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7" r:id="rId34"/>
  </p:sldIdLst>
  <p:sldSz cx="9144000" cy="5143500" type="screen16x9"/>
  <p:notesSz cx="6858000" cy="9144000"/>
  <p:embeddedFontLst>
    <p:embeddedFont>
      <p:font typeface="Fira Sans" panose="02010600030101010101" charset="0"/>
      <p:regular r:id="rId36"/>
      <p:bold r:id="rId37"/>
      <p:italic r:id="rId38"/>
      <p:boldItalic r:id="rId39"/>
    </p:embeddedFont>
    <p:embeddedFont>
      <p:font typeface="Fira Sans Extra Condensed" panose="02010600030101010101" charset="0"/>
      <p:regular r:id="rId40"/>
      <p:bold r:id="rId41"/>
      <p:italic r:id="rId42"/>
      <p:boldItalic r:id="rId43"/>
    </p:embeddedFont>
    <p:embeddedFont>
      <p:font typeface="Fira Sans Extra Condensed Medium" panose="02010600030101010101" charset="0"/>
      <p:regular r:id="rId44"/>
      <p:bold r:id="rId45"/>
      <p:italic r:id="rId46"/>
      <p:boldItalic r:id="rId47"/>
    </p:embeddedFont>
    <p:embeddedFont>
      <p:font typeface="Fira Sans Extra Condensed SemiBold" panose="02010600030101010101" charset="0"/>
      <p:regular r:id="rId48"/>
      <p:bold r:id="rId49"/>
      <p:italic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3a1b1e5a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3a1b1e5a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https://www.greatppt.com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910f46605b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910f46605b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910f46605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910f46605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910f46605b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910f46605b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91758736fb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91758736fb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10f46605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10f46605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910f46605b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910f46605b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93a1b1e5a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93a1b1e5a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9626edd845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9626edd845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91758736fb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91758736fb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91758736fb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91758736fb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02de29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02de29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91758736f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91758736f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g91758736f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8" name="Google Shape;3038;g91758736fb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91758736f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91758736f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91758736f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91758736fb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g916f6425f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2" name="Google Shape;3612;g916f6425f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g916f6425f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4" name="Google Shape;3724;g916f6425f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916f6425f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916f6425f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g91904ced4f_0_1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g91904ced4f_0_1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g91904ced4f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2" name="Google Shape;4782;g91904ced4f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8" name="Google Shape;4818;g91904ced4f_0_1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9" name="Google Shape;4819;g91904ced4f_0_1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02de294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02de294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" name="Google Shape;5021;g91904ced4f_0_1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2" name="Google Shape;5022;g91904ced4f_0_1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2" name="Google Shape;5082;g91904ced4f_0_1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3" name="Google Shape;5083;g91904ced4f_0_1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https://www.greatppt.com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902de294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902de294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910f46605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910f46605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910f46605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910f46605b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910f46605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910f46605b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910f46605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910f46605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910f46605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910f46605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45225" y="2739463"/>
            <a:ext cx="317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445225" y="1001838"/>
            <a:ext cx="3617700" cy="17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069000" y="413175"/>
            <a:ext cx="36177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●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○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■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●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○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■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●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○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Fira Sans Extra Condensed"/>
              <a:buChar char="■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6229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445225" y="2739463"/>
            <a:ext cx="317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is where</a:t>
            </a:r>
            <a:r>
              <a:rPr lang="en"/>
              <a:t> this template</a:t>
            </a:r>
            <a:r>
              <a:rPr lang="en">
                <a:solidFill>
                  <a:schemeClr val="dk1"/>
                </a:solidFill>
              </a:rPr>
              <a:t> begins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445225" y="1001838"/>
            <a:ext cx="3617700" cy="17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60" name="Google Shape;60;p15"/>
          <p:cNvGrpSpPr/>
          <p:nvPr/>
        </p:nvGrpSpPr>
        <p:grpSpPr>
          <a:xfrm rot="479942">
            <a:off x="-1206012" y="-23"/>
            <a:ext cx="5094109" cy="5939685"/>
            <a:chOff x="-369395" y="572446"/>
            <a:chExt cx="4603107" cy="5367181"/>
          </a:xfrm>
        </p:grpSpPr>
        <p:grpSp>
          <p:nvGrpSpPr>
            <p:cNvPr id="61" name="Google Shape;61;p15"/>
            <p:cNvGrpSpPr/>
            <p:nvPr/>
          </p:nvGrpSpPr>
          <p:grpSpPr>
            <a:xfrm rot="720715" flipH="1">
              <a:off x="78964" y="906683"/>
              <a:ext cx="3706389" cy="4698707"/>
              <a:chOff x="3335328" y="1305200"/>
              <a:chExt cx="2701770" cy="3425120"/>
            </a:xfrm>
          </p:grpSpPr>
          <p:sp>
            <p:nvSpPr>
              <p:cNvPr id="62" name="Google Shape;62;p15"/>
              <p:cNvSpPr/>
              <p:nvPr/>
            </p:nvSpPr>
            <p:spPr>
              <a:xfrm>
                <a:off x="3422827" y="3380300"/>
                <a:ext cx="2453638" cy="135002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7699" extrusionOk="0">
                    <a:moveTo>
                      <a:pt x="13971" y="1"/>
                    </a:moveTo>
                    <a:lnTo>
                      <a:pt x="0" y="1077"/>
                    </a:lnTo>
                    <a:cubicBezTo>
                      <a:pt x="24" y="1369"/>
                      <a:pt x="64" y="1659"/>
                      <a:pt x="119" y="1945"/>
                    </a:cubicBezTo>
                    <a:cubicBezTo>
                      <a:pt x="436" y="3550"/>
                      <a:pt x="1289" y="5000"/>
                      <a:pt x="2537" y="6055"/>
                    </a:cubicBezTo>
                    <a:cubicBezTo>
                      <a:pt x="2615" y="6121"/>
                      <a:pt x="2693" y="6184"/>
                      <a:pt x="2774" y="6246"/>
                    </a:cubicBezTo>
                    <a:cubicBezTo>
                      <a:pt x="3958" y="7162"/>
                      <a:pt x="5425" y="7699"/>
                      <a:pt x="6998" y="7699"/>
                    </a:cubicBezTo>
                    <a:cubicBezTo>
                      <a:pt x="7176" y="7699"/>
                      <a:pt x="7355" y="7692"/>
                      <a:pt x="7536" y="7678"/>
                    </a:cubicBezTo>
                    <a:cubicBezTo>
                      <a:pt x="11050" y="7407"/>
                      <a:pt x="13751" y="4534"/>
                      <a:pt x="13978" y="1044"/>
                    </a:cubicBezTo>
                    <a:cubicBezTo>
                      <a:pt x="13984" y="932"/>
                      <a:pt x="13990" y="817"/>
                      <a:pt x="13992" y="703"/>
                    </a:cubicBezTo>
                    <a:cubicBezTo>
                      <a:pt x="13992" y="612"/>
                      <a:pt x="13992" y="523"/>
                      <a:pt x="13992" y="432"/>
                    </a:cubicBezTo>
                    <a:cubicBezTo>
                      <a:pt x="13990" y="291"/>
                      <a:pt x="13982" y="147"/>
                      <a:pt x="13971" y="1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3421775" y="3311738"/>
                <a:ext cx="2462756" cy="365955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2087" extrusionOk="0">
                    <a:moveTo>
                      <a:pt x="10559" y="0"/>
                    </a:moveTo>
                    <a:cubicBezTo>
                      <a:pt x="9502" y="0"/>
                      <a:pt x="8269" y="49"/>
                      <a:pt x="6954" y="151"/>
                    </a:cubicBezTo>
                    <a:cubicBezTo>
                      <a:pt x="3097" y="449"/>
                      <a:pt x="0" y="1088"/>
                      <a:pt x="38" y="1583"/>
                    </a:cubicBezTo>
                    <a:cubicBezTo>
                      <a:pt x="63" y="1907"/>
                      <a:pt x="1439" y="2087"/>
                      <a:pt x="3475" y="2087"/>
                    </a:cubicBezTo>
                    <a:cubicBezTo>
                      <a:pt x="4534" y="2087"/>
                      <a:pt x="5772" y="2038"/>
                      <a:pt x="7091" y="1936"/>
                    </a:cubicBezTo>
                    <a:cubicBezTo>
                      <a:pt x="10948" y="1640"/>
                      <a:pt x="14045" y="999"/>
                      <a:pt x="14007" y="506"/>
                    </a:cubicBezTo>
                    <a:cubicBezTo>
                      <a:pt x="13982" y="181"/>
                      <a:pt x="12601" y="0"/>
                      <a:pt x="10559" y="0"/>
                    </a:cubicBezTo>
                    <a:close/>
                  </a:path>
                </a:pathLst>
              </a:custGeom>
              <a:solidFill>
                <a:srgbClr val="398C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3410553" y="3271407"/>
                <a:ext cx="2485200" cy="446616"/>
              </a:xfrm>
              <a:custGeom>
                <a:avLst/>
                <a:gdLst/>
                <a:ahLst/>
                <a:cxnLst/>
                <a:rect l="l" t="t" r="r" b="b"/>
                <a:pathLst>
                  <a:path w="14173" h="2547" extrusionOk="0">
                    <a:moveTo>
                      <a:pt x="10478" y="473"/>
                    </a:moveTo>
                    <a:cubicBezTo>
                      <a:pt x="10880" y="473"/>
                      <a:pt x="11261" y="480"/>
                      <a:pt x="11613" y="495"/>
                    </a:cubicBezTo>
                    <a:cubicBezTo>
                      <a:pt x="12967" y="552"/>
                      <a:pt x="13451" y="694"/>
                      <a:pt x="13614" y="770"/>
                    </a:cubicBezTo>
                    <a:cubicBezTo>
                      <a:pt x="13464" y="869"/>
                      <a:pt x="13007" y="1085"/>
                      <a:pt x="11678" y="1349"/>
                    </a:cubicBezTo>
                    <a:cubicBezTo>
                      <a:pt x="11355" y="1413"/>
                      <a:pt x="11006" y="1474"/>
                      <a:pt x="10635" y="1531"/>
                    </a:cubicBezTo>
                    <a:cubicBezTo>
                      <a:pt x="9791" y="1665"/>
                      <a:pt x="8839" y="1781"/>
                      <a:pt x="7845" y="1870"/>
                    </a:cubicBezTo>
                    <a:cubicBezTo>
                      <a:pt x="7610" y="1891"/>
                      <a:pt x="7375" y="1912"/>
                      <a:pt x="7136" y="1929"/>
                    </a:cubicBezTo>
                    <a:cubicBezTo>
                      <a:pt x="5911" y="2024"/>
                      <a:pt x="4722" y="2074"/>
                      <a:pt x="3680" y="2074"/>
                    </a:cubicBezTo>
                    <a:cubicBezTo>
                      <a:pt x="3284" y="2074"/>
                      <a:pt x="2908" y="2066"/>
                      <a:pt x="2560" y="2052"/>
                    </a:cubicBezTo>
                    <a:cubicBezTo>
                      <a:pt x="1206" y="1995"/>
                      <a:pt x="722" y="1853"/>
                      <a:pt x="557" y="1777"/>
                    </a:cubicBezTo>
                    <a:cubicBezTo>
                      <a:pt x="709" y="1677"/>
                      <a:pt x="1166" y="1462"/>
                      <a:pt x="2495" y="1199"/>
                    </a:cubicBezTo>
                    <a:cubicBezTo>
                      <a:pt x="3732" y="954"/>
                      <a:pt x="5344" y="749"/>
                      <a:pt x="7037" y="617"/>
                    </a:cubicBezTo>
                    <a:cubicBezTo>
                      <a:pt x="8255" y="521"/>
                      <a:pt x="9440" y="473"/>
                      <a:pt x="10478" y="473"/>
                    </a:cubicBezTo>
                    <a:close/>
                    <a:moveTo>
                      <a:pt x="10488" y="0"/>
                    </a:moveTo>
                    <a:cubicBezTo>
                      <a:pt x="9438" y="0"/>
                      <a:pt x="8242" y="49"/>
                      <a:pt x="6999" y="144"/>
                    </a:cubicBezTo>
                    <a:cubicBezTo>
                      <a:pt x="5167" y="285"/>
                      <a:pt x="3449" y="512"/>
                      <a:pt x="2163" y="782"/>
                    </a:cubicBezTo>
                    <a:cubicBezTo>
                      <a:pt x="244" y="1184"/>
                      <a:pt x="1" y="1519"/>
                      <a:pt x="24" y="1817"/>
                    </a:cubicBezTo>
                    <a:cubicBezTo>
                      <a:pt x="30" y="1904"/>
                      <a:pt x="64" y="1986"/>
                      <a:pt x="123" y="2050"/>
                    </a:cubicBezTo>
                    <a:cubicBezTo>
                      <a:pt x="316" y="2257"/>
                      <a:pt x="853" y="2437"/>
                      <a:pt x="2296" y="2513"/>
                    </a:cubicBezTo>
                    <a:cubicBezTo>
                      <a:pt x="2723" y="2536"/>
                      <a:pt x="3195" y="2547"/>
                      <a:pt x="3700" y="2547"/>
                    </a:cubicBezTo>
                    <a:cubicBezTo>
                      <a:pt x="4747" y="2547"/>
                      <a:pt x="5937" y="2499"/>
                      <a:pt x="7174" y="2403"/>
                    </a:cubicBezTo>
                    <a:cubicBezTo>
                      <a:pt x="7259" y="2397"/>
                      <a:pt x="7344" y="2390"/>
                      <a:pt x="7428" y="2382"/>
                    </a:cubicBezTo>
                    <a:cubicBezTo>
                      <a:pt x="8505" y="2293"/>
                      <a:pt x="9535" y="2177"/>
                      <a:pt x="10455" y="2039"/>
                    </a:cubicBezTo>
                    <a:cubicBezTo>
                      <a:pt x="11020" y="1954"/>
                      <a:pt x="11545" y="1861"/>
                      <a:pt x="12010" y="1764"/>
                    </a:cubicBezTo>
                    <a:cubicBezTo>
                      <a:pt x="13929" y="1360"/>
                      <a:pt x="14172" y="1028"/>
                      <a:pt x="14149" y="727"/>
                    </a:cubicBezTo>
                    <a:cubicBezTo>
                      <a:pt x="14126" y="429"/>
                      <a:pt x="13834" y="137"/>
                      <a:pt x="11877" y="34"/>
                    </a:cubicBezTo>
                    <a:cubicBezTo>
                      <a:pt x="11454" y="11"/>
                      <a:pt x="10988" y="0"/>
                      <a:pt x="10488" y="0"/>
                    </a:cubicBezTo>
                    <a:close/>
                  </a:path>
                </a:pathLst>
              </a:custGeom>
              <a:solidFill>
                <a:srgbClr val="AE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697791" y="2138817"/>
                <a:ext cx="400494" cy="38121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174" extrusionOk="0">
                    <a:moveTo>
                      <a:pt x="1242" y="0"/>
                    </a:moveTo>
                    <a:cubicBezTo>
                      <a:pt x="1219" y="2"/>
                      <a:pt x="1198" y="4"/>
                      <a:pt x="1177" y="11"/>
                    </a:cubicBezTo>
                    <a:cubicBezTo>
                      <a:pt x="1175" y="13"/>
                      <a:pt x="1170" y="15"/>
                      <a:pt x="1168" y="15"/>
                    </a:cubicBezTo>
                    <a:cubicBezTo>
                      <a:pt x="1075" y="45"/>
                      <a:pt x="986" y="100"/>
                      <a:pt x="897" y="142"/>
                    </a:cubicBezTo>
                    <a:cubicBezTo>
                      <a:pt x="853" y="163"/>
                      <a:pt x="806" y="184"/>
                      <a:pt x="762" y="205"/>
                    </a:cubicBezTo>
                    <a:lnTo>
                      <a:pt x="627" y="267"/>
                    </a:lnTo>
                    <a:lnTo>
                      <a:pt x="597" y="281"/>
                    </a:lnTo>
                    <a:cubicBezTo>
                      <a:pt x="563" y="294"/>
                      <a:pt x="529" y="309"/>
                      <a:pt x="498" y="328"/>
                    </a:cubicBezTo>
                    <a:cubicBezTo>
                      <a:pt x="479" y="339"/>
                      <a:pt x="460" y="353"/>
                      <a:pt x="445" y="368"/>
                    </a:cubicBezTo>
                    <a:cubicBezTo>
                      <a:pt x="434" y="379"/>
                      <a:pt x="426" y="389"/>
                      <a:pt x="417" y="400"/>
                    </a:cubicBezTo>
                    <a:cubicBezTo>
                      <a:pt x="413" y="406"/>
                      <a:pt x="407" y="415"/>
                      <a:pt x="402" y="423"/>
                    </a:cubicBezTo>
                    <a:cubicBezTo>
                      <a:pt x="364" y="491"/>
                      <a:pt x="333" y="561"/>
                      <a:pt x="305" y="635"/>
                    </a:cubicBezTo>
                    <a:cubicBezTo>
                      <a:pt x="218" y="840"/>
                      <a:pt x="110" y="1039"/>
                      <a:pt x="30" y="1252"/>
                    </a:cubicBezTo>
                    <a:cubicBezTo>
                      <a:pt x="0" y="1327"/>
                      <a:pt x="22" y="1411"/>
                      <a:pt x="85" y="1462"/>
                    </a:cubicBezTo>
                    <a:cubicBezTo>
                      <a:pt x="242" y="1585"/>
                      <a:pt x="400" y="1707"/>
                      <a:pt x="557" y="1832"/>
                    </a:cubicBezTo>
                    <a:cubicBezTo>
                      <a:pt x="635" y="1893"/>
                      <a:pt x="715" y="1955"/>
                      <a:pt x="794" y="2016"/>
                    </a:cubicBezTo>
                    <a:lnTo>
                      <a:pt x="806" y="2027"/>
                    </a:lnTo>
                    <a:cubicBezTo>
                      <a:pt x="853" y="2067"/>
                      <a:pt x="902" y="2105"/>
                      <a:pt x="952" y="2139"/>
                    </a:cubicBezTo>
                    <a:cubicBezTo>
                      <a:pt x="980" y="2158"/>
                      <a:pt x="1014" y="2168"/>
                      <a:pt x="1048" y="2173"/>
                    </a:cubicBezTo>
                    <a:cubicBezTo>
                      <a:pt x="1052" y="2173"/>
                      <a:pt x="1057" y="2173"/>
                      <a:pt x="1062" y="2173"/>
                    </a:cubicBezTo>
                    <a:cubicBezTo>
                      <a:pt x="1087" y="2173"/>
                      <a:pt x="1111" y="2169"/>
                      <a:pt x="1132" y="2158"/>
                    </a:cubicBezTo>
                    <a:lnTo>
                      <a:pt x="1809" y="1843"/>
                    </a:lnTo>
                    <a:cubicBezTo>
                      <a:pt x="1849" y="1826"/>
                      <a:pt x="1881" y="1794"/>
                      <a:pt x="1898" y="1754"/>
                    </a:cubicBezTo>
                    <a:cubicBezTo>
                      <a:pt x="1949" y="1642"/>
                      <a:pt x="2000" y="1527"/>
                      <a:pt x="2050" y="1415"/>
                    </a:cubicBezTo>
                    <a:cubicBezTo>
                      <a:pt x="2091" y="1327"/>
                      <a:pt x="2129" y="1238"/>
                      <a:pt x="2169" y="1149"/>
                    </a:cubicBezTo>
                    <a:cubicBezTo>
                      <a:pt x="2171" y="1145"/>
                      <a:pt x="2173" y="1140"/>
                      <a:pt x="2175" y="1136"/>
                    </a:cubicBezTo>
                    <a:cubicBezTo>
                      <a:pt x="2207" y="1071"/>
                      <a:pt x="2253" y="994"/>
                      <a:pt x="2272" y="918"/>
                    </a:cubicBezTo>
                    <a:cubicBezTo>
                      <a:pt x="2281" y="886"/>
                      <a:pt x="2283" y="855"/>
                      <a:pt x="2277" y="821"/>
                    </a:cubicBezTo>
                    <a:cubicBezTo>
                      <a:pt x="2275" y="802"/>
                      <a:pt x="2266" y="783"/>
                      <a:pt x="2256" y="766"/>
                    </a:cubicBezTo>
                    <a:cubicBezTo>
                      <a:pt x="2245" y="749"/>
                      <a:pt x="2234" y="732"/>
                      <a:pt x="2220" y="715"/>
                    </a:cubicBezTo>
                    <a:cubicBezTo>
                      <a:pt x="2160" y="650"/>
                      <a:pt x="2076" y="603"/>
                      <a:pt x="2004" y="546"/>
                    </a:cubicBezTo>
                    <a:cubicBezTo>
                      <a:pt x="1873" y="444"/>
                      <a:pt x="1742" y="343"/>
                      <a:pt x="1612" y="241"/>
                    </a:cubicBezTo>
                    <a:lnTo>
                      <a:pt x="1420" y="89"/>
                    </a:lnTo>
                    <a:cubicBezTo>
                      <a:pt x="1414" y="85"/>
                      <a:pt x="1409" y="80"/>
                      <a:pt x="1403" y="76"/>
                    </a:cubicBezTo>
                    <a:lnTo>
                      <a:pt x="1361" y="45"/>
                    </a:lnTo>
                    <a:cubicBezTo>
                      <a:pt x="1327" y="17"/>
                      <a:pt x="1285" y="2"/>
                      <a:pt x="1242" y="0"/>
                    </a:cubicBezTo>
                    <a:close/>
                  </a:path>
                </a:pathLst>
              </a:custGeom>
              <a:solidFill>
                <a:srgbClr val="D4C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881382" y="2282605"/>
                <a:ext cx="216905" cy="237424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354" extrusionOk="0">
                    <a:moveTo>
                      <a:pt x="1230" y="1"/>
                    </a:moveTo>
                    <a:cubicBezTo>
                      <a:pt x="1236" y="35"/>
                      <a:pt x="976" y="132"/>
                      <a:pt x="950" y="143"/>
                    </a:cubicBezTo>
                    <a:cubicBezTo>
                      <a:pt x="912" y="160"/>
                      <a:pt x="876" y="172"/>
                      <a:pt x="838" y="187"/>
                    </a:cubicBezTo>
                    <a:cubicBezTo>
                      <a:pt x="733" y="225"/>
                      <a:pt x="629" y="270"/>
                      <a:pt x="529" y="322"/>
                    </a:cubicBezTo>
                    <a:cubicBezTo>
                      <a:pt x="500" y="335"/>
                      <a:pt x="472" y="352"/>
                      <a:pt x="445" y="371"/>
                    </a:cubicBezTo>
                    <a:cubicBezTo>
                      <a:pt x="430" y="390"/>
                      <a:pt x="419" y="413"/>
                      <a:pt x="413" y="437"/>
                    </a:cubicBezTo>
                    <a:cubicBezTo>
                      <a:pt x="398" y="471"/>
                      <a:pt x="381" y="504"/>
                      <a:pt x="364" y="538"/>
                    </a:cubicBezTo>
                    <a:cubicBezTo>
                      <a:pt x="322" y="629"/>
                      <a:pt x="280" y="720"/>
                      <a:pt x="238" y="813"/>
                    </a:cubicBezTo>
                    <a:cubicBezTo>
                      <a:pt x="159" y="993"/>
                      <a:pt x="79" y="1173"/>
                      <a:pt x="1" y="1353"/>
                    </a:cubicBezTo>
                    <a:cubicBezTo>
                      <a:pt x="5" y="1353"/>
                      <a:pt x="10" y="1353"/>
                      <a:pt x="15" y="1353"/>
                    </a:cubicBezTo>
                    <a:cubicBezTo>
                      <a:pt x="40" y="1353"/>
                      <a:pt x="64" y="1349"/>
                      <a:pt x="85" y="1338"/>
                    </a:cubicBezTo>
                    <a:cubicBezTo>
                      <a:pt x="250" y="1287"/>
                      <a:pt x="409" y="1188"/>
                      <a:pt x="568" y="1120"/>
                    </a:cubicBezTo>
                    <a:cubicBezTo>
                      <a:pt x="665" y="1078"/>
                      <a:pt x="783" y="1040"/>
                      <a:pt x="845" y="944"/>
                    </a:cubicBezTo>
                    <a:cubicBezTo>
                      <a:pt x="972" y="746"/>
                      <a:pt x="1039" y="513"/>
                      <a:pt x="1137" y="297"/>
                    </a:cubicBezTo>
                    <a:cubicBezTo>
                      <a:pt x="1164" y="238"/>
                      <a:pt x="1215" y="164"/>
                      <a:pt x="1225" y="98"/>
                    </a:cubicBezTo>
                    <a:cubicBezTo>
                      <a:pt x="1234" y="66"/>
                      <a:pt x="1236" y="33"/>
                      <a:pt x="1230" y="1"/>
                    </a:cubicBezTo>
                    <a:close/>
                  </a:path>
                </a:pathLst>
              </a:custGeom>
              <a:solidFill>
                <a:srgbClr val="F2AA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695512" y="2203346"/>
                <a:ext cx="263547" cy="316507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805" extrusionOk="0">
                    <a:moveTo>
                      <a:pt x="458" y="0"/>
                    </a:moveTo>
                    <a:cubicBezTo>
                      <a:pt x="447" y="11"/>
                      <a:pt x="439" y="21"/>
                      <a:pt x="430" y="32"/>
                    </a:cubicBezTo>
                    <a:cubicBezTo>
                      <a:pt x="426" y="38"/>
                      <a:pt x="420" y="47"/>
                      <a:pt x="415" y="55"/>
                    </a:cubicBezTo>
                    <a:cubicBezTo>
                      <a:pt x="343" y="165"/>
                      <a:pt x="305" y="294"/>
                      <a:pt x="252" y="415"/>
                    </a:cubicBezTo>
                    <a:cubicBezTo>
                      <a:pt x="195" y="554"/>
                      <a:pt x="132" y="692"/>
                      <a:pt x="68" y="829"/>
                    </a:cubicBezTo>
                    <a:cubicBezTo>
                      <a:pt x="1" y="978"/>
                      <a:pt x="58" y="1062"/>
                      <a:pt x="181" y="1157"/>
                    </a:cubicBezTo>
                    <a:cubicBezTo>
                      <a:pt x="390" y="1320"/>
                      <a:pt x="597" y="1485"/>
                      <a:pt x="807" y="1648"/>
                    </a:cubicBezTo>
                    <a:lnTo>
                      <a:pt x="819" y="1659"/>
                    </a:lnTo>
                    <a:lnTo>
                      <a:pt x="965" y="1773"/>
                    </a:lnTo>
                    <a:cubicBezTo>
                      <a:pt x="993" y="1790"/>
                      <a:pt x="1027" y="1803"/>
                      <a:pt x="1061" y="1805"/>
                    </a:cubicBezTo>
                    <a:cubicBezTo>
                      <a:pt x="1084" y="1805"/>
                      <a:pt x="1224" y="1439"/>
                      <a:pt x="1238" y="1409"/>
                    </a:cubicBezTo>
                    <a:lnTo>
                      <a:pt x="1382" y="1088"/>
                    </a:lnTo>
                    <a:cubicBezTo>
                      <a:pt x="1403" y="1039"/>
                      <a:pt x="1431" y="994"/>
                      <a:pt x="1456" y="946"/>
                    </a:cubicBezTo>
                    <a:cubicBezTo>
                      <a:pt x="1469" y="923"/>
                      <a:pt x="1477" y="899"/>
                      <a:pt x="1490" y="876"/>
                    </a:cubicBezTo>
                    <a:cubicBezTo>
                      <a:pt x="1501" y="857"/>
                      <a:pt x="1503" y="834"/>
                      <a:pt x="1496" y="815"/>
                    </a:cubicBezTo>
                    <a:cubicBezTo>
                      <a:pt x="1482" y="791"/>
                      <a:pt x="1458" y="772"/>
                      <a:pt x="1435" y="760"/>
                    </a:cubicBezTo>
                    <a:cubicBezTo>
                      <a:pt x="1412" y="745"/>
                      <a:pt x="1389" y="730"/>
                      <a:pt x="1367" y="715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775296" y="2138817"/>
                <a:ext cx="322464" cy="20656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178" extrusionOk="0">
                    <a:moveTo>
                      <a:pt x="800" y="0"/>
                    </a:moveTo>
                    <a:cubicBezTo>
                      <a:pt x="779" y="0"/>
                      <a:pt x="758" y="4"/>
                      <a:pt x="737" y="11"/>
                    </a:cubicBezTo>
                    <a:lnTo>
                      <a:pt x="320" y="203"/>
                    </a:lnTo>
                    <a:lnTo>
                      <a:pt x="185" y="267"/>
                    </a:lnTo>
                    <a:lnTo>
                      <a:pt x="155" y="279"/>
                    </a:lnTo>
                    <a:lnTo>
                      <a:pt x="56" y="326"/>
                    </a:lnTo>
                    <a:cubicBezTo>
                      <a:pt x="37" y="339"/>
                      <a:pt x="18" y="351"/>
                      <a:pt x="1" y="368"/>
                    </a:cubicBezTo>
                    <a:cubicBezTo>
                      <a:pt x="1" y="368"/>
                      <a:pt x="1" y="368"/>
                      <a:pt x="1" y="368"/>
                    </a:cubicBezTo>
                    <a:cubicBezTo>
                      <a:pt x="19" y="368"/>
                      <a:pt x="388" y="671"/>
                      <a:pt x="415" y="692"/>
                    </a:cubicBezTo>
                    <a:cubicBezTo>
                      <a:pt x="523" y="776"/>
                      <a:pt x="623" y="872"/>
                      <a:pt x="726" y="958"/>
                    </a:cubicBezTo>
                    <a:cubicBezTo>
                      <a:pt x="779" y="1003"/>
                      <a:pt x="832" y="1045"/>
                      <a:pt x="889" y="1083"/>
                    </a:cubicBezTo>
                    <a:cubicBezTo>
                      <a:pt x="917" y="1104"/>
                      <a:pt x="946" y="1123"/>
                      <a:pt x="976" y="1140"/>
                    </a:cubicBezTo>
                    <a:cubicBezTo>
                      <a:pt x="1011" y="1161"/>
                      <a:pt x="1032" y="1178"/>
                      <a:pt x="1065" y="1178"/>
                    </a:cubicBezTo>
                    <a:cubicBezTo>
                      <a:pt x="1074" y="1178"/>
                      <a:pt x="1083" y="1177"/>
                      <a:pt x="1094" y="1174"/>
                    </a:cubicBezTo>
                    <a:cubicBezTo>
                      <a:pt x="1149" y="1162"/>
                      <a:pt x="1839" y="838"/>
                      <a:pt x="1837" y="821"/>
                    </a:cubicBezTo>
                    <a:cubicBezTo>
                      <a:pt x="1833" y="802"/>
                      <a:pt x="1826" y="783"/>
                      <a:pt x="1816" y="766"/>
                    </a:cubicBezTo>
                    <a:cubicBezTo>
                      <a:pt x="1805" y="747"/>
                      <a:pt x="1792" y="730"/>
                      <a:pt x="1780" y="715"/>
                    </a:cubicBezTo>
                    <a:cubicBezTo>
                      <a:pt x="1731" y="650"/>
                      <a:pt x="1044" y="140"/>
                      <a:pt x="980" y="89"/>
                    </a:cubicBezTo>
                    <a:cubicBezTo>
                      <a:pt x="974" y="85"/>
                      <a:pt x="967" y="80"/>
                      <a:pt x="961" y="76"/>
                    </a:cubicBezTo>
                    <a:lnTo>
                      <a:pt x="921" y="42"/>
                    </a:lnTo>
                    <a:cubicBezTo>
                      <a:pt x="887" y="15"/>
                      <a:pt x="845" y="0"/>
                      <a:pt x="800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4008143" y="1305200"/>
                <a:ext cx="1096448" cy="2274816"/>
              </a:xfrm>
              <a:custGeom>
                <a:avLst/>
                <a:gdLst/>
                <a:ahLst/>
                <a:cxnLst/>
                <a:rect l="l" t="t" r="r" b="b"/>
                <a:pathLst>
                  <a:path w="6253" h="12973" extrusionOk="0">
                    <a:moveTo>
                      <a:pt x="560" y="1"/>
                    </a:moveTo>
                    <a:cubicBezTo>
                      <a:pt x="397" y="1"/>
                      <a:pt x="251" y="89"/>
                      <a:pt x="151" y="216"/>
                    </a:cubicBezTo>
                    <a:cubicBezTo>
                      <a:pt x="71" y="318"/>
                      <a:pt x="24" y="443"/>
                      <a:pt x="16" y="572"/>
                    </a:cubicBezTo>
                    <a:cubicBezTo>
                      <a:pt x="1" y="864"/>
                      <a:pt x="172" y="1141"/>
                      <a:pt x="401" y="1323"/>
                    </a:cubicBezTo>
                    <a:cubicBezTo>
                      <a:pt x="557" y="1448"/>
                      <a:pt x="747" y="1541"/>
                      <a:pt x="862" y="1706"/>
                    </a:cubicBezTo>
                    <a:cubicBezTo>
                      <a:pt x="1012" y="1921"/>
                      <a:pt x="1001" y="2205"/>
                      <a:pt x="991" y="2465"/>
                    </a:cubicBezTo>
                    <a:cubicBezTo>
                      <a:pt x="948" y="3428"/>
                      <a:pt x="997" y="4477"/>
                      <a:pt x="1613" y="5220"/>
                    </a:cubicBezTo>
                    <a:cubicBezTo>
                      <a:pt x="1890" y="5556"/>
                      <a:pt x="2262" y="5799"/>
                      <a:pt x="2567" y="6110"/>
                    </a:cubicBezTo>
                    <a:cubicBezTo>
                      <a:pt x="2869" y="6423"/>
                      <a:pt x="3113" y="6853"/>
                      <a:pt x="3024" y="7280"/>
                    </a:cubicBezTo>
                    <a:cubicBezTo>
                      <a:pt x="3011" y="7339"/>
                      <a:pt x="2988" y="7405"/>
                      <a:pt x="2935" y="7437"/>
                    </a:cubicBezTo>
                    <a:cubicBezTo>
                      <a:pt x="2905" y="7455"/>
                      <a:pt x="2872" y="7459"/>
                      <a:pt x="2838" y="7459"/>
                    </a:cubicBezTo>
                    <a:cubicBezTo>
                      <a:pt x="2815" y="7459"/>
                      <a:pt x="2792" y="7457"/>
                      <a:pt x="2770" y="7456"/>
                    </a:cubicBezTo>
                    <a:cubicBezTo>
                      <a:pt x="2643" y="7441"/>
                      <a:pt x="2274" y="7346"/>
                      <a:pt x="2039" y="7346"/>
                    </a:cubicBezTo>
                    <a:cubicBezTo>
                      <a:pt x="1958" y="7346"/>
                      <a:pt x="1892" y="7357"/>
                      <a:pt x="1858" y="7388"/>
                    </a:cubicBezTo>
                    <a:cubicBezTo>
                      <a:pt x="1742" y="7496"/>
                      <a:pt x="1854" y="7748"/>
                      <a:pt x="1932" y="7847"/>
                    </a:cubicBezTo>
                    <a:cubicBezTo>
                      <a:pt x="2097" y="8063"/>
                      <a:pt x="2313" y="8219"/>
                      <a:pt x="2552" y="8346"/>
                    </a:cubicBezTo>
                    <a:cubicBezTo>
                      <a:pt x="2945" y="8551"/>
                      <a:pt x="3409" y="8898"/>
                      <a:pt x="3286" y="9323"/>
                    </a:cubicBezTo>
                    <a:lnTo>
                      <a:pt x="3286" y="9323"/>
                    </a:lnTo>
                    <a:cubicBezTo>
                      <a:pt x="3304" y="9259"/>
                      <a:pt x="2934" y="9131"/>
                      <a:pt x="2710" y="9131"/>
                    </a:cubicBezTo>
                    <a:cubicBezTo>
                      <a:pt x="2635" y="9131"/>
                      <a:pt x="2577" y="9145"/>
                      <a:pt x="2554" y="9180"/>
                    </a:cubicBezTo>
                    <a:cubicBezTo>
                      <a:pt x="2518" y="9237"/>
                      <a:pt x="2567" y="9345"/>
                      <a:pt x="2778" y="9533"/>
                    </a:cubicBezTo>
                    <a:cubicBezTo>
                      <a:pt x="3138" y="9855"/>
                      <a:pt x="3409" y="10187"/>
                      <a:pt x="3517" y="10671"/>
                    </a:cubicBezTo>
                    <a:cubicBezTo>
                      <a:pt x="3608" y="11082"/>
                      <a:pt x="3531" y="11500"/>
                      <a:pt x="3578" y="11913"/>
                    </a:cubicBezTo>
                    <a:cubicBezTo>
                      <a:pt x="3588" y="12006"/>
                      <a:pt x="3645" y="12973"/>
                      <a:pt x="3824" y="12973"/>
                    </a:cubicBezTo>
                    <a:cubicBezTo>
                      <a:pt x="3841" y="12973"/>
                      <a:pt x="3859" y="12964"/>
                      <a:pt x="3878" y="12945"/>
                    </a:cubicBezTo>
                    <a:cubicBezTo>
                      <a:pt x="3889" y="12937"/>
                      <a:pt x="3897" y="12926"/>
                      <a:pt x="3906" y="12916"/>
                    </a:cubicBezTo>
                    <a:cubicBezTo>
                      <a:pt x="3976" y="12818"/>
                      <a:pt x="4012" y="12689"/>
                      <a:pt x="4048" y="12575"/>
                    </a:cubicBezTo>
                    <a:cubicBezTo>
                      <a:pt x="4109" y="12376"/>
                      <a:pt x="4162" y="12224"/>
                      <a:pt x="4285" y="12048"/>
                    </a:cubicBezTo>
                    <a:cubicBezTo>
                      <a:pt x="4640" y="11541"/>
                      <a:pt x="5065" y="11075"/>
                      <a:pt x="5497" y="10631"/>
                    </a:cubicBezTo>
                    <a:cubicBezTo>
                      <a:pt x="5605" y="10519"/>
                      <a:pt x="5719" y="10402"/>
                      <a:pt x="5759" y="10250"/>
                    </a:cubicBezTo>
                    <a:cubicBezTo>
                      <a:pt x="5799" y="10100"/>
                      <a:pt x="5732" y="9907"/>
                      <a:pt x="5579" y="9874"/>
                    </a:cubicBezTo>
                    <a:cubicBezTo>
                      <a:pt x="5561" y="9869"/>
                      <a:pt x="5543" y="9867"/>
                      <a:pt x="5525" y="9867"/>
                    </a:cubicBezTo>
                    <a:cubicBezTo>
                      <a:pt x="5331" y="9867"/>
                      <a:pt x="5151" y="10096"/>
                      <a:pt x="4969" y="10096"/>
                    </a:cubicBezTo>
                    <a:cubicBezTo>
                      <a:pt x="4941" y="10096"/>
                      <a:pt x="4913" y="10091"/>
                      <a:pt x="4885" y="10079"/>
                    </a:cubicBezTo>
                    <a:cubicBezTo>
                      <a:pt x="4727" y="9734"/>
                      <a:pt x="4890" y="9321"/>
                      <a:pt x="5133" y="9032"/>
                    </a:cubicBezTo>
                    <a:cubicBezTo>
                      <a:pt x="5374" y="8740"/>
                      <a:pt x="5691" y="8515"/>
                      <a:pt x="5916" y="8209"/>
                    </a:cubicBezTo>
                    <a:cubicBezTo>
                      <a:pt x="6138" y="7904"/>
                      <a:pt x="6252" y="7462"/>
                      <a:pt x="6032" y="7153"/>
                    </a:cubicBezTo>
                    <a:cubicBezTo>
                      <a:pt x="5970" y="7064"/>
                      <a:pt x="5869" y="6989"/>
                      <a:pt x="5764" y="6989"/>
                    </a:cubicBezTo>
                    <a:cubicBezTo>
                      <a:pt x="5737" y="6989"/>
                      <a:pt x="5710" y="6994"/>
                      <a:pt x="5683" y="7005"/>
                    </a:cubicBezTo>
                    <a:cubicBezTo>
                      <a:pt x="5554" y="7056"/>
                      <a:pt x="5512" y="7221"/>
                      <a:pt x="5406" y="7314"/>
                    </a:cubicBezTo>
                    <a:cubicBezTo>
                      <a:pt x="5347" y="7367"/>
                      <a:pt x="5277" y="7390"/>
                      <a:pt x="5203" y="7390"/>
                    </a:cubicBezTo>
                    <a:cubicBezTo>
                      <a:pt x="5024" y="7390"/>
                      <a:pt x="4828" y="7253"/>
                      <a:pt x="4733" y="7085"/>
                    </a:cubicBezTo>
                    <a:cubicBezTo>
                      <a:pt x="4376" y="6461"/>
                      <a:pt x="4778" y="5581"/>
                      <a:pt x="4363" y="4993"/>
                    </a:cubicBezTo>
                    <a:cubicBezTo>
                      <a:pt x="4128" y="4661"/>
                      <a:pt x="3682" y="4513"/>
                      <a:pt x="3489" y="4155"/>
                    </a:cubicBezTo>
                    <a:cubicBezTo>
                      <a:pt x="3206" y="3635"/>
                      <a:pt x="3582" y="2924"/>
                      <a:pt x="3269" y="2423"/>
                    </a:cubicBezTo>
                    <a:cubicBezTo>
                      <a:pt x="3075" y="2112"/>
                      <a:pt x="2685" y="2002"/>
                      <a:pt x="2357" y="1830"/>
                    </a:cubicBezTo>
                    <a:cubicBezTo>
                      <a:pt x="1953" y="1619"/>
                      <a:pt x="1621" y="1293"/>
                      <a:pt x="1401" y="891"/>
                    </a:cubicBezTo>
                    <a:cubicBezTo>
                      <a:pt x="1196" y="513"/>
                      <a:pt x="995" y="3"/>
                      <a:pt x="566" y="1"/>
                    </a:cubicBezTo>
                    <a:cubicBezTo>
                      <a:pt x="564" y="1"/>
                      <a:pt x="562" y="1"/>
                      <a:pt x="560" y="1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4043213" y="1368677"/>
                <a:ext cx="708229" cy="2232206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12730" extrusionOk="0">
                    <a:moveTo>
                      <a:pt x="43" y="1"/>
                    </a:moveTo>
                    <a:cubicBezTo>
                      <a:pt x="21" y="1"/>
                      <a:pt x="1" y="22"/>
                      <a:pt x="12" y="47"/>
                    </a:cubicBezTo>
                    <a:cubicBezTo>
                      <a:pt x="133" y="275"/>
                      <a:pt x="338" y="442"/>
                      <a:pt x="537" y="605"/>
                    </a:cubicBezTo>
                    <a:cubicBezTo>
                      <a:pt x="776" y="800"/>
                      <a:pt x="1002" y="982"/>
                      <a:pt x="1087" y="1257"/>
                    </a:cubicBezTo>
                    <a:cubicBezTo>
                      <a:pt x="1104" y="1320"/>
                      <a:pt x="1119" y="1386"/>
                      <a:pt x="1127" y="1452"/>
                    </a:cubicBezTo>
                    <a:cubicBezTo>
                      <a:pt x="1138" y="1517"/>
                      <a:pt x="1150" y="1581"/>
                      <a:pt x="1167" y="1644"/>
                    </a:cubicBezTo>
                    <a:cubicBezTo>
                      <a:pt x="1243" y="1911"/>
                      <a:pt x="1447" y="2112"/>
                      <a:pt x="1643" y="2308"/>
                    </a:cubicBezTo>
                    <a:cubicBezTo>
                      <a:pt x="1851" y="2511"/>
                      <a:pt x="2045" y="2706"/>
                      <a:pt x="2109" y="2968"/>
                    </a:cubicBezTo>
                    <a:cubicBezTo>
                      <a:pt x="2145" y="3108"/>
                      <a:pt x="2136" y="3260"/>
                      <a:pt x="2130" y="3406"/>
                    </a:cubicBezTo>
                    <a:cubicBezTo>
                      <a:pt x="2121" y="3597"/>
                      <a:pt x="2111" y="3791"/>
                      <a:pt x="2189" y="3969"/>
                    </a:cubicBezTo>
                    <a:cubicBezTo>
                      <a:pt x="2248" y="4100"/>
                      <a:pt x="2350" y="4206"/>
                      <a:pt x="2447" y="4310"/>
                    </a:cubicBezTo>
                    <a:cubicBezTo>
                      <a:pt x="2551" y="4417"/>
                      <a:pt x="2648" y="4523"/>
                      <a:pt x="2699" y="4657"/>
                    </a:cubicBezTo>
                    <a:cubicBezTo>
                      <a:pt x="2758" y="4811"/>
                      <a:pt x="2762" y="4970"/>
                      <a:pt x="2767" y="5139"/>
                    </a:cubicBezTo>
                    <a:cubicBezTo>
                      <a:pt x="2771" y="5323"/>
                      <a:pt x="2775" y="5513"/>
                      <a:pt x="2858" y="5699"/>
                    </a:cubicBezTo>
                    <a:lnTo>
                      <a:pt x="2868" y="5721"/>
                    </a:lnTo>
                    <a:cubicBezTo>
                      <a:pt x="2982" y="5979"/>
                      <a:pt x="3111" y="6273"/>
                      <a:pt x="3338" y="6461"/>
                    </a:cubicBezTo>
                    <a:cubicBezTo>
                      <a:pt x="3382" y="6497"/>
                      <a:pt x="3427" y="6533"/>
                      <a:pt x="3471" y="6567"/>
                    </a:cubicBezTo>
                    <a:cubicBezTo>
                      <a:pt x="3623" y="6685"/>
                      <a:pt x="3780" y="6808"/>
                      <a:pt x="3860" y="6981"/>
                    </a:cubicBezTo>
                    <a:cubicBezTo>
                      <a:pt x="3970" y="7227"/>
                      <a:pt x="3898" y="7493"/>
                      <a:pt x="3824" y="7775"/>
                    </a:cubicBezTo>
                    <a:cubicBezTo>
                      <a:pt x="3755" y="8037"/>
                      <a:pt x="3681" y="8308"/>
                      <a:pt x="3765" y="8564"/>
                    </a:cubicBezTo>
                    <a:cubicBezTo>
                      <a:pt x="3786" y="8625"/>
                      <a:pt x="3812" y="8684"/>
                      <a:pt x="3843" y="8742"/>
                    </a:cubicBezTo>
                    <a:cubicBezTo>
                      <a:pt x="3877" y="8805"/>
                      <a:pt x="3905" y="8871"/>
                      <a:pt x="3926" y="8938"/>
                    </a:cubicBezTo>
                    <a:cubicBezTo>
                      <a:pt x="3966" y="9089"/>
                      <a:pt x="3939" y="9256"/>
                      <a:pt x="3915" y="9402"/>
                    </a:cubicBezTo>
                    <a:cubicBezTo>
                      <a:pt x="3901" y="9493"/>
                      <a:pt x="3879" y="9586"/>
                      <a:pt x="3858" y="9683"/>
                    </a:cubicBezTo>
                    <a:cubicBezTo>
                      <a:pt x="3814" y="9897"/>
                      <a:pt x="3765" y="10119"/>
                      <a:pt x="3772" y="10326"/>
                    </a:cubicBezTo>
                    <a:cubicBezTo>
                      <a:pt x="3774" y="10438"/>
                      <a:pt x="3786" y="10552"/>
                      <a:pt x="3797" y="10662"/>
                    </a:cubicBezTo>
                    <a:cubicBezTo>
                      <a:pt x="3816" y="10811"/>
                      <a:pt x="3824" y="10961"/>
                      <a:pt x="3824" y="11111"/>
                    </a:cubicBezTo>
                    <a:cubicBezTo>
                      <a:pt x="3816" y="11352"/>
                      <a:pt x="3776" y="11578"/>
                      <a:pt x="3738" y="11798"/>
                    </a:cubicBezTo>
                    <a:cubicBezTo>
                      <a:pt x="3689" y="12082"/>
                      <a:pt x="3638" y="12376"/>
                      <a:pt x="3659" y="12700"/>
                    </a:cubicBezTo>
                    <a:cubicBezTo>
                      <a:pt x="3659" y="12717"/>
                      <a:pt x="3674" y="12729"/>
                      <a:pt x="3691" y="12729"/>
                    </a:cubicBezTo>
                    <a:lnTo>
                      <a:pt x="3693" y="12727"/>
                    </a:lnTo>
                    <a:cubicBezTo>
                      <a:pt x="3710" y="12727"/>
                      <a:pt x="3723" y="12712"/>
                      <a:pt x="3723" y="12693"/>
                    </a:cubicBezTo>
                    <a:cubicBezTo>
                      <a:pt x="3704" y="12378"/>
                      <a:pt x="3750" y="12101"/>
                      <a:pt x="3801" y="11807"/>
                    </a:cubicBezTo>
                    <a:cubicBezTo>
                      <a:pt x="3841" y="11585"/>
                      <a:pt x="3879" y="11356"/>
                      <a:pt x="3888" y="11109"/>
                    </a:cubicBezTo>
                    <a:cubicBezTo>
                      <a:pt x="3890" y="10957"/>
                      <a:pt x="3882" y="10804"/>
                      <a:pt x="3862" y="10652"/>
                    </a:cubicBezTo>
                    <a:cubicBezTo>
                      <a:pt x="3850" y="10544"/>
                      <a:pt x="3839" y="10430"/>
                      <a:pt x="3835" y="10320"/>
                    </a:cubicBezTo>
                    <a:cubicBezTo>
                      <a:pt x="3831" y="10121"/>
                      <a:pt x="3877" y="9905"/>
                      <a:pt x="3922" y="9694"/>
                    </a:cubicBezTo>
                    <a:cubicBezTo>
                      <a:pt x="3943" y="9594"/>
                      <a:pt x="3964" y="9501"/>
                      <a:pt x="3979" y="9408"/>
                    </a:cubicBezTo>
                    <a:cubicBezTo>
                      <a:pt x="4004" y="9256"/>
                      <a:pt x="4032" y="9082"/>
                      <a:pt x="3987" y="8919"/>
                    </a:cubicBezTo>
                    <a:cubicBezTo>
                      <a:pt x="3966" y="8847"/>
                      <a:pt x="3937" y="8775"/>
                      <a:pt x="3901" y="8710"/>
                    </a:cubicBezTo>
                    <a:cubicBezTo>
                      <a:pt x="3871" y="8655"/>
                      <a:pt x="3848" y="8598"/>
                      <a:pt x="3827" y="8541"/>
                    </a:cubicBezTo>
                    <a:cubicBezTo>
                      <a:pt x="3748" y="8304"/>
                      <a:pt x="3818" y="8041"/>
                      <a:pt x="3886" y="7787"/>
                    </a:cubicBezTo>
                    <a:cubicBezTo>
                      <a:pt x="3962" y="7508"/>
                      <a:pt x="4038" y="7216"/>
                      <a:pt x="3917" y="6952"/>
                    </a:cubicBezTo>
                    <a:cubicBezTo>
                      <a:pt x="3833" y="6766"/>
                      <a:pt x="3668" y="6637"/>
                      <a:pt x="3509" y="6512"/>
                    </a:cubicBezTo>
                    <a:cubicBezTo>
                      <a:pt x="3467" y="6478"/>
                      <a:pt x="3422" y="6444"/>
                      <a:pt x="3380" y="6410"/>
                    </a:cubicBezTo>
                    <a:cubicBezTo>
                      <a:pt x="3166" y="6230"/>
                      <a:pt x="3040" y="5945"/>
                      <a:pt x="2930" y="5693"/>
                    </a:cubicBezTo>
                    <a:lnTo>
                      <a:pt x="2919" y="5672"/>
                    </a:lnTo>
                    <a:cubicBezTo>
                      <a:pt x="2841" y="5499"/>
                      <a:pt x="2836" y="5314"/>
                      <a:pt x="2832" y="5137"/>
                    </a:cubicBezTo>
                    <a:cubicBezTo>
                      <a:pt x="2828" y="4970"/>
                      <a:pt x="2824" y="4798"/>
                      <a:pt x="2760" y="4633"/>
                    </a:cubicBezTo>
                    <a:cubicBezTo>
                      <a:pt x="2705" y="4487"/>
                      <a:pt x="2597" y="4373"/>
                      <a:pt x="2494" y="4265"/>
                    </a:cubicBezTo>
                    <a:cubicBezTo>
                      <a:pt x="2401" y="4166"/>
                      <a:pt x="2303" y="4064"/>
                      <a:pt x="2250" y="3942"/>
                    </a:cubicBezTo>
                    <a:cubicBezTo>
                      <a:pt x="2179" y="3779"/>
                      <a:pt x="2187" y="3599"/>
                      <a:pt x="2195" y="3408"/>
                    </a:cubicBezTo>
                    <a:cubicBezTo>
                      <a:pt x="2202" y="3258"/>
                      <a:pt x="2210" y="3102"/>
                      <a:pt x="2172" y="2954"/>
                    </a:cubicBezTo>
                    <a:cubicBezTo>
                      <a:pt x="2105" y="2672"/>
                      <a:pt x="1893" y="2463"/>
                      <a:pt x="1690" y="2262"/>
                    </a:cubicBezTo>
                    <a:cubicBezTo>
                      <a:pt x="1499" y="2074"/>
                      <a:pt x="1303" y="1877"/>
                      <a:pt x="1229" y="1627"/>
                    </a:cubicBezTo>
                    <a:cubicBezTo>
                      <a:pt x="1214" y="1566"/>
                      <a:pt x="1199" y="1502"/>
                      <a:pt x="1191" y="1441"/>
                    </a:cubicBezTo>
                    <a:cubicBezTo>
                      <a:pt x="1180" y="1373"/>
                      <a:pt x="1167" y="1306"/>
                      <a:pt x="1148" y="1238"/>
                    </a:cubicBezTo>
                    <a:cubicBezTo>
                      <a:pt x="1057" y="944"/>
                      <a:pt x="814" y="747"/>
                      <a:pt x="579" y="555"/>
                    </a:cubicBezTo>
                    <a:cubicBezTo>
                      <a:pt x="385" y="396"/>
                      <a:pt x="184" y="233"/>
                      <a:pt x="69" y="17"/>
                    </a:cubicBezTo>
                    <a:cubicBezTo>
                      <a:pt x="63" y="6"/>
                      <a:pt x="53" y="1"/>
                      <a:pt x="43" y="1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3455793" y="1767600"/>
                <a:ext cx="875335" cy="758739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4327" extrusionOk="0">
                    <a:moveTo>
                      <a:pt x="2361" y="1"/>
                    </a:moveTo>
                    <a:cubicBezTo>
                      <a:pt x="1114" y="1"/>
                      <a:pt x="114" y="515"/>
                      <a:pt x="56" y="1787"/>
                    </a:cubicBezTo>
                    <a:cubicBezTo>
                      <a:pt x="1" y="3128"/>
                      <a:pt x="1042" y="4264"/>
                      <a:pt x="2383" y="4324"/>
                    </a:cubicBezTo>
                    <a:cubicBezTo>
                      <a:pt x="2421" y="4325"/>
                      <a:pt x="2458" y="4326"/>
                      <a:pt x="2496" y="4326"/>
                    </a:cubicBezTo>
                    <a:cubicBezTo>
                      <a:pt x="3788" y="4326"/>
                      <a:pt x="4866" y="3312"/>
                      <a:pt x="4930" y="2007"/>
                    </a:cubicBezTo>
                    <a:cubicBezTo>
                      <a:pt x="4991" y="662"/>
                      <a:pt x="3923" y="65"/>
                      <a:pt x="2577" y="6"/>
                    </a:cubicBezTo>
                    <a:cubicBezTo>
                      <a:pt x="2505" y="3"/>
                      <a:pt x="2432" y="1"/>
                      <a:pt x="2361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3524530" y="1837740"/>
                <a:ext cx="737161" cy="620213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537" extrusionOk="0">
                    <a:moveTo>
                      <a:pt x="1939" y="0"/>
                    </a:moveTo>
                    <a:cubicBezTo>
                      <a:pt x="913" y="0"/>
                      <a:pt x="98" y="337"/>
                      <a:pt x="51" y="1391"/>
                    </a:cubicBezTo>
                    <a:cubicBezTo>
                      <a:pt x="0" y="2523"/>
                      <a:pt x="876" y="3484"/>
                      <a:pt x="2008" y="3534"/>
                    </a:cubicBezTo>
                    <a:cubicBezTo>
                      <a:pt x="2039" y="3536"/>
                      <a:pt x="2070" y="3536"/>
                      <a:pt x="2101" y="3536"/>
                    </a:cubicBezTo>
                    <a:cubicBezTo>
                      <a:pt x="3194" y="3536"/>
                      <a:pt x="4101" y="2678"/>
                      <a:pt x="4151" y="1577"/>
                    </a:cubicBezTo>
                    <a:cubicBezTo>
                      <a:pt x="4204" y="444"/>
                      <a:pt x="3300" y="56"/>
                      <a:pt x="2168" y="6"/>
                    </a:cubicBezTo>
                    <a:cubicBezTo>
                      <a:pt x="2091" y="2"/>
                      <a:pt x="2015" y="0"/>
                      <a:pt x="1939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3589058" y="1925591"/>
                <a:ext cx="359988" cy="476777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2719" extrusionOk="0">
                    <a:moveTo>
                      <a:pt x="1001" y="0"/>
                    </a:moveTo>
                    <a:cubicBezTo>
                      <a:pt x="987" y="0"/>
                      <a:pt x="973" y="1"/>
                      <a:pt x="959" y="2"/>
                    </a:cubicBezTo>
                    <a:cubicBezTo>
                      <a:pt x="711" y="21"/>
                      <a:pt x="504" y="154"/>
                      <a:pt x="353" y="340"/>
                    </a:cubicBezTo>
                    <a:cubicBezTo>
                      <a:pt x="210" y="524"/>
                      <a:pt x="114" y="744"/>
                      <a:pt x="81" y="975"/>
                    </a:cubicBezTo>
                    <a:cubicBezTo>
                      <a:pt x="0" y="1500"/>
                      <a:pt x="267" y="2052"/>
                      <a:pt x="652" y="2401"/>
                    </a:cubicBezTo>
                    <a:cubicBezTo>
                      <a:pt x="838" y="2570"/>
                      <a:pt x="1100" y="2712"/>
                      <a:pt x="1363" y="2718"/>
                    </a:cubicBezTo>
                    <a:cubicBezTo>
                      <a:pt x="1368" y="2718"/>
                      <a:pt x="1373" y="2718"/>
                      <a:pt x="1378" y="2718"/>
                    </a:cubicBezTo>
                    <a:cubicBezTo>
                      <a:pt x="1630" y="2718"/>
                      <a:pt x="2053" y="2519"/>
                      <a:pt x="1885" y="2204"/>
                    </a:cubicBezTo>
                    <a:cubicBezTo>
                      <a:pt x="1822" y="2088"/>
                      <a:pt x="1722" y="2035"/>
                      <a:pt x="1631" y="1950"/>
                    </a:cubicBezTo>
                    <a:cubicBezTo>
                      <a:pt x="1401" y="1732"/>
                      <a:pt x="1367" y="1398"/>
                      <a:pt x="1386" y="1100"/>
                    </a:cubicBezTo>
                    <a:cubicBezTo>
                      <a:pt x="1401" y="903"/>
                      <a:pt x="1477" y="717"/>
                      <a:pt x="1502" y="522"/>
                    </a:cubicBezTo>
                    <a:cubicBezTo>
                      <a:pt x="1540" y="220"/>
                      <a:pt x="1287" y="0"/>
                      <a:pt x="1001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3841210" y="1907004"/>
                <a:ext cx="346311" cy="454507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592" extrusionOk="0">
                    <a:moveTo>
                      <a:pt x="960" y="1"/>
                    </a:moveTo>
                    <a:cubicBezTo>
                      <a:pt x="705" y="1"/>
                      <a:pt x="419" y="71"/>
                      <a:pt x="276" y="262"/>
                    </a:cubicBezTo>
                    <a:cubicBezTo>
                      <a:pt x="1" y="632"/>
                      <a:pt x="532" y="939"/>
                      <a:pt x="699" y="1208"/>
                    </a:cubicBezTo>
                    <a:cubicBezTo>
                      <a:pt x="879" y="1500"/>
                      <a:pt x="741" y="1796"/>
                      <a:pt x="680" y="2103"/>
                    </a:cubicBezTo>
                    <a:cubicBezTo>
                      <a:pt x="654" y="2230"/>
                      <a:pt x="580" y="2403"/>
                      <a:pt x="688" y="2513"/>
                    </a:cubicBezTo>
                    <a:cubicBezTo>
                      <a:pt x="744" y="2569"/>
                      <a:pt x="815" y="2592"/>
                      <a:pt x="892" y="2592"/>
                    </a:cubicBezTo>
                    <a:cubicBezTo>
                      <a:pt x="1075" y="2592"/>
                      <a:pt x="1289" y="2465"/>
                      <a:pt x="1401" y="2369"/>
                    </a:cubicBezTo>
                    <a:cubicBezTo>
                      <a:pt x="1486" y="2295"/>
                      <a:pt x="1562" y="2211"/>
                      <a:pt x="1623" y="2115"/>
                    </a:cubicBezTo>
                    <a:cubicBezTo>
                      <a:pt x="1782" y="1876"/>
                      <a:pt x="1875" y="1591"/>
                      <a:pt x="1909" y="1307"/>
                    </a:cubicBezTo>
                    <a:cubicBezTo>
                      <a:pt x="1975" y="768"/>
                      <a:pt x="1799" y="131"/>
                      <a:pt x="1192" y="21"/>
                    </a:cubicBezTo>
                    <a:cubicBezTo>
                      <a:pt x="1122" y="8"/>
                      <a:pt x="1042" y="1"/>
                      <a:pt x="960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013403" y="2107254"/>
                <a:ext cx="68035" cy="56638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3" extrusionOk="0">
                    <a:moveTo>
                      <a:pt x="256" y="1"/>
                    </a:moveTo>
                    <a:cubicBezTo>
                      <a:pt x="245" y="1"/>
                      <a:pt x="234" y="2"/>
                      <a:pt x="222" y="5"/>
                    </a:cubicBezTo>
                    <a:cubicBezTo>
                      <a:pt x="110" y="28"/>
                      <a:pt x="0" y="81"/>
                      <a:pt x="0" y="220"/>
                    </a:cubicBezTo>
                    <a:cubicBezTo>
                      <a:pt x="0" y="292"/>
                      <a:pt x="55" y="323"/>
                      <a:pt x="122" y="323"/>
                    </a:cubicBezTo>
                    <a:cubicBezTo>
                      <a:pt x="129" y="323"/>
                      <a:pt x="135" y="322"/>
                      <a:pt x="142" y="322"/>
                    </a:cubicBezTo>
                    <a:cubicBezTo>
                      <a:pt x="267" y="309"/>
                      <a:pt x="354" y="250"/>
                      <a:pt x="387" y="115"/>
                    </a:cubicBezTo>
                    <a:cubicBezTo>
                      <a:pt x="368" y="47"/>
                      <a:pt x="320" y="1"/>
                      <a:pt x="256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3928008" y="1946457"/>
                <a:ext cx="68386" cy="6715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83" extrusionOk="0">
                    <a:moveTo>
                      <a:pt x="245" y="1"/>
                    </a:moveTo>
                    <a:cubicBezTo>
                      <a:pt x="217" y="1"/>
                      <a:pt x="188" y="11"/>
                      <a:pt x="162" y="33"/>
                    </a:cubicBezTo>
                    <a:cubicBezTo>
                      <a:pt x="71" y="107"/>
                      <a:pt x="1" y="204"/>
                      <a:pt x="64" y="327"/>
                    </a:cubicBezTo>
                    <a:cubicBezTo>
                      <a:pt x="84" y="366"/>
                      <a:pt x="115" y="382"/>
                      <a:pt x="149" y="382"/>
                    </a:cubicBezTo>
                    <a:cubicBezTo>
                      <a:pt x="177" y="382"/>
                      <a:pt x="207" y="371"/>
                      <a:pt x="236" y="352"/>
                    </a:cubicBezTo>
                    <a:cubicBezTo>
                      <a:pt x="341" y="283"/>
                      <a:pt x="390" y="192"/>
                      <a:pt x="358" y="56"/>
                    </a:cubicBezTo>
                    <a:cubicBezTo>
                      <a:pt x="325" y="21"/>
                      <a:pt x="285" y="1"/>
                      <a:pt x="245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986224" y="2014669"/>
                <a:ext cx="67684" cy="60671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46" extrusionOk="0">
                    <a:moveTo>
                      <a:pt x="258" y="1"/>
                    </a:moveTo>
                    <a:cubicBezTo>
                      <a:pt x="240" y="1"/>
                      <a:pt x="222" y="4"/>
                      <a:pt x="204" y="12"/>
                    </a:cubicBezTo>
                    <a:cubicBezTo>
                      <a:pt x="98" y="54"/>
                      <a:pt x="1" y="128"/>
                      <a:pt x="24" y="264"/>
                    </a:cubicBezTo>
                    <a:cubicBezTo>
                      <a:pt x="35" y="321"/>
                      <a:pt x="76" y="346"/>
                      <a:pt x="127" y="346"/>
                    </a:cubicBezTo>
                    <a:cubicBezTo>
                      <a:pt x="144" y="346"/>
                      <a:pt x="162" y="343"/>
                      <a:pt x="181" y="338"/>
                    </a:cubicBezTo>
                    <a:cubicBezTo>
                      <a:pt x="301" y="304"/>
                      <a:pt x="377" y="230"/>
                      <a:pt x="386" y="92"/>
                    </a:cubicBezTo>
                    <a:cubicBezTo>
                      <a:pt x="359" y="36"/>
                      <a:pt x="312" y="1"/>
                      <a:pt x="258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022346" y="2194228"/>
                <a:ext cx="73471" cy="5243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99" extrusionOk="0">
                    <a:moveTo>
                      <a:pt x="195" y="0"/>
                    </a:moveTo>
                    <a:cubicBezTo>
                      <a:pt x="164" y="0"/>
                      <a:pt x="131" y="7"/>
                      <a:pt x="97" y="23"/>
                    </a:cubicBezTo>
                    <a:cubicBezTo>
                      <a:pt x="15" y="61"/>
                      <a:pt x="0" y="137"/>
                      <a:pt x="51" y="209"/>
                    </a:cubicBezTo>
                    <a:cubicBezTo>
                      <a:pt x="94" y="269"/>
                      <a:pt x="148" y="298"/>
                      <a:pt x="209" y="298"/>
                    </a:cubicBezTo>
                    <a:cubicBezTo>
                      <a:pt x="244" y="298"/>
                      <a:pt x="281" y="289"/>
                      <a:pt x="320" y="270"/>
                    </a:cubicBezTo>
                    <a:cubicBezTo>
                      <a:pt x="402" y="230"/>
                      <a:pt x="419" y="169"/>
                      <a:pt x="362" y="82"/>
                    </a:cubicBezTo>
                    <a:cubicBezTo>
                      <a:pt x="316" y="31"/>
                      <a:pt x="259" y="0"/>
                      <a:pt x="195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3992186" y="2267700"/>
                <a:ext cx="62599" cy="53657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06" extrusionOk="0">
                    <a:moveTo>
                      <a:pt x="134" y="1"/>
                    </a:moveTo>
                    <a:cubicBezTo>
                      <a:pt x="123" y="1"/>
                      <a:pt x="112" y="2"/>
                      <a:pt x="100" y="3"/>
                    </a:cubicBezTo>
                    <a:cubicBezTo>
                      <a:pt x="22" y="18"/>
                      <a:pt x="1" y="86"/>
                      <a:pt x="18" y="156"/>
                    </a:cubicBezTo>
                    <a:cubicBezTo>
                      <a:pt x="43" y="257"/>
                      <a:pt x="107" y="306"/>
                      <a:pt x="201" y="306"/>
                    </a:cubicBezTo>
                    <a:cubicBezTo>
                      <a:pt x="216" y="306"/>
                      <a:pt x="233" y="304"/>
                      <a:pt x="250" y="302"/>
                    </a:cubicBezTo>
                    <a:cubicBezTo>
                      <a:pt x="331" y="287"/>
                      <a:pt x="356" y="236"/>
                      <a:pt x="337" y="147"/>
                    </a:cubicBezTo>
                    <a:cubicBezTo>
                      <a:pt x="291" y="75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3716537" y="2160736"/>
                <a:ext cx="78205" cy="5050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88" extrusionOk="0">
                    <a:moveTo>
                      <a:pt x="225" y="0"/>
                    </a:moveTo>
                    <a:cubicBezTo>
                      <a:pt x="188" y="0"/>
                      <a:pt x="150" y="7"/>
                      <a:pt x="113" y="17"/>
                    </a:cubicBezTo>
                    <a:cubicBezTo>
                      <a:pt x="35" y="40"/>
                      <a:pt x="1" y="110"/>
                      <a:pt x="18" y="192"/>
                    </a:cubicBezTo>
                    <a:cubicBezTo>
                      <a:pt x="76" y="259"/>
                      <a:pt x="140" y="288"/>
                      <a:pt x="209" y="288"/>
                    </a:cubicBezTo>
                    <a:cubicBezTo>
                      <a:pt x="247" y="288"/>
                      <a:pt x="287" y="279"/>
                      <a:pt x="329" y="262"/>
                    </a:cubicBezTo>
                    <a:cubicBezTo>
                      <a:pt x="401" y="235"/>
                      <a:pt x="445" y="178"/>
                      <a:pt x="409" y="110"/>
                    </a:cubicBezTo>
                    <a:cubicBezTo>
                      <a:pt x="367" y="27"/>
                      <a:pt x="299" y="0"/>
                      <a:pt x="225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3721797" y="1980651"/>
                <a:ext cx="67684" cy="56813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4" extrusionOk="0">
                    <a:moveTo>
                      <a:pt x="137" y="0"/>
                    </a:moveTo>
                    <a:cubicBezTo>
                      <a:pt x="71" y="0"/>
                      <a:pt x="21" y="45"/>
                      <a:pt x="1" y="115"/>
                    </a:cubicBezTo>
                    <a:cubicBezTo>
                      <a:pt x="34" y="248"/>
                      <a:pt x="121" y="310"/>
                      <a:pt x="244" y="322"/>
                    </a:cubicBezTo>
                    <a:cubicBezTo>
                      <a:pt x="252" y="323"/>
                      <a:pt x="260" y="324"/>
                      <a:pt x="268" y="324"/>
                    </a:cubicBezTo>
                    <a:cubicBezTo>
                      <a:pt x="335" y="324"/>
                      <a:pt x="386" y="291"/>
                      <a:pt x="386" y="221"/>
                    </a:cubicBezTo>
                    <a:cubicBezTo>
                      <a:pt x="386" y="83"/>
                      <a:pt x="280" y="28"/>
                      <a:pt x="166" y="3"/>
                    </a:cubicBezTo>
                    <a:cubicBezTo>
                      <a:pt x="156" y="1"/>
                      <a:pt x="146" y="0"/>
                      <a:pt x="137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3699528" y="2068151"/>
                <a:ext cx="74347" cy="5120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292" extrusionOk="0">
                    <a:moveTo>
                      <a:pt x="176" y="1"/>
                    </a:moveTo>
                    <a:cubicBezTo>
                      <a:pt x="160" y="1"/>
                      <a:pt x="144" y="2"/>
                      <a:pt x="128" y="3"/>
                    </a:cubicBezTo>
                    <a:cubicBezTo>
                      <a:pt x="45" y="12"/>
                      <a:pt x="1" y="75"/>
                      <a:pt x="3" y="160"/>
                    </a:cubicBezTo>
                    <a:cubicBezTo>
                      <a:pt x="60" y="253"/>
                      <a:pt x="135" y="292"/>
                      <a:pt x="226" y="292"/>
                    </a:cubicBezTo>
                    <a:cubicBezTo>
                      <a:pt x="248" y="292"/>
                      <a:pt x="272" y="289"/>
                      <a:pt x="297" y="285"/>
                    </a:cubicBezTo>
                    <a:cubicBezTo>
                      <a:pt x="371" y="270"/>
                      <a:pt x="424" y="221"/>
                      <a:pt x="403" y="147"/>
                    </a:cubicBezTo>
                    <a:cubicBezTo>
                      <a:pt x="368" y="33"/>
                      <a:pt x="274" y="1"/>
                      <a:pt x="176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3750730" y="2238066"/>
                <a:ext cx="62774" cy="5663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3" extrusionOk="0">
                    <a:moveTo>
                      <a:pt x="229" y="1"/>
                    </a:moveTo>
                    <a:cubicBezTo>
                      <a:pt x="226" y="1"/>
                      <a:pt x="223" y="1"/>
                      <a:pt x="221" y="1"/>
                    </a:cubicBezTo>
                    <a:cubicBezTo>
                      <a:pt x="106" y="5"/>
                      <a:pt x="37" y="75"/>
                      <a:pt x="11" y="175"/>
                    </a:cubicBezTo>
                    <a:cubicBezTo>
                      <a:pt x="1" y="276"/>
                      <a:pt x="41" y="323"/>
                      <a:pt x="130" y="323"/>
                    </a:cubicBezTo>
                    <a:cubicBezTo>
                      <a:pt x="132" y="323"/>
                      <a:pt x="134" y="323"/>
                      <a:pt x="136" y="323"/>
                    </a:cubicBezTo>
                    <a:cubicBezTo>
                      <a:pt x="252" y="320"/>
                      <a:pt x="331" y="261"/>
                      <a:pt x="345" y="145"/>
                    </a:cubicBezTo>
                    <a:cubicBezTo>
                      <a:pt x="358" y="61"/>
                      <a:pt x="313" y="1"/>
                      <a:pt x="229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3822273" y="2285936"/>
                <a:ext cx="55936" cy="6084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47" extrusionOk="0">
                    <a:moveTo>
                      <a:pt x="182" y="1"/>
                    </a:moveTo>
                    <a:cubicBezTo>
                      <a:pt x="170" y="1"/>
                      <a:pt x="158" y="3"/>
                      <a:pt x="145" y="7"/>
                    </a:cubicBezTo>
                    <a:cubicBezTo>
                      <a:pt x="28" y="45"/>
                      <a:pt x="9" y="147"/>
                      <a:pt x="1" y="242"/>
                    </a:cubicBezTo>
                    <a:cubicBezTo>
                      <a:pt x="18" y="311"/>
                      <a:pt x="52" y="347"/>
                      <a:pt x="104" y="347"/>
                    </a:cubicBezTo>
                    <a:cubicBezTo>
                      <a:pt x="118" y="347"/>
                      <a:pt x="133" y="344"/>
                      <a:pt x="149" y="339"/>
                    </a:cubicBezTo>
                    <a:cubicBezTo>
                      <a:pt x="263" y="303"/>
                      <a:pt x="318" y="223"/>
                      <a:pt x="289" y="105"/>
                    </a:cubicBezTo>
                    <a:cubicBezTo>
                      <a:pt x="275" y="4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3335328" y="2184058"/>
                <a:ext cx="1316684" cy="1378426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861" extrusionOk="0">
                    <a:moveTo>
                      <a:pt x="758" y="1"/>
                    </a:moveTo>
                    <a:cubicBezTo>
                      <a:pt x="628" y="1"/>
                      <a:pt x="499" y="41"/>
                      <a:pt x="389" y="117"/>
                    </a:cubicBezTo>
                    <a:cubicBezTo>
                      <a:pt x="138" y="286"/>
                      <a:pt x="0" y="622"/>
                      <a:pt x="140" y="944"/>
                    </a:cubicBezTo>
                    <a:cubicBezTo>
                      <a:pt x="155" y="978"/>
                      <a:pt x="176" y="1009"/>
                      <a:pt x="203" y="1035"/>
                    </a:cubicBezTo>
                    <a:cubicBezTo>
                      <a:pt x="246" y="1069"/>
                      <a:pt x="303" y="1075"/>
                      <a:pt x="356" y="1085"/>
                    </a:cubicBezTo>
                    <a:cubicBezTo>
                      <a:pt x="521" y="1117"/>
                      <a:pt x="696" y="1217"/>
                      <a:pt x="726" y="1382"/>
                    </a:cubicBezTo>
                    <a:cubicBezTo>
                      <a:pt x="743" y="1475"/>
                      <a:pt x="707" y="1568"/>
                      <a:pt x="681" y="1657"/>
                    </a:cubicBezTo>
                    <a:cubicBezTo>
                      <a:pt x="628" y="1824"/>
                      <a:pt x="593" y="1997"/>
                      <a:pt x="573" y="2171"/>
                    </a:cubicBezTo>
                    <a:cubicBezTo>
                      <a:pt x="565" y="2207"/>
                      <a:pt x="567" y="2245"/>
                      <a:pt x="580" y="2279"/>
                    </a:cubicBezTo>
                    <a:cubicBezTo>
                      <a:pt x="603" y="2338"/>
                      <a:pt x="667" y="2365"/>
                      <a:pt x="724" y="2391"/>
                    </a:cubicBezTo>
                    <a:cubicBezTo>
                      <a:pt x="1784" y="2856"/>
                      <a:pt x="1447" y="3844"/>
                      <a:pt x="2025" y="4659"/>
                    </a:cubicBezTo>
                    <a:cubicBezTo>
                      <a:pt x="2325" y="5082"/>
                      <a:pt x="2860" y="5255"/>
                      <a:pt x="3343" y="5452"/>
                    </a:cubicBezTo>
                    <a:cubicBezTo>
                      <a:pt x="3823" y="5651"/>
                      <a:pt x="4335" y="5964"/>
                      <a:pt x="4434" y="6476"/>
                    </a:cubicBezTo>
                    <a:cubicBezTo>
                      <a:pt x="4455" y="6588"/>
                      <a:pt x="4455" y="6706"/>
                      <a:pt x="4502" y="6810"/>
                    </a:cubicBezTo>
                    <a:cubicBezTo>
                      <a:pt x="4543" y="6898"/>
                      <a:pt x="4631" y="6976"/>
                      <a:pt x="4724" y="6976"/>
                    </a:cubicBezTo>
                    <a:cubicBezTo>
                      <a:pt x="4740" y="6976"/>
                      <a:pt x="4757" y="6974"/>
                      <a:pt x="4773" y="6969"/>
                    </a:cubicBezTo>
                    <a:lnTo>
                      <a:pt x="4773" y="6969"/>
                    </a:lnTo>
                    <a:cubicBezTo>
                      <a:pt x="4866" y="7079"/>
                      <a:pt x="4752" y="7258"/>
                      <a:pt x="4612" y="7294"/>
                    </a:cubicBezTo>
                    <a:cubicBezTo>
                      <a:pt x="4574" y="7304"/>
                      <a:pt x="4536" y="7308"/>
                      <a:pt x="4498" y="7308"/>
                    </a:cubicBezTo>
                    <a:cubicBezTo>
                      <a:pt x="4393" y="7308"/>
                      <a:pt x="4286" y="7280"/>
                      <a:pt x="4180" y="7271"/>
                    </a:cubicBezTo>
                    <a:cubicBezTo>
                      <a:pt x="4164" y="7270"/>
                      <a:pt x="4148" y="7269"/>
                      <a:pt x="4132" y="7269"/>
                    </a:cubicBezTo>
                    <a:cubicBezTo>
                      <a:pt x="4000" y="7269"/>
                      <a:pt x="3858" y="7316"/>
                      <a:pt x="3814" y="7436"/>
                    </a:cubicBezTo>
                    <a:cubicBezTo>
                      <a:pt x="3759" y="7593"/>
                      <a:pt x="3916" y="7754"/>
                      <a:pt x="4079" y="7775"/>
                    </a:cubicBezTo>
                    <a:cubicBezTo>
                      <a:pt x="4099" y="7777"/>
                      <a:pt x="4120" y="7779"/>
                      <a:pt x="4140" y="7779"/>
                    </a:cubicBezTo>
                    <a:cubicBezTo>
                      <a:pt x="4282" y="7779"/>
                      <a:pt x="4420" y="7719"/>
                      <a:pt x="4555" y="7673"/>
                    </a:cubicBezTo>
                    <a:cubicBezTo>
                      <a:pt x="4823" y="7580"/>
                      <a:pt x="5104" y="7533"/>
                      <a:pt x="5385" y="7533"/>
                    </a:cubicBezTo>
                    <a:cubicBezTo>
                      <a:pt x="5627" y="7533"/>
                      <a:pt x="5869" y="7568"/>
                      <a:pt x="6103" y="7637"/>
                    </a:cubicBezTo>
                    <a:cubicBezTo>
                      <a:pt x="6349" y="7711"/>
                      <a:pt x="6584" y="7819"/>
                      <a:pt x="6835" y="7853"/>
                    </a:cubicBezTo>
                    <a:cubicBezTo>
                      <a:pt x="6876" y="7858"/>
                      <a:pt x="6918" y="7861"/>
                      <a:pt x="6960" y="7861"/>
                    </a:cubicBezTo>
                    <a:cubicBezTo>
                      <a:pt x="7118" y="7861"/>
                      <a:pt x="7284" y="7824"/>
                      <a:pt x="7402" y="7730"/>
                    </a:cubicBezTo>
                    <a:cubicBezTo>
                      <a:pt x="7436" y="7705"/>
                      <a:pt x="7466" y="7675"/>
                      <a:pt x="7489" y="7641"/>
                    </a:cubicBezTo>
                    <a:cubicBezTo>
                      <a:pt x="7495" y="7633"/>
                      <a:pt x="7502" y="7624"/>
                      <a:pt x="7508" y="7616"/>
                    </a:cubicBezTo>
                    <a:cubicBezTo>
                      <a:pt x="7239" y="7385"/>
                      <a:pt x="7146" y="7210"/>
                      <a:pt x="6802" y="7085"/>
                    </a:cubicBezTo>
                    <a:cubicBezTo>
                      <a:pt x="6497" y="6975"/>
                      <a:pt x="6152" y="6935"/>
                      <a:pt x="5955" y="6641"/>
                    </a:cubicBezTo>
                    <a:cubicBezTo>
                      <a:pt x="5727" y="6300"/>
                      <a:pt x="5957" y="5795"/>
                      <a:pt x="5941" y="5422"/>
                    </a:cubicBezTo>
                    <a:cubicBezTo>
                      <a:pt x="5936" y="5306"/>
                      <a:pt x="5949" y="4982"/>
                      <a:pt x="5780" y="4948"/>
                    </a:cubicBezTo>
                    <a:cubicBezTo>
                      <a:pt x="5772" y="4947"/>
                      <a:pt x="5763" y="4946"/>
                      <a:pt x="5755" y="4946"/>
                    </a:cubicBezTo>
                    <a:cubicBezTo>
                      <a:pt x="5545" y="4946"/>
                      <a:pt x="5384" y="5511"/>
                      <a:pt x="5274" y="5663"/>
                    </a:cubicBezTo>
                    <a:cubicBezTo>
                      <a:pt x="5010" y="5572"/>
                      <a:pt x="4942" y="5236"/>
                      <a:pt x="4904" y="4984"/>
                    </a:cubicBezTo>
                    <a:cubicBezTo>
                      <a:pt x="4855" y="4659"/>
                      <a:pt x="4805" y="4326"/>
                      <a:pt x="4855" y="4001"/>
                    </a:cubicBezTo>
                    <a:cubicBezTo>
                      <a:pt x="4883" y="3823"/>
                      <a:pt x="4940" y="3645"/>
                      <a:pt x="4925" y="3465"/>
                    </a:cubicBezTo>
                    <a:cubicBezTo>
                      <a:pt x="4904" y="3182"/>
                      <a:pt x="4714" y="2943"/>
                      <a:pt x="4521" y="2736"/>
                    </a:cubicBezTo>
                    <a:cubicBezTo>
                      <a:pt x="4261" y="2454"/>
                      <a:pt x="3979" y="2194"/>
                      <a:pt x="3681" y="1957"/>
                    </a:cubicBezTo>
                    <a:cubicBezTo>
                      <a:pt x="3503" y="1815"/>
                      <a:pt x="3305" y="1676"/>
                      <a:pt x="3078" y="1657"/>
                    </a:cubicBezTo>
                    <a:cubicBezTo>
                      <a:pt x="3059" y="1655"/>
                      <a:pt x="3039" y="1655"/>
                      <a:pt x="3020" y="1655"/>
                    </a:cubicBezTo>
                    <a:cubicBezTo>
                      <a:pt x="2950" y="1655"/>
                      <a:pt x="2879" y="1662"/>
                      <a:pt x="2810" y="1662"/>
                    </a:cubicBezTo>
                    <a:cubicBezTo>
                      <a:pt x="2759" y="1662"/>
                      <a:pt x="2708" y="1658"/>
                      <a:pt x="2659" y="1644"/>
                    </a:cubicBezTo>
                    <a:cubicBezTo>
                      <a:pt x="2342" y="1553"/>
                      <a:pt x="2272" y="1149"/>
                      <a:pt x="2126" y="855"/>
                    </a:cubicBezTo>
                    <a:cubicBezTo>
                      <a:pt x="1930" y="453"/>
                      <a:pt x="1301" y="78"/>
                      <a:pt x="857" y="9"/>
                    </a:cubicBezTo>
                    <a:cubicBezTo>
                      <a:pt x="824" y="4"/>
                      <a:pt x="791" y="1"/>
                      <a:pt x="758" y="1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394245" y="2213867"/>
                <a:ext cx="1246896" cy="1330906"/>
              </a:xfrm>
              <a:custGeom>
                <a:avLst/>
                <a:gdLst/>
                <a:ahLst/>
                <a:cxnLst/>
                <a:rect l="l" t="t" r="r" b="b"/>
                <a:pathLst>
                  <a:path w="7111" h="7590" extrusionOk="0">
                    <a:moveTo>
                      <a:pt x="42" y="1"/>
                    </a:moveTo>
                    <a:cubicBezTo>
                      <a:pt x="21" y="1"/>
                      <a:pt x="1" y="22"/>
                      <a:pt x="15" y="46"/>
                    </a:cubicBezTo>
                    <a:cubicBezTo>
                      <a:pt x="149" y="268"/>
                      <a:pt x="373" y="406"/>
                      <a:pt x="593" y="537"/>
                    </a:cubicBezTo>
                    <a:cubicBezTo>
                      <a:pt x="745" y="630"/>
                      <a:pt x="906" y="725"/>
                      <a:pt x="1031" y="852"/>
                    </a:cubicBezTo>
                    <a:cubicBezTo>
                      <a:pt x="1206" y="1030"/>
                      <a:pt x="1319" y="1269"/>
                      <a:pt x="1429" y="1501"/>
                    </a:cubicBezTo>
                    <a:cubicBezTo>
                      <a:pt x="1577" y="1817"/>
                      <a:pt x="1731" y="2142"/>
                      <a:pt x="2042" y="2305"/>
                    </a:cubicBezTo>
                    <a:cubicBezTo>
                      <a:pt x="2082" y="2326"/>
                      <a:pt x="2125" y="2346"/>
                      <a:pt x="2167" y="2362"/>
                    </a:cubicBezTo>
                    <a:cubicBezTo>
                      <a:pt x="2222" y="2384"/>
                      <a:pt x="2275" y="2411"/>
                      <a:pt x="2328" y="2441"/>
                    </a:cubicBezTo>
                    <a:cubicBezTo>
                      <a:pt x="2558" y="2587"/>
                      <a:pt x="2630" y="2855"/>
                      <a:pt x="2708" y="3139"/>
                    </a:cubicBezTo>
                    <a:cubicBezTo>
                      <a:pt x="2761" y="3338"/>
                      <a:pt x="2816" y="3543"/>
                      <a:pt x="2931" y="3710"/>
                    </a:cubicBezTo>
                    <a:cubicBezTo>
                      <a:pt x="3045" y="3877"/>
                      <a:pt x="3212" y="3996"/>
                      <a:pt x="3373" y="4112"/>
                    </a:cubicBezTo>
                    <a:cubicBezTo>
                      <a:pt x="3489" y="4194"/>
                      <a:pt x="3610" y="4279"/>
                      <a:pt x="3707" y="4383"/>
                    </a:cubicBezTo>
                    <a:cubicBezTo>
                      <a:pt x="3895" y="4577"/>
                      <a:pt x="4005" y="4838"/>
                      <a:pt x="4111" y="5087"/>
                    </a:cubicBezTo>
                    <a:cubicBezTo>
                      <a:pt x="4149" y="5176"/>
                      <a:pt x="4189" y="5269"/>
                      <a:pt x="4232" y="5356"/>
                    </a:cubicBezTo>
                    <a:cubicBezTo>
                      <a:pt x="4388" y="5682"/>
                      <a:pt x="4600" y="5982"/>
                      <a:pt x="4809" y="6276"/>
                    </a:cubicBezTo>
                    <a:cubicBezTo>
                      <a:pt x="4978" y="6515"/>
                      <a:pt x="5169" y="6786"/>
                      <a:pt x="5440" y="6955"/>
                    </a:cubicBezTo>
                    <a:cubicBezTo>
                      <a:pt x="5653" y="7086"/>
                      <a:pt x="5901" y="7146"/>
                      <a:pt x="6142" y="7203"/>
                    </a:cubicBezTo>
                    <a:cubicBezTo>
                      <a:pt x="6341" y="7251"/>
                      <a:pt x="6546" y="7300"/>
                      <a:pt x="6730" y="7391"/>
                    </a:cubicBezTo>
                    <a:cubicBezTo>
                      <a:pt x="6817" y="7435"/>
                      <a:pt x="6903" y="7486"/>
                      <a:pt x="6988" y="7541"/>
                    </a:cubicBezTo>
                    <a:lnTo>
                      <a:pt x="7060" y="7586"/>
                    </a:lnTo>
                    <a:cubicBezTo>
                      <a:pt x="7064" y="7588"/>
                      <a:pt x="7071" y="7590"/>
                      <a:pt x="7075" y="7590"/>
                    </a:cubicBezTo>
                    <a:cubicBezTo>
                      <a:pt x="7085" y="7590"/>
                      <a:pt x="7096" y="7586"/>
                      <a:pt x="7102" y="7577"/>
                    </a:cubicBezTo>
                    <a:cubicBezTo>
                      <a:pt x="7111" y="7564"/>
                      <a:pt x="7107" y="7545"/>
                      <a:pt x="7092" y="7537"/>
                    </a:cubicBezTo>
                    <a:lnTo>
                      <a:pt x="7020" y="7493"/>
                    </a:lnTo>
                    <a:cubicBezTo>
                      <a:pt x="6933" y="7435"/>
                      <a:pt x="6846" y="7385"/>
                      <a:pt x="6755" y="7338"/>
                    </a:cubicBezTo>
                    <a:cubicBezTo>
                      <a:pt x="6565" y="7245"/>
                      <a:pt x="6358" y="7196"/>
                      <a:pt x="6155" y="7148"/>
                    </a:cubicBezTo>
                    <a:cubicBezTo>
                      <a:pt x="5920" y="7091"/>
                      <a:pt x="5676" y="7033"/>
                      <a:pt x="5471" y="6907"/>
                    </a:cubicBezTo>
                    <a:cubicBezTo>
                      <a:pt x="5211" y="6744"/>
                      <a:pt x="5023" y="6479"/>
                      <a:pt x="4854" y="6238"/>
                    </a:cubicBezTo>
                    <a:cubicBezTo>
                      <a:pt x="4650" y="5950"/>
                      <a:pt x="4439" y="5654"/>
                      <a:pt x="4284" y="5333"/>
                    </a:cubicBezTo>
                    <a:cubicBezTo>
                      <a:pt x="4242" y="5246"/>
                      <a:pt x="4204" y="5153"/>
                      <a:pt x="4166" y="5066"/>
                    </a:cubicBezTo>
                    <a:cubicBezTo>
                      <a:pt x="4056" y="4810"/>
                      <a:pt x="3944" y="4546"/>
                      <a:pt x="3749" y="4343"/>
                    </a:cubicBezTo>
                    <a:cubicBezTo>
                      <a:pt x="3648" y="4237"/>
                      <a:pt x="3525" y="4150"/>
                      <a:pt x="3407" y="4065"/>
                    </a:cubicBezTo>
                    <a:cubicBezTo>
                      <a:pt x="3244" y="3947"/>
                      <a:pt x="3089" y="3839"/>
                      <a:pt x="2979" y="3678"/>
                    </a:cubicBezTo>
                    <a:cubicBezTo>
                      <a:pt x="2869" y="3518"/>
                      <a:pt x="2816" y="3317"/>
                      <a:pt x="2763" y="3124"/>
                    </a:cubicBezTo>
                    <a:cubicBezTo>
                      <a:pt x="2687" y="2841"/>
                      <a:pt x="2609" y="2549"/>
                      <a:pt x="2357" y="2390"/>
                    </a:cubicBezTo>
                    <a:cubicBezTo>
                      <a:pt x="2304" y="2358"/>
                      <a:pt x="2247" y="2331"/>
                      <a:pt x="2190" y="2307"/>
                    </a:cubicBezTo>
                    <a:cubicBezTo>
                      <a:pt x="2150" y="2291"/>
                      <a:pt x="2108" y="2274"/>
                      <a:pt x="2070" y="2252"/>
                    </a:cubicBezTo>
                    <a:cubicBezTo>
                      <a:pt x="1775" y="2098"/>
                      <a:pt x="1634" y="1795"/>
                      <a:pt x="1481" y="1476"/>
                    </a:cubicBezTo>
                    <a:cubicBezTo>
                      <a:pt x="1369" y="1239"/>
                      <a:pt x="1255" y="996"/>
                      <a:pt x="1073" y="810"/>
                    </a:cubicBezTo>
                    <a:cubicBezTo>
                      <a:pt x="942" y="679"/>
                      <a:pt x="779" y="581"/>
                      <a:pt x="623" y="486"/>
                    </a:cubicBezTo>
                    <a:cubicBezTo>
                      <a:pt x="400" y="353"/>
                      <a:pt x="191" y="226"/>
                      <a:pt x="66" y="14"/>
                    </a:cubicBezTo>
                    <a:cubicBezTo>
                      <a:pt x="60" y="5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478062" y="2767274"/>
                <a:ext cx="929868" cy="839576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4788" extrusionOk="0">
                    <a:moveTo>
                      <a:pt x="2674" y="584"/>
                    </a:moveTo>
                    <a:cubicBezTo>
                      <a:pt x="2830" y="584"/>
                      <a:pt x="3000" y="619"/>
                      <a:pt x="3168" y="677"/>
                    </a:cubicBezTo>
                    <a:cubicBezTo>
                      <a:pt x="3504" y="793"/>
                      <a:pt x="3832" y="1007"/>
                      <a:pt x="4022" y="1229"/>
                    </a:cubicBezTo>
                    <a:cubicBezTo>
                      <a:pt x="4287" y="1544"/>
                      <a:pt x="4458" y="1952"/>
                      <a:pt x="4422" y="2369"/>
                    </a:cubicBezTo>
                    <a:cubicBezTo>
                      <a:pt x="4359" y="3101"/>
                      <a:pt x="3891" y="3803"/>
                      <a:pt x="3233" y="4133"/>
                    </a:cubicBezTo>
                    <a:cubicBezTo>
                      <a:pt x="3066" y="4217"/>
                      <a:pt x="2879" y="4255"/>
                      <a:pt x="2686" y="4255"/>
                    </a:cubicBezTo>
                    <a:cubicBezTo>
                      <a:pt x="2143" y="4255"/>
                      <a:pt x="1557" y="3956"/>
                      <a:pt x="1264" y="3552"/>
                    </a:cubicBezTo>
                    <a:cubicBezTo>
                      <a:pt x="841" y="2970"/>
                      <a:pt x="794" y="2151"/>
                      <a:pt x="1177" y="1538"/>
                    </a:cubicBezTo>
                    <a:cubicBezTo>
                      <a:pt x="1477" y="1060"/>
                      <a:pt x="1989" y="666"/>
                      <a:pt x="2550" y="592"/>
                    </a:cubicBezTo>
                    <a:cubicBezTo>
                      <a:pt x="2590" y="587"/>
                      <a:pt x="2632" y="584"/>
                      <a:pt x="2674" y="584"/>
                    </a:cubicBezTo>
                    <a:close/>
                    <a:moveTo>
                      <a:pt x="2641" y="1"/>
                    </a:moveTo>
                    <a:cubicBezTo>
                      <a:pt x="1646" y="1"/>
                      <a:pt x="762" y="845"/>
                      <a:pt x="424" y="1794"/>
                    </a:cubicBezTo>
                    <a:cubicBezTo>
                      <a:pt x="409" y="1832"/>
                      <a:pt x="396" y="1872"/>
                      <a:pt x="386" y="1910"/>
                    </a:cubicBezTo>
                    <a:cubicBezTo>
                      <a:pt x="1" y="3165"/>
                      <a:pt x="972" y="4317"/>
                      <a:pt x="2106" y="4694"/>
                    </a:cubicBezTo>
                    <a:cubicBezTo>
                      <a:pt x="2299" y="4758"/>
                      <a:pt x="2495" y="4788"/>
                      <a:pt x="2690" y="4788"/>
                    </a:cubicBezTo>
                    <a:cubicBezTo>
                      <a:pt x="3661" y="4788"/>
                      <a:pt x="4585" y="4040"/>
                      <a:pt x="4894" y="3042"/>
                    </a:cubicBezTo>
                    <a:cubicBezTo>
                      <a:pt x="5302" y="1709"/>
                      <a:pt x="4579" y="683"/>
                      <a:pt x="3364" y="154"/>
                    </a:cubicBezTo>
                    <a:cubicBezTo>
                      <a:pt x="3121" y="48"/>
                      <a:pt x="2877" y="1"/>
                      <a:pt x="2641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3548552" y="2738166"/>
                <a:ext cx="856046" cy="839926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4790" extrusionOk="0">
                    <a:moveTo>
                      <a:pt x="2444" y="584"/>
                    </a:moveTo>
                    <a:cubicBezTo>
                      <a:pt x="2610" y="584"/>
                      <a:pt x="2792" y="627"/>
                      <a:pt x="2971" y="697"/>
                    </a:cubicBezTo>
                    <a:cubicBezTo>
                      <a:pt x="3303" y="826"/>
                      <a:pt x="3622" y="1050"/>
                      <a:pt x="3802" y="1283"/>
                    </a:cubicBezTo>
                    <a:cubicBezTo>
                      <a:pt x="4056" y="1606"/>
                      <a:pt x="4213" y="2021"/>
                      <a:pt x="4160" y="2436"/>
                    </a:cubicBezTo>
                    <a:cubicBezTo>
                      <a:pt x="4069" y="3166"/>
                      <a:pt x="3576" y="3849"/>
                      <a:pt x="2905" y="4156"/>
                    </a:cubicBezTo>
                    <a:cubicBezTo>
                      <a:pt x="2752" y="4225"/>
                      <a:pt x="2583" y="4257"/>
                      <a:pt x="2410" y="4257"/>
                    </a:cubicBezTo>
                    <a:cubicBezTo>
                      <a:pt x="1852" y="4257"/>
                      <a:pt x="1248" y="3929"/>
                      <a:pt x="959" y="3498"/>
                    </a:cubicBezTo>
                    <a:cubicBezTo>
                      <a:pt x="559" y="2901"/>
                      <a:pt x="544" y="2080"/>
                      <a:pt x="950" y="1484"/>
                    </a:cubicBezTo>
                    <a:cubicBezTo>
                      <a:pt x="1268" y="1014"/>
                      <a:pt x="1795" y="642"/>
                      <a:pt x="2355" y="589"/>
                    </a:cubicBezTo>
                    <a:cubicBezTo>
                      <a:pt x="2384" y="586"/>
                      <a:pt x="2414" y="584"/>
                      <a:pt x="2444" y="584"/>
                    </a:cubicBezTo>
                    <a:close/>
                    <a:moveTo>
                      <a:pt x="2402" y="0"/>
                    </a:moveTo>
                    <a:cubicBezTo>
                      <a:pt x="1434" y="0"/>
                      <a:pt x="553" y="796"/>
                      <a:pt x="187" y="1708"/>
                    </a:cubicBezTo>
                    <a:cubicBezTo>
                      <a:pt x="170" y="1748"/>
                      <a:pt x="157" y="1786"/>
                      <a:pt x="142" y="1826"/>
                    </a:cubicBezTo>
                    <a:cubicBezTo>
                      <a:pt x="20" y="2178"/>
                      <a:pt x="1" y="2558"/>
                      <a:pt x="94" y="2918"/>
                    </a:cubicBezTo>
                    <a:cubicBezTo>
                      <a:pt x="293" y="3716"/>
                      <a:pt x="978" y="4380"/>
                      <a:pt x="1759" y="4672"/>
                    </a:cubicBezTo>
                    <a:cubicBezTo>
                      <a:pt x="1973" y="4752"/>
                      <a:pt x="2192" y="4789"/>
                      <a:pt x="2410" y="4789"/>
                    </a:cubicBezTo>
                    <a:cubicBezTo>
                      <a:pt x="3355" y="4789"/>
                      <a:pt x="4269" y="4086"/>
                      <a:pt x="4606" y="3125"/>
                    </a:cubicBezTo>
                    <a:cubicBezTo>
                      <a:pt x="4881" y="2332"/>
                      <a:pt x="4744" y="1634"/>
                      <a:pt x="4327" y="1078"/>
                    </a:cubicBezTo>
                    <a:cubicBezTo>
                      <a:pt x="4054" y="714"/>
                      <a:pt x="3660" y="409"/>
                      <a:pt x="3187" y="183"/>
                    </a:cubicBezTo>
                    <a:cubicBezTo>
                      <a:pt x="2924" y="57"/>
                      <a:pt x="2660" y="0"/>
                      <a:pt x="2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3564509" y="2927019"/>
                <a:ext cx="840090" cy="651075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713" extrusionOk="0">
                    <a:moveTo>
                      <a:pt x="4236" y="1"/>
                    </a:moveTo>
                    <a:lnTo>
                      <a:pt x="4236" y="1"/>
                    </a:lnTo>
                    <a:cubicBezTo>
                      <a:pt x="4261" y="157"/>
                      <a:pt x="4299" y="369"/>
                      <a:pt x="4304" y="402"/>
                    </a:cubicBezTo>
                    <a:cubicBezTo>
                      <a:pt x="4325" y="608"/>
                      <a:pt x="4331" y="813"/>
                      <a:pt x="4325" y="1020"/>
                    </a:cubicBezTo>
                    <a:cubicBezTo>
                      <a:pt x="4316" y="1395"/>
                      <a:pt x="4238" y="1765"/>
                      <a:pt x="4098" y="2114"/>
                    </a:cubicBezTo>
                    <a:cubicBezTo>
                      <a:pt x="3851" y="2704"/>
                      <a:pt x="3322" y="3222"/>
                      <a:pt x="2679" y="3341"/>
                    </a:cubicBezTo>
                    <a:cubicBezTo>
                      <a:pt x="2565" y="3362"/>
                      <a:pt x="2449" y="3372"/>
                      <a:pt x="2332" y="3372"/>
                    </a:cubicBezTo>
                    <a:cubicBezTo>
                      <a:pt x="1688" y="3372"/>
                      <a:pt x="1018" y="3067"/>
                      <a:pt x="574" y="2628"/>
                    </a:cubicBezTo>
                    <a:cubicBezTo>
                      <a:pt x="343" y="2395"/>
                      <a:pt x="151" y="2131"/>
                      <a:pt x="1" y="1841"/>
                    </a:cubicBezTo>
                    <a:lnTo>
                      <a:pt x="1" y="1841"/>
                    </a:lnTo>
                    <a:cubicBezTo>
                      <a:pt x="202" y="2639"/>
                      <a:pt x="887" y="3303"/>
                      <a:pt x="1668" y="3595"/>
                    </a:cubicBezTo>
                    <a:cubicBezTo>
                      <a:pt x="1882" y="3675"/>
                      <a:pt x="2101" y="3712"/>
                      <a:pt x="2319" y="3712"/>
                    </a:cubicBezTo>
                    <a:cubicBezTo>
                      <a:pt x="3264" y="3712"/>
                      <a:pt x="4178" y="3009"/>
                      <a:pt x="4513" y="2048"/>
                    </a:cubicBezTo>
                    <a:cubicBezTo>
                      <a:pt x="4790" y="1255"/>
                      <a:pt x="4653" y="557"/>
                      <a:pt x="4236" y="1"/>
                    </a:cubicBezTo>
                    <a:close/>
                  </a:path>
                </a:pathLst>
              </a:custGeom>
              <a:solidFill>
                <a:srgbClr val="FC2B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121243" y="2826893"/>
                <a:ext cx="936531" cy="82800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722" extrusionOk="0">
                    <a:moveTo>
                      <a:pt x="2209" y="0"/>
                    </a:moveTo>
                    <a:cubicBezTo>
                      <a:pt x="1802" y="0"/>
                      <a:pt x="1398" y="156"/>
                      <a:pt x="1019" y="514"/>
                    </a:cubicBezTo>
                    <a:cubicBezTo>
                      <a:pt x="43" y="1439"/>
                      <a:pt x="1" y="2977"/>
                      <a:pt x="921" y="3954"/>
                    </a:cubicBezTo>
                    <a:cubicBezTo>
                      <a:pt x="1401" y="4464"/>
                      <a:pt x="2048" y="4722"/>
                      <a:pt x="2698" y="4722"/>
                    </a:cubicBezTo>
                    <a:cubicBezTo>
                      <a:pt x="3293" y="4722"/>
                      <a:pt x="3890" y="4505"/>
                      <a:pt x="4361" y="4066"/>
                    </a:cubicBezTo>
                    <a:cubicBezTo>
                      <a:pt x="5340" y="3144"/>
                      <a:pt x="4991" y="1974"/>
                      <a:pt x="4069" y="993"/>
                    </a:cubicBezTo>
                    <a:cubicBezTo>
                      <a:pt x="3503" y="391"/>
                      <a:pt x="2853" y="0"/>
                      <a:pt x="2209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188051" y="2893527"/>
                <a:ext cx="797831" cy="698770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3985" extrusionOk="0">
                    <a:moveTo>
                      <a:pt x="1835" y="0"/>
                    </a:moveTo>
                    <a:cubicBezTo>
                      <a:pt x="1524" y="0"/>
                      <a:pt x="1214" y="123"/>
                      <a:pt x="910" y="407"/>
                    </a:cubicBezTo>
                    <a:cubicBezTo>
                      <a:pt x="56" y="1177"/>
                      <a:pt x="1" y="2502"/>
                      <a:pt x="790" y="3339"/>
                    </a:cubicBezTo>
                    <a:cubicBezTo>
                      <a:pt x="1194" y="3769"/>
                      <a:pt x="1739" y="3985"/>
                      <a:pt x="2285" y="3985"/>
                    </a:cubicBezTo>
                    <a:cubicBezTo>
                      <a:pt x="2804" y="3985"/>
                      <a:pt x="3324" y="3789"/>
                      <a:pt x="3724" y="3397"/>
                    </a:cubicBezTo>
                    <a:cubicBezTo>
                      <a:pt x="4549" y="2620"/>
                      <a:pt x="4175" y="1715"/>
                      <a:pt x="3396" y="888"/>
                    </a:cubicBezTo>
                    <a:cubicBezTo>
                      <a:pt x="2904" y="365"/>
                      <a:pt x="2370" y="0"/>
                      <a:pt x="1835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79408" y="2976117"/>
                <a:ext cx="386291" cy="459066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618" extrusionOk="0">
                    <a:moveTo>
                      <a:pt x="1381" y="1"/>
                    </a:moveTo>
                    <a:cubicBezTo>
                      <a:pt x="1339" y="1"/>
                      <a:pt x="1297" y="3"/>
                      <a:pt x="1255" y="8"/>
                    </a:cubicBezTo>
                    <a:cubicBezTo>
                      <a:pt x="1022" y="40"/>
                      <a:pt x="802" y="131"/>
                      <a:pt x="616" y="273"/>
                    </a:cubicBezTo>
                    <a:cubicBezTo>
                      <a:pt x="193" y="594"/>
                      <a:pt x="0" y="1176"/>
                      <a:pt x="34" y="1694"/>
                    </a:cubicBezTo>
                    <a:cubicBezTo>
                      <a:pt x="51" y="1946"/>
                      <a:pt x="140" y="2230"/>
                      <a:pt x="324" y="2418"/>
                    </a:cubicBezTo>
                    <a:cubicBezTo>
                      <a:pt x="423" y="2520"/>
                      <a:pt x="615" y="2618"/>
                      <a:pt x="780" y="2618"/>
                    </a:cubicBezTo>
                    <a:cubicBezTo>
                      <a:pt x="904" y="2618"/>
                      <a:pt x="1013" y="2563"/>
                      <a:pt x="1056" y="2414"/>
                    </a:cubicBezTo>
                    <a:cubicBezTo>
                      <a:pt x="1092" y="2285"/>
                      <a:pt x="1056" y="2179"/>
                      <a:pt x="1052" y="2054"/>
                    </a:cubicBezTo>
                    <a:cubicBezTo>
                      <a:pt x="1037" y="1739"/>
                      <a:pt x="1246" y="1472"/>
                      <a:pt x="1468" y="1273"/>
                    </a:cubicBezTo>
                    <a:cubicBezTo>
                      <a:pt x="1614" y="1140"/>
                      <a:pt x="1798" y="1062"/>
                      <a:pt x="1953" y="939"/>
                    </a:cubicBezTo>
                    <a:cubicBezTo>
                      <a:pt x="2202" y="740"/>
                      <a:pt x="2160" y="385"/>
                      <a:pt x="1925" y="188"/>
                    </a:cubicBezTo>
                    <a:cubicBezTo>
                      <a:pt x="1767" y="56"/>
                      <a:pt x="1576" y="1"/>
                      <a:pt x="1381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469662" y="3119554"/>
                <a:ext cx="430829" cy="404182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305" extrusionOk="0">
                    <a:moveTo>
                      <a:pt x="1351" y="1"/>
                    </a:moveTo>
                    <a:cubicBezTo>
                      <a:pt x="1325" y="1"/>
                      <a:pt x="1299" y="3"/>
                      <a:pt x="1274" y="7"/>
                    </a:cubicBezTo>
                    <a:cubicBezTo>
                      <a:pt x="819" y="81"/>
                      <a:pt x="986" y="671"/>
                      <a:pt x="919" y="980"/>
                    </a:cubicBezTo>
                    <a:cubicBezTo>
                      <a:pt x="844" y="1312"/>
                      <a:pt x="538" y="1428"/>
                      <a:pt x="282" y="1608"/>
                    </a:cubicBezTo>
                    <a:cubicBezTo>
                      <a:pt x="176" y="1682"/>
                      <a:pt x="0" y="1754"/>
                      <a:pt x="0" y="1907"/>
                    </a:cubicBezTo>
                    <a:cubicBezTo>
                      <a:pt x="3" y="2175"/>
                      <a:pt x="407" y="2287"/>
                      <a:pt x="612" y="2302"/>
                    </a:cubicBezTo>
                    <a:cubicBezTo>
                      <a:pt x="636" y="2303"/>
                      <a:pt x="660" y="2304"/>
                      <a:pt x="684" y="2304"/>
                    </a:cubicBezTo>
                    <a:cubicBezTo>
                      <a:pt x="774" y="2304"/>
                      <a:pt x="863" y="2295"/>
                      <a:pt x="950" y="2275"/>
                    </a:cubicBezTo>
                    <a:cubicBezTo>
                      <a:pt x="1232" y="2213"/>
                      <a:pt x="1496" y="2072"/>
                      <a:pt x="1718" y="1892"/>
                    </a:cubicBezTo>
                    <a:cubicBezTo>
                      <a:pt x="2139" y="1551"/>
                      <a:pt x="2457" y="974"/>
                      <a:pt x="2099" y="470"/>
                    </a:cubicBezTo>
                    <a:cubicBezTo>
                      <a:pt x="1943" y="252"/>
                      <a:pt x="1641" y="1"/>
                      <a:pt x="1351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637997" y="3334358"/>
                <a:ext cx="78205" cy="5313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03" extrusionOk="0">
                    <a:moveTo>
                      <a:pt x="191" y="1"/>
                    </a:moveTo>
                    <a:cubicBezTo>
                      <a:pt x="144" y="1"/>
                      <a:pt x="98" y="18"/>
                      <a:pt x="56" y="62"/>
                    </a:cubicBezTo>
                    <a:cubicBezTo>
                      <a:pt x="1" y="119"/>
                      <a:pt x="26" y="187"/>
                      <a:pt x="85" y="233"/>
                    </a:cubicBezTo>
                    <a:cubicBezTo>
                      <a:pt x="142" y="277"/>
                      <a:pt x="199" y="302"/>
                      <a:pt x="260" y="302"/>
                    </a:cubicBezTo>
                    <a:cubicBezTo>
                      <a:pt x="306" y="302"/>
                      <a:pt x="354" y="288"/>
                      <a:pt x="405" y="256"/>
                    </a:cubicBezTo>
                    <a:cubicBezTo>
                      <a:pt x="445" y="182"/>
                      <a:pt x="435" y="106"/>
                      <a:pt x="365" y="62"/>
                    </a:cubicBezTo>
                    <a:cubicBezTo>
                      <a:pt x="311" y="28"/>
                      <a:pt x="250" y="1"/>
                      <a:pt x="191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689199" y="3165846"/>
                <a:ext cx="74347" cy="5120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292" extrusionOk="0">
                    <a:moveTo>
                      <a:pt x="248" y="1"/>
                    </a:moveTo>
                    <a:cubicBezTo>
                      <a:pt x="149" y="1"/>
                      <a:pt x="56" y="32"/>
                      <a:pt x="22" y="147"/>
                    </a:cubicBezTo>
                    <a:cubicBezTo>
                      <a:pt x="1" y="221"/>
                      <a:pt x="54" y="270"/>
                      <a:pt x="128" y="284"/>
                    </a:cubicBezTo>
                    <a:cubicBezTo>
                      <a:pt x="153" y="289"/>
                      <a:pt x="177" y="292"/>
                      <a:pt x="200" y="292"/>
                    </a:cubicBezTo>
                    <a:cubicBezTo>
                      <a:pt x="291" y="292"/>
                      <a:pt x="366" y="252"/>
                      <a:pt x="422" y="157"/>
                    </a:cubicBezTo>
                    <a:cubicBezTo>
                      <a:pt x="424" y="75"/>
                      <a:pt x="379" y="9"/>
                      <a:pt x="297" y="3"/>
                    </a:cubicBezTo>
                    <a:cubicBezTo>
                      <a:pt x="281" y="2"/>
                      <a:pt x="264" y="1"/>
                      <a:pt x="248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682887" y="3252820"/>
                <a:ext cx="78906" cy="51202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92" extrusionOk="0">
                    <a:moveTo>
                      <a:pt x="207" y="1"/>
                    </a:moveTo>
                    <a:cubicBezTo>
                      <a:pt x="145" y="1"/>
                      <a:pt x="87" y="24"/>
                      <a:pt x="43" y="89"/>
                    </a:cubicBezTo>
                    <a:cubicBezTo>
                      <a:pt x="1" y="152"/>
                      <a:pt x="37" y="214"/>
                      <a:pt x="104" y="252"/>
                    </a:cubicBezTo>
                    <a:cubicBezTo>
                      <a:pt x="153" y="278"/>
                      <a:pt x="200" y="292"/>
                      <a:pt x="247" y="292"/>
                    </a:cubicBezTo>
                    <a:cubicBezTo>
                      <a:pt x="307" y="292"/>
                      <a:pt x="365" y="269"/>
                      <a:pt x="422" y="218"/>
                    </a:cubicBezTo>
                    <a:cubicBezTo>
                      <a:pt x="449" y="140"/>
                      <a:pt x="422" y="63"/>
                      <a:pt x="350" y="34"/>
                    </a:cubicBezTo>
                    <a:cubicBezTo>
                      <a:pt x="303" y="15"/>
                      <a:pt x="254" y="1"/>
                      <a:pt x="207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597667" y="3399413"/>
                <a:ext cx="59092" cy="6154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51" extrusionOk="0">
                    <a:moveTo>
                      <a:pt x="131" y="1"/>
                    </a:moveTo>
                    <a:cubicBezTo>
                      <a:pt x="73" y="1"/>
                      <a:pt x="31" y="41"/>
                      <a:pt x="19" y="110"/>
                    </a:cubicBezTo>
                    <a:cubicBezTo>
                      <a:pt x="0" y="226"/>
                      <a:pt x="57" y="304"/>
                      <a:pt x="169" y="340"/>
                    </a:cubicBezTo>
                    <a:cubicBezTo>
                      <a:pt x="190" y="347"/>
                      <a:pt x="209" y="351"/>
                      <a:pt x="226" y="351"/>
                    </a:cubicBezTo>
                    <a:cubicBezTo>
                      <a:pt x="280" y="351"/>
                      <a:pt x="316" y="314"/>
                      <a:pt x="332" y="234"/>
                    </a:cubicBezTo>
                    <a:cubicBezTo>
                      <a:pt x="337" y="133"/>
                      <a:pt x="290" y="46"/>
                      <a:pt x="182" y="10"/>
                    </a:cubicBezTo>
                    <a:cubicBezTo>
                      <a:pt x="164" y="4"/>
                      <a:pt x="147" y="1"/>
                      <a:pt x="131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4519286" y="3427119"/>
                <a:ext cx="58040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62" extrusionOk="0">
                    <a:moveTo>
                      <a:pt x="168" y="0"/>
                    </a:moveTo>
                    <a:cubicBezTo>
                      <a:pt x="126" y="0"/>
                      <a:pt x="89" y="30"/>
                      <a:pt x="64" y="72"/>
                    </a:cubicBezTo>
                    <a:cubicBezTo>
                      <a:pt x="1" y="178"/>
                      <a:pt x="28" y="269"/>
                      <a:pt x="130" y="337"/>
                    </a:cubicBezTo>
                    <a:cubicBezTo>
                      <a:pt x="154" y="353"/>
                      <a:pt x="177" y="362"/>
                      <a:pt x="199" y="362"/>
                    </a:cubicBezTo>
                    <a:cubicBezTo>
                      <a:pt x="236" y="362"/>
                      <a:pt x="269" y="336"/>
                      <a:pt x="299" y="286"/>
                    </a:cubicBezTo>
                    <a:cubicBezTo>
                      <a:pt x="318" y="193"/>
                      <a:pt x="331" y="89"/>
                      <a:pt x="229" y="21"/>
                    </a:cubicBezTo>
                    <a:cubicBezTo>
                      <a:pt x="209" y="7"/>
                      <a:pt x="188" y="0"/>
                      <a:pt x="168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4401802" y="3161813"/>
                <a:ext cx="67684" cy="63301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61" extrusionOk="0">
                    <a:moveTo>
                      <a:pt x="131" y="0"/>
                    </a:moveTo>
                    <a:cubicBezTo>
                      <a:pt x="82" y="0"/>
                      <a:pt x="37" y="28"/>
                      <a:pt x="7" y="77"/>
                    </a:cubicBezTo>
                    <a:cubicBezTo>
                      <a:pt x="0" y="216"/>
                      <a:pt x="66" y="297"/>
                      <a:pt x="180" y="345"/>
                    </a:cubicBezTo>
                    <a:cubicBezTo>
                      <a:pt x="204" y="355"/>
                      <a:pt x="228" y="361"/>
                      <a:pt x="250" y="361"/>
                    </a:cubicBezTo>
                    <a:cubicBezTo>
                      <a:pt x="294" y="361"/>
                      <a:pt x="330" y="340"/>
                      <a:pt x="345" y="290"/>
                    </a:cubicBezTo>
                    <a:cubicBezTo>
                      <a:pt x="385" y="157"/>
                      <a:pt x="296" y="75"/>
                      <a:pt x="197" y="18"/>
                    </a:cubicBezTo>
                    <a:cubicBezTo>
                      <a:pt x="175" y="6"/>
                      <a:pt x="153" y="0"/>
                      <a:pt x="131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527176" y="3033632"/>
                <a:ext cx="64703" cy="7049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402" extrusionOk="0">
                    <a:moveTo>
                      <a:pt x="157" y="1"/>
                    </a:moveTo>
                    <a:cubicBezTo>
                      <a:pt x="129" y="1"/>
                      <a:pt x="99" y="9"/>
                      <a:pt x="70" y="25"/>
                    </a:cubicBezTo>
                    <a:cubicBezTo>
                      <a:pt x="0" y="146"/>
                      <a:pt x="21" y="247"/>
                      <a:pt x="100" y="342"/>
                    </a:cubicBezTo>
                    <a:cubicBezTo>
                      <a:pt x="131" y="378"/>
                      <a:pt x="168" y="401"/>
                      <a:pt x="204" y="401"/>
                    </a:cubicBezTo>
                    <a:cubicBezTo>
                      <a:pt x="228" y="401"/>
                      <a:pt x="252" y="392"/>
                      <a:pt x="273" y="370"/>
                    </a:cubicBezTo>
                    <a:cubicBezTo>
                      <a:pt x="368" y="270"/>
                      <a:pt x="330" y="156"/>
                      <a:pt x="265" y="59"/>
                    </a:cubicBezTo>
                    <a:cubicBezTo>
                      <a:pt x="238" y="20"/>
                      <a:pt x="199" y="1"/>
                      <a:pt x="157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4451776" y="3081327"/>
                <a:ext cx="68561" cy="6680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1" extrusionOk="0">
                    <a:moveTo>
                      <a:pt x="145" y="0"/>
                    </a:moveTo>
                    <a:cubicBezTo>
                      <a:pt x="104" y="0"/>
                      <a:pt x="65" y="21"/>
                      <a:pt x="33" y="58"/>
                    </a:cubicBezTo>
                    <a:cubicBezTo>
                      <a:pt x="1" y="191"/>
                      <a:pt x="50" y="284"/>
                      <a:pt x="155" y="352"/>
                    </a:cubicBezTo>
                    <a:cubicBezTo>
                      <a:pt x="184" y="370"/>
                      <a:pt x="214" y="381"/>
                      <a:pt x="241" y="381"/>
                    </a:cubicBezTo>
                    <a:cubicBezTo>
                      <a:pt x="276" y="381"/>
                      <a:pt x="306" y="364"/>
                      <a:pt x="327" y="324"/>
                    </a:cubicBezTo>
                    <a:cubicBezTo>
                      <a:pt x="390" y="202"/>
                      <a:pt x="318" y="104"/>
                      <a:pt x="229" y="32"/>
                    </a:cubicBezTo>
                    <a:cubicBezTo>
                      <a:pt x="202" y="10"/>
                      <a:pt x="173" y="0"/>
                      <a:pt x="145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4360595" y="3244929"/>
                <a:ext cx="73646" cy="5243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9" extrusionOk="0">
                    <a:moveTo>
                      <a:pt x="207" y="0"/>
                    </a:moveTo>
                    <a:cubicBezTo>
                      <a:pt x="165" y="0"/>
                      <a:pt x="122" y="13"/>
                      <a:pt x="81" y="36"/>
                    </a:cubicBezTo>
                    <a:cubicBezTo>
                      <a:pt x="3" y="104"/>
                      <a:pt x="0" y="170"/>
                      <a:pt x="68" y="231"/>
                    </a:cubicBezTo>
                    <a:cubicBezTo>
                      <a:pt x="116" y="275"/>
                      <a:pt x="166" y="298"/>
                      <a:pt x="217" y="298"/>
                    </a:cubicBezTo>
                    <a:cubicBezTo>
                      <a:pt x="259" y="298"/>
                      <a:pt x="301" y="283"/>
                      <a:pt x="343" y="250"/>
                    </a:cubicBezTo>
                    <a:cubicBezTo>
                      <a:pt x="411" y="197"/>
                      <a:pt x="419" y="119"/>
                      <a:pt x="352" y="60"/>
                    </a:cubicBezTo>
                    <a:cubicBezTo>
                      <a:pt x="306" y="18"/>
                      <a:pt x="257" y="0"/>
                      <a:pt x="207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4375499" y="3327169"/>
                <a:ext cx="67684" cy="5137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93" extrusionOk="0">
                    <a:moveTo>
                      <a:pt x="226" y="1"/>
                    </a:moveTo>
                    <a:cubicBezTo>
                      <a:pt x="156" y="1"/>
                      <a:pt x="96" y="44"/>
                      <a:pt x="44" y="90"/>
                    </a:cubicBezTo>
                    <a:cubicBezTo>
                      <a:pt x="0" y="168"/>
                      <a:pt x="11" y="225"/>
                      <a:pt x="83" y="263"/>
                    </a:cubicBezTo>
                    <a:cubicBezTo>
                      <a:pt x="121" y="283"/>
                      <a:pt x="157" y="293"/>
                      <a:pt x="191" y="293"/>
                    </a:cubicBezTo>
                    <a:cubicBezTo>
                      <a:pt x="254" y="293"/>
                      <a:pt x="307" y="260"/>
                      <a:pt x="347" y="192"/>
                    </a:cubicBezTo>
                    <a:cubicBezTo>
                      <a:pt x="383" y="130"/>
                      <a:pt x="385" y="58"/>
                      <a:pt x="311" y="22"/>
                    </a:cubicBezTo>
                    <a:cubicBezTo>
                      <a:pt x="281" y="7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3727058" y="3013993"/>
                <a:ext cx="350344" cy="386296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2203" extrusionOk="0">
                    <a:moveTo>
                      <a:pt x="1327" y="1"/>
                    </a:moveTo>
                    <a:cubicBezTo>
                      <a:pt x="1313" y="1"/>
                      <a:pt x="1299" y="2"/>
                      <a:pt x="1284" y="4"/>
                    </a:cubicBezTo>
                    <a:cubicBezTo>
                      <a:pt x="1195" y="16"/>
                      <a:pt x="1109" y="61"/>
                      <a:pt x="1024" y="88"/>
                    </a:cubicBezTo>
                    <a:lnTo>
                      <a:pt x="550" y="243"/>
                    </a:lnTo>
                    <a:lnTo>
                      <a:pt x="317" y="319"/>
                    </a:lnTo>
                    <a:lnTo>
                      <a:pt x="296" y="325"/>
                    </a:lnTo>
                    <a:lnTo>
                      <a:pt x="248" y="342"/>
                    </a:lnTo>
                    <a:cubicBezTo>
                      <a:pt x="205" y="355"/>
                      <a:pt x="169" y="382"/>
                      <a:pt x="144" y="418"/>
                    </a:cubicBezTo>
                    <a:cubicBezTo>
                      <a:pt x="133" y="435"/>
                      <a:pt x="125" y="457"/>
                      <a:pt x="119" y="478"/>
                    </a:cubicBezTo>
                    <a:cubicBezTo>
                      <a:pt x="117" y="480"/>
                      <a:pt x="117" y="484"/>
                      <a:pt x="114" y="486"/>
                    </a:cubicBezTo>
                    <a:cubicBezTo>
                      <a:pt x="89" y="581"/>
                      <a:pt x="85" y="685"/>
                      <a:pt x="70" y="782"/>
                    </a:cubicBezTo>
                    <a:cubicBezTo>
                      <a:pt x="62" y="831"/>
                      <a:pt x="55" y="880"/>
                      <a:pt x="47" y="930"/>
                    </a:cubicBezTo>
                    <a:cubicBezTo>
                      <a:pt x="38" y="979"/>
                      <a:pt x="32" y="1028"/>
                      <a:pt x="23" y="1078"/>
                    </a:cubicBezTo>
                    <a:cubicBezTo>
                      <a:pt x="21" y="1089"/>
                      <a:pt x="19" y="1100"/>
                      <a:pt x="19" y="1110"/>
                    </a:cubicBezTo>
                    <a:cubicBezTo>
                      <a:pt x="11" y="1146"/>
                      <a:pt x="4" y="1182"/>
                      <a:pt x="2" y="1218"/>
                    </a:cubicBezTo>
                    <a:cubicBezTo>
                      <a:pt x="0" y="1241"/>
                      <a:pt x="2" y="1265"/>
                      <a:pt x="4" y="1286"/>
                    </a:cubicBezTo>
                    <a:cubicBezTo>
                      <a:pt x="9" y="1298"/>
                      <a:pt x="11" y="1313"/>
                      <a:pt x="17" y="1326"/>
                    </a:cubicBezTo>
                    <a:cubicBezTo>
                      <a:pt x="19" y="1334"/>
                      <a:pt x="23" y="1343"/>
                      <a:pt x="28" y="1351"/>
                    </a:cubicBezTo>
                    <a:cubicBezTo>
                      <a:pt x="64" y="1421"/>
                      <a:pt x="104" y="1487"/>
                      <a:pt x="150" y="1550"/>
                    </a:cubicBezTo>
                    <a:cubicBezTo>
                      <a:pt x="271" y="1736"/>
                      <a:pt x="377" y="1937"/>
                      <a:pt x="510" y="2124"/>
                    </a:cubicBezTo>
                    <a:cubicBezTo>
                      <a:pt x="544" y="2173"/>
                      <a:pt x="599" y="2202"/>
                      <a:pt x="658" y="2202"/>
                    </a:cubicBezTo>
                    <a:cubicBezTo>
                      <a:pt x="676" y="2202"/>
                      <a:pt x="695" y="2199"/>
                      <a:pt x="713" y="2193"/>
                    </a:cubicBezTo>
                    <a:lnTo>
                      <a:pt x="1284" y="2009"/>
                    </a:lnTo>
                    <a:lnTo>
                      <a:pt x="1570" y="1914"/>
                    </a:lnTo>
                    <a:lnTo>
                      <a:pt x="1585" y="1910"/>
                    </a:lnTo>
                    <a:cubicBezTo>
                      <a:pt x="1644" y="1895"/>
                      <a:pt x="1703" y="1876"/>
                      <a:pt x="1760" y="1853"/>
                    </a:cubicBezTo>
                    <a:cubicBezTo>
                      <a:pt x="1790" y="1838"/>
                      <a:pt x="1817" y="1819"/>
                      <a:pt x="1839" y="1791"/>
                    </a:cubicBezTo>
                    <a:cubicBezTo>
                      <a:pt x="1858" y="1770"/>
                      <a:pt x="1870" y="1743"/>
                      <a:pt x="1875" y="1713"/>
                    </a:cubicBezTo>
                    <a:lnTo>
                      <a:pt x="1991" y="975"/>
                    </a:lnTo>
                    <a:cubicBezTo>
                      <a:pt x="1997" y="933"/>
                      <a:pt x="1989" y="890"/>
                      <a:pt x="1965" y="852"/>
                    </a:cubicBezTo>
                    <a:cubicBezTo>
                      <a:pt x="1900" y="748"/>
                      <a:pt x="1834" y="645"/>
                      <a:pt x="1769" y="539"/>
                    </a:cubicBezTo>
                    <a:cubicBezTo>
                      <a:pt x="1718" y="457"/>
                      <a:pt x="1667" y="374"/>
                      <a:pt x="1614" y="292"/>
                    </a:cubicBezTo>
                    <a:cubicBezTo>
                      <a:pt x="1612" y="287"/>
                      <a:pt x="1610" y="283"/>
                      <a:pt x="1606" y="279"/>
                    </a:cubicBezTo>
                    <a:cubicBezTo>
                      <a:pt x="1570" y="217"/>
                      <a:pt x="1534" y="135"/>
                      <a:pt x="1481" y="78"/>
                    </a:cubicBezTo>
                    <a:cubicBezTo>
                      <a:pt x="1460" y="50"/>
                      <a:pt x="1432" y="29"/>
                      <a:pt x="1403" y="14"/>
                    </a:cubicBezTo>
                    <a:cubicBezTo>
                      <a:pt x="1386" y="8"/>
                      <a:pt x="1367" y="2"/>
                      <a:pt x="1346" y="2"/>
                    </a:cubicBezTo>
                    <a:cubicBezTo>
                      <a:pt x="1339" y="1"/>
                      <a:pt x="1333" y="1"/>
                      <a:pt x="1327" y="1"/>
                    </a:cubicBezTo>
                    <a:close/>
                  </a:path>
                </a:pathLst>
              </a:custGeom>
              <a:solidFill>
                <a:srgbClr val="D4C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3949927" y="3016798"/>
                <a:ext cx="130809" cy="31177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778" extrusionOk="0">
                    <a:moveTo>
                      <a:pt x="132" y="0"/>
                    </a:moveTo>
                    <a:cubicBezTo>
                      <a:pt x="132" y="1"/>
                      <a:pt x="132" y="1"/>
                      <a:pt x="132" y="1"/>
                    </a:cubicBezTo>
                    <a:lnTo>
                      <a:pt x="132" y="1"/>
                    </a:lnTo>
                    <a:cubicBezTo>
                      <a:pt x="132" y="1"/>
                      <a:pt x="132" y="1"/>
                      <a:pt x="132" y="0"/>
                    </a:cubicBezTo>
                    <a:close/>
                    <a:moveTo>
                      <a:pt x="132" y="1"/>
                    </a:moveTo>
                    <a:cubicBezTo>
                      <a:pt x="163" y="17"/>
                      <a:pt x="98" y="284"/>
                      <a:pt x="94" y="314"/>
                    </a:cubicBezTo>
                    <a:cubicBezTo>
                      <a:pt x="87" y="352"/>
                      <a:pt x="79" y="390"/>
                      <a:pt x="68" y="430"/>
                    </a:cubicBezTo>
                    <a:cubicBezTo>
                      <a:pt x="41" y="538"/>
                      <a:pt x="22" y="650"/>
                      <a:pt x="9" y="762"/>
                    </a:cubicBezTo>
                    <a:cubicBezTo>
                      <a:pt x="3" y="794"/>
                      <a:pt x="1" y="826"/>
                      <a:pt x="1" y="857"/>
                    </a:cubicBezTo>
                    <a:cubicBezTo>
                      <a:pt x="9" y="883"/>
                      <a:pt x="22" y="904"/>
                      <a:pt x="39" y="923"/>
                    </a:cubicBezTo>
                    <a:cubicBezTo>
                      <a:pt x="60" y="952"/>
                      <a:pt x="77" y="986"/>
                      <a:pt x="96" y="1018"/>
                    </a:cubicBezTo>
                    <a:cubicBezTo>
                      <a:pt x="147" y="1105"/>
                      <a:pt x="199" y="1192"/>
                      <a:pt x="252" y="1276"/>
                    </a:cubicBezTo>
                    <a:cubicBezTo>
                      <a:pt x="356" y="1443"/>
                      <a:pt x="464" y="1608"/>
                      <a:pt x="568" y="1778"/>
                    </a:cubicBezTo>
                    <a:cubicBezTo>
                      <a:pt x="587" y="1754"/>
                      <a:pt x="599" y="1727"/>
                      <a:pt x="604" y="1697"/>
                    </a:cubicBezTo>
                    <a:cubicBezTo>
                      <a:pt x="652" y="1532"/>
                      <a:pt x="659" y="1344"/>
                      <a:pt x="690" y="1175"/>
                    </a:cubicBezTo>
                    <a:cubicBezTo>
                      <a:pt x="711" y="1071"/>
                      <a:pt x="745" y="952"/>
                      <a:pt x="701" y="849"/>
                    </a:cubicBezTo>
                    <a:cubicBezTo>
                      <a:pt x="606" y="631"/>
                      <a:pt x="449" y="445"/>
                      <a:pt x="324" y="246"/>
                    </a:cubicBezTo>
                    <a:cubicBezTo>
                      <a:pt x="290" y="191"/>
                      <a:pt x="259" y="106"/>
                      <a:pt x="210" y="62"/>
                    </a:cubicBezTo>
                    <a:cubicBezTo>
                      <a:pt x="189" y="37"/>
                      <a:pt x="162" y="15"/>
                      <a:pt x="132" y="1"/>
                    </a:cubicBezTo>
                    <a:close/>
                  </a:path>
                </a:pathLst>
              </a:custGeom>
              <a:solidFill>
                <a:srgbClr val="F2AA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3727759" y="3167775"/>
                <a:ext cx="324393" cy="23058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15" extrusionOk="0">
                    <a:moveTo>
                      <a:pt x="1255" y="1"/>
                    </a:moveTo>
                    <a:cubicBezTo>
                      <a:pt x="1227" y="1"/>
                      <a:pt x="1200" y="9"/>
                      <a:pt x="1177" y="22"/>
                    </a:cubicBezTo>
                    <a:cubicBezTo>
                      <a:pt x="1151" y="30"/>
                      <a:pt x="1128" y="43"/>
                      <a:pt x="1103" y="51"/>
                    </a:cubicBezTo>
                    <a:lnTo>
                      <a:pt x="0" y="411"/>
                    </a:lnTo>
                    <a:cubicBezTo>
                      <a:pt x="5" y="424"/>
                      <a:pt x="7" y="438"/>
                      <a:pt x="13" y="449"/>
                    </a:cubicBezTo>
                    <a:cubicBezTo>
                      <a:pt x="15" y="457"/>
                      <a:pt x="19" y="466"/>
                      <a:pt x="24" y="474"/>
                    </a:cubicBezTo>
                    <a:cubicBezTo>
                      <a:pt x="74" y="597"/>
                      <a:pt x="161" y="701"/>
                      <a:pt x="233" y="811"/>
                    </a:cubicBezTo>
                    <a:cubicBezTo>
                      <a:pt x="313" y="938"/>
                      <a:pt x="394" y="1067"/>
                      <a:pt x="472" y="1196"/>
                    </a:cubicBezTo>
                    <a:cubicBezTo>
                      <a:pt x="525" y="1282"/>
                      <a:pt x="586" y="1314"/>
                      <a:pt x="660" y="1314"/>
                    </a:cubicBezTo>
                    <a:cubicBezTo>
                      <a:pt x="704" y="1314"/>
                      <a:pt x="753" y="1303"/>
                      <a:pt x="809" y="1285"/>
                    </a:cubicBezTo>
                    <a:lnTo>
                      <a:pt x="1566" y="1039"/>
                    </a:lnTo>
                    <a:lnTo>
                      <a:pt x="1581" y="1033"/>
                    </a:lnTo>
                    <a:lnTo>
                      <a:pt x="1756" y="976"/>
                    </a:lnTo>
                    <a:cubicBezTo>
                      <a:pt x="1786" y="963"/>
                      <a:pt x="1813" y="942"/>
                      <a:pt x="1835" y="917"/>
                    </a:cubicBezTo>
                    <a:cubicBezTo>
                      <a:pt x="1849" y="897"/>
                      <a:pt x="1623" y="574"/>
                      <a:pt x="1606" y="548"/>
                    </a:cubicBezTo>
                    <a:lnTo>
                      <a:pt x="1420" y="248"/>
                    </a:lnTo>
                    <a:cubicBezTo>
                      <a:pt x="1390" y="204"/>
                      <a:pt x="1369" y="155"/>
                      <a:pt x="1344" y="108"/>
                    </a:cubicBezTo>
                    <a:cubicBezTo>
                      <a:pt x="1331" y="85"/>
                      <a:pt x="1316" y="64"/>
                      <a:pt x="1304" y="41"/>
                    </a:cubicBezTo>
                    <a:cubicBezTo>
                      <a:pt x="1295" y="22"/>
                      <a:pt x="1276" y="7"/>
                      <a:pt x="1255" y="1"/>
                    </a:cubicBez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3727058" y="3014869"/>
                <a:ext cx="248993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86" extrusionOk="0">
                    <a:moveTo>
                      <a:pt x="1328" y="0"/>
                    </a:moveTo>
                    <a:cubicBezTo>
                      <a:pt x="1314" y="0"/>
                      <a:pt x="1299" y="2"/>
                      <a:pt x="1284" y="3"/>
                    </a:cubicBezTo>
                    <a:cubicBezTo>
                      <a:pt x="1202" y="5"/>
                      <a:pt x="396" y="291"/>
                      <a:pt x="320" y="318"/>
                    </a:cubicBezTo>
                    <a:lnTo>
                      <a:pt x="298" y="325"/>
                    </a:lnTo>
                    <a:lnTo>
                      <a:pt x="248" y="342"/>
                    </a:lnTo>
                    <a:cubicBezTo>
                      <a:pt x="205" y="354"/>
                      <a:pt x="169" y="380"/>
                      <a:pt x="146" y="416"/>
                    </a:cubicBezTo>
                    <a:cubicBezTo>
                      <a:pt x="133" y="435"/>
                      <a:pt x="125" y="456"/>
                      <a:pt x="119" y="477"/>
                    </a:cubicBezTo>
                    <a:lnTo>
                      <a:pt x="47" y="928"/>
                    </a:lnTo>
                    <a:cubicBezTo>
                      <a:pt x="40" y="978"/>
                      <a:pt x="32" y="1027"/>
                      <a:pt x="23" y="1076"/>
                    </a:cubicBezTo>
                    <a:cubicBezTo>
                      <a:pt x="21" y="1086"/>
                      <a:pt x="21" y="1097"/>
                      <a:pt x="19" y="1107"/>
                    </a:cubicBezTo>
                    <a:lnTo>
                      <a:pt x="2" y="1215"/>
                    </a:lnTo>
                    <a:cubicBezTo>
                      <a:pt x="0" y="1238"/>
                      <a:pt x="2" y="1262"/>
                      <a:pt x="7" y="1285"/>
                    </a:cubicBezTo>
                    <a:cubicBezTo>
                      <a:pt x="4" y="1274"/>
                      <a:pt x="472" y="1133"/>
                      <a:pt x="506" y="1122"/>
                    </a:cubicBezTo>
                    <a:cubicBezTo>
                      <a:pt x="637" y="1080"/>
                      <a:pt x="768" y="1050"/>
                      <a:pt x="901" y="1012"/>
                    </a:cubicBezTo>
                    <a:cubicBezTo>
                      <a:pt x="967" y="993"/>
                      <a:pt x="1030" y="972"/>
                      <a:pt x="1094" y="949"/>
                    </a:cubicBezTo>
                    <a:cubicBezTo>
                      <a:pt x="1126" y="936"/>
                      <a:pt x="1159" y="921"/>
                      <a:pt x="1191" y="906"/>
                    </a:cubicBezTo>
                    <a:cubicBezTo>
                      <a:pt x="1236" y="883"/>
                      <a:pt x="1263" y="881"/>
                      <a:pt x="1284" y="826"/>
                    </a:cubicBezTo>
                    <a:cubicBezTo>
                      <a:pt x="1303" y="773"/>
                      <a:pt x="1420" y="20"/>
                      <a:pt x="1405" y="14"/>
                    </a:cubicBezTo>
                    <a:cubicBezTo>
                      <a:pt x="1386" y="5"/>
                      <a:pt x="1367" y="1"/>
                      <a:pt x="1346" y="1"/>
                    </a:cubicBezTo>
                    <a:cubicBezTo>
                      <a:pt x="1340" y="0"/>
                      <a:pt x="1334" y="0"/>
                      <a:pt x="1328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3541714" y="3063617"/>
                <a:ext cx="238648" cy="21550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29" extrusionOk="0">
                    <a:moveTo>
                      <a:pt x="1359" y="0"/>
                    </a:moveTo>
                    <a:cubicBezTo>
                      <a:pt x="1361" y="36"/>
                      <a:pt x="1092" y="106"/>
                      <a:pt x="1065" y="114"/>
                    </a:cubicBezTo>
                    <a:cubicBezTo>
                      <a:pt x="1027" y="127"/>
                      <a:pt x="989" y="138"/>
                      <a:pt x="950" y="148"/>
                    </a:cubicBezTo>
                    <a:cubicBezTo>
                      <a:pt x="843" y="176"/>
                      <a:pt x="735" y="209"/>
                      <a:pt x="629" y="252"/>
                    </a:cubicBezTo>
                    <a:cubicBezTo>
                      <a:pt x="599" y="262"/>
                      <a:pt x="570" y="275"/>
                      <a:pt x="540" y="292"/>
                    </a:cubicBezTo>
                    <a:cubicBezTo>
                      <a:pt x="523" y="309"/>
                      <a:pt x="510" y="330"/>
                      <a:pt x="502" y="355"/>
                    </a:cubicBezTo>
                    <a:cubicBezTo>
                      <a:pt x="485" y="387"/>
                      <a:pt x="464" y="419"/>
                      <a:pt x="445" y="451"/>
                    </a:cubicBezTo>
                    <a:cubicBezTo>
                      <a:pt x="392" y="537"/>
                      <a:pt x="341" y="624"/>
                      <a:pt x="290" y="711"/>
                    </a:cubicBezTo>
                    <a:cubicBezTo>
                      <a:pt x="193" y="882"/>
                      <a:pt x="98" y="1054"/>
                      <a:pt x="1" y="1225"/>
                    </a:cubicBezTo>
                    <a:cubicBezTo>
                      <a:pt x="11" y="1227"/>
                      <a:pt x="22" y="1228"/>
                      <a:pt x="32" y="1228"/>
                    </a:cubicBezTo>
                    <a:cubicBezTo>
                      <a:pt x="50" y="1228"/>
                      <a:pt x="69" y="1225"/>
                      <a:pt x="87" y="1219"/>
                    </a:cubicBezTo>
                    <a:cubicBezTo>
                      <a:pt x="257" y="1183"/>
                      <a:pt x="424" y="1100"/>
                      <a:pt x="589" y="1049"/>
                    </a:cubicBezTo>
                    <a:cubicBezTo>
                      <a:pt x="690" y="1018"/>
                      <a:pt x="811" y="992"/>
                      <a:pt x="881" y="903"/>
                    </a:cubicBezTo>
                    <a:cubicBezTo>
                      <a:pt x="1027" y="717"/>
                      <a:pt x="1120" y="491"/>
                      <a:pt x="1236" y="288"/>
                    </a:cubicBezTo>
                    <a:cubicBezTo>
                      <a:pt x="1268" y="231"/>
                      <a:pt x="1327" y="163"/>
                      <a:pt x="1344" y="99"/>
                    </a:cubicBezTo>
                    <a:cubicBezTo>
                      <a:pt x="1357" y="68"/>
                      <a:pt x="1361" y="34"/>
                      <a:pt x="1359" y="0"/>
                    </a:cubicBezTo>
                    <a:close/>
                  </a:path>
                </a:pathLst>
              </a:custGeom>
              <a:solidFill>
                <a:srgbClr val="F2AA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3371450" y="2952620"/>
                <a:ext cx="264599" cy="325800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858" extrusionOk="0">
                    <a:moveTo>
                      <a:pt x="551" y="1"/>
                    </a:moveTo>
                    <a:cubicBezTo>
                      <a:pt x="540" y="9"/>
                      <a:pt x="529" y="20"/>
                      <a:pt x="521" y="30"/>
                    </a:cubicBezTo>
                    <a:cubicBezTo>
                      <a:pt x="515" y="36"/>
                      <a:pt x="510" y="43"/>
                      <a:pt x="504" y="51"/>
                    </a:cubicBezTo>
                    <a:cubicBezTo>
                      <a:pt x="419" y="153"/>
                      <a:pt x="371" y="280"/>
                      <a:pt x="307" y="394"/>
                    </a:cubicBezTo>
                    <a:cubicBezTo>
                      <a:pt x="233" y="525"/>
                      <a:pt x="157" y="656"/>
                      <a:pt x="81" y="787"/>
                    </a:cubicBezTo>
                    <a:cubicBezTo>
                      <a:pt x="1" y="927"/>
                      <a:pt x="49" y="1020"/>
                      <a:pt x="161" y="1126"/>
                    </a:cubicBezTo>
                    <a:lnTo>
                      <a:pt x="737" y="1676"/>
                    </a:lnTo>
                    <a:lnTo>
                      <a:pt x="747" y="1689"/>
                    </a:lnTo>
                    <a:lnTo>
                      <a:pt x="881" y="1816"/>
                    </a:lnTo>
                    <a:cubicBezTo>
                      <a:pt x="908" y="1835"/>
                      <a:pt x="938" y="1849"/>
                      <a:pt x="972" y="1858"/>
                    </a:cubicBezTo>
                    <a:cubicBezTo>
                      <a:pt x="972" y="1858"/>
                      <a:pt x="972" y="1858"/>
                      <a:pt x="972" y="1858"/>
                    </a:cubicBezTo>
                    <a:cubicBezTo>
                      <a:pt x="997" y="1858"/>
                      <a:pt x="1171" y="1509"/>
                      <a:pt x="1187" y="1481"/>
                    </a:cubicBezTo>
                    <a:lnTo>
                      <a:pt x="1363" y="1175"/>
                    </a:lnTo>
                    <a:cubicBezTo>
                      <a:pt x="1388" y="1130"/>
                      <a:pt x="1422" y="1088"/>
                      <a:pt x="1450" y="1043"/>
                    </a:cubicBezTo>
                    <a:cubicBezTo>
                      <a:pt x="1464" y="1022"/>
                      <a:pt x="1477" y="999"/>
                      <a:pt x="1492" y="976"/>
                    </a:cubicBezTo>
                    <a:cubicBezTo>
                      <a:pt x="1505" y="959"/>
                      <a:pt x="1509" y="936"/>
                      <a:pt x="1505" y="917"/>
                    </a:cubicBezTo>
                    <a:cubicBezTo>
                      <a:pt x="1490" y="891"/>
                      <a:pt x="1471" y="868"/>
                      <a:pt x="1448" y="853"/>
                    </a:cubicBezTo>
                    <a:cubicBezTo>
                      <a:pt x="1429" y="836"/>
                      <a:pt x="1405" y="819"/>
                      <a:pt x="1386" y="802"/>
                    </a:cubicBezTo>
                    <a:lnTo>
                      <a:pt x="551" y="1"/>
                    </a:ln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3467892" y="2902470"/>
                <a:ext cx="312469" cy="210420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200" extrusionOk="0">
                    <a:moveTo>
                      <a:pt x="814" y="0"/>
                    </a:moveTo>
                    <a:cubicBezTo>
                      <a:pt x="797" y="0"/>
                      <a:pt x="782" y="2"/>
                      <a:pt x="766" y="5"/>
                    </a:cubicBezTo>
                    <a:lnTo>
                      <a:pt x="333" y="155"/>
                    </a:lnTo>
                    <a:lnTo>
                      <a:pt x="191" y="206"/>
                    </a:lnTo>
                    <a:lnTo>
                      <a:pt x="161" y="217"/>
                    </a:lnTo>
                    <a:lnTo>
                      <a:pt x="58" y="253"/>
                    </a:lnTo>
                    <a:cubicBezTo>
                      <a:pt x="39" y="261"/>
                      <a:pt x="18" y="274"/>
                      <a:pt x="1" y="289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15" y="289"/>
                      <a:pt x="354" y="627"/>
                      <a:pt x="379" y="652"/>
                    </a:cubicBezTo>
                    <a:cubicBezTo>
                      <a:pt x="479" y="746"/>
                      <a:pt x="568" y="849"/>
                      <a:pt x="663" y="949"/>
                    </a:cubicBezTo>
                    <a:cubicBezTo>
                      <a:pt x="711" y="997"/>
                      <a:pt x="758" y="1044"/>
                      <a:pt x="811" y="1088"/>
                    </a:cubicBezTo>
                    <a:cubicBezTo>
                      <a:pt x="838" y="1112"/>
                      <a:pt x="866" y="1133"/>
                      <a:pt x="893" y="1154"/>
                    </a:cubicBezTo>
                    <a:cubicBezTo>
                      <a:pt x="928" y="1178"/>
                      <a:pt x="947" y="1200"/>
                      <a:pt x="986" y="1200"/>
                    </a:cubicBezTo>
                    <a:cubicBezTo>
                      <a:pt x="992" y="1200"/>
                      <a:pt x="998" y="1199"/>
                      <a:pt x="1005" y="1198"/>
                    </a:cubicBezTo>
                    <a:cubicBezTo>
                      <a:pt x="1065" y="1192"/>
                      <a:pt x="1782" y="938"/>
                      <a:pt x="1780" y="921"/>
                    </a:cubicBezTo>
                    <a:cubicBezTo>
                      <a:pt x="1780" y="900"/>
                      <a:pt x="1773" y="881"/>
                      <a:pt x="1765" y="862"/>
                    </a:cubicBezTo>
                    <a:cubicBezTo>
                      <a:pt x="1756" y="845"/>
                      <a:pt x="1746" y="826"/>
                      <a:pt x="1733" y="809"/>
                    </a:cubicBezTo>
                    <a:cubicBezTo>
                      <a:pt x="1693" y="739"/>
                      <a:pt x="1058" y="164"/>
                      <a:pt x="1001" y="107"/>
                    </a:cubicBezTo>
                    <a:lnTo>
                      <a:pt x="984" y="92"/>
                    </a:lnTo>
                    <a:lnTo>
                      <a:pt x="946" y="56"/>
                    </a:lnTo>
                    <a:cubicBezTo>
                      <a:pt x="914" y="24"/>
                      <a:pt x="874" y="5"/>
                      <a:pt x="832" y="1"/>
                    </a:cubicBezTo>
                    <a:cubicBezTo>
                      <a:pt x="826" y="0"/>
                      <a:pt x="820" y="0"/>
                      <a:pt x="814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5317998" y="2010653"/>
                <a:ext cx="719100" cy="1006509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5740" extrusionOk="0">
                    <a:moveTo>
                      <a:pt x="3600" y="0"/>
                    </a:moveTo>
                    <a:cubicBezTo>
                      <a:pt x="3467" y="0"/>
                      <a:pt x="3289" y="113"/>
                      <a:pt x="3167" y="188"/>
                    </a:cubicBezTo>
                    <a:cubicBezTo>
                      <a:pt x="3021" y="277"/>
                      <a:pt x="2854" y="334"/>
                      <a:pt x="2708" y="425"/>
                    </a:cubicBezTo>
                    <a:cubicBezTo>
                      <a:pt x="2482" y="567"/>
                      <a:pt x="2311" y="782"/>
                      <a:pt x="2224" y="1036"/>
                    </a:cubicBezTo>
                    <a:cubicBezTo>
                      <a:pt x="2099" y="1402"/>
                      <a:pt x="2143" y="1857"/>
                      <a:pt x="1858" y="2119"/>
                    </a:cubicBezTo>
                    <a:cubicBezTo>
                      <a:pt x="1820" y="2154"/>
                      <a:pt x="1774" y="2184"/>
                      <a:pt x="1725" y="2184"/>
                    </a:cubicBezTo>
                    <a:cubicBezTo>
                      <a:pt x="1719" y="2184"/>
                      <a:pt x="1713" y="2184"/>
                      <a:pt x="1708" y="2183"/>
                    </a:cubicBezTo>
                    <a:cubicBezTo>
                      <a:pt x="1517" y="2160"/>
                      <a:pt x="1549" y="1794"/>
                      <a:pt x="1342" y="1772"/>
                    </a:cubicBezTo>
                    <a:cubicBezTo>
                      <a:pt x="1334" y="1772"/>
                      <a:pt x="1327" y="1771"/>
                      <a:pt x="1320" y="1771"/>
                    </a:cubicBezTo>
                    <a:cubicBezTo>
                      <a:pt x="1106" y="1771"/>
                      <a:pt x="914" y="2128"/>
                      <a:pt x="965" y="2308"/>
                    </a:cubicBezTo>
                    <a:cubicBezTo>
                      <a:pt x="986" y="2378"/>
                      <a:pt x="1026" y="2439"/>
                      <a:pt x="1052" y="2509"/>
                    </a:cubicBezTo>
                    <a:cubicBezTo>
                      <a:pt x="1092" y="2621"/>
                      <a:pt x="1084" y="2743"/>
                      <a:pt x="1033" y="2851"/>
                    </a:cubicBezTo>
                    <a:cubicBezTo>
                      <a:pt x="1005" y="2906"/>
                      <a:pt x="967" y="2955"/>
                      <a:pt x="948" y="3012"/>
                    </a:cubicBezTo>
                    <a:cubicBezTo>
                      <a:pt x="931" y="3076"/>
                      <a:pt x="925" y="3141"/>
                      <a:pt x="933" y="3207"/>
                    </a:cubicBezTo>
                    <a:cubicBezTo>
                      <a:pt x="952" y="3628"/>
                      <a:pt x="1067" y="4049"/>
                      <a:pt x="880" y="4449"/>
                    </a:cubicBezTo>
                    <a:cubicBezTo>
                      <a:pt x="817" y="4580"/>
                      <a:pt x="741" y="4643"/>
                      <a:pt x="659" y="4643"/>
                    </a:cubicBezTo>
                    <a:cubicBezTo>
                      <a:pt x="639" y="4643"/>
                      <a:pt x="619" y="4639"/>
                      <a:pt x="599" y="4633"/>
                    </a:cubicBezTo>
                    <a:cubicBezTo>
                      <a:pt x="542" y="4611"/>
                      <a:pt x="493" y="4576"/>
                      <a:pt x="455" y="4531"/>
                    </a:cubicBezTo>
                    <a:cubicBezTo>
                      <a:pt x="410" y="4483"/>
                      <a:pt x="387" y="4259"/>
                      <a:pt x="306" y="4259"/>
                    </a:cubicBezTo>
                    <a:cubicBezTo>
                      <a:pt x="276" y="4259"/>
                      <a:pt x="239" y="4288"/>
                      <a:pt x="191" y="4366"/>
                    </a:cubicBezTo>
                    <a:cubicBezTo>
                      <a:pt x="121" y="4478"/>
                      <a:pt x="239" y="4912"/>
                      <a:pt x="244" y="5052"/>
                    </a:cubicBezTo>
                    <a:cubicBezTo>
                      <a:pt x="248" y="5246"/>
                      <a:pt x="214" y="5458"/>
                      <a:pt x="79" y="5597"/>
                    </a:cubicBezTo>
                    <a:cubicBezTo>
                      <a:pt x="32" y="5646"/>
                      <a:pt x="0" y="5678"/>
                      <a:pt x="38" y="5739"/>
                    </a:cubicBezTo>
                    <a:cubicBezTo>
                      <a:pt x="229" y="5712"/>
                      <a:pt x="381" y="5585"/>
                      <a:pt x="561" y="5521"/>
                    </a:cubicBezTo>
                    <a:cubicBezTo>
                      <a:pt x="832" y="5422"/>
                      <a:pt x="1124" y="5390"/>
                      <a:pt x="1403" y="5318"/>
                    </a:cubicBezTo>
                    <a:cubicBezTo>
                      <a:pt x="1519" y="5288"/>
                      <a:pt x="1663" y="5200"/>
                      <a:pt x="1621" y="5087"/>
                    </a:cubicBezTo>
                    <a:cubicBezTo>
                      <a:pt x="1598" y="5029"/>
                      <a:pt x="1550" y="5012"/>
                      <a:pt x="1490" y="5012"/>
                    </a:cubicBezTo>
                    <a:cubicBezTo>
                      <a:pt x="1407" y="5012"/>
                      <a:pt x="1302" y="5044"/>
                      <a:pt x="1212" y="5044"/>
                    </a:cubicBezTo>
                    <a:cubicBezTo>
                      <a:pt x="1157" y="5044"/>
                      <a:pt x="1107" y="5032"/>
                      <a:pt x="1071" y="4994"/>
                    </a:cubicBezTo>
                    <a:cubicBezTo>
                      <a:pt x="1132" y="4730"/>
                      <a:pt x="1414" y="4590"/>
                      <a:pt x="1665" y="4493"/>
                    </a:cubicBezTo>
                    <a:cubicBezTo>
                      <a:pt x="2061" y="4341"/>
                      <a:pt x="2463" y="4212"/>
                      <a:pt x="2873" y="4104"/>
                    </a:cubicBezTo>
                    <a:cubicBezTo>
                      <a:pt x="2971" y="4078"/>
                      <a:pt x="3095" y="4006"/>
                      <a:pt x="3057" y="3913"/>
                    </a:cubicBezTo>
                    <a:cubicBezTo>
                      <a:pt x="3032" y="3846"/>
                      <a:pt x="2943" y="3837"/>
                      <a:pt x="2871" y="3837"/>
                    </a:cubicBezTo>
                    <a:lnTo>
                      <a:pt x="2463" y="3846"/>
                    </a:lnTo>
                    <a:cubicBezTo>
                      <a:pt x="2446" y="3719"/>
                      <a:pt x="2431" y="3579"/>
                      <a:pt x="2501" y="3473"/>
                    </a:cubicBezTo>
                    <a:cubicBezTo>
                      <a:pt x="2547" y="3404"/>
                      <a:pt x="2624" y="3359"/>
                      <a:pt x="2696" y="3317"/>
                    </a:cubicBezTo>
                    <a:lnTo>
                      <a:pt x="3667" y="2763"/>
                    </a:lnTo>
                    <a:cubicBezTo>
                      <a:pt x="3870" y="2646"/>
                      <a:pt x="4100" y="2475"/>
                      <a:pt x="4077" y="2246"/>
                    </a:cubicBezTo>
                    <a:cubicBezTo>
                      <a:pt x="4054" y="2018"/>
                      <a:pt x="3796" y="1897"/>
                      <a:pt x="3669" y="1705"/>
                    </a:cubicBezTo>
                    <a:cubicBezTo>
                      <a:pt x="3531" y="1495"/>
                      <a:pt x="3561" y="1216"/>
                      <a:pt x="3626" y="973"/>
                    </a:cubicBezTo>
                    <a:cubicBezTo>
                      <a:pt x="3694" y="730"/>
                      <a:pt x="3793" y="488"/>
                      <a:pt x="3779" y="237"/>
                    </a:cubicBezTo>
                    <a:cubicBezTo>
                      <a:pt x="3769" y="60"/>
                      <a:pt x="3696" y="0"/>
                      <a:pt x="3600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329396" y="2009075"/>
                <a:ext cx="633706" cy="1005457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5734" extrusionOk="0">
                    <a:moveTo>
                      <a:pt x="3577" y="1"/>
                    </a:moveTo>
                    <a:cubicBezTo>
                      <a:pt x="3566" y="1"/>
                      <a:pt x="3555" y="7"/>
                      <a:pt x="3551" y="21"/>
                    </a:cubicBezTo>
                    <a:cubicBezTo>
                      <a:pt x="3485" y="227"/>
                      <a:pt x="3405" y="483"/>
                      <a:pt x="3225" y="650"/>
                    </a:cubicBezTo>
                    <a:cubicBezTo>
                      <a:pt x="3178" y="694"/>
                      <a:pt x="3126" y="734"/>
                      <a:pt x="3075" y="772"/>
                    </a:cubicBezTo>
                    <a:cubicBezTo>
                      <a:pt x="2956" y="863"/>
                      <a:pt x="2834" y="959"/>
                      <a:pt x="2766" y="1100"/>
                    </a:cubicBezTo>
                    <a:cubicBezTo>
                      <a:pt x="2692" y="1263"/>
                      <a:pt x="2656" y="1439"/>
                      <a:pt x="2658" y="1619"/>
                    </a:cubicBezTo>
                    <a:lnTo>
                      <a:pt x="2658" y="1762"/>
                    </a:lnTo>
                    <a:cubicBezTo>
                      <a:pt x="2660" y="2056"/>
                      <a:pt x="2662" y="2359"/>
                      <a:pt x="2480" y="2571"/>
                    </a:cubicBezTo>
                    <a:cubicBezTo>
                      <a:pt x="2387" y="2678"/>
                      <a:pt x="2258" y="2744"/>
                      <a:pt x="2127" y="2814"/>
                    </a:cubicBezTo>
                    <a:cubicBezTo>
                      <a:pt x="1994" y="2884"/>
                      <a:pt x="1861" y="2951"/>
                      <a:pt x="1757" y="3070"/>
                    </a:cubicBezTo>
                    <a:cubicBezTo>
                      <a:pt x="1653" y="3188"/>
                      <a:pt x="1602" y="3338"/>
                      <a:pt x="1552" y="3482"/>
                    </a:cubicBezTo>
                    <a:cubicBezTo>
                      <a:pt x="1535" y="3535"/>
                      <a:pt x="1518" y="3586"/>
                      <a:pt x="1497" y="3635"/>
                    </a:cubicBezTo>
                    <a:cubicBezTo>
                      <a:pt x="1401" y="3878"/>
                      <a:pt x="1247" y="4096"/>
                      <a:pt x="1097" y="4305"/>
                    </a:cubicBezTo>
                    <a:cubicBezTo>
                      <a:pt x="1031" y="4398"/>
                      <a:pt x="966" y="4494"/>
                      <a:pt x="900" y="4587"/>
                    </a:cubicBezTo>
                    <a:cubicBezTo>
                      <a:pt x="636" y="4967"/>
                      <a:pt x="363" y="5361"/>
                      <a:pt x="20" y="5682"/>
                    </a:cubicBezTo>
                    <a:cubicBezTo>
                      <a:pt x="1" y="5702"/>
                      <a:pt x="14" y="5733"/>
                      <a:pt x="39" y="5733"/>
                    </a:cubicBezTo>
                    <a:cubicBezTo>
                      <a:pt x="48" y="5733"/>
                      <a:pt x="54" y="5731"/>
                      <a:pt x="60" y="5725"/>
                    </a:cubicBezTo>
                    <a:cubicBezTo>
                      <a:pt x="407" y="5399"/>
                      <a:pt x="682" y="5003"/>
                      <a:pt x="949" y="4620"/>
                    </a:cubicBezTo>
                    <a:cubicBezTo>
                      <a:pt x="1012" y="4525"/>
                      <a:pt x="1080" y="4432"/>
                      <a:pt x="1145" y="4339"/>
                    </a:cubicBezTo>
                    <a:cubicBezTo>
                      <a:pt x="1298" y="4125"/>
                      <a:pt x="1454" y="3905"/>
                      <a:pt x="1554" y="3656"/>
                    </a:cubicBezTo>
                    <a:cubicBezTo>
                      <a:pt x="1573" y="3605"/>
                      <a:pt x="1592" y="3554"/>
                      <a:pt x="1609" y="3501"/>
                    </a:cubicBezTo>
                    <a:cubicBezTo>
                      <a:pt x="1660" y="3355"/>
                      <a:pt x="1708" y="3214"/>
                      <a:pt x="1801" y="3108"/>
                    </a:cubicBezTo>
                    <a:cubicBezTo>
                      <a:pt x="1894" y="3000"/>
                      <a:pt x="2021" y="2934"/>
                      <a:pt x="2155" y="2865"/>
                    </a:cubicBezTo>
                    <a:cubicBezTo>
                      <a:pt x="2286" y="2797"/>
                      <a:pt x="2423" y="2725"/>
                      <a:pt x="2525" y="2609"/>
                    </a:cubicBezTo>
                    <a:cubicBezTo>
                      <a:pt x="2722" y="2382"/>
                      <a:pt x="2719" y="2067"/>
                      <a:pt x="2717" y="1762"/>
                    </a:cubicBezTo>
                    <a:lnTo>
                      <a:pt x="2717" y="1619"/>
                    </a:lnTo>
                    <a:cubicBezTo>
                      <a:pt x="2715" y="1447"/>
                      <a:pt x="2749" y="1280"/>
                      <a:pt x="2819" y="1126"/>
                    </a:cubicBezTo>
                    <a:cubicBezTo>
                      <a:pt x="2882" y="997"/>
                      <a:pt x="2992" y="910"/>
                      <a:pt x="3111" y="819"/>
                    </a:cubicBezTo>
                    <a:cubicBezTo>
                      <a:pt x="3162" y="781"/>
                      <a:pt x="3217" y="739"/>
                      <a:pt x="3265" y="694"/>
                    </a:cubicBezTo>
                    <a:cubicBezTo>
                      <a:pt x="3456" y="514"/>
                      <a:pt x="3540" y="250"/>
                      <a:pt x="3606" y="38"/>
                    </a:cubicBezTo>
                    <a:cubicBezTo>
                      <a:pt x="3614" y="16"/>
                      <a:pt x="3595" y="1"/>
                      <a:pt x="3577" y="1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4806508" y="2374839"/>
                <a:ext cx="940915" cy="1106108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6308" extrusionOk="0">
                    <a:moveTo>
                      <a:pt x="3783" y="1"/>
                    </a:moveTo>
                    <a:cubicBezTo>
                      <a:pt x="2542" y="1"/>
                      <a:pt x="887" y="1893"/>
                      <a:pt x="466" y="3033"/>
                    </a:cubicBezTo>
                    <a:cubicBezTo>
                      <a:pt x="0" y="4292"/>
                      <a:pt x="641" y="5688"/>
                      <a:pt x="1900" y="6156"/>
                    </a:cubicBezTo>
                    <a:cubicBezTo>
                      <a:pt x="2178" y="6258"/>
                      <a:pt x="2463" y="6307"/>
                      <a:pt x="2743" y="6307"/>
                    </a:cubicBezTo>
                    <a:cubicBezTo>
                      <a:pt x="3731" y="6307"/>
                      <a:pt x="4660" y="5700"/>
                      <a:pt x="5023" y="4721"/>
                    </a:cubicBezTo>
                    <a:cubicBezTo>
                      <a:pt x="5270" y="4055"/>
                      <a:pt x="5365" y="2919"/>
                      <a:pt x="5213" y="1929"/>
                    </a:cubicBezTo>
                    <a:cubicBezTo>
                      <a:pt x="5078" y="1049"/>
                      <a:pt x="4747" y="285"/>
                      <a:pt x="4155" y="65"/>
                    </a:cubicBezTo>
                    <a:cubicBezTo>
                      <a:pt x="4037" y="21"/>
                      <a:pt x="3912" y="1"/>
                      <a:pt x="37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016751" y="2724664"/>
                <a:ext cx="514294" cy="451176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573" extrusionOk="0">
                    <a:moveTo>
                      <a:pt x="1468" y="1"/>
                    </a:moveTo>
                    <a:cubicBezTo>
                      <a:pt x="1039" y="1"/>
                      <a:pt x="619" y="216"/>
                      <a:pt x="375" y="607"/>
                    </a:cubicBezTo>
                    <a:cubicBezTo>
                      <a:pt x="1" y="1210"/>
                      <a:pt x="185" y="2003"/>
                      <a:pt x="788" y="2377"/>
                    </a:cubicBezTo>
                    <a:cubicBezTo>
                      <a:pt x="999" y="2510"/>
                      <a:pt x="1234" y="2573"/>
                      <a:pt x="1466" y="2573"/>
                    </a:cubicBezTo>
                    <a:cubicBezTo>
                      <a:pt x="1895" y="2573"/>
                      <a:pt x="2314" y="2358"/>
                      <a:pt x="2558" y="1967"/>
                    </a:cubicBezTo>
                    <a:cubicBezTo>
                      <a:pt x="2933" y="1364"/>
                      <a:pt x="2749" y="571"/>
                      <a:pt x="2148" y="196"/>
                    </a:cubicBezTo>
                    <a:cubicBezTo>
                      <a:pt x="1936" y="64"/>
                      <a:pt x="1701" y="1"/>
                      <a:pt x="1468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15"/>
            <p:cNvGrpSpPr/>
            <p:nvPr/>
          </p:nvGrpSpPr>
          <p:grpSpPr>
            <a:xfrm rot="4251822" flipH="1">
              <a:off x="1065155" y="1479063"/>
              <a:ext cx="552528" cy="522947"/>
              <a:chOff x="4695512" y="2138817"/>
              <a:chExt cx="402775" cy="381211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4881382" y="2282605"/>
                <a:ext cx="216905" cy="237424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354" extrusionOk="0">
                    <a:moveTo>
                      <a:pt x="1230" y="1"/>
                    </a:moveTo>
                    <a:cubicBezTo>
                      <a:pt x="1236" y="35"/>
                      <a:pt x="976" y="132"/>
                      <a:pt x="950" y="143"/>
                    </a:cubicBezTo>
                    <a:cubicBezTo>
                      <a:pt x="912" y="160"/>
                      <a:pt x="876" y="172"/>
                      <a:pt x="838" y="187"/>
                    </a:cubicBezTo>
                    <a:cubicBezTo>
                      <a:pt x="733" y="225"/>
                      <a:pt x="629" y="270"/>
                      <a:pt x="529" y="322"/>
                    </a:cubicBezTo>
                    <a:cubicBezTo>
                      <a:pt x="500" y="335"/>
                      <a:pt x="472" y="352"/>
                      <a:pt x="445" y="371"/>
                    </a:cubicBezTo>
                    <a:cubicBezTo>
                      <a:pt x="430" y="390"/>
                      <a:pt x="419" y="413"/>
                      <a:pt x="413" y="437"/>
                    </a:cubicBezTo>
                    <a:cubicBezTo>
                      <a:pt x="398" y="471"/>
                      <a:pt x="381" y="504"/>
                      <a:pt x="364" y="538"/>
                    </a:cubicBezTo>
                    <a:cubicBezTo>
                      <a:pt x="322" y="629"/>
                      <a:pt x="280" y="720"/>
                      <a:pt x="238" y="813"/>
                    </a:cubicBezTo>
                    <a:cubicBezTo>
                      <a:pt x="159" y="993"/>
                      <a:pt x="79" y="1173"/>
                      <a:pt x="1" y="1353"/>
                    </a:cubicBezTo>
                    <a:cubicBezTo>
                      <a:pt x="5" y="1353"/>
                      <a:pt x="10" y="1353"/>
                      <a:pt x="15" y="1353"/>
                    </a:cubicBezTo>
                    <a:cubicBezTo>
                      <a:pt x="40" y="1353"/>
                      <a:pt x="64" y="1349"/>
                      <a:pt x="85" y="1338"/>
                    </a:cubicBezTo>
                    <a:cubicBezTo>
                      <a:pt x="250" y="1287"/>
                      <a:pt x="409" y="1188"/>
                      <a:pt x="568" y="1120"/>
                    </a:cubicBezTo>
                    <a:cubicBezTo>
                      <a:pt x="665" y="1078"/>
                      <a:pt x="783" y="1040"/>
                      <a:pt x="845" y="944"/>
                    </a:cubicBezTo>
                    <a:cubicBezTo>
                      <a:pt x="972" y="746"/>
                      <a:pt x="1039" y="513"/>
                      <a:pt x="1137" y="297"/>
                    </a:cubicBezTo>
                    <a:cubicBezTo>
                      <a:pt x="1164" y="238"/>
                      <a:pt x="1215" y="164"/>
                      <a:pt x="1225" y="98"/>
                    </a:cubicBezTo>
                    <a:cubicBezTo>
                      <a:pt x="1234" y="66"/>
                      <a:pt x="1236" y="33"/>
                      <a:pt x="1230" y="1"/>
                    </a:cubicBezTo>
                    <a:close/>
                  </a:path>
                </a:pathLst>
              </a:custGeom>
              <a:solidFill>
                <a:srgbClr val="F2AA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4695512" y="2203346"/>
                <a:ext cx="263547" cy="316507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805" extrusionOk="0">
                    <a:moveTo>
                      <a:pt x="458" y="0"/>
                    </a:moveTo>
                    <a:cubicBezTo>
                      <a:pt x="447" y="11"/>
                      <a:pt x="439" y="21"/>
                      <a:pt x="430" y="32"/>
                    </a:cubicBezTo>
                    <a:cubicBezTo>
                      <a:pt x="426" y="38"/>
                      <a:pt x="420" y="47"/>
                      <a:pt x="415" y="55"/>
                    </a:cubicBezTo>
                    <a:cubicBezTo>
                      <a:pt x="343" y="165"/>
                      <a:pt x="305" y="294"/>
                      <a:pt x="252" y="415"/>
                    </a:cubicBezTo>
                    <a:cubicBezTo>
                      <a:pt x="195" y="554"/>
                      <a:pt x="132" y="692"/>
                      <a:pt x="68" y="829"/>
                    </a:cubicBezTo>
                    <a:cubicBezTo>
                      <a:pt x="1" y="978"/>
                      <a:pt x="58" y="1062"/>
                      <a:pt x="181" y="1157"/>
                    </a:cubicBezTo>
                    <a:cubicBezTo>
                      <a:pt x="390" y="1320"/>
                      <a:pt x="597" y="1485"/>
                      <a:pt x="807" y="1648"/>
                    </a:cubicBezTo>
                    <a:lnTo>
                      <a:pt x="819" y="1659"/>
                    </a:lnTo>
                    <a:lnTo>
                      <a:pt x="965" y="1773"/>
                    </a:lnTo>
                    <a:cubicBezTo>
                      <a:pt x="993" y="1790"/>
                      <a:pt x="1027" y="1803"/>
                      <a:pt x="1061" y="1805"/>
                    </a:cubicBezTo>
                    <a:cubicBezTo>
                      <a:pt x="1084" y="1805"/>
                      <a:pt x="1224" y="1439"/>
                      <a:pt x="1238" y="1409"/>
                    </a:cubicBezTo>
                    <a:lnTo>
                      <a:pt x="1382" y="1088"/>
                    </a:lnTo>
                    <a:cubicBezTo>
                      <a:pt x="1403" y="1039"/>
                      <a:pt x="1431" y="994"/>
                      <a:pt x="1456" y="946"/>
                    </a:cubicBezTo>
                    <a:cubicBezTo>
                      <a:pt x="1469" y="923"/>
                      <a:pt x="1477" y="899"/>
                      <a:pt x="1490" y="876"/>
                    </a:cubicBezTo>
                    <a:cubicBezTo>
                      <a:pt x="1501" y="857"/>
                      <a:pt x="1503" y="834"/>
                      <a:pt x="1496" y="815"/>
                    </a:cubicBezTo>
                    <a:cubicBezTo>
                      <a:pt x="1482" y="791"/>
                      <a:pt x="1458" y="772"/>
                      <a:pt x="1435" y="760"/>
                    </a:cubicBezTo>
                    <a:cubicBezTo>
                      <a:pt x="1412" y="745"/>
                      <a:pt x="1389" y="730"/>
                      <a:pt x="1367" y="715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4775296" y="2138817"/>
                <a:ext cx="322464" cy="20656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178" extrusionOk="0">
                    <a:moveTo>
                      <a:pt x="800" y="0"/>
                    </a:moveTo>
                    <a:cubicBezTo>
                      <a:pt x="779" y="0"/>
                      <a:pt x="758" y="4"/>
                      <a:pt x="737" y="11"/>
                    </a:cubicBezTo>
                    <a:lnTo>
                      <a:pt x="320" y="203"/>
                    </a:lnTo>
                    <a:lnTo>
                      <a:pt x="185" y="267"/>
                    </a:lnTo>
                    <a:lnTo>
                      <a:pt x="155" y="279"/>
                    </a:lnTo>
                    <a:lnTo>
                      <a:pt x="56" y="326"/>
                    </a:lnTo>
                    <a:cubicBezTo>
                      <a:pt x="37" y="339"/>
                      <a:pt x="18" y="351"/>
                      <a:pt x="1" y="368"/>
                    </a:cubicBezTo>
                    <a:cubicBezTo>
                      <a:pt x="1" y="368"/>
                      <a:pt x="1" y="368"/>
                      <a:pt x="1" y="368"/>
                    </a:cubicBezTo>
                    <a:cubicBezTo>
                      <a:pt x="19" y="368"/>
                      <a:pt x="388" y="671"/>
                      <a:pt x="415" y="692"/>
                    </a:cubicBezTo>
                    <a:cubicBezTo>
                      <a:pt x="523" y="776"/>
                      <a:pt x="623" y="872"/>
                      <a:pt x="726" y="958"/>
                    </a:cubicBezTo>
                    <a:cubicBezTo>
                      <a:pt x="779" y="1003"/>
                      <a:pt x="832" y="1045"/>
                      <a:pt x="889" y="1083"/>
                    </a:cubicBezTo>
                    <a:cubicBezTo>
                      <a:pt x="917" y="1104"/>
                      <a:pt x="946" y="1123"/>
                      <a:pt x="976" y="1140"/>
                    </a:cubicBezTo>
                    <a:cubicBezTo>
                      <a:pt x="1011" y="1161"/>
                      <a:pt x="1032" y="1178"/>
                      <a:pt x="1065" y="1178"/>
                    </a:cubicBezTo>
                    <a:cubicBezTo>
                      <a:pt x="1074" y="1178"/>
                      <a:pt x="1083" y="1177"/>
                      <a:pt x="1094" y="1174"/>
                    </a:cubicBezTo>
                    <a:cubicBezTo>
                      <a:pt x="1149" y="1162"/>
                      <a:pt x="1839" y="838"/>
                      <a:pt x="1837" y="821"/>
                    </a:cubicBezTo>
                    <a:cubicBezTo>
                      <a:pt x="1833" y="802"/>
                      <a:pt x="1826" y="783"/>
                      <a:pt x="1816" y="766"/>
                    </a:cubicBezTo>
                    <a:cubicBezTo>
                      <a:pt x="1805" y="747"/>
                      <a:pt x="1792" y="730"/>
                      <a:pt x="1780" y="715"/>
                    </a:cubicBezTo>
                    <a:cubicBezTo>
                      <a:pt x="1731" y="650"/>
                      <a:pt x="1044" y="140"/>
                      <a:pt x="980" y="89"/>
                    </a:cubicBezTo>
                    <a:cubicBezTo>
                      <a:pt x="974" y="85"/>
                      <a:pt x="967" y="80"/>
                      <a:pt x="961" y="76"/>
                    </a:cubicBezTo>
                    <a:lnTo>
                      <a:pt x="921" y="42"/>
                    </a:lnTo>
                    <a:cubicBezTo>
                      <a:pt x="887" y="15"/>
                      <a:pt x="845" y="0"/>
                      <a:pt x="800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4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4"/>
          <p:cNvSpPr/>
          <p:nvPr/>
        </p:nvSpPr>
        <p:spPr>
          <a:xfrm>
            <a:off x="4293816" y="2729477"/>
            <a:ext cx="1398234" cy="1099896"/>
          </a:xfrm>
          <a:custGeom>
            <a:avLst/>
            <a:gdLst/>
            <a:ahLst/>
            <a:cxnLst/>
            <a:rect l="l" t="t" r="r" b="b"/>
            <a:pathLst>
              <a:path w="5652" h="4446" extrusionOk="0">
                <a:moveTo>
                  <a:pt x="1" y="0"/>
                </a:moveTo>
                <a:lnTo>
                  <a:pt x="1147" y="2119"/>
                </a:lnTo>
                <a:cubicBezTo>
                  <a:pt x="1182" y="2184"/>
                  <a:pt x="1182" y="2262"/>
                  <a:pt x="1147" y="2326"/>
                </a:cubicBezTo>
                <a:lnTo>
                  <a:pt x="1" y="4445"/>
                </a:lnTo>
                <a:lnTo>
                  <a:pt x="4449" y="4445"/>
                </a:lnTo>
                <a:lnTo>
                  <a:pt x="5651" y="2222"/>
                </a:lnTo>
                <a:lnTo>
                  <a:pt x="4449" y="0"/>
                </a:lnTo>
                <a:close/>
              </a:path>
            </a:pathLst>
          </a:custGeom>
          <a:solidFill>
            <a:srgbClr val="6BB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4"/>
          <p:cNvSpPr/>
          <p:nvPr/>
        </p:nvSpPr>
        <p:spPr>
          <a:xfrm>
            <a:off x="5516400" y="2729477"/>
            <a:ext cx="1398234" cy="1099896"/>
          </a:xfrm>
          <a:custGeom>
            <a:avLst/>
            <a:gdLst/>
            <a:ahLst/>
            <a:cxnLst/>
            <a:rect l="l" t="t" r="r" b="b"/>
            <a:pathLst>
              <a:path w="5652" h="4446" extrusionOk="0">
                <a:moveTo>
                  <a:pt x="1" y="0"/>
                </a:moveTo>
                <a:lnTo>
                  <a:pt x="1147" y="2119"/>
                </a:lnTo>
                <a:cubicBezTo>
                  <a:pt x="1182" y="2184"/>
                  <a:pt x="1182" y="2262"/>
                  <a:pt x="1147" y="2326"/>
                </a:cubicBezTo>
                <a:lnTo>
                  <a:pt x="1" y="4445"/>
                </a:lnTo>
                <a:lnTo>
                  <a:pt x="4449" y="4445"/>
                </a:lnTo>
                <a:lnTo>
                  <a:pt x="5651" y="2222"/>
                </a:lnTo>
                <a:lnTo>
                  <a:pt x="4449" y="0"/>
                </a:lnTo>
                <a:close/>
              </a:path>
            </a:pathLst>
          </a:custGeom>
          <a:solidFill>
            <a:srgbClr val="AEF2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24"/>
          <p:cNvGrpSpPr/>
          <p:nvPr/>
        </p:nvGrpSpPr>
        <p:grpSpPr>
          <a:xfrm>
            <a:off x="570400" y="2729477"/>
            <a:ext cx="6344235" cy="1099896"/>
            <a:chOff x="463625" y="2729477"/>
            <a:chExt cx="6344235" cy="1099896"/>
          </a:xfrm>
        </p:grpSpPr>
        <p:sp>
          <p:nvSpPr>
            <p:cNvPr id="1480" name="Google Shape;1480;p24"/>
            <p:cNvSpPr/>
            <p:nvPr/>
          </p:nvSpPr>
          <p:spPr>
            <a:xfrm>
              <a:off x="1742119" y="2729477"/>
              <a:ext cx="1397987" cy="1099896"/>
            </a:xfrm>
            <a:custGeom>
              <a:avLst/>
              <a:gdLst/>
              <a:ahLst/>
              <a:cxnLst/>
              <a:rect l="l" t="t" r="r" b="b"/>
              <a:pathLst>
                <a:path w="5651" h="4446" extrusionOk="0">
                  <a:moveTo>
                    <a:pt x="0" y="0"/>
                  </a:moveTo>
                  <a:lnTo>
                    <a:pt x="1147" y="2119"/>
                  </a:lnTo>
                  <a:cubicBezTo>
                    <a:pt x="1181" y="2184"/>
                    <a:pt x="1181" y="2262"/>
                    <a:pt x="1147" y="2326"/>
                  </a:cubicBezTo>
                  <a:lnTo>
                    <a:pt x="0" y="4445"/>
                  </a:lnTo>
                  <a:lnTo>
                    <a:pt x="4449" y="4445"/>
                  </a:lnTo>
                  <a:lnTo>
                    <a:pt x="5651" y="2222"/>
                  </a:lnTo>
                  <a:lnTo>
                    <a:pt x="4449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2964951" y="2729477"/>
              <a:ext cx="1398234" cy="1099896"/>
            </a:xfrm>
            <a:custGeom>
              <a:avLst/>
              <a:gdLst/>
              <a:ahLst/>
              <a:cxnLst/>
              <a:rect l="l" t="t" r="r" b="b"/>
              <a:pathLst>
                <a:path w="5652" h="4446" extrusionOk="0">
                  <a:moveTo>
                    <a:pt x="1" y="0"/>
                  </a:moveTo>
                  <a:lnTo>
                    <a:pt x="1147" y="2119"/>
                  </a:lnTo>
                  <a:cubicBezTo>
                    <a:pt x="1182" y="2184"/>
                    <a:pt x="1182" y="2262"/>
                    <a:pt x="1147" y="2326"/>
                  </a:cubicBezTo>
                  <a:lnTo>
                    <a:pt x="1" y="4445"/>
                  </a:lnTo>
                  <a:lnTo>
                    <a:pt x="4449" y="4445"/>
                  </a:lnTo>
                  <a:lnTo>
                    <a:pt x="5651" y="2222"/>
                  </a:lnTo>
                  <a:lnTo>
                    <a:pt x="4449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4187041" y="2729477"/>
              <a:ext cx="1398234" cy="1099896"/>
            </a:xfrm>
            <a:custGeom>
              <a:avLst/>
              <a:gdLst/>
              <a:ahLst/>
              <a:cxnLst/>
              <a:rect l="l" t="t" r="r" b="b"/>
              <a:pathLst>
                <a:path w="5652" h="4446" extrusionOk="0">
                  <a:moveTo>
                    <a:pt x="1" y="0"/>
                  </a:moveTo>
                  <a:lnTo>
                    <a:pt x="1147" y="2119"/>
                  </a:lnTo>
                  <a:cubicBezTo>
                    <a:pt x="1182" y="2184"/>
                    <a:pt x="1182" y="2262"/>
                    <a:pt x="1147" y="2326"/>
                  </a:cubicBezTo>
                  <a:lnTo>
                    <a:pt x="1" y="4445"/>
                  </a:lnTo>
                  <a:lnTo>
                    <a:pt x="4449" y="4445"/>
                  </a:lnTo>
                  <a:lnTo>
                    <a:pt x="5651" y="2222"/>
                  </a:lnTo>
                  <a:lnTo>
                    <a:pt x="4449" y="0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463625" y="2729477"/>
              <a:ext cx="1453896" cy="1099896"/>
            </a:xfrm>
            <a:custGeom>
              <a:avLst/>
              <a:gdLst/>
              <a:ahLst/>
              <a:cxnLst/>
              <a:rect l="l" t="t" r="r" b="b"/>
              <a:pathLst>
                <a:path w="5877" h="4446" extrusionOk="0">
                  <a:moveTo>
                    <a:pt x="1" y="0"/>
                  </a:moveTo>
                  <a:lnTo>
                    <a:pt x="1" y="4445"/>
                  </a:lnTo>
                  <a:lnTo>
                    <a:pt x="4675" y="4445"/>
                  </a:lnTo>
                  <a:lnTo>
                    <a:pt x="5877" y="2224"/>
                  </a:lnTo>
                  <a:lnTo>
                    <a:pt x="4675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5409625" y="2729477"/>
              <a:ext cx="1398234" cy="1099896"/>
            </a:xfrm>
            <a:custGeom>
              <a:avLst/>
              <a:gdLst/>
              <a:ahLst/>
              <a:cxnLst/>
              <a:rect l="l" t="t" r="r" b="b"/>
              <a:pathLst>
                <a:path w="5652" h="4446" extrusionOk="0">
                  <a:moveTo>
                    <a:pt x="1" y="0"/>
                  </a:moveTo>
                  <a:lnTo>
                    <a:pt x="1147" y="2119"/>
                  </a:lnTo>
                  <a:cubicBezTo>
                    <a:pt x="1182" y="2184"/>
                    <a:pt x="1182" y="2262"/>
                    <a:pt x="1147" y="2326"/>
                  </a:cubicBezTo>
                  <a:lnTo>
                    <a:pt x="1" y="4445"/>
                  </a:lnTo>
                  <a:lnTo>
                    <a:pt x="4449" y="4445"/>
                  </a:lnTo>
                  <a:lnTo>
                    <a:pt x="5651" y="2222"/>
                  </a:lnTo>
                  <a:lnTo>
                    <a:pt x="4449" y="0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24"/>
          <p:cNvGrpSpPr/>
          <p:nvPr/>
        </p:nvGrpSpPr>
        <p:grpSpPr>
          <a:xfrm>
            <a:off x="4686254" y="3185540"/>
            <a:ext cx="749111" cy="187773"/>
            <a:chOff x="1633583" y="1807513"/>
            <a:chExt cx="600345" cy="150483"/>
          </a:xfrm>
        </p:grpSpPr>
        <p:sp>
          <p:nvSpPr>
            <p:cNvPr id="1486" name="Google Shape;1486;p24"/>
            <p:cNvSpPr/>
            <p:nvPr/>
          </p:nvSpPr>
          <p:spPr>
            <a:xfrm>
              <a:off x="2020198" y="1830314"/>
              <a:ext cx="206989" cy="124907"/>
            </a:xfrm>
            <a:custGeom>
              <a:avLst/>
              <a:gdLst/>
              <a:ahLst/>
              <a:cxnLst/>
              <a:rect l="l" t="t" r="r" b="b"/>
              <a:pathLst>
                <a:path w="1044" h="630" extrusionOk="0">
                  <a:moveTo>
                    <a:pt x="686" y="0"/>
                  </a:moveTo>
                  <a:cubicBezTo>
                    <a:pt x="412" y="0"/>
                    <a:pt x="172" y="111"/>
                    <a:pt x="60" y="172"/>
                  </a:cubicBezTo>
                  <a:cubicBezTo>
                    <a:pt x="20" y="193"/>
                    <a:pt x="1" y="242"/>
                    <a:pt x="15" y="285"/>
                  </a:cubicBezTo>
                  <a:cubicBezTo>
                    <a:pt x="54" y="405"/>
                    <a:pt x="165" y="630"/>
                    <a:pt x="446" y="630"/>
                  </a:cubicBezTo>
                  <a:cubicBezTo>
                    <a:pt x="478" y="630"/>
                    <a:pt x="513" y="627"/>
                    <a:pt x="550" y="620"/>
                  </a:cubicBezTo>
                  <a:cubicBezTo>
                    <a:pt x="899" y="561"/>
                    <a:pt x="1003" y="294"/>
                    <a:pt x="1033" y="155"/>
                  </a:cubicBezTo>
                  <a:cubicBezTo>
                    <a:pt x="1043" y="106"/>
                    <a:pt x="1015" y="57"/>
                    <a:pt x="968" y="44"/>
                  </a:cubicBezTo>
                  <a:cubicBezTo>
                    <a:pt x="873" y="13"/>
                    <a:pt x="777" y="0"/>
                    <a:pt x="68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1633781" y="1869570"/>
              <a:ext cx="403866" cy="88426"/>
            </a:xfrm>
            <a:custGeom>
              <a:avLst/>
              <a:gdLst/>
              <a:ahLst/>
              <a:cxnLst/>
              <a:rect l="l" t="t" r="r" b="b"/>
              <a:pathLst>
                <a:path w="2037" h="446" extrusionOk="0">
                  <a:moveTo>
                    <a:pt x="1952" y="1"/>
                  </a:moveTo>
                  <a:cubicBezTo>
                    <a:pt x="1768" y="1"/>
                    <a:pt x="775" y="38"/>
                    <a:pt x="361" y="117"/>
                  </a:cubicBezTo>
                  <a:cubicBezTo>
                    <a:pt x="86" y="169"/>
                    <a:pt x="1" y="245"/>
                    <a:pt x="34" y="346"/>
                  </a:cubicBezTo>
                  <a:cubicBezTo>
                    <a:pt x="61" y="422"/>
                    <a:pt x="148" y="446"/>
                    <a:pt x="277" y="446"/>
                  </a:cubicBezTo>
                  <a:cubicBezTo>
                    <a:pt x="291" y="446"/>
                    <a:pt x="305" y="445"/>
                    <a:pt x="321" y="445"/>
                  </a:cubicBezTo>
                  <a:cubicBezTo>
                    <a:pt x="694" y="433"/>
                    <a:pt x="2037" y="136"/>
                    <a:pt x="2037" y="136"/>
                  </a:cubicBezTo>
                  <a:lnTo>
                    <a:pt x="1981" y="2"/>
                  </a:lnTo>
                  <a:cubicBezTo>
                    <a:pt x="1981" y="1"/>
                    <a:pt x="1971" y="1"/>
                    <a:pt x="195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1633583" y="1868579"/>
              <a:ext cx="403668" cy="78711"/>
            </a:xfrm>
            <a:custGeom>
              <a:avLst/>
              <a:gdLst/>
              <a:ahLst/>
              <a:cxnLst/>
              <a:rect l="l" t="t" r="r" b="b"/>
              <a:pathLst>
                <a:path w="2036" h="397" extrusionOk="0">
                  <a:moveTo>
                    <a:pt x="1967" y="1"/>
                  </a:moveTo>
                  <a:cubicBezTo>
                    <a:pt x="1832" y="1"/>
                    <a:pt x="791" y="45"/>
                    <a:pt x="362" y="120"/>
                  </a:cubicBezTo>
                  <a:cubicBezTo>
                    <a:pt x="87" y="167"/>
                    <a:pt x="0" y="231"/>
                    <a:pt x="33" y="316"/>
                  </a:cubicBezTo>
                  <a:cubicBezTo>
                    <a:pt x="56" y="379"/>
                    <a:pt x="141" y="397"/>
                    <a:pt x="263" y="397"/>
                  </a:cubicBezTo>
                  <a:cubicBezTo>
                    <a:pt x="280" y="397"/>
                    <a:pt x="298" y="397"/>
                    <a:pt x="316" y="396"/>
                  </a:cubicBezTo>
                  <a:cubicBezTo>
                    <a:pt x="690" y="380"/>
                    <a:pt x="2036" y="113"/>
                    <a:pt x="2036" y="113"/>
                  </a:cubicBezTo>
                  <a:lnTo>
                    <a:pt x="1982" y="2"/>
                  </a:lnTo>
                  <a:cubicBezTo>
                    <a:pt x="1982" y="1"/>
                    <a:pt x="1977" y="1"/>
                    <a:pt x="196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1645875" y="1873139"/>
              <a:ext cx="385229" cy="67608"/>
            </a:xfrm>
            <a:custGeom>
              <a:avLst/>
              <a:gdLst/>
              <a:ahLst/>
              <a:cxnLst/>
              <a:rect l="l" t="t" r="r" b="b"/>
              <a:pathLst>
                <a:path w="1943" h="341" extrusionOk="0">
                  <a:moveTo>
                    <a:pt x="1888" y="0"/>
                  </a:moveTo>
                  <a:cubicBezTo>
                    <a:pt x="1866" y="0"/>
                    <a:pt x="1806" y="4"/>
                    <a:pt x="1630" y="17"/>
                  </a:cubicBezTo>
                  <a:cubicBezTo>
                    <a:pt x="1449" y="31"/>
                    <a:pt x="1227" y="48"/>
                    <a:pt x="1020" y="64"/>
                  </a:cubicBezTo>
                  <a:cubicBezTo>
                    <a:pt x="676" y="92"/>
                    <a:pt x="588" y="99"/>
                    <a:pt x="338" y="135"/>
                  </a:cubicBezTo>
                  <a:cubicBezTo>
                    <a:pt x="136" y="165"/>
                    <a:pt x="30" y="199"/>
                    <a:pt x="8" y="244"/>
                  </a:cubicBezTo>
                  <a:cubicBezTo>
                    <a:pt x="1" y="257"/>
                    <a:pt x="2" y="274"/>
                    <a:pt x="9" y="288"/>
                  </a:cubicBezTo>
                  <a:cubicBezTo>
                    <a:pt x="29" y="325"/>
                    <a:pt x="86" y="341"/>
                    <a:pt x="201" y="341"/>
                  </a:cubicBezTo>
                  <a:cubicBezTo>
                    <a:pt x="227" y="341"/>
                    <a:pt x="257" y="340"/>
                    <a:pt x="289" y="338"/>
                  </a:cubicBezTo>
                  <a:cubicBezTo>
                    <a:pt x="306" y="338"/>
                    <a:pt x="326" y="336"/>
                    <a:pt x="348" y="335"/>
                  </a:cubicBezTo>
                  <a:cubicBezTo>
                    <a:pt x="808" y="295"/>
                    <a:pt x="1918" y="79"/>
                    <a:pt x="1938" y="76"/>
                  </a:cubicBezTo>
                  <a:cubicBezTo>
                    <a:pt x="1941" y="76"/>
                    <a:pt x="1943" y="72"/>
                    <a:pt x="1943" y="69"/>
                  </a:cubicBezTo>
                  <a:cubicBezTo>
                    <a:pt x="1941" y="66"/>
                    <a:pt x="1939" y="63"/>
                    <a:pt x="1936" y="63"/>
                  </a:cubicBezTo>
                  <a:cubicBezTo>
                    <a:pt x="1935" y="63"/>
                    <a:pt x="1935" y="63"/>
                    <a:pt x="1934" y="64"/>
                  </a:cubicBezTo>
                  <a:cubicBezTo>
                    <a:pt x="1918" y="66"/>
                    <a:pt x="647" y="305"/>
                    <a:pt x="289" y="324"/>
                  </a:cubicBezTo>
                  <a:cubicBezTo>
                    <a:pt x="259" y="326"/>
                    <a:pt x="228" y="327"/>
                    <a:pt x="199" y="327"/>
                  </a:cubicBezTo>
                  <a:cubicBezTo>
                    <a:pt x="114" y="327"/>
                    <a:pt x="41" y="317"/>
                    <a:pt x="22" y="281"/>
                  </a:cubicBezTo>
                  <a:cubicBezTo>
                    <a:pt x="16" y="270"/>
                    <a:pt x="16" y="258"/>
                    <a:pt x="22" y="248"/>
                  </a:cubicBezTo>
                  <a:cubicBezTo>
                    <a:pt x="41" y="210"/>
                    <a:pt x="145" y="177"/>
                    <a:pt x="339" y="149"/>
                  </a:cubicBezTo>
                  <a:cubicBezTo>
                    <a:pt x="759" y="88"/>
                    <a:pt x="1812" y="13"/>
                    <a:pt x="1890" y="13"/>
                  </a:cubicBezTo>
                  <a:cubicBezTo>
                    <a:pt x="1892" y="13"/>
                    <a:pt x="1893" y="13"/>
                    <a:pt x="1894" y="13"/>
                  </a:cubicBezTo>
                  <a:lnTo>
                    <a:pt x="1894" y="6"/>
                  </a:lnTo>
                  <a:lnTo>
                    <a:pt x="1889" y="8"/>
                  </a:lnTo>
                  <a:lnTo>
                    <a:pt x="1889" y="8"/>
                  </a:lnTo>
                  <a:lnTo>
                    <a:pt x="1901" y="3"/>
                  </a:lnTo>
                  <a:cubicBezTo>
                    <a:pt x="1900" y="1"/>
                    <a:pt x="1899" y="0"/>
                    <a:pt x="1888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2028129" y="1840029"/>
              <a:ext cx="205799" cy="50161"/>
            </a:xfrm>
            <a:custGeom>
              <a:avLst/>
              <a:gdLst/>
              <a:ahLst/>
              <a:cxnLst/>
              <a:rect l="l" t="t" r="r" b="b"/>
              <a:pathLst>
                <a:path w="1038" h="253" extrusionOk="0">
                  <a:moveTo>
                    <a:pt x="696" y="1"/>
                  </a:moveTo>
                  <a:cubicBezTo>
                    <a:pt x="581" y="1"/>
                    <a:pt x="472" y="15"/>
                    <a:pt x="472" y="15"/>
                  </a:cubicBezTo>
                  <a:cubicBezTo>
                    <a:pt x="154" y="67"/>
                    <a:pt x="1" y="179"/>
                    <a:pt x="25" y="199"/>
                  </a:cubicBezTo>
                  <a:cubicBezTo>
                    <a:pt x="46" y="218"/>
                    <a:pt x="114" y="253"/>
                    <a:pt x="290" y="253"/>
                  </a:cubicBezTo>
                  <a:cubicBezTo>
                    <a:pt x="317" y="253"/>
                    <a:pt x="347" y="252"/>
                    <a:pt x="379" y="250"/>
                  </a:cubicBezTo>
                  <a:cubicBezTo>
                    <a:pt x="635" y="236"/>
                    <a:pt x="1038" y="97"/>
                    <a:pt x="916" y="34"/>
                  </a:cubicBezTo>
                  <a:cubicBezTo>
                    <a:pt x="865" y="8"/>
                    <a:pt x="779" y="1"/>
                    <a:pt x="696" y="1"/>
                  </a:cubicBezTo>
                  <a:close/>
                </a:path>
              </a:pathLst>
            </a:custGeom>
            <a:solidFill>
              <a:srgbClr val="97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2027137" y="1807513"/>
              <a:ext cx="206790" cy="82677"/>
            </a:xfrm>
            <a:custGeom>
              <a:avLst/>
              <a:gdLst/>
              <a:ahLst/>
              <a:cxnLst/>
              <a:rect l="l" t="t" r="r" b="b"/>
              <a:pathLst>
                <a:path w="1043" h="417" extrusionOk="0">
                  <a:moveTo>
                    <a:pt x="561" y="1"/>
                  </a:moveTo>
                  <a:cubicBezTo>
                    <a:pt x="511" y="1"/>
                    <a:pt x="461" y="14"/>
                    <a:pt x="417" y="39"/>
                  </a:cubicBezTo>
                  <a:cubicBezTo>
                    <a:pt x="385" y="45"/>
                    <a:pt x="292" y="74"/>
                    <a:pt x="244" y="74"/>
                  </a:cubicBezTo>
                  <a:cubicBezTo>
                    <a:pt x="242" y="74"/>
                    <a:pt x="239" y="74"/>
                    <a:pt x="237" y="73"/>
                  </a:cubicBezTo>
                  <a:cubicBezTo>
                    <a:pt x="233" y="73"/>
                    <a:pt x="229" y="73"/>
                    <a:pt x="225" y="73"/>
                  </a:cubicBezTo>
                  <a:cubicBezTo>
                    <a:pt x="162" y="73"/>
                    <a:pt x="113" y="114"/>
                    <a:pt x="82" y="146"/>
                  </a:cubicBezTo>
                  <a:cubicBezTo>
                    <a:pt x="1" y="230"/>
                    <a:pt x="15" y="351"/>
                    <a:pt x="30" y="363"/>
                  </a:cubicBezTo>
                  <a:cubicBezTo>
                    <a:pt x="51" y="382"/>
                    <a:pt x="119" y="416"/>
                    <a:pt x="300" y="416"/>
                  </a:cubicBezTo>
                  <a:cubicBezTo>
                    <a:pt x="325" y="416"/>
                    <a:pt x="353" y="415"/>
                    <a:pt x="383" y="414"/>
                  </a:cubicBezTo>
                  <a:cubicBezTo>
                    <a:pt x="640" y="400"/>
                    <a:pt x="1043" y="261"/>
                    <a:pt x="921" y="198"/>
                  </a:cubicBezTo>
                  <a:cubicBezTo>
                    <a:pt x="859" y="167"/>
                    <a:pt x="765" y="37"/>
                    <a:pt x="629" y="9"/>
                  </a:cubicBezTo>
                  <a:cubicBezTo>
                    <a:pt x="607" y="4"/>
                    <a:pt x="584" y="1"/>
                    <a:pt x="561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2038240" y="1859657"/>
              <a:ext cx="179232" cy="38662"/>
            </a:xfrm>
            <a:custGeom>
              <a:avLst/>
              <a:gdLst/>
              <a:ahLst/>
              <a:cxnLst/>
              <a:rect l="l" t="t" r="r" b="b"/>
              <a:pathLst>
                <a:path w="904" h="195" extrusionOk="0">
                  <a:moveTo>
                    <a:pt x="896" y="0"/>
                  </a:moveTo>
                  <a:cubicBezTo>
                    <a:pt x="894" y="0"/>
                    <a:pt x="892" y="1"/>
                    <a:pt x="891" y="1"/>
                  </a:cubicBezTo>
                  <a:cubicBezTo>
                    <a:pt x="890" y="3"/>
                    <a:pt x="742" y="135"/>
                    <a:pt x="422" y="172"/>
                  </a:cubicBezTo>
                  <a:cubicBezTo>
                    <a:pt x="360" y="179"/>
                    <a:pt x="305" y="182"/>
                    <a:pt x="259" y="182"/>
                  </a:cubicBezTo>
                  <a:cubicBezTo>
                    <a:pt x="77" y="182"/>
                    <a:pt x="11" y="139"/>
                    <a:pt x="11" y="139"/>
                  </a:cubicBezTo>
                  <a:cubicBezTo>
                    <a:pt x="9" y="138"/>
                    <a:pt x="8" y="138"/>
                    <a:pt x="6" y="138"/>
                  </a:cubicBezTo>
                  <a:cubicBezTo>
                    <a:pt x="5" y="138"/>
                    <a:pt x="3" y="138"/>
                    <a:pt x="2" y="140"/>
                  </a:cubicBezTo>
                  <a:cubicBezTo>
                    <a:pt x="0" y="144"/>
                    <a:pt x="0" y="147"/>
                    <a:pt x="4" y="149"/>
                  </a:cubicBezTo>
                  <a:cubicBezTo>
                    <a:pt x="7" y="152"/>
                    <a:pt x="72" y="195"/>
                    <a:pt x="254" y="195"/>
                  </a:cubicBezTo>
                  <a:cubicBezTo>
                    <a:pt x="291" y="195"/>
                    <a:pt x="331" y="193"/>
                    <a:pt x="377" y="189"/>
                  </a:cubicBezTo>
                  <a:cubicBezTo>
                    <a:pt x="391" y="189"/>
                    <a:pt x="407" y="187"/>
                    <a:pt x="422" y="184"/>
                  </a:cubicBezTo>
                  <a:cubicBezTo>
                    <a:pt x="749" y="149"/>
                    <a:pt x="898" y="12"/>
                    <a:pt x="900" y="10"/>
                  </a:cubicBezTo>
                  <a:cubicBezTo>
                    <a:pt x="903" y="8"/>
                    <a:pt x="903" y="3"/>
                    <a:pt x="900" y="1"/>
                  </a:cubicBezTo>
                  <a:cubicBezTo>
                    <a:pt x="899" y="1"/>
                    <a:pt x="897" y="0"/>
                    <a:pt x="896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4"/>
          <p:cNvGrpSpPr/>
          <p:nvPr/>
        </p:nvGrpSpPr>
        <p:grpSpPr>
          <a:xfrm>
            <a:off x="936191" y="2958307"/>
            <a:ext cx="445805" cy="642236"/>
            <a:chOff x="4593272" y="1578915"/>
            <a:chExt cx="357273" cy="514695"/>
          </a:xfrm>
        </p:grpSpPr>
        <p:sp>
          <p:nvSpPr>
            <p:cNvPr id="1494" name="Google Shape;1494;p24"/>
            <p:cNvSpPr/>
            <p:nvPr/>
          </p:nvSpPr>
          <p:spPr>
            <a:xfrm>
              <a:off x="4593272" y="1942531"/>
              <a:ext cx="108847" cy="136010"/>
            </a:xfrm>
            <a:custGeom>
              <a:avLst/>
              <a:gdLst/>
              <a:ahLst/>
              <a:cxnLst/>
              <a:rect l="l" t="t" r="r" b="b"/>
              <a:pathLst>
                <a:path w="549" h="686" extrusionOk="0">
                  <a:moveTo>
                    <a:pt x="73" y="0"/>
                  </a:moveTo>
                  <a:lnTo>
                    <a:pt x="0" y="464"/>
                  </a:lnTo>
                  <a:cubicBezTo>
                    <a:pt x="0" y="466"/>
                    <a:pt x="0" y="468"/>
                    <a:pt x="2" y="468"/>
                  </a:cubicBezTo>
                  <a:lnTo>
                    <a:pt x="424" y="685"/>
                  </a:lnTo>
                  <a:cubicBezTo>
                    <a:pt x="425" y="685"/>
                    <a:pt x="426" y="685"/>
                    <a:pt x="426" y="685"/>
                  </a:cubicBezTo>
                  <a:cubicBezTo>
                    <a:pt x="428" y="685"/>
                    <a:pt x="430" y="684"/>
                    <a:pt x="431" y="681"/>
                  </a:cubicBezTo>
                  <a:lnTo>
                    <a:pt x="549" y="108"/>
                  </a:lnTo>
                  <a:cubicBezTo>
                    <a:pt x="389" y="73"/>
                    <a:pt x="231" y="35"/>
                    <a:pt x="73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4607944" y="1896336"/>
              <a:ext cx="101908" cy="68005"/>
            </a:xfrm>
            <a:custGeom>
              <a:avLst/>
              <a:gdLst/>
              <a:ahLst/>
              <a:cxnLst/>
              <a:rect l="l" t="t" r="r" b="b"/>
              <a:pathLst>
                <a:path w="514" h="343" extrusionOk="0">
                  <a:moveTo>
                    <a:pt x="37" y="1"/>
                  </a:moveTo>
                  <a:lnTo>
                    <a:pt x="1" y="233"/>
                  </a:lnTo>
                  <a:cubicBezTo>
                    <a:pt x="157" y="270"/>
                    <a:pt x="315" y="308"/>
                    <a:pt x="475" y="343"/>
                  </a:cubicBezTo>
                  <a:lnTo>
                    <a:pt x="513" y="157"/>
                  </a:lnTo>
                  <a:cubicBezTo>
                    <a:pt x="352" y="115"/>
                    <a:pt x="192" y="63"/>
                    <a:pt x="37" y="1"/>
                  </a:cubicBezTo>
                  <a:close/>
                </a:path>
              </a:pathLst>
            </a:custGeom>
            <a:solidFill>
              <a:srgbClr val="DE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4615280" y="1785506"/>
              <a:ext cx="116976" cy="142354"/>
            </a:xfrm>
            <a:custGeom>
              <a:avLst/>
              <a:gdLst/>
              <a:ahLst/>
              <a:cxnLst/>
              <a:rect l="l" t="t" r="r" b="b"/>
              <a:pathLst>
                <a:path w="590" h="718" extrusionOk="0">
                  <a:moveTo>
                    <a:pt x="89" y="0"/>
                  </a:moveTo>
                  <a:lnTo>
                    <a:pt x="0" y="561"/>
                  </a:lnTo>
                  <a:cubicBezTo>
                    <a:pt x="155" y="622"/>
                    <a:pt x="315" y="674"/>
                    <a:pt x="476" y="718"/>
                  </a:cubicBezTo>
                  <a:lnTo>
                    <a:pt x="589" y="174"/>
                  </a:lnTo>
                  <a:cubicBezTo>
                    <a:pt x="419" y="125"/>
                    <a:pt x="252" y="68"/>
                    <a:pt x="89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4727894" y="1636015"/>
              <a:ext cx="222652" cy="175861"/>
            </a:xfrm>
            <a:custGeom>
              <a:avLst/>
              <a:gdLst/>
              <a:ahLst/>
              <a:cxnLst/>
              <a:rect l="l" t="t" r="r" b="b"/>
              <a:pathLst>
                <a:path w="1123" h="887" extrusionOk="0">
                  <a:moveTo>
                    <a:pt x="0" y="0"/>
                  </a:moveTo>
                  <a:lnTo>
                    <a:pt x="92" y="568"/>
                  </a:lnTo>
                  <a:cubicBezTo>
                    <a:pt x="92" y="568"/>
                    <a:pt x="71" y="673"/>
                    <a:pt x="71" y="674"/>
                  </a:cubicBezTo>
                  <a:lnTo>
                    <a:pt x="42" y="829"/>
                  </a:lnTo>
                  <a:cubicBezTo>
                    <a:pt x="82" y="839"/>
                    <a:pt x="124" y="843"/>
                    <a:pt x="167" y="845"/>
                  </a:cubicBezTo>
                  <a:cubicBezTo>
                    <a:pt x="476" y="845"/>
                    <a:pt x="777" y="867"/>
                    <a:pt x="1079" y="886"/>
                  </a:cubicBezTo>
                  <a:cubicBezTo>
                    <a:pt x="1107" y="763"/>
                    <a:pt x="1122" y="680"/>
                    <a:pt x="1122" y="666"/>
                  </a:cubicBezTo>
                  <a:cubicBezTo>
                    <a:pt x="1121" y="607"/>
                    <a:pt x="1006" y="86"/>
                    <a:pt x="1006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4732057" y="1800376"/>
              <a:ext cx="209764" cy="55911"/>
            </a:xfrm>
            <a:custGeom>
              <a:avLst/>
              <a:gdLst/>
              <a:ahLst/>
              <a:cxnLst/>
              <a:rect l="l" t="t" r="r" b="b"/>
              <a:pathLst>
                <a:path w="1058" h="282" extrusionOk="0">
                  <a:moveTo>
                    <a:pt x="21" y="0"/>
                  </a:moveTo>
                  <a:lnTo>
                    <a:pt x="19" y="9"/>
                  </a:lnTo>
                  <a:lnTo>
                    <a:pt x="0" y="99"/>
                  </a:lnTo>
                  <a:cubicBezTo>
                    <a:pt x="330" y="191"/>
                    <a:pt x="667" y="252"/>
                    <a:pt x="1008" y="281"/>
                  </a:cubicBezTo>
                  <a:cubicBezTo>
                    <a:pt x="1018" y="238"/>
                    <a:pt x="1027" y="198"/>
                    <a:pt x="1035" y="160"/>
                  </a:cubicBezTo>
                  <a:lnTo>
                    <a:pt x="1058" y="57"/>
                  </a:lnTo>
                  <a:cubicBezTo>
                    <a:pt x="756" y="38"/>
                    <a:pt x="455" y="16"/>
                    <a:pt x="146" y="16"/>
                  </a:cubicBezTo>
                  <a:cubicBezTo>
                    <a:pt x="103" y="14"/>
                    <a:pt x="61" y="10"/>
                    <a:pt x="21" y="0"/>
                  </a:cubicBezTo>
                  <a:close/>
                </a:path>
              </a:pathLst>
            </a:custGeom>
            <a:solidFill>
              <a:srgbClr val="DE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4678526" y="1964142"/>
              <a:ext cx="221660" cy="129467"/>
            </a:xfrm>
            <a:custGeom>
              <a:avLst/>
              <a:gdLst/>
              <a:ahLst/>
              <a:cxnLst/>
              <a:rect l="l" t="t" r="r" b="b"/>
              <a:pathLst>
                <a:path w="1118" h="653" extrusionOk="0">
                  <a:moveTo>
                    <a:pt x="119" y="1"/>
                  </a:moveTo>
                  <a:lnTo>
                    <a:pt x="1" y="574"/>
                  </a:lnTo>
                  <a:lnTo>
                    <a:pt x="994" y="652"/>
                  </a:lnTo>
                  <a:cubicBezTo>
                    <a:pt x="994" y="652"/>
                    <a:pt x="1050" y="423"/>
                    <a:pt x="1118" y="136"/>
                  </a:cubicBezTo>
                  <a:cubicBezTo>
                    <a:pt x="786" y="135"/>
                    <a:pt x="451" y="74"/>
                    <a:pt x="119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4709653" y="1820004"/>
              <a:ext cx="221859" cy="137794"/>
            </a:xfrm>
            <a:custGeom>
              <a:avLst/>
              <a:gdLst/>
              <a:ahLst/>
              <a:cxnLst/>
              <a:rect l="l" t="t" r="r" b="b"/>
              <a:pathLst>
                <a:path w="1119" h="695" extrusionOk="0">
                  <a:moveTo>
                    <a:pt x="113" y="0"/>
                  </a:moveTo>
                  <a:lnTo>
                    <a:pt x="0" y="542"/>
                  </a:lnTo>
                  <a:cubicBezTo>
                    <a:pt x="327" y="627"/>
                    <a:pt x="662" y="677"/>
                    <a:pt x="999" y="695"/>
                  </a:cubicBezTo>
                  <a:cubicBezTo>
                    <a:pt x="1041" y="521"/>
                    <a:pt x="1082" y="340"/>
                    <a:pt x="1119" y="182"/>
                  </a:cubicBezTo>
                  <a:cubicBezTo>
                    <a:pt x="778" y="153"/>
                    <a:pt x="441" y="92"/>
                    <a:pt x="113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4701921" y="1927661"/>
              <a:ext cx="206196" cy="63643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41" y="1"/>
                  </a:moveTo>
                  <a:lnTo>
                    <a:pt x="1" y="185"/>
                  </a:lnTo>
                  <a:cubicBezTo>
                    <a:pt x="333" y="258"/>
                    <a:pt x="668" y="319"/>
                    <a:pt x="1000" y="320"/>
                  </a:cubicBezTo>
                  <a:cubicBezTo>
                    <a:pt x="1012" y="266"/>
                    <a:pt x="1026" y="211"/>
                    <a:pt x="1040" y="154"/>
                  </a:cubicBezTo>
                  <a:cubicBezTo>
                    <a:pt x="703" y="136"/>
                    <a:pt x="367" y="84"/>
                    <a:pt x="41" y="1"/>
                  </a:cubicBezTo>
                  <a:close/>
                </a:path>
              </a:pathLst>
            </a:custGeom>
            <a:solidFill>
              <a:srgbClr val="DE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4709852" y="1578915"/>
              <a:ext cx="214919" cy="59281"/>
            </a:xfrm>
            <a:custGeom>
              <a:avLst/>
              <a:gdLst/>
              <a:ahLst/>
              <a:cxnLst/>
              <a:rect l="l" t="t" r="r" b="b"/>
              <a:pathLst>
                <a:path w="1084" h="299" extrusionOk="0">
                  <a:moveTo>
                    <a:pt x="182" y="1"/>
                  </a:moveTo>
                  <a:cubicBezTo>
                    <a:pt x="167" y="1"/>
                    <a:pt x="156" y="1"/>
                    <a:pt x="149" y="2"/>
                  </a:cubicBezTo>
                  <a:cubicBezTo>
                    <a:pt x="1" y="21"/>
                    <a:pt x="77" y="299"/>
                    <a:pt x="77" y="299"/>
                  </a:cubicBezTo>
                  <a:lnTo>
                    <a:pt x="89" y="299"/>
                  </a:lnTo>
                  <a:cubicBezTo>
                    <a:pt x="88" y="278"/>
                    <a:pt x="74" y="51"/>
                    <a:pt x="157" y="38"/>
                  </a:cubicBezTo>
                  <a:cubicBezTo>
                    <a:pt x="166" y="37"/>
                    <a:pt x="182" y="36"/>
                    <a:pt x="204" y="36"/>
                  </a:cubicBezTo>
                  <a:cubicBezTo>
                    <a:pt x="384" y="36"/>
                    <a:pt x="949" y="85"/>
                    <a:pt x="1034" y="108"/>
                  </a:cubicBezTo>
                  <a:cubicBezTo>
                    <a:pt x="1054" y="113"/>
                    <a:pt x="1071" y="123"/>
                    <a:pt x="1083" y="137"/>
                  </a:cubicBezTo>
                  <a:cubicBezTo>
                    <a:pt x="1076" y="106"/>
                    <a:pt x="1052" y="84"/>
                    <a:pt x="1021" y="77"/>
                  </a:cubicBezTo>
                  <a:cubicBezTo>
                    <a:pt x="934" y="51"/>
                    <a:pt x="346" y="1"/>
                    <a:pt x="182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4724325" y="1586052"/>
              <a:ext cx="209963" cy="71177"/>
            </a:xfrm>
            <a:custGeom>
              <a:avLst/>
              <a:gdLst/>
              <a:ahLst/>
              <a:cxnLst/>
              <a:rect l="l" t="t" r="r" b="b"/>
              <a:pathLst>
                <a:path w="1059" h="359" extrusionOk="0">
                  <a:moveTo>
                    <a:pt x="131" y="0"/>
                  </a:moveTo>
                  <a:cubicBezTo>
                    <a:pt x="110" y="0"/>
                    <a:pt x="94" y="1"/>
                    <a:pt x="84" y="2"/>
                  </a:cubicBezTo>
                  <a:cubicBezTo>
                    <a:pt x="1" y="15"/>
                    <a:pt x="15" y="240"/>
                    <a:pt x="16" y="263"/>
                  </a:cubicBezTo>
                  <a:lnTo>
                    <a:pt x="16" y="265"/>
                  </a:lnTo>
                  <a:lnTo>
                    <a:pt x="1024" y="358"/>
                  </a:lnTo>
                  <a:cubicBezTo>
                    <a:pt x="1059" y="247"/>
                    <a:pt x="1059" y="150"/>
                    <a:pt x="1010" y="101"/>
                  </a:cubicBezTo>
                  <a:cubicBezTo>
                    <a:pt x="998" y="87"/>
                    <a:pt x="981" y="77"/>
                    <a:pt x="961" y="72"/>
                  </a:cubicBezTo>
                  <a:cubicBezTo>
                    <a:pt x="876" y="49"/>
                    <a:pt x="313" y="0"/>
                    <a:pt x="131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4724325" y="1586052"/>
              <a:ext cx="209963" cy="71177"/>
            </a:xfrm>
            <a:custGeom>
              <a:avLst/>
              <a:gdLst/>
              <a:ahLst/>
              <a:cxnLst/>
              <a:rect l="l" t="t" r="r" b="b"/>
              <a:pathLst>
                <a:path w="1059" h="359" extrusionOk="0">
                  <a:moveTo>
                    <a:pt x="131" y="0"/>
                  </a:moveTo>
                  <a:cubicBezTo>
                    <a:pt x="110" y="0"/>
                    <a:pt x="94" y="1"/>
                    <a:pt x="84" y="2"/>
                  </a:cubicBezTo>
                  <a:cubicBezTo>
                    <a:pt x="1" y="15"/>
                    <a:pt x="15" y="240"/>
                    <a:pt x="16" y="263"/>
                  </a:cubicBezTo>
                  <a:lnTo>
                    <a:pt x="16" y="265"/>
                  </a:lnTo>
                  <a:lnTo>
                    <a:pt x="1024" y="358"/>
                  </a:lnTo>
                  <a:cubicBezTo>
                    <a:pt x="1059" y="247"/>
                    <a:pt x="1059" y="150"/>
                    <a:pt x="1010" y="101"/>
                  </a:cubicBezTo>
                  <a:cubicBezTo>
                    <a:pt x="998" y="87"/>
                    <a:pt x="981" y="77"/>
                    <a:pt x="961" y="72"/>
                  </a:cubicBezTo>
                  <a:cubicBezTo>
                    <a:pt x="876" y="49"/>
                    <a:pt x="313" y="0"/>
                    <a:pt x="131" y="0"/>
                  </a:cubicBezTo>
                  <a:close/>
                </a:path>
              </a:pathLst>
            </a:custGeom>
            <a:solidFill>
              <a:srgbClr val="97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4731661" y="1635618"/>
              <a:ext cx="188947" cy="22206"/>
            </a:xfrm>
            <a:custGeom>
              <a:avLst/>
              <a:gdLst/>
              <a:ahLst/>
              <a:cxnLst/>
              <a:rect l="l" t="t" r="r" b="b"/>
              <a:pathLst>
                <a:path w="953" h="112" extrusionOk="0">
                  <a:moveTo>
                    <a:pt x="13" y="0"/>
                  </a:moveTo>
                  <a:cubicBezTo>
                    <a:pt x="7" y="0"/>
                    <a:pt x="2" y="5"/>
                    <a:pt x="2" y="11"/>
                  </a:cubicBezTo>
                  <a:cubicBezTo>
                    <a:pt x="0" y="18"/>
                    <a:pt x="6" y="25"/>
                    <a:pt x="12" y="27"/>
                  </a:cubicBezTo>
                  <a:lnTo>
                    <a:pt x="244" y="51"/>
                  </a:lnTo>
                  <a:cubicBezTo>
                    <a:pt x="322" y="60"/>
                    <a:pt x="398" y="70"/>
                    <a:pt x="475" y="75"/>
                  </a:cubicBezTo>
                  <a:lnTo>
                    <a:pt x="938" y="112"/>
                  </a:lnTo>
                  <a:cubicBezTo>
                    <a:pt x="945" y="112"/>
                    <a:pt x="950" y="108"/>
                    <a:pt x="952" y="101"/>
                  </a:cubicBezTo>
                  <a:cubicBezTo>
                    <a:pt x="952" y="93"/>
                    <a:pt x="947" y="88"/>
                    <a:pt x="940" y="86"/>
                  </a:cubicBezTo>
                  <a:lnTo>
                    <a:pt x="478" y="37"/>
                  </a:lnTo>
                  <a:cubicBezTo>
                    <a:pt x="402" y="29"/>
                    <a:pt x="325" y="23"/>
                    <a:pt x="247" y="18"/>
                  </a:cubicBezTo>
                  <a:lnTo>
                    <a:pt x="16" y="1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97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4749306" y="1747637"/>
              <a:ext cx="194696" cy="29145"/>
            </a:xfrm>
            <a:custGeom>
              <a:avLst/>
              <a:gdLst/>
              <a:ahLst/>
              <a:cxnLst/>
              <a:rect l="l" t="t" r="r" b="b"/>
              <a:pathLst>
                <a:path w="982" h="147" extrusionOk="0">
                  <a:moveTo>
                    <a:pt x="19" y="0"/>
                  </a:moveTo>
                  <a:cubicBezTo>
                    <a:pt x="3" y="0"/>
                    <a:pt x="1" y="23"/>
                    <a:pt x="17" y="26"/>
                  </a:cubicBezTo>
                  <a:lnTo>
                    <a:pt x="254" y="59"/>
                  </a:lnTo>
                  <a:cubicBezTo>
                    <a:pt x="332" y="70"/>
                    <a:pt x="410" y="84"/>
                    <a:pt x="490" y="92"/>
                  </a:cubicBezTo>
                  <a:lnTo>
                    <a:pt x="962" y="146"/>
                  </a:lnTo>
                  <a:cubicBezTo>
                    <a:pt x="963" y="146"/>
                    <a:pt x="964" y="146"/>
                    <a:pt x="965" y="146"/>
                  </a:cubicBezTo>
                  <a:cubicBezTo>
                    <a:pt x="980" y="146"/>
                    <a:pt x="982" y="123"/>
                    <a:pt x="966" y="120"/>
                  </a:cubicBezTo>
                  <a:lnTo>
                    <a:pt x="495" y="54"/>
                  </a:lnTo>
                  <a:cubicBezTo>
                    <a:pt x="415" y="44"/>
                    <a:pt x="337" y="35"/>
                    <a:pt x="257" y="26"/>
                  </a:cubicBezTo>
                  <a:lnTo>
                    <a:pt x="21" y="0"/>
                  </a:lnTo>
                  <a:cubicBezTo>
                    <a:pt x="20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97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4632727" y="1755172"/>
              <a:ext cx="103494" cy="65031"/>
            </a:xfrm>
            <a:custGeom>
              <a:avLst/>
              <a:gdLst/>
              <a:ahLst/>
              <a:cxnLst/>
              <a:rect l="l" t="t" r="r" b="b"/>
              <a:pathLst>
                <a:path w="522" h="328" extrusionOk="0">
                  <a:moveTo>
                    <a:pt x="25" y="0"/>
                  </a:moveTo>
                  <a:lnTo>
                    <a:pt x="16" y="61"/>
                  </a:lnTo>
                  <a:lnTo>
                    <a:pt x="1" y="153"/>
                  </a:lnTo>
                  <a:cubicBezTo>
                    <a:pt x="164" y="221"/>
                    <a:pt x="331" y="278"/>
                    <a:pt x="501" y="327"/>
                  </a:cubicBezTo>
                  <a:lnTo>
                    <a:pt x="518" y="237"/>
                  </a:lnTo>
                  <a:lnTo>
                    <a:pt x="522" y="228"/>
                  </a:lnTo>
                  <a:cubicBezTo>
                    <a:pt x="353" y="190"/>
                    <a:pt x="192" y="82"/>
                    <a:pt x="25" y="0"/>
                  </a:cubicBezTo>
                  <a:close/>
                </a:path>
              </a:pathLst>
            </a:custGeom>
            <a:solidFill>
              <a:srgbClr val="DE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4637882" y="1635222"/>
              <a:ext cx="109046" cy="165155"/>
            </a:xfrm>
            <a:custGeom>
              <a:avLst/>
              <a:gdLst/>
              <a:ahLst/>
              <a:cxnLst/>
              <a:rect l="l" t="t" r="r" b="b"/>
              <a:pathLst>
                <a:path w="550" h="833" extrusionOk="0">
                  <a:moveTo>
                    <a:pt x="451" y="1"/>
                  </a:moveTo>
                  <a:cubicBezTo>
                    <a:pt x="450" y="1"/>
                    <a:pt x="449" y="1"/>
                    <a:pt x="447" y="3"/>
                  </a:cubicBezTo>
                  <a:lnTo>
                    <a:pt x="20" y="480"/>
                  </a:lnTo>
                  <a:cubicBezTo>
                    <a:pt x="20" y="480"/>
                    <a:pt x="20" y="482"/>
                    <a:pt x="20" y="482"/>
                  </a:cubicBezTo>
                  <a:lnTo>
                    <a:pt x="1" y="605"/>
                  </a:lnTo>
                  <a:cubicBezTo>
                    <a:pt x="168" y="687"/>
                    <a:pt x="329" y="793"/>
                    <a:pt x="496" y="833"/>
                  </a:cubicBezTo>
                  <a:lnTo>
                    <a:pt x="550" y="571"/>
                  </a:lnTo>
                  <a:lnTo>
                    <a:pt x="456" y="4"/>
                  </a:lnTo>
                  <a:cubicBezTo>
                    <a:pt x="455" y="2"/>
                    <a:pt x="453" y="1"/>
                    <a:pt x="451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4593272" y="1635618"/>
              <a:ext cx="153655" cy="442924"/>
            </a:xfrm>
            <a:custGeom>
              <a:avLst/>
              <a:gdLst/>
              <a:ahLst/>
              <a:cxnLst/>
              <a:rect l="l" t="t" r="r" b="b"/>
              <a:pathLst>
                <a:path w="775" h="2234" extrusionOk="0">
                  <a:moveTo>
                    <a:pt x="675" y="0"/>
                  </a:moveTo>
                  <a:cubicBezTo>
                    <a:pt x="674" y="0"/>
                    <a:pt x="673" y="0"/>
                    <a:pt x="672" y="1"/>
                  </a:cubicBezTo>
                  <a:lnTo>
                    <a:pt x="245" y="478"/>
                  </a:lnTo>
                  <a:cubicBezTo>
                    <a:pt x="245" y="480"/>
                    <a:pt x="245" y="480"/>
                    <a:pt x="245" y="482"/>
                  </a:cubicBezTo>
                  <a:lnTo>
                    <a:pt x="215" y="664"/>
                  </a:lnTo>
                  <a:lnTo>
                    <a:pt x="0" y="2012"/>
                  </a:lnTo>
                  <a:cubicBezTo>
                    <a:pt x="0" y="2014"/>
                    <a:pt x="2" y="2016"/>
                    <a:pt x="4" y="2016"/>
                  </a:cubicBezTo>
                  <a:lnTo>
                    <a:pt x="426" y="2233"/>
                  </a:lnTo>
                  <a:cubicBezTo>
                    <a:pt x="426" y="2233"/>
                    <a:pt x="427" y="2233"/>
                    <a:pt x="427" y="2233"/>
                  </a:cubicBezTo>
                  <a:cubicBezTo>
                    <a:pt x="429" y="2233"/>
                    <a:pt x="431" y="2232"/>
                    <a:pt x="431" y="2231"/>
                  </a:cubicBezTo>
                  <a:lnTo>
                    <a:pt x="717" y="841"/>
                  </a:lnTo>
                  <a:lnTo>
                    <a:pt x="775" y="569"/>
                  </a:lnTo>
                  <a:lnTo>
                    <a:pt x="681" y="4"/>
                  </a:lnTo>
                  <a:cubicBezTo>
                    <a:pt x="680" y="2"/>
                    <a:pt x="677" y="0"/>
                    <a:pt x="675" y="0"/>
                  </a:cubicBezTo>
                  <a:close/>
                </a:path>
              </a:pathLst>
            </a:custGeom>
            <a:solidFill>
              <a:srgbClr val="97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24"/>
          <p:cNvGrpSpPr/>
          <p:nvPr/>
        </p:nvGrpSpPr>
        <p:grpSpPr>
          <a:xfrm>
            <a:off x="7221230" y="1958910"/>
            <a:ext cx="1465565" cy="1954666"/>
            <a:chOff x="5874258" y="1577725"/>
            <a:chExt cx="1174519" cy="1566490"/>
          </a:xfrm>
        </p:grpSpPr>
        <p:sp>
          <p:nvSpPr>
            <p:cNvPr id="1511" name="Google Shape;1511;p24"/>
            <p:cNvSpPr/>
            <p:nvPr/>
          </p:nvSpPr>
          <p:spPr>
            <a:xfrm>
              <a:off x="5874258" y="2053361"/>
              <a:ext cx="914993" cy="1090854"/>
            </a:xfrm>
            <a:custGeom>
              <a:avLst/>
              <a:gdLst/>
              <a:ahLst/>
              <a:cxnLst/>
              <a:rect l="l" t="t" r="r" b="b"/>
              <a:pathLst>
                <a:path w="4615" h="5502" extrusionOk="0">
                  <a:moveTo>
                    <a:pt x="3395" y="247"/>
                  </a:moveTo>
                  <a:cubicBezTo>
                    <a:pt x="3395" y="247"/>
                    <a:pt x="4244" y="770"/>
                    <a:pt x="4331" y="1031"/>
                  </a:cubicBezTo>
                  <a:cubicBezTo>
                    <a:pt x="4420" y="1293"/>
                    <a:pt x="4354" y="4732"/>
                    <a:pt x="4354" y="4732"/>
                  </a:cubicBezTo>
                  <a:cubicBezTo>
                    <a:pt x="4354" y="4732"/>
                    <a:pt x="4364" y="5251"/>
                    <a:pt x="2330" y="5255"/>
                  </a:cubicBezTo>
                  <a:lnTo>
                    <a:pt x="2307" y="5255"/>
                  </a:lnTo>
                  <a:cubicBezTo>
                    <a:pt x="273" y="5251"/>
                    <a:pt x="284" y="4732"/>
                    <a:pt x="284" y="4732"/>
                  </a:cubicBezTo>
                  <a:cubicBezTo>
                    <a:pt x="284" y="4732"/>
                    <a:pt x="220" y="1293"/>
                    <a:pt x="306" y="1031"/>
                  </a:cubicBezTo>
                  <a:cubicBezTo>
                    <a:pt x="393" y="770"/>
                    <a:pt x="1243" y="247"/>
                    <a:pt x="1243" y="247"/>
                  </a:cubicBezTo>
                  <a:cubicBezTo>
                    <a:pt x="1257" y="263"/>
                    <a:pt x="2203" y="270"/>
                    <a:pt x="2320" y="270"/>
                  </a:cubicBezTo>
                  <a:cubicBezTo>
                    <a:pt x="2436" y="270"/>
                    <a:pt x="3381" y="263"/>
                    <a:pt x="3395" y="247"/>
                  </a:cubicBezTo>
                  <a:close/>
                  <a:moveTo>
                    <a:pt x="1123" y="1"/>
                  </a:moveTo>
                  <a:cubicBezTo>
                    <a:pt x="1123" y="1"/>
                    <a:pt x="190" y="574"/>
                    <a:pt x="95" y="862"/>
                  </a:cubicBezTo>
                  <a:cubicBezTo>
                    <a:pt x="1" y="1149"/>
                    <a:pt x="72" y="4928"/>
                    <a:pt x="72" y="4928"/>
                  </a:cubicBezTo>
                  <a:cubicBezTo>
                    <a:pt x="72" y="4928"/>
                    <a:pt x="60" y="5498"/>
                    <a:pt x="2294" y="5501"/>
                  </a:cubicBezTo>
                  <a:lnTo>
                    <a:pt x="2320" y="5501"/>
                  </a:lnTo>
                  <a:cubicBezTo>
                    <a:pt x="4553" y="5498"/>
                    <a:pt x="4543" y="4928"/>
                    <a:pt x="4543" y="4928"/>
                  </a:cubicBezTo>
                  <a:cubicBezTo>
                    <a:pt x="4543" y="4928"/>
                    <a:pt x="4614" y="1149"/>
                    <a:pt x="4519" y="862"/>
                  </a:cubicBezTo>
                  <a:cubicBezTo>
                    <a:pt x="4423" y="574"/>
                    <a:pt x="3490" y="1"/>
                    <a:pt x="3490" y="1"/>
                  </a:cubicBezTo>
                  <a:cubicBezTo>
                    <a:pt x="3473" y="16"/>
                    <a:pt x="2434" y="23"/>
                    <a:pt x="2307" y="23"/>
                  </a:cubicBezTo>
                  <a:cubicBezTo>
                    <a:pt x="2297" y="23"/>
                    <a:pt x="2279" y="23"/>
                    <a:pt x="2257" y="23"/>
                  </a:cubicBezTo>
                  <a:cubicBezTo>
                    <a:pt x="2011" y="23"/>
                    <a:pt x="1139" y="15"/>
                    <a:pt x="1123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5917678" y="2102332"/>
              <a:ext cx="832515" cy="992911"/>
            </a:xfrm>
            <a:custGeom>
              <a:avLst/>
              <a:gdLst/>
              <a:ahLst/>
              <a:cxnLst/>
              <a:rect l="l" t="t" r="r" b="b"/>
              <a:pathLst>
                <a:path w="4199" h="5008" extrusionOk="0">
                  <a:moveTo>
                    <a:pt x="1024" y="0"/>
                  </a:moveTo>
                  <a:cubicBezTo>
                    <a:pt x="1024" y="0"/>
                    <a:pt x="174" y="523"/>
                    <a:pt x="87" y="784"/>
                  </a:cubicBezTo>
                  <a:cubicBezTo>
                    <a:pt x="1" y="1046"/>
                    <a:pt x="65" y="4485"/>
                    <a:pt x="65" y="4485"/>
                  </a:cubicBezTo>
                  <a:cubicBezTo>
                    <a:pt x="65" y="4485"/>
                    <a:pt x="54" y="5004"/>
                    <a:pt x="2088" y="5008"/>
                  </a:cubicBezTo>
                  <a:lnTo>
                    <a:pt x="2111" y="5008"/>
                  </a:lnTo>
                  <a:cubicBezTo>
                    <a:pt x="4145" y="5004"/>
                    <a:pt x="4135" y="4485"/>
                    <a:pt x="4135" y="4485"/>
                  </a:cubicBezTo>
                  <a:cubicBezTo>
                    <a:pt x="4135" y="4485"/>
                    <a:pt x="4199" y="1046"/>
                    <a:pt x="4112" y="784"/>
                  </a:cubicBezTo>
                  <a:cubicBezTo>
                    <a:pt x="4025" y="523"/>
                    <a:pt x="3176" y="0"/>
                    <a:pt x="3176" y="0"/>
                  </a:cubicBezTo>
                  <a:cubicBezTo>
                    <a:pt x="3162" y="16"/>
                    <a:pt x="2217" y="23"/>
                    <a:pt x="2101" y="23"/>
                  </a:cubicBezTo>
                  <a:cubicBezTo>
                    <a:pt x="1984" y="23"/>
                    <a:pt x="1038" y="16"/>
                    <a:pt x="1024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6750388" y="2313880"/>
              <a:ext cx="298389" cy="577744"/>
            </a:xfrm>
            <a:custGeom>
              <a:avLst/>
              <a:gdLst/>
              <a:ahLst/>
              <a:cxnLst/>
              <a:rect l="l" t="t" r="r" b="b"/>
              <a:pathLst>
                <a:path w="1505" h="2914" extrusionOk="0">
                  <a:moveTo>
                    <a:pt x="778" y="1"/>
                  </a:moveTo>
                  <a:cubicBezTo>
                    <a:pt x="426" y="1"/>
                    <a:pt x="27" y="201"/>
                    <a:pt x="27" y="201"/>
                  </a:cubicBezTo>
                  <a:lnTo>
                    <a:pt x="27" y="472"/>
                  </a:lnTo>
                  <a:cubicBezTo>
                    <a:pt x="220" y="413"/>
                    <a:pt x="416" y="368"/>
                    <a:pt x="614" y="333"/>
                  </a:cubicBezTo>
                  <a:cubicBezTo>
                    <a:pt x="652" y="327"/>
                    <a:pt x="686" y="324"/>
                    <a:pt x="716" y="324"/>
                  </a:cubicBezTo>
                  <a:cubicBezTo>
                    <a:pt x="924" y="324"/>
                    <a:pt x="965" y="456"/>
                    <a:pt x="979" y="535"/>
                  </a:cubicBezTo>
                  <a:cubicBezTo>
                    <a:pt x="1029" y="858"/>
                    <a:pt x="1027" y="1568"/>
                    <a:pt x="1013" y="1837"/>
                  </a:cubicBezTo>
                  <a:cubicBezTo>
                    <a:pt x="999" y="2108"/>
                    <a:pt x="991" y="2464"/>
                    <a:pt x="758" y="2607"/>
                  </a:cubicBezTo>
                  <a:cubicBezTo>
                    <a:pt x="588" y="2711"/>
                    <a:pt x="261" y="2725"/>
                    <a:pt x="98" y="2725"/>
                  </a:cubicBezTo>
                  <a:cubicBezTo>
                    <a:pt x="38" y="2725"/>
                    <a:pt x="1" y="2723"/>
                    <a:pt x="1" y="2723"/>
                  </a:cubicBezTo>
                  <a:lnTo>
                    <a:pt x="1" y="2911"/>
                  </a:lnTo>
                  <a:cubicBezTo>
                    <a:pt x="52" y="2913"/>
                    <a:pt x="100" y="2914"/>
                    <a:pt x="147" y="2914"/>
                  </a:cubicBezTo>
                  <a:cubicBezTo>
                    <a:pt x="790" y="2914"/>
                    <a:pt x="1040" y="2730"/>
                    <a:pt x="1191" y="2513"/>
                  </a:cubicBezTo>
                  <a:cubicBezTo>
                    <a:pt x="1323" y="2324"/>
                    <a:pt x="1505" y="293"/>
                    <a:pt x="1064" y="62"/>
                  </a:cubicBezTo>
                  <a:cubicBezTo>
                    <a:pt x="980" y="18"/>
                    <a:pt x="881" y="1"/>
                    <a:pt x="778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5925212" y="2318837"/>
              <a:ext cx="818240" cy="780173"/>
            </a:xfrm>
            <a:custGeom>
              <a:avLst/>
              <a:gdLst/>
              <a:ahLst/>
              <a:cxnLst/>
              <a:rect l="l" t="t" r="r" b="b"/>
              <a:pathLst>
                <a:path w="4127" h="3935" extrusionOk="0">
                  <a:moveTo>
                    <a:pt x="1" y="1"/>
                  </a:moveTo>
                  <a:lnTo>
                    <a:pt x="8" y="508"/>
                  </a:lnTo>
                  <a:lnTo>
                    <a:pt x="22" y="1521"/>
                  </a:lnTo>
                  <a:lnTo>
                    <a:pt x="42" y="2973"/>
                  </a:lnTo>
                  <a:lnTo>
                    <a:pt x="49" y="3541"/>
                  </a:lnTo>
                  <a:cubicBezTo>
                    <a:pt x="49" y="3541"/>
                    <a:pt x="475" y="3931"/>
                    <a:pt x="2052" y="3935"/>
                  </a:cubicBezTo>
                  <a:lnTo>
                    <a:pt x="2077" y="3935"/>
                  </a:lnTo>
                  <a:cubicBezTo>
                    <a:pt x="2651" y="3933"/>
                    <a:pt x="3072" y="3881"/>
                    <a:pt x="3376" y="3815"/>
                  </a:cubicBezTo>
                  <a:cubicBezTo>
                    <a:pt x="3376" y="3815"/>
                    <a:pt x="3376" y="3814"/>
                    <a:pt x="3376" y="3813"/>
                  </a:cubicBezTo>
                  <a:lnTo>
                    <a:pt x="3376" y="3813"/>
                  </a:lnTo>
                  <a:cubicBezTo>
                    <a:pt x="3906" y="3699"/>
                    <a:pt x="4078" y="3541"/>
                    <a:pt x="4078" y="3541"/>
                  </a:cubicBezTo>
                  <a:lnTo>
                    <a:pt x="4091" y="2488"/>
                  </a:lnTo>
                  <a:lnTo>
                    <a:pt x="4105" y="1569"/>
                  </a:lnTo>
                  <a:lnTo>
                    <a:pt x="4126" y="1"/>
                  </a:lnTo>
                  <a:lnTo>
                    <a:pt x="4126" y="1"/>
                  </a:lnTo>
                  <a:cubicBezTo>
                    <a:pt x="3317" y="192"/>
                    <a:pt x="2191" y="235"/>
                    <a:pt x="2063" y="239"/>
                  </a:cubicBezTo>
                  <a:cubicBezTo>
                    <a:pt x="1934" y="235"/>
                    <a:pt x="809" y="192"/>
                    <a:pt x="1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5925212" y="2285529"/>
              <a:ext cx="818240" cy="90805"/>
            </a:xfrm>
            <a:custGeom>
              <a:avLst/>
              <a:gdLst/>
              <a:ahLst/>
              <a:cxnLst/>
              <a:rect l="l" t="t" r="r" b="b"/>
              <a:pathLst>
                <a:path w="4127" h="458" extrusionOk="0">
                  <a:moveTo>
                    <a:pt x="2398" y="0"/>
                  </a:moveTo>
                  <a:cubicBezTo>
                    <a:pt x="1366" y="0"/>
                    <a:pt x="1" y="169"/>
                    <a:pt x="1" y="169"/>
                  </a:cubicBezTo>
                  <a:cubicBezTo>
                    <a:pt x="1" y="169"/>
                    <a:pt x="388" y="360"/>
                    <a:pt x="1547" y="431"/>
                  </a:cubicBezTo>
                  <a:cubicBezTo>
                    <a:pt x="1851" y="450"/>
                    <a:pt x="2100" y="457"/>
                    <a:pt x="2307" y="457"/>
                  </a:cubicBezTo>
                  <a:cubicBezTo>
                    <a:pt x="2885" y="457"/>
                    <a:pt x="3130" y="397"/>
                    <a:pt x="3322" y="351"/>
                  </a:cubicBezTo>
                  <a:cubicBezTo>
                    <a:pt x="3583" y="287"/>
                    <a:pt x="4126" y="169"/>
                    <a:pt x="4126" y="169"/>
                  </a:cubicBezTo>
                  <a:cubicBezTo>
                    <a:pt x="4126" y="169"/>
                    <a:pt x="3428" y="0"/>
                    <a:pt x="2398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5925212" y="2285529"/>
              <a:ext cx="818240" cy="90805"/>
            </a:xfrm>
            <a:custGeom>
              <a:avLst/>
              <a:gdLst/>
              <a:ahLst/>
              <a:cxnLst/>
              <a:rect l="l" t="t" r="r" b="b"/>
              <a:pathLst>
                <a:path w="4127" h="458" extrusionOk="0">
                  <a:moveTo>
                    <a:pt x="2398" y="0"/>
                  </a:moveTo>
                  <a:cubicBezTo>
                    <a:pt x="1366" y="0"/>
                    <a:pt x="1" y="169"/>
                    <a:pt x="1" y="169"/>
                  </a:cubicBezTo>
                  <a:cubicBezTo>
                    <a:pt x="1" y="169"/>
                    <a:pt x="388" y="360"/>
                    <a:pt x="1547" y="431"/>
                  </a:cubicBezTo>
                  <a:cubicBezTo>
                    <a:pt x="1851" y="450"/>
                    <a:pt x="2100" y="457"/>
                    <a:pt x="2307" y="457"/>
                  </a:cubicBezTo>
                  <a:cubicBezTo>
                    <a:pt x="2885" y="457"/>
                    <a:pt x="3130" y="397"/>
                    <a:pt x="3322" y="351"/>
                  </a:cubicBezTo>
                  <a:cubicBezTo>
                    <a:pt x="3583" y="287"/>
                    <a:pt x="4126" y="169"/>
                    <a:pt x="4126" y="169"/>
                  </a:cubicBezTo>
                  <a:cubicBezTo>
                    <a:pt x="4126" y="169"/>
                    <a:pt x="3428" y="0"/>
                    <a:pt x="2398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6039214" y="1883052"/>
              <a:ext cx="590433" cy="66221"/>
            </a:xfrm>
            <a:custGeom>
              <a:avLst/>
              <a:gdLst/>
              <a:ahLst/>
              <a:cxnLst/>
              <a:rect l="l" t="t" r="r" b="b"/>
              <a:pathLst>
                <a:path w="2978" h="334" extrusionOk="0">
                  <a:moveTo>
                    <a:pt x="1389" y="0"/>
                  </a:moveTo>
                  <a:cubicBezTo>
                    <a:pt x="594" y="0"/>
                    <a:pt x="106" y="89"/>
                    <a:pt x="6" y="108"/>
                  </a:cubicBezTo>
                  <a:cubicBezTo>
                    <a:pt x="1" y="108"/>
                    <a:pt x="1" y="115"/>
                    <a:pt x="6" y="116"/>
                  </a:cubicBezTo>
                  <a:cubicBezTo>
                    <a:pt x="738" y="320"/>
                    <a:pt x="1310" y="334"/>
                    <a:pt x="1445" y="334"/>
                  </a:cubicBezTo>
                  <a:cubicBezTo>
                    <a:pt x="1465" y="334"/>
                    <a:pt x="1475" y="333"/>
                    <a:pt x="1475" y="333"/>
                  </a:cubicBezTo>
                  <a:cubicBezTo>
                    <a:pt x="2033" y="330"/>
                    <a:pt x="2816" y="135"/>
                    <a:pt x="2973" y="116"/>
                  </a:cubicBezTo>
                  <a:cubicBezTo>
                    <a:pt x="2978" y="115"/>
                    <a:pt x="2978" y="109"/>
                    <a:pt x="2973" y="108"/>
                  </a:cubicBezTo>
                  <a:cubicBezTo>
                    <a:pt x="2361" y="27"/>
                    <a:pt x="1829" y="0"/>
                    <a:pt x="1389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6488282" y="1577725"/>
              <a:ext cx="74944" cy="36481"/>
            </a:xfrm>
            <a:custGeom>
              <a:avLst/>
              <a:gdLst/>
              <a:ahLst/>
              <a:cxnLst/>
              <a:rect l="l" t="t" r="r" b="b"/>
              <a:pathLst>
                <a:path w="378" h="184" extrusionOk="0">
                  <a:moveTo>
                    <a:pt x="52" y="1"/>
                  </a:moveTo>
                  <a:cubicBezTo>
                    <a:pt x="10" y="1"/>
                    <a:pt x="1" y="11"/>
                    <a:pt x="1" y="11"/>
                  </a:cubicBezTo>
                  <a:cubicBezTo>
                    <a:pt x="1" y="11"/>
                    <a:pt x="56" y="166"/>
                    <a:pt x="117" y="182"/>
                  </a:cubicBezTo>
                  <a:cubicBezTo>
                    <a:pt x="122" y="183"/>
                    <a:pt x="127" y="183"/>
                    <a:pt x="133" y="183"/>
                  </a:cubicBezTo>
                  <a:cubicBezTo>
                    <a:pt x="207" y="183"/>
                    <a:pt x="378" y="107"/>
                    <a:pt x="378" y="107"/>
                  </a:cubicBezTo>
                  <a:cubicBezTo>
                    <a:pt x="369" y="88"/>
                    <a:pt x="336" y="65"/>
                    <a:pt x="263" y="43"/>
                  </a:cubicBezTo>
                  <a:cubicBezTo>
                    <a:pt x="155" y="1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180378" y="1579509"/>
              <a:ext cx="382850" cy="753407"/>
            </a:xfrm>
            <a:custGeom>
              <a:avLst/>
              <a:gdLst/>
              <a:ahLst/>
              <a:cxnLst/>
              <a:rect l="l" t="t" r="r" b="b"/>
              <a:pathLst>
                <a:path w="1931" h="3800" extrusionOk="0">
                  <a:moveTo>
                    <a:pt x="1554" y="1"/>
                  </a:moveTo>
                  <a:lnTo>
                    <a:pt x="1" y="3789"/>
                  </a:lnTo>
                  <a:cubicBezTo>
                    <a:pt x="111" y="3796"/>
                    <a:pt x="220" y="3800"/>
                    <a:pt x="328" y="3800"/>
                  </a:cubicBezTo>
                  <a:cubicBezTo>
                    <a:pt x="350" y="3800"/>
                    <a:pt x="372" y="3800"/>
                    <a:pt x="393" y="3799"/>
                  </a:cubicBezTo>
                  <a:lnTo>
                    <a:pt x="1931" y="98"/>
                  </a:lnTo>
                  <a:cubicBezTo>
                    <a:pt x="1800" y="89"/>
                    <a:pt x="1672" y="56"/>
                    <a:pt x="1554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006897" y="1905059"/>
              <a:ext cx="657645" cy="212144"/>
            </a:xfrm>
            <a:custGeom>
              <a:avLst/>
              <a:gdLst/>
              <a:ahLst/>
              <a:cxnLst/>
              <a:rect l="l" t="t" r="r" b="b"/>
              <a:pathLst>
                <a:path w="3317" h="1070" extrusionOk="0">
                  <a:moveTo>
                    <a:pt x="152" y="0"/>
                  </a:moveTo>
                  <a:cubicBezTo>
                    <a:pt x="0" y="439"/>
                    <a:pt x="152" y="943"/>
                    <a:pt x="152" y="943"/>
                  </a:cubicBezTo>
                  <a:cubicBezTo>
                    <a:pt x="474" y="1056"/>
                    <a:pt x="1150" y="1070"/>
                    <a:pt x="1475" y="1070"/>
                  </a:cubicBezTo>
                  <a:cubicBezTo>
                    <a:pt x="1587" y="1070"/>
                    <a:pt x="1658" y="1068"/>
                    <a:pt x="1658" y="1068"/>
                  </a:cubicBezTo>
                  <a:cubicBezTo>
                    <a:pt x="1658" y="1068"/>
                    <a:pt x="1728" y="1070"/>
                    <a:pt x="1840" y="1070"/>
                  </a:cubicBezTo>
                  <a:cubicBezTo>
                    <a:pt x="2166" y="1070"/>
                    <a:pt x="2842" y="1056"/>
                    <a:pt x="3165" y="943"/>
                  </a:cubicBezTo>
                  <a:cubicBezTo>
                    <a:pt x="3165" y="943"/>
                    <a:pt x="3316" y="439"/>
                    <a:pt x="3165" y="0"/>
                  </a:cubicBezTo>
                  <a:cubicBezTo>
                    <a:pt x="3165" y="0"/>
                    <a:pt x="2311" y="116"/>
                    <a:pt x="1658" y="116"/>
                  </a:cubicBezTo>
                  <a:cubicBezTo>
                    <a:pt x="1004" y="116"/>
                    <a:pt x="152" y="0"/>
                    <a:pt x="152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5997182" y="2439778"/>
              <a:ext cx="47782" cy="47782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121" y="0"/>
                  </a:moveTo>
                  <a:cubicBezTo>
                    <a:pt x="55" y="0"/>
                    <a:pt x="1" y="54"/>
                    <a:pt x="1" y="120"/>
                  </a:cubicBezTo>
                  <a:cubicBezTo>
                    <a:pt x="1" y="186"/>
                    <a:pt x="55" y="240"/>
                    <a:pt x="121" y="240"/>
                  </a:cubicBezTo>
                  <a:cubicBezTo>
                    <a:pt x="187" y="240"/>
                    <a:pt x="241" y="186"/>
                    <a:pt x="241" y="120"/>
                  </a:cubicBezTo>
                  <a:cubicBezTo>
                    <a:pt x="241" y="54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5989053" y="2517894"/>
              <a:ext cx="41834" cy="36084"/>
            </a:xfrm>
            <a:custGeom>
              <a:avLst/>
              <a:gdLst/>
              <a:ahLst/>
              <a:cxnLst/>
              <a:rect l="l" t="t" r="r" b="b"/>
              <a:pathLst>
                <a:path w="211" h="182" extrusionOk="0">
                  <a:moveTo>
                    <a:pt x="120" y="1"/>
                  </a:moveTo>
                  <a:cubicBezTo>
                    <a:pt x="40" y="1"/>
                    <a:pt x="0" y="98"/>
                    <a:pt x="56" y="155"/>
                  </a:cubicBezTo>
                  <a:cubicBezTo>
                    <a:pt x="74" y="173"/>
                    <a:pt x="97" y="181"/>
                    <a:pt x="119" y="181"/>
                  </a:cubicBezTo>
                  <a:cubicBezTo>
                    <a:pt x="165" y="181"/>
                    <a:pt x="210" y="145"/>
                    <a:pt x="210" y="91"/>
                  </a:cubicBezTo>
                  <a:cubicBezTo>
                    <a:pt x="210" y="41"/>
                    <a:pt x="170" y="1"/>
                    <a:pt x="120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6004517" y="2439778"/>
              <a:ext cx="47782" cy="47782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6587811" y="2752837"/>
              <a:ext cx="47782" cy="47782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121" y="0"/>
                  </a:moveTo>
                  <a:cubicBezTo>
                    <a:pt x="55" y="0"/>
                    <a:pt x="1" y="54"/>
                    <a:pt x="1" y="120"/>
                  </a:cubicBezTo>
                  <a:cubicBezTo>
                    <a:pt x="1" y="186"/>
                    <a:pt x="55" y="240"/>
                    <a:pt x="121" y="240"/>
                  </a:cubicBezTo>
                  <a:cubicBezTo>
                    <a:pt x="187" y="240"/>
                    <a:pt x="241" y="186"/>
                    <a:pt x="241" y="120"/>
                  </a:cubicBezTo>
                  <a:cubicBezTo>
                    <a:pt x="241" y="54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6260278" y="2662627"/>
              <a:ext cx="47782" cy="4758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121" y="0"/>
                  </a:moveTo>
                  <a:cubicBezTo>
                    <a:pt x="55" y="0"/>
                    <a:pt x="1" y="54"/>
                    <a:pt x="1" y="120"/>
                  </a:cubicBezTo>
                  <a:cubicBezTo>
                    <a:pt x="1" y="186"/>
                    <a:pt x="55" y="240"/>
                    <a:pt x="121" y="240"/>
                  </a:cubicBezTo>
                  <a:cubicBezTo>
                    <a:pt x="187" y="240"/>
                    <a:pt x="241" y="186"/>
                    <a:pt x="241" y="120"/>
                  </a:cubicBezTo>
                  <a:cubicBezTo>
                    <a:pt x="241" y="54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5995794" y="2517894"/>
              <a:ext cx="42032" cy="36084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1"/>
                  </a:moveTo>
                  <a:cubicBezTo>
                    <a:pt x="43" y="1"/>
                    <a:pt x="1" y="98"/>
                    <a:pt x="58" y="155"/>
                  </a:cubicBezTo>
                  <a:cubicBezTo>
                    <a:pt x="77" y="173"/>
                    <a:pt x="99" y="181"/>
                    <a:pt x="121" y="181"/>
                  </a:cubicBezTo>
                  <a:cubicBezTo>
                    <a:pt x="167" y="181"/>
                    <a:pt x="211" y="145"/>
                    <a:pt x="211" y="91"/>
                  </a:cubicBezTo>
                  <a:cubicBezTo>
                    <a:pt x="211" y="41"/>
                    <a:pt x="171" y="1"/>
                    <a:pt x="122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6542012" y="2816877"/>
              <a:ext cx="37869" cy="32317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108" y="0"/>
                  </a:moveTo>
                  <a:cubicBezTo>
                    <a:pt x="36" y="0"/>
                    <a:pt x="1" y="87"/>
                    <a:pt x="51" y="138"/>
                  </a:cubicBezTo>
                  <a:cubicBezTo>
                    <a:pt x="68" y="155"/>
                    <a:pt x="88" y="162"/>
                    <a:pt x="108" y="162"/>
                  </a:cubicBezTo>
                  <a:cubicBezTo>
                    <a:pt x="150" y="162"/>
                    <a:pt x="190" y="130"/>
                    <a:pt x="190" y="82"/>
                  </a:cubicBezTo>
                  <a:cubicBezTo>
                    <a:pt x="190" y="37"/>
                    <a:pt x="154" y="0"/>
                    <a:pt x="108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6219634" y="2470509"/>
              <a:ext cx="37869" cy="32317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109" y="0"/>
                  </a:moveTo>
                  <a:cubicBezTo>
                    <a:pt x="36" y="0"/>
                    <a:pt x="1" y="89"/>
                    <a:pt x="51" y="139"/>
                  </a:cubicBezTo>
                  <a:cubicBezTo>
                    <a:pt x="68" y="155"/>
                    <a:pt x="88" y="163"/>
                    <a:pt x="108" y="163"/>
                  </a:cubicBezTo>
                  <a:cubicBezTo>
                    <a:pt x="150" y="163"/>
                    <a:pt x="190" y="131"/>
                    <a:pt x="190" y="82"/>
                  </a:cubicBezTo>
                  <a:cubicBezTo>
                    <a:pt x="190" y="37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6385780" y="2757596"/>
              <a:ext cx="37670" cy="32317"/>
            </a:xfrm>
            <a:custGeom>
              <a:avLst/>
              <a:gdLst/>
              <a:ahLst/>
              <a:cxnLst/>
              <a:rect l="l" t="t" r="r" b="b"/>
              <a:pathLst>
                <a:path w="190" h="163" extrusionOk="0">
                  <a:moveTo>
                    <a:pt x="108" y="1"/>
                  </a:moveTo>
                  <a:cubicBezTo>
                    <a:pt x="35" y="1"/>
                    <a:pt x="0" y="87"/>
                    <a:pt x="51" y="138"/>
                  </a:cubicBezTo>
                  <a:cubicBezTo>
                    <a:pt x="67" y="155"/>
                    <a:pt x="87" y="162"/>
                    <a:pt x="107" y="162"/>
                  </a:cubicBezTo>
                  <a:cubicBezTo>
                    <a:pt x="149" y="162"/>
                    <a:pt x="190" y="130"/>
                    <a:pt x="190" y="81"/>
                  </a:cubicBezTo>
                  <a:cubicBezTo>
                    <a:pt x="190" y="37"/>
                    <a:pt x="153" y="1"/>
                    <a:pt x="108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6691503" y="2539902"/>
              <a:ext cx="37670" cy="32317"/>
            </a:xfrm>
            <a:custGeom>
              <a:avLst/>
              <a:gdLst/>
              <a:ahLst/>
              <a:cxnLst/>
              <a:rect l="l" t="t" r="r" b="b"/>
              <a:pathLst>
                <a:path w="190" h="163" extrusionOk="0">
                  <a:moveTo>
                    <a:pt x="108" y="1"/>
                  </a:moveTo>
                  <a:cubicBezTo>
                    <a:pt x="37" y="1"/>
                    <a:pt x="1" y="88"/>
                    <a:pt x="51" y="138"/>
                  </a:cubicBezTo>
                  <a:cubicBezTo>
                    <a:pt x="67" y="155"/>
                    <a:pt x="88" y="163"/>
                    <a:pt x="108" y="163"/>
                  </a:cubicBezTo>
                  <a:cubicBezTo>
                    <a:pt x="150" y="163"/>
                    <a:pt x="190" y="131"/>
                    <a:pt x="190" y="83"/>
                  </a:cubicBezTo>
                  <a:cubicBezTo>
                    <a:pt x="190" y="37"/>
                    <a:pt x="154" y="1"/>
                    <a:pt x="108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6319163" y="2608105"/>
              <a:ext cx="37869" cy="32515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09" y="1"/>
                  </a:moveTo>
                  <a:cubicBezTo>
                    <a:pt x="37" y="1"/>
                    <a:pt x="1" y="89"/>
                    <a:pt x="51" y="140"/>
                  </a:cubicBezTo>
                  <a:cubicBezTo>
                    <a:pt x="68" y="156"/>
                    <a:pt x="89" y="164"/>
                    <a:pt x="109" y="164"/>
                  </a:cubicBezTo>
                  <a:cubicBezTo>
                    <a:pt x="151" y="164"/>
                    <a:pt x="190" y="132"/>
                    <a:pt x="190" y="82"/>
                  </a:cubicBezTo>
                  <a:cubicBezTo>
                    <a:pt x="190" y="37"/>
                    <a:pt x="154" y="1"/>
                    <a:pt x="109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6612594" y="2830954"/>
              <a:ext cx="42032" cy="36084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1" y="1"/>
                  </a:moveTo>
                  <a:cubicBezTo>
                    <a:pt x="41" y="1"/>
                    <a:pt x="1" y="98"/>
                    <a:pt x="56" y="155"/>
                  </a:cubicBezTo>
                  <a:cubicBezTo>
                    <a:pt x="75" y="173"/>
                    <a:pt x="97" y="181"/>
                    <a:pt x="119" y="181"/>
                  </a:cubicBezTo>
                  <a:cubicBezTo>
                    <a:pt x="166" y="181"/>
                    <a:pt x="211" y="145"/>
                    <a:pt x="211" y="91"/>
                  </a:cubicBezTo>
                  <a:cubicBezTo>
                    <a:pt x="211" y="41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6060626" y="2973506"/>
              <a:ext cx="55712" cy="47584"/>
            </a:xfrm>
            <a:custGeom>
              <a:avLst/>
              <a:gdLst/>
              <a:ahLst/>
              <a:cxnLst/>
              <a:rect l="l" t="t" r="r" b="b"/>
              <a:pathLst>
                <a:path w="281" h="240" extrusionOk="0">
                  <a:moveTo>
                    <a:pt x="160" y="1"/>
                  </a:moveTo>
                  <a:cubicBezTo>
                    <a:pt x="53" y="1"/>
                    <a:pt x="0" y="129"/>
                    <a:pt x="75" y="204"/>
                  </a:cubicBezTo>
                  <a:cubicBezTo>
                    <a:pt x="99" y="228"/>
                    <a:pt x="129" y="239"/>
                    <a:pt x="159" y="239"/>
                  </a:cubicBezTo>
                  <a:cubicBezTo>
                    <a:pt x="221" y="239"/>
                    <a:pt x="280" y="192"/>
                    <a:pt x="280" y="119"/>
                  </a:cubicBezTo>
                  <a:cubicBezTo>
                    <a:pt x="280" y="53"/>
                    <a:pt x="226" y="1"/>
                    <a:pt x="160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6558666" y="2475267"/>
              <a:ext cx="55514" cy="47782"/>
            </a:xfrm>
            <a:custGeom>
              <a:avLst/>
              <a:gdLst/>
              <a:ahLst/>
              <a:cxnLst/>
              <a:rect l="l" t="t" r="r" b="b"/>
              <a:pathLst>
                <a:path w="280" h="241" extrusionOk="0">
                  <a:moveTo>
                    <a:pt x="160" y="0"/>
                  </a:moveTo>
                  <a:cubicBezTo>
                    <a:pt x="52" y="0"/>
                    <a:pt x="0" y="131"/>
                    <a:pt x="75" y="205"/>
                  </a:cubicBezTo>
                  <a:cubicBezTo>
                    <a:pt x="99" y="230"/>
                    <a:pt x="129" y="240"/>
                    <a:pt x="159" y="240"/>
                  </a:cubicBezTo>
                  <a:cubicBezTo>
                    <a:pt x="220" y="240"/>
                    <a:pt x="280" y="193"/>
                    <a:pt x="280" y="120"/>
                  </a:cubicBezTo>
                  <a:cubicBezTo>
                    <a:pt x="280" y="54"/>
                    <a:pt x="226" y="0"/>
                    <a:pt x="160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6443276" y="2994522"/>
              <a:ext cx="47584" cy="47782"/>
            </a:xfrm>
            <a:custGeom>
              <a:avLst/>
              <a:gdLst/>
              <a:ahLst/>
              <a:cxnLst/>
              <a:rect l="l" t="t" r="r" b="b"/>
              <a:pathLst>
                <a:path w="240" h="241" extrusionOk="0">
                  <a:moveTo>
                    <a:pt x="120" y="1"/>
                  </a:moveTo>
                  <a:cubicBezTo>
                    <a:pt x="54" y="1"/>
                    <a:pt x="0" y="54"/>
                    <a:pt x="0" y="121"/>
                  </a:cubicBezTo>
                  <a:cubicBezTo>
                    <a:pt x="0" y="187"/>
                    <a:pt x="54" y="240"/>
                    <a:pt x="120" y="240"/>
                  </a:cubicBezTo>
                  <a:cubicBezTo>
                    <a:pt x="186" y="240"/>
                    <a:pt x="240" y="187"/>
                    <a:pt x="240" y="121"/>
                  </a:cubicBezTo>
                  <a:cubicBezTo>
                    <a:pt x="240" y="54"/>
                    <a:pt x="186" y="1"/>
                    <a:pt x="120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5991432" y="2828574"/>
              <a:ext cx="41834" cy="35886"/>
            </a:xfrm>
            <a:custGeom>
              <a:avLst/>
              <a:gdLst/>
              <a:ahLst/>
              <a:cxnLst/>
              <a:rect l="l" t="t" r="r" b="b"/>
              <a:pathLst>
                <a:path w="211" h="181" extrusionOk="0">
                  <a:moveTo>
                    <a:pt x="120" y="0"/>
                  </a:moveTo>
                  <a:cubicBezTo>
                    <a:pt x="40" y="0"/>
                    <a:pt x="0" y="98"/>
                    <a:pt x="56" y="155"/>
                  </a:cubicBezTo>
                  <a:cubicBezTo>
                    <a:pt x="74" y="173"/>
                    <a:pt x="97" y="181"/>
                    <a:pt x="119" y="181"/>
                  </a:cubicBezTo>
                  <a:cubicBezTo>
                    <a:pt x="166" y="181"/>
                    <a:pt x="210" y="145"/>
                    <a:pt x="210" y="91"/>
                  </a:cubicBezTo>
                  <a:cubicBezTo>
                    <a:pt x="210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6061221" y="2824014"/>
              <a:ext cx="23990" cy="23990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62" y="1"/>
                  </a:moveTo>
                  <a:cubicBezTo>
                    <a:pt x="29" y="1"/>
                    <a:pt x="1" y="27"/>
                    <a:pt x="1" y="60"/>
                  </a:cubicBezTo>
                  <a:cubicBezTo>
                    <a:pt x="1" y="93"/>
                    <a:pt x="29" y="121"/>
                    <a:pt x="62" y="121"/>
                  </a:cubicBezTo>
                  <a:cubicBezTo>
                    <a:pt x="95" y="121"/>
                    <a:pt x="121" y="93"/>
                    <a:pt x="121" y="60"/>
                  </a:cubicBezTo>
                  <a:cubicBezTo>
                    <a:pt x="121" y="27"/>
                    <a:pt x="95" y="1"/>
                    <a:pt x="62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6134975" y="2653309"/>
              <a:ext cx="23594" cy="23990"/>
            </a:xfrm>
            <a:custGeom>
              <a:avLst/>
              <a:gdLst/>
              <a:ahLst/>
              <a:cxnLst/>
              <a:rect l="l" t="t" r="r" b="b"/>
              <a:pathLst>
                <a:path w="119" h="121" extrusionOk="0">
                  <a:moveTo>
                    <a:pt x="60" y="0"/>
                  </a:moveTo>
                  <a:cubicBezTo>
                    <a:pt x="27" y="0"/>
                    <a:pt x="1" y="26"/>
                    <a:pt x="1" y="59"/>
                  </a:cubicBezTo>
                  <a:cubicBezTo>
                    <a:pt x="1" y="92"/>
                    <a:pt x="27" y="120"/>
                    <a:pt x="60" y="120"/>
                  </a:cubicBezTo>
                  <a:cubicBezTo>
                    <a:pt x="93" y="120"/>
                    <a:pt x="119" y="92"/>
                    <a:pt x="119" y="59"/>
                  </a:cubicBezTo>
                  <a:cubicBezTo>
                    <a:pt x="119" y="26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6012448" y="2032543"/>
              <a:ext cx="648723" cy="49368"/>
            </a:xfrm>
            <a:custGeom>
              <a:avLst/>
              <a:gdLst/>
              <a:ahLst/>
              <a:cxnLst/>
              <a:rect l="l" t="t" r="r" b="b"/>
              <a:pathLst>
                <a:path w="3272" h="249" extrusionOk="0">
                  <a:moveTo>
                    <a:pt x="3178" y="1"/>
                  </a:moveTo>
                  <a:cubicBezTo>
                    <a:pt x="3175" y="1"/>
                    <a:pt x="3172" y="1"/>
                    <a:pt x="3169" y="1"/>
                  </a:cubicBezTo>
                  <a:cubicBezTo>
                    <a:pt x="2497" y="87"/>
                    <a:pt x="1925" y="113"/>
                    <a:pt x="1477" y="113"/>
                  </a:cubicBezTo>
                  <a:cubicBezTo>
                    <a:pt x="1261" y="113"/>
                    <a:pt x="1074" y="107"/>
                    <a:pt x="919" y="99"/>
                  </a:cubicBezTo>
                  <a:cubicBezTo>
                    <a:pt x="403" y="71"/>
                    <a:pt x="117" y="12"/>
                    <a:pt x="115" y="12"/>
                  </a:cubicBezTo>
                  <a:cubicBezTo>
                    <a:pt x="108" y="10"/>
                    <a:pt x="101" y="9"/>
                    <a:pt x="94" y="9"/>
                  </a:cubicBezTo>
                  <a:cubicBezTo>
                    <a:pt x="19" y="9"/>
                    <a:pt x="1" y="129"/>
                    <a:pt x="87" y="144"/>
                  </a:cubicBezTo>
                  <a:cubicBezTo>
                    <a:pt x="99" y="147"/>
                    <a:pt x="382" y="205"/>
                    <a:pt x="907" y="234"/>
                  </a:cubicBezTo>
                  <a:cubicBezTo>
                    <a:pt x="1067" y="243"/>
                    <a:pt x="1258" y="248"/>
                    <a:pt x="1480" y="248"/>
                  </a:cubicBezTo>
                  <a:cubicBezTo>
                    <a:pt x="2050" y="246"/>
                    <a:pt x="2620" y="208"/>
                    <a:pt x="3186" y="135"/>
                  </a:cubicBezTo>
                  <a:cubicBezTo>
                    <a:pt x="3271" y="125"/>
                    <a:pt x="3258" y="1"/>
                    <a:pt x="3178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6012448" y="1988132"/>
              <a:ext cx="648723" cy="49368"/>
            </a:xfrm>
            <a:custGeom>
              <a:avLst/>
              <a:gdLst/>
              <a:ahLst/>
              <a:cxnLst/>
              <a:rect l="l" t="t" r="r" b="b"/>
              <a:pathLst>
                <a:path w="3272" h="249" extrusionOk="0">
                  <a:moveTo>
                    <a:pt x="3178" y="1"/>
                  </a:moveTo>
                  <a:cubicBezTo>
                    <a:pt x="3175" y="1"/>
                    <a:pt x="3172" y="1"/>
                    <a:pt x="3169" y="1"/>
                  </a:cubicBezTo>
                  <a:cubicBezTo>
                    <a:pt x="2497" y="87"/>
                    <a:pt x="1925" y="113"/>
                    <a:pt x="1477" y="113"/>
                  </a:cubicBezTo>
                  <a:cubicBezTo>
                    <a:pt x="1261" y="113"/>
                    <a:pt x="1074" y="107"/>
                    <a:pt x="919" y="99"/>
                  </a:cubicBezTo>
                  <a:cubicBezTo>
                    <a:pt x="403" y="71"/>
                    <a:pt x="117" y="12"/>
                    <a:pt x="115" y="12"/>
                  </a:cubicBezTo>
                  <a:cubicBezTo>
                    <a:pt x="108" y="10"/>
                    <a:pt x="101" y="9"/>
                    <a:pt x="94" y="9"/>
                  </a:cubicBezTo>
                  <a:cubicBezTo>
                    <a:pt x="19" y="9"/>
                    <a:pt x="1" y="129"/>
                    <a:pt x="87" y="144"/>
                  </a:cubicBezTo>
                  <a:cubicBezTo>
                    <a:pt x="99" y="146"/>
                    <a:pt x="382" y="205"/>
                    <a:pt x="907" y="232"/>
                  </a:cubicBezTo>
                  <a:cubicBezTo>
                    <a:pt x="1067" y="241"/>
                    <a:pt x="1258" y="248"/>
                    <a:pt x="1480" y="248"/>
                  </a:cubicBezTo>
                  <a:cubicBezTo>
                    <a:pt x="2052" y="246"/>
                    <a:pt x="2620" y="208"/>
                    <a:pt x="3186" y="135"/>
                  </a:cubicBezTo>
                  <a:cubicBezTo>
                    <a:pt x="3271" y="123"/>
                    <a:pt x="3258" y="1"/>
                    <a:pt x="3178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6012845" y="1931032"/>
              <a:ext cx="649120" cy="49170"/>
            </a:xfrm>
            <a:custGeom>
              <a:avLst/>
              <a:gdLst/>
              <a:ahLst/>
              <a:cxnLst/>
              <a:rect l="l" t="t" r="r" b="b"/>
              <a:pathLst>
                <a:path w="3274" h="248" extrusionOk="0">
                  <a:moveTo>
                    <a:pt x="3183" y="0"/>
                  </a:moveTo>
                  <a:cubicBezTo>
                    <a:pt x="3179" y="0"/>
                    <a:pt x="3174" y="0"/>
                    <a:pt x="3170" y="1"/>
                  </a:cubicBezTo>
                  <a:cubicBezTo>
                    <a:pt x="2498" y="87"/>
                    <a:pt x="1925" y="113"/>
                    <a:pt x="1477" y="113"/>
                  </a:cubicBezTo>
                  <a:cubicBezTo>
                    <a:pt x="1261" y="113"/>
                    <a:pt x="1074" y="107"/>
                    <a:pt x="919" y="98"/>
                  </a:cubicBezTo>
                  <a:cubicBezTo>
                    <a:pt x="403" y="71"/>
                    <a:pt x="118" y="11"/>
                    <a:pt x="115" y="11"/>
                  </a:cubicBezTo>
                  <a:cubicBezTo>
                    <a:pt x="107" y="10"/>
                    <a:pt x="101" y="9"/>
                    <a:pt x="94" y="9"/>
                  </a:cubicBezTo>
                  <a:cubicBezTo>
                    <a:pt x="20" y="9"/>
                    <a:pt x="0" y="129"/>
                    <a:pt x="87" y="142"/>
                  </a:cubicBezTo>
                  <a:cubicBezTo>
                    <a:pt x="99" y="145"/>
                    <a:pt x="382" y="204"/>
                    <a:pt x="908" y="232"/>
                  </a:cubicBezTo>
                  <a:cubicBezTo>
                    <a:pt x="1067" y="241"/>
                    <a:pt x="1259" y="248"/>
                    <a:pt x="1482" y="248"/>
                  </a:cubicBezTo>
                  <a:cubicBezTo>
                    <a:pt x="2051" y="246"/>
                    <a:pt x="2621" y="208"/>
                    <a:pt x="3187" y="135"/>
                  </a:cubicBezTo>
                  <a:cubicBezTo>
                    <a:pt x="3273" y="125"/>
                    <a:pt x="3262" y="0"/>
                    <a:pt x="3183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4"/>
          <p:cNvGrpSpPr/>
          <p:nvPr/>
        </p:nvGrpSpPr>
        <p:grpSpPr>
          <a:xfrm>
            <a:off x="2302966" y="3002724"/>
            <a:ext cx="490075" cy="553411"/>
            <a:chOff x="4487863" y="1830499"/>
            <a:chExt cx="490075" cy="553411"/>
          </a:xfrm>
        </p:grpSpPr>
        <p:sp>
          <p:nvSpPr>
            <p:cNvPr id="1543" name="Google Shape;1543;p24"/>
            <p:cNvSpPr/>
            <p:nvPr/>
          </p:nvSpPr>
          <p:spPr>
            <a:xfrm>
              <a:off x="4487863" y="1830499"/>
              <a:ext cx="490075" cy="553411"/>
            </a:xfrm>
            <a:custGeom>
              <a:avLst/>
              <a:gdLst/>
              <a:ahLst/>
              <a:cxnLst/>
              <a:rect l="l" t="t" r="r" b="b"/>
              <a:pathLst>
                <a:path w="1981" h="2237" extrusionOk="0">
                  <a:moveTo>
                    <a:pt x="1297" y="1"/>
                  </a:moveTo>
                  <a:cubicBezTo>
                    <a:pt x="1264" y="1"/>
                    <a:pt x="1229" y="4"/>
                    <a:pt x="1192" y="10"/>
                  </a:cubicBezTo>
                  <a:cubicBezTo>
                    <a:pt x="845" y="73"/>
                    <a:pt x="699" y="450"/>
                    <a:pt x="661" y="516"/>
                  </a:cubicBezTo>
                  <a:cubicBezTo>
                    <a:pt x="623" y="580"/>
                    <a:pt x="477" y="735"/>
                    <a:pt x="324" y="863"/>
                  </a:cubicBezTo>
                  <a:cubicBezTo>
                    <a:pt x="171" y="990"/>
                    <a:pt x="88" y="1108"/>
                    <a:pt x="44" y="1318"/>
                  </a:cubicBezTo>
                  <a:cubicBezTo>
                    <a:pt x="1" y="1528"/>
                    <a:pt x="122" y="2063"/>
                    <a:pt x="748" y="2216"/>
                  </a:cubicBezTo>
                  <a:cubicBezTo>
                    <a:pt x="826" y="2230"/>
                    <a:pt x="898" y="2236"/>
                    <a:pt x="965" y="2236"/>
                  </a:cubicBezTo>
                  <a:cubicBezTo>
                    <a:pt x="1595" y="2236"/>
                    <a:pt x="1711" y="1671"/>
                    <a:pt x="1719" y="1522"/>
                  </a:cubicBezTo>
                  <a:cubicBezTo>
                    <a:pt x="1726" y="1358"/>
                    <a:pt x="1722" y="1273"/>
                    <a:pt x="1762" y="1120"/>
                  </a:cubicBezTo>
                  <a:cubicBezTo>
                    <a:pt x="1795" y="988"/>
                    <a:pt x="1884" y="841"/>
                    <a:pt x="1924" y="698"/>
                  </a:cubicBezTo>
                  <a:cubicBezTo>
                    <a:pt x="1981" y="453"/>
                    <a:pt x="1814" y="224"/>
                    <a:pt x="1633" y="109"/>
                  </a:cubicBezTo>
                  <a:cubicBezTo>
                    <a:pt x="1555" y="60"/>
                    <a:pt x="1445" y="1"/>
                    <a:pt x="1297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4487863" y="1830499"/>
              <a:ext cx="490075" cy="553411"/>
            </a:xfrm>
            <a:custGeom>
              <a:avLst/>
              <a:gdLst/>
              <a:ahLst/>
              <a:cxnLst/>
              <a:rect l="l" t="t" r="r" b="b"/>
              <a:pathLst>
                <a:path w="1981" h="2237" extrusionOk="0">
                  <a:moveTo>
                    <a:pt x="1297" y="1"/>
                  </a:moveTo>
                  <a:cubicBezTo>
                    <a:pt x="1264" y="1"/>
                    <a:pt x="1229" y="4"/>
                    <a:pt x="1192" y="10"/>
                  </a:cubicBezTo>
                  <a:cubicBezTo>
                    <a:pt x="845" y="73"/>
                    <a:pt x="699" y="450"/>
                    <a:pt x="661" y="516"/>
                  </a:cubicBezTo>
                  <a:cubicBezTo>
                    <a:pt x="623" y="580"/>
                    <a:pt x="477" y="735"/>
                    <a:pt x="324" y="863"/>
                  </a:cubicBezTo>
                  <a:cubicBezTo>
                    <a:pt x="171" y="990"/>
                    <a:pt x="88" y="1108"/>
                    <a:pt x="44" y="1318"/>
                  </a:cubicBezTo>
                  <a:cubicBezTo>
                    <a:pt x="1" y="1528"/>
                    <a:pt x="122" y="2063"/>
                    <a:pt x="748" y="2216"/>
                  </a:cubicBezTo>
                  <a:cubicBezTo>
                    <a:pt x="826" y="2230"/>
                    <a:pt x="898" y="2236"/>
                    <a:pt x="965" y="2236"/>
                  </a:cubicBezTo>
                  <a:cubicBezTo>
                    <a:pt x="1595" y="2236"/>
                    <a:pt x="1711" y="1671"/>
                    <a:pt x="1719" y="1522"/>
                  </a:cubicBezTo>
                  <a:cubicBezTo>
                    <a:pt x="1726" y="1358"/>
                    <a:pt x="1722" y="1273"/>
                    <a:pt x="1762" y="1120"/>
                  </a:cubicBezTo>
                  <a:cubicBezTo>
                    <a:pt x="1795" y="988"/>
                    <a:pt x="1884" y="841"/>
                    <a:pt x="1924" y="698"/>
                  </a:cubicBezTo>
                  <a:cubicBezTo>
                    <a:pt x="1981" y="453"/>
                    <a:pt x="1814" y="224"/>
                    <a:pt x="1633" y="109"/>
                  </a:cubicBezTo>
                  <a:cubicBezTo>
                    <a:pt x="1555" y="60"/>
                    <a:pt x="1445" y="1"/>
                    <a:pt x="129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4490584" y="1830499"/>
              <a:ext cx="466820" cy="540052"/>
            </a:xfrm>
            <a:custGeom>
              <a:avLst/>
              <a:gdLst/>
              <a:ahLst/>
              <a:cxnLst/>
              <a:rect l="l" t="t" r="r" b="b"/>
              <a:pathLst>
                <a:path w="1887" h="2183" extrusionOk="0">
                  <a:moveTo>
                    <a:pt x="1286" y="0"/>
                  </a:moveTo>
                  <a:cubicBezTo>
                    <a:pt x="1253" y="0"/>
                    <a:pt x="1218" y="3"/>
                    <a:pt x="1181" y="10"/>
                  </a:cubicBezTo>
                  <a:cubicBezTo>
                    <a:pt x="834" y="75"/>
                    <a:pt x="688" y="452"/>
                    <a:pt x="650" y="516"/>
                  </a:cubicBezTo>
                  <a:cubicBezTo>
                    <a:pt x="612" y="582"/>
                    <a:pt x="466" y="736"/>
                    <a:pt x="313" y="863"/>
                  </a:cubicBezTo>
                  <a:cubicBezTo>
                    <a:pt x="160" y="990"/>
                    <a:pt x="77" y="1110"/>
                    <a:pt x="33" y="1320"/>
                  </a:cubicBezTo>
                  <a:cubicBezTo>
                    <a:pt x="0" y="1475"/>
                    <a:pt x="59" y="1805"/>
                    <a:pt x="342" y="2029"/>
                  </a:cubicBezTo>
                  <a:cubicBezTo>
                    <a:pt x="441" y="2091"/>
                    <a:pt x="547" y="2135"/>
                    <a:pt x="660" y="2162"/>
                  </a:cubicBezTo>
                  <a:cubicBezTo>
                    <a:pt x="738" y="2176"/>
                    <a:pt x="810" y="2182"/>
                    <a:pt x="877" y="2182"/>
                  </a:cubicBezTo>
                  <a:cubicBezTo>
                    <a:pt x="1507" y="2182"/>
                    <a:pt x="1623" y="1614"/>
                    <a:pt x="1631" y="1468"/>
                  </a:cubicBezTo>
                  <a:cubicBezTo>
                    <a:pt x="1638" y="1304"/>
                    <a:pt x="1635" y="1218"/>
                    <a:pt x="1675" y="1065"/>
                  </a:cubicBezTo>
                  <a:cubicBezTo>
                    <a:pt x="1708" y="933"/>
                    <a:pt x="1796" y="785"/>
                    <a:pt x="1836" y="643"/>
                  </a:cubicBezTo>
                  <a:cubicBezTo>
                    <a:pt x="1886" y="429"/>
                    <a:pt x="1767" y="228"/>
                    <a:pt x="1616" y="104"/>
                  </a:cubicBezTo>
                  <a:cubicBezTo>
                    <a:pt x="1537" y="56"/>
                    <a:pt x="1428" y="0"/>
                    <a:pt x="1286" y="0"/>
                  </a:cubicBezTo>
                  <a:close/>
                </a:path>
              </a:pathLst>
            </a:custGeom>
            <a:solidFill>
              <a:srgbClr val="000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4513591" y="1855980"/>
              <a:ext cx="419322" cy="490327"/>
            </a:xfrm>
            <a:custGeom>
              <a:avLst/>
              <a:gdLst/>
              <a:ahLst/>
              <a:cxnLst/>
              <a:rect l="l" t="t" r="r" b="b"/>
              <a:pathLst>
                <a:path w="1695" h="1982" extrusionOk="0">
                  <a:moveTo>
                    <a:pt x="1127" y="1"/>
                  </a:moveTo>
                  <a:cubicBezTo>
                    <a:pt x="790" y="1"/>
                    <a:pt x="639" y="438"/>
                    <a:pt x="612" y="486"/>
                  </a:cubicBezTo>
                  <a:cubicBezTo>
                    <a:pt x="510" y="682"/>
                    <a:pt x="173" y="788"/>
                    <a:pt x="55" y="1160"/>
                  </a:cubicBezTo>
                  <a:cubicBezTo>
                    <a:pt x="1" y="1337"/>
                    <a:pt x="107" y="1875"/>
                    <a:pt x="605" y="1967"/>
                  </a:cubicBezTo>
                  <a:cubicBezTo>
                    <a:pt x="660" y="1977"/>
                    <a:pt x="712" y="1982"/>
                    <a:pt x="760" y="1982"/>
                  </a:cubicBezTo>
                  <a:cubicBezTo>
                    <a:pt x="1281" y="1982"/>
                    <a:pt x="1414" y="1441"/>
                    <a:pt x="1425" y="1313"/>
                  </a:cubicBezTo>
                  <a:cubicBezTo>
                    <a:pt x="1439" y="1172"/>
                    <a:pt x="1439" y="1099"/>
                    <a:pt x="1476" y="967"/>
                  </a:cubicBezTo>
                  <a:cubicBezTo>
                    <a:pt x="1507" y="851"/>
                    <a:pt x="1561" y="786"/>
                    <a:pt x="1597" y="663"/>
                  </a:cubicBezTo>
                  <a:cubicBezTo>
                    <a:pt x="1694" y="455"/>
                    <a:pt x="1632" y="230"/>
                    <a:pt x="1411" y="93"/>
                  </a:cubicBezTo>
                  <a:cubicBezTo>
                    <a:pt x="1305" y="28"/>
                    <a:pt x="1210" y="1"/>
                    <a:pt x="1127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4578159" y="2027420"/>
              <a:ext cx="263715" cy="220672"/>
            </a:xfrm>
            <a:custGeom>
              <a:avLst/>
              <a:gdLst/>
              <a:ahLst/>
              <a:cxnLst/>
              <a:rect l="l" t="t" r="r" b="b"/>
              <a:pathLst>
                <a:path w="1066" h="892" extrusionOk="0">
                  <a:moveTo>
                    <a:pt x="503" y="0"/>
                  </a:moveTo>
                  <a:cubicBezTo>
                    <a:pt x="338" y="0"/>
                    <a:pt x="183" y="85"/>
                    <a:pt x="108" y="234"/>
                  </a:cubicBezTo>
                  <a:cubicBezTo>
                    <a:pt x="0" y="449"/>
                    <a:pt x="103" y="720"/>
                    <a:pt x="336" y="837"/>
                  </a:cubicBezTo>
                  <a:cubicBezTo>
                    <a:pt x="409" y="874"/>
                    <a:pt x="487" y="891"/>
                    <a:pt x="562" y="891"/>
                  </a:cubicBezTo>
                  <a:cubicBezTo>
                    <a:pt x="728" y="891"/>
                    <a:pt x="882" y="807"/>
                    <a:pt x="958" y="658"/>
                  </a:cubicBezTo>
                  <a:cubicBezTo>
                    <a:pt x="1065" y="442"/>
                    <a:pt x="963" y="171"/>
                    <a:pt x="728" y="55"/>
                  </a:cubicBezTo>
                  <a:cubicBezTo>
                    <a:pt x="655" y="18"/>
                    <a:pt x="578" y="0"/>
                    <a:pt x="50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4"/>
          <p:cNvGrpSpPr/>
          <p:nvPr/>
        </p:nvGrpSpPr>
        <p:grpSpPr>
          <a:xfrm>
            <a:off x="5911703" y="2974011"/>
            <a:ext cx="607600" cy="610817"/>
            <a:chOff x="2603293" y="1604292"/>
            <a:chExt cx="486937" cy="489515"/>
          </a:xfrm>
        </p:grpSpPr>
        <p:sp>
          <p:nvSpPr>
            <p:cNvPr id="1549" name="Google Shape;1549;p24"/>
            <p:cNvSpPr/>
            <p:nvPr/>
          </p:nvSpPr>
          <p:spPr>
            <a:xfrm>
              <a:off x="2752388" y="1853907"/>
              <a:ext cx="138389" cy="59083"/>
            </a:xfrm>
            <a:custGeom>
              <a:avLst/>
              <a:gdLst/>
              <a:ahLst/>
              <a:cxnLst/>
              <a:rect l="l" t="t" r="r" b="b"/>
              <a:pathLst>
                <a:path w="698" h="298" extrusionOk="0">
                  <a:moveTo>
                    <a:pt x="616" y="1"/>
                  </a:moveTo>
                  <a:cubicBezTo>
                    <a:pt x="616" y="1"/>
                    <a:pt x="360" y="17"/>
                    <a:pt x="155" y="86"/>
                  </a:cubicBezTo>
                  <a:cubicBezTo>
                    <a:pt x="100" y="105"/>
                    <a:pt x="48" y="131"/>
                    <a:pt x="1" y="168"/>
                  </a:cubicBezTo>
                  <a:cubicBezTo>
                    <a:pt x="15" y="222"/>
                    <a:pt x="25" y="263"/>
                    <a:pt x="35" y="298"/>
                  </a:cubicBezTo>
                  <a:cubicBezTo>
                    <a:pt x="160" y="155"/>
                    <a:pt x="378" y="118"/>
                    <a:pt x="549" y="118"/>
                  </a:cubicBezTo>
                  <a:cubicBezTo>
                    <a:pt x="605" y="118"/>
                    <a:pt x="656" y="122"/>
                    <a:pt x="697" y="128"/>
                  </a:cubicBezTo>
                  <a:cubicBezTo>
                    <a:pt x="645" y="53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2700839" y="1604292"/>
              <a:ext cx="166146" cy="268253"/>
            </a:xfrm>
            <a:custGeom>
              <a:avLst/>
              <a:gdLst/>
              <a:ahLst/>
              <a:cxnLst/>
              <a:rect l="l" t="t" r="r" b="b"/>
              <a:pathLst>
                <a:path w="838" h="1353" extrusionOk="0">
                  <a:moveTo>
                    <a:pt x="232" y="0"/>
                  </a:moveTo>
                  <a:cubicBezTo>
                    <a:pt x="227" y="0"/>
                    <a:pt x="222" y="1"/>
                    <a:pt x="217" y="1"/>
                  </a:cubicBezTo>
                  <a:cubicBezTo>
                    <a:pt x="174" y="2"/>
                    <a:pt x="132" y="15"/>
                    <a:pt x="94" y="37"/>
                  </a:cubicBezTo>
                  <a:cubicBezTo>
                    <a:pt x="31" y="287"/>
                    <a:pt x="0" y="695"/>
                    <a:pt x="235" y="1345"/>
                  </a:cubicBezTo>
                  <a:lnTo>
                    <a:pt x="504" y="1352"/>
                  </a:lnTo>
                  <a:lnTo>
                    <a:pt x="837" y="1161"/>
                  </a:lnTo>
                  <a:cubicBezTo>
                    <a:pt x="837" y="1161"/>
                    <a:pt x="679" y="671"/>
                    <a:pt x="646" y="404"/>
                  </a:cubicBezTo>
                  <a:cubicBezTo>
                    <a:pt x="614" y="142"/>
                    <a:pt x="438" y="0"/>
                    <a:pt x="232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664359" y="1611628"/>
              <a:ext cx="84461" cy="277968"/>
            </a:xfrm>
            <a:custGeom>
              <a:avLst/>
              <a:gdLst/>
              <a:ahLst/>
              <a:cxnLst/>
              <a:rect l="l" t="t" r="r" b="b"/>
              <a:pathLst>
                <a:path w="426" h="1402" extrusionOk="0">
                  <a:moveTo>
                    <a:pt x="278" y="0"/>
                  </a:moveTo>
                  <a:cubicBezTo>
                    <a:pt x="118" y="92"/>
                    <a:pt x="0" y="361"/>
                    <a:pt x="80" y="796"/>
                  </a:cubicBezTo>
                  <a:cubicBezTo>
                    <a:pt x="162" y="1242"/>
                    <a:pt x="214" y="1402"/>
                    <a:pt x="214" y="1402"/>
                  </a:cubicBezTo>
                  <a:lnTo>
                    <a:pt x="426" y="1331"/>
                  </a:lnTo>
                  <a:cubicBezTo>
                    <a:pt x="193" y="681"/>
                    <a:pt x="215" y="250"/>
                    <a:pt x="278" y="0"/>
                  </a:cubicBezTo>
                  <a:close/>
                </a:path>
              </a:pathLst>
            </a:custGeom>
            <a:solidFill>
              <a:srgbClr val="EDD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3034122" y="2020053"/>
              <a:ext cx="56109" cy="58686"/>
            </a:xfrm>
            <a:custGeom>
              <a:avLst/>
              <a:gdLst/>
              <a:ahLst/>
              <a:cxnLst/>
              <a:rect l="l" t="t" r="r" b="b"/>
              <a:pathLst>
                <a:path w="283" h="296" extrusionOk="0">
                  <a:moveTo>
                    <a:pt x="150" y="0"/>
                  </a:moveTo>
                  <a:cubicBezTo>
                    <a:pt x="82" y="87"/>
                    <a:pt x="32" y="188"/>
                    <a:pt x="1" y="295"/>
                  </a:cubicBezTo>
                  <a:cubicBezTo>
                    <a:pt x="37" y="281"/>
                    <a:pt x="65" y="278"/>
                    <a:pt x="85" y="278"/>
                  </a:cubicBezTo>
                  <a:cubicBezTo>
                    <a:pt x="109" y="278"/>
                    <a:pt x="120" y="283"/>
                    <a:pt x="120" y="283"/>
                  </a:cubicBezTo>
                  <a:cubicBezTo>
                    <a:pt x="282" y="177"/>
                    <a:pt x="226" y="51"/>
                    <a:pt x="226" y="51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2759327" y="1877302"/>
              <a:ext cx="304535" cy="207583"/>
            </a:xfrm>
            <a:custGeom>
              <a:avLst/>
              <a:gdLst/>
              <a:ahLst/>
              <a:cxnLst/>
              <a:rect l="l" t="t" r="r" b="b"/>
              <a:pathLst>
                <a:path w="1536" h="1047" extrusionOk="0">
                  <a:moveTo>
                    <a:pt x="514" y="0"/>
                  </a:moveTo>
                  <a:cubicBezTo>
                    <a:pt x="343" y="0"/>
                    <a:pt x="125" y="37"/>
                    <a:pt x="0" y="180"/>
                  </a:cubicBezTo>
                  <a:cubicBezTo>
                    <a:pt x="14" y="232"/>
                    <a:pt x="35" y="281"/>
                    <a:pt x="63" y="328"/>
                  </a:cubicBezTo>
                  <a:cubicBezTo>
                    <a:pt x="348" y="797"/>
                    <a:pt x="1006" y="982"/>
                    <a:pt x="1321" y="1047"/>
                  </a:cubicBezTo>
                  <a:cubicBezTo>
                    <a:pt x="1341" y="1035"/>
                    <a:pt x="1364" y="1024"/>
                    <a:pt x="1388" y="1015"/>
                  </a:cubicBezTo>
                  <a:cubicBezTo>
                    <a:pt x="1418" y="908"/>
                    <a:pt x="1468" y="807"/>
                    <a:pt x="1536" y="720"/>
                  </a:cubicBezTo>
                  <a:cubicBezTo>
                    <a:pt x="1427" y="645"/>
                    <a:pt x="1215" y="503"/>
                    <a:pt x="1027" y="380"/>
                  </a:cubicBezTo>
                  <a:cubicBezTo>
                    <a:pt x="867" y="274"/>
                    <a:pt x="739" y="119"/>
                    <a:pt x="662" y="10"/>
                  </a:cubicBezTo>
                  <a:cubicBezTo>
                    <a:pt x="621" y="4"/>
                    <a:pt x="570" y="0"/>
                    <a:pt x="51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2724631" y="1887017"/>
              <a:ext cx="296604" cy="206790"/>
            </a:xfrm>
            <a:custGeom>
              <a:avLst/>
              <a:gdLst/>
              <a:ahLst/>
              <a:cxnLst/>
              <a:rect l="l" t="t" r="r" b="b"/>
              <a:pathLst>
                <a:path w="1496" h="1043" extrusionOk="0">
                  <a:moveTo>
                    <a:pt x="141" y="1"/>
                  </a:moveTo>
                  <a:cubicBezTo>
                    <a:pt x="83" y="42"/>
                    <a:pt x="37" y="96"/>
                    <a:pt x="0" y="157"/>
                  </a:cubicBezTo>
                  <a:cubicBezTo>
                    <a:pt x="192" y="794"/>
                    <a:pt x="1008" y="1042"/>
                    <a:pt x="1339" y="1042"/>
                  </a:cubicBezTo>
                  <a:cubicBezTo>
                    <a:pt x="1397" y="1042"/>
                    <a:pt x="1440" y="1035"/>
                    <a:pt x="1463" y="1020"/>
                  </a:cubicBezTo>
                  <a:cubicBezTo>
                    <a:pt x="1475" y="1012"/>
                    <a:pt x="1485" y="1005"/>
                    <a:pt x="1496" y="999"/>
                  </a:cubicBezTo>
                  <a:cubicBezTo>
                    <a:pt x="1181" y="935"/>
                    <a:pt x="523" y="748"/>
                    <a:pt x="238" y="279"/>
                  </a:cubicBezTo>
                  <a:cubicBezTo>
                    <a:pt x="210" y="233"/>
                    <a:pt x="189" y="183"/>
                    <a:pt x="175" y="131"/>
                  </a:cubicBezTo>
                  <a:cubicBezTo>
                    <a:pt x="165" y="96"/>
                    <a:pt x="155" y="55"/>
                    <a:pt x="14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2665747" y="1864415"/>
              <a:ext cx="135415" cy="178637"/>
            </a:xfrm>
            <a:custGeom>
              <a:avLst/>
              <a:gdLst/>
              <a:ahLst/>
              <a:cxnLst/>
              <a:rect l="l" t="t" r="r" b="b"/>
              <a:pathLst>
                <a:path w="683" h="901" extrusionOk="0">
                  <a:moveTo>
                    <a:pt x="608" y="0"/>
                  </a:moveTo>
                  <a:cubicBezTo>
                    <a:pt x="472" y="23"/>
                    <a:pt x="354" y="101"/>
                    <a:pt x="283" y="217"/>
                  </a:cubicBezTo>
                  <a:cubicBezTo>
                    <a:pt x="158" y="426"/>
                    <a:pt x="188" y="787"/>
                    <a:pt x="0" y="895"/>
                  </a:cubicBezTo>
                  <a:cubicBezTo>
                    <a:pt x="8" y="898"/>
                    <a:pt x="16" y="900"/>
                    <a:pt x="24" y="900"/>
                  </a:cubicBezTo>
                  <a:cubicBezTo>
                    <a:pt x="27" y="900"/>
                    <a:pt x="30" y="900"/>
                    <a:pt x="33" y="900"/>
                  </a:cubicBezTo>
                  <a:cubicBezTo>
                    <a:pt x="172" y="886"/>
                    <a:pt x="125" y="839"/>
                    <a:pt x="273" y="422"/>
                  </a:cubicBezTo>
                  <a:cubicBezTo>
                    <a:pt x="399" y="64"/>
                    <a:pt x="612" y="39"/>
                    <a:pt x="669" y="39"/>
                  </a:cubicBezTo>
                  <a:cubicBezTo>
                    <a:pt x="678" y="39"/>
                    <a:pt x="683" y="40"/>
                    <a:pt x="683" y="40"/>
                  </a:cubicBezTo>
                  <a:cubicBezTo>
                    <a:pt x="658" y="26"/>
                    <a:pt x="632" y="14"/>
                    <a:pt x="60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2603293" y="1837253"/>
              <a:ext cx="182999" cy="204609"/>
            </a:xfrm>
            <a:custGeom>
              <a:avLst/>
              <a:gdLst/>
              <a:ahLst/>
              <a:cxnLst/>
              <a:rect l="l" t="t" r="r" b="b"/>
              <a:pathLst>
                <a:path w="923" h="1032" extrusionOk="0">
                  <a:moveTo>
                    <a:pt x="502" y="0"/>
                  </a:moveTo>
                  <a:cubicBezTo>
                    <a:pt x="371" y="0"/>
                    <a:pt x="257" y="62"/>
                    <a:pt x="171" y="231"/>
                  </a:cubicBezTo>
                  <a:cubicBezTo>
                    <a:pt x="1" y="566"/>
                    <a:pt x="176" y="981"/>
                    <a:pt x="312" y="1032"/>
                  </a:cubicBezTo>
                  <a:cubicBezTo>
                    <a:pt x="503" y="924"/>
                    <a:pt x="473" y="563"/>
                    <a:pt x="596" y="354"/>
                  </a:cubicBezTo>
                  <a:cubicBezTo>
                    <a:pt x="668" y="238"/>
                    <a:pt x="787" y="158"/>
                    <a:pt x="923" y="137"/>
                  </a:cubicBezTo>
                  <a:cubicBezTo>
                    <a:pt x="776" y="60"/>
                    <a:pt x="631" y="0"/>
                    <a:pt x="50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2803739" y="1771033"/>
              <a:ext cx="250210" cy="132044"/>
            </a:xfrm>
            <a:custGeom>
              <a:avLst/>
              <a:gdLst/>
              <a:ahLst/>
              <a:cxnLst/>
              <a:rect l="l" t="t" r="r" b="b"/>
              <a:pathLst>
                <a:path w="1262" h="666" extrusionOk="0">
                  <a:moveTo>
                    <a:pt x="426" y="1"/>
                  </a:moveTo>
                  <a:cubicBezTo>
                    <a:pt x="415" y="1"/>
                    <a:pt x="405" y="1"/>
                    <a:pt x="395" y="2"/>
                  </a:cubicBezTo>
                  <a:cubicBezTo>
                    <a:pt x="150" y="26"/>
                    <a:pt x="39" y="316"/>
                    <a:pt x="1" y="447"/>
                  </a:cubicBezTo>
                  <a:cubicBezTo>
                    <a:pt x="109" y="408"/>
                    <a:pt x="213" y="392"/>
                    <a:pt x="311" y="392"/>
                  </a:cubicBezTo>
                  <a:cubicBezTo>
                    <a:pt x="571" y="392"/>
                    <a:pt x="789" y="506"/>
                    <a:pt x="932" y="612"/>
                  </a:cubicBezTo>
                  <a:cubicBezTo>
                    <a:pt x="986" y="652"/>
                    <a:pt x="1034" y="665"/>
                    <a:pt x="1075" y="665"/>
                  </a:cubicBezTo>
                  <a:cubicBezTo>
                    <a:pt x="1083" y="665"/>
                    <a:pt x="1090" y="665"/>
                    <a:pt x="1097" y="664"/>
                  </a:cubicBezTo>
                  <a:cubicBezTo>
                    <a:pt x="1261" y="405"/>
                    <a:pt x="736" y="1"/>
                    <a:pt x="426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2800566" y="1848554"/>
              <a:ext cx="220669" cy="64833"/>
            </a:xfrm>
            <a:custGeom>
              <a:avLst/>
              <a:gdLst/>
              <a:ahLst/>
              <a:cxnLst/>
              <a:rect l="l" t="t" r="r" b="b"/>
              <a:pathLst>
                <a:path w="1113" h="327" extrusionOk="0">
                  <a:moveTo>
                    <a:pt x="327" y="1"/>
                  </a:moveTo>
                  <a:cubicBezTo>
                    <a:pt x="229" y="1"/>
                    <a:pt x="125" y="17"/>
                    <a:pt x="17" y="56"/>
                  </a:cubicBezTo>
                  <a:cubicBezTo>
                    <a:pt x="6" y="96"/>
                    <a:pt x="1" y="120"/>
                    <a:pt x="1" y="120"/>
                  </a:cubicBezTo>
                  <a:cubicBezTo>
                    <a:pt x="94" y="65"/>
                    <a:pt x="191" y="42"/>
                    <a:pt x="289" y="42"/>
                  </a:cubicBezTo>
                  <a:cubicBezTo>
                    <a:pt x="451" y="42"/>
                    <a:pt x="617" y="106"/>
                    <a:pt x="781" y="202"/>
                  </a:cubicBezTo>
                  <a:cubicBezTo>
                    <a:pt x="945" y="298"/>
                    <a:pt x="1013" y="326"/>
                    <a:pt x="1048" y="326"/>
                  </a:cubicBezTo>
                  <a:cubicBezTo>
                    <a:pt x="1069" y="326"/>
                    <a:pt x="1078" y="316"/>
                    <a:pt x="1088" y="304"/>
                  </a:cubicBezTo>
                  <a:cubicBezTo>
                    <a:pt x="1097" y="294"/>
                    <a:pt x="1106" y="283"/>
                    <a:pt x="1113" y="273"/>
                  </a:cubicBezTo>
                  <a:lnTo>
                    <a:pt x="1113" y="273"/>
                  </a:lnTo>
                  <a:cubicBezTo>
                    <a:pt x="1106" y="274"/>
                    <a:pt x="1099" y="274"/>
                    <a:pt x="1091" y="274"/>
                  </a:cubicBezTo>
                  <a:cubicBezTo>
                    <a:pt x="1050" y="274"/>
                    <a:pt x="1002" y="261"/>
                    <a:pt x="948" y="221"/>
                  </a:cubicBezTo>
                  <a:cubicBezTo>
                    <a:pt x="805" y="115"/>
                    <a:pt x="587" y="1"/>
                    <a:pt x="32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798584" y="1872346"/>
              <a:ext cx="252590" cy="191326"/>
            </a:xfrm>
            <a:custGeom>
              <a:avLst/>
              <a:gdLst/>
              <a:ahLst/>
              <a:cxnLst/>
              <a:rect l="l" t="t" r="r" b="b"/>
              <a:pathLst>
                <a:path w="1274" h="965" extrusionOk="0">
                  <a:moveTo>
                    <a:pt x="1" y="0"/>
                  </a:moveTo>
                  <a:cubicBezTo>
                    <a:pt x="374" y="634"/>
                    <a:pt x="1258" y="961"/>
                    <a:pt x="1267" y="964"/>
                  </a:cubicBezTo>
                  <a:lnTo>
                    <a:pt x="1274" y="943"/>
                  </a:lnTo>
                  <a:cubicBezTo>
                    <a:pt x="1265" y="940"/>
                    <a:pt x="379" y="629"/>
                    <a:pt x="1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24"/>
          <p:cNvGrpSpPr/>
          <p:nvPr/>
        </p:nvGrpSpPr>
        <p:grpSpPr>
          <a:xfrm>
            <a:off x="3545588" y="2981677"/>
            <a:ext cx="449516" cy="595480"/>
            <a:chOff x="650390" y="1616387"/>
            <a:chExt cx="360247" cy="477224"/>
          </a:xfrm>
        </p:grpSpPr>
        <p:sp>
          <p:nvSpPr>
            <p:cNvPr id="1561" name="Google Shape;1561;p24"/>
            <p:cNvSpPr/>
            <p:nvPr/>
          </p:nvSpPr>
          <p:spPr>
            <a:xfrm>
              <a:off x="682707" y="1616387"/>
              <a:ext cx="263692" cy="343395"/>
            </a:xfrm>
            <a:custGeom>
              <a:avLst/>
              <a:gdLst/>
              <a:ahLst/>
              <a:cxnLst/>
              <a:rect l="l" t="t" r="r" b="b"/>
              <a:pathLst>
                <a:path w="1330" h="1732" extrusionOk="0">
                  <a:moveTo>
                    <a:pt x="335" y="0"/>
                  </a:moveTo>
                  <a:cubicBezTo>
                    <a:pt x="283" y="0"/>
                    <a:pt x="234" y="12"/>
                    <a:pt x="193" y="40"/>
                  </a:cubicBezTo>
                  <a:cubicBezTo>
                    <a:pt x="11" y="167"/>
                    <a:pt x="0" y="605"/>
                    <a:pt x="37" y="839"/>
                  </a:cubicBezTo>
                  <a:cubicBezTo>
                    <a:pt x="65" y="1017"/>
                    <a:pt x="157" y="1173"/>
                    <a:pt x="254" y="1317"/>
                  </a:cubicBezTo>
                  <a:cubicBezTo>
                    <a:pt x="329" y="1428"/>
                    <a:pt x="409" y="1538"/>
                    <a:pt x="513" y="1616"/>
                  </a:cubicBezTo>
                  <a:cubicBezTo>
                    <a:pt x="598" y="1683"/>
                    <a:pt x="712" y="1731"/>
                    <a:pt x="819" y="1731"/>
                  </a:cubicBezTo>
                  <a:cubicBezTo>
                    <a:pt x="840" y="1731"/>
                    <a:pt x="861" y="1729"/>
                    <a:pt x="881" y="1725"/>
                  </a:cubicBezTo>
                  <a:lnTo>
                    <a:pt x="884" y="1729"/>
                  </a:lnTo>
                  <a:cubicBezTo>
                    <a:pt x="897" y="1731"/>
                    <a:pt x="910" y="1732"/>
                    <a:pt x="922" y="1732"/>
                  </a:cubicBezTo>
                  <a:cubicBezTo>
                    <a:pt x="1101" y="1732"/>
                    <a:pt x="1306" y="1546"/>
                    <a:pt x="1320" y="1354"/>
                  </a:cubicBezTo>
                  <a:cubicBezTo>
                    <a:pt x="1329" y="1225"/>
                    <a:pt x="1279" y="1100"/>
                    <a:pt x="1228" y="984"/>
                  </a:cubicBezTo>
                  <a:lnTo>
                    <a:pt x="1072" y="608"/>
                  </a:lnTo>
                  <a:cubicBezTo>
                    <a:pt x="1020" y="489"/>
                    <a:pt x="968" y="364"/>
                    <a:pt x="879" y="273"/>
                  </a:cubicBezTo>
                  <a:cubicBezTo>
                    <a:pt x="756" y="148"/>
                    <a:pt x="520" y="0"/>
                    <a:pt x="335" y="0"/>
                  </a:cubicBezTo>
                  <a:close/>
                </a:path>
              </a:pathLst>
            </a:custGeom>
            <a:solidFill>
              <a:srgbClr val="426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770538" y="1699063"/>
              <a:ext cx="229789" cy="394547"/>
            </a:xfrm>
            <a:custGeom>
              <a:avLst/>
              <a:gdLst/>
              <a:ahLst/>
              <a:cxnLst/>
              <a:rect l="l" t="t" r="r" b="b"/>
              <a:pathLst>
                <a:path w="1159" h="1990" extrusionOk="0">
                  <a:moveTo>
                    <a:pt x="10" y="0"/>
                  </a:moveTo>
                  <a:cubicBezTo>
                    <a:pt x="8" y="0"/>
                    <a:pt x="7" y="1"/>
                    <a:pt x="5" y="2"/>
                  </a:cubicBezTo>
                  <a:cubicBezTo>
                    <a:pt x="2" y="4"/>
                    <a:pt x="0" y="9"/>
                    <a:pt x="2" y="13"/>
                  </a:cubicBezTo>
                  <a:cubicBezTo>
                    <a:pt x="78" y="186"/>
                    <a:pt x="148" y="363"/>
                    <a:pt x="223" y="539"/>
                  </a:cubicBezTo>
                  <a:cubicBezTo>
                    <a:pt x="261" y="627"/>
                    <a:pt x="301" y="714"/>
                    <a:pt x="344" y="799"/>
                  </a:cubicBezTo>
                  <a:cubicBezTo>
                    <a:pt x="389" y="884"/>
                    <a:pt x="436" y="966"/>
                    <a:pt x="487" y="1046"/>
                  </a:cubicBezTo>
                  <a:cubicBezTo>
                    <a:pt x="587" y="1208"/>
                    <a:pt x="695" y="1359"/>
                    <a:pt x="803" y="1513"/>
                  </a:cubicBezTo>
                  <a:cubicBezTo>
                    <a:pt x="857" y="1590"/>
                    <a:pt x="909" y="1666"/>
                    <a:pt x="963" y="1742"/>
                  </a:cubicBezTo>
                  <a:cubicBezTo>
                    <a:pt x="1015" y="1821"/>
                    <a:pt x="1065" y="1899"/>
                    <a:pt x="1114" y="1979"/>
                  </a:cubicBezTo>
                  <a:cubicBezTo>
                    <a:pt x="1118" y="1985"/>
                    <a:pt x="1126" y="1989"/>
                    <a:pt x="1133" y="1989"/>
                  </a:cubicBezTo>
                  <a:cubicBezTo>
                    <a:pt x="1137" y="1989"/>
                    <a:pt x="1141" y="1988"/>
                    <a:pt x="1145" y="1986"/>
                  </a:cubicBezTo>
                  <a:cubicBezTo>
                    <a:pt x="1155" y="1977"/>
                    <a:pt x="1159" y="1963"/>
                    <a:pt x="1152" y="1951"/>
                  </a:cubicBezTo>
                  <a:cubicBezTo>
                    <a:pt x="1105" y="1868"/>
                    <a:pt x="1055" y="1788"/>
                    <a:pt x="1003" y="1709"/>
                  </a:cubicBezTo>
                  <a:cubicBezTo>
                    <a:pt x="952" y="1631"/>
                    <a:pt x="898" y="1553"/>
                    <a:pt x="844" y="1477"/>
                  </a:cubicBezTo>
                  <a:cubicBezTo>
                    <a:pt x="738" y="1322"/>
                    <a:pt x="631" y="1169"/>
                    <a:pt x="530" y="1013"/>
                  </a:cubicBezTo>
                  <a:cubicBezTo>
                    <a:pt x="481" y="933"/>
                    <a:pt x="433" y="853"/>
                    <a:pt x="389" y="770"/>
                  </a:cubicBezTo>
                  <a:cubicBezTo>
                    <a:pt x="346" y="688"/>
                    <a:pt x="306" y="603"/>
                    <a:pt x="268" y="516"/>
                  </a:cubicBezTo>
                  <a:cubicBezTo>
                    <a:pt x="190" y="343"/>
                    <a:pt x="113" y="167"/>
                    <a:pt x="16" y="4"/>
                  </a:cubicBezTo>
                  <a:cubicBezTo>
                    <a:pt x="15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751108" y="1846770"/>
              <a:ext cx="133829" cy="84857"/>
            </a:xfrm>
            <a:custGeom>
              <a:avLst/>
              <a:gdLst/>
              <a:ahLst/>
              <a:cxnLst/>
              <a:rect l="l" t="t" r="r" b="b"/>
              <a:pathLst>
                <a:path w="675" h="428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1" y="6"/>
                    <a:pt x="1" y="13"/>
                    <a:pt x="4" y="18"/>
                  </a:cubicBezTo>
                  <a:cubicBezTo>
                    <a:pt x="41" y="79"/>
                    <a:pt x="77" y="138"/>
                    <a:pt x="119" y="195"/>
                  </a:cubicBezTo>
                  <a:cubicBezTo>
                    <a:pt x="161" y="251"/>
                    <a:pt x="209" y="301"/>
                    <a:pt x="265" y="344"/>
                  </a:cubicBezTo>
                  <a:cubicBezTo>
                    <a:pt x="321" y="388"/>
                    <a:pt x="385" y="414"/>
                    <a:pt x="454" y="424"/>
                  </a:cubicBezTo>
                  <a:cubicBezTo>
                    <a:pt x="472" y="426"/>
                    <a:pt x="489" y="428"/>
                    <a:pt x="506" y="428"/>
                  </a:cubicBezTo>
                  <a:cubicBezTo>
                    <a:pt x="558" y="428"/>
                    <a:pt x="609" y="417"/>
                    <a:pt x="658" y="397"/>
                  </a:cubicBezTo>
                  <a:cubicBezTo>
                    <a:pt x="670" y="390"/>
                    <a:pt x="675" y="376"/>
                    <a:pt x="670" y="362"/>
                  </a:cubicBezTo>
                  <a:cubicBezTo>
                    <a:pt x="667" y="353"/>
                    <a:pt x="658" y="348"/>
                    <a:pt x="649" y="348"/>
                  </a:cubicBezTo>
                  <a:cubicBezTo>
                    <a:pt x="646" y="348"/>
                    <a:pt x="643" y="348"/>
                    <a:pt x="640" y="350"/>
                  </a:cubicBezTo>
                  <a:cubicBezTo>
                    <a:pt x="592" y="371"/>
                    <a:pt x="541" y="382"/>
                    <a:pt x="489" y="382"/>
                  </a:cubicBezTo>
                  <a:cubicBezTo>
                    <a:pt x="479" y="382"/>
                    <a:pt x="468" y="382"/>
                    <a:pt x="458" y="381"/>
                  </a:cubicBezTo>
                  <a:cubicBezTo>
                    <a:pt x="395" y="374"/>
                    <a:pt x="334" y="351"/>
                    <a:pt x="284" y="313"/>
                  </a:cubicBezTo>
                  <a:cubicBezTo>
                    <a:pt x="229" y="275"/>
                    <a:pt x="182" y="228"/>
                    <a:pt x="140" y="174"/>
                  </a:cubicBezTo>
                  <a:cubicBezTo>
                    <a:pt x="98" y="122"/>
                    <a:pt x="60" y="63"/>
                    <a:pt x="22" y="6"/>
                  </a:cubicBezTo>
                  <a:cubicBezTo>
                    <a:pt x="20" y="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718196" y="1758939"/>
              <a:ext cx="123519" cy="89814"/>
            </a:xfrm>
            <a:custGeom>
              <a:avLst/>
              <a:gdLst/>
              <a:ahLst/>
              <a:cxnLst/>
              <a:rect l="l" t="t" r="r" b="b"/>
              <a:pathLst>
                <a:path w="623" h="453" extrusionOk="0">
                  <a:moveTo>
                    <a:pt x="12" y="0"/>
                  </a:moveTo>
                  <a:cubicBezTo>
                    <a:pt x="10" y="0"/>
                    <a:pt x="9" y="1"/>
                    <a:pt x="7" y="2"/>
                  </a:cubicBezTo>
                  <a:cubicBezTo>
                    <a:pt x="2" y="4"/>
                    <a:pt x="0" y="11"/>
                    <a:pt x="4" y="14"/>
                  </a:cubicBezTo>
                  <a:cubicBezTo>
                    <a:pt x="19" y="44"/>
                    <a:pt x="42" y="70"/>
                    <a:pt x="70" y="89"/>
                  </a:cubicBezTo>
                  <a:cubicBezTo>
                    <a:pt x="94" y="108"/>
                    <a:pt x="122" y="126"/>
                    <a:pt x="150" y="140"/>
                  </a:cubicBezTo>
                  <a:cubicBezTo>
                    <a:pt x="202" y="169"/>
                    <a:pt x="257" y="200"/>
                    <a:pt x="289" y="251"/>
                  </a:cubicBezTo>
                  <a:cubicBezTo>
                    <a:pt x="304" y="277"/>
                    <a:pt x="315" y="306"/>
                    <a:pt x="332" y="338"/>
                  </a:cubicBezTo>
                  <a:cubicBezTo>
                    <a:pt x="349" y="369"/>
                    <a:pt x="374" y="393"/>
                    <a:pt x="405" y="410"/>
                  </a:cubicBezTo>
                  <a:cubicBezTo>
                    <a:pt x="434" y="426"/>
                    <a:pt x="464" y="438"/>
                    <a:pt x="497" y="443"/>
                  </a:cubicBezTo>
                  <a:cubicBezTo>
                    <a:pt x="528" y="449"/>
                    <a:pt x="560" y="450"/>
                    <a:pt x="591" y="452"/>
                  </a:cubicBezTo>
                  <a:lnTo>
                    <a:pt x="593" y="452"/>
                  </a:lnTo>
                  <a:cubicBezTo>
                    <a:pt x="622" y="447"/>
                    <a:pt x="622" y="405"/>
                    <a:pt x="593" y="400"/>
                  </a:cubicBezTo>
                  <a:cubicBezTo>
                    <a:pt x="532" y="400"/>
                    <a:pt x="473" y="398"/>
                    <a:pt x="424" y="372"/>
                  </a:cubicBezTo>
                  <a:cubicBezTo>
                    <a:pt x="398" y="358"/>
                    <a:pt x="377" y="339"/>
                    <a:pt x="363" y="315"/>
                  </a:cubicBezTo>
                  <a:cubicBezTo>
                    <a:pt x="348" y="289"/>
                    <a:pt x="334" y="258"/>
                    <a:pt x="315" y="230"/>
                  </a:cubicBezTo>
                  <a:cubicBezTo>
                    <a:pt x="296" y="202"/>
                    <a:pt x="271" y="179"/>
                    <a:pt x="242" y="160"/>
                  </a:cubicBezTo>
                  <a:cubicBezTo>
                    <a:pt x="216" y="145"/>
                    <a:pt x="188" y="129"/>
                    <a:pt x="160" y="115"/>
                  </a:cubicBezTo>
                  <a:cubicBezTo>
                    <a:pt x="132" y="101"/>
                    <a:pt x="106" y="87"/>
                    <a:pt x="82" y="70"/>
                  </a:cubicBezTo>
                  <a:cubicBezTo>
                    <a:pt x="56" y="53"/>
                    <a:pt x="35" y="30"/>
                    <a:pt x="19" y="4"/>
                  </a:cubicBezTo>
                  <a:cubicBezTo>
                    <a:pt x="17" y="2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718196" y="1692718"/>
              <a:ext cx="81487" cy="63643"/>
            </a:xfrm>
            <a:custGeom>
              <a:avLst/>
              <a:gdLst/>
              <a:ahLst/>
              <a:cxnLst/>
              <a:rect l="l" t="t" r="r" b="b"/>
              <a:pathLst>
                <a:path w="411" h="321" extrusionOk="0">
                  <a:moveTo>
                    <a:pt x="12" y="0"/>
                  </a:moveTo>
                  <a:cubicBezTo>
                    <a:pt x="9" y="0"/>
                    <a:pt x="7" y="1"/>
                    <a:pt x="5" y="3"/>
                  </a:cubicBezTo>
                  <a:cubicBezTo>
                    <a:pt x="2" y="6"/>
                    <a:pt x="0" y="13"/>
                    <a:pt x="4" y="17"/>
                  </a:cubicBezTo>
                  <a:cubicBezTo>
                    <a:pt x="98" y="150"/>
                    <a:pt x="226" y="255"/>
                    <a:pt x="375" y="319"/>
                  </a:cubicBezTo>
                  <a:lnTo>
                    <a:pt x="377" y="319"/>
                  </a:lnTo>
                  <a:cubicBezTo>
                    <a:pt x="380" y="320"/>
                    <a:pt x="382" y="320"/>
                    <a:pt x="385" y="320"/>
                  </a:cubicBezTo>
                  <a:cubicBezTo>
                    <a:pt x="394" y="320"/>
                    <a:pt x="404" y="313"/>
                    <a:pt x="407" y="302"/>
                  </a:cubicBezTo>
                  <a:cubicBezTo>
                    <a:pt x="410" y="289"/>
                    <a:pt x="403" y="276"/>
                    <a:pt x="391" y="270"/>
                  </a:cubicBezTo>
                  <a:cubicBezTo>
                    <a:pt x="243" y="218"/>
                    <a:pt x="115" y="126"/>
                    <a:pt x="19" y="5"/>
                  </a:cubicBezTo>
                  <a:cubicBezTo>
                    <a:pt x="17" y="2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812570" y="1653660"/>
              <a:ext cx="26568" cy="143940"/>
            </a:xfrm>
            <a:custGeom>
              <a:avLst/>
              <a:gdLst/>
              <a:ahLst/>
              <a:cxnLst/>
              <a:rect l="l" t="t" r="r" b="b"/>
              <a:pathLst>
                <a:path w="134" h="726" extrusionOk="0">
                  <a:moveTo>
                    <a:pt x="73" y="0"/>
                  </a:moveTo>
                  <a:cubicBezTo>
                    <a:pt x="68" y="0"/>
                    <a:pt x="64" y="5"/>
                    <a:pt x="64" y="12"/>
                  </a:cubicBezTo>
                  <a:lnTo>
                    <a:pt x="92" y="370"/>
                  </a:lnTo>
                  <a:cubicBezTo>
                    <a:pt x="99" y="427"/>
                    <a:pt x="97" y="485"/>
                    <a:pt x="87" y="542"/>
                  </a:cubicBezTo>
                  <a:cubicBezTo>
                    <a:pt x="75" y="594"/>
                    <a:pt x="49" y="643"/>
                    <a:pt x="11" y="683"/>
                  </a:cubicBezTo>
                  <a:lnTo>
                    <a:pt x="9" y="683"/>
                  </a:lnTo>
                  <a:cubicBezTo>
                    <a:pt x="0" y="693"/>
                    <a:pt x="0" y="709"/>
                    <a:pt x="9" y="719"/>
                  </a:cubicBezTo>
                  <a:cubicBezTo>
                    <a:pt x="13" y="724"/>
                    <a:pt x="19" y="726"/>
                    <a:pt x="25" y="726"/>
                  </a:cubicBezTo>
                  <a:cubicBezTo>
                    <a:pt x="31" y="726"/>
                    <a:pt x="38" y="724"/>
                    <a:pt x="42" y="719"/>
                  </a:cubicBezTo>
                  <a:cubicBezTo>
                    <a:pt x="84" y="671"/>
                    <a:pt x="111" y="613"/>
                    <a:pt x="124" y="551"/>
                  </a:cubicBezTo>
                  <a:cubicBezTo>
                    <a:pt x="134" y="490"/>
                    <a:pt x="134" y="427"/>
                    <a:pt x="124" y="367"/>
                  </a:cubicBezTo>
                  <a:lnTo>
                    <a:pt x="84" y="9"/>
                  </a:lnTo>
                  <a:cubicBezTo>
                    <a:pt x="84" y="4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853413" y="1722061"/>
              <a:ext cx="36481" cy="163569"/>
            </a:xfrm>
            <a:custGeom>
              <a:avLst/>
              <a:gdLst/>
              <a:ahLst/>
              <a:cxnLst/>
              <a:rect l="l" t="t" r="r" b="b"/>
              <a:pathLst>
                <a:path w="184" h="825" extrusionOk="0">
                  <a:moveTo>
                    <a:pt x="87" y="0"/>
                  </a:moveTo>
                  <a:cubicBezTo>
                    <a:pt x="86" y="0"/>
                    <a:pt x="85" y="0"/>
                    <a:pt x="84" y="1"/>
                  </a:cubicBezTo>
                  <a:cubicBezTo>
                    <a:pt x="81" y="1"/>
                    <a:pt x="77" y="6"/>
                    <a:pt x="79" y="9"/>
                  </a:cubicBezTo>
                  <a:cubicBezTo>
                    <a:pt x="98" y="77"/>
                    <a:pt x="117" y="145"/>
                    <a:pt x="129" y="213"/>
                  </a:cubicBezTo>
                  <a:cubicBezTo>
                    <a:pt x="145" y="280"/>
                    <a:pt x="152" y="350"/>
                    <a:pt x="152" y="418"/>
                  </a:cubicBezTo>
                  <a:cubicBezTo>
                    <a:pt x="150" y="485"/>
                    <a:pt x="138" y="553"/>
                    <a:pt x="114" y="617"/>
                  </a:cubicBezTo>
                  <a:cubicBezTo>
                    <a:pt x="89" y="678"/>
                    <a:pt x="55" y="734"/>
                    <a:pt x="10" y="782"/>
                  </a:cubicBezTo>
                  <a:cubicBezTo>
                    <a:pt x="1" y="793"/>
                    <a:pt x="1" y="807"/>
                    <a:pt x="10" y="817"/>
                  </a:cubicBezTo>
                  <a:cubicBezTo>
                    <a:pt x="14" y="822"/>
                    <a:pt x="20" y="825"/>
                    <a:pt x="26" y="825"/>
                  </a:cubicBezTo>
                  <a:cubicBezTo>
                    <a:pt x="32" y="825"/>
                    <a:pt x="38" y="822"/>
                    <a:pt x="43" y="817"/>
                  </a:cubicBezTo>
                  <a:cubicBezTo>
                    <a:pt x="89" y="763"/>
                    <a:pt x="124" y="701"/>
                    <a:pt x="149" y="633"/>
                  </a:cubicBezTo>
                  <a:cubicBezTo>
                    <a:pt x="171" y="563"/>
                    <a:pt x="183" y="491"/>
                    <a:pt x="182" y="419"/>
                  </a:cubicBezTo>
                  <a:cubicBezTo>
                    <a:pt x="180" y="346"/>
                    <a:pt x="169" y="277"/>
                    <a:pt x="152" y="207"/>
                  </a:cubicBezTo>
                  <a:cubicBezTo>
                    <a:pt x="135" y="138"/>
                    <a:pt x="114" y="72"/>
                    <a:pt x="93" y="4"/>
                  </a:cubicBezTo>
                  <a:cubicBezTo>
                    <a:pt x="92" y="2"/>
                    <a:pt x="89" y="0"/>
                    <a:pt x="8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850042" y="1673090"/>
              <a:ext cx="160595" cy="276976"/>
            </a:xfrm>
            <a:custGeom>
              <a:avLst/>
              <a:gdLst/>
              <a:ahLst/>
              <a:cxnLst/>
              <a:rect l="l" t="t" r="r" b="b"/>
              <a:pathLst>
                <a:path w="810" h="1397" extrusionOk="0">
                  <a:moveTo>
                    <a:pt x="354" y="0"/>
                  </a:moveTo>
                  <a:cubicBezTo>
                    <a:pt x="343" y="0"/>
                    <a:pt x="331" y="2"/>
                    <a:pt x="320" y="5"/>
                  </a:cubicBezTo>
                  <a:cubicBezTo>
                    <a:pt x="166" y="43"/>
                    <a:pt x="56" y="343"/>
                    <a:pt x="25" y="515"/>
                  </a:cubicBezTo>
                  <a:cubicBezTo>
                    <a:pt x="1" y="645"/>
                    <a:pt x="27" y="779"/>
                    <a:pt x="60" y="906"/>
                  </a:cubicBezTo>
                  <a:cubicBezTo>
                    <a:pt x="84" y="1003"/>
                    <a:pt x="113" y="1102"/>
                    <a:pt x="164" y="1186"/>
                  </a:cubicBezTo>
                  <a:cubicBezTo>
                    <a:pt x="214" y="1269"/>
                    <a:pt x="299" y="1347"/>
                    <a:pt x="388" y="1365"/>
                  </a:cubicBezTo>
                  <a:lnTo>
                    <a:pt x="390" y="1368"/>
                  </a:lnTo>
                  <a:cubicBezTo>
                    <a:pt x="421" y="1387"/>
                    <a:pt x="460" y="1396"/>
                    <a:pt x="500" y="1396"/>
                  </a:cubicBezTo>
                  <a:cubicBezTo>
                    <a:pt x="609" y="1396"/>
                    <a:pt x="732" y="1331"/>
                    <a:pt x="773" y="1229"/>
                  </a:cubicBezTo>
                  <a:cubicBezTo>
                    <a:pt x="810" y="1142"/>
                    <a:pt x="805" y="1041"/>
                    <a:pt x="800" y="946"/>
                  </a:cubicBezTo>
                  <a:cubicBezTo>
                    <a:pt x="793" y="845"/>
                    <a:pt x="787" y="741"/>
                    <a:pt x="780" y="642"/>
                  </a:cubicBezTo>
                  <a:cubicBezTo>
                    <a:pt x="775" y="545"/>
                    <a:pt x="768" y="444"/>
                    <a:pt x="730" y="357"/>
                  </a:cubicBezTo>
                  <a:cubicBezTo>
                    <a:pt x="666" y="212"/>
                    <a:pt x="500" y="0"/>
                    <a:pt x="354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933115" y="1754775"/>
              <a:ext cx="64436" cy="336059"/>
            </a:xfrm>
            <a:custGeom>
              <a:avLst/>
              <a:gdLst/>
              <a:ahLst/>
              <a:cxnLst/>
              <a:rect l="l" t="t" r="r" b="b"/>
              <a:pathLst>
                <a:path w="325" h="1695" extrusionOk="0">
                  <a:moveTo>
                    <a:pt x="5" y="1"/>
                  </a:moveTo>
                  <a:cubicBezTo>
                    <a:pt x="2" y="2"/>
                    <a:pt x="0" y="4"/>
                    <a:pt x="0" y="8"/>
                  </a:cubicBezTo>
                  <a:cubicBezTo>
                    <a:pt x="12" y="150"/>
                    <a:pt x="16" y="293"/>
                    <a:pt x="26" y="435"/>
                  </a:cubicBezTo>
                  <a:cubicBezTo>
                    <a:pt x="31" y="506"/>
                    <a:pt x="38" y="577"/>
                    <a:pt x="47" y="649"/>
                  </a:cubicBezTo>
                  <a:cubicBezTo>
                    <a:pt x="57" y="720"/>
                    <a:pt x="70" y="789"/>
                    <a:pt x="85" y="859"/>
                  </a:cubicBezTo>
                  <a:cubicBezTo>
                    <a:pt x="115" y="998"/>
                    <a:pt x="153" y="1135"/>
                    <a:pt x="189" y="1270"/>
                  </a:cubicBezTo>
                  <a:cubicBezTo>
                    <a:pt x="207" y="1338"/>
                    <a:pt x="226" y="1406"/>
                    <a:pt x="243" y="1474"/>
                  </a:cubicBezTo>
                  <a:cubicBezTo>
                    <a:pt x="261" y="1543"/>
                    <a:pt x="276" y="1611"/>
                    <a:pt x="290" y="1680"/>
                  </a:cubicBezTo>
                  <a:cubicBezTo>
                    <a:pt x="292" y="1688"/>
                    <a:pt x="299" y="1695"/>
                    <a:pt x="307" y="1695"/>
                  </a:cubicBezTo>
                  <a:cubicBezTo>
                    <a:pt x="308" y="1695"/>
                    <a:pt x="308" y="1694"/>
                    <a:pt x="309" y="1694"/>
                  </a:cubicBezTo>
                  <a:cubicBezTo>
                    <a:pt x="320" y="1691"/>
                    <a:pt x="325" y="1682"/>
                    <a:pt x="323" y="1672"/>
                  </a:cubicBezTo>
                  <a:cubicBezTo>
                    <a:pt x="311" y="1602"/>
                    <a:pt x="295" y="1533"/>
                    <a:pt x="280" y="1463"/>
                  </a:cubicBezTo>
                  <a:cubicBezTo>
                    <a:pt x="264" y="1394"/>
                    <a:pt x="245" y="1326"/>
                    <a:pt x="228" y="1258"/>
                  </a:cubicBezTo>
                  <a:cubicBezTo>
                    <a:pt x="191" y="1121"/>
                    <a:pt x="155" y="986"/>
                    <a:pt x="123" y="848"/>
                  </a:cubicBezTo>
                  <a:cubicBezTo>
                    <a:pt x="108" y="781"/>
                    <a:pt x="96" y="711"/>
                    <a:pt x="85" y="642"/>
                  </a:cubicBezTo>
                  <a:cubicBezTo>
                    <a:pt x="75" y="572"/>
                    <a:pt x="68" y="501"/>
                    <a:pt x="63" y="431"/>
                  </a:cubicBezTo>
                  <a:cubicBezTo>
                    <a:pt x="52" y="289"/>
                    <a:pt x="37" y="147"/>
                    <a:pt x="12" y="6"/>
                  </a:cubicBezTo>
                  <a:cubicBezTo>
                    <a:pt x="12" y="2"/>
                    <a:pt x="9" y="1"/>
                    <a:pt x="5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884738" y="1852123"/>
              <a:ext cx="74349" cy="90211"/>
            </a:xfrm>
            <a:custGeom>
              <a:avLst/>
              <a:gdLst/>
              <a:ahLst/>
              <a:cxnLst/>
              <a:rect l="l" t="t" r="r" b="b"/>
              <a:pathLst>
                <a:path w="375" h="455" extrusionOk="0">
                  <a:moveTo>
                    <a:pt x="11" y="1"/>
                  </a:moveTo>
                  <a:cubicBezTo>
                    <a:pt x="10" y="1"/>
                    <a:pt x="9" y="1"/>
                    <a:pt x="8" y="1"/>
                  </a:cubicBezTo>
                  <a:cubicBezTo>
                    <a:pt x="4" y="1"/>
                    <a:pt x="1" y="6"/>
                    <a:pt x="3" y="12"/>
                  </a:cubicBezTo>
                  <a:cubicBezTo>
                    <a:pt x="13" y="62"/>
                    <a:pt x="25" y="114"/>
                    <a:pt x="39" y="165"/>
                  </a:cubicBezTo>
                  <a:cubicBezTo>
                    <a:pt x="55" y="217"/>
                    <a:pt x="76" y="265"/>
                    <a:pt x="103" y="310"/>
                  </a:cubicBezTo>
                  <a:cubicBezTo>
                    <a:pt x="129" y="354"/>
                    <a:pt x="168" y="392"/>
                    <a:pt x="213" y="418"/>
                  </a:cubicBezTo>
                  <a:cubicBezTo>
                    <a:pt x="254" y="443"/>
                    <a:pt x="300" y="455"/>
                    <a:pt x="348" y="455"/>
                  </a:cubicBezTo>
                  <a:cubicBezTo>
                    <a:pt x="351" y="455"/>
                    <a:pt x="354" y="455"/>
                    <a:pt x="357" y="455"/>
                  </a:cubicBezTo>
                  <a:lnTo>
                    <a:pt x="359" y="455"/>
                  </a:lnTo>
                  <a:cubicBezTo>
                    <a:pt x="367" y="453"/>
                    <a:pt x="374" y="444"/>
                    <a:pt x="374" y="434"/>
                  </a:cubicBezTo>
                  <a:cubicBezTo>
                    <a:pt x="374" y="425"/>
                    <a:pt x="366" y="416"/>
                    <a:pt x="357" y="416"/>
                  </a:cubicBezTo>
                  <a:cubicBezTo>
                    <a:pt x="351" y="417"/>
                    <a:pt x="346" y="417"/>
                    <a:pt x="340" y="417"/>
                  </a:cubicBezTo>
                  <a:cubicBezTo>
                    <a:pt x="300" y="417"/>
                    <a:pt x="262" y="407"/>
                    <a:pt x="227" y="389"/>
                  </a:cubicBezTo>
                  <a:cubicBezTo>
                    <a:pt x="185" y="366"/>
                    <a:pt x="149" y="333"/>
                    <a:pt x="124" y="293"/>
                  </a:cubicBezTo>
                  <a:cubicBezTo>
                    <a:pt x="95" y="251"/>
                    <a:pt x="74" y="206"/>
                    <a:pt x="58" y="158"/>
                  </a:cubicBezTo>
                  <a:cubicBezTo>
                    <a:pt x="43" y="109"/>
                    <a:pt x="30" y="57"/>
                    <a:pt x="18" y="6"/>
                  </a:cubicBezTo>
                  <a:cubicBezTo>
                    <a:pt x="17" y="4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883549" y="1782334"/>
              <a:ext cx="64238" cy="94374"/>
            </a:xfrm>
            <a:custGeom>
              <a:avLst/>
              <a:gdLst/>
              <a:ahLst/>
              <a:cxnLst/>
              <a:rect l="l" t="t" r="r" b="b"/>
              <a:pathLst>
                <a:path w="324" h="476" extrusionOk="0">
                  <a:moveTo>
                    <a:pt x="7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2" y="1"/>
                    <a:pt x="0" y="4"/>
                    <a:pt x="0" y="8"/>
                  </a:cubicBezTo>
                  <a:cubicBezTo>
                    <a:pt x="5" y="34"/>
                    <a:pt x="14" y="56"/>
                    <a:pt x="28" y="79"/>
                  </a:cubicBezTo>
                  <a:cubicBezTo>
                    <a:pt x="40" y="98"/>
                    <a:pt x="54" y="117"/>
                    <a:pt x="69" y="134"/>
                  </a:cubicBezTo>
                  <a:cubicBezTo>
                    <a:pt x="99" y="171"/>
                    <a:pt x="129" y="207"/>
                    <a:pt x="139" y="251"/>
                  </a:cubicBezTo>
                  <a:cubicBezTo>
                    <a:pt x="144" y="272"/>
                    <a:pt x="144" y="296"/>
                    <a:pt x="148" y="322"/>
                  </a:cubicBezTo>
                  <a:cubicBezTo>
                    <a:pt x="153" y="348"/>
                    <a:pt x="163" y="374"/>
                    <a:pt x="181" y="393"/>
                  </a:cubicBezTo>
                  <a:cubicBezTo>
                    <a:pt x="196" y="412"/>
                    <a:pt x="214" y="430"/>
                    <a:pt x="234" y="442"/>
                  </a:cubicBezTo>
                  <a:cubicBezTo>
                    <a:pt x="255" y="454"/>
                    <a:pt x="274" y="464"/>
                    <a:pt x="295" y="473"/>
                  </a:cubicBezTo>
                  <a:lnTo>
                    <a:pt x="299" y="475"/>
                  </a:lnTo>
                  <a:cubicBezTo>
                    <a:pt x="300" y="475"/>
                    <a:pt x="302" y="475"/>
                    <a:pt x="303" y="475"/>
                  </a:cubicBezTo>
                  <a:cubicBezTo>
                    <a:pt x="311" y="475"/>
                    <a:pt x="318" y="471"/>
                    <a:pt x="320" y="463"/>
                  </a:cubicBezTo>
                  <a:cubicBezTo>
                    <a:pt x="323" y="454"/>
                    <a:pt x="320" y="444"/>
                    <a:pt x="311" y="438"/>
                  </a:cubicBezTo>
                  <a:cubicBezTo>
                    <a:pt x="269" y="424"/>
                    <a:pt x="233" y="402"/>
                    <a:pt x="201" y="372"/>
                  </a:cubicBezTo>
                  <a:cubicBezTo>
                    <a:pt x="188" y="357"/>
                    <a:pt x="179" y="336"/>
                    <a:pt x="174" y="315"/>
                  </a:cubicBezTo>
                  <a:cubicBezTo>
                    <a:pt x="168" y="294"/>
                    <a:pt x="168" y="268"/>
                    <a:pt x="162" y="244"/>
                  </a:cubicBezTo>
                  <a:cubicBezTo>
                    <a:pt x="155" y="220"/>
                    <a:pt x="144" y="195"/>
                    <a:pt x="129" y="176"/>
                  </a:cubicBezTo>
                  <a:cubicBezTo>
                    <a:pt x="115" y="157"/>
                    <a:pt x="99" y="138"/>
                    <a:pt x="83" y="121"/>
                  </a:cubicBezTo>
                  <a:cubicBezTo>
                    <a:pt x="68" y="105"/>
                    <a:pt x="54" y="86"/>
                    <a:pt x="40" y="68"/>
                  </a:cubicBezTo>
                  <a:cubicBezTo>
                    <a:pt x="26" y="49"/>
                    <a:pt x="17" y="28"/>
                    <a:pt x="14" y="6"/>
                  </a:cubicBezTo>
                  <a:cubicBezTo>
                    <a:pt x="12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899013" y="1736138"/>
              <a:ext cx="42230" cy="65229"/>
            </a:xfrm>
            <a:custGeom>
              <a:avLst/>
              <a:gdLst/>
              <a:ahLst/>
              <a:cxnLst/>
              <a:rect l="l" t="t" r="r" b="b"/>
              <a:pathLst>
                <a:path w="213" h="329" extrusionOk="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2" y="3"/>
                    <a:pt x="0" y="6"/>
                    <a:pt x="2" y="11"/>
                  </a:cubicBezTo>
                  <a:cubicBezTo>
                    <a:pt x="33" y="129"/>
                    <a:pt x="96" y="237"/>
                    <a:pt x="183" y="324"/>
                  </a:cubicBezTo>
                  <a:lnTo>
                    <a:pt x="184" y="324"/>
                  </a:lnTo>
                  <a:cubicBezTo>
                    <a:pt x="187" y="327"/>
                    <a:pt x="191" y="328"/>
                    <a:pt x="194" y="328"/>
                  </a:cubicBezTo>
                  <a:cubicBezTo>
                    <a:pt x="199" y="328"/>
                    <a:pt x="204" y="326"/>
                    <a:pt x="207" y="321"/>
                  </a:cubicBezTo>
                  <a:cubicBezTo>
                    <a:pt x="212" y="312"/>
                    <a:pt x="212" y="301"/>
                    <a:pt x="205" y="294"/>
                  </a:cubicBezTo>
                  <a:cubicBezTo>
                    <a:pt x="117" y="216"/>
                    <a:pt x="51" y="117"/>
                    <a:pt x="16" y="6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939658" y="1738716"/>
              <a:ext cx="44213" cy="97745"/>
            </a:xfrm>
            <a:custGeom>
              <a:avLst/>
              <a:gdLst/>
              <a:ahLst/>
              <a:cxnLst/>
              <a:rect l="l" t="t" r="r" b="b"/>
              <a:pathLst>
                <a:path w="223" h="493" extrusionOk="0">
                  <a:moveTo>
                    <a:pt x="217" y="0"/>
                  </a:moveTo>
                  <a:cubicBezTo>
                    <a:pt x="214" y="0"/>
                    <a:pt x="209" y="2"/>
                    <a:pt x="209" y="5"/>
                  </a:cubicBezTo>
                  <a:lnTo>
                    <a:pt x="143" y="262"/>
                  </a:lnTo>
                  <a:cubicBezTo>
                    <a:pt x="134" y="302"/>
                    <a:pt x="120" y="342"/>
                    <a:pt x="99" y="380"/>
                  </a:cubicBezTo>
                  <a:cubicBezTo>
                    <a:pt x="78" y="413"/>
                    <a:pt x="49" y="440"/>
                    <a:pt x="14" y="457"/>
                  </a:cubicBezTo>
                  <a:lnTo>
                    <a:pt x="12" y="457"/>
                  </a:lnTo>
                  <a:cubicBezTo>
                    <a:pt x="4" y="462"/>
                    <a:pt x="0" y="473"/>
                    <a:pt x="5" y="481"/>
                  </a:cubicBezTo>
                  <a:cubicBezTo>
                    <a:pt x="7" y="488"/>
                    <a:pt x="13" y="493"/>
                    <a:pt x="20" y="493"/>
                  </a:cubicBezTo>
                  <a:cubicBezTo>
                    <a:pt x="22" y="493"/>
                    <a:pt x="24" y="492"/>
                    <a:pt x="26" y="492"/>
                  </a:cubicBezTo>
                  <a:cubicBezTo>
                    <a:pt x="66" y="469"/>
                    <a:pt x="99" y="436"/>
                    <a:pt x="122" y="398"/>
                  </a:cubicBezTo>
                  <a:cubicBezTo>
                    <a:pt x="143" y="356"/>
                    <a:pt x="156" y="313"/>
                    <a:pt x="165" y="268"/>
                  </a:cubicBezTo>
                  <a:lnTo>
                    <a:pt x="222" y="11"/>
                  </a:lnTo>
                  <a:cubicBezTo>
                    <a:pt x="222" y="5"/>
                    <a:pt x="221" y="2"/>
                    <a:pt x="21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946399" y="1798195"/>
              <a:ext cx="50359" cy="110235"/>
            </a:xfrm>
            <a:custGeom>
              <a:avLst/>
              <a:gdLst/>
              <a:ahLst/>
              <a:cxnLst/>
              <a:rect l="l" t="t" r="r" b="b"/>
              <a:pathLst>
                <a:path w="254" h="556" extrusionOk="0">
                  <a:moveTo>
                    <a:pt x="248" y="0"/>
                  </a:moveTo>
                  <a:cubicBezTo>
                    <a:pt x="246" y="0"/>
                    <a:pt x="243" y="1"/>
                    <a:pt x="244" y="4"/>
                  </a:cubicBezTo>
                  <a:cubicBezTo>
                    <a:pt x="241" y="56"/>
                    <a:pt x="237" y="108"/>
                    <a:pt x="230" y="159"/>
                  </a:cubicBezTo>
                  <a:cubicBezTo>
                    <a:pt x="223" y="211"/>
                    <a:pt x="213" y="259"/>
                    <a:pt x="195" y="308"/>
                  </a:cubicBezTo>
                  <a:cubicBezTo>
                    <a:pt x="180" y="355"/>
                    <a:pt x="155" y="397"/>
                    <a:pt x="122" y="435"/>
                  </a:cubicBezTo>
                  <a:cubicBezTo>
                    <a:pt x="93" y="471"/>
                    <a:pt x="56" y="501"/>
                    <a:pt x="15" y="522"/>
                  </a:cubicBezTo>
                  <a:lnTo>
                    <a:pt x="13" y="522"/>
                  </a:lnTo>
                  <a:cubicBezTo>
                    <a:pt x="4" y="527"/>
                    <a:pt x="1" y="537"/>
                    <a:pt x="6" y="546"/>
                  </a:cubicBezTo>
                  <a:cubicBezTo>
                    <a:pt x="9" y="552"/>
                    <a:pt x="14" y="556"/>
                    <a:pt x="20" y="556"/>
                  </a:cubicBezTo>
                  <a:cubicBezTo>
                    <a:pt x="22" y="556"/>
                    <a:pt x="25" y="556"/>
                    <a:pt x="27" y="555"/>
                  </a:cubicBezTo>
                  <a:cubicBezTo>
                    <a:pt x="72" y="529"/>
                    <a:pt x="112" y="496"/>
                    <a:pt x="143" y="456"/>
                  </a:cubicBezTo>
                  <a:cubicBezTo>
                    <a:pt x="176" y="414"/>
                    <a:pt x="201" y="367"/>
                    <a:pt x="216" y="317"/>
                  </a:cubicBezTo>
                  <a:cubicBezTo>
                    <a:pt x="232" y="266"/>
                    <a:pt x="241" y="214"/>
                    <a:pt x="246" y="160"/>
                  </a:cubicBezTo>
                  <a:cubicBezTo>
                    <a:pt x="251" y="108"/>
                    <a:pt x="253" y="56"/>
                    <a:pt x="253" y="4"/>
                  </a:cubicBezTo>
                  <a:cubicBezTo>
                    <a:pt x="254" y="1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650390" y="1728802"/>
              <a:ext cx="254176" cy="270632"/>
            </a:xfrm>
            <a:custGeom>
              <a:avLst/>
              <a:gdLst/>
              <a:ahLst/>
              <a:cxnLst/>
              <a:rect l="l" t="t" r="r" b="b"/>
              <a:pathLst>
                <a:path w="1282" h="1365" extrusionOk="0">
                  <a:moveTo>
                    <a:pt x="322" y="0"/>
                  </a:moveTo>
                  <a:cubicBezTo>
                    <a:pt x="246" y="0"/>
                    <a:pt x="178" y="19"/>
                    <a:pt x="132" y="67"/>
                  </a:cubicBezTo>
                  <a:cubicBezTo>
                    <a:pt x="0" y="206"/>
                    <a:pt x="57" y="571"/>
                    <a:pt x="122" y="759"/>
                  </a:cubicBezTo>
                  <a:cubicBezTo>
                    <a:pt x="170" y="901"/>
                    <a:pt x="271" y="1014"/>
                    <a:pt x="374" y="1115"/>
                  </a:cubicBezTo>
                  <a:cubicBezTo>
                    <a:pt x="453" y="1195"/>
                    <a:pt x="537" y="1269"/>
                    <a:pt x="634" y="1316"/>
                  </a:cubicBezTo>
                  <a:cubicBezTo>
                    <a:pt x="694" y="1345"/>
                    <a:pt x="766" y="1364"/>
                    <a:pt x="835" y="1364"/>
                  </a:cubicBezTo>
                  <a:cubicBezTo>
                    <a:pt x="878" y="1364"/>
                    <a:pt x="919" y="1357"/>
                    <a:pt x="957" y="1341"/>
                  </a:cubicBezTo>
                  <a:lnTo>
                    <a:pt x="959" y="1344"/>
                  </a:lnTo>
                  <a:cubicBezTo>
                    <a:pt x="1115" y="1334"/>
                    <a:pt x="1282" y="1127"/>
                    <a:pt x="1263" y="953"/>
                  </a:cubicBezTo>
                  <a:cubicBezTo>
                    <a:pt x="1252" y="844"/>
                    <a:pt x="1192" y="750"/>
                    <a:pt x="1133" y="661"/>
                  </a:cubicBezTo>
                  <a:lnTo>
                    <a:pt x="945" y="380"/>
                  </a:lnTo>
                  <a:cubicBezTo>
                    <a:pt x="884" y="288"/>
                    <a:pt x="822" y="196"/>
                    <a:pt x="735" y="137"/>
                  </a:cubicBezTo>
                  <a:cubicBezTo>
                    <a:pt x="634" y="68"/>
                    <a:pt x="464" y="0"/>
                    <a:pt x="322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741988" y="1806919"/>
              <a:ext cx="249021" cy="286493"/>
            </a:xfrm>
            <a:custGeom>
              <a:avLst/>
              <a:gdLst/>
              <a:ahLst/>
              <a:cxnLst/>
              <a:rect l="l" t="t" r="r" b="b"/>
              <a:pathLst>
                <a:path w="1256" h="1445" extrusionOk="0">
                  <a:moveTo>
                    <a:pt x="9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2" y="5"/>
                    <a:pt x="0" y="9"/>
                    <a:pt x="4" y="12"/>
                  </a:cubicBezTo>
                  <a:cubicBezTo>
                    <a:pt x="94" y="142"/>
                    <a:pt x="177" y="276"/>
                    <a:pt x="266" y="408"/>
                  </a:cubicBezTo>
                  <a:cubicBezTo>
                    <a:pt x="311" y="474"/>
                    <a:pt x="356" y="538"/>
                    <a:pt x="407" y="601"/>
                  </a:cubicBezTo>
                  <a:cubicBezTo>
                    <a:pt x="455" y="664"/>
                    <a:pt x="507" y="724"/>
                    <a:pt x="561" y="780"/>
                  </a:cubicBezTo>
                  <a:cubicBezTo>
                    <a:pt x="667" y="896"/>
                    <a:pt x="782" y="1002"/>
                    <a:pt x="893" y="1110"/>
                  </a:cubicBezTo>
                  <a:cubicBezTo>
                    <a:pt x="948" y="1164"/>
                    <a:pt x="1004" y="1218"/>
                    <a:pt x="1060" y="1271"/>
                  </a:cubicBezTo>
                  <a:cubicBezTo>
                    <a:pt x="1115" y="1325"/>
                    <a:pt x="1169" y="1381"/>
                    <a:pt x="1221" y="1438"/>
                  </a:cubicBezTo>
                  <a:cubicBezTo>
                    <a:pt x="1225" y="1443"/>
                    <a:pt x="1229" y="1445"/>
                    <a:pt x="1234" y="1445"/>
                  </a:cubicBezTo>
                  <a:cubicBezTo>
                    <a:pt x="1239" y="1445"/>
                    <a:pt x="1245" y="1443"/>
                    <a:pt x="1249" y="1438"/>
                  </a:cubicBezTo>
                  <a:cubicBezTo>
                    <a:pt x="1256" y="1429"/>
                    <a:pt x="1256" y="1417"/>
                    <a:pt x="1249" y="1409"/>
                  </a:cubicBezTo>
                  <a:cubicBezTo>
                    <a:pt x="1197" y="1348"/>
                    <a:pt x="1143" y="1291"/>
                    <a:pt x="1087" y="1235"/>
                  </a:cubicBezTo>
                  <a:cubicBezTo>
                    <a:pt x="1034" y="1179"/>
                    <a:pt x="978" y="1126"/>
                    <a:pt x="922" y="1070"/>
                  </a:cubicBezTo>
                  <a:cubicBezTo>
                    <a:pt x="811" y="962"/>
                    <a:pt x="698" y="855"/>
                    <a:pt x="591" y="743"/>
                  </a:cubicBezTo>
                  <a:cubicBezTo>
                    <a:pt x="539" y="688"/>
                    <a:pt x="486" y="629"/>
                    <a:pt x="438" y="568"/>
                  </a:cubicBezTo>
                  <a:cubicBezTo>
                    <a:pt x="389" y="507"/>
                    <a:pt x="344" y="445"/>
                    <a:pt x="297" y="380"/>
                  </a:cubicBezTo>
                  <a:cubicBezTo>
                    <a:pt x="209" y="252"/>
                    <a:pt x="116" y="120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748134" y="1932618"/>
              <a:ext cx="122131" cy="54126"/>
            </a:xfrm>
            <a:custGeom>
              <a:avLst/>
              <a:gdLst/>
              <a:ahLst/>
              <a:cxnLst/>
              <a:rect l="l" t="t" r="r" b="b"/>
              <a:pathLst>
                <a:path w="616" h="273" extrusionOk="0">
                  <a:moveTo>
                    <a:pt x="11" y="1"/>
                  </a:moveTo>
                  <a:cubicBezTo>
                    <a:pt x="8" y="1"/>
                    <a:pt x="6" y="2"/>
                    <a:pt x="4" y="3"/>
                  </a:cubicBezTo>
                  <a:cubicBezTo>
                    <a:pt x="0" y="7"/>
                    <a:pt x="0" y="14"/>
                    <a:pt x="4" y="17"/>
                  </a:cubicBezTo>
                  <a:cubicBezTo>
                    <a:pt x="44" y="61"/>
                    <a:pt x="84" y="102"/>
                    <a:pt x="127" y="142"/>
                  </a:cubicBezTo>
                  <a:cubicBezTo>
                    <a:pt x="169" y="182"/>
                    <a:pt x="217" y="215"/>
                    <a:pt x="270" y="240"/>
                  </a:cubicBezTo>
                  <a:cubicBezTo>
                    <a:pt x="315" y="262"/>
                    <a:pt x="364" y="273"/>
                    <a:pt x="413" y="273"/>
                  </a:cubicBezTo>
                  <a:cubicBezTo>
                    <a:pt x="480" y="273"/>
                    <a:pt x="547" y="252"/>
                    <a:pt x="603" y="212"/>
                  </a:cubicBezTo>
                  <a:lnTo>
                    <a:pt x="603" y="210"/>
                  </a:lnTo>
                  <a:cubicBezTo>
                    <a:pt x="614" y="203"/>
                    <a:pt x="615" y="191"/>
                    <a:pt x="608" y="181"/>
                  </a:cubicBezTo>
                  <a:cubicBezTo>
                    <a:pt x="605" y="175"/>
                    <a:pt x="599" y="172"/>
                    <a:pt x="593" y="172"/>
                  </a:cubicBezTo>
                  <a:cubicBezTo>
                    <a:pt x="589" y="172"/>
                    <a:pt x="585" y="173"/>
                    <a:pt x="582" y="175"/>
                  </a:cubicBezTo>
                  <a:cubicBezTo>
                    <a:pt x="529" y="216"/>
                    <a:pt x="465" y="237"/>
                    <a:pt x="400" y="237"/>
                  </a:cubicBezTo>
                  <a:cubicBezTo>
                    <a:pt x="360" y="237"/>
                    <a:pt x="319" y="229"/>
                    <a:pt x="280" y="212"/>
                  </a:cubicBezTo>
                  <a:cubicBezTo>
                    <a:pt x="230" y="189"/>
                    <a:pt x="183" y="158"/>
                    <a:pt x="141" y="122"/>
                  </a:cubicBezTo>
                  <a:cubicBezTo>
                    <a:pt x="98" y="85"/>
                    <a:pt x="58" y="45"/>
                    <a:pt x="18" y="3"/>
                  </a:cubicBezTo>
                  <a:cubicBezTo>
                    <a:pt x="16" y="2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707490" y="1866200"/>
              <a:ext cx="114201" cy="55118"/>
            </a:xfrm>
            <a:custGeom>
              <a:avLst/>
              <a:gdLst/>
              <a:ahLst/>
              <a:cxnLst/>
              <a:rect l="l" t="t" r="r" b="b"/>
              <a:pathLst>
                <a:path w="576" h="278" extrusionOk="0">
                  <a:moveTo>
                    <a:pt x="9" y="0"/>
                  </a:moveTo>
                  <a:cubicBezTo>
                    <a:pt x="7" y="0"/>
                    <a:pt x="6" y="1"/>
                    <a:pt x="4" y="1"/>
                  </a:cubicBezTo>
                  <a:cubicBezTo>
                    <a:pt x="0" y="5"/>
                    <a:pt x="0" y="10"/>
                    <a:pt x="4" y="14"/>
                  </a:cubicBezTo>
                  <a:cubicBezTo>
                    <a:pt x="21" y="34"/>
                    <a:pt x="44" y="52"/>
                    <a:pt x="70" y="64"/>
                  </a:cubicBezTo>
                  <a:cubicBezTo>
                    <a:pt x="92" y="74"/>
                    <a:pt x="119" y="83"/>
                    <a:pt x="143" y="90"/>
                  </a:cubicBezTo>
                  <a:cubicBezTo>
                    <a:pt x="191" y="106"/>
                    <a:pt x="242" y="120"/>
                    <a:pt x="277" y="156"/>
                  </a:cubicBezTo>
                  <a:cubicBezTo>
                    <a:pt x="292" y="173"/>
                    <a:pt x="306" y="198"/>
                    <a:pt x="325" y="219"/>
                  </a:cubicBezTo>
                  <a:cubicBezTo>
                    <a:pt x="344" y="241"/>
                    <a:pt x="369" y="259"/>
                    <a:pt x="396" y="267"/>
                  </a:cubicBezTo>
                  <a:cubicBezTo>
                    <a:pt x="422" y="276"/>
                    <a:pt x="450" y="278"/>
                    <a:pt x="478" y="278"/>
                  </a:cubicBezTo>
                  <a:cubicBezTo>
                    <a:pt x="504" y="276"/>
                    <a:pt x="530" y="272"/>
                    <a:pt x="556" y="267"/>
                  </a:cubicBezTo>
                  <a:lnTo>
                    <a:pt x="558" y="267"/>
                  </a:lnTo>
                  <a:cubicBezTo>
                    <a:pt x="568" y="264"/>
                    <a:pt x="575" y="253"/>
                    <a:pt x="572" y="243"/>
                  </a:cubicBezTo>
                  <a:cubicBezTo>
                    <a:pt x="572" y="232"/>
                    <a:pt x="563" y="225"/>
                    <a:pt x="553" y="225"/>
                  </a:cubicBezTo>
                  <a:cubicBezTo>
                    <a:pt x="552" y="225"/>
                    <a:pt x="551" y="225"/>
                    <a:pt x="549" y="226"/>
                  </a:cubicBezTo>
                  <a:cubicBezTo>
                    <a:pt x="521" y="234"/>
                    <a:pt x="493" y="238"/>
                    <a:pt x="464" y="238"/>
                  </a:cubicBezTo>
                  <a:cubicBezTo>
                    <a:pt x="444" y="238"/>
                    <a:pt x="425" y="236"/>
                    <a:pt x="405" y="233"/>
                  </a:cubicBezTo>
                  <a:cubicBezTo>
                    <a:pt x="383" y="226"/>
                    <a:pt x="362" y="213"/>
                    <a:pt x="346" y="196"/>
                  </a:cubicBezTo>
                  <a:cubicBezTo>
                    <a:pt x="330" y="177"/>
                    <a:pt x="315" y="154"/>
                    <a:pt x="294" y="134"/>
                  </a:cubicBezTo>
                  <a:cubicBezTo>
                    <a:pt x="273" y="114"/>
                    <a:pt x="249" y="101"/>
                    <a:pt x="223" y="90"/>
                  </a:cubicBezTo>
                  <a:cubicBezTo>
                    <a:pt x="198" y="81"/>
                    <a:pt x="174" y="74"/>
                    <a:pt x="148" y="69"/>
                  </a:cubicBezTo>
                  <a:cubicBezTo>
                    <a:pt x="124" y="62"/>
                    <a:pt x="99" y="55"/>
                    <a:pt x="77" y="45"/>
                  </a:cubicBezTo>
                  <a:cubicBezTo>
                    <a:pt x="52" y="36"/>
                    <a:pt x="32" y="21"/>
                    <a:pt x="14" y="1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780451" y="1758939"/>
              <a:ext cx="26369" cy="121536"/>
            </a:xfrm>
            <a:custGeom>
              <a:avLst/>
              <a:gdLst/>
              <a:ahLst/>
              <a:cxnLst/>
              <a:rect l="l" t="t" r="r" b="b"/>
              <a:pathLst>
                <a:path w="133" h="613" extrusionOk="0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2"/>
                    <a:pt x="1" y="8"/>
                    <a:pt x="2" y="13"/>
                  </a:cubicBezTo>
                  <a:lnTo>
                    <a:pt x="77" y="305"/>
                  </a:lnTo>
                  <a:cubicBezTo>
                    <a:pt x="93" y="351"/>
                    <a:pt x="100" y="398"/>
                    <a:pt x="100" y="449"/>
                  </a:cubicBezTo>
                  <a:cubicBezTo>
                    <a:pt x="98" y="494"/>
                    <a:pt x="82" y="539"/>
                    <a:pt x="58" y="579"/>
                  </a:cubicBezTo>
                  <a:cubicBezTo>
                    <a:pt x="51" y="589"/>
                    <a:pt x="53" y="602"/>
                    <a:pt x="63" y="608"/>
                  </a:cubicBezTo>
                  <a:cubicBezTo>
                    <a:pt x="66" y="611"/>
                    <a:pt x="70" y="612"/>
                    <a:pt x="74" y="612"/>
                  </a:cubicBezTo>
                  <a:cubicBezTo>
                    <a:pt x="80" y="612"/>
                    <a:pt x="86" y="609"/>
                    <a:pt x="89" y="603"/>
                  </a:cubicBezTo>
                  <a:cubicBezTo>
                    <a:pt x="117" y="556"/>
                    <a:pt x="133" y="503"/>
                    <a:pt x="133" y="449"/>
                  </a:cubicBezTo>
                  <a:cubicBezTo>
                    <a:pt x="133" y="397"/>
                    <a:pt x="122" y="344"/>
                    <a:pt x="105" y="294"/>
                  </a:cubicBezTo>
                  <a:lnTo>
                    <a:pt x="18" y="6"/>
                  </a:lnTo>
                  <a:cubicBezTo>
                    <a:pt x="17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827044" y="1807712"/>
              <a:ext cx="32119" cy="138389"/>
            </a:xfrm>
            <a:custGeom>
              <a:avLst/>
              <a:gdLst/>
              <a:ahLst/>
              <a:cxnLst/>
              <a:rect l="l" t="t" r="r" b="b"/>
              <a:pathLst>
                <a:path w="162" h="698" extrusionOk="0"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0" y="3"/>
                    <a:pt x="0" y="6"/>
                    <a:pt x="2" y="10"/>
                  </a:cubicBezTo>
                  <a:cubicBezTo>
                    <a:pt x="28" y="62"/>
                    <a:pt x="52" y="114"/>
                    <a:pt x="75" y="168"/>
                  </a:cubicBezTo>
                  <a:cubicBezTo>
                    <a:pt x="96" y="222"/>
                    <a:pt x="113" y="279"/>
                    <a:pt x="123" y="336"/>
                  </a:cubicBezTo>
                  <a:cubicBezTo>
                    <a:pt x="132" y="392"/>
                    <a:pt x="132" y="451"/>
                    <a:pt x="122" y="507"/>
                  </a:cubicBezTo>
                  <a:cubicBezTo>
                    <a:pt x="110" y="562"/>
                    <a:pt x="90" y="614"/>
                    <a:pt x="61" y="663"/>
                  </a:cubicBezTo>
                  <a:lnTo>
                    <a:pt x="59" y="665"/>
                  </a:lnTo>
                  <a:cubicBezTo>
                    <a:pt x="54" y="675"/>
                    <a:pt x="56" y="687"/>
                    <a:pt x="66" y="694"/>
                  </a:cubicBezTo>
                  <a:cubicBezTo>
                    <a:pt x="69" y="697"/>
                    <a:pt x="73" y="698"/>
                    <a:pt x="76" y="698"/>
                  </a:cubicBezTo>
                  <a:cubicBezTo>
                    <a:pt x="83" y="698"/>
                    <a:pt x="89" y="694"/>
                    <a:pt x="92" y="687"/>
                  </a:cubicBezTo>
                  <a:cubicBezTo>
                    <a:pt x="123" y="633"/>
                    <a:pt x="143" y="574"/>
                    <a:pt x="153" y="514"/>
                  </a:cubicBezTo>
                  <a:cubicBezTo>
                    <a:pt x="162" y="453"/>
                    <a:pt x="160" y="390"/>
                    <a:pt x="148" y="329"/>
                  </a:cubicBezTo>
                  <a:cubicBezTo>
                    <a:pt x="136" y="272"/>
                    <a:pt x="117" y="215"/>
                    <a:pt x="90" y="161"/>
                  </a:cubicBezTo>
                  <a:cubicBezTo>
                    <a:pt x="68" y="105"/>
                    <a:pt x="40" y="55"/>
                    <a:pt x="12" y="3"/>
                  </a:cubicBezTo>
                  <a:cubicBezTo>
                    <a:pt x="11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1" name="Google Shape;1581;p24"/>
          <p:cNvSpPr txBox="1"/>
          <p:nvPr/>
        </p:nvSpPr>
        <p:spPr>
          <a:xfrm>
            <a:off x="1694142" y="1856023"/>
            <a:ext cx="12390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very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2" name="Google Shape;1582;p24"/>
          <p:cNvSpPr txBox="1"/>
          <p:nvPr/>
        </p:nvSpPr>
        <p:spPr>
          <a:xfrm>
            <a:off x="457200" y="1856023"/>
            <a:ext cx="1239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3" name="Google Shape;1583;p24"/>
          <p:cNvSpPr txBox="1"/>
          <p:nvPr/>
        </p:nvSpPr>
        <p:spPr>
          <a:xfrm>
            <a:off x="2931084" y="1856023"/>
            <a:ext cx="123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4" name="Google Shape;1584;p24"/>
          <p:cNvSpPr txBox="1"/>
          <p:nvPr/>
        </p:nvSpPr>
        <p:spPr>
          <a:xfrm>
            <a:off x="1694142" y="1701372"/>
            <a:ext cx="12390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85" name="Google Shape;1585;p24"/>
          <p:cNvSpPr txBox="1"/>
          <p:nvPr/>
        </p:nvSpPr>
        <p:spPr>
          <a:xfrm>
            <a:off x="457200" y="1701372"/>
            <a:ext cx="12390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86" name="Google Shape;1586;p24"/>
          <p:cNvSpPr txBox="1"/>
          <p:nvPr/>
        </p:nvSpPr>
        <p:spPr>
          <a:xfrm>
            <a:off x="2931088" y="1701372"/>
            <a:ext cx="1233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87" name="Google Shape;1587;p24"/>
          <p:cNvSpPr txBox="1"/>
          <p:nvPr/>
        </p:nvSpPr>
        <p:spPr>
          <a:xfrm flipH="1">
            <a:off x="4162325" y="1856025"/>
            <a:ext cx="123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farthest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8" name="Google Shape;1588;p24"/>
          <p:cNvSpPr txBox="1"/>
          <p:nvPr/>
        </p:nvSpPr>
        <p:spPr>
          <a:xfrm flipH="1">
            <a:off x="5407150" y="1856050"/>
            <a:ext cx="123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Earth is the planet where we live 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9" name="Google Shape;1589;p24"/>
          <p:cNvSpPr txBox="1"/>
          <p:nvPr/>
        </p:nvSpPr>
        <p:spPr>
          <a:xfrm>
            <a:off x="5407075" y="1701372"/>
            <a:ext cx="12345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90" name="Google Shape;1590;p24"/>
          <p:cNvSpPr txBox="1"/>
          <p:nvPr/>
        </p:nvSpPr>
        <p:spPr>
          <a:xfrm>
            <a:off x="4162331" y="1701377"/>
            <a:ext cx="12345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5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6" name="Google Shape;1596;p25"/>
          <p:cNvGrpSpPr/>
          <p:nvPr/>
        </p:nvGrpSpPr>
        <p:grpSpPr>
          <a:xfrm>
            <a:off x="708850" y="1373222"/>
            <a:ext cx="1671151" cy="2996599"/>
            <a:chOff x="739550" y="1490484"/>
            <a:chExt cx="1671151" cy="2996599"/>
          </a:xfrm>
        </p:grpSpPr>
        <p:sp>
          <p:nvSpPr>
            <p:cNvPr id="1597" name="Google Shape;1597;p25"/>
            <p:cNvSpPr/>
            <p:nvPr/>
          </p:nvSpPr>
          <p:spPr>
            <a:xfrm>
              <a:off x="903770" y="1492261"/>
              <a:ext cx="1314280" cy="849536"/>
            </a:xfrm>
            <a:custGeom>
              <a:avLst/>
              <a:gdLst/>
              <a:ahLst/>
              <a:cxnLst/>
              <a:rect l="l" t="t" r="r" b="b"/>
              <a:pathLst>
                <a:path w="5178" h="3347" extrusionOk="0">
                  <a:moveTo>
                    <a:pt x="484" y="1"/>
                  </a:moveTo>
                  <a:cubicBezTo>
                    <a:pt x="359" y="840"/>
                    <a:pt x="178" y="1656"/>
                    <a:pt x="48" y="2521"/>
                  </a:cubicBezTo>
                  <a:cubicBezTo>
                    <a:pt x="20" y="2740"/>
                    <a:pt x="4" y="2959"/>
                    <a:pt x="1" y="3178"/>
                  </a:cubicBezTo>
                  <a:cubicBezTo>
                    <a:pt x="165" y="3192"/>
                    <a:pt x="330" y="3196"/>
                    <a:pt x="494" y="3196"/>
                  </a:cubicBezTo>
                  <a:cubicBezTo>
                    <a:pt x="791" y="3196"/>
                    <a:pt x="1088" y="3182"/>
                    <a:pt x="1384" y="3182"/>
                  </a:cubicBezTo>
                  <a:cubicBezTo>
                    <a:pt x="1508" y="3182"/>
                    <a:pt x="1633" y="3184"/>
                    <a:pt x="1757" y="3192"/>
                  </a:cubicBezTo>
                  <a:cubicBezTo>
                    <a:pt x="1882" y="3199"/>
                    <a:pt x="2000" y="3219"/>
                    <a:pt x="2125" y="3225"/>
                  </a:cubicBezTo>
                  <a:cubicBezTo>
                    <a:pt x="3143" y="3237"/>
                    <a:pt x="4159" y="3292"/>
                    <a:pt x="5177" y="3346"/>
                  </a:cubicBezTo>
                  <a:cubicBezTo>
                    <a:pt x="5170" y="2948"/>
                    <a:pt x="5111" y="2559"/>
                    <a:pt x="5043" y="2153"/>
                  </a:cubicBezTo>
                  <a:cubicBezTo>
                    <a:pt x="5030" y="2075"/>
                    <a:pt x="5010" y="1997"/>
                    <a:pt x="4997" y="1917"/>
                  </a:cubicBezTo>
                  <a:cubicBezTo>
                    <a:pt x="4882" y="1258"/>
                    <a:pt x="4760" y="638"/>
                    <a:pt x="4634" y="1"/>
                  </a:cubicBezTo>
                  <a:close/>
                </a:path>
              </a:pathLst>
            </a:custGeom>
            <a:solidFill>
              <a:srgbClr val="CA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2076573" y="1492261"/>
              <a:ext cx="197218" cy="852581"/>
            </a:xfrm>
            <a:custGeom>
              <a:avLst/>
              <a:gdLst/>
              <a:ahLst/>
              <a:cxnLst/>
              <a:rect l="l" t="t" r="r" b="b"/>
              <a:pathLst>
                <a:path w="777" h="3359" extrusionOk="0">
                  <a:moveTo>
                    <a:pt x="1" y="1"/>
                  </a:moveTo>
                  <a:cubicBezTo>
                    <a:pt x="127" y="638"/>
                    <a:pt x="249" y="1260"/>
                    <a:pt x="364" y="1917"/>
                  </a:cubicBezTo>
                  <a:cubicBezTo>
                    <a:pt x="377" y="1997"/>
                    <a:pt x="397" y="2075"/>
                    <a:pt x="410" y="2153"/>
                  </a:cubicBezTo>
                  <a:cubicBezTo>
                    <a:pt x="478" y="2559"/>
                    <a:pt x="537" y="2948"/>
                    <a:pt x="542" y="3346"/>
                  </a:cubicBezTo>
                  <a:lnTo>
                    <a:pt x="777" y="3358"/>
                  </a:lnTo>
                  <a:cubicBezTo>
                    <a:pt x="707" y="1324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833463" y="1492261"/>
              <a:ext cx="1445759" cy="2994822"/>
            </a:xfrm>
            <a:custGeom>
              <a:avLst/>
              <a:gdLst/>
              <a:ahLst/>
              <a:cxnLst/>
              <a:rect l="l" t="t" r="r" b="b"/>
              <a:pathLst>
                <a:path w="5696" h="11799" extrusionOk="0">
                  <a:moveTo>
                    <a:pt x="603" y="1"/>
                  </a:moveTo>
                  <a:cubicBezTo>
                    <a:pt x="603" y="1"/>
                    <a:pt x="0" y="1522"/>
                    <a:pt x="0" y="3807"/>
                  </a:cubicBezTo>
                  <a:cubicBezTo>
                    <a:pt x="0" y="5563"/>
                    <a:pt x="957" y="6296"/>
                    <a:pt x="2017" y="6540"/>
                  </a:cubicBezTo>
                  <a:cubicBezTo>
                    <a:pt x="2058" y="6669"/>
                    <a:pt x="2194" y="6883"/>
                    <a:pt x="2642" y="6935"/>
                  </a:cubicBezTo>
                  <a:lnTo>
                    <a:pt x="2642" y="10619"/>
                  </a:lnTo>
                  <a:cubicBezTo>
                    <a:pt x="2465" y="10666"/>
                    <a:pt x="2192" y="10792"/>
                    <a:pt x="1904" y="11133"/>
                  </a:cubicBezTo>
                  <a:cubicBezTo>
                    <a:pt x="792" y="11195"/>
                    <a:pt x="797" y="11798"/>
                    <a:pt x="797" y="11798"/>
                  </a:cubicBezTo>
                  <a:lnTo>
                    <a:pt x="4898" y="11798"/>
                  </a:lnTo>
                  <a:cubicBezTo>
                    <a:pt x="4898" y="11798"/>
                    <a:pt x="4905" y="11195"/>
                    <a:pt x="3790" y="11133"/>
                  </a:cubicBezTo>
                  <a:cubicBezTo>
                    <a:pt x="3502" y="10792"/>
                    <a:pt x="3231" y="10666"/>
                    <a:pt x="3052" y="10619"/>
                  </a:cubicBezTo>
                  <a:lnTo>
                    <a:pt x="3052" y="6935"/>
                  </a:lnTo>
                  <a:cubicBezTo>
                    <a:pt x="3502" y="6883"/>
                    <a:pt x="3637" y="6669"/>
                    <a:pt x="3679" y="6540"/>
                  </a:cubicBezTo>
                  <a:cubicBezTo>
                    <a:pt x="4739" y="6296"/>
                    <a:pt x="5696" y="5564"/>
                    <a:pt x="5696" y="3807"/>
                  </a:cubicBezTo>
                  <a:cubicBezTo>
                    <a:pt x="5696" y="3654"/>
                    <a:pt x="5692" y="3504"/>
                    <a:pt x="5687" y="3358"/>
                  </a:cubicBezTo>
                  <a:lnTo>
                    <a:pt x="5452" y="3346"/>
                  </a:lnTo>
                  <a:lnTo>
                    <a:pt x="5452" y="3346"/>
                  </a:lnTo>
                  <a:cubicBezTo>
                    <a:pt x="5452" y="3346"/>
                    <a:pt x="5452" y="3346"/>
                    <a:pt x="5452" y="3346"/>
                  </a:cubicBezTo>
                  <a:cubicBezTo>
                    <a:pt x="4436" y="3292"/>
                    <a:pt x="3418" y="3237"/>
                    <a:pt x="2402" y="3225"/>
                  </a:cubicBezTo>
                  <a:cubicBezTo>
                    <a:pt x="2275" y="3219"/>
                    <a:pt x="2159" y="3199"/>
                    <a:pt x="2032" y="3192"/>
                  </a:cubicBezTo>
                  <a:cubicBezTo>
                    <a:pt x="1906" y="3184"/>
                    <a:pt x="1779" y="3181"/>
                    <a:pt x="1652" y="3181"/>
                  </a:cubicBezTo>
                  <a:cubicBezTo>
                    <a:pt x="1355" y="3181"/>
                    <a:pt x="1058" y="3196"/>
                    <a:pt x="761" y="3196"/>
                  </a:cubicBezTo>
                  <a:cubicBezTo>
                    <a:pt x="600" y="3196"/>
                    <a:pt x="438" y="3192"/>
                    <a:pt x="276" y="3178"/>
                  </a:cubicBezTo>
                  <a:cubicBezTo>
                    <a:pt x="280" y="2959"/>
                    <a:pt x="295" y="2740"/>
                    <a:pt x="323" y="2521"/>
                  </a:cubicBezTo>
                  <a:cubicBezTo>
                    <a:pt x="453" y="1656"/>
                    <a:pt x="636" y="840"/>
                    <a:pt x="761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739550" y="2144319"/>
              <a:ext cx="1671151" cy="956648"/>
            </a:xfrm>
            <a:custGeom>
              <a:avLst/>
              <a:gdLst/>
              <a:ahLst/>
              <a:cxnLst/>
              <a:rect l="l" t="t" r="r" b="b"/>
              <a:pathLst>
                <a:path w="6584" h="3769" extrusionOk="0">
                  <a:moveTo>
                    <a:pt x="681" y="1"/>
                  </a:moveTo>
                  <a:cubicBezTo>
                    <a:pt x="681" y="1"/>
                    <a:pt x="0" y="3768"/>
                    <a:pt x="3292" y="3768"/>
                  </a:cubicBezTo>
                  <a:cubicBezTo>
                    <a:pt x="6583" y="3768"/>
                    <a:pt x="5736" y="1"/>
                    <a:pt x="573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1120277" y="2204728"/>
              <a:ext cx="1197777" cy="835322"/>
            </a:xfrm>
            <a:custGeom>
              <a:avLst/>
              <a:gdLst/>
              <a:ahLst/>
              <a:cxnLst/>
              <a:rect l="l" t="t" r="r" b="b"/>
              <a:pathLst>
                <a:path w="4719" h="3291" extrusionOk="0">
                  <a:moveTo>
                    <a:pt x="3760" y="1"/>
                  </a:moveTo>
                  <a:lnTo>
                    <a:pt x="1" y="2064"/>
                  </a:lnTo>
                  <a:cubicBezTo>
                    <a:pt x="1" y="2064"/>
                    <a:pt x="641" y="3291"/>
                    <a:pt x="1866" y="3291"/>
                  </a:cubicBezTo>
                  <a:cubicBezTo>
                    <a:pt x="2161" y="3291"/>
                    <a:pt x="2490" y="3219"/>
                    <a:pt x="2853" y="3042"/>
                  </a:cubicBezTo>
                  <a:cubicBezTo>
                    <a:pt x="4718" y="2130"/>
                    <a:pt x="3760" y="1"/>
                    <a:pt x="376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1169772" y="2231632"/>
              <a:ext cx="1075943" cy="753592"/>
            </a:xfrm>
            <a:custGeom>
              <a:avLst/>
              <a:gdLst/>
              <a:ahLst/>
              <a:cxnLst/>
              <a:rect l="l" t="t" r="r" b="b"/>
              <a:pathLst>
                <a:path w="4239" h="2969" extrusionOk="0">
                  <a:moveTo>
                    <a:pt x="3370" y="1"/>
                  </a:moveTo>
                  <a:lnTo>
                    <a:pt x="0" y="1852"/>
                  </a:lnTo>
                  <a:cubicBezTo>
                    <a:pt x="0" y="1852"/>
                    <a:pt x="583" y="2968"/>
                    <a:pt x="1688" y="2968"/>
                  </a:cubicBezTo>
                  <a:cubicBezTo>
                    <a:pt x="1952" y="2968"/>
                    <a:pt x="2245" y="2905"/>
                    <a:pt x="2568" y="2747"/>
                  </a:cubicBezTo>
                  <a:cubicBezTo>
                    <a:pt x="4239" y="1929"/>
                    <a:pt x="3370" y="1"/>
                    <a:pt x="3370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571820" y="2512101"/>
              <a:ext cx="426671" cy="430225"/>
            </a:xfrm>
            <a:custGeom>
              <a:avLst/>
              <a:gdLst/>
              <a:ahLst/>
              <a:cxnLst/>
              <a:rect l="l" t="t" r="r" b="b"/>
              <a:pathLst>
                <a:path w="1681" h="1695" extrusionOk="0">
                  <a:moveTo>
                    <a:pt x="68" y="1"/>
                  </a:moveTo>
                  <a:cubicBezTo>
                    <a:pt x="58" y="1"/>
                    <a:pt x="50" y="2"/>
                    <a:pt x="44" y="6"/>
                  </a:cubicBezTo>
                  <a:cubicBezTo>
                    <a:pt x="13" y="51"/>
                    <a:pt x="0" y="106"/>
                    <a:pt x="13" y="160"/>
                  </a:cubicBezTo>
                  <a:cubicBezTo>
                    <a:pt x="28" y="261"/>
                    <a:pt x="119" y="839"/>
                    <a:pt x="193" y="1209"/>
                  </a:cubicBezTo>
                  <a:cubicBezTo>
                    <a:pt x="244" y="1460"/>
                    <a:pt x="296" y="1695"/>
                    <a:pt x="529" y="1695"/>
                  </a:cubicBezTo>
                  <a:cubicBezTo>
                    <a:pt x="641" y="1695"/>
                    <a:pt x="796" y="1640"/>
                    <a:pt x="1013" y="1506"/>
                  </a:cubicBezTo>
                  <a:cubicBezTo>
                    <a:pt x="1680" y="1093"/>
                    <a:pt x="1315" y="984"/>
                    <a:pt x="1060" y="721"/>
                  </a:cubicBezTo>
                  <a:cubicBezTo>
                    <a:pt x="818" y="475"/>
                    <a:pt x="233" y="1"/>
                    <a:pt x="6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296173" y="2528599"/>
              <a:ext cx="329458" cy="432002"/>
            </a:xfrm>
            <a:custGeom>
              <a:avLst/>
              <a:gdLst/>
              <a:ahLst/>
              <a:cxnLst/>
              <a:rect l="l" t="t" r="r" b="b"/>
              <a:pathLst>
                <a:path w="1298" h="1702" extrusionOk="0">
                  <a:moveTo>
                    <a:pt x="988" y="1"/>
                  </a:moveTo>
                  <a:cubicBezTo>
                    <a:pt x="962" y="1"/>
                    <a:pt x="934" y="25"/>
                    <a:pt x="908" y="45"/>
                  </a:cubicBezTo>
                  <a:cubicBezTo>
                    <a:pt x="859" y="78"/>
                    <a:pt x="569" y="338"/>
                    <a:pt x="284" y="703"/>
                  </a:cubicBezTo>
                  <a:cubicBezTo>
                    <a:pt x="1" y="1066"/>
                    <a:pt x="69" y="1205"/>
                    <a:pt x="175" y="1311"/>
                  </a:cubicBezTo>
                  <a:cubicBezTo>
                    <a:pt x="281" y="1417"/>
                    <a:pt x="465" y="1526"/>
                    <a:pt x="807" y="1660"/>
                  </a:cubicBezTo>
                  <a:cubicBezTo>
                    <a:pt x="882" y="1689"/>
                    <a:pt x="948" y="1702"/>
                    <a:pt x="1005" y="1702"/>
                  </a:cubicBezTo>
                  <a:cubicBezTo>
                    <a:pt x="1210" y="1702"/>
                    <a:pt x="1298" y="1540"/>
                    <a:pt x="1258" y="1375"/>
                  </a:cubicBezTo>
                  <a:cubicBezTo>
                    <a:pt x="1208" y="1163"/>
                    <a:pt x="1041" y="54"/>
                    <a:pt x="1041" y="54"/>
                  </a:cubicBezTo>
                  <a:cubicBezTo>
                    <a:pt x="1025" y="14"/>
                    <a:pt x="1007" y="1"/>
                    <a:pt x="98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1604055" y="2471490"/>
              <a:ext cx="468044" cy="296969"/>
            </a:xfrm>
            <a:custGeom>
              <a:avLst/>
              <a:gdLst/>
              <a:ahLst/>
              <a:cxnLst/>
              <a:rect l="l" t="t" r="r" b="b"/>
              <a:pathLst>
                <a:path w="1844" h="1170" extrusionOk="0">
                  <a:moveTo>
                    <a:pt x="342" y="0"/>
                  </a:moveTo>
                  <a:cubicBezTo>
                    <a:pt x="180" y="0"/>
                    <a:pt x="61" y="4"/>
                    <a:pt x="47" y="16"/>
                  </a:cubicBezTo>
                  <a:cubicBezTo>
                    <a:pt x="0" y="56"/>
                    <a:pt x="155" y="164"/>
                    <a:pt x="270" y="252"/>
                  </a:cubicBezTo>
                  <a:cubicBezTo>
                    <a:pt x="386" y="339"/>
                    <a:pt x="1060" y="918"/>
                    <a:pt x="1214" y="1065"/>
                  </a:cubicBezTo>
                  <a:cubicBezTo>
                    <a:pt x="1294" y="1139"/>
                    <a:pt x="1350" y="1169"/>
                    <a:pt x="1394" y="1169"/>
                  </a:cubicBezTo>
                  <a:cubicBezTo>
                    <a:pt x="1438" y="1169"/>
                    <a:pt x="1470" y="1141"/>
                    <a:pt x="1503" y="1098"/>
                  </a:cubicBezTo>
                  <a:cubicBezTo>
                    <a:pt x="1635" y="919"/>
                    <a:pt x="1723" y="713"/>
                    <a:pt x="1765" y="494"/>
                  </a:cubicBezTo>
                  <a:cubicBezTo>
                    <a:pt x="1844" y="70"/>
                    <a:pt x="1708" y="11"/>
                    <a:pt x="1565" y="11"/>
                  </a:cubicBezTo>
                  <a:cubicBezTo>
                    <a:pt x="1509" y="11"/>
                    <a:pt x="1453" y="20"/>
                    <a:pt x="1407" y="20"/>
                  </a:cubicBezTo>
                  <a:cubicBezTo>
                    <a:pt x="1404" y="20"/>
                    <a:pt x="1400" y="20"/>
                    <a:pt x="1397" y="20"/>
                  </a:cubicBezTo>
                  <a:cubicBezTo>
                    <a:pt x="1262" y="20"/>
                    <a:pt x="697" y="0"/>
                    <a:pt x="34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1623345" y="2241024"/>
              <a:ext cx="430986" cy="217524"/>
            </a:xfrm>
            <a:custGeom>
              <a:avLst/>
              <a:gdLst/>
              <a:ahLst/>
              <a:cxnLst/>
              <a:rect l="l" t="t" r="r" b="b"/>
              <a:pathLst>
                <a:path w="1698" h="857" extrusionOk="0">
                  <a:moveTo>
                    <a:pt x="1521" y="0"/>
                  </a:moveTo>
                  <a:lnTo>
                    <a:pt x="1" y="834"/>
                  </a:lnTo>
                  <a:cubicBezTo>
                    <a:pt x="105" y="846"/>
                    <a:pt x="705" y="857"/>
                    <a:pt x="1119" y="857"/>
                  </a:cubicBezTo>
                  <a:cubicBezTo>
                    <a:pt x="1284" y="857"/>
                    <a:pt x="1419" y="855"/>
                    <a:pt x="1481" y="851"/>
                  </a:cubicBezTo>
                  <a:cubicBezTo>
                    <a:pt x="1698" y="839"/>
                    <a:pt x="1696" y="737"/>
                    <a:pt x="1682" y="551"/>
                  </a:cubicBezTo>
                  <a:cubicBezTo>
                    <a:pt x="1668" y="363"/>
                    <a:pt x="1521" y="0"/>
                    <a:pt x="152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1194900" y="2508547"/>
              <a:ext cx="326413" cy="276664"/>
            </a:xfrm>
            <a:custGeom>
              <a:avLst/>
              <a:gdLst/>
              <a:ahLst/>
              <a:cxnLst/>
              <a:rect l="l" t="t" r="r" b="b"/>
              <a:pathLst>
                <a:path w="1286" h="1090" extrusionOk="0">
                  <a:moveTo>
                    <a:pt x="1286" y="1"/>
                  </a:moveTo>
                  <a:lnTo>
                    <a:pt x="0" y="707"/>
                  </a:lnTo>
                  <a:cubicBezTo>
                    <a:pt x="0" y="707"/>
                    <a:pt x="122" y="949"/>
                    <a:pt x="216" y="1050"/>
                  </a:cubicBezTo>
                  <a:cubicBezTo>
                    <a:pt x="242" y="1078"/>
                    <a:pt x="268" y="1090"/>
                    <a:pt x="294" y="1090"/>
                  </a:cubicBezTo>
                  <a:cubicBezTo>
                    <a:pt x="357" y="1090"/>
                    <a:pt x="416" y="1018"/>
                    <a:pt x="466" y="956"/>
                  </a:cubicBezTo>
                  <a:cubicBezTo>
                    <a:pt x="534" y="869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1611162" y="2576824"/>
              <a:ext cx="154069" cy="138078"/>
            </a:xfrm>
            <a:custGeom>
              <a:avLst/>
              <a:gdLst/>
              <a:ahLst/>
              <a:cxnLst/>
              <a:rect l="l" t="t" r="r" b="b"/>
              <a:pathLst>
                <a:path w="607" h="544" extrusionOk="0">
                  <a:moveTo>
                    <a:pt x="49" y="1"/>
                  </a:moveTo>
                  <a:cubicBezTo>
                    <a:pt x="49" y="1"/>
                    <a:pt x="0" y="543"/>
                    <a:pt x="284" y="543"/>
                  </a:cubicBezTo>
                  <a:cubicBezTo>
                    <a:pt x="290" y="543"/>
                    <a:pt x="296" y="543"/>
                    <a:pt x="302" y="543"/>
                  </a:cubicBezTo>
                  <a:cubicBezTo>
                    <a:pt x="606" y="517"/>
                    <a:pt x="591" y="108"/>
                    <a:pt x="49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1708374" y="2501441"/>
              <a:ext cx="177166" cy="107112"/>
            </a:xfrm>
            <a:custGeom>
              <a:avLst/>
              <a:gdLst/>
              <a:ahLst/>
              <a:cxnLst/>
              <a:rect l="l" t="t" r="r" b="b"/>
              <a:pathLst>
                <a:path w="698" h="422" extrusionOk="0">
                  <a:moveTo>
                    <a:pt x="305" y="0"/>
                  </a:moveTo>
                  <a:cubicBezTo>
                    <a:pt x="219" y="0"/>
                    <a:pt x="117" y="20"/>
                    <a:pt x="1" y="68"/>
                  </a:cubicBezTo>
                  <a:cubicBezTo>
                    <a:pt x="1" y="68"/>
                    <a:pt x="193" y="421"/>
                    <a:pt x="397" y="421"/>
                  </a:cubicBezTo>
                  <a:cubicBezTo>
                    <a:pt x="436" y="421"/>
                    <a:pt x="475" y="408"/>
                    <a:pt x="513" y="378"/>
                  </a:cubicBezTo>
                  <a:cubicBezTo>
                    <a:pt x="697" y="231"/>
                    <a:pt x="596" y="0"/>
                    <a:pt x="305" y="0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1320540" y="2487988"/>
              <a:ext cx="106097" cy="106351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10" y="69"/>
                  </a:moveTo>
                  <a:cubicBezTo>
                    <a:pt x="278" y="69"/>
                    <a:pt x="327" y="157"/>
                    <a:pt x="332" y="217"/>
                  </a:cubicBezTo>
                  <a:cubicBezTo>
                    <a:pt x="336" y="292"/>
                    <a:pt x="277" y="354"/>
                    <a:pt x="200" y="354"/>
                  </a:cubicBezTo>
                  <a:cubicBezTo>
                    <a:pt x="129" y="351"/>
                    <a:pt x="77" y="278"/>
                    <a:pt x="80" y="210"/>
                  </a:cubicBezTo>
                  <a:cubicBezTo>
                    <a:pt x="82" y="142"/>
                    <a:pt x="138" y="88"/>
                    <a:pt x="200" y="69"/>
                  </a:cubicBezTo>
                  <a:cubicBezTo>
                    <a:pt x="203" y="69"/>
                    <a:pt x="206" y="69"/>
                    <a:pt x="210" y="69"/>
                  </a:cubicBezTo>
                  <a:close/>
                  <a:moveTo>
                    <a:pt x="214" y="0"/>
                  </a:moveTo>
                  <a:cubicBezTo>
                    <a:pt x="211" y="0"/>
                    <a:pt x="208" y="1"/>
                    <a:pt x="205" y="2"/>
                  </a:cubicBezTo>
                  <a:cubicBezTo>
                    <a:pt x="200" y="2"/>
                    <a:pt x="195" y="3"/>
                    <a:pt x="190" y="3"/>
                  </a:cubicBezTo>
                  <a:cubicBezTo>
                    <a:pt x="181" y="5"/>
                    <a:pt x="174" y="7"/>
                    <a:pt x="167" y="10"/>
                  </a:cubicBezTo>
                  <a:cubicBezTo>
                    <a:pt x="164" y="10"/>
                    <a:pt x="162" y="12"/>
                    <a:pt x="158" y="14"/>
                  </a:cubicBezTo>
                  <a:cubicBezTo>
                    <a:pt x="94" y="40"/>
                    <a:pt x="46" y="92"/>
                    <a:pt x="23" y="156"/>
                  </a:cubicBezTo>
                  <a:cubicBezTo>
                    <a:pt x="0" y="238"/>
                    <a:pt x="26" y="325"/>
                    <a:pt x="92" y="379"/>
                  </a:cubicBezTo>
                  <a:cubicBezTo>
                    <a:pt x="125" y="405"/>
                    <a:pt x="166" y="419"/>
                    <a:pt x="207" y="419"/>
                  </a:cubicBezTo>
                  <a:cubicBezTo>
                    <a:pt x="246" y="419"/>
                    <a:pt x="284" y="407"/>
                    <a:pt x="317" y="382"/>
                  </a:cubicBezTo>
                  <a:cubicBezTo>
                    <a:pt x="389" y="330"/>
                    <a:pt x="417" y="236"/>
                    <a:pt x="384" y="154"/>
                  </a:cubicBezTo>
                  <a:cubicBezTo>
                    <a:pt x="360" y="85"/>
                    <a:pt x="299" y="12"/>
                    <a:pt x="224" y="3"/>
                  </a:cubicBezTo>
                  <a:cubicBezTo>
                    <a:pt x="221" y="1"/>
                    <a:pt x="218" y="0"/>
                    <a:pt x="214" y="0"/>
                  </a:cubicBezTo>
                  <a:close/>
                </a:path>
              </a:pathLst>
            </a:custGeom>
            <a:solidFill>
              <a:srgbClr val="FFD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361912" y="2378847"/>
              <a:ext cx="66501" cy="62694"/>
            </a:xfrm>
            <a:custGeom>
              <a:avLst/>
              <a:gdLst/>
              <a:ahLst/>
              <a:cxnLst/>
              <a:rect l="l" t="t" r="r" b="b"/>
              <a:pathLst>
                <a:path w="262" h="247" extrusionOk="0">
                  <a:moveTo>
                    <a:pt x="138" y="65"/>
                  </a:moveTo>
                  <a:cubicBezTo>
                    <a:pt x="139" y="65"/>
                    <a:pt x="140" y="65"/>
                    <a:pt x="141" y="65"/>
                  </a:cubicBezTo>
                  <a:cubicBezTo>
                    <a:pt x="202" y="80"/>
                    <a:pt x="204" y="178"/>
                    <a:pt x="136" y="178"/>
                  </a:cubicBezTo>
                  <a:cubicBezTo>
                    <a:pt x="134" y="178"/>
                    <a:pt x="132" y="178"/>
                    <a:pt x="129" y="178"/>
                  </a:cubicBezTo>
                  <a:lnTo>
                    <a:pt x="127" y="178"/>
                  </a:lnTo>
                  <a:cubicBezTo>
                    <a:pt x="98" y="178"/>
                    <a:pt x="74" y="155"/>
                    <a:pt x="74" y="126"/>
                  </a:cubicBezTo>
                  <a:cubicBezTo>
                    <a:pt x="75" y="91"/>
                    <a:pt x="103" y="65"/>
                    <a:pt x="138" y="65"/>
                  </a:cubicBezTo>
                  <a:close/>
                  <a:moveTo>
                    <a:pt x="140" y="1"/>
                  </a:moveTo>
                  <a:cubicBezTo>
                    <a:pt x="72" y="1"/>
                    <a:pt x="14" y="52"/>
                    <a:pt x="8" y="119"/>
                  </a:cubicBezTo>
                  <a:cubicBezTo>
                    <a:pt x="1" y="187"/>
                    <a:pt x="56" y="239"/>
                    <a:pt x="121" y="246"/>
                  </a:cubicBezTo>
                  <a:cubicBezTo>
                    <a:pt x="126" y="246"/>
                    <a:pt x="131" y="247"/>
                    <a:pt x="136" y="247"/>
                  </a:cubicBezTo>
                  <a:cubicBezTo>
                    <a:pt x="196" y="247"/>
                    <a:pt x="246" y="202"/>
                    <a:pt x="253" y="143"/>
                  </a:cubicBezTo>
                  <a:cubicBezTo>
                    <a:pt x="261" y="77"/>
                    <a:pt x="218" y="16"/>
                    <a:pt x="155" y="1"/>
                  </a:cubicBezTo>
                  <a:lnTo>
                    <a:pt x="147" y="1"/>
                  </a:lnTo>
                  <a:cubicBezTo>
                    <a:pt x="144" y="1"/>
                    <a:pt x="142" y="1"/>
                    <a:pt x="140" y="1"/>
                  </a:cubicBezTo>
                  <a:close/>
                </a:path>
              </a:pathLst>
            </a:custGeom>
            <a:solidFill>
              <a:srgbClr val="FFD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078144" y="2315900"/>
              <a:ext cx="159399" cy="160414"/>
            </a:xfrm>
            <a:custGeom>
              <a:avLst/>
              <a:gdLst/>
              <a:ahLst/>
              <a:cxnLst/>
              <a:rect l="l" t="t" r="r" b="b"/>
              <a:pathLst>
                <a:path w="628" h="632" extrusionOk="0">
                  <a:moveTo>
                    <a:pt x="318" y="69"/>
                  </a:moveTo>
                  <a:cubicBezTo>
                    <a:pt x="346" y="69"/>
                    <a:pt x="375" y="72"/>
                    <a:pt x="401" y="79"/>
                  </a:cubicBezTo>
                  <a:cubicBezTo>
                    <a:pt x="453" y="94"/>
                    <a:pt x="493" y="132"/>
                    <a:pt x="512" y="181"/>
                  </a:cubicBezTo>
                  <a:cubicBezTo>
                    <a:pt x="556" y="277"/>
                    <a:pt x="552" y="402"/>
                    <a:pt x="485" y="485"/>
                  </a:cubicBezTo>
                  <a:cubicBezTo>
                    <a:pt x="443" y="536"/>
                    <a:pt x="378" y="568"/>
                    <a:pt x="313" y="568"/>
                  </a:cubicBezTo>
                  <a:cubicBezTo>
                    <a:pt x="285" y="568"/>
                    <a:pt x="256" y="561"/>
                    <a:pt x="229" y="548"/>
                  </a:cubicBezTo>
                  <a:cubicBezTo>
                    <a:pt x="139" y="496"/>
                    <a:pt x="82" y="402"/>
                    <a:pt x="78" y="299"/>
                  </a:cubicBezTo>
                  <a:cubicBezTo>
                    <a:pt x="76" y="181"/>
                    <a:pt x="179" y="119"/>
                    <a:pt x="271" y="72"/>
                  </a:cubicBezTo>
                  <a:cubicBezTo>
                    <a:pt x="287" y="70"/>
                    <a:pt x="302" y="69"/>
                    <a:pt x="318" y="69"/>
                  </a:cubicBezTo>
                  <a:close/>
                  <a:moveTo>
                    <a:pt x="274" y="0"/>
                  </a:moveTo>
                  <a:cubicBezTo>
                    <a:pt x="268" y="0"/>
                    <a:pt x="263" y="1"/>
                    <a:pt x="259" y="4"/>
                  </a:cubicBezTo>
                  <a:lnTo>
                    <a:pt x="254" y="7"/>
                  </a:lnTo>
                  <a:lnTo>
                    <a:pt x="245" y="7"/>
                  </a:lnTo>
                  <a:cubicBezTo>
                    <a:pt x="235" y="7"/>
                    <a:pt x="224" y="14"/>
                    <a:pt x="219" y="25"/>
                  </a:cubicBezTo>
                  <a:cubicBezTo>
                    <a:pt x="123" y="77"/>
                    <a:pt x="30" y="145"/>
                    <a:pt x="16" y="261"/>
                  </a:cubicBezTo>
                  <a:cubicBezTo>
                    <a:pt x="0" y="386"/>
                    <a:pt x="71" y="523"/>
                    <a:pt x="175" y="591"/>
                  </a:cubicBezTo>
                  <a:cubicBezTo>
                    <a:pt x="218" y="619"/>
                    <a:pt x="266" y="632"/>
                    <a:pt x="313" y="632"/>
                  </a:cubicBezTo>
                  <a:cubicBezTo>
                    <a:pt x="381" y="632"/>
                    <a:pt x="448" y="606"/>
                    <a:pt x="502" y="560"/>
                  </a:cubicBezTo>
                  <a:cubicBezTo>
                    <a:pt x="603" y="473"/>
                    <a:pt x="627" y="324"/>
                    <a:pt x="589" y="200"/>
                  </a:cubicBezTo>
                  <a:cubicBezTo>
                    <a:pt x="568" y="132"/>
                    <a:pt x="530" y="66"/>
                    <a:pt x="466" y="33"/>
                  </a:cubicBezTo>
                  <a:cubicBezTo>
                    <a:pt x="420" y="12"/>
                    <a:pt x="371" y="3"/>
                    <a:pt x="322" y="3"/>
                  </a:cubicBezTo>
                  <a:cubicBezTo>
                    <a:pt x="311" y="3"/>
                    <a:pt x="300" y="3"/>
                    <a:pt x="288" y="4"/>
                  </a:cubicBezTo>
                  <a:cubicBezTo>
                    <a:pt x="284" y="1"/>
                    <a:pt x="279" y="0"/>
                    <a:pt x="274" y="0"/>
                  </a:cubicBezTo>
                  <a:close/>
                </a:path>
              </a:pathLst>
            </a:custGeom>
            <a:solidFill>
              <a:srgbClr val="FFD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572328" y="2329098"/>
              <a:ext cx="75638" cy="67770"/>
            </a:xfrm>
            <a:custGeom>
              <a:avLst/>
              <a:gdLst/>
              <a:ahLst/>
              <a:cxnLst/>
              <a:rect l="l" t="t" r="r" b="b"/>
              <a:pathLst>
                <a:path w="298" h="267" extrusionOk="0">
                  <a:moveTo>
                    <a:pt x="145" y="66"/>
                  </a:moveTo>
                  <a:cubicBezTo>
                    <a:pt x="173" y="66"/>
                    <a:pt x="200" y="82"/>
                    <a:pt x="210" y="108"/>
                  </a:cubicBezTo>
                  <a:cubicBezTo>
                    <a:pt x="223" y="143"/>
                    <a:pt x="209" y="179"/>
                    <a:pt x="177" y="197"/>
                  </a:cubicBezTo>
                  <a:cubicBezTo>
                    <a:pt x="171" y="199"/>
                    <a:pt x="164" y="200"/>
                    <a:pt x="157" y="200"/>
                  </a:cubicBezTo>
                  <a:cubicBezTo>
                    <a:pt x="124" y="200"/>
                    <a:pt x="96" y="174"/>
                    <a:pt x="97" y="140"/>
                  </a:cubicBezTo>
                  <a:cubicBezTo>
                    <a:pt x="97" y="131"/>
                    <a:pt x="94" y="124"/>
                    <a:pt x="89" y="117"/>
                  </a:cubicBezTo>
                  <a:cubicBezTo>
                    <a:pt x="91" y="96"/>
                    <a:pt x="103" y="79"/>
                    <a:pt x="122" y="70"/>
                  </a:cubicBezTo>
                  <a:cubicBezTo>
                    <a:pt x="129" y="67"/>
                    <a:pt x="137" y="66"/>
                    <a:pt x="145" y="66"/>
                  </a:cubicBezTo>
                  <a:close/>
                  <a:moveTo>
                    <a:pt x="146" y="0"/>
                  </a:moveTo>
                  <a:cubicBezTo>
                    <a:pt x="130" y="0"/>
                    <a:pt x="113" y="3"/>
                    <a:pt x="97" y="9"/>
                  </a:cubicBezTo>
                  <a:cubicBezTo>
                    <a:pt x="26" y="41"/>
                    <a:pt x="0" y="127"/>
                    <a:pt x="42" y="193"/>
                  </a:cubicBezTo>
                  <a:lnTo>
                    <a:pt x="44" y="197"/>
                  </a:lnTo>
                  <a:cubicBezTo>
                    <a:pt x="65" y="240"/>
                    <a:pt x="111" y="266"/>
                    <a:pt x="158" y="266"/>
                  </a:cubicBezTo>
                  <a:cubicBezTo>
                    <a:pt x="168" y="266"/>
                    <a:pt x="178" y="265"/>
                    <a:pt x="188" y="263"/>
                  </a:cubicBezTo>
                  <a:cubicBezTo>
                    <a:pt x="259" y="239"/>
                    <a:pt x="297" y="162"/>
                    <a:pt x="275" y="91"/>
                  </a:cubicBezTo>
                  <a:cubicBezTo>
                    <a:pt x="254" y="36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FFD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429936" y="2221480"/>
              <a:ext cx="109904" cy="93152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238" y="66"/>
                  </a:moveTo>
                  <a:cubicBezTo>
                    <a:pt x="296" y="66"/>
                    <a:pt x="346" y="110"/>
                    <a:pt x="358" y="168"/>
                  </a:cubicBezTo>
                  <a:cubicBezTo>
                    <a:pt x="363" y="234"/>
                    <a:pt x="316" y="293"/>
                    <a:pt x="250" y="301"/>
                  </a:cubicBezTo>
                  <a:cubicBezTo>
                    <a:pt x="246" y="302"/>
                    <a:pt x="241" y="302"/>
                    <a:pt x="237" y="302"/>
                  </a:cubicBezTo>
                  <a:cubicBezTo>
                    <a:pt x="93" y="302"/>
                    <a:pt x="76" y="80"/>
                    <a:pt x="228" y="67"/>
                  </a:cubicBezTo>
                  <a:cubicBezTo>
                    <a:pt x="231" y="67"/>
                    <a:pt x="234" y="66"/>
                    <a:pt x="238" y="66"/>
                  </a:cubicBezTo>
                  <a:close/>
                  <a:moveTo>
                    <a:pt x="234" y="1"/>
                  </a:moveTo>
                  <a:cubicBezTo>
                    <a:pt x="231" y="1"/>
                    <a:pt x="228" y="1"/>
                    <a:pt x="224" y="1"/>
                  </a:cubicBezTo>
                  <a:lnTo>
                    <a:pt x="216" y="1"/>
                  </a:lnTo>
                  <a:cubicBezTo>
                    <a:pt x="56" y="22"/>
                    <a:pt x="0" y="225"/>
                    <a:pt x="125" y="326"/>
                  </a:cubicBezTo>
                  <a:cubicBezTo>
                    <a:pt x="160" y="354"/>
                    <a:pt x="200" y="367"/>
                    <a:pt x="239" y="367"/>
                  </a:cubicBezTo>
                  <a:cubicBezTo>
                    <a:pt x="339" y="367"/>
                    <a:pt x="432" y="284"/>
                    <a:pt x="422" y="168"/>
                  </a:cubicBezTo>
                  <a:cubicBezTo>
                    <a:pt x="412" y="72"/>
                    <a:pt x="331" y="1"/>
                    <a:pt x="234" y="1"/>
                  </a:cubicBezTo>
                  <a:close/>
                </a:path>
              </a:pathLst>
            </a:custGeom>
            <a:solidFill>
              <a:srgbClr val="FFD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1788835" y="2226048"/>
              <a:ext cx="84268" cy="85284"/>
            </a:xfrm>
            <a:custGeom>
              <a:avLst/>
              <a:gdLst/>
              <a:ahLst/>
              <a:cxnLst/>
              <a:rect l="l" t="t" r="r" b="b"/>
              <a:pathLst>
                <a:path w="332" h="336" extrusionOk="0">
                  <a:moveTo>
                    <a:pt x="130" y="77"/>
                  </a:moveTo>
                  <a:cubicBezTo>
                    <a:pt x="136" y="88"/>
                    <a:pt x="147" y="96"/>
                    <a:pt x="161" y="96"/>
                  </a:cubicBezTo>
                  <a:cubicBezTo>
                    <a:pt x="163" y="96"/>
                    <a:pt x="166" y="96"/>
                    <a:pt x="169" y="96"/>
                  </a:cubicBezTo>
                  <a:cubicBezTo>
                    <a:pt x="171" y="95"/>
                    <a:pt x="174" y="95"/>
                    <a:pt x="177" y="95"/>
                  </a:cubicBezTo>
                  <a:cubicBezTo>
                    <a:pt x="229" y="95"/>
                    <a:pt x="271" y="142"/>
                    <a:pt x="264" y="195"/>
                  </a:cubicBezTo>
                  <a:cubicBezTo>
                    <a:pt x="251" y="238"/>
                    <a:pt x="211" y="268"/>
                    <a:pt x="166" y="268"/>
                  </a:cubicBezTo>
                  <a:cubicBezTo>
                    <a:pt x="162" y="268"/>
                    <a:pt x="158" y="268"/>
                    <a:pt x="155" y="268"/>
                  </a:cubicBezTo>
                  <a:cubicBezTo>
                    <a:pt x="104" y="259"/>
                    <a:pt x="68" y="216"/>
                    <a:pt x="68" y="165"/>
                  </a:cubicBezTo>
                  <a:cubicBezTo>
                    <a:pt x="70" y="125"/>
                    <a:pt x="94" y="90"/>
                    <a:pt x="130" y="77"/>
                  </a:cubicBezTo>
                  <a:close/>
                  <a:moveTo>
                    <a:pt x="176" y="0"/>
                  </a:moveTo>
                  <a:cubicBezTo>
                    <a:pt x="87" y="0"/>
                    <a:pt x="0" y="76"/>
                    <a:pt x="4" y="169"/>
                  </a:cubicBezTo>
                  <a:cubicBezTo>
                    <a:pt x="5" y="257"/>
                    <a:pt x="75" y="330"/>
                    <a:pt x="163" y="335"/>
                  </a:cubicBezTo>
                  <a:cubicBezTo>
                    <a:pt x="245" y="335"/>
                    <a:pt x="328" y="269"/>
                    <a:pt x="330" y="186"/>
                  </a:cubicBezTo>
                  <a:cubicBezTo>
                    <a:pt x="332" y="113"/>
                    <a:pt x="281" y="51"/>
                    <a:pt x="212" y="35"/>
                  </a:cubicBezTo>
                  <a:cubicBezTo>
                    <a:pt x="212" y="16"/>
                    <a:pt x="198" y="0"/>
                    <a:pt x="179" y="0"/>
                  </a:cubicBezTo>
                  <a:cubicBezTo>
                    <a:pt x="178" y="0"/>
                    <a:pt x="177" y="0"/>
                    <a:pt x="176" y="0"/>
                  </a:cubicBezTo>
                  <a:close/>
                </a:path>
              </a:pathLst>
            </a:custGeom>
            <a:solidFill>
              <a:srgbClr val="FFD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1393640" y="3208069"/>
              <a:ext cx="329966" cy="56348"/>
            </a:xfrm>
            <a:custGeom>
              <a:avLst/>
              <a:gdLst/>
              <a:ahLst/>
              <a:cxnLst/>
              <a:rect l="l" t="t" r="r" b="b"/>
              <a:pathLst>
                <a:path w="1300" h="222" extrusionOk="0">
                  <a:moveTo>
                    <a:pt x="1252" y="0"/>
                  </a:moveTo>
                  <a:cubicBezTo>
                    <a:pt x="1245" y="0"/>
                    <a:pt x="1237" y="3"/>
                    <a:pt x="1231" y="10"/>
                  </a:cubicBezTo>
                  <a:cubicBezTo>
                    <a:pt x="1086" y="142"/>
                    <a:pt x="873" y="145"/>
                    <a:pt x="689" y="152"/>
                  </a:cubicBezTo>
                  <a:cubicBezTo>
                    <a:pt x="647" y="154"/>
                    <a:pt x="604" y="156"/>
                    <a:pt x="561" y="156"/>
                  </a:cubicBezTo>
                  <a:cubicBezTo>
                    <a:pt x="386" y="156"/>
                    <a:pt x="208" y="131"/>
                    <a:pt x="72" y="17"/>
                  </a:cubicBezTo>
                  <a:cubicBezTo>
                    <a:pt x="65" y="11"/>
                    <a:pt x="58" y="8"/>
                    <a:pt x="50" y="8"/>
                  </a:cubicBezTo>
                  <a:cubicBezTo>
                    <a:pt x="24" y="8"/>
                    <a:pt x="1" y="41"/>
                    <a:pt x="27" y="62"/>
                  </a:cubicBezTo>
                  <a:cubicBezTo>
                    <a:pt x="180" y="192"/>
                    <a:pt x="377" y="221"/>
                    <a:pt x="572" y="221"/>
                  </a:cubicBezTo>
                  <a:cubicBezTo>
                    <a:pt x="611" y="221"/>
                    <a:pt x="650" y="220"/>
                    <a:pt x="689" y="218"/>
                  </a:cubicBezTo>
                  <a:cubicBezTo>
                    <a:pt x="892" y="209"/>
                    <a:pt x="1118" y="201"/>
                    <a:pt x="1276" y="55"/>
                  </a:cubicBezTo>
                  <a:cubicBezTo>
                    <a:pt x="1300" y="33"/>
                    <a:pt x="1277" y="0"/>
                    <a:pt x="1252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1493135" y="4170039"/>
              <a:ext cx="122341" cy="17006"/>
            </a:xfrm>
            <a:custGeom>
              <a:avLst/>
              <a:gdLst/>
              <a:ahLst/>
              <a:cxnLst/>
              <a:rect l="l" t="t" r="r" b="b"/>
              <a:pathLst>
                <a:path w="482" h="67" extrusionOk="0">
                  <a:moveTo>
                    <a:pt x="38" y="1"/>
                  </a:moveTo>
                  <a:cubicBezTo>
                    <a:pt x="0" y="6"/>
                    <a:pt x="0" y="62"/>
                    <a:pt x="38" y="67"/>
                  </a:cubicBezTo>
                  <a:lnTo>
                    <a:pt x="443" y="67"/>
                  </a:lnTo>
                  <a:cubicBezTo>
                    <a:pt x="481" y="62"/>
                    <a:pt x="481" y="6"/>
                    <a:pt x="443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1313686" y="4300755"/>
              <a:ext cx="489873" cy="17006"/>
            </a:xfrm>
            <a:custGeom>
              <a:avLst/>
              <a:gdLst/>
              <a:ahLst/>
              <a:cxnLst/>
              <a:rect l="l" t="t" r="r" b="b"/>
              <a:pathLst>
                <a:path w="1930" h="67" extrusionOk="0">
                  <a:moveTo>
                    <a:pt x="38" y="0"/>
                  </a:moveTo>
                  <a:cubicBezTo>
                    <a:pt x="0" y="7"/>
                    <a:pt x="0" y="59"/>
                    <a:pt x="38" y="66"/>
                  </a:cubicBezTo>
                  <a:lnTo>
                    <a:pt x="1893" y="66"/>
                  </a:lnTo>
                  <a:cubicBezTo>
                    <a:pt x="1930" y="59"/>
                    <a:pt x="1930" y="7"/>
                    <a:pt x="1893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882196" y="1490484"/>
              <a:ext cx="1360983" cy="1618356"/>
            </a:xfrm>
            <a:custGeom>
              <a:avLst/>
              <a:gdLst/>
              <a:ahLst/>
              <a:cxnLst/>
              <a:rect l="l" t="t" r="r" b="b"/>
              <a:pathLst>
                <a:path w="5362" h="6376" extrusionOk="0">
                  <a:moveTo>
                    <a:pt x="539" y="1"/>
                  </a:moveTo>
                  <a:cubicBezTo>
                    <a:pt x="536" y="25"/>
                    <a:pt x="79" y="2460"/>
                    <a:pt x="27" y="3178"/>
                  </a:cubicBezTo>
                  <a:cubicBezTo>
                    <a:pt x="1" y="3544"/>
                    <a:pt x="23" y="3913"/>
                    <a:pt x="91" y="4274"/>
                  </a:cubicBezTo>
                  <a:cubicBezTo>
                    <a:pt x="201" y="4821"/>
                    <a:pt x="416" y="5271"/>
                    <a:pt x="734" y="5613"/>
                  </a:cubicBezTo>
                  <a:cubicBezTo>
                    <a:pt x="1205" y="6120"/>
                    <a:pt x="1892" y="6375"/>
                    <a:pt x="2777" y="6375"/>
                  </a:cubicBezTo>
                  <a:cubicBezTo>
                    <a:pt x="3551" y="6375"/>
                    <a:pt x="4164" y="6141"/>
                    <a:pt x="4595" y="5679"/>
                  </a:cubicBezTo>
                  <a:cubicBezTo>
                    <a:pt x="5361" y="4856"/>
                    <a:pt x="5332" y="3556"/>
                    <a:pt x="5304" y="3178"/>
                  </a:cubicBezTo>
                  <a:cubicBezTo>
                    <a:pt x="5252" y="2460"/>
                    <a:pt x="4767" y="25"/>
                    <a:pt x="4760" y="1"/>
                  </a:cubicBezTo>
                  <a:lnTo>
                    <a:pt x="4696" y="13"/>
                  </a:lnTo>
                  <a:cubicBezTo>
                    <a:pt x="4701" y="39"/>
                    <a:pt x="5186" y="2469"/>
                    <a:pt x="5236" y="3183"/>
                  </a:cubicBezTo>
                  <a:cubicBezTo>
                    <a:pt x="5346" y="4654"/>
                    <a:pt x="4738" y="5431"/>
                    <a:pt x="4548" y="5634"/>
                  </a:cubicBezTo>
                  <a:cubicBezTo>
                    <a:pt x="4130" y="6082"/>
                    <a:pt x="3534" y="6311"/>
                    <a:pt x="2778" y="6311"/>
                  </a:cubicBezTo>
                  <a:cubicBezTo>
                    <a:pt x="1912" y="6311"/>
                    <a:pt x="1241" y="6061"/>
                    <a:pt x="782" y="5568"/>
                  </a:cubicBezTo>
                  <a:cubicBezTo>
                    <a:pt x="473" y="5236"/>
                    <a:pt x="265" y="4797"/>
                    <a:pt x="157" y="4262"/>
                  </a:cubicBezTo>
                  <a:cubicBezTo>
                    <a:pt x="89" y="3906"/>
                    <a:pt x="69" y="3544"/>
                    <a:pt x="93" y="3183"/>
                  </a:cubicBezTo>
                  <a:cubicBezTo>
                    <a:pt x="145" y="2469"/>
                    <a:pt x="600" y="37"/>
                    <a:pt x="605" y="13"/>
                  </a:cubicBezTo>
                  <a:lnTo>
                    <a:pt x="539" y="1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25"/>
          <p:cNvGrpSpPr/>
          <p:nvPr/>
        </p:nvGrpSpPr>
        <p:grpSpPr>
          <a:xfrm>
            <a:off x="2991470" y="1298344"/>
            <a:ext cx="3161063" cy="3167912"/>
            <a:chOff x="2960770" y="1298344"/>
            <a:chExt cx="3161063" cy="3167912"/>
          </a:xfrm>
        </p:grpSpPr>
        <p:grpSp>
          <p:nvGrpSpPr>
            <p:cNvPr id="1621" name="Google Shape;1621;p25"/>
            <p:cNvGrpSpPr/>
            <p:nvPr/>
          </p:nvGrpSpPr>
          <p:grpSpPr>
            <a:xfrm>
              <a:off x="3800401" y="1298344"/>
              <a:ext cx="2321432" cy="3167912"/>
              <a:chOff x="3800401" y="1298344"/>
              <a:chExt cx="2321432" cy="3167912"/>
            </a:xfrm>
          </p:grpSpPr>
          <p:sp>
            <p:nvSpPr>
              <p:cNvPr id="1622" name="Google Shape;1622;p25"/>
              <p:cNvSpPr/>
              <p:nvPr/>
            </p:nvSpPr>
            <p:spPr>
              <a:xfrm>
                <a:off x="3800401" y="1298344"/>
                <a:ext cx="1482055" cy="146809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784" extrusionOk="0">
                    <a:moveTo>
                      <a:pt x="2919" y="1"/>
                    </a:moveTo>
                    <a:cubicBezTo>
                      <a:pt x="2847" y="1"/>
                      <a:pt x="2774" y="28"/>
                      <a:pt x="2719" y="84"/>
                    </a:cubicBezTo>
                    <a:lnTo>
                      <a:pt x="110" y="2693"/>
                    </a:lnTo>
                    <a:cubicBezTo>
                      <a:pt x="0" y="2802"/>
                      <a:pt x="0" y="2981"/>
                      <a:pt x="110" y="3091"/>
                    </a:cubicBezTo>
                    <a:lnTo>
                      <a:pt x="2719" y="5701"/>
                    </a:lnTo>
                    <a:cubicBezTo>
                      <a:pt x="2774" y="5756"/>
                      <a:pt x="2847" y="5783"/>
                      <a:pt x="2919" y="5783"/>
                    </a:cubicBezTo>
                    <a:cubicBezTo>
                      <a:pt x="2991" y="5783"/>
                      <a:pt x="3063" y="5756"/>
                      <a:pt x="3118" y="5701"/>
                    </a:cubicBezTo>
                    <a:lnTo>
                      <a:pt x="5727" y="3091"/>
                    </a:lnTo>
                    <a:cubicBezTo>
                      <a:pt x="5838" y="2981"/>
                      <a:pt x="5838" y="2802"/>
                      <a:pt x="5727" y="2693"/>
                    </a:cubicBezTo>
                    <a:lnTo>
                      <a:pt x="3118" y="84"/>
                    </a:lnTo>
                    <a:cubicBezTo>
                      <a:pt x="3063" y="28"/>
                      <a:pt x="2991" y="1"/>
                      <a:pt x="2919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5"/>
              <p:cNvSpPr/>
              <p:nvPr/>
            </p:nvSpPr>
            <p:spPr>
              <a:xfrm>
                <a:off x="3921473" y="1417385"/>
                <a:ext cx="1239657" cy="1229758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45" extrusionOk="0">
                    <a:moveTo>
                      <a:pt x="2442" y="1"/>
                    </a:moveTo>
                    <a:cubicBezTo>
                      <a:pt x="2392" y="1"/>
                      <a:pt x="2342" y="20"/>
                      <a:pt x="2304" y="58"/>
                    </a:cubicBezTo>
                    <a:lnTo>
                      <a:pt x="77" y="2285"/>
                    </a:lnTo>
                    <a:cubicBezTo>
                      <a:pt x="1" y="2361"/>
                      <a:pt x="1" y="2484"/>
                      <a:pt x="77" y="2561"/>
                    </a:cubicBezTo>
                    <a:lnTo>
                      <a:pt x="2304" y="4788"/>
                    </a:lnTo>
                    <a:cubicBezTo>
                      <a:pt x="2342" y="4826"/>
                      <a:pt x="2392" y="4845"/>
                      <a:pt x="2442" y="4845"/>
                    </a:cubicBezTo>
                    <a:cubicBezTo>
                      <a:pt x="2492" y="4845"/>
                      <a:pt x="2542" y="4826"/>
                      <a:pt x="2580" y="4788"/>
                    </a:cubicBezTo>
                    <a:lnTo>
                      <a:pt x="4807" y="2561"/>
                    </a:lnTo>
                    <a:cubicBezTo>
                      <a:pt x="4884" y="2484"/>
                      <a:pt x="4884" y="2361"/>
                      <a:pt x="4807" y="2285"/>
                    </a:cubicBezTo>
                    <a:lnTo>
                      <a:pt x="2580" y="58"/>
                    </a:lnTo>
                    <a:cubicBezTo>
                      <a:pt x="2542" y="20"/>
                      <a:pt x="2492" y="1"/>
                      <a:pt x="24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5"/>
              <p:cNvSpPr/>
              <p:nvPr/>
            </p:nvSpPr>
            <p:spPr>
              <a:xfrm>
                <a:off x="4639271" y="2137466"/>
                <a:ext cx="1482563" cy="146809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784" extrusionOk="0">
                    <a:moveTo>
                      <a:pt x="2921" y="0"/>
                    </a:moveTo>
                    <a:cubicBezTo>
                      <a:pt x="2848" y="0"/>
                      <a:pt x="2776" y="28"/>
                      <a:pt x="2721" y="83"/>
                    </a:cubicBezTo>
                    <a:lnTo>
                      <a:pt x="112" y="2692"/>
                    </a:lnTo>
                    <a:cubicBezTo>
                      <a:pt x="1" y="2803"/>
                      <a:pt x="1" y="2981"/>
                      <a:pt x="112" y="3092"/>
                    </a:cubicBezTo>
                    <a:lnTo>
                      <a:pt x="2721" y="5701"/>
                    </a:lnTo>
                    <a:cubicBezTo>
                      <a:pt x="2776" y="5756"/>
                      <a:pt x="2848" y="5784"/>
                      <a:pt x="2921" y="5784"/>
                    </a:cubicBezTo>
                    <a:cubicBezTo>
                      <a:pt x="2993" y="5784"/>
                      <a:pt x="3065" y="5756"/>
                      <a:pt x="3120" y="5701"/>
                    </a:cubicBezTo>
                    <a:lnTo>
                      <a:pt x="5729" y="3092"/>
                    </a:lnTo>
                    <a:cubicBezTo>
                      <a:pt x="5840" y="2981"/>
                      <a:pt x="5840" y="2803"/>
                      <a:pt x="5729" y="2692"/>
                    </a:cubicBezTo>
                    <a:lnTo>
                      <a:pt x="3120" y="83"/>
                    </a:lnTo>
                    <a:cubicBezTo>
                      <a:pt x="3065" y="28"/>
                      <a:pt x="2993" y="0"/>
                      <a:pt x="2921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5"/>
              <p:cNvSpPr/>
              <p:nvPr/>
            </p:nvSpPr>
            <p:spPr>
              <a:xfrm>
                <a:off x="4760596" y="2256760"/>
                <a:ext cx="1239911" cy="1230012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46" extrusionOk="0">
                    <a:moveTo>
                      <a:pt x="2442" y="1"/>
                    </a:moveTo>
                    <a:cubicBezTo>
                      <a:pt x="2392" y="1"/>
                      <a:pt x="2342" y="20"/>
                      <a:pt x="2304" y="58"/>
                    </a:cubicBezTo>
                    <a:lnTo>
                      <a:pt x="77" y="2283"/>
                    </a:lnTo>
                    <a:cubicBezTo>
                      <a:pt x="0" y="2361"/>
                      <a:pt x="0" y="2485"/>
                      <a:pt x="77" y="2561"/>
                    </a:cubicBezTo>
                    <a:lnTo>
                      <a:pt x="2304" y="4788"/>
                    </a:lnTo>
                    <a:cubicBezTo>
                      <a:pt x="2342" y="4826"/>
                      <a:pt x="2392" y="4845"/>
                      <a:pt x="2443" y="4845"/>
                    </a:cubicBezTo>
                    <a:cubicBezTo>
                      <a:pt x="2493" y="4845"/>
                      <a:pt x="2543" y="4826"/>
                      <a:pt x="2581" y="4788"/>
                    </a:cubicBezTo>
                    <a:lnTo>
                      <a:pt x="4808" y="2561"/>
                    </a:lnTo>
                    <a:cubicBezTo>
                      <a:pt x="4885" y="2485"/>
                      <a:pt x="4885" y="2361"/>
                      <a:pt x="4808" y="2285"/>
                    </a:cubicBezTo>
                    <a:lnTo>
                      <a:pt x="2581" y="58"/>
                    </a:lnTo>
                    <a:cubicBezTo>
                      <a:pt x="2542" y="20"/>
                      <a:pt x="2492" y="1"/>
                      <a:pt x="24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5"/>
              <p:cNvSpPr/>
              <p:nvPr/>
            </p:nvSpPr>
            <p:spPr>
              <a:xfrm>
                <a:off x="3800401" y="2998162"/>
                <a:ext cx="1482055" cy="146809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784" extrusionOk="0">
                    <a:moveTo>
                      <a:pt x="2919" y="1"/>
                    </a:moveTo>
                    <a:cubicBezTo>
                      <a:pt x="2847" y="1"/>
                      <a:pt x="2774" y="28"/>
                      <a:pt x="2719" y="83"/>
                    </a:cubicBezTo>
                    <a:lnTo>
                      <a:pt x="110" y="2693"/>
                    </a:lnTo>
                    <a:cubicBezTo>
                      <a:pt x="0" y="2803"/>
                      <a:pt x="0" y="2982"/>
                      <a:pt x="110" y="3091"/>
                    </a:cubicBezTo>
                    <a:lnTo>
                      <a:pt x="2719" y="5702"/>
                    </a:lnTo>
                    <a:cubicBezTo>
                      <a:pt x="2774" y="5757"/>
                      <a:pt x="2847" y="5784"/>
                      <a:pt x="2919" y="5784"/>
                    </a:cubicBezTo>
                    <a:cubicBezTo>
                      <a:pt x="2991" y="5784"/>
                      <a:pt x="3063" y="5757"/>
                      <a:pt x="3118" y="5702"/>
                    </a:cubicBezTo>
                    <a:lnTo>
                      <a:pt x="5727" y="3091"/>
                    </a:lnTo>
                    <a:cubicBezTo>
                      <a:pt x="5838" y="2982"/>
                      <a:pt x="5838" y="2803"/>
                      <a:pt x="5727" y="2693"/>
                    </a:cubicBezTo>
                    <a:lnTo>
                      <a:pt x="3118" y="83"/>
                    </a:lnTo>
                    <a:cubicBezTo>
                      <a:pt x="3063" y="28"/>
                      <a:pt x="2991" y="1"/>
                      <a:pt x="2919" y="1"/>
                    </a:cubicBezTo>
                    <a:close/>
                  </a:path>
                </a:pathLst>
              </a:custGeom>
              <a:solidFill>
                <a:srgbClr val="6BB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5"/>
              <p:cNvSpPr/>
              <p:nvPr/>
            </p:nvSpPr>
            <p:spPr>
              <a:xfrm>
                <a:off x="3921473" y="3117456"/>
                <a:ext cx="1239657" cy="1229758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45" extrusionOk="0">
                    <a:moveTo>
                      <a:pt x="2442" y="0"/>
                    </a:moveTo>
                    <a:cubicBezTo>
                      <a:pt x="2392" y="0"/>
                      <a:pt x="2342" y="19"/>
                      <a:pt x="2304" y="58"/>
                    </a:cubicBezTo>
                    <a:lnTo>
                      <a:pt x="77" y="2284"/>
                    </a:lnTo>
                    <a:cubicBezTo>
                      <a:pt x="1" y="2361"/>
                      <a:pt x="1" y="2484"/>
                      <a:pt x="77" y="2560"/>
                    </a:cubicBezTo>
                    <a:lnTo>
                      <a:pt x="2304" y="4787"/>
                    </a:lnTo>
                    <a:cubicBezTo>
                      <a:pt x="2342" y="4825"/>
                      <a:pt x="2392" y="4844"/>
                      <a:pt x="2442" y="4844"/>
                    </a:cubicBezTo>
                    <a:cubicBezTo>
                      <a:pt x="2492" y="4844"/>
                      <a:pt x="2542" y="4825"/>
                      <a:pt x="2580" y="4787"/>
                    </a:cubicBezTo>
                    <a:lnTo>
                      <a:pt x="4807" y="2560"/>
                    </a:lnTo>
                    <a:cubicBezTo>
                      <a:pt x="4884" y="2484"/>
                      <a:pt x="4884" y="2361"/>
                      <a:pt x="4807" y="2284"/>
                    </a:cubicBezTo>
                    <a:lnTo>
                      <a:pt x="2580" y="58"/>
                    </a:lnTo>
                    <a:cubicBezTo>
                      <a:pt x="2542" y="19"/>
                      <a:pt x="2492" y="0"/>
                      <a:pt x="2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25"/>
            <p:cNvGrpSpPr/>
            <p:nvPr/>
          </p:nvGrpSpPr>
          <p:grpSpPr>
            <a:xfrm>
              <a:off x="2960770" y="2137466"/>
              <a:ext cx="1482563" cy="1468095"/>
              <a:chOff x="2960770" y="2137466"/>
              <a:chExt cx="1482563" cy="1468095"/>
            </a:xfrm>
          </p:grpSpPr>
          <p:sp>
            <p:nvSpPr>
              <p:cNvPr id="1629" name="Google Shape;1629;p25"/>
              <p:cNvSpPr/>
              <p:nvPr/>
            </p:nvSpPr>
            <p:spPr>
              <a:xfrm>
                <a:off x="2960770" y="2137466"/>
                <a:ext cx="1482563" cy="146809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784" extrusionOk="0">
                    <a:moveTo>
                      <a:pt x="2921" y="0"/>
                    </a:moveTo>
                    <a:cubicBezTo>
                      <a:pt x="2849" y="0"/>
                      <a:pt x="2777" y="28"/>
                      <a:pt x="2721" y="83"/>
                    </a:cubicBezTo>
                    <a:lnTo>
                      <a:pt x="112" y="2692"/>
                    </a:lnTo>
                    <a:cubicBezTo>
                      <a:pt x="1" y="2803"/>
                      <a:pt x="1" y="2981"/>
                      <a:pt x="112" y="3092"/>
                    </a:cubicBezTo>
                    <a:lnTo>
                      <a:pt x="2721" y="5701"/>
                    </a:lnTo>
                    <a:cubicBezTo>
                      <a:pt x="2777" y="5756"/>
                      <a:pt x="2849" y="5784"/>
                      <a:pt x="2921" y="5784"/>
                    </a:cubicBezTo>
                    <a:cubicBezTo>
                      <a:pt x="2993" y="5784"/>
                      <a:pt x="3065" y="5756"/>
                      <a:pt x="3120" y="5701"/>
                    </a:cubicBezTo>
                    <a:lnTo>
                      <a:pt x="5729" y="3092"/>
                    </a:lnTo>
                    <a:cubicBezTo>
                      <a:pt x="5841" y="2981"/>
                      <a:pt x="5841" y="2803"/>
                      <a:pt x="5729" y="2692"/>
                    </a:cubicBezTo>
                    <a:lnTo>
                      <a:pt x="3120" y="83"/>
                    </a:lnTo>
                    <a:cubicBezTo>
                      <a:pt x="3065" y="28"/>
                      <a:pt x="2993" y="0"/>
                      <a:pt x="2921" y="0"/>
                    </a:cubicBezTo>
                    <a:close/>
                  </a:path>
                </a:pathLst>
              </a:custGeom>
              <a:solidFill>
                <a:srgbClr val="AE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5"/>
              <p:cNvSpPr/>
              <p:nvPr/>
            </p:nvSpPr>
            <p:spPr>
              <a:xfrm>
                <a:off x="3082096" y="2256253"/>
                <a:ext cx="1239911" cy="1230519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48" extrusionOk="0">
                    <a:moveTo>
                      <a:pt x="2442" y="1"/>
                    </a:moveTo>
                    <a:cubicBezTo>
                      <a:pt x="2392" y="1"/>
                      <a:pt x="2342" y="20"/>
                      <a:pt x="2304" y="58"/>
                    </a:cubicBezTo>
                    <a:lnTo>
                      <a:pt x="77" y="2285"/>
                    </a:lnTo>
                    <a:cubicBezTo>
                      <a:pt x="1" y="2363"/>
                      <a:pt x="1" y="2487"/>
                      <a:pt x="77" y="2563"/>
                    </a:cubicBezTo>
                    <a:lnTo>
                      <a:pt x="2304" y="4790"/>
                    </a:lnTo>
                    <a:cubicBezTo>
                      <a:pt x="2342" y="4828"/>
                      <a:pt x="2392" y="4847"/>
                      <a:pt x="2442" y="4847"/>
                    </a:cubicBezTo>
                    <a:cubicBezTo>
                      <a:pt x="2492" y="4847"/>
                      <a:pt x="2543" y="4828"/>
                      <a:pt x="2582" y="4790"/>
                    </a:cubicBezTo>
                    <a:lnTo>
                      <a:pt x="4809" y="2563"/>
                    </a:lnTo>
                    <a:cubicBezTo>
                      <a:pt x="4885" y="2487"/>
                      <a:pt x="4885" y="2363"/>
                      <a:pt x="4809" y="2285"/>
                    </a:cubicBezTo>
                    <a:lnTo>
                      <a:pt x="2582" y="58"/>
                    </a:lnTo>
                    <a:cubicBezTo>
                      <a:pt x="2543" y="20"/>
                      <a:pt x="2492" y="1"/>
                      <a:pt x="24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1" name="Google Shape;1631;p25"/>
          <p:cNvGrpSpPr/>
          <p:nvPr/>
        </p:nvGrpSpPr>
        <p:grpSpPr>
          <a:xfrm>
            <a:off x="5289795" y="2390522"/>
            <a:ext cx="253059" cy="874911"/>
            <a:chOff x="5289795" y="2390522"/>
            <a:chExt cx="253059" cy="874911"/>
          </a:xfrm>
        </p:grpSpPr>
        <p:sp>
          <p:nvSpPr>
            <p:cNvPr id="1632" name="Google Shape;1632;p25"/>
            <p:cNvSpPr/>
            <p:nvPr/>
          </p:nvSpPr>
          <p:spPr>
            <a:xfrm>
              <a:off x="5289795" y="2751959"/>
              <a:ext cx="253059" cy="378699"/>
            </a:xfrm>
            <a:custGeom>
              <a:avLst/>
              <a:gdLst/>
              <a:ahLst/>
              <a:cxnLst/>
              <a:rect l="l" t="t" r="r" b="b"/>
              <a:pathLst>
                <a:path w="997" h="1492" extrusionOk="0">
                  <a:moveTo>
                    <a:pt x="1" y="0"/>
                  </a:moveTo>
                  <a:lnTo>
                    <a:pt x="1" y="21"/>
                  </a:lnTo>
                  <a:lnTo>
                    <a:pt x="1" y="1366"/>
                  </a:lnTo>
                  <a:cubicBezTo>
                    <a:pt x="25" y="1379"/>
                    <a:pt x="44" y="1399"/>
                    <a:pt x="62" y="1419"/>
                  </a:cubicBezTo>
                  <a:cubicBezTo>
                    <a:pt x="62" y="1420"/>
                    <a:pt x="62" y="1420"/>
                    <a:pt x="63" y="1420"/>
                  </a:cubicBezTo>
                  <a:cubicBezTo>
                    <a:pt x="65" y="1420"/>
                    <a:pt x="70" y="1418"/>
                    <a:pt x="74" y="1418"/>
                  </a:cubicBezTo>
                  <a:cubicBezTo>
                    <a:pt x="76" y="1418"/>
                    <a:pt x="78" y="1419"/>
                    <a:pt x="79" y="1419"/>
                  </a:cubicBezTo>
                  <a:cubicBezTo>
                    <a:pt x="170" y="1478"/>
                    <a:pt x="270" y="1491"/>
                    <a:pt x="371" y="1491"/>
                  </a:cubicBezTo>
                  <a:cubicBezTo>
                    <a:pt x="440" y="1491"/>
                    <a:pt x="509" y="1485"/>
                    <a:pt x="576" y="1484"/>
                  </a:cubicBezTo>
                  <a:cubicBezTo>
                    <a:pt x="624" y="1484"/>
                    <a:pt x="678" y="1459"/>
                    <a:pt x="730" y="1456"/>
                  </a:cubicBezTo>
                  <a:cubicBezTo>
                    <a:pt x="807" y="1451"/>
                    <a:pt x="880" y="1428"/>
                    <a:pt x="946" y="1392"/>
                  </a:cubicBezTo>
                  <a:cubicBezTo>
                    <a:pt x="963" y="1381"/>
                    <a:pt x="981" y="1371"/>
                    <a:pt x="996" y="1360"/>
                  </a:cubicBezTo>
                  <a:lnTo>
                    <a:pt x="996" y="21"/>
                  </a:lnTo>
                  <a:lnTo>
                    <a:pt x="996" y="11"/>
                  </a:lnTo>
                  <a:cubicBezTo>
                    <a:pt x="883" y="51"/>
                    <a:pt x="774" y="89"/>
                    <a:pt x="654" y="103"/>
                  </a:cubicBezTo>
                  <a:cubicBezTo>
                    <a:pt x="612" y="108"/>
                    <a:pt x="571" y="112"/>
                    <a:pt x="529" y="112"/>
                  </a:cubicBezTo>
                  <a:cubicBezTo>
                    <a:pt x="481" y="112"/>
                    <a:pt x="434" y="108"/>
                    <a:pt x="386" y="99"/>
                  </a:cubicBezTo>
                  <a:cubicBezTo>
                    <a:pt x="343" y="92"/>
                    <a:pt x="281" y="82"/>
                    <a:pt x="249" y="75"/>
                  </a:cubicBezTo>
                  <a:cubicBezTo>
                    <a:pt x="162" y="56"/>
                    <a:pt x="76" y="40"/>
                    <a:pt x="1" y="0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5289795" y="3097151"/>
              <a:ext cx="253059" cy="168283"/>
            </a:xfrm>
            <a:custGeom>
              <a:avLst/>
              <a:gdLst/>
              <a:ahLst/>
              <a:cxnLst/>
              <a:rect l="l" t="t" r="r" b="b"/>
              <a:pathLst>
                <a:path w="997" h="663" extrusionOk="0">
                  <a:moveTo>
                    <a:pt x="996" y="0"/>
                  </a:moveTo>
                  <a:cubicBezTo>
                    <a:pt x="981" y="12"/>
                    <a:pt x="963" y="21"/>
                    <a:pt x="946" y="32"/>
                  </a:cubicBezTo>
                  <a:cubicBezTo>
                    <a:pt x="880" y="68"/>
                    <a:pt x="807" y="91"/>
                    <a:pt x="730" y="96"/>
                  </a:cubicBezTo>
                  <a:cubicBezTo>
                    <a:pt x="678" y="99"/>
                    <a:pt x="624" y="124"/>
                    <a:pt x="576" y="124"/>
                  </a:cubicBezTo>
                  <a:cubicBezTo>
                    <a:pt x="509" y="125"/>
                    <a:pt x="439" y="131"/>
                    <a:pt x="370" y="131"/>
                  </a:cubicBezTo>
                  <a:cubicBezTo>
                    <a:pt x="269" y="131"/>
                    <a:pt x="169" y="118"/>
                    <a:pt x="79" y="59"/>
                  </a:cubicBezTo>
                  <a:cubicBezTo>
                    <a:pt x="78" y="59"/>
                    <a:pt x="76" y="58"/>
                    <a:pt x="74" y="58"/>
                  </a:cubicBezTo>
                  <a:cubicBezTo>
                    <a:pt x="70" y="58"/>
                    <a:pt x="65" y="60"/>
                    <a:pt x="63" y="60"/>
                  </a:cubicBezTo>
                  <a:cubicBezTo>
                    <a:pt x="62" y="60"/>
                    <a:pt x="62" y="60"/>
                    <a:pt x="62" y="59"/>
                  </a:cubicBezTo>
                  <a:cubicBezTo>
                    <a:pt x="44" y="39"/>
                    <a:pt x="23" y="19"/>
                    <a:pt x="1" y="6"/>
                  </a:cubicBezTo>
                  <a:lnTo>
                    <a:pt x="1" y="551"/>
                  </a:lnTo>
                  <a:cubicBezTo>
                    <a:pt x="213" y="653"/>
                    <a:pt x="498" y="662"/>
                    <a:pt x="498" y="662"/>
                  </a:cubicBezTo>
                  <a:cubicBezTo>
                    <a:pt x="498" y="662"/>
                    <a:pt x="784" y="653"/>
                    <a:pt x="996" y="551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5289795" y="2402198"/>
              <a:ext cx="253059" cy="378192"/>
            </a:xfrm>
            <a:custGeom>
              <a:avLst/>
              <a:gdLst/>
              <a:ahLst/>
              <a:cxnLst/>
              <a:rect l="l" t="t" r="r" b="b"/>
              <a:pathLst>
                <a:path w="997" h="1490" extrusionOk="0">
                  <a:moveTo>
                    <a:pt x="338" y="1"/>
                  </a:moveTo>
                  <a:lnTo>
                    <a:pt x="338" y="748"/>
                  </a:lnTo>
                  <a:cubicBezTo>
                    <a:pt x="338" y="923"/>
                    <a:pt x="249" y="946"/>
                    <a:pt x="161" y="1019"/>
                  </a:cubicBezTo>
                  <a:cubicBezTo>
                    <a:pt x="77" y="1090"/>
                    <a:pt x="6" y="1215"/>
                    <a:pt x="1" y="1378"/>
                  </a:cubicBezTo>
                  <a:cubicBezTo>
                    <a:pt x="76" y="1418"/>
                    <a:pt x="162" y="1434"/>
                    <a:pt x="248" y="1453"/>
                  </a:cubicBezTo>
                  <a:cubicBezTo>
                    <a:pt x="281" y="1460"/>
                    <a:pt x="343" y="1470"/>
                    <a:pt x="386" y="1477"/>
                  </a:cubicBezTo>
                  <a:cubicBezTo>
                    <a:pt x="433" y="1486"/>
                    <a:pt x="480" y="1490"/>
                    <a:pt x="527" y="1490"/>
                  </a:cubicBezTo>
                  <a:cubicBezTo>
                    <a:pt x="569" y="1490"/>
                    <a:pt x="612" y="1486"/>
                    <a:pt x="654" y="1481"/>
                  </a:cubicBezTo>
                  <a:cubicBezTo>
                    <a:pt x="774" y="1467"/>
                    <a:pt x="883" y="1429"/>
                    <a:pt x="996" y="1389"/>
                  </a:cubicBezTo>
                  <a:cubicBezTo>
                    <a:pt x="994" y="1220"/>
                    <a:pt x="921" y="1092"/>
                    <a:pt x="835" y="1019"/>
                  </a:cubicBezTo>
                  <a:cubicBezTo>
                    <a:pt x="748" y="946"/>
                    <a:pt x="659" y="923"/>
                    <a:pt x="659" y="748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5334975" y="2827850"/>
              <a:ext cx="170821" cy="245190"/>
            </a:xfrm>
            <a:custGeom>
              <a:avLst/>
              <a:gdLst/>
              <a:ahLst/>
              <a:cxnLst/>
              <a:rect l="l" t="t" r="r" b="b"/>
              <a:pathLst>
                <a:path w="673" h="966" extrusionOk="0">
                  <a:moveTo>
                    <a:pt x="632" y="33"/>
                  </a:moveTo>
                  <a:lnTo>
                    <a:pt x="632" y="43"/>
                  </a:lnTo>
                  <a:cubicBezTo>
                    <a:pt x="631" y="50"/>
                    <a:pt x="631" y="57"/>
                    <a:pt x="631" y="64"/>
                  </a:cubicBezTo>
                  <a:lnTo>
                    <a:pt x="632" y="64"/>
                  </a:lnTo>
                  <a:cubicBezTo>
                    <a:pt x="632" y="76"/>
                    <a:pt x="632" y="89"/>
                    <a:pt x="629" y="103"/>
                  </a:cubicBezTo>
                  <a:cubicBezTo>
                    <a:pt x="627" y="120"/>
                    <a:pt x="625" y="139"/>
                    <a:pt x="622" y="156"/>
                  </a:cubicBezTo>
                  <a:cubicBezTo>
                    <a:pt x="620" y="147"/>
                    <a:pt x="612" y="140"/>
                    <a:pt x="603" y="140"/>
                  </a:cubicBezTo>
                  <a:cubicBezTo>
                    <a:pt x="601" y="140"/>
                    <a:pt x="600" y="141"/>
                    <a:pt x="599" y="141"/>
                  </a:cubicBezTo>
                  <a:lnTo>
                    <a:pt x="572" y="149"/>
                  </a:lnTo>
                  <a:lnTo>
                    <a:pt x="624" y="89"/>
                  </a:lnTo>
                  <a:cubicBezTo>
                    <a:pt x="635" y="75"/>
                    <a:pt x="624" y="58"/>
                    <a:pt x="612" y="58"/>
                  </a:cubicBezTo>
                  <a:cubicBezTo>
                    <a:pt x="607" y="58"/>
                    <a:pt x="603" y="60"/>
                    <a:pt x="599" y="64"/>
                  </a:cubicBezTo>
                  <a:lnTo>
                    <a:pt x="526" y="149"/>
                  </a:lnTo>
                  <a:cubicBezTo>
                    <a:pt x="526" y="137"/>
                    <a:pt x="526" y="127"/>
                    <a:pt x="528" y="116"/>
                  </a:cubicBezTo>
                  <a:cubicBezTo>
                    <a:pt x="530" y="104"/>
                    <a:pt x="519" y="95"/>
                    <a:pt x="509" y="95"/>
                  </a:cubicBezTo>
                  <a:cubicBezTo>
                    <a:pt x="502" y="95"/>
                    <a:pt x="496" y="99"/>
                    <a:pt x="495" y="108"/>
                  </a:cubicBezTo>
                  <a:cubicBezTo>
                    <a:pt x="490" y="134"/>
                    <a:pt x="490" y="160"/>
                    <a:pt x="492" y="186"/>
                  </a:cubicBezTo>
                  <a:lnTo>
                    <a:pt x="446" y="238"/>
                  </a:lnTo>
                  <a:cubicBezTo>
                    <a:pt x="429" y="229"/>
                    <a:pt x="408" y="226"/>
                    <a:pt x="389" y="226"/>
                  </a:cubicBezTo>
                  <a:cubicBezTo>
                    <a:pt x="389" y="224"/>
                    <a:pt x="387" y="221"/>
                    <a:pt x="387" y="219"/>
                  </a:cubicBezTo>
                  <a:cubicBezTo>
                    <a:pt x="386" y="215"/>
                    <a:pt x="382" y="212"/>
                    <a:pt x="380" y="207"/>
                  </a:cubicBezTo>
                  <a:cubicBezTo>
                    <a:pt x="380" y="207"/>
                    <a:pt x="380" y="207"/>
                    <a:pt x="382" y="205"/>
                  </a:cubicBezTo>
                  <a:cubicBezTo>
                    <a:pt x="422" y="116"/>
                    <a:pt x="504" y="54"/>
                    <a:pt x="599" y="38"/>
                  </a:cubicBezTo>
                  <a:cubicBezTo>
                    <a:pt x="606" y="36"/>
                    <a:pt x="614" y="34"/>
                    <a:pt x="622" y="34"/>
                  </a:cubicBezTo>
                  <a:cubicBezTo>
                    <a:pt x="625" y="34"/>
                    <a:pt x="628" y="34"/>
                    <a:pt x="631" y="35"/>
                  </a:cubicBezTo>
                  <a:cubicBezTo>
                    <a:pt x="632" y="35"/>
                    <a:pt x="632" y="35"/>
                    <a:pt x="632" y="33"/>
                  </a:cubicBezTo>
                  <a:close/>
                  <a:moveTo>
                    <a:pt x="618" y="169"/>
                  </a:moveTo>
                  <a:lnTo>
                    <a:pt x="617" y="181"/>
                  </a:lnTo>
                  <a:cubicBezTo>
                    <a:pt x="611" y="193"/>
                    <a:pt x="608" y="205"/>
                    <a:pt x="605" y="217"/>
                  </a:cubicBezTo>
                  <a:lnTo>
                    <a:pt x="606" y="217"/>
                  </a:lnTo>
                  <a:cubicBezTo>
                    <a:pt x="605" y="221"/>
                    <a:pt x="601" y="233"/>
                    <a:pt x="598" y="243"/>
                  </a:cubicBezTo>
                  <a:cubicBezTo>
                    <a:pt x="580" y="230"/>
                    <a:pt x="559" y="223"/>
                    <a:pt x="538" y="223"/>
                  </a:cubicBezTo>
                  <a:cubicBezTo>
                    <a:pt x="526" y="223"/>
                    <a:pt x="514" y="225"/>
                    <a:pt x="502" y="229"/>
                  </a:cubicBezTo>
                  <a:lnTo>
                    <a:pt x="528" y="200"/>
                  </a:lnTo>
                  <a:lnTo>
                    <a:pt x="610" y="175"/>
                  </a:lnTo>
                  <a:cubicBezTo>
                    <a:pt x="613" y="174"/>
                    <a:pt x="617" y="172"/>
                    <a:pt x="618" y="169"/>
                  </a:cubicBezTo>
                  <a:close/>
                  <a:moveTo>
                    <a:pt x="274" y="187"/>
                  </a:moveTo>
                  <a:cubicBezTo>
                    <a:pt x="307" y="187"/>
                    <a:pt x="337" y="205"/>
                    <a:pt x="353" y="235"/>
                  </a:cubicBezTo>
                  <a:cubicBezTo>
                    <a:pt x="325" y="245"/>
                    <a:pt x="301" y="266"/>
                    <a:pt x="285" y="292"/>
                  </a:cubicBezTo>
                  <a:cubicBezTo>
                    <a:pt x="261" y="268"/>
                    <a:pt x="228" y="254"/>
                    <a:pt x="195" y="254"/>
                  </a:cubicBezTo>
                  <a:cubicBezTo>
                    <a:pt x="202" y="221"/>
                    <a:pt x="228" y="195"/>
                    <a:pt x="262" y="188"/>
                  </a:cubicBezTo>
                  <a:cubicBezTo>
                    <a:pt x="266" y="187"/>
                    <a:pt x="270" y="187"/>
                    <a:pt x="274" y="187"/>
                  </a:cubicBezTo>
                  <a:close/>
                  <a:moveTo>
                    <a:pt x="535" y="257"/>
                  </a:moveTo>
                  <a:cubicBezTo>
                    <a:pt x="551" y="257"/>
                    <a:pt x="568" y="263"/>
                    <a:pt x="580" y="273"/>
                  </a:cubicBezTo>
                  <a:cubicBezTo>
                    <a:pt x="582" y="280"/>
                    <a:pt x="587" y="283"/>
                    <a:pt x="592" y="287"/>
                  </a:cubicBezTo>
                  <a:cubicBezTo>
                    <a:pt x="611" y="320"/>
                    <a:pt x="610" y="361"/>
                    <a:pt x="589" y="393"/>
                  </a:cubicBezTo>
                  <a:cubicBezTo>
                    <a:pt x="585" y="387"/>
                    <a:pt x="582" y="382"/>
                    <a:pt x="577" y="377"/>
                  </a:cubicBezTo>
                  <a:cubicBezTo>
                    <a:pt x="561" y="361"/>
                    <a:pt x="540" y="349"/>
                    <a:pt x="519" y="344"/>
                  </a:cubicBezTo>
                  <a:cubicBezTo>
                    <a:pt x="518" y="318"/>
                    <a:pt x="509" y="294"/>
                    <a:pt x="493" y="274"/>
                  </a:cubicBezTo>
                  <a:cubicBezTo>
                    <a:pt x="504" y="263"/>
                    <a:pt x="519" y="257"/>
                    <a:pt x="535" y="257"/>
                  </a:cubicBezTo>
                  <a:close/>
                  <a:moveTo>
                    <a:pt x="392" y="262"/>
                  </a:moveTo>
                  <a:cubicBezTo>
                    <a:pt x="435" y="262"/>
                    <a:pt x="475" y="294"/>
                    <a:pt x="483" y="339"/>
                  </a:cubicBezTo>
                  <a:cubicBezTo>
                    <a:pt x="436" y="340"/>
                    <a:pt x="394" y="365"/>
                    <a:pt x="370" y="403"/>
                  </a:cubicBezTo>
                  <a:lnTo>
                    <a:pt x="365" y="405"/>
                  </a:lnTo>
                  <a:cubicBezTo>
                    <a:pt x="363" y="405"/>
                    <a:pt x="361" y="405"/>
                    <a:pt x="360" y="406"/>
                  </a:cubicBezTo>
                  <a:cubicBezTo>
                    <a:pt x="340" y="396"/>
                    <a:pt x="318" y="389"/>
                    <a:pt x="295" y="386"/>
                  </a:cubicBezTo>
                  <a:cubicBezTo>
                    <a:pt x="292" y="335"/>
                    <a:pt x="321" y="278"/>
                    <a:pt x="373" y="264"/>
                  </a:cubicBezTo>
                  <a:cubicBezTo>
                    <a:pt x="380" y="263"/>
                    <a:pt x="386" y="262"/>
                    <a:pt x="392" y="262"/>
                  </a:cubicBezTo>
                  <a:close/>
                  <a:moveTo>
                    <a:pt x="291" y="420"/>
                  </a:moveTo>
                  <a:cubicBezTo>
                    <a:pt x="305" y="420"/>
                    <a:pt x="319" y="425"/>
                    <a:pt x="332" y="431"/>
                  </a:cubicBezTo>
                  <a:cubicBezTo>
                    <a:pt x="316" y="439"/>
                    <a:pt x="301" y="450"/>
                    <a:pt x="290" y="466"/>
                  </a:cubicBezTo>
                  <a:cubicBezTo>
                    <a:pt x="287" y="466"/>
                    <a:pt x="283" y="467"/>
                    <a:pt x="280" y="469"/>
                  </a:cubicBezTo>
                  <a:cubicBezTo>
                    <a:pt x="274" y="474"/>
                    <a:pt x="268" y="481"/>
                    <a:pt x="264" y="488"/>
                  </a:cubicBezTo>
                  <a:cubicBezTo>
                    <a:pt x="250" y="471"/>
                    <a:pt x="250" y="448"/>
                    <a:pt x="264" y="433"/>
                  </a:cubicBezTo>
                  <a:cubicBezTo>
                    <a:pt x="271" y="423"/>
                    <a:pt x="281" y="420"/>
                    <a:pt x="291" y="420"/>
                  </a:cubicBezTo>
                  <a:close/>
                  <a:moveTo>
                    <a:pt x="196" y="289"/>
                  </a:moveTo>
                  <a:cubicBezTo>
                    <a:pt x="224" y="289"/>
                    <a:pt x="251" y="302"/>
                    <a:pt x="269" y="325"/>
                  </a:cubicBezTo>
                  <a:cubicBezTo>
                    <a:pt x="261" y="346"/>
                    <a:pt x="259" y="368"/>
                    <a:pt x="261" y="391"/>
                  </a:cubicBezTo>
                  <a:cubicBezTo>
                    <a:pt x="250" y="396"/>
                    <a:pt x="240" y="405"/>
                    <a:pt x="233" y="413"/>
                  </a:cubicBezTo>
                  <a:cubicBezTo>
                    <a:pt x="222" y="429"/>
                    <a:pt x="217" y="448"/>
                    <a:pt x="219" y="466"/>
                  </a:cubicBezTo>
                  <a:lnTo>
                    <a:pt x="217" y="466"/>
                  </a:lnTo>
                  <a:cubicBezTo>
                    <a:pt x="202" y="471"/>
                    <a:pt x="184" y="479"/>
                    <a:pt x="170" y="492"/>
                  </a:cubicBezTo>
                  <a:cubicBezTo>
                    <a:pt x="120" y="464"/>
                    <a:pt x="83" y="400"/>
                    <a:pt x="113" y="342"/>
                  </a:cubicBezTo>
                  <a:cubicBezTo>
                    <a:pt x="127" y="316"/>
                    <a:pt x="153" y="297"/>
                    <a:pt x="182" y="290"/>
                  </a:cubicBezTo>
                  <a:cubicBezTo>
                    <a:pt x="187" y="289"/>
                    <a:pt x="192" y="289"/>
                    <a:pt x="196" y="289"/>
                  </a:cubicBezTo>
                  <a:close/>
                  <a:moveTo>
                    <a:pt x="360" y="459"/>
                  </a:moveTo>
                  <a:lnTo>
                    <a:pt x="344" y="509"/>
                  </a:lnTo>
                  <a:cubicBezTo>
                    <a:pt x="335" y="504"/>
                    <a:pt x="328" y="495"/>
                    <a:pt x="325" y="485"/>
                  </a:cubicBezTo>
                  <a:cubicBezTo>
                    <a:pt x="325" y="483"/>
                    <a:pt x="325" y="483"/>
                    <a:pt x="323" y="481"/>
                  </a:cubicBezTo>
                  <a:cubicBezTo>
                    <a:pt x="332" y="471"/>
                    <a:pt x="346" y="462"/>
                    <a:pt x="360" y="459"/>
                  </a:cubicBezTo>
                  <a:close/>
                  <a:moveTo>
                    <a:pt x="400" y="438"/>
                  </a:moveTo>
                  <a:cubicBezTo>
                    <a:pt x="420" y="443"/>
                    <a:pt x="433" y="462"/>
                    <a:pt x="431" y="481"/>
                  </a:cubicBezTo>
                  <a:cubicBezTo>
                    <a:pt x="425" y="501"/>
                    <a:pt x="406" y="513"/>
                    <a:pt x="388" y="513"/>
                  </a:cubicBezTo>
                  <a:cubicBezTo>
                    <a:pt x="385" y="513"/>
                    <a:pt x="383" y="513"/>
                    <a:pt x="380" y="512"/>
                  </a:cubicBezTo>
                  <a:cubicBezTo>
                    <a:pt x="387" y="488"/>
                    <a:pt x="393" y="466"/>
                    <a:pt x="400" y="443"/>
                  </a:cubicBezTo>
                  <a:cubicBezTo>
                    <a:pt x="400" y="441"/>
                    <a:pt x="400" y="439"/>
                    <a:pt x="400" y="438"/>
                  </a:cubicBezTo>
                  <a:close/>
                  <a:moveTo>
                    <a:pt x="483" y="375"/>
                  </a:moveTo>
                  <a:cubicBezTo>
                    <a:pt x="506" y="375"/>
                    <a:pt x="529" y="383"/>
                    <a:pt x="547" y="400"/>
                  </a:cubicBezTo>
                  <a:cubicBezTo>
                    <a:pt x="589" y="438"/>
                    <a:pt x="584" y="504"/>
                    <a:pt x="537" y="535"/>
                  </a:cubicBezTo>
                  <a:lnTo>
                    <a:pt x="533" y="530"/>
                  </a:lnTo>
                  <a:cubicBezTo>
                    <a:pt x="533" y="525"/>
                    <a:pt x="530" y="519"/>
                    <a:pt x="525" y="518"/>
                  </a:cubicBezTo>
                  <a:cubicBezTo>
                    <a:pt x="518" y="509"/>
                    <a:pt x="507" y="500"/>
                    <a:pt x="497" y="495"/>
                  </a:cubicBezTo>
                  <a:cubicBezTo>
                    <a:pt x="495" y="493"/>
                    <a:pt x="492" y="492"/>
                    <a:pt x="489" y="492"/>
                  </a:cubicBezTo>
                  <a:cubicBezTo>
                    <a:pt x="485" y="492"/>
                    <a:pt x="481" y="494"/>
                    <a:pt x="478" y="497"/>
                  </a:cubicBezTo>
                  <a:lnTo>
                    <a:pt x="467" y="492"/>
                  </a:lnTo>
                  <a:lnTo>
                    <a:pt x="467" y="488"/>
                  </a:lnTo>
                  <a:cubicBezTo>
                    <a:pt x="472" y="452"/>
                    <a:pt x="450" y="415"/>
                    <a:pt x="413" y="405"/>
                  </a:cubicBezTo>
                  <a:cubicBezTo>
                    <a:pt x="433" y="385"/>
                    <a:pt x="458" y="375"/>
                    <a:pt x="483" y="375"/>
                  </a:cubicBezTo>
                  <a:close/>
                  <a:moveTo>
                    <a:pt x="295" y="505"/>
                  </a:moveTo>
                  <a:lnTo>
                    <a:pt x="295" y="505"/>
                  </a:lnTo>
                  <a:cubicBezTo>
                    <a:pt x="306" y="528"/>
                    <a:pt x="328" y="545"/>
                    <a:pt x="354" y="551"/>
                  </a:cubicBezTo>
                  <a:cubicBezTo>
                    <a:pt x="356" y="551"/>
                    <a:pt x="357" y="551"/>
                    <a:pt x="359" y="551"/>
                  </a:cubicBezTo>
                  <a:cubicBezTo>
                    <a:pt x="363" y="551"/>
                    <a:pt x="368" y="549"/>
                    <a:pt x="372" y="545"/>
                  </a:cubicBezTo>
                  <a:cubicBezTo>
                    <a:pt x="375" y="547"/>
                    <a:pt x="380" y="548"/>
                    <a:pt x="385" y="548"/>
                  </a:cubicBezTo>
                  <a:cubicBezTo>
                    <a:pt x="387" y="548"/>
                    <a:pt x="389" y="548"/>
                    <a:pt x="391" y="547"/>
                  </a:cubicBezTo>
                  <a:lnTo>
                    <a:pt x="391" y="547"/>
                  </a:lnTo>
                  <a:cubicBezTo>
                    <a:pt x="393" y="580"/>
                    <a:pt x="366" y="598"/>
                    <a:pt x="338" y="598"/>
                  </a:cubicBezTo>
                  <a:cubicBezTo>
                    <a:pt x="327" y="598"/>
                    <a:pt x="316" y="595"/>
                    <a:pt x="306" y="589"/>
                  </a:cubicBezTo>
                  <a:cubicBezTo>
                    <a:pt x="278" y="570"/>
                    <a:pt x="273" y="532"/>
                    <a:pt x="295" y="505"/>
                  </a:cubicBezTo>
                  <a:close/>
                  <a:moveTo>
                    <a:pt x="78" y="438"/>
                  </a:moveTo>
                  <a:cubicBezTo>
                    <a:pt x="92" y="471"/>
                    <a:pt x="115" y="499"/>
                    <a:pt x="146" y="518"/>
                  </a:cubicBezTo>
                  <a:cubicBezTo>
                    <a:pt x="125" y="544"/>
                    <a:pt x="116" y="577"/>
                    <a:pt x="116" y="608"/>
                  </a:cubicBezTo>
                  <a:cubicBezTo>
                    <a:pt x="83" y="599"/>
                    <a:pt x="57" y="573"/>
                    <a:pt x="47" y="540"/>
                  </a:cubicBezTo>
                  <a:lnTo>
                    <a:pt x="49" y="540"/>
                  </a:lnTo>
                  <a:cubicBezTo>
                    <a:pt x="38" y="502"/>
                    <a:pt x="50" y="464"/>
                    <a:pt x="78" y="438"/>
                  </a:cubicBezTo>
                  <a:close/>
                  <a:moveTo>
                    <a:pt x="598" y="518"/>
                  </a:moveTo>
                  <a:cubicBezTo>
                    <a:pt x="620" y="566"/>
                    <a:pt x="596" y="624"/>
                    <a:pt x="545" y="641"/>
                  </a:cubicBezTo>
                  <a:cubicBezTo>
                    <a:pt x="556" y="617"/>
                    <a:pt x="558" y="591"/>
                    <a:pt x="551" y="566"/>
                  </a:cubicBezTo>
                  <a:cubicBezTo>
                    <a:pt x="570" y="554"/>
                    <a:pt x="585" y="538"/>
                    <a:pt x="598" y="518"/>
                  </a:cubicBezTo>
                  <a:close/>
                  <a:moveTo>
                    <a:pt x="450" y="521"/>
                  </a:moveTo>
                  <a:lnTo>
                    <a:pt x="502" y="545"/>
                  </a:lnTo>
                  <a:cubicBezTo>
                    <a:pt x="530" y="584"/>
                    <a:pt x="523" y="636"/>
                    <a:pt x="485" y="664"/>
                  </a:cubicBezTo>
                  <a:lnTo>
                    <a:pt x="486" y="664"/>
                  </a:lnTo>
                  <a:cubicBezTo>
                    <a:pt x="471" y="675"/>
                    <a:pt x="454" y="681"/>
                    <a:pt x="436" y="681"/>
                  </a:cubicBezTo>
                  <a:cubicBezTo>
                    <a:pt x="404" y="681"/>
                    <a:pt x="373" y="662"/>
                    <a:pt x="360" y="631"/>
                  </a:cubicBezTo>
                  <a:cubicBezTo>
                    <a:pt x="400" y="625"/>
                    <a:pt x="429" y="589"/>
                    <a:pt x="427" y="547"/>
                  </a:cubicBezTo>
                  <a:cubicBezTo>
                    <a:pt x="426" y="544"/>
                    <a:pt x="426" y="542"/>
                    <a:pt x="424" y="540"/>
                  </a:cubicBezTo>
                  <a:cubicBezTo>
                    <a:pt x="434" y="535"/>
                    <a:pt x="443" y="530"/>
                    <a:pt x="450" y="521"/>
                  </a:cubicBezTo>
                  <a:close/>
                  <a:moveTo>
                    <a:pt x="229" y="500"/>
                  </a:moveTo>
                  <a:cubicBezTo>
                    <a:pt x="235" y="509"/>
                    <a:pt x="241" y="516"/>
                    <a:pt x="248" y="521"/>
                  </a:cubicBezTo>
                  <a:cubicBezTo>
                    <a:pt x="240" y="561"/>
                    <a:pt x="257" y="601"/>
                    <a:pt x="294" y="622"/>
                  </a:cubicBezTo>
                  <a:cubicBezTo>
                    <a:pt x="302" y="625"/>
                    <a:pt x="311" y="629"/>
                    <a:pt x="320" y="631"/>
                  </a:cubicBezTo>
                  <a:cubicBezTo>
                    <a:pt x="321" y="636"/>
                    <a:pt x="325" y="641"/>
                    <a:pt x="327" y="648"/>
                  </a:cubicBezTo>
                  <a:cubicBezTo>
                    <a:pt x="325" y="648"/>
                    <a:pt x="325" y="650"/>
                    <a:pt x="323" y="651"/>
                  </a:cubicBezTo>
                  <a:cubicBezTo>
                    <a:pt x="306" y="682"/>
                    <a:pt x="275" y="698"/>
                    <a:pt x="244" y="698"/>
                  </a:cubicBezTo>
                  <a:cubicBezTo>
                    <a:pt x="215" y="698"/>
                    <a:pt x="187" y="685"/>
                    <a:pt x="169" y="658"/>
                  </a:cubicBezTo>
                  <a:cubicBezTo>
                    <a:pt x="141" y="617"/>
                    <a:pt x="146" y="563"/>
                    <a:pt x="182" y="528"/>
                  </a:cubicBezTo>
                  <a:cubicBezTo>
                    <a:pt x="184" y="526"/>
                    <a:pt x="188" y="525"/>
                    <a:pt x="188" y="521"/>
                  </a:cubicBezTo>
                  <a:cubicBezTo>
                    <a:pt x="200" y="512"/>
                    <a:pt x="212" y="504"/>
                    <a:pt x="226" y="500"/>
                  </a:cubicBezTo>
                  <a:close/>
                  <a:moveTo>
                    <a:pt x="349" y="677"/>
                  </a:moveTo>
                  <a:cubicBezTo>
                    <a:pt x="370" y="700"/>
                    <a:pt x="400" y="712"/>
                    <a:pt x="431" y="716"/>
                  </a:cubicBezTo>
                  <a:cubicBezTo>
                    <a:pt x="419" y="747"/>
                    <a:pt x="389" y="768"/>
                    <a:pt x="356" y="771"/>
                  </a:cubicBezTo>
                  <a:cubicBezTo>
                    <a:pt x="325" y="771"/>
                    <a:pt x="295" y="754"/>
                    <a:pt x="280" y="728"/>
                  </a:cubicBezTo>
                  <a:cubicBezTo>
                    <a:pt x="307" y="719"/>
                    <a:pt x="332" y="702"/>
                    <a:pt x="349" y="677"/>
                  </a:cubicBezTo>
                  <a:close/>
                  <a:moveTo>
                    <a:pt x="130" y="658"/>
                  </a:moveTo>
                  <a:cubicBezTo>
                    <a:pt x="134" y="667"/>
                    <a:pt x="137" y="674"/>
                    <a:pt x="142" y="679"/>
                  </a:cubicBezTo>
                  <a:cubicBezTo>
                    <a:pt x="153" y="695"/>
                    <a:pt x="167" y="707"/>
                    <a:pt x="182" y="716"/>
                  </a:cubicBezTo>
                  <a:lnTo>
                    <a:pt x="165" y="752"/>
                  </a:lnTo>
                  <a:cubicBezTo>
                    <a:pt x="144" y="757"/>
                    <a:pt x="123" y="763"/>
                    <a:pt x="103" y="764"/>
                  </a:cubicBezTo>
                  <a:cubicBezTo>
                    <a:pt x="80" y="768"/>
                    <a:pt x="80" y="801"/>
                    <a:pt x="101" y="801"/>
                  </a:cubicBezTo>
                  <a:cubicBezTo>
                    <a:pt x="101" y="801"/>
                    <a:pt x="102" y="801"/>
                    <a:pt x="103" y="801"/>
                  </a:cubicBezTo>
                  <a:cubicBezTo>
                    <a:pt x="116" y="799"/>
                    <a:pt x="130" y="796"/>
                    <a:pt x="146" y="794"/>
                  </a:cubicBezTo>
                  <a:lnTo>
                    <a:pt x="146" y="794"/>
                  </a:lnTo>
                  <a:cubicBezTo>
                    <a:pt x="134" y="816"/>
                    <a:pt x="122" y="841"/>
                    <a:pt x="109" y="863"/>
                  </a:cubicBezTo>
                  <a:cubicBezTo>
                    <a:pt x="102" y="878"/>
                    <a:pt x="115" y="891"/>
                    <a:pt x="127" y="891"/>
                  </a:cubicBezTo>
                  <a:cubicBezTo>
                    <a:pt x="132" y="891"/>
                    <a:pt x="138" y="888"/>
                    <a:pt x="141" y="882"/>
                  </a:cubicBezTo>
                  <a:lnTo>
                    <a:pt x="181" y="799"/>
                  </a:lnTo>
                  <a:lnTo>
                    <a:pt x="191" y="841"/>
                  </a:lnTo>
                  <a:cubicBezTo>
                    <a:pt x="194" y="849"/>
                    <a:pt x="201" y="853"/>
                    <a:pt x="208" y="853"/>
                  </a:cubicBezTo>
                  <a:cubicBezTo>
                    <a:pt x="218" y="853"/>
                    <a:pt x="229" y="844"/>
                    <a:pt x="226" y="830"/>
                  </a:cubicBezTo>
                  <a:cubicBezTo>
                    <a:pt x="219" y="806"/>
                    <a:pt x="214" y="782"/>
                    <a:pt x="207" y="757"/>
                  </a:cubicBezTo>
                  <a:cubicBezTo>
                    <a:pt x="207" y="756"/>
                    <a:pt x="207" y="754"/>
                    <a:pt x="205" y="752"/>
                  </a:cubicBezTo>
                  <a:lnTo>
                    <a:pt x="214" y="735"/>
                  </a:lnTo>
                  <a:cubicBezTo>
                    <a:pt x="215" y="733"/>
                    <a:pt x="215" y="731"/>
                    <a:pt x="215" y="730"/>
                  </a:cubicBezTo>
                  <a:cubicBezTo>
                    <a:pt x="226" y="731"/>
                    <a:pt x="235" y="733"/>
                    <a:pt x="245" y="733"/>
                  </a:cubicBezTo>
                  <a:cubicBezTo>
                    <a:pt x="254" y="750"/>
                    <a:pt x="266" y="766"/>
                    <a:pt x="280" y="778"/>
                  </a:cubicBezTo>
                  <a:cubicBezTo>
                    <a:pt x="276" y="780"/>
                    <a:pt x="274" y="783"/>
                    <a:pt x="273" y="787"/>
                  </a:cubicBezTo>
                  <a:cubicBezTo>
                    <a:pt x="245" y="867"/>
                    <a:pt x="172" y="922"/>
                    <a:pt x="87" y="929"/>
                  </a:cubicBezTo>
                  <a:cubicBezTo>
                    <a:pt x="66" y="839"/>
                    <a:pt x="50" y="724"/>
                    <a:pt x="130" y="658"/>
                  </a:cubicBezTo>
                  <a:close/>
                  <a:moveTo>
                    <a:pt x="620" y="0"/>
                  </a:moveTo>
                  <a:cubicBezTo>
                    <a:pt x="604" y="0"/>
                    <a:pt x="588" y="2"/>
                    <a:pt x="573" y="7"/>
                  </a:cubicBezTo>
                  <a:cubicBezTo>
                    <a:pt x="478" y="30"/>
                    <a:pt x="396" y="94"/>
                    <a:pt x="353" y="181"/>
                  </a:cubicBezTo>
                  <a:cubicBezTo>
                    <a:pt x="330" y="161"/>
                    <a:pt x="303" y="152"/>
                    <a:pt x="277" y="152"/>
                  </a:cubicBezTo>
                  <a:cubicBezTo>
                    <a:pt x="219" y="152"/>
                    <a:pt x="163" y="195"/>
                    <a:pt x="158" y="262"/>
                  </a:cubicBezTo>
                  <a:cubicBezTo>
                    <a:pt x="127" y="273"/>
                    <a:pt x="101" y="294"/>
                    <a:pt x="85" y="321"/>
                  </a:cubicBezTo>
                  <a:cubicBezTo>
                    <a:pt x="71" y="346"/>
                    <a:pt x="64" y="373"/>
                    <a:pt x="68" y="401"/>
                  </a:cubicBezTo>
                  <a:cubicBezTo>
                    <a:pt x="21" y="433"/>
                    <a:pt x="0" y="490"/>
                    <a:pt x="12" y="545"/>
                  </a:cubicBezTo>
                  <a:cubicBezTo>
                    <a:pt x="23" y="589"/>
                    <a:pt x="56" y="625"/>
                    <a:pt x="99" y="641"/>
                  </a:cubicBezTo>
                  <a:cubicBezTo>
                    <a:pt x="16" y="721"/>
                    <a:pt x="30" y="848"/>
                    <a:pt x="56" y="952"/>
                  </a:cubicBezTo>
                  <a:cubicBezTo>
                    <a:pt x="57" y="961"/>
                    <a:pt x="64" y="966"/>
                    <a:pt x="71" y="966"/>
                  </a:cubicBezTo>
                  <a:cubicBezTo>
                    <a:pt x="177" y="964"/>
                    <a:pt x="273" y="898"/>
                    <a:pt x="307" y="797"/>
                  </a:cubicBezTo>
                  <a:cubicBezTo>
                    <a:pt x="319" y="803"/>
                    <a:pt x="333" y="806"/>
                    <a:pt x="347" y="806"/>
                  </a:cubicBezTo>
                  <a:cubicBezTo>
                    <a:pt x="350" y="806"/>
                    <a:pt x="353" y="806"/>
                    <a:pt x="356" y="806"/>
                  </a:cubicBezTo>
                  <a:cubicBezTo>
                    <a:pt x="408" y="804"/>
                    <a:pt x="452" y="768"/>
                    <a:pt x="467" y="717"/>
                  </a:cubicBezTo>
                  <a:cubicBezTo>
                    <a:pt x="467" y="716"/>
                    <a:pt x="467" y="714"/>
                    <a:pt x="467" y="712"/>
                  </a:cubicBezTo>
                  <a:cubicBezTo>
                    <a:pt x="481" y="709"/>
                    <a:pt x="495" y="702"/>
                    <a:pt x="506" y="693"/>
                  </a:cubicBezTo>
                  <a:cubicBezTo>
                    <a:pt x="511" y="690"/>
                    <a:pt x="514" y="686"/>
                    <a:pt x="519" y="683"/>
                  </a:cubicBezTo>
                  <a:lnTo>
                    <a:pt x="521" y="683"/>
                  </a:lnTo>
                  <a:cubicBezTo>
                    <a:pt x="618" y="677"/>
                    <a:pt x="672" y="568"/>
                    <a:pt x="618" y="488"/>
                  </a:cubicBezTo>
                  <a:cubicBezTo>
                    <a:pt x="617" y="485"/>
                    <a:pt x="613" y="481"/>
                    <a:pt x="608" y="481"/>
                  </a:cubicBezTo>
                  <a:cubicBezTo>
                    <a:pt x="611" y="462"/>
                    <a:pt x="610" y="445"/>
                    <a:pt x="605" y="427"/>
                  </a:cubicBezTo>
                  <a:cubicBezTo>
                    <a:pt x="608" y="426"/>
                    <a:pt x="611" y="424"/>
                    <a:pt x="613" y="420"/>
                  </a:cubicBezTo>
                  <a:cubicBezTo>
                    <a:pt x="644" y="377"/>
                    <a:pt x="648" y="318"/>
                    <a:pt x="622" y="271"/>
                  </a:cubicBezTo>
                  <a:cubicBezTo>
                    <a:pt x="629" y="259"/>
                    <a:pt x="632" y="247"/>
                    <a:pt x="636" y="233"/>
                  </a:cubicBezTo>
                  <a:cubicBezTo>
                    <a:pt x="655" y="179"/>
                    <a:pt x="664" y="122"/>
                    <a:pt x="665" y="64"/>
                  </a:cubicBezTo>
                  <a:cubicBezTo>
                    <a:pt x="665" y="42"/>
                    <a:pt x="671" y="10"/>
                    <a:pt x="644" y="2"/>
                  </a:cubicBezTo>
                  <a:cubicBezTo>
                    <a:pt x="636" y="1"/>
                    <a:pt x="628" y="0"/>
                    <a:pt x="620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5411628" y="2582662"/>
              <a:ext cx="79953" cy="123864"/>
            </a:xfrm>
            <a:custGeom>
              <a:avLst/>
              <a:gdLst/>
              <a:ahLst/>
              <a:cxnLst/>
              <a:rect l="l" t="t" r="r" b="b"/>
              <a:pathLst>
                <a:path w="315" h="488" extrusionOk="0">
                  <a:moveTo>
                    <a:pt x="214" y="329"/>
                  </a:moveTo>
                  <a:lnTo>
                    <a:pt x="214" y="329"/>
                  </a:lnTo>
                  <a:cubicBezTo>
                    <a:pt x="223" y="337"/>
                    <a:pt x="231" y="344"/>
                    <a:pt x="238" y="355"/>
                  </a:cubicBezTo>
                  <a:cubicBezTo>
                    <a:pt x="237" y="353"/>
                    <a:pt x="235" y="351"/>
                    <a:pt x="233" y="349"/>
                  </a:cubicBezTo>
                  <a:cubicBezTo>
                    <a:pt x="226" y="342"/>
                    <a:pt x="221" y="336"/>
                    <a:pt x="214" y="329"/>
                  </a:cubicBezTo>
                  <a:close/>
                  <a:moveTo>
                    <a:pt x="47" y="1"/>
                  </a:moveTo>
                  <a:cubicBezTo>
                    <a:pt x="44" y="1"/>
                    <a:pt x="40" y="1"/>
                    <a:pt x="37" y="2"/>
                  </a:cubicBezTo>
                  <a:cubicBezTo>
                    <a:pt x="32" y="6"/>
                    <a:pt x="26" y="7"/>
                    <a:pt x="23" y="12"/>
                  </a:cubicBezTo>
                  <a:cubicBezTo>
                    <a:pt x="21" y="11"/>
                    <a:pt x="19" y="11"/>
                    <a:pt x="16" y="11"/>
                  </a:cubicBezTo>
                  <a:cubicBezTo>
                    <a:pt x="8" y="11"/>
                    <a:pt x="0" y="18"/>
                    <a:pt x="0" y="28"/>
                  </a:cubicBezTo>
                  <a:cubicBezTo>
                    <a:pt x="0" y="87"/>
                    <a:pt x="4" y="144"/>
                    <a:pt x="12" y="202"/>
                  </a:cubicBezTo>
                  <a:cubicBezTo>
                    <a:pt x="18" y="245"/>
                    <a:pt x="30" y="292"/>
                    <a:pt x="66" y="318"/>
                  </a:cubicBezTo>
                  <a:cubicBezTo>
                    <a:pt x="89" y="330"/>
                    <a:pt x="113" y="341"/>
                    <a:pt x="137" y="349"/>
                  </a:cubicBezTo>
                  <a:cubicBezTo>
                    <a:pt x="157" y="360"/>
                    <a:pt x="174" y="377"/>
                    <a:pt x="183" y="398"/>
                  </a:cubicBezTo>
                  <a:cubicBezTo>
                    <a:pt x="193" y="421"/>
                    <a:pt x="197" y="447"/>
                    <a:pt x="214" y="466"/>
                  </a:cubicBezTo>
                  <a:cubicBezTo>
                    <a:pt x="226" y="479"/>
                    <a:pt x="243" y="487"/>
                    <a:pt x="260" y="487"/>
                  </a:cubicBezTo>
                  <a:cubicBezTo>
                    <a:pt x="263" y="487"/>
                    <a:pt x="266" y="487"/>
                    <a:pt x="270" y="487"/>
                  </a:cubicBezTo>
                  <a:cubicBezTo>
                    <a:pt x="309" y="480"/>
                    <a:pt x="315" y="433"/>
                    <a:pt x="306" y="400"/>
                  </a:cubicBezTo>
                  <a:cubicBezTo>
                    <a:pt x="290" y="356"/>
                    <a:pt x="261" y="318"/>
                    <a:pt x="223" y="292"/>
                  </a:cubicBezTo>
                  <a:cubicBezTo>
                    <a:pt x="204" y="276"/>
                    <a:pt x="179" y="268"/>
                    <a:pt x="162" y="252"/>
                  </a:cubicBezTo>
                  <a:cubicBezTo>
                    <a:pt x="144" y="235"/>
                    <a:pt x="134" y="210"/>
                    <a:pt x="134" y="186"/>
                  </a:cubicBezTo>
                  <a:cubicBezTo>
                    <a:pt x="127" y="132"/>
                    <a:pt x="111" y="80"/>
                    <a:pt x="87" y="30"/>
                  </a:cubicBezTo>
                  <a:cubicBezTo>
                    <a:pt x="81" y="12"/>
                    <a:pt x="65" y="1"/>
                    <a:pt x="47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5487773" y="2720993"/>
              <a:ext cx="27159" cy="24113"/>
            </a:xfrm>
            <a:custGeom>
              <a:avLst/>
              <a:gdLst/>
              <a:ahLst/>
              <a:cxnLst/>
              <a:rect l="l" t="t" r="r" b="b"/>
              <a:pathLst>
                <a:path w="107" h="95" extrusionOk="0">
                  <a:moveTo>
                    <a:pt x="48" y="44"/>
                  </a:moveTo>
                  <a:cubicBezTo>
                    <a:pt x="49" y="48"/>
                    <a:pt x="51" y="49"/>
                    <a:pt x="55" y="53"/>
                  </a:cubicBezTo>
                  <a:cubicBezTo>
                    <a:pt x="54" y="52"/>
                    <a:pt x="53" y="52"/>
                    <a:pt x="53" y="52"/>
                  </a:cubicBezTo>
                  <a:cubicBezTo>
                    <a:pt x="53" y="52"/>
                    <a:pt x="54" y="55"/>
                    <a:pt x="53" y="55"/>
                  </a:cubicBezTo>
                  <a:cubicBezTo>
                    <a:pt x="53" y="55"/>
                    <a:pt x="52" y="55"/>
                    <a:pt x="52" y="55"/>
                  </a:cubicBezTo>
                  <a:cubicBezTo>
                    <a:pt x="48" y="55"/>
                    <a:pt x="45" y="49"/>
                    <a:pt x="48" y="46"/>
                  </a:cubicBezTo>
                  <a:lnTo>
                    <a:pt x="46" y="46"/>
                  </a:lnTo>
                  <a:cubicBezTo>
                    <a:pt x="46" y="44"/>
                    <a:pt x="48" y="44"/>
                    <a:pt x="48" y="44"/>
                  </a:cubicBezTo>
                  <a:close/>
                  <a:moveTo>
                    <a:pt x="42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6" y="18"/>
                    <a:pt x="1" y="56"/>
                    <a:pt x="22" y="81"/>
                  </a:cubicBezTo>
                  <a:cubicBezTo>
                    <a:pt x="30" y="90"/>
                    <a:pt x="41" y="94"/>
                    <a:pt x="52" y="94"/>
                  </a:cubicBezTo>
                  <a:cubicBezTo>
                    <a:pt x="72" y="94"/>
                    <a:pt x="92" y="80"/>
                    <a:pt x="98" y="58"/>
                  </a:cubicBezTo>
                  <a:cubicBezTo>
                    <a:pt x="106" y="30"/>
                    <a:pt x="85" y="4"/>
                    <a:pt x="58" y="4"/>
                  </a:cubicBezTo>
                  <a:cubicBezTo>
                    <a:pt x="56" y="4"/>
                    <a:pt x="55" y="4"/>
                    <a:pt x="53" y="4"/>
                  </a:cubicBezTo>
                  <a:cubicBezTo>
                    <a:pt x="50" y="2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5366194" y="2390776"/>
              <a:ext cx="102036" cy="162952"/>
            </a:xfrm>
            <a:custGeom>
              <a:avLst/>
              <a:gdLst/>
              <a:ahLst/>
              <a:cxnLst/>
              <a:rect l="l" t="t" r="r" b="b"/>
              <a:pathLst>
                <a:path w="402" h="642" extrusionOk="0">
                  <a:moveTo>
                    <a:pt x="200" y="1"/>
                  </a:moveTo>
                  <a:cubicBezTo>
                    <a:pt x="144" y="1"/>
                    <a:pt x="87" y="4"/>
                    <a:pt x="32" y="11"/>
                  </a:cubicBezTo>
                  <a:cubicBezTo>
                    <a:pt x="28" y="8"/>
                    <a:pt x="24" y="7"/>
                    <a:pt x="19" y="7"/>
                  </a:cubicBezTo>
                  <a:cubicBezTo>
                    <a:pt x="10" y="7"/>
                    <a:pt x="1" y="13"/>
                    <a:pt x="2" y="23"/>
                  </a:cubicBezTo>
                  <a:cubicBezTo>
                    <a:pt x="11" y="129"/>
                    <a:pt x="16" y="237"/>
                    <a:pt x="18" y="343"/>
                  </a:cubicBezTo>
                  <a:cubicBezTo>
                    <a:pt x="18" y="397"/>
                    <a:pt x="18" y="449"/>
                    <a:pt x="14" y="503"/>
                  </a:cubicBezTo>
                  <a:cubicBezTo>
                    <a:pt x="14" y="527"/>
                    <a:pt x="11" y="551"/>
                    <a:pt x="13" y="576"/>
                  </a:cubicBezTo>
                  <a:cubicBezTo>
                    <a:pt x="11" y="595"/>
                    <a:pt x="19" y="612"/>
                    <a:pt x="35" y="623"/>
                  </a:cubicBezTo>
                  <a:cubicBezTo>
                    <a:pt x="54" y="631"/>
                    <a:pt x="73" y="636"/>
                    <a:pt x="94" y="636"/>
                  </a:cubicBezTo>
                  <a:cubicBezTo>
                    <a:pt x="120" y="640"/>
                    <a:pt x="146" y="642"/>
                    <a:pt x="172" y="642"/>
                  </a:cubicBezTo>
                  <a:cubicBezTo>
                    <a:pt x="223" y="642"/>
                    <a:pt x="273" y="636"/>
                    <a:pt x="322" y="626"/>
                  </a:cubicBezTo>
                  <a:cubicBezTo>
                    <a:pt x="343" y="623"/>
                    <a:pt x="363" y="617"/>
                    <a:pt x="383" y="607"/>
                  </a:cubicBezTo>
                  <a:cubicBezTo>
                    <a:pt x="402" y="593"/>
                    <a:pt x="396" y="565"/>
                    <a:pt x="396" y="544"/>
                  </a:cubicBezTo>
                  <a:lnTo>
                    <a:pt x="389" y="388"/>
                  </a:lnTo>
                  <a:lnTo>
                    <a:pt x="376" y="27"/>
                  </a:lnTo>
                  <a:cubicBezTo>
                    <a:pt x="376" y="18"/>
                    <a:pt x="369" y="9"/>
                    <a:pt x="358" y="9"/>
                  </a:cubicBezTo>
                  <a:cubicBezTo>
                    <a:pt x="306" y="4"/>
                    <a:pt x="253" y="1"/>
                    <a:pt x="20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5363910" y="2390522"/>
              <a:ext cx="102797" cy="29443"/>
            </a:xfrm>
            <a:custGeom>
              <a:avLst/>
              <a:gdLst/>
              <a:ahLst/>
              <a:cxnLst/>
              <a:rect l="l" t="t" r="r" b="b"/>
              <a:pathLst>
                <a:path w="405" h="116" extrusionOk="0">
                  <a:moveTo>
                    <a:pt x="22" y="0"/>
                  </a:moveTo>
                  <a:cubicBezTo>
                    <a:pt x="12" y="0"/>
                    <a:pt x="0" y="9"/>
                    <a:pt x="2" y="23"/>
                  </a:cubicBezTo>
                  <a:cubicBezTo>
                    <a:pt x="13" y="87"/>
                    <a:pt x="89" y="111"/>
                    <a:pt x="145" y="115"/>
                  </a:cubicBezTo>
                  <a:cubicBezTo>
                    <a:pt x="155" y="115"/>
                    <a:pt x="166" y="116"/>
                    <a:pt x="176" y="116"/>
                  </a:cubicBezTo>
                  <a:cubicBezTo>
                    <a:pt x="249" y="116"/>
                    <a:pt x="321" y="100"/>
                    <a:pt x="388" y="68"/>
                  </a:cubicBezTo>
                  <a:cubicBezTo>
                    <a:pt x="405" y="59"/>
                    <a:pt x="394" y="35"/>
                    <a:pt x="377" y="35"/>
                  </a:cubicBezTo>
                  <a:cubicBezTo>
                    <a:pt x="374" y="35"/>
                    <a:pt x="372" y="35"/>
                    <a:pt x="369" y="36"/>
                  </a:cubicBezTo>
                  <a:cubicBezTo>
                    <a:pt x="311" y="65"/>
                    <a:pt x="248" y="80"/>
                    <a:pt x="183" y="80"/>
                  </a:cubicBezTo>
                  <a:cubicBezTo>
                    <a:pt x="177" y="80"/>
                    <a:pt x="170" y="80"/>
                    <a:pt x="164" y="80"/>
                  </a:cubicBezTo>
                  <a:cubicBezTo>
                    <a:pt x="117" y="78"/>
                    <a:pt x="46" y="69"/>
                    <a:pt x="35" y="12"/>
                  </a:cubicBezTo>
                  <a:cubicBezTo>
                    <a:pt x="34" y="4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5365940" y="2457276"/>
              <a:ext cx="97975" cy="19037"/>
            </a:xfrm>
            <a:custGeom>
              <a:avLst/>
              <a:gdLst/>
              <a:ahLst/>
              <a:cxnLst/>
              <a:rect l="l" t="t" r="r" b="b"/>
              <a:pathLst>
                <a:path w="386" h="75" extrusionOk="0">
                  <a:moveTo>
                    <a:pt x="359" y="1"/>
                  </a:moveTo>
                  <a:cubicBezTo>
                    <a:pt x="356" y="1"/>
                    <a:pt x="353" y="1"/>
                    <a:pt x="350" y="3"/>
                  </a:cubicBezTo>
                  <a:cubicBezTo>
                    <a:pt x="300" y="28"/>
                    <a:pt x="246" y="40"/>
                    <a:pt x="191" y="40"/>
                  </a:cubicBezTo>
                  <a:cubicBezTo>
                    <a:pt x="138" y="40"/>
                    <a:pt x="86" y="28"/>
                    <a:pt x="36" y="6"/>
                  </a:cubicBezTo>
                  <a:cubicBezTo>
                    <a:pt x="33" y="5"/>
                    <a:pt x="30" y="4"/>
                    <a:pt x="28" y="4"/>
                  </a:cubicBezTo>
                  <a:cubicBezTo>
                    <a:pt x="11" y="4"/>
                    <a:pt x="1" y="28"/>
                    <a:pt x="19" y="36"/>
                  </a:cubicBezTo>
                  <a:cubicBezTo>
                    <a:pt x="74" y="62"/>
                    <a:pt x="133" y="75"/>
                    <a:pt x="192" y="75"/>
                  </a:cubicBezTo>
                  <a:cubicBezTo>
                    <a:pt x="253" y="75"/>
                    <a:pt x="313" y="61"/>
                    <a:pt x="368" y="34"/>
                  </a:cubicBezTo>
                  <a:cubicBezTo>
                    <a:pt x="386" y="25"/>
                    <a:pt x="375" y="1"/>
                    <a:pt x="35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5363656" y="2476059"/>
              <a:ext cx="102543" cy="14975"/>
            </a:xfrm>
            <a:custGeom>
              <a:avLst/>
              <a:gdLst/>
              <a:ahLst/>
              <a:cxnLst/>
              <a:rect l="l" t="t" r="r" b="b"/>
              <a:pathLst>
                <a:path w="404" h="59" extrusionOk="0">
                  <a:moveTo>
                    <a:pt x="374" y="0"/>
                  </a:moveTo>
                  <a:cubicBezTo>
                    <a:pt x="372" y="0"/>
                    <a:pt x="369" y="1"/>
                    <a:pt x="366" y="2"/>
                  </a:cubicBezTo>
                  <a:cubicBezTo>
                    <a:pt x="315" y="28"/>
                    <a:pt x="258" y="41"/>
                    <a:pt x="202" y="41"/>
                  </a:cubicBezTo>
                  <a:cubicBezTo>
                    <a:pt x="146" y="41"/>
                    <a:pt x="91" y="28"/>
                    <a:pt x="40" y="3"/>
                  </a:cubicBezTo>
                  <a:cubicBezTo>
                    <a:pt x="38" y="2"/>
                    <a:pt x="35" y="2"/>
                    <a:pt x="33" y="2"/>
                  </a:cubicBezTo>
                  <a:cubicBezTo>
                    <a:pt x="15" y="2"/>
                    <a:pt x="1" y="35"/>
                    <a:pt x="21" y="35"/>
                  </a:cubicBezTo>
                  <a:cubicBezTo>
                    <a:pt x="112" y="35"/>
                    <a:pt x="192" y="59"/>
                    <a:pt x="268" y="59"/>
                  </a:cubicBezTo>
                  <a:cubicBezTo>
                    <a:pt x="307" y="59"/>
                    <a:pt x="345" y="52"/>
                    <a:pt x="384" y="33"/>
                  </a:cubicBezTo>
                  <a:cubicBezTo>
                    <a:pt x="404" y="24"/>
                    <a:pt x="391" y="0"/>
                    <a:pt x="374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25"/>
          <p:cNvGrpSpPr/>
          <p:nvPr/>
        </p:nvGrpSpPr>
        <p:grpSpPr>
          <a:xfrm>
            <a:off x="4443311" y="1707245"/>
            <a:ext cx="254835" cy="593431"/>
            <a:chOff x="4443311" y="1707245"/>
            <a:chExt cx="254835" cy="593431"/>
          </a:xfrm>
        </p:grpSpPr>
        <p:sp>
          <p:nvSpPr>
            <p:cNvPr id="1643" name="Google Shape;1643;p25"/>
            <p:cNvSpPr/>
            <p:nvPr/>
          </p:nvSpPr>
          <p:spPr>
            <a:xfrm>
              <a:off x="4443311" y="1733642"/>
              <a:ext cx="254835" cy="567034"/>
            </a:xfrm>
            <a:custGeom>
              <a:avLst/>
              <a:gdLst/>
              <a:ahLst/>
              <a:cxnLst/>
              <a:rect l="l" t="t" r="r" b="b"/>
              <a:pathLst>
                <a:path w="1004" h="2234" extrusionOk="0">
                  <a:moveTo>
                    <a:pt x="367" y="0"/>
                  </a:moveTo>
                  <a:cubicBezTo>
                    <a:pt x="367" y="0"/>
                    <a:pt x="369" y="278"/>
                    <a:pt x="371" y="401"/>
                  </a:cubicBezTo>
                  <a:cubicBezTo>
                    <a:pt x="371" y="526"/>
                    <a:pt x="218" y="575"/>
                    <a:pt x="110" y="709"/>
                  </a:cubicBezTo>
                  <a:cubicBezTo>
                    <a:pt x="1" y="841"/>
                    <a:pt x="23" y="1040"/>
                    <a:pt x="23" y="1233"/>
                  </a:cubicBezTo>
                  <a:cubicBezTo>
                    <a:pt x="25" y="1424"/>
                    <a:pt x="32" y="2100"/>
                    <a:pt x="32" y="2100"/>
                  </a:cubicBezTo>
                  <a:cubicBezTo>
                    <a:pt x="84" y="2220"/>
                    <a:pt x="390" y="2234"/>
                    <a:pt x="496" y="2234"/>
                  </a:cubicBezTo>
                  <a:lnTo>
                    <a:pt x="531" y="2234"/>
                  </a:lnTo>
                  <a:cubicBezTo>
                    <a:pt x="637" y="2232"/>
                    <a:pt x="942" y="2213"/>
                    <a:pt x="993" y="2091"/>
                  </a:cubicBezTo>
                  <a:cubicBezTo>
                    <a:pt x="993" y="2091"/>
                    <a:pt x="987" y="1416"/>
                    <a:pt x="986" y="1225"/>
                  </a:cubicBezTo>
                  <a:cubicBezTo>
                    <a:pt x="984" y="1033"/>
                    <a:pt x="1003" y="834"/>
                    <a:pt x="890" y="703"/>
                  </a:cubicBezTo>
                  <a:cubicBezTo>
                    <a:pt x="779" y="573"/>
                    <a:pt x="626" y="526"/>
                    <a:pt x="626" y="401"/>
                  </a:cubicBezTo>
                  <a:cubicBezTo>
                    <a:pt x="624" y="278"/>
                    <a:pt x="623" y="0"/>
                    <a:pt x="623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4491536" y="2007765"/>
              <a:ext cx="164983" cy="178435"/>
            </a:xfrm>
            <a:custGeom>
              <a:avLst/>
              <a:gdLst/>
              <a:ahLst/>
              <a:cxnLst/>
              <a:rect l="l" t="t" r="r" b="b"/>
              <a:pathLst>
                <a:path w="650" h="703" extrusionOk="0">
                  <a:moveTo>
                    <a:pt x="632" y="0"/>
                  </a:moveTo>
                  <a:cubicBezTo>
                    <a:pt x="563" y="30"/>
                    <a:pt x="493" y="59"/>
                    <a:pt x="424" y="87"/>
                  </a:cubicBezTo>
                  <a:cubicBezTo>
                    <a:pt x="344" y="117"/>
                    <a:pt x="271" y="148"/>
                    <a:pt x="195" y="179"/>
                  </a:cubicBezTo>
                  <a:cubicBezTo>
                    <a:pt x="160" y="193"/>
                    <a:pt x="125" y="200"/>
                    <a:pt x="90" y="216"/>
                  </a:cubicBezTo>
                  <a:cubicBezTo>
                    <a:pt x="59" y="230"/>
                    <a:pt x="30" y="247"/>
                    <a:pt x="0" y="263"/>
                  </a:cubicBezTo>
                  <a:cubicBezTo>
                    <a:pt x="2" y="407"/>
                    <a:pt x="7" y="551"/>
                    <a:pt x="19" y="693"/>
                  </a:cubicBezTo>
                  <a:lnTo>
                    <a:pt x="19" y="702"/>
                  </a:lnTo>
                  <a:cubicBezTo>
                    <a:pt x="207" y="603"/>
                    <a:pt x="407" y="549"/>
                    <a:pt x="598" y="447"/>
                  </a:cubicBezTo>
                  <a:cubicBezTo>
                    <a:pt x="615" y="438"/>
                    <a:pt x="632" y="428"/>
                    <a:pt x="650" y="419"/>
                  </a:cubicBezTo>
                  <a:lnTo>
                    <a:pt x="650" y="405"/>
                  </a:lnTo>
                  <a:cubicBezTo>
                    <a:pt x="650" y="278"/>
                    <a:pt x="646" y="151"/>
                    <a:pt x="634" y="25"/>
                  </a:cubicBezTo>
                  <a:cubicBezTo>
                    <a:pt x="634" y="16"/>
                    <a:pt x="632" y="7"/>
                    <a:pt x="632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4503466" y="2144319"/>
              <a:ext cx="152292" cy="91375"/>
            </a:xfrm>
            <a:custGeom>
              <a:avLst/>
              <a:gdLst/>
              <a:ahLst/>
              <a:cxnLst/>
              <a:rect l="l" t="t" r="r" b="b"/>
              <a:pathLst>
                <a:path w="600" h="360" extrusionOk="0">
                  <a:moveTo>
                    <a:pt x="599" y="1"/>
                  </a:moveTo>
                  <a:cubicBezTo>
                    <a:pt x="516" y="46"/>
                    <a:pt x="434" y="91"/>
                    <a:pt x="347" y="128"/>
                  </a:cubicBezTo>
                  <a:cubicBezTo>
                    <a:pt x="236" y="181"/>
                    <a:pt x="120" y="216"/>
                    <a:pt x="9" y="282"/>
                  </a:cubicBezTo>
                  <a:cubicBezTo>
                    <a:pt x="5" y="282"/>
                    <a:pt x="4" y="284"/>
                    <a:pt x="0" y="284"/>
                  </a:cubicBezTo>
                  <a:cubicBezTo>
                    <a:pt x="9" y="301"/>
                    <a:pt x="21" y="317"/>
                    <a:pt x="37" y="329"/>
                  </a:cubicBezTo>
                  <a:cubicBezTo>
                    <a:pt x="38" y="331"/>
                    <a:pt x="40" y="331"/>
                    <a:pt x="42" y="331"/>
                  </a:cubicBezTo>
                  <a:cubicBezTo>
                    <a:pt x="56" y="341"/>
                    <a:pt x="70" y="348"/>
                    <a:pt x="85" y="352"/>
                  </a:cubicBezTo>
                  <a:cubicBezTo>
                    <a:pt x="113" y="357"/>
                    <a:pt x="142" y="360"/>
                    <a:pt x="170" y="360"/>
                  </a:cubicBezTo>
                  <a:cubicBezTo>
                    <a:pt x="187" y="360"/>
                    <a:pt x="204" y="359"/>
                    <a:pt x="221" y="357"/>
                  </a:cubicBezTo>
                  <a:lnTo>
                    <a:pt x="389" y="352"/>
                  </a:lnTo>
                  <a:lnTo>
                    <a:pt x="474" y="348"/>
                  </a:lnTo>
                  <a:cubicBezTo>
                    <a:pt x="477" y="348"/>
                    <a:pt x="480" y="349"/>
                    <a:pt x="483" y="349"/>
                  </a:cubicBezTo>
                  <a:cubicBezTo>
                    <a:pt x="505" y="349"/>
                    <a:pt x="526" y="343"/>
                    <a:pt x="544" y="334"/>
                  </a:cubicBezTo>
                  <a:cubicBezTo>
                    <a:pt x="577" y="312"/>
                    <a:pt x="589" y="268"/>
                    <a:pt x="594" y="228"/>
                  </a:cubicBezTo>
                  <a:cubicBezTo>
                    <a:pt x="599" y="171"/>
                    <a:pt x="598" y="114"/>
                    <a:pt x="599" y="56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4496359" y="2113861"/>
              <a:ext cx="160160" cy="102543"/>
            </a:xfrm>
            <a:custGeom>
              <a:avLst/>
              <a:gdLst/>
              <a:ahLst/>
              <a:cxnLst/>
              <a:rect l="l" t="t" r="r" b="b"/>
              <a:pathLst>
                <a:path w="631" h="404" extrusionOk="0">
                  <a:moveTo>
                    <a:pt x="631" y="1"/>
                  </a:moveTo>
                  <a:lnTo>
                    <a:pt x="631" y="1"/>
                  </a:lnTo>
                  <a:cubicBezTo>
                    <a:pt x="613" y="10"/>
                    <a:pt x="596" y="20"/>
                    <a:pt x="579" y="29"/>
                  </a:cubicBezTo>
                  <a:cubicBezTo>
                    <a:pt x="388" y="133"/>
                    <a:pt x="188" y="185"/>
                    <a:pt x="0" y="284"/>
                  </a:cubicBezTo>
                  <a:cubicBezTo>
                    <a:pt x="2" y="326"/>
                    <a:pt x="11" y="366"/>
                    <a:pt x="28" y="404"/>
                  </a:cubicBezTo>
                  <a:cubicBezTo>
                    <a:pt x="32" y="404"/>
                    <a:pt x="33" y="402"/>
                    <a:pt x="37" y="402"/>
                  </a:cubicBezTo>
                  <a:cubicBezTo>
                    <a:pt x="148" y="338"/>
                    <a:pt x="264" y="301"/>
                    <a:pt x="377" y="248"/>
                  </a:cubicBezTo>
                  <a:cubicBezTo>
                    <a:pt x="464" y="211"/>
                    <a:pt x="546" y="166"/>
                    <a:pt x="629" y="121"/>
                  </a:cubicBezTo>
                  <a:cubicBezTo>
                    <a:pt x="629" y="81"/>
                    <a:pt x="631" y="41"/>
                    <a:pt x="63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4491536" y="1978068"/>
              <a:ext cx="160668" cy="96959"/>
            </a:xfrm>
            <a:custGeom>
              <a:avLst/>
              <a:gdLst/>
              <a:ahLst/>
              <a:cxnLst/>
              <a:rect l="l" t="t" r="r" b="b"/>
              <a:pathLst>
                <a:path w="633" h="382" extrusionOk="0">
                  <a:moveTo>
                    <a:pt x="615" y="1"/>
                  </a:moveTo>
                  <a:cubicBezTo>
                    <a:pt x="504" y="48"/>
                    <a:pt x="398" y="98"/>
                    <a:pt x="290" y="147"/>
                  </a:cubicBezTo>
                  <a:cubicBezTo>
                    <a:pt x="269" y="154"/>
                    <a:pt x="247" y="159"/>
                    <a:pt x="228" y="166"/>
                  </a:cubicBezTo>
                  <a:cubicBezTo>
                    <a:pt x="219" y="169"/>
                    <a:pt x="216" y="178"/>
                    <a:pt x="207" y="182"/>
                  </a:cubicBezTo>
                  <a:cubicBezTo>
                    <a:pt x="136" y="204"/>
                    <a:pt x="68" y="232"/>
                    <a:pt x="0" y="260"/>
                  </a:cubicBezTo>
                  <a:lnTo>
                    <a:pt x="0" y="329"/>
                  </a:lnTo>
                  <a:lnTo>
                    <a:pt x="0" y="381"/>
                  </a:lnTo>
                  <a:cubicBezTo>
                    <a:pt x="30" y="364"/>
                    <a:pt x="59" y="347"/>
                    <a:pt x="90" y="333"/>
                  </a:cubicBezTo>
                  <a:cubicBezTo>
                    <a:pt x="125" y="317"/>
                    <a:pt x="160" y="310"/>
                    <a:pt x="193" y="298"/>
                  </a:cubicBezTo>
                  <a:cubicBezTo>
                    <a:pt x="269" y="265"/>
                    <a:pt x="344" y="234"/>
                    <a:pt x="422" y="204"/>
                  </a:cubicBezTo>
                  <a:cubicBezTo>
                    <a:pt x="493" y="175"/>
                    <a:pt x="563" y="147"/>
                    <a:pt x="632" y="117"/>
                  </a:cubicBezTo>
                  <a:cubicBezTo>
                    <a:pt x="629" y="93"/>
                    <a:pt x="627" y="70"/>
                    <a:pt x="624" y="46"/>
                  </a:cubicBezTo>
                  <a:cubicBezTo>
                    <a:pt x="622" y="31"/>
                    <a:pt x="619" y="17"/>
                    <a:pt x="615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4490014" y="1953194"/>
              <a:ext cx="157876" cy="90868"/>
            </a:xfrm>
            <a:custGeom>
              <a:avLst/>
              <a:gdLst/>
              <a:ahLst/>
              <a:cxnLst/>
              <a:rect l="l" t="t" r="r" b="b"/>
              <a:pathLst>
                <a:path w="622" h="358" extrusionOk="0">
                  <a:moveTo>
                    <a:pt x="225" y="1"/>
                  </a:moveTo>
                  <a:cubicBezTo>
                    <a:pt x="202" y="1"/>
                    <a:pt x="180" y="1"/>
                    <a:pt x="157" y="2"/>
                  </a:cubicBezTo>
                  <a:cubicBezTo>
                    <a:pt x="153" y="2"/>
                    <a:pt x="149" y="1"/>
                    <a:pt x="145" y="1"/>
                  </a:cubicBezTo>
                  <a:cubicBezTo>
                    <a:pt x="116" y="1"/>
                    <a:pt x="89" y="7"/>
                    <a:pt x="62" y="16"/>
                  </a:cubicBezTo>
                  <a:cubicBezTo>
                    <a:pt x="60" y="16"/>
                    <a:pt x="57" y="16"/>
                    <a:pt x="55" y="17"/>
                  </a:cubicBezTo>
                  <a:cubicBezTo>
                    <a:pt x="27" y="36"/>
                    <a:pt x="17" y="71"/>
                    <a:pt x="13" y="108"/>
                  </a:cubicBezTo>
                  <a:lnTo>
                    <a:pt x="10" y="123"/>
                  </a:lnTo>
                  <a:cubicBezTo>
                    <a:pt x="4" y="155"/>
                    <a:pt x="1" y="186"/>
                    <a:pt x="1" y="215"/>
                  </a:cubicBezTo>
                  <a:cubicBezTo>
                    <a:pt x="1" y="245"/>
                    <a:pt x="1" y="274"/>
                    <a:pt x="4" y="306"/>
                  </a:cubicBezTo>
                  <a:cubicBezTo>
                    <a:pt x="4" y="307"/>
                    <a:pt x="4" y="309"/>
                    <a:pt x="6" y="311"/>
                  </a:cubicBezTo>
                  <a:lnTo>
                    <a:pt x="6" y="358"/>
                  </a:lnTo>
                  <a:cubicBezTo>
                    <a:pt x="76" y="330"/>
                    <a:pt x="142" y="302"/>
                    <a:pt x="215" y="280"/>
                  </a:cubicBezTo>
                  <a:cubicBezTo>
                    <a:pt x="222" y="276"/>
                    <a:pt x="227" y="267"/>
                    <a:pt x="234" y="264"/>
                  </a:cubicBezTo>
                  <a:cubicBezTo>
                    <a:pt x="253" y="257"/>
                    <a:pt x="275" y="252"/>
                    <a:pt x="296" y="243"/>
                  </a:cubicBezTo>
                  <a:cubicBezTo>
                    <a:pt x="404" y="196"/>
                    <a:pt x="512" y="144"/>
                    <a:pt x="621" y="99"/>
                  </a:cubicBezTo>
                  <a:cubicBezTo>
                    <a:pt x="619" y="90"/>
                    <a:pt x="616" y="83"/>
                    <a:pt x="612" y="76"/>
                  </a:cubicBezTo>
                  <a:cubicBezTo>
                    <a:pt x="590" y="26"/>
                    <a:pt x="539" y="23"/>
                    <a:pt x="494" y="17"/>
                  </a:cubicBezTo>
                  <a:cubicBezTo>
                    <a:pt x="405" y="6"/>
                    <a:pt x="315" y="1"/>
                    <a:pt x="225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4468185" y="1735926"/>
              <a:ext cx="219300" cy="554597"/>
            </a:xfrm>
            <a:custGeom>
              <a:avLst/>
              <a:gdLst/>
              <a:ahLst/>
              <a:cxnLst/>
              <a:rect l="l" t="t" r="r" b="b"/>
              <a:pathLst>
                <a:path w="864" h="2185" extrusionOk="0">
                  <a:moveTo>
                    <a:pt x="405" y="581"/>
                  </a:moveTo>
                  <a:cubicBezTo>
                    <a:pt x="482" y="581"/>
                    <a:pt x="559" y="626"/>
                    <a:pt x="615" y="675"/>
                  </a:cubicBezTo>
                  <a:cubicBezTo>
                    <a:pt x="655" y="712"/>
                    <a:pt x="693" y="752"/>
                    <a:pt x="728" y="793"/>
                  </a:cubicBezTo>
                  <a:cubicBezTo>
                    <a:pt x="744" y="816"/>
                    <a:pt x="756" y="840"/>
                    <a:pt x="764" y="866"/>
                  </a:cubicBezTo>
                  <a:cubicBezTo>
                    <a:pt x="771" y="894"/>
                    <a:pt x="777" y="924"/>
                    <a:pt x="777" y="953"/>
                  </a:cubicBezTo>
                  <a:cubicBezTo>
                    <a:pt x="790" y="1205"/>
                    <a:pt x="801" y="1459"/>
                    <a:pt x="813" y="1711"/>
                  </a:cubicBezTo>
                  <a:lnTo>
                    <a:pt x="827" y="2034"/>
                  </a:lnTo>
                  <a:cubicBezTo>
                    <a:pt x="721" y="2058"/>
                    <a:pt x="613" y="2070"/>
                    <a:pt x="505" y="2070"/>
                  </a:cubicBezTo>
                  <a:cubicBezTo>
                    <a:pt x="348" y="2070"/>
                    <a:pt x="190" y="2044"/>
                    <a:pt x="40" y="1994"/>
                  </a:cubicBezTo>
                  <a:lnTo>
                    <a:pt x="37" y="1994"/>
                  </a:lnTo>
                  <a:cubicBezTo>
                    <a:pt x="33" y="1933"/>
                    <a:pt x="31" y="1870"/>
                    <a:pt x="30" y="1810"/>
                  </a:cubicBezTo>
                  <a:cubicBezTo>
                    <a:pt x="28" y="1693"/>
                    <a:pt x="28" y="1575"/>
                    <a:pt x="28" y="1459"/>
                  </a:cubicBezTo>
                  <a:lnTo>
                    <a:pt x="30" y="1459"/>
                  </a:lnTo>
                  <a:lnTo>
                    <a:pt x="30" y="1108"/>
                  </a:lnTo>
                  <a:cubicBezTo>
                    <a:pt x="26" y="1052"/>
                    <a:pt x="28" y="995"/>
                    <a:pt x="33" y="938"/>
                  </a:cubicBezTo>
                  <a:cubicBezTo>
                    <a:pt x="38" y="891"/>
                    <a:pt x="54" y="844"/>
                    <a:pt x="78" y="804"/>
                  </a:cubicBezTo>
                  <a:cubicBezTo>
                    <a:pt x="127" y="722"/>
                    <a:pt x="203" y="663"/>
                    <a:pt x="280" y="608"/>
                  </a:cubicBezTo>
                  <a:cubicBezTo>
                    <a:pt x="281" y="608"/>
                    <a:pt x="282" y="608"/>
                    <a:pt x="283" y="608"/>
                  </a:cubicBezTo>
                  <a:cubicBezTo>
                    <a:pt x="285" y="608"/>
                    <a:pt x="287" y="607"/>
                    <a:pt x="288" y="606"/>
                  </a:cubicBezTo>
                  <a:lnTo>
                    <a:pt x="304" y="595"/>
                  </a:lnTo>
                  <a:cubicBezTo>
                    <a:pt x="307" y="599"/>
                    <a:pt x="311" y="602"/>
                    <a:pt x="316" y="602"/>
                  </a:cubicBezTo>
                  <a:cubicBezTo>
                    <a:pt x="318" y="602"/>
                    <a:pt x="319" y="602"/>
                    <a:pt x="321" y="601"/>
                  </a:cubicBezTo>
                  <a:cubicBezTo>
                    <a:pt x="349" y="587"/>
                    <a:pt x="377" y="581"/>
                    <a:pt x="405" y="581"/>
                  </a:cubicBezTo>
                  <a:close/>
                  <a:moveTo>
                    <a:pt x="38" y="2020"/>
                  </a:moveTo>
                  <a:lnTo>
                    <a:pt x="38" y="2020"/>
                  </a:lnTo>
                  <a:cubicBezTo>
                    <a:pt x="187" y="2070"/>
                    <a:pt x="344" y="2095"/>
                    <a:pt x="501" y="2095"/>
                  </a:cubicBezTo>
                  <a:cubicBezTo>
                    <a:pt x="556" y="2095"/>
                    <a:pt x="612" y="2092"/>
                    <a:pt x="667" y="2086"/>
                  </a:cubicBezTo>
                  <a:cubicBezTo>
                    <a:pt x="721" y="2081"/>
                    <a:pt x="775" y="2072"/>
                    <a:pt x="829" y="2060"/>
                  </a:cubicBezTo>
                  <a:lnTo>
                    <a:pt x="830" y="2107"/>
                  </a:lnTo>
                  <a:cubicBezTo>
                    <a:pt x="695" y="2135"/>
                    <a:pt x="556" y="2161"/>
                    <a:pt x="418" y="2161"/>
                  </a:cubicBezTo>
                  <a:cubicBezTo>
                    <a:pt x="346" y="2161"/>
                    <a:pt x="273" y="2153"/>
                    <a:pt x="202" y="2136"/>
                  </a:cubicBezTo>
                  <a:lnTo>
                    <a:pt x="203" y="2136"/>
                  </a:lnTo>
                  <a:cubicBezTo>
                    <a:pt x="146" y="2122"/>
                    <a:pt x="92" y="2101"/>
                    <a:pt x="42" y="2075"/>
                  </a:cubicBezTo>
                  <a:cubicBezTo>
                    <a:pt x="40" y="2058"/>
                    <a:pt x="38" y="2039"/>
                    <a:pt x="38" y="2020"/>
                  </a:cubicBezTo>
                  <a:close/>
                  <a:moveTo>
                    <a:pt x="447" y="0"/>
                  </a:moveTo>
                  <a:cubicBezTo>
                    <a:pt x="440" y="0"/>
                    <a:pt x="434" y="4"/>
                    <a:pt x="434" y="12"/>
                  </a:cubicBezTo>
                  <a:cubicBezTo>
                    <a:pt x="438" y="114"/>
                    <a:pt x="440" y="217"/>
                    <a:pt x="443" y="319"/>
                  </a:cubicBezTo>
                  <a:cubicBezTo>
                    <a:pt x="445" y="404"/>
                    <a:pt x="460" y="490"/>
                    <a:pt x="492" y="569"/>
                  </a:cubicBezTo>
                  <a:lnTo>
                    <a:pt x="483" y="568"/>
                  </a:lnTo>
                  <a:cubicBezTo>
                    <a:pt x="459" y="559"/>
                    <a:pt x="433" y="555"/>
                    <a:pt x="408" y="555"/>
                  </a:cubicBezTo>
                  <a:cubicBezTo>
                    <a:pt x="375" y="555"/>
                    <a:pt x="343" y="562"/>
                    <a:pt x="313" y="575"/>
                  </a:cubicBezTo>
                  <a:cubicBezTo>
                    <a:pt x="327" y="547"/>
                    <a:pt x="334" y="516"/>
                    <a:pt x="332" y="484"/>
                  </a:cubicBezTo>
                  <a:cubicBezTo>
                    <a:pt x="335" y="434"/>
                    <a:pt x="337" y="382"/>
                    <a:pt x="337" y="331"/>
                  </a:cubicBezTo>
                  <a:cubicBezTo>
                    <a:pt x="339" y="227"/>
                    <a:pt x="337" y="125"/>
                    <a:pt x="332" y="21"/>
                  </a:cubicBezTo>
                  <a:cubicBezTo>
                    <a:pt x="332" y="13"/>
                    <a:pt x="325" y="9"/>
                    <a:pt x="319" y="9"/>
                  </a:cubicBezTo>
                  <a:cubicBezTo>
                    <a:pt x="312" y="9"/>
                    <a:pt x="306" y="13"/>
                    <a:pt x="306" y="21"/>
                  </a:cubicBezTo>
                  <a:cubicBezTo>
                    <a:pt x="313" y="120"/>
                    <a:pt x="314" y="219"/>
                    <a:pt x="313" y="316"/>
                  </a:cubicBezTo>
                  <a:cubicBezTo>
                    <a:pt x="313" y="366"/>
                    <a:pt x="311" y="415"/>
                    <a:pt x="309" y="463"/>
                  </a:cubicBezTo>
                  <a:cubicBezTo>
                    <a:pt x="308" y="498"/>
                    <a:pt x="311" y="550"/>
                    <a:pt x="280" y="575"/>
                  </a:cubicBezTo>
                  <a:cubicBezTo>
                    <a:pt x="278" y="575"/>
                    <a:pt x="278" y="576"/>
                    <a:pt x="276" y="578"/>
                  </a:cubicBezTo>
                  <a:cubicBezTo>
                    <a:pt x="205" y="630"/>
                    <a:pt x="134" y="684"/>
                    <a:pt x="80" y="755"/>
                  </a:cubicBezTo>
                  <a:cubicBezTo>
                    <a:pt x="52" y="792"/>
                    <a:pt x="31" y="832"/>
                    <a:pt x="17" y="875"/>
                  </a:cubicBezTo>
                  <a:cubicBezTo>
                    <a:pt x="5" y="929"/>
                    <a:pt x="0" y="985"/>
                    <a:pt x="4" y="1040"/>
                  </a:cubicBezTo>
                  <a:lnTo>
                    <a:pt x="4" y="1759"/>
                  </a:lnTo>
                  <a:cubicBezTo>
                    <a:pt x="2" y="1891"/>
                    <a:pt x="9" y="2023"/>
                    <a:pt x="24" y="2155"/>
                  </a:cubicBezTo>
                  <a:cubicBezTo>
                    <a:pt x="25" y="2163"/>
                    <a:pt x="32" y="2167"/>
                    <a:pt x="39" y="2167"/>
                  </a:cubicBezTo>
                  <a:cubicBezTo>
                    <a:pt x="45" y="2167"/>
                    <a:pt x="50" y="2163"/>
                    <a:pt x="49" y="2155"/>
                  </a:cubicBezTo>
                  <a:cubicBezTo>
                    <a:pt x="47" y="2140"/>
                    <a:pt x="45" y="2122"/>
                    <a:pt x="43" y="2105"/>
                  </a:cubicBezTo>
                  <a:lnTo>
                    <a:pt x="43" y="2105"/>
                  </a:lnTo>
                  <a:cubicBezTo>
                    <a:pt x="161" y="2163"/>
                    <a:pt x="290" y="2184"/>
                    <a:pt x="420" y="2184"/>
                  </a:cubicBezTo>
                  <a:cubicBezTo>
                    <a:pt x="500" y="2184"/>
                    <a:pt x="580" y="2176"/>
                    <a:pt x="658" y="2164"/>
                  </a:cubicBezTo>
                  <a:cubicBezTo>
                    <a:pt x="716" y="2155"/>
                    <a:pt x="771" y="2143"/>
                    <a:pt x="829" y="2131"/>
                  </a:cubicBezTo>
                  <a:lnTo>
                    <a:pt x="829" y="2140"/>
                  </a:lnTo>
                  <a:cubicBezTo>
                    <a:pt x="829" y="2148"/>
                    <a:pt x="835" y="2153"/>
                    <a:pt x="841" y="2153"/>
                  </a:cubicBezTo>
                  <a:cubicBezTo>
                    <a:pt x="848" y="2153"/>
                    <a:pt x="854" y="2148"/>
                    <a:pt x="853" y="2140"/>
                  </a:cubicBezTo>
                  <a:lnTo>
                    <a:pt x="853" y="2126"/>
                  </a:lnTo>
                  <a:cubicBezTo>
                    <a:pt x="862" y="2122"/>
                    <a:pt x="863" y="2108"/>
                    <a:pt x="855" y="2105"/>
                  </a:cubicBezTo>
                  <a:lnTo>
                    <a:pt x="851" y="2048"/>
                  </a:lnTo>
                  <a:cubicBezTo>
                    <a:pt x="851" y="2046"/>
                    <a:pt x="851" y="2042"/>
                    <a:pt x="851" y="2041"/>
                  </a:cubicBezTo>
                  <a:lnTo>
                    <a:pt x="818" y="1346"/>
                  </a:lnTo>
                  <a:cubicBezTo>
                    <a:pt x="813" y="1216"/>
                    <a:pt x="808" y="1084"/>
                    <a:pt x="801" y="953"/>
                  </a:cubicBezTo>
                  <a:cubicBezTo>
                    <a:pt x="801" y="896"/>
                    <a:pt x="785" y="839"/>
                    <a:pt x="754" y="790"/>
                  </a:cubicBezTo>
                  <a:cubicBezTo>
                    <a:pt x="721" y="745"/>
                    <a:pt x="683" y="703"/>
                    <a:pt x="639" y="667"/>
                  </a:cubicBezTo>
                  <a:cubicBezTo>
                    <a:pt x="605" y="632"/>
                    <a:pt x="566" y="604"/>
                    <a:pt x="523" y="583"/>
                  </a:cubicBezTo>
                  <a:cubicBezTo>
                    <a:pt x="504" y="540"/>
                    <a:pt x="490" y="496"/>
                    <a:pt x="481" y="451"/>
                  </a:cubicBezTo>
                  <a:cubicBezTo>
                    <a:pt x="473" y="404"/>
                    <a:pt x="467" y="356"/>
                    <a:pt x="467" y="309"/>
                  </a:cubicBezTo>
                  <a:lnTo>
                    <a:pt x="460" y="12"/>
                  </a:lnTo>
                  <a:cubicBezTo>
                    <a:pt x="460" y="4"/>
                    <a:pt x="453" y="0"/>
                    <a:pt x="447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4522248" y="1707245"/>
              <a:ext cx="86299" cy="87314"/>
            </a:xfrm>
            <a:custGeom>
              <a:avLst/>
              <a:gdLst/>
              <a:ahLst/>
              <a:cxnLst/>
              <a:rect l="l" t="t" r="r" b="b"/>
              <a:pathLst>
                <a:path w="340" h="344" extrusionOk="0">
                  <a:moveTo>
                    <a:pt x="217" y="0"/>
                  </a:moveTo>
                  <a:cubicBezTo>
                    <a:pt x="209" y="0"/>
                    <a:pt x="201" y="1"/>
                    <a:pt x="192" y="2"/>
                  </a:cubicBezTo>
                  <a:cubicBezTo>
                    <a:pt x="110" y="10"/>
                    <a:pt x="23" y="5"/>
                    <a:pt x="11" y="85"/>
                  </a:cubicBezTo>
                  <a:cubicBezTo>
                    <a:pt x="1" y="163"/>
                    <a:pt x="13" y="318"/>
                    <a:pt x="13" y="318"/>
                  </a:cubicBezTo>
                  <a:cubicBezTo>
                    <a:pt x="13" y="318"/>
                    <a:pt x="101" y="344"/>
                    <a:pt x="195" y="344"/>
                  </a:cubicBezTo>
                  <a:cubicBezTo>
                    <a:pt x="244" y="344"/>
                    <a:pt x="295" y="336"/>
                    <a:pt x="334" y="314"/>
                  </a:cubicBezTo>
                  <a:cubicBezTo>
                    <a:pt x="334" y="314"/>
                    <a:pt x="339" y="97"/>
                    <a:pt x="332" y="62"/>
                  </a:cubicBezTo>
                  <a:cubicBezTo>
                    <a:pt x="325" y="30"/>
                    <a:pt x="283" y="0"/>
                    <a:pt x="217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4524025" y="1714605"/>
              <a:ext cx="83761" cy="16244"/>
            </a:xfrm>
            <a:custGeom>
              <a:avLst/>
              <a:gdLst/>
              <a:ahLst/>
              <a:cxnLst/>
              <a:rect l="l" t="t" r="r" b="b"/>
              <a:pathLst>
                <a:path w="330" h="64" extrusionOk="0">
                  <a:moveTo>
                    <a:pt x="16" y="0"/>
                  </a:moveTo>
                  <a:cubicBezTo>
                    <a:pt x="9" y="0"/>
                    <a:pt x="1" y="6"/>
                    <a:pt x="4" y="16"/>
                  </a:cubicBezTo>
                  <a:cubicBezTo>
                    <a:pt x="22" y="61"/>
                    <a:pt x="82" y="63"/>
                    <a:pt x="125" y="63"/>
                  </a:cubicBezTo>
                  <a:cubicBezTo>
                    <a:pt x="129" y="63"/>
                    <a:pt x="132" y="63"/>
                    <a:pt x="134" y="63"/>
                  </a:cubicBezTo>
                  <a:cubicBezTo>
                    <a:pt x="139" y="63"/>
                    <a:pt x="143" y="63"/>
                    <a:pt x="148" y="63"/>
                  </a:cubicBezTo>
                  <a:cubicBezTo>
                    <a:pt x="206" y="63"/>
                    <a:pt x="262" y="53"/>
                    <a:pt x="317" y="35"/>
                  </a:cubicBezTo>
                  <a:cubicBezTo>
                    <a:pt x="329" y="30"/>
                    <a:pt x="326" y="10"/>
                    <a:pt x="314" y="10"/>
                  </a:cubicBezTo>
                  <a:cubicBezTo>
                    <a:pt x="313" y="10"/>
                    <a:pt x="311" y="10"/>
                    <a:pt x="310" y="11"/>
                  </a:cubicBezTo>
                  <a:cubicBezTo>
                    <a:pt x="259" y="28"/>
                    <a:pt x="206" y="37"/>
                    <a:pt x="154" y="39"/>
                  </a:cubicBezTo>
                  <a:cubicBezTo>
                    <a:pt x="147" y="39"/>
                    <a:pt x="140" y="39"/>
                    <a:pt x="133" y="39"/>
                  </a:cubicBezTo>
                  <a:cubicBezTo>
                    <a:pt x="114" y="39"/>
                    <a:pt x="95" y="38"/>
                    <a:pt x="77" y="35"/>
                  </a:cubicBezTo>
                  <a:cubicBezTo>
                    <a:pt x="60" y="33"/>
                    <a:pt x="35" y="28"/>
                    <a:pt x="28" y="9"/>
                  </a:cubicBezTo>
                  <a:cubicBezTo>
                    <a:pt x="26" y="3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4520472" y="1762831"/>
              <a:ext cx="92390" cy="14722"/>
            </a:xfrm>
            <a:custGeom>
              <a:avLst/>
              <a:gdLst/>
              <a:ahLst/>
              <a:cxnLst/>
              <a:rect l="l" t="t" r="r" b="b"/>
              <a:pathLst>
                <a:path w="364" h="58" extrusionOk="0">
                  <a:moveTo>
                    <a:pt x="17" y="1"/>
                  </a:moveTo>
                  <a:cubicBezTo>
                    <a:pt x="5" y="1"/>
                    <a:pt x="1" y="19"/>
                    <a:pt x="15" y="26"/>
                  </a:cubicBezTo>
                  <a:cubicBezTo>
                    <a:pt x="70" y="47"/>
                    <a:pt x="128" y="58"/>
                    <a:pt x="186" y="58"/>
                  </a:cubicBezTo>
                  <a:cubicBezTo>
                    <a:pt x="242" y="58"/>
                    <a:pt x="298" y="48"/>
                    <a:pt x="352" y="27"/>
                  </a:cubicBezTo>
                  <a:cubicBezTo>
                    <a:pt x="364" y="23"/>
                    <a:pt x="361" y="4"/>
                    <a:pt x="350" y="4"/>
                  </a:cubicBezTo>
                  <a:cubicBezTo>
                    <a:pt x="348" y="4"/>
                    <a:pt x="347" y="4"/>
                    <a:pt x="345" y="5"/>
                  </a:cubicBezTo>
                  <a:cubicBezTo>
                    <a:pt x="294" y="24"/>
                    <a:pt x="240" y="33"/>
                    <a:pt x="187" y="33"/>
                  </a:cubicBezTo>
                  <a:cubicBezTo>
                    <a:pt x="131" y="33"/>
                    <a:pt x="75" y="23"/>
                    <a:pt x="22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25"/>
          <p:cNvGrpSpPr/>
          <p:nvPr/>
        </p:nvGrpSpPr>
        <p:grpSpPr>
          <a:xfrm>
            <a:off x="4227553" y="3672556"/>
            <a:ext cx="744200" cy="174120"/>
            <a:chOff x="4196853" y="3672556"/>
            <a:chExt cx="744200" cy="174120"/>
          </a:xfrm>
        </p:grpSpPr>
        <p:sp>
          <p:nvSpPr>
            <p:cNvPr id="1654" name="Google Shape;1654;p25"/>
            <p:cNvSpPr/>
            <p:nvPr/>
          </p:nvSpPr>
          <p:spPr>
            <a:xfrm>
              <a:off x="4196853" y="3672556"/>
              <a:ext cx="744200" cy="172598"/>
            </a:xfrm>
            <a:custGeom>
              <a:avLst/>
              <a:gdLst/>
              <a:ahLst/>
              <a:cxnLst/>
              <a:rect l="l" t="t" r="r" b="b"/>
              <a:pathLst>
                <a:path w="2932" h="680" extrusionOk="0">
                  <a:moveTo>
                    <a:pt x="187" y="1"/>
                  </a:moveTo>
                  <a:cubicBezTo>
                    <a:pt x="151" y="1"/>
                    <a:pt x="126" y="4"/>
                    <a:pt x="115" y="10"/>
                  </a:cubicBezTo>
                  <a:cubicBezTo>
                    <a:pt x="1" y="82"/>
                    <a:pt x="96" y="191"/>
                    <a:pt x="261" y="217"/>
                  </a:cubicBezTo>
                  <a:cubicBezTo>
                    <a:pt x="425" y="243"/>
                    <a:pt x="1927" y="417"/>
                    <a:pt x="1927" y="417"/>
                  </a:cubicBezTo>
                  <a:cubicBezTo>
                    <a:pt x="1988" y="502"/>
                    <a:pt x="2144" y="679"/>
                    <a:pt x="2416" y="679"/>
                  </a:cubicBezTo>
                  <a:cubicBezTo>
                    <a:pt x="2438" y="679"/>
                    <a:pt x="2461" y="678"/>
                    <a:pt x="2485" y="676"/>
                  </a:cubicBezTo>
                  <a:cubicBezTo>
                    <a:pt x="2667" y="657"/>
                    <a:pt x="2825" y="542"/>
                    <a:pt x="2900" y="373"/>
                  </a:cubicBezTo>
                  <a:cubicBezTo>
                    <a:pt x="2932" y="254"/>
                    <a:pt x="2754" y="221"/>
                    <a:pt x="2543" y="221"/>
                  </a:cubicBezTo>
                  <a:cubicBezTo>
                    <a:pt x="2268" y="221"/>
                    <a:pt x="1936" y="278"/>
                    <a:pt x="1936" y="278"/>
                  </a:cubicBezTo>
                  <a:cubicBezTo>
                    <a:pt x="1936" y="278"/>
                    <a:pt x="535" y="1"/>
                    <a:pt x="187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4696875" y="3685754"/>
              <a:ext cx="234022" cy="160922"/>
            </a:xfrm>
            <a:custGeom>
              <a:avLst/>
              <a:gdLst/>
              <a:ahLst/>
              <a:cxnLst/>
              <a:rect l="l" t="t" r="r" b="b"/>
              <a:pathLst>
                <a:path w="922" h="634" extrusionOk="0">
                  <a:moveTo>
                    <a:pt x="345" y="0"/>
                  </a:moveTo>
                  <a:cubicBezTo>
                    <a:pt x="313" y="0"/>
                    <a:pt x="281" y="6"/>
                    <a:pt x="251" y="21"/>
                  </a:cubicBezTo>
                  <a:cubicBezTo>
                    <a:pt x="230" y="31"/>
                    <a:pt x="209" y="47"/>
                    <a:pt x="190" y="59"/>
                  </a:cubicBezTo>
                  <a:cubicBezTo>
                    <a:pt x="171" y="71"/>
                    <a:pt x="148" y="80"/>
                    <a:pt x="127" y="90"/>
                  </a:cubicBezTo>
                  <a:cubicBezTo>
                    <a:pt x="94" y="110"/>
                    <a:pt x="65" y="137"/>
                    <a:pt x="44" y="170"/>
                  </a:cubicBezTo>
                  <a:cubicBezTo>
                    <a:pt x="1" y="236"/>
                    <a:pt x="6" y="328"/>
                    <a:pt x="67" y="379"/>
                  </a:cubicBezTo>
                  <a:cubicBezTo>
                    <a:pt x="69" y="381"/>
                    <a:pt x="73" y="383"/>
                    <a:pt x="76" y="383"/>
                  </a:cubicBezTo>
                  <a:cubicBezTo>
                    <a:pt x="78" y="383"/>
                    <a:pt x="79" y="383"/>
                    <a:pt x="80" y="382"/>
                  </a:cubicBezTo>
                  <a:cubicBezTo>
                    <a:pt x="145" y="433"/>
                    <a:pt x="227" y="448"/>
                    <a:pt x="310" y="448"/>
                  </a:cubicBezTo>
                  <a:cubicBezTo>
                    <a:pt x="314" y="448"/>
                    <a:pt x="319" y="448"/>
                    <a:pt x="324" y="448"/>
                  </a:cubicBezTo>
                  <a:cubicBezTo>
                    <a:pt x="352" y="450"/>
                    <a:pt x="382" y="452"/>
                    <a:pt x="411" y="452"/>
                  </a:cubicBezTo>
                  <a:cubicBezTo>
                    <a:pt x="449" y="452"/>
                    <a:pt x="487" y="450"/>
                    <a:pt x="525" y="445"/>
                  </a:cubicBezTo>
                  <a:cubicBezTo>
                    <a:pt x="544" y="473"/>
                    <a:pt x="570" y="495"/>
                    <a:pt x="603" y="509"/>
                  </a:cubicBezTo>
                  <a:cubicBezTo>
                    <a:pt x="610" y="511"/>
                    <a:pt x="617" y="512"/>
                    <a:pt x="624" y="512"/>
                  </a:cubicBezTo>
                  <a:cubicBezTo>
                    <a:pt x="641" y="512"/>
                    <a:pt x="659" y="507"/>
                    <a:pt x="678" y="506"/>
                  </a:cubicBezTo>
                  <a:cubicBezTo>
                    <a:pt x="681" y="505"/>
                    <a:pt x="683" y="504"/>
                    <a:pt x="686" y="504"/>
                  </a:cubicBezTo>
                  <a:cubicBezTo>
                    <a:pt x="695" y="504"/>
                    <a:pt x="704" y="509"/>
                    <a:pt x="711" y="518"/>
                  </a:cubicBezTo>
                  <a:cubicBezTo>
                    <a:pt x="716" y="530"/>
                    <a:pt x="721" y="542"/>
                    <a:pt x="723" y="556"/>
                  </a:cubicBezTo>
                  <a:cubicBezTo>
                    <a:pt x="728" y="580"/>
                    <a:pt x="744" y="605"/>
                    <a:pt x="765" y="620"/>
                  </a:cubicBezTo>
                  <a:cubicBezTo>
                    <a:pt x="776" y="629"/>
                    <a:pt x="790" y="634"/>
                    <a:pt x="804" y="634"/>
                  </a:cubicBezTo>
                  <a:cubicBezTo>
                    <a:pt x="812" y="634"/>
                    <a:pt x="820" y="632"/>
                    <a:pt x="827" y="629"/>
                  </a:cubicBezTo>
                  <a:cubicBezTo>
                    <a:pt x="876" y="605"/>
                    <a:pt x="855" y="542"/>
                    <a:pt x="848" y="502"/>
                  </a:cubicBezTo>
                  <a:cubicBezTo>
                    <a:pt x="841" y="473"/>
                    <a:pt x="834" y="441"/>
                    <a:pt x="829" y="412"/>
                  </a:cubicBezTo>
                  <a:cubicBezTo>
                    <a:pt x="824" y="394"/>
                    <a:pt x="826" y="375"/>
                    <a:pt x="831" y="358"/>
                  </a:cubicBezTo>
                  <a:cubicBezTo>
                    <a:pt x="866" y="337"/>
                    <a:pt x="895" y="308"/>
                    <a:pt x="914" y="271"/>
                  </a:cubicBezTo>
                  <a:cubicBezTo>
                    <a:pt x="916" y="269"/>
                    <a:pt x="916" y="268"/>
                    <a:pt x="916" y="268"/>
                  </a:cubicBezTo>
                  <a:cubicBezTo>
                    <a:pt x="919" y="262"/>
                    <a:pt x="921" y="257"/>
                    <a:pt x="919" y="252"/>
                  </a:cubicBezTo>
                  <a:cubicBezTo>
                    <a:pt x="888" y="175"/>
                    <a:pt x="836" y="76"/>
                    <a:pt x="740" y="76"/>
                  </a:cubicBezTo>
                  <a:cubicBezTo>
                    <a:pt x="737" y="76"/>
                    <a:pt x="733" y="76"/>
                    <a:pt x="730" y="77"/>
                  </a:cubicBezTo>
                  <a:cubicBezTo>
                    <a:pt x="693" y="80"/>
                    <a:pt x="657" y="105"/>
                    <a:pt x="620" y="105"/>
                  </a:cubicBezTo>
                  <a:cubicBezTo>
                    <a:pt x="617" y="105"/>
                    <a:pt x="613" y="105"/>
                    <a:pt x="610" y="104"/>
                  </a:cubicBezTo>
                  <a:cubicBezTo>
                    <a:pt x="588" y="99"/>
                    <a:pt x="567" y="89"/>
                    <a:pt x="549" y="73"/>
                  </a:cubicBezTo>
                  <a:cubicBezTo>
                    <a:pt x="534" y="61"/>
                    <a:pt x="516" y="50"/>
                    <a:pt x="497" y="42"/>
                  </a:cubicBezTo>
                  <a:cubicBezTo>
                    <a:pt x="451" y="17"/>
                    <a:pt x="398" y="0"/>
                    <a:pt x="345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4694337" y="3751493"/>
              <a:ext cx="238337" cy="56602"/>
            </a:xfrm>
            <a:custGeom>
              <a:avLst/>
              <a:gdLst/>
              <a:ahLst/>
              <a:cxnLst/>
              <a:rect l="l" t="t" r="r" b="b"/>
              <a:pathLst>
                <a:path w="939" h="223" extrusionOk="0">
                  <a:moveTo>
                    <a:pt x="920" y="1"/>
                  </a:moveTo>
                  <a:cubicBezTo>
                    <a:pt x="913" y="1"/>
                    <a:pt x="908" y="4"/>
                    <a:pt x="907" y="12"/>
                  </a:cubicBezTo>
                  <a:cubicBezTo>
                    <a:pt x="896" y="82"/>
                    <a:pt x="806" y="109"/>
                    <a:pt x="751" y="130"/>
                  </a:cubicBezTo>
                  <a:cubicBezTo>
                    <a:pt x="641" y="170"/>
                    <a:pt x="525" y="192"/>
                    <a:pt x="409" y="192"/>
                  </a:cubicBezTo>
                  <a:cubicBezTo>
                    <a:pt x="379" y="192"/>
                    <a:pt x="349" y="190"/>
                    <a:pt x="320" y="187"/>
                  </a:cubicBezTo>
                  <a:cubicBezTo>
                    <a:pt x="254" y="184"/>
                    <a:pt x="188" y="168"/>
                    <a:pt x="127" y="142"/>
                  </a:cubicBezTo>
                  <a:cubicBezTo>
                    <a:pt x="97" y="130"/>
                    <a:pt x="71" y="113"/>
                    <a:pt x="51" y="88"/>
                  </a:cubicBezTo>
                  <a:cubicBezTo>
                    <a:pt x="40" y="75"/>
                    <a:pt x="28" y="43"/>
                    <a:pt x="45" y="35"/>
                  </a:cubicBezTo>
                  <a:cubicBezTo>
                    <a:pt x="61" y="26"/>
                    <a:pt x="50" y="6"/>
                    <a:pt x="36" y="6"/>
                  </a:cubicBezTo>
                  <a:cubicBezTo>
                    <a:pt x="34" y="6"/>
                    <a:pt x="31" y="7"/>
                    <a:pt x="28" y="9"/>
                  </a:cubicBezTo>
                  <a:cubicBezTo>
                    <a:pt x="0" y="24"/>
                    <a:pt x="2" y="61"/>
                    <a:pt x="14" y="87"/>
                  </a:cubicBezTo>
                  <a:cubicBezTo>
                    <a:pt x="31" y="118"/>
                    <a:pt x="59" y="144"/>
                    <a:pt x="92" y="160"/>
                  </a:cubicBezTo>
                  <a:cubicBezTo>
                    <a:pt x="162" y="194"/>
                    <a:pt x="236" y="214"/>
                    <a:pt x="315" y="217"/>
                  </a:cubicBezTo>
                  <a:cubicBezTo>
                    <a:pt x="349" y="221"/>
                    <a:pt x="383" y="222"/>
                    <a:pt x="417" y="222"/>
                  </a:cubicBezTo>
                  <a:cubicBezTo>
                    <a:pt x="464" y="222"/>
                    <a:pt x="512" y="219"/>
                    <a:pt x="559" y="212"/>
                  </a:cubicBezTo>
                  <a:cubicBezTo>
                    <a:pt x="641" y="200"/>
                    <a:pt x="721" y="177"/>
                    <a:pt x="797" y="146"/>
                  </a:cubicBezTo>
                  <a:cubicBezTo>
                    <a:pt x="855" y="121"/>
                    <a:pt x="928" y="88"/>
                    <a:pt x="936" y="19"/>
                  </a:cubicBezTo>
                  <a:cubicBezTo>
                    <a:pt x="938" y="8"/>
                    <a:pt x="928" y="1"/>
                    <a:pt x="920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4209798" y="3684739"/>
              <a:ext cx="476674" cy="83253"/>
            </a:xfrm>
            <a:custGeom>
              <a:avLst/>
              <a:gdLst/>
              <a:ahLst/>
              <a:cxnLst/>
              <a:rect l="l" t="t" r="r" b="b"/>
              <a:pathLst>
                <a:path w="1878" h="328" extrusionOk="0">
                  <a:moveTo>
                    <a:pt x="7" y="1"/>
                  </a:moveTo>
                  <a:cubicBezTo>
                    <a:pt x="0" y="9"/>
                    <a:pt x="0" y="21"/>
                    <a:pt x="4" y="32"/>
                  </a:cubicBezTo>
                  <a:cubicBezTo>
                    <a:pt x="21" y="74"/>
                    <a:pt x="122" y="112"/>
                    <a:pt x="304" y="143"/>
                  </a:cubicBezTo>
                  <a:cubicBezTo>
                    <a:pt x="629" y="200"/>
                    <a:pt x="1862" y="325"/>
                    <a:pt x="1874" y="327"/>
                  </a:cubicBezTo>
                  <a:lnTo>
                    <a:pt x="1878" y="294"/>
                  </a:lnTo>
                  <a:cubicBezTo>
                    <a:pt x="1866" y="292"/>
                    <a:pt x="634" y="169"/>
                    <a:pt x="309" y="112"/>
                  </a:cubicBezTo>
                  <a:cubicBezTo>
                    <a:pt x="40" y="65"/>
                    <a:pt x="35" y="18"/>
                    <a:pt x="35" y="18"/>
                  </a:cubicBezTo>
                  <a:cubicBezTo>
                    <a:pt x="33" y="18"/>
                    <a:pt x="33" y="20"/>
                    <a:pt x="33" y="2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25"/>
          <p:cNvGrpSpPr/>
          <p:nvPr/>
        </p:nvGrpSpPr>
        <p:grpSpPr>
          <a:xfrm>
            <a:off x="3454435" y="2671752"/>
            <a:ext cx="573126" cy="399767"/>
            <a:chOff x="3454435" y="2671752"/>
            <a:chExt cx="573126" cy="399767"/>
          </a:xfrm>
        </p:grpSpPr>
        <p:sp>
          <p:nvSpPr>
            <p:cNvPr id="1659" name="Google Shape;1659;p25"/>
            <p:cNvSpPr/>
            <p:nvPr/>
          </p:nvSpPr>
          <p:spPr>
            <a:xfrm>
              <a:off x="3454435" y="2671752"/>
              <a:ext cx="573126" cy="399767"/>
            </a:xfrm>
            <a:custGeom>
              <a:avLst/>
              <a:gdLst/>
              <a:ahLst/>
              <a:cxnLst/>
              <a:rect l="l" t="t" r="r" b="b"/>
              <a:pathLst>
                <a:path w="2258" h="1575" extrusionOk="0">
                  <a:moveTo>
                    <a:pt x="1798" y="0"/>
                  </a:moveTo>
                  <a:lnTo>
                    <a:pt x="1" y="987"/>
                  </a:lnTo>
                  <a:cubicBezTo>
                    <a:pt x="1" y="987"/>
                    <a:pt x="306" y="1574"/>
                    <a:pt x="892" y="1574"/>
                  </a:cubicBezTo>
                  <a:cubicBezTo>
                    <a:pt x="1034" y="1574"/>
                    <a:pt x="1191" y="1540"/>
                    <a:pt x="1364" y="1456"/>
                  </a:cubicBezTo>
                  <a:cubicBezTo>
                    <a:pt x="2257" y="1018"/>
                    <a:pt x="1799" y="0"/>
                    <a:pt x="179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477786" y="2684443"/>
              <a:ext cx="515255" cy="360678"/>
            </a:xfrm>
            <a:custGeom>
              <a:avLst/>
              <a:gdLst/>
              <a:ahLst/>
              <a:cxnLst/>
              <a:rect l="l" t="t" r="r" b="b"/>
              <a:pathLst>
                <a:path w="2030" h="1421" extrusionOk="0">
                  <a:moveTo>
                    <a:pt x="1613" y="1"/>
                  </a:moveTo>
                  <a:lnTo>
                    <a:pt x="1" y="886"/>
                  </a:lnTo>
                  <a:cubicBezTo>
                    <a:pt x="1" y="886"/>
                    <a:pt x="279" y="1420"/>
                    <a:pt x="807" y="1420"/>
                  </a:cubicBezTo>
                  <a:cubicBezTo>
                    <a:pt x="933" y="1420"/>
                    <a:pt x="1074" y="1389"/>
                    <a:pt x="1229" y="1314"/>
                  </a:cubicBezTo>
                  <a:cubicBezTo>
                    <a:pt x="2030" y="923"/>
                    <a:pt x="1613" y="1"/>
                    <a:pt x="1613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3670434" y="2818713"/>
              <a:ext cx="204071" cy="205848"/>
            </a:xfrm>
            <a:custGeom>
              <a:avLst/>
              <a:gdLst/>
              <a:ahLst/>
              <a:cxnLst/>
              <a:rect l="l" t="t" r="r" b="b"/>
              <a:pathLst>
                <a:path w="804" h="811" extrusionOk="0">
                  <a:moveTo>
                    <a:pt x="33" y="1"/>
                  </a:moveTo>
                  <a:cubicBezTo>
                    <a:pt x="29" y="1"/>
                    <a:pt x="25" y="1"/>
                    <a:pt x="22" y="3"/>
                  </a:cubicBezTo>
                  <a:cubicBezTo>
                    <a:pt x="6" y="24"/>
                    <a:pt x="1" y="52"/>
                    <a:pt x="6" y="76"/>
                  </a:cubicBezTo>
                  <a:cubicBezTo>
                    <a:pt x="15" y="125"/>
                    <a:pt x="56" y="401"/>
                    <a:pt x="93" y="578"/>
                  </a:cubicBezTo>
                  <a:cubicBezTo>
                    <a:pt x="116" y="699"/>
                    <a:pt x="141" y="810"/>
                    <a:pt x="253" y="810"/>
                  </a:cubicBezTo>
                  <a:cubicBezTo>
                    <a:pt x="307" y="810"/>
                    <a:pt x="381" y="784"/>
                    <a:pt x="485" y="720"/>
                  </a:cubicBezTo>
                  <a:cubicBezTo>
                    <a:pt x="803" y="522"/>
                    <a:pt x="630" y="470"/>
                    <a:pt x="506" y="345"/>
                  </a:cubicBezTo>
                  <a:cubicBezTo>
                    <a:pt x="391" y="227"/>
                    <a:pt x="112" y="1"/>
                    <a:pt x="3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3538703" y="2826581"/>
              <a:ext cx="157622" cy="206863"/>
            </a:xfrm>
            <a:custGeom>
              <a:avLst/>
              <a:gdLst/>
              <a:ahLst/>
              <a:cxnLst/>
              <a:rect l="l" t="t" r="r" b="b"/>
              <a:pathLst>
                <a:path w="621" h="815" extrusionOk="0">
                  <a:moveTo>
                    <a:pt x="471" y="1"/>
                  </a:moveTo>
                  <a:cubicBezTo>
                    <a:pt x="459" y="1"/>
                    <a:pt x="446" y="12"/>
                    <a:pt x="433" y="21"/>
                  </a:cubicBezTo>
                  <a:cubicBezTo>
                    <a:pt x="324" y="116"/>
                    <a:pt x="225" y="220"/>
                    <a:pt x="136" y="337"/>
                  </a:cubicBezTo>
                  <a:cubicBezTo>
                    <a:pt x="0" y="510"/>
                    <a:pt x="32" y="576"/>
                    <a:pt x="84" y="627"/>
                  </a:cubicBezTo>
                  <a:cubicBezTo>
                    <a:pt x="134" y="677"/>
                    <a:pt x="221" y="731"/>
                    <a:pt x="386" y="794"/>
                  </a:cubicBezTo>
                  <a:cubicBezTo>
                    <a:pt x="422" y="808"/>
                    <a:pt x="454" y="814"/>
                    <a:pt x="481" y="814"/>
                  </a:cubicBezTo>
                  <a:cubicBezTo>
                    <a:pt x="578" y="814"/>
                    <a:pt x="620" y="737"/>
                    <a:pt x="601" y="658"/>
                  </a:cubicBezTo>
                  <a:cubicBezTo>
                    <a:pt x="577" y="556"/>
                    <a:pt x="497" y="26"/>
                    <a:pt x="497" y="26"/>
                  </a:cubicBezTo>
                  <a:cubicBezTo>
                    <a:pt x="489" y="7"/>
                    <a:pt x="480" y="1"/>
                    <a:pt x="47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3685410" y="2799169"/>
              <a:ext cx="224631" cy="142393"/>
            </a:xfrm>
            <a:custGeom>
              <a:avLst/>
              <a:gdLst/>
              <a:ahLst/>
              <a:cxnLst/>
              <a:rect l="l" t="t" r="r" b="b"/>
              <a:pathLst>
                <a:path w="885" h="561" extrusionOk="0">
                  <a:moveTo>
                    <a:pt x="170" y="1"/>
                  </a:moveTo>
                  <a:cubicBezTo>
                    <a:pt x="90" y="1"/>
                    <a:pt x="31" y="3"/>
                    <a:pt x="23" y="9"/>
                  </a:cubicBezTo>
                  <a:cubicBezTo>
                    <a:pt x="1" y="28"/>
                    <a:pt x="76" y="80"/>
                    <a:pt x="129" y="122"/>
                  </a:cubicBezTo>
                  <a:cubicBezTo>
                    <a:pt x="185" y="162"/>
                    <a:pt x="508" y="440"/>
                    <a:pt x="583" y="509"/>
                  </a:cubicBezTo>
                  <a:cubicBezTo>
                    <a:pt x="621" y="545"/>
                    <a:pt x="648" y="560"/>
                    <a:pt x="669" y="560"/>
                  </a:cubicBezTo>
                  <a:cubicBezTo>
                    <a:pt x="689" y="560"/>
                    <a:pt x="705" y="547"/>
                    <a:pt x="720" y="526"/>
                  </a:cubicBezTo>
                  <a:cubicBezTo>
                    <a:pt x="783" y="440"/>
                    <a:pt x="826" y="341"/>
                    <a:pt x="847" y="236"/>
                  </a:cubicBezTo>
                  <a:cubicBezTo>
                    <a:pt x="884" y="35"/>
                    <a:pt x="820" y="6"/>
                    <a:pt x="752" y="6"/>
                  </a:cubicBezTo>
                  <a:cubicBezTo>
                    <a:pt x="725" y="6"/>
                    <a:pt x="697" y="11"/>
                    <a:pt x="675" y="11"/>
                  </a:cubicBezTo>
                  <a:cubicBezTo>
                    <a:pt x="621" y="11"/>
                    <a:pt x="345" y="1"/>
                    <a:pt x="17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3694801" y="2688758"/>
              <a:ext cx="206102" cy="104574"/>
            </a:xfrm>
            <a:custGeom>
              <a:avLst/>
              <a:gdLst/>
              <a:ahLst/>
              <a:cxnLst/>
              <a:rect l="l" t="t" r="r" b="b"/>
              <a:pathLst>
                <a:path w="812" h="412" extrusionOk="0">
                  <a:moveTo>
                    <a:pt x="728" y="1"/>
                  </a:moveTo>
                  <a:lnTo>
                    <a:pt x="0" y="400"/>
                  </a:lnTo>
                  <a:cubicBezTo>
                    <a:pt x="51" y="407"/>
                    <a:pt x="346" y="411"/>
                    <a:pt x="544" y="411"/>
                  </a:cubicBezTo>
                  <a:cubicBezTo>
                    <a:pt x="619" y="411"/>
                    <a:pt x="680" y="411"/>
                    <a:pt x="709" y="409"/>
                  </a:cubicBezTo>
                  <a:cubicBezTo>
                    <a:pt x="812" y="402"/>
                    <a:pt x="812" y="354"/>
                    <a:pt x="805" y="265"/>
                  </a:cubicBezTo>
                  <a:cubicBezTo>
                    <a:pt x="798" y="175"/>
                    <a:pt x="728" y="1"/>
                    <a:pt x="72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3489716" y="2817190"/>
              <a:ext cx="156861" cy="131986"/>
            </a:xfrm>
            <a:custGeom>
              <a:avLst/>
              <a:gdLst/>
              <a:ahLst/>
              <a:cxnLst/>
              <a:rect l="l" t="t" r="r" b="b"/>
              <a:pathLst>
                <a:path w="618" h="520" extrusionOk="0">
                  <a:moveTo>
                    <a:pt x="617" y="0"/>
                  </a:moveTo>
                  <a:lnTo>
                    <a:pt x="1" y="337"/>
                  </a:lnTo>
                  <a:cubicBezTo>
                    <a:pt x="1" y="337"/>
                    <a:pt x="60" y="452"/>
                    <a:pt x="105" y="501"/>
                  </a:cubicBezTo>
                  <a:cubicBezTo>
                    <a:pt x="117" y="514"/>
                    <a:pt x="129" y="519"/>
                    <a:pt x="141" y="519"/>
                  </a:cubicBezTo>
                  <a:cubicBezTo>
                    <a:pt x="172" y="519"/>
                    <a:pt x="201" y="484"/>
                    <a:pt x="225" y="455"/>
                  </a:cubicBezTo>
                  <a:cubicBezTo>
                    <a:pt x="258" y="415"/>
                    <a:pt x="617" y="0"/>
                    <a:pt x="617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3688709" y="2849679"/>
              <a:ext cx="74115" cy="65993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24" y="1"/>
                  </a:moveTo>
                  <a:cubicBezTo>
                    <a:pt x="24" y="1"/>
                    <a:pt x="1" y="260"/>
                    <a:pt x="138" y="260"/>
                  </a:cubicBezTo>
                  <a:cubicBezTo>
                    <a:pt x="140" y="260"/>
                    <a:pt x="143" y="260"/>
                    <a:pt x="146" y="260"/>
                  </a:cubicBezTo>
                  <a:cubicBezTo>
                    <a:pt x="292" y="248"/>
                    <a:pt x="285" y="51"/>
                    <a:pt x="24" y="1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3736173" y="2813636"/>
              <a:ext cx="84522" cy="51272"/>
            </a:xfrm>
            <a:custGeom>
              <a:avLst/>
              <a:gdLst/>
              <a:ahLst/>
              <a:cxnLst/>
              <a:rect l="l" t="t" r="r" b="b"/>
              <a:pathLst>
                <a:path w="333" h="202" extrusionOk="0">
                  <a:moveTo>
                    <a:pt x="146" y="0"/>
                  </a:moveTo>
                  <a:cubicBezTo>
                    <a:pt x="105" y="0"/>
                    <a:pt x="56" y="10"/>
                    <a:pt x="1" y="33"/>
                  </a:cubicBezTo>
                  <a:cubicBezTo>
                    <a:pt x="1" y="33"/>
                    <a:pt x="93" y="202"/>
                    <a:pt x="189" y="202"/>
                  </a:cubicBezTo>
                  <a:cubicBezTo>
                    <a:pt x="207" y="202"/>
                    <a:pt x="226" y="196"/>
                    <a:pt x="244" y="181"/>
                  </a:cubicBezTo>
                  <a:cubicBezTo>
                    <a:pt x="332" y="111"/>
                    <a:pt x="284" y="0"/>
                    <a:pt x="146" y="0"/>
                  </a:cubicBezTo>
                  <a:close/>
                </a:path>
              </a:pathLst>
            </a:custGeom>
            <a:solidFill>
              <a:srgbClr val="FFF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25"/>
          <p:cNvSpPr txBox="1"/>
          <p:nvPr/>
        </p:nvSpPr>
        <p:spPr>
          <a:xfrm>
            <a:off x="6702850" y="1546950"/>
            <a:ext cx="1726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69" name="Google Shape;1669;p25"/>
          <p:cNvSpPr txBox="1"/>
          <p:nvPr/>
        </p:nvSpPr>
        <p:spPr>
          <a:xfrm>
            <a:off x="6702850" y="1201650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70" name="Google Shape;1670;p25"/>
          <p:cNvSpPr txBox="1"/>
          <p:nvPr/>
        </p:nvSpPr>
        <p:spPr>
          <a:xfrm>
            <a:off x="6702850" y="2401002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71" name="Google Shape;1671;p25"/>
          <p:cNvSpPr txBox="1"/>
          <p:nvPr/>
        </p:nvSpPr>
        <p:spPr>
          <a:xfrm>
            <a:off x="6702850" y="2055706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72" name="Google Shape;1672;p25"/>
          <p:cNvSpPr txBox="1"/>
          <p:nvPr/>
        </p:nvSpPr>
        <p:spPr>
          <a:xfrm>
            <a:off x="6702850" y="3260144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73" name="Google Shape;1673;p25"/>
          <p:cNvSpPr txBox="1"/>
          <p:nvPr/>
        </p:nvSpPr>
        <p:spPr>
          <a:xfrm>
            <a:off x="6702850" y="2912458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74" name="Google Shape;1674;p25"/>
          <p:cNvSpPr txBox="1"/>
          <p:nvPr/>
        </p:nvSpPr>
        <p:spPr>
          <a:xfrm>
            <a:off x="6702850" y="4119285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farthest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75" name="Google Shape;1675;p25"/>
          <p:cNvSpPr txBox="1"/>
          <p:nvPr/>
        </p:nvSpPr>
        <p:spPr>
          <a:xfrm>
            <a:off x="6702850" y="3771600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6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1" name="Google Shape;1681;p26"/>
          <p:cNvGrpSpPr/>
          <p:nvPr/>
        </p:nvGrpSpPr>
        <p:grpSpPr>
          <a:xfrm>
            <a:off x="2977506" y="1298350"/>
            <a:ext cx="3188994" cy="3188727"/>
            <a:chOff x="2977506" y="1298350"/>
            <a:chExt cx="3188994" cy="3188727"/>
          </a:xfrm>
        </p:grpSpPr>
        <p:sp>
          <p:nvSpPr>
            <p:cNvPr id="1682" name="Google Shape;1682;p26"/>
            <p:cNvSpPr/>
            <p:nvPr/>
          </p:nvSpPr>
          <p:spPr>
            <a:xfrm>
              <a:off x="4614296" y="1298350"/>
              <a:ext cx="1552204" cy="1552462"/>
            </a:xfrm>
            <a:custGeom>
              <a:avLst/>
              <a:gdLst/>
              <a:ahLst/>
              <a:cxnLst/>
              <a:rect l="l" t="t" r="r" b="b"/>
              <a:pathLst>
                <a:path w="6001" h="6002" extrusionOk="0">
                  <a:moveTo>
                    <a:pt x="1" y="1"/>
                  </a:moveTo>
                  <a:lnTo>
                    <a:pt x="1" y="3681"/>
                  </a:lnTo>
                  <a:cubicBezTo>
                    <a:pt x="1246" y="3763"/>
                    <a:pt x="2238" y="4757"/>
                    <a:pt x="2320" y="6002"/>
                  </a:cubicBezTo>
                  <a:lnTo>
                    <a:pt x="6000" y="6002"/>
                  </a:lnTo>
                  <a:cubicBezTo>
                    <a:pt x="5915" y="2726"/>
                    <a:pt x="3277" y="8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4614296" y="2935132"/>
              <a:ext cx="1552204" cy="1551945"/>
            </a:xfrm>
            <a:custGeom>
              <a:avLst/>
              <a:gdLst/>
              <a:ahLst/>
              <a:cxnLst/>
              <a:rect l="l" t="t" r="r" b="b"/>
              <a:pathLst>
                <a:path w="6001" h="6000" extrusionOk="0">
                  <a:moveTo>
                    <a:pt x="2320" y="0"/>
                  </a:moveTo>
                  <a:cubicBezTo>
                    <a:pt x="2238" y="1246"/>
                    <a:pt x="1246" y="2238"/>
                    <a:pt x="1" y="2319"/>
                  </a:cubicBezTo>
                  <a:lnTo>
                    <a:pt x="1" y="6000"/>
                  </a:lnTo>
                  <a:cubicBezTo>
                    <a:pt x="3277" y="5915"/>
                    <a:pt x="5915" y="3276"/>
                    <a:pt x="6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2977506" y="1298350"/>
              <a:ext cx="1552721" cy="1552462"/>
            </a:xfrm>
            <a:custGeom>
              <a:avLst/>
              <a:gdLst/>
              <a:ahLst/>
              <a:cxnLst/>
              <a:rect l="l" t="t" r="r" b="b"/>
              <a:pathLst>
                <a:path w="6003" h="6002" extrusionOk="0">
                  <a:moveTo>
                    <a:pt x="6002" y="1"/>
                  </a:moveTo>
                  <a:cubicBezTo>
                    <a:pt x="2726" y="86"/>
                    <a:pt x="86" y="2726"/>
                    <a:pt x="1" y="6002"/>
                  </a:cubicBezTo>
                  <a:lnTo>
                    <a:pt x="3682" y="6002"/>
                  </a:lnTo>
                  <a:cubicBezTo>
                    <a:pt x="3763" y="4757"/>
                    <a:pt x="4757" y="3763"/>
                    <a:pt x="6002" y="3681"/>
                  </a:cubicBezTo>
                  <a:lnTo>
                    <a:pt x="6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2977506" y="2935132"/>
              <a:ext cx="1552721" cy="1551945"/>
            </a:xfrm>
            <a:custGeom>
              <a:avLst/>
              <a:gdLst/>
              <a:ahLst/>
              <a:cxnLst/>
              <a:rect l="l" t="t" r="r" b="b"/>
              <a:pathLst>
                <a:path w="6003" h="6000" extrusionOk="0">
                  <a:moveTo>
                    <a:pt x="1" y="0"/>
                  </a:moveTo>
                  <a:cubicBezTo>
                    <a:pt x="88" y="3276"/>
                    <a:pt x="2726" y="5915"/>
                    <a:pt x="6002" y="6000"/>
                  </a:cubicBezTo>
                  <a:lnTo>
                    <a:pt x="6002" y="2319"/>
                  </a:lnTo>
                  <a:cubicBezTo>
                    <a:pt x="4757" y="2238"/>
                    <a:pt x="3763" y="1246"/>
                    <a:pt x="3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26"/>
          <p:cNvGrpSpPr/>
          <p:nvPr/>
        </p:nvGrpSpPr>
        <p:grpSpPr>
          <a:xfrm>
            <a:off x="4249588" y="2351860"/>
            <a:ext cx="640955" cy="957807"/>
            <a:chOff x="4249588" y="2351860"/>
            <a:chExt cx="640955" cy="957807"/>
          </a:xfrm>
        </p:grpSpPr>
        <p:sp>
          <p:nvSpPr>
            <p:cNvPr id="1687" name="Google Shape;1687;p26"/>
            <p:cNvSpPr/>
            <p:nvPr/>
          </p:nvSpPr>
          <p:spPr>
            <a:xfrm>
              <a:off x="4332617" y="2351860"/>
              <a:ext cx="72165" cy="83029"/>
            </a:xfrm>
            <a:custGeom>
              <a:avLst/>
              <a:gdLst/>
              <a:ahLst/>
              <a:cxnLst/>
              <a:rect l="l" t="t" r="r" b="b"/>
              <a:pathLst>
                <a:path w="279" h="321" extrusionOk="0">
                  <a:moveTo>
                    <a:pt x="171" y="1"/>
                  </a:moveTo>
                  <a:lnTo>
                    <a:pt x="1" y="58"/>
                  </a:lnTo>
                  <a:lnTo>
                    <a:pt x="53" y="209"/>
                  </a:lnTo>
                  <a:lnTo>
                    <a:pt x="279" y="32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4346068" y="2405919"/>
              <a:ext cx="78632" cy="86392"/>
            </a:xfrm>
            <a:custGeom>
              <a:avLst/>
              <a:gdLst/>
              <a:ahLst/>
              <a:cxnLst/>
              <a:rect l="l" t="t" r="r" b="b"/>
              <a:pathLst>
                <a:path w="304" h="334" extrusionOk="0">
                  <a:moveTo>
                    <a:pt x="1" y="0"/>
                  </a:moveTo>
                  <a:lnTo>
                    <a:pt x="76" y="223"/>
                  </a:lnTo>
                  <a:lnTo>
                    <a:pt x="303" y="334"/>
                  </a:lnTo>
                  <a:lnTo>
                    <a:pt x="227" y="1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E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9" name="Google Shape;1689;p26"/>
            <p:cNvGrpSpPr/>
            <p:nvPr/>
          </p:nvGrpSpPr>
          <p:grpSpPr>
            <a:xfrm>
              <a:off x="4249588" y="2463341"/>
              <a:ext cx="640955" cy="846326"/>
              <a:chOff x="4249588" y="2463341"/>
              <a:chExt cx="640955" cy="846326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4684134" y="2568873"/>
                <a:ext cx="206409" cy="1883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8" extrusionOk="0">
                    <a:moveTo>
                      <a:pt x="294" y="1"/>
                    </a:moveTo>
                    <a:cubicBezTo>
                      <a:pt x="271" y="1"/>
                      <a:pt x="248" y="2"/>
                      <a:pt x="224" y="4"/>
                    </a:cubicBezTo>
                    <a:cubicBezTo>
                      <a:pt x="144" y="13"/>
                      <a:pt x="78" y="67"/>
                      <a:pt x="56" y="143"/>
                    </a:cubicBezTo>
                    <a:cubicBezTo>
                      <a:pt x="0" y="322"/>
                      <a:pt x="45" y="519"/>
                      <a:pt x="172" y="656"/>
                    </a:cubicBezTo>
                    <a:cubicBezTo>
                      <a:pt x="215" y="702"/>
                      <a:pt x="275" y="728"/>
                      <a:pt x="337" y="728"/>
                    </a:cubicBezTo>
                    <a:cubicBezTo>
                      <a:pt x="354" y="728"/>
                      <a:pt x="372" y="726"/>
                      <a:pt x="389" y="722"/>
                    </a:cubicBezTo>
                    <a:cubicBezTo>
                      <a:pt x="572" y="680"/>
                      <a:pt x="719" y="545"/>
                      <a:pt x="775" y="364"/>
                    </a:cubicBezTo>
                    <a:cubicBezTo>
                      <a:pt x="797" y="289"/>
                      <a:pt x="773" y="208"/>
                      <a:pt x="714" y="155"/>
                    </a:cubicBezTo>
                    <a:cubicBezTo>
                      <a:pt x="596" y="54"/>
                      <a:pt x="447" y="1"/>
                      <a:pt x="294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4724485" y="2598619"/>
                <a:ext cx="15002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1" extrusionOk="0">
                    <a:moveTo>
                      <a:pt x="39" y="0"/>
                    </a:moveTo>
                    <a:cubicBezTo>
                      <a:pt x="29" y="0"/>
                      <a:pt x="15" y="17"/>
                      <a:pt x="7" y="39"/>
                    </a:cubicBezTo>
                    <a:cubicBezTo>
                      <a:pt x="0" y="63"/>
                      <a:pt x="4" y="86"/>
                      <a:pt x="16" y="89"/>
                    </a:cubicBezTo>
                    <a:cubicBezTo>
                      <a:pt x="17" y="90"/>
                      <a:pt x="19" y="90"/>
                      <a:pt x="20" y="90"/>
                    </a:cubicBezTo>
                    <a:cubicBezTo>
                      <a:pt x="30" y="90"/>
                      <a:pt x="43" y="74"/>
                      <a:pt x="51" y="51"/>
                    </a:cubicBezTo>
                    <a:cubicBezTo>
                      <a:pt x="58" y="27"/>
                      <a:pt x="54" y="4"/>
                      <a:pt x="42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6"/>
              <p:cNvSpPr/>
              <p:nvPr/>
            </p:nvSpPr>
            <p:spPr>
              <a:xfrm>
                <a:off x="4745178" y="2629399"/>
                <a:ext cx="12674" cy="18106"/>
              </a:xfrm>
              <a:custGeom>
                <a:avLst/>
                <a:gdLst/>
                <a:ahLst/>
                <a:cxnLst/>
                <a:rect l="l" t="t" r="r" b="b"/>
                <a:pathLst>
                  <a:path w="49" h="70" extrusionOk="0">
                    <a:moveTo>
                      <a:pt x="32" y="1"/>
                    </a:moveTo>
                    <a:cubicBezTo>
                      <a:pt x="22" y="1"/>
                      <a:pt x="12" y="14"/>
                      <a:pt x="5" y="31"/>
                    </a:cubicBezTo>
                    <a:cubicBezTo>
                      <a:pt x="0" y="48"/>
                      <a:pt x="4" y="67"/>
                      <a:pt x="14" y="69"/>
                    </a:cubicBezTo>
                    <a:cubicBezTo>
                      <a:pt x="15" y="70"/>
                      <a:pt x="17" y="70"/>
                      <a:pt x="18" y="70"/>
                    </a:cubicBezTo>
                    <a:cubicBezTo>
                      <a:pt x="27" y="70"/>
                      <a:pt x="38" y="58"/>
                      <a:pt x="44" y="41"/>
                    </a:cubicBezTo>
                    <a:cubicBezTo>
                      <a:pt x="49" y="22"/>
                      <a:pt x="45" y="5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6"/>
              <p:cNvSpPr/>
              <p:nvPr/>
            </p:nvSpPr>
            <p:spPr>
              <a:xfrm>
                <a:off x="4775182" y="2610517"/>
                <a:ext cx="16813" cy="24831"/>
              </a:xfrm>
              <a:custGeom>
                <a:avLst/>
                <a:gdLst/>
                <a:ahLst/>
                <a:cxnLst/>
                <a:rect l="l" t="t" r="r" b="b"/>
                <a:pathLst>
                  <a:path w="65" h="96" extrusionOk="0">
                    <a:moveTo>
                      <a:pt x="43" y="1"/>
                    </a:moveTo>
                    <a:cubicBezTo>
                      <a:pt x="30" y="1"/>
                      <a:pt x="17" y="17"/>
                      <a:pt x="9" y="40"/>
                    </a:cubicBezTo>
                    <a:cubicBezTo>
                      <a:pt x="1" y="66"/>
                      <a:pt x="6" y="90"/>
                      <a:pt x="18" y="95"/>
                    </a:cubicBezTo>
                    <a:cubicBezTo>
                      <a:pt x="19" y="96"/>
                      <a:pt x="20" y="96"/>
                      <a:pt x="22" y="96"/>
                    </a:cubicBezTo>
                    <a:cubicBezTo>
                      <a:pt x="35" y="96"/>
                      <a:pt x="50" y="79"/>
                      <a:pt x="58" y="55"/>
                    </a:cubicBezTo>
                    <a:cubicBezTo>
                      <a:pt x="65" y="29"/>
                      <a:pt x="61" y="5"/>
                      <a:pt x="48" y="1"/>
                    </a:cubicBezTo>
                    <a:cubicBezTo>
                      <a:pt x="46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4818895" y="2608965"/>
                <a:ext cx="11381" cy="19141"/>
              </a:xfrm>
              <a:custGeom>
                <a:avLst/>
                <a:gdLst/>
                <a:ahLst/>
                <a:cxnLst/>
                <a:rect l="l" t="t" r="r" b="b"/>
                <a:pathLst>
                  <a:path w="44" h="74" extrusionOk="0">
                    <a:moveTo>
                      <a:pt x="32" y="0"/>
                    </a:moveTo>
                    <a:cubicBezTo>
                      <a:pt x="23" y="0"/>
                      <a:pt x="12" y="14"/>
                      <a:pt x="7" y="33"/>
                    </a:cubicBezTo>
                    <a:cubicBezTo>
                      <a:pt x="0" y="53"/>
                      <a:pt x="2" y="72"/>
                      <a:pt x="11" y="73"/>
                    </a:cubicBezTo>
                    <a:cubicBezTo>
                      <a:pt x="11" y="74"/>
                      <a:pt x="12" y="74"/>
                      <a:pt x="13" y="74"/>
                    </a:cubicBezTo>
                    <a:cubicBezTo>
                      <a:pt x="22" y="74"/>
                      <a:pt x="32" y="61"/>
                      <a:pt x="38" y="42"/>
                    </a:cubicBezTo>
                    <a:cubicBezTo>
                      <a:pt x="44" y="23"/>
                      <a:pt x="42" y="4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6"/>
              <p:cNvSpPr/>
              <p:nvPr/>
            </p:nvSpPr>
            <p:spPr>
              <a:xfrm>
                <a:off x="4798461" y="2645694"/>
                <a:ext cx="11640" cy="18365"/>
              </a:xfrm>
              <a:custGeom>
                <a:avLst/>
                <a:gdLst/>
                <a:ahLst/>
                <a:cxnLst/>
                <a:rect l="l" t="t" r="r" b="b"/>
                <a:pathLst>
                  <a:path w="45" h="71" extrusionOk="0">
                    <a:moveTo>
                      <a:pt x="32" y="1"/>
                    </a:moveTo>
                    <a:cubicBezTo>
                      <a:pt x="22" y="1"/>
                      <a:pt x="11" y="13"/>
                      <a:pt x="6" y="30"/>
                    </a:cubicBezTo>
                    <a:cubicBezTo>
                      <a:pt x="1" y="50"/>
                      <a:pt x="3" y="67"/>
                      <a:pt x="11" y="70"/>
                    </a:cubicBezTo>
                    <a:cubicBezTo>
                      <a:pt x="12" y="70"/>
                      <a:pt x="13" y="71"/>
                      <a:pt x="13" y="71"/>
                    </a:cubicBezTo>
                    <a:cubicBezTo>
                      <a:pt x="23" y="71"/>
                      <a:pt x="34" y="59"/>
                      <a:pt x="39" y="41"/>
                    </a:cubicBezTo>
                    <a:cubicBezTo>
                      <a:pt x="44" y="22"/>
                      <a:pt x="43" y="4"/>
                      <a:pt x="34" y="1"/>
                    </a:cubicBezTo>
                    <a:cubicBezTo>
                      <a:pt x="33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6"/>
              <p:cNvSpPr/>
              <p:nvPr/>
            </p:nvSpPr>
            <p:spPr>
              <a:xfrm>
                <a:off x="4837260" y="2662766"/>
                <a:ext cx="12416" cy="18365"/>
              </a:xfrm>
              <a:custGeom>
                <a:avLst/>
                <a:gdLst/>
                <a:ahLst/>
                <a:cxnLst/>
                <a:rect l="l" t="t" r="r" b="b"/>
                <a:pathLst>
                  <a:path w="48" h="71" extrusionOk="0">
                    <a:moveTo>
                      <a:pt x="32" y="0"/>
                    </a:moveTo>
                    <a:cubicBezTo>
                      <a:pt x="22" y="0"/>
                      <a:pt x="12" y="13"/>
                      <a:pt x="6" y="30"/>
                    </a:cubicBezTo>
                    <a:cubicBezTo>
                      <a:pt x="0" y="50"/>
                      <a:pt x="2" y="69"/>
                      <a:pt x="13" y="70"/>
                    </a:cubicBezTo>
                    <a:cubicBezTo>
                      <a:pt x="14" y="71"/>
                      <a:pt x="15" y="71"/>
                      <a:pt x="16" y="71"/>
                    </a:cubicBezTo>
                    <a:cubicBezTo>
                      <a:pt x="25" y="71"/>
                      <a:pt x="36" y="58"/>
                      <a:pt x="42" y="41"/>
                    </a:cubicBezTo>
                    <a:cubicBezTo>
                      <a:pt x="47" y="22"/>
                      <a:pt x="44" y="4"/>
                      <a:pt x="35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>
                <a:off x="4767164" y="2670008"/>
                <a:ext cx="11898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46" h="75" extrusionOk="0">
                    <a:moveTo>
                      <a:pt x="32" y="1"/>
                    </a:moveTo>
                    <a:cubicBezTo>
                      <a:pt x="24" y="1"/>
                      <a:pt x="14" y="14"/>
                      <a:pt x="7" y="34"/>
                    </a:cubicBezTo>
                    <a:cubicBezTo>
                      <a:pt x="0" y="53"/>
                      <a:pt x="2" y="72"/>
                      <a:pt x="11" y="74"/>
                    </a:cubicBezTo>
                    <a:cubicBezTo>
                      <a:pt x="12" y="74"/>
                      <a:pt x="13" y="74"/>
                      <a:pt x="14" y="74"/>
                    </a:cubicBezTo>
                    <a:cubicBezTo>
                      <a:pt x="22" y="74"/>
                      <a:pt x="32" y="61"/>
                      <a:pt x="39" y="42"/>
                    </a:cubicBezTo>
                    <a:cubicBezTo>
                      <a:pt x="46" y="23"/>
                      <a:pt x="42" y="4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>
                <a:off x="4725002" y="2672595"/>
                <a:ext cx="13968" cy="19917"/>
              </a:xfrm>
              <a:custGeom>
                <a:avLst/>
                <a:gdLst/>
                <a:ahLst/>
                <a:cxnLst/>
                <a:rect l="l" t="t" r="r" b="b"/>
                <a:pathLst>
                  <a:path w="54" h="77" extrusionOk="0">
                    <a:moveTo>
                      <a:pt x="35" y="1"/>
                    </a:moveTo>
                    <a:cubicBezTo>
                      <a:pt x="25" y="1"/>
                      <a:pt x="12" y="14"/>
                      <a:pt x="7" y="32"/>
                    </a:cubicBezTo>
                    <a:cubicBezTo>
                      <a:pt x="0" y="53"/>
                      <a:pt x="4" y="72"/>
                      <a:pt x="16" y="76"/>
                    </a:cubicBezTo>
                    <a:cubicBezTo>
                      <a:pt x="17" y="76"/>
                      <a:pt x="18" y="76"/>
                      <a:pt x="20" y="76"/>
                    </a:cubicBezTo>
                    <a:cubicBezTo>
                      <a:pt x="31" y="76"/>
                      <a:pt x="43" y="63"/>
                      <a:pt x="49" y="45"/>
                    </a:cubicBezTo>
                    <a:cubicBezTo>
                      <a:pt x="54" y="25"/>
                      <a:pt x="50" y="5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>
                <a:off x="4760956" y="2714756"/>
                <a:ext cx="11898" cy="18106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extrusionOk="0">
                    <a:moveTo>
                      <a:pt x="30" y="1"/>
                    </a:moveTo>
                    <a:cubicBezTo>
                      <a:pt x="20" y="1"/>
                      <a:pt x="10" y="14"/>
                      <a:pt x="5" y="29"/>
                    </a:cubicBezTo>
                    <a:cubicBezTo>
                      <a:pt x="0" y="48"/>
                      <a:pt x="4" y="66"/>
                      <a:pt x="12" y="69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22" y="69"/>
                      <a:pt x="34" y="58"/>
                      <a:pt x="40" y="40"/>
                    </a:cubicBezTo>
                    <a:cubicBezTo>
                      <a:pt x="45" y="22"/>
                      <a:pt x="42" y="5"/>
                      <a:pt x="33" y="1"/>
                    </a:cubicBezTo>
                    <a:cubicBezTo>
                      <a:pt x="32" y="1"/>
                      <a:pt x="31" y="1"/>
                      <a:pt x="3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>
                <a:off x="4802600" y="2701306"/>
                <a:ext cx="10088" cy="16554"/>
              </a:xfrm>
              <a:custGeom>
                <a:avLst/>
                <a:gdLst/>
                <a:ahLst/>
                <a:cxnLst/>
                <a:rect l="l" t="t" r="r" b="b"/>
                <a:pathLst>
                  <a:path w="39" h="64" extrusionOk="0">
                    <a:moveTo>
                      <a:pt x="26" y="1"/>
                    </a:moveTo>
                    <a:cubicBezTo>
                      <a:pt x="19" y="1"/>
                      <a:pt x="10" y="12"/>
                      <a:pt x="6" y="27"/>
                    </a:cubicBezTo>
                    <a:cubicBezTo>
                      <a:pt x="1" y="45"/>
                      <a:pt x="2" y="60"/>
                      <a:pt x="9" y="64"/>
                    </a:cubicBezTo>
                    <a:cubicBezTo>
                      <a:pt x="10" y="64"/>
                      <a:pt x="10" y="64"/>
                      <a:pt x="11" y="64"/>
                    </a:cubicBezTo>
                    <a:cubicBezTo>
                      <a:pt x="19" y="64"/>
                      <a:pt x="29" y="52"/>
                      <a:pt x="34" y="36"/>
                    </a:cubicBezTo>
                    <a:cubicBezTo>
                      <a:pt x="39" y="19"/>
                      <a:pt x="37" y="3"/>
                      <a:pt x="28" y="1"/>
                    </a:cubicBezTo>
                    <a:cubicBezTo>
                      <a:pt x="28" y="1"/>
                      <a:pt x="27" y="1"/>
                      <a:pt x="26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>
                <a:off x="4848900" y="2636124"/>
                <a:ext cx="11898" cy="18106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extrusionOk="0">
                    <a:moveTo>
                      <a:pt x="30" y="1"/>
                    </a:moveTo>
                    <a:cubicBezTo>
                      <a:pt x="20" y="1"/>
                      <a:pt x="10" y="12"/>
                      <a:pt x="6" y="29"/>
                    </a:cubicBezTo>
                    <a:cubicBezTo>
                      <a:pt x="1" y="48"/>
                      <a:pt x="2" y="66"/>
                      <a:pt x="13" y="69"/>
                    </a:cubicBezTo>
                    <a:cubicBezTo>
                      <a:pt x="14" y="70"/>
                      <a:pt x="15" y="70"/>
                      <a:pt x="15" y="70"/>
                    </a:cubicBezTo>
                    <a:cubicBezTo>
                      <a:pt x="24" y="70"/>
                      <a:pt x="34" y="57"/>
                      <a:pt x="40" y="40"/>
                    </a:cubicBezTo>
                    <a:cubicBezTo>
                      <a:pt x="46" y="21"/>
                      <a:pt x="42" y="3"/>
                      <a:pt x="34" y="1"/>
                    </a:cubicBezTo>
                    <a:cubicBezTo>
                      <a:pt x="32" y="1"/>
                      <a:pt x="31" y="1"/>
                      <a:pt x="3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6"/>
              <p:cNvSpPr/>
              <p:nvPr/>
            </p:nvSpPr>
            <p:spPr>
              <a:xfrm>
                <a:off x="4723192" y="2535506"/>
                <a:ext cx="16373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7" extrusionOk="0">
                    <a:moveTo>
                      <a:pt x="362" y="0"/>
                    </a:moveTo>
                    <a:cubicBezTo>
                      <a:pt x="353" y="0"/>
                      <a:pt x="343" y="3"/>
                      <a:pt x="335" y="8"/>
                    </a:cubicBezTo>
                    <a:cubicBezTo>
                      <a:pt x="346" y="47"/>
                      <a:pt x="346" y="86"/>
                      <a:pt x="335" y="125"/>
                    </a:cubicBezTo>
                    <a:cubicBezTo>
                      <a:pt x="322" y="107"/>
                      <a:pt x="302" y="93"/>
                      <a:pt x="282" y="86"/>
                    </a:cubicBezTo>
                    <a:cubicBezTo>
                      <a:pt x="256" y="80"/>
                      <a:pt x="229" y="76"/>
                      <a:pt x="203" y="69"/>
                    </a:cubicBezTo>
                    <a:cubicBezTo>
                      <a:pt x="179" y="64"/>
                      <a:pt x="155" y="50"/>
                      <a:pt x="139" y="29"/>
                    </a:cubicBezTo>
                    <a:lnTo>
                      <a:pt x="139" y="29"/>
                    </a:lnTo>
                    <a:cubicBezTo>
                      <a:pt x="139" y="53"/>
                      <a:pt x="144" y="78"/>
                      <a:pt x="158" y="100"/>
                    </a:cubicBezTo>
                    <a:cubicBezTo>
                      <a:pt x="143" y="98"/>
                      <a:pt x="128" y="97"/>
                      <a:pt x="113" y="97"/>
                    </a:cubicBezTo>
                    <a:cubicBezTo>
                      <a:pt x="74" y="97"/>
                      <a:pt x="36" y="104"/>
                      <a:pt x="0" y="118"/>
                    </a:cubicBezTo>
                    <a:cubicBezTo>
                      <a:pt x="43" y="154"/>
                      <a:pt x="99" y="174"/>
                      <a:pt x="155" y="174"/>
                    </a:cubicBezTo>
                    <a:cubicBezTo>
                      <a:pt x="166" y="174"/>
                      <a:pt x="178" y="173"/>
                      <a:pt x="189" y="172"/>
                    </a:cubicBezTo>
                    <a:lnTo>
                      <a:pt x="189" y="172"/>
                    </a:lnTo>
                    <a:cubicBezTo>
                      <a:pt x="153" y="201"/>
                      <a:pt x="129" y="243"/>
                      <a:pt x="120" y="290"/>
                    </a:cubicBezTo>
                    <a:cubicBezTo>
                      <a:pt x="122" y="290"/>
                      <a:pt x="124" y="290"/>
                      <a:pt x="126" y="290"/>
                    </a:cubicBezTo>
                    <a:cubicBezTo>
                      <a:pt x="199" y="290"/>
                      <a:pt x="267" y="260"/>
                      <a:pt x="318" y="210"/>
                    </a:cubicBezTo>
                    <a:cubicBezTo>
                      <a:pt x="332" y="283"/>
                      <a:pt x="375" y="347"/>
                      <a:pt x="438" y="387"/>
                    </a:cubicBezTo>
                    <a:cubicBezTo>
                      <a:pt x="457" y="345"/>
                      <a:pt x="460" y="297"/>
                      <a:pt x="447" y="251"/>
                    </a:cubicBezTo>
                    <a:lnTo>
                      <a:pt x="447" y="251"/>
                    </a:lnTo>
                    <a:cubicBezTo>
                      <a:pt x="492" y="292"/>
                      <a:pt x="552" y="315"/>
                      <a:pt x="613" y="315"/>
                    </a:cubicBezTo>
                    <a:cubicBezTo>
                      <a:pt x="620" y="315"/>
                      <a:pt x="626" y="315"/>
                      <a:pt x="632" y="314"/>
                    </a:cubicBezTo>
                    <a:cubicBezTo>
                      <a:pt x="601" y="271"/>
                      <a:pt x="561" y="234"/>
                      <a:pt x="513" y="210"/>
                    </a:cubicBezTo>
                    <a:cubicBezTo>
                      <a:pt x="535" y="199"/>
                      <a:pt x="554" y="184"/>
                      <a:pt x="568" y="163"/>
                    </a:cubicBezTo>
                    <a:lnTo>
                      <a:pt x="568" y="163"/>
                    </a:lnTo>
                    <a:cubicBezTo>
                      <a:pt x="558" y="166"/>
                      <a:pt x="547" y="167"/>
                      <a:pt x="537" y="167"/>
                    </a:cubicBezTo>
                    <a:cubicBezTo>
                      <a:pt x="522" y="167"/>
                      <a:pt x="506" y="164"/>
                      <a:pt x="492" y="158"/>
                    </a:cubicBezTo>
                    <a:cubicBezTo>
                      <a:pt x="466" y="149"/>
                      <a:pt x="443" y="137"/>
                      <a:pt x="417" y="130"/>
                    </a:cubicBezTo>
                    <a:cubicBezTo>
                      <a:pt x="407" y="126"/>
                      <a:pt x="397" y="124"/>
                      <a:pt x="386" y="124"/>
                    </a:cubicBezTo>
                    <a:cubicBezTo>
                      <a:pt x="377" y="124"/>
                      <a:pt x="369" y="126"/>
                      <a:pt x="360" y="128"/>
                    </a:cubicBezTo>
                    <a:cubicBezTo>
                      <a:pt x="375" y="90"/>
                      <a:pt x="386" y="52"/>
                      <a:pt x="391" y="10"/>
                    </a:cubicBezTo>
                    <a:cubicBezTo>
                      <a:pt x="383" y="4"/>
                      <a:pt x="372" y="0"/>
                      <a:pt x="362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6"/>
              <p:cNvSpPr/>
              <p:nvPr/>
            </p:nvSpPr>
            <p:spPr>
              <a:xfrm>
                <a:off x="4249588" y="2652419"/>
                <a:ext cx="626468" cy="589480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2279" extrusionOk="0">
                    <a:moveTo>
                      <a:pt x="315" y="1"/>
                    </a:moveTo>
                    <a:lnTo>
                      <a:pt x="191" y="414"/>
                    </a:lnTo>
                    <a:cubicBezTo>
                      <a:pt x="21" y="975"/>
                      <a:pt x="0" y="1571"/>
                      <a:pt x="131" y="2143"/>
                    </a:cubicBezTo>
                    <a:lnTo>
                      <a:pt x="160" y="2278"/>
                    </a:lnTo>
                    <a:lnTo>
                      <a:pt x="2262" y="2278"/>
                    </a:lnTo>
                    <a:lnTo>
                      <a:pt x="2291" y="2144"/>
                    </a:lnTo>
                    <a:cubicBezTo>
                      <a:pt x="2422" y="1571"/>
                      <a:pt x="2401" y="975"/>
                      <a:pt x="2231" y="414"/>
                    </a:cubicBezTo>
                    <a:lnTo>
                      <a:pt x="2106" y="1"/>
                    </a:ln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6"/>
              <p:cNvSpPr/>
              <p:nvPr/>
            </p:nvSpPr>
            <p:spPr>
              <a:xfrm>
                <a:off x="4290973" y="3241640"/>
                <a:ext cx="543698" cy="68027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63" extrusionOk="0">
                    <a:moveTo>
                      <a:pt x="2102" y="0"/>
                    </a:moveTo>
                    <a:lnTo>
                      <a:pt x="0" y="2"/>
                    </a:lnTo>
                    <a:lnTo>
                      <a:pt x="11" y="45"/>
                    </a:lnTo>
                    <a:cubicBezTo>
                      <a:pt x="40" y="172"/>
                      <a:pt x="155" y="262"/>
                      <a:pt x="285" y="262"/>
                    </a:cubicBezTo>
                    <a:lnTo>
                      <a:pt x="1817" y="262"/>
                    </a:lnTo>
                    <a:cubicBezTo>
                      <a:pt x="1949" y="262"/>
                      <a:pt x="2062" y="170"/>
                      <a:pt x="2092" y="43"/>
                    </a:cubicBezTo>
                    <a:lnTo>
                      <a:pt x="2102" y="0"/>
                    </a:lnTo>
                    <a:close/>
                  </a:path>
                </a:pathLst>
              </a:custGeom>
              <a:solidFill>
                <a:srgbClr val="C1F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6"/>
              <p:cNvSpPr/>
              <p:nvPr/>
            </p:nvSpPr>
            <p:spPr>
              <a:xfrm>
                <a:off x="4570842" y="2891677"/>
                <a:ext cx="263572" cy="104239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403" extrusionOk="0">
                    <a:moveTo>
                      <a:pt x="561" y="0"/>
                    </a:moveTo>
                    <a:cubicBezTo>
                      <a:pt x="496" y="0"/>
                      <a:pt x="430" y="8"/>
                      <a:pt x="367" y="21"/>
                    </a:cubicBezTo>
                    <a:cubicBezTo>
                      <a:pt x="240" y="50"/>
                      <a:pt x="117" y="92"/>
                      <a:pt x="0" y="148"/>
                    </a:cubicBezTo>
                    <a:lnTo>
                      <a:pt x="2" y="149"/>
                    </a:lnTo>
                    <a:cubicBezTo>
                      <a:pt x="120" y="231"/>
                      <a:pt x="240" y="309"/>
                      <a:pt x="377" y="356"/>
                    </a:cubicBezTo>
                    <a:cubicBezTo>
                      <a:pt x="469" y="387"/>
                      <a:pt x="564" y="402"/>
                      <a:pt x="660" y="402"/>
                    </a:cubicBezTo>
                    <a:cubicBezTo>
                      <a:pt x="704" y="402"/>
                      <a:pt x="749" y="399"/>
                      <a:pt x="792" y="393"/>
                    </a:cubicBezTo>
                    <a:cubicBezTo>
                      <a:pt x="876" y="379"/>
                      <a:pt x="1018" y="342"/>
                      <a:pt x="1015" y="259"/>
                    </a:cubicBezTo>
                    <a:lnTo>
                      <a:pt x="1015" y="255"/>
                    </a:lnTo>
                    <a:cubicBezTo>
                      <a:pt x="1006" y="165"/>
                      <a:pt x="928" y="99"/>
                      <a:pt x="851" y="63"/>
                    </a:cubicBezTo>
                    <a:cubicBezTo>
                      <a:pt x="761" y="18"/>
                      <a:pt x="661" y="0"/>
                      <a:pt x="561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6"/>
              <p:cNvSpPr/>
              <p:nvPr/>
            </p:nvSpPr>
            <p:spPr>
              <a:xfrm>
                <a:off x="4296405" y="3094982"/>
                <a:ext cx="526368" cy="117948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456" extrusionOk="0">
                    <a:moveTo>
                      <a:pt x="312" y="0"/>
                    </a:moveTo>
                    <a:cubicBezTo>
                      <a:pt x="205" y="0"/>
                      <a:pt x="99" y="16"/>
                      <a:pt x="0" y="53"/>
                    </a:cubicBezTo>
                    <a:cubicBezTo>
                      <a:pt x="14" y="171"/>
                      <a:pt x="33" y="291"/>
                      <a:pt x="59" y="407"/>
                    </a:cubicBezTo>
                    <a:lnTo>
                      <a:pt x="71" y="456"/>
                    </a:lnTo>
                    <a:lnTo>
                      <a:pt x="1991" y="456"/>
                    </a:lnTo>
                    <a:lnTo>
                      <a:pt x="2001" y="407"/>
                    </a:lnTo>
                    <a:cubicBezTo>
                      <a:pt x="2013" y="352"/>
                      <a:pt x="2025" y="296"/>
                      <a:pt x="2034" y="241"/>
                    </a:cubicBezTo>
                    <a:lnTo>
                      <a:pt x="2034" y="241"/>
                    </a:lnTo>
                    <a:cubicBezTo>
                      <a:pt x="1926" y="287"/>
                      <a:pt x="1808" y="306"/>
                      <a:pt x="1688" y="306"/>
                    </a:cubicBezTo>
                    <a:cubicBezTo>
                      <a:pt x="1586" y="306"/>
                      <a:pt x="1483" y="292"/>
                      <a:pt x="1384" y="270"/>
                    </a:cubicBezTo>
                    <a:cubicBezTo>
                      <a:pt x="1133" y="213"/>
                      <a:pt x="895" y="105"/>
                      <a:pt x="646" y="43"/>
                    </a:cubicBezTo>
                    <a:cubicBezTo>
                      <a:pt x="538" y="17"/>
                      <a:pt x="424" y="0"/>
                      <a:pt x="312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6"/>
              <p:cNvSpPr/>
              <p:nvPr/>
            </p:nvSpPr>
            <p:spPr>
              <a:xfrm>
                <a:off x="4290456" y="2850033"/>
                <a:ext cx="5452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028" extrusionOk="0">
                    <a:moveTo>
                      <a:pt x="390" y="1"/>
                    </a:moveTo>
                    <a:cubicBezTo>
                      <a:pt x="362" y="1"/>
                      <a:pt x="335" y="2"/>
                      <a:pt x="308" y="6"/>
                    </a:cubicBezTo>
                    <a:cubicBezTo>
                      <a:pt x="204" y="22"/>
                      <a:pt x="106" y="72"/>
                      <a:pt x="37" y="151"/>
                    </a:cubicBezTo>
                    <a:cubicBezTo>
                      <a:pt x="14" y="300"/>
                      <a:pt x="2" y="451"/>
                      <a:pt x="0" y="604"/>
                    </a:cubicBezTo>
                    <a:cubicBezTo>
                      <a:pt x="116" y="564"/>
                      <a:pt x="236" y="545"/>
                      <a:pt x="356" y="545"/>
                    </a:cubicBezTo>
                    <a:cubicBezTo>
                      <a:pt x="530" y="545"/>
                      <a:pt x="703" y="586"/>
                      <a:pt x="860" y="670"/>
                    </a:cubicBezTo>
                    <a:cubicBezTo>
                      <a:pt x="1024" y="757"/>
                      <a:pt x="1162" y="885"/>
                      <a:pt x="1331" y="960"/>
                    </a:cubicBezTo>
                    <a:cubicBezTo>
                      <a:pt x="1433" y="1006"/>
                      <a:pt x="1545" y="1028"/>
                      <a:pt x="1657" y="1028"/>
                    </a:cubicBezTo>
                    <a:cubicBezTo>
                      <a:pt x="1809" y="1028"/>
                      <a:pt x="1962" y="987"/>
                      <a:pt x="2094" y="910"/>
                    </a:cubicBezTo>
                    <a:cubicBezTo>
                      <a:pt x="2107" y="746"/>
                      <a:pt x="2107" y="583"/>
                      <a:pt x="2097" y="420"/>
                    </a:cubicBezTo>
                    <a:lnTo>
                      <a:pt x="2097" y="420"/>
                    </a:lnTo>
                    <a:cubicBezTo>
                      <a:pt x="2102" y="505"/>
                      <a:pt x="1960" y="541"/>
                      <a:pt x="1876" y="554"/>
                    </a:cubicBezTo>
                    <a:cubicBezTo>
                      <a:pt x="1831" y="561"/>
                      <a:pt x="1786" y="565"/>
                      <a:pt x="1740" y="565"/>
                    </a:cubicBezTo>
                    <a:cubicBezTo>
                      <a:pt x="1646" y="565"/>
                      <a:pt x="1551" y="549"/>
                      <a:pt x="1460" y="517"/>
                    </a:cubicBezTo>
                    <a:cubicBezTo>
                      <a:pt x="1326" y="472"/>
                      <a:pt x="1204" y="392"/>
                      <a:pt x="1086" y="312"/>
                    </a:cubicBezTo>
                    <a:lnTo>
                      <a:pt x="1084" y="310"/>
                    </a:lnTo>
                    <a:cubicBezTo>
                      <a:pt x="966" y="229"/>
                      <a:pt x="852" y="145"/>
                      <a:pt x="723" y="83"/>
                    </a:cubicBezTo>
                    <a:cubicBezTo>
                      <a:pt x="619" y="34"/>
                      <a:pt x="504" y="1"/>
                      <a:pt x="390" y="1"/>
                    </a:cubicBezTo>
                    <a:close/>
                  </a:path>
                </a:pathLst>
              </a:custGeom>
              <a:solidFill>
                <a:srgbClr val="FFD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6"/>
              <p:cNvSpPr/>
              <p:nvPr/>
            </p:nvSpPr>
            <p:spPr>
              <a:xfrm>
                <a:off x="4290456" y="2990484"/>
                <a:ext cx="541629" cy="18390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711" extrusionOk="0">
                    <a:moveTo>
                      <a:pt x="353" y="0"/>
                    </a:moveTo>
                    <a:cubicBezTo>
                      <a:pt x="235" y="0"/>
                      <a:pt x="116" y="20"/>
                      <a:pt x="2" y="59"/>
                    </a:cubicBezTo>
                    <a:cubicBezTo>
                      <a:pt x="0" y="193"/>
                      <a:pt x="7" y="325"/>
                      <a:pt x="23" y="457"/>
                    </a:cubicBezTo>
                    <a:cubicBezTo>
                      <a:pt x="122" y="420"/>
                      <a:pt x="228" y="405"/>
                      <a:pt x="335" y="405"/>
                    </a:cubicBezTo>
                    <a:cubicBezTo>
                      <a:pt x="447" y="405"/>
                      <a:pt x="561" y="422"/>
                      <a:pt x="669" y="448"/>
                    </a:cubicBezTo>
                    <a:cubicBezTo>
                      <a:pt x="919" y="509"/>
                      <a:pt x="1156" y="617"/>
                      <a:pt x="1407" y="674"/>
                    </a:cubicBezTo>
                    <a:cubicBezTo>
                      <a:pt x="1506" y="696"/>
                      <a:pt x="1609" y="710"/>
                      <a:pt x="1712" y="710"/>
                    </a:cubicBezTo>
                    <a:cubicBezTo>
                      <a:pt x="1831" y="710"/>
                      <a:pt x="1950" y="691"/>
                      <a:pt x="2059" y="645"/>
                    </a:cubicBezTo>
                    <a:cubicBezTo>
                      <a:pt x="2074" y="552"/>
                      <a:pt x="2087" y="459"/>
                      <a:pt x="2094" y="367"/>
                    </a:cubicBezTo>
                    <a:lnTo>
                      <a:pt x="2094" y="367"/>
                    </a:lnTo>
                    <a:cubicBezTo>
                      <a:pt x="1963" y="443"/>
                      <a:pt x="1810" y="483"/>
                      <a:pt x="1658" y="483"/>
                    </a:cubicBezTo>
                    <a:cubicBezTo>
                      <a:pt x="1545" y="483"/>
                      <a:pt x="1433" y="461"/>
                      <a:pt x="1331" y="415"/>
                    </a:cubicBezTo>
                    <a:cubicBezTo>
                      <a:pt x="1162" y="341"/>
                      <a:pt x="1024" y="212"/>
                      <a:pt x="860" y="125"/>
                    </a:cubicBezTo>
                    <a:cubicBezTo>
                      <a:pt x="702" y="42"/>
                      <a:pt x="528" y="0"/>
                      <a:pt x="353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6"/>
              <p:cNvSpPr/>
              <p:nvPr/>
            </p:nvSpPr>
            <p:spPr>
              <a:xfrm>
                <a:off x="4498417" y="2853396"/>
                <a:ext cx="75787" cy="7889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05" extrusionOk="0">
                    <a:moveTo>
                      <a:pt x="1" y="0"/>
                    </a:moveTo>
                    <a:lnTo>
                      <a:pt x="18" y="54"/>
                    </a:lnTo>
                    <a:lnTo>
                      <a:pt x="48" y="141"/>
                    </a:lnTo>
                    <a:cubicBezTo>
                      <a:pt x="127" y="190"/>
                      <a:pt x="204" y="244"/>
                      <a:pt x="280" y="296"/>
                    </a:cubicBezTo>
                    <a:lnTo>
                      <a:pt x="282" y="297"/>
                    </a:lnTo>
                    <a:lnTo>
                      <a:pt x="292" y="304"/>
                    </a:lnTo>
                    <a:lnTo>
                      <a:pt x="228" y="112"/>
                    </a:lnTo>
                    <a:lnTo>
                      <a:pt x="75" y="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E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6"/>
              <p:cNvSpPr/>
              <p:nvPr/>
            </p:nvSpPr>
            <p:spPr>
              <a:xfrm>
                <a:off x="4510574" y="2889349"/>
                <a:ext cx="71131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3" extrusionOk="0">
                    <a:moveTo>
                      <a:pt x="1" y="0"/>
                    </a:moveTo>
                    <a:lnTo>
                      <a:pt x="49" y="141"/>
                    </a:lnTo>
                    <a:lnTo>
                      <a:pt x="275" y="252"/>
                    </a:lnTo>
                    <a:lnTo>
                      <a:pt x="245" y="165"/>
                    </a:lnTo>
                    <a:lnTo>
                      <a:pt x="235" y="158"/>
                    </a:lnTo>
                    <a:lnTo>
                      <a:pt x="233" y="157"/>
                    </a:lnTo>
                    <a:cubicBezTo>
                      <a:pt x="157" y="105"/>
                      <a:pt x="80" y="49"/>
                      <a:pt x="1" y="0"/>
                    </a:cubicBezTo>
                    <a:close/>
                  </a:path>
                </a:pathLst>
              </a:custGeom>
              <a:solidFill>
                <a:srgbClr val="EFE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6"/>
              <p:cNvSpPr/>
              <p:nvPr/>
            </p:nvSpPr>
            <p:spPr>
              <a:xfrm>
                <a:off x="4453928" y="2723550"/>
                <a:ext cx="83805" cy="10139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92" extrusionOk="0">
                    <a:moveTo>
                      <a:pt x="1" y="0"/>
                    </a:moveTo>
                    <a:lnTo>
                      <a:pt x="96" y="280"/>
                    </a:lnTo>
                    <a:lnTo>
                      <a:pt x="324" y="391"/>
                    </a:lnTo>
                    <a:lnTo>
                      <a:pt x="228" y="1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E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6"/>
              <p:cNvSpPr/>
              <p:nvPr/>
            </p:nvSpPr>
            <p:spPr>
              <a:xfrm>
                <a:off x="4430132" y="2652419"/>
                <a:ext cx="63112" cy="426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65" extrusionOk="0">
                    <a:moveTo>
                      <a:pt x="1" y="1"/>
                    </a:moveTo>
                    <a:lnTo>
                      <a:pt x="18" y="51"/>
                    </a:lnTo>
                    <a:lnTo>
                      <a:pt x="244" y="164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A2E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6"/>
              <p:cNvSpPr/>
              <p:nvPr/>
            </p:nvSpPr>
            <p:spPr>
              <a:xfrm>
                <a:off x="4409956" y="2593187"/>
                <a:ext cx="69062" cy="594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30" extrusionOk="0">
                    <a:moveTo>
                      <a:pt x="0" y="1"/>
                    </a:moveTo>
                    <a:lnTo>
                      <a:pt x="79" y="230"/>
                    </a:lnTo>
                    <a:lnTo>
                      <a:pt x="266" y="230"/>
                    </a:lnTo>
                    <a:lnTo>
                      <a:pt x="228" y="1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6"/>
              <p:cNvSpPr/>
              <p:nvPr/>
            </p:nvSpPr>
            <p:spPr>
              <a:xfrm>
                <a:off x="4542389" y="2983242"/>
                <a:ext cx="83805" cy="101652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93" extrusionOk="0">
                    <a:moveTo>
                      <a:pt x="1" y="0"/>
                    </a:moveTo>
                    <a:lnTo>
                      <a:pt x="23" y="68"/>
                    </a:lnTo>
                    <a:lnTo>
                      <a:pt x="96" y="280"/>
                    </a:lnTo>
                    <a:lnTo>
                      <a:pt x="324" y="393"/>
                    </a:lnTo>
                    <a:lnTo>
                      <a:pt x="228" y="113"/>
                    </a:lnTo>
                    <a:lnTo>
                      <a:pt x="96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E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6"/>
              <p:cNvSpPr/>
              <p:nvPr/>
            </p:nvSpPr>
            <p:spPr>
              <a:xfrm>
                <a:off x="4599036" y="3149041"/>
                <a:ext cx="65440" cy="5328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06" extrusionOk="0">
                    <a:moveTo>
                      <a:pt x="1" y="0"/>
                    </a:moveTo>
                    <a:lnTo>
                      <a:pt x="49" y="143"/>
                    </a:lnTo>
                    <a:lnTo>
                      <a:pt x="180" y="205"/>
                    </a:lnTo>
                    <a:lnTo>
                      <a:pt x="253" y="181"/>
                    </a:lnTo>
                    <a:lnTo>
                      <a:pt x="209" y="59"/>
                    </a:lnTo>
                    <a:cubicBezTo>
                      <a:pt x="140" y="44"/>
                      <a:pt x="70" y="23"/>
                      <a:pt x="1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4586879" y="3113605"/>
                <a:ext cx="66475" cy="5095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97" extrusionOk="0">
                    <a:moveTo>
                      <a:pt x="1" y="0"/>
                    </a:moveTo>
                    <a:lnTo>
                      <a:pt x="48" y="137"/>
                    </a:lnTo>
                    <a:cubicBezTo>
                      <a:pt x="117" y="160"/>
                      <a:pt x="187" y="181"/>
                      <a:pt x="256" y="196"/>
                    </a:cubicBezTo>
                    <a:lnTo>
                      <a:pt x="228" y="1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E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4365467" y="2463341"/>
                <a:ext cx="83805" cy="10139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92" extrusionOk="0">
                    <a:moveTo>
                      <a:pt x="1" y="1"/>
                    </a:moveTo>
                    <a:lnTo>
                      <a:pt x="96" y="280"/>
                    </a:lnTo>
                    <a:lnTo>
                      <a:pt x="324" y="392"/>
                    </a:lnTo>
                    <a:lnTo>
                      <a:pt x="228" y="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4478759" y="2795974"/>
                <a:ext cx="78891" cy="8639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4" extrusionOk="0">
                    <a:moveTo>
                      <a:pt x="0" y="0"/>
                    </a:moveTo>
                    <a:lnTo>
                      <a:pt x="77" y="222"/>
                    </a:lnTo>
                    <a:lnTo>
                      <a:pt x="151" y="259"/>
                    </a:lnTo>
                    <a:lnTo>
                      <a:pt x="304" y="334"/>
                    </a:lnTo>
                    <a:lnTo>
                      <a:pt x="273" y="243"/>
                    </a:lnTo>
                    <a:lnTo>
                      <a:pt x="228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D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4523249" y="2925820"/>
                <a:ext cx="78373" cy="8690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36" extrusionOk="0">
                    <a:moveTo>
                      <a:pt x="0" y="0"/>
                    </a:moveTo>
                    <a:lnTo>
                      <a:pt x="75" y="222"/>
                    </a:lnTo>
                    <a:lnTo>
                      <a:pt x="170" y="269"/>
                    </a:lnTo>
                    <a:lnTo>
                      <a:pt x="302" y="335"/>
                    </a:lnTo>
                    <a:lnTo>
                      <a:pt x="275" y="252"/>
                    </a:lnTo>
                    <a:lnTo>
                      <a:pt x="226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4567221" y="3055407"/>
                <a:ext cx="62595" cy="40351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56" extrusionOk="0">
                    <a:moveTo>
                      <a:pt x="0" y="1"/>
                    </a:moveTo>
                    <a:lnTo>
                      <a:pt x="4" y="10"/>
                    </a:lnTo>
                    <a:cubicBezTo>
                      <a:pt x="79" y="65"/>
                      <a:pt x="158" y="114"/>
                      <a:pt x="242" y="156"/>
                    </a:cubicBezTo>
                    <a:lnTo>
                      <a:pt x="235" y="133"/>
                    </a:lnTo>
                    <a:lnTo>
                      <a:pt x="228" y="1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4567997" y="3057735"/>
                <a:ext cx="77597" cy="8484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28" extrusionOk="0">
                    <a:moveTo>
                      <a:pt x="1" y="1"/>
                    </a:moveTo>
                    <a:lnTo>
                      <a:pt x="55" y="162"/>
                    </a:lnTo>
                    <a:lnTo>
                      <a:pt x="74" y="216"/>
                    </a:lnTo>
                    <a:lnTo>
                      <a:pt x="300" y="327"/>
                    </a:lnTo>
                    <a:lnTo>
                      <a:pt x="300" y="327"/>
                    </a:lnTo>
                    <a:lnTo>
                      <a:pt x="239" y="147"/>
                    </a:lnTo>
                    <a:cubicBezTo>
                      <a:pt x="155" y="105"/>
                      <a:pt x="76" y="56"/>
                      <a:pt x="1" y="1"/>
                    </a:cubicBezTo>
                    <a:close/>
                  </a:path>
                </a:pathLst>
              </a:custGeom>
              <a:solidFill>
                <a:srgbClr val="FFD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4611710" y="3185770"/>
                <a:ext cx="33367" cy="2509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7" extrusionOk="0">
                    <a:moveTo>
                      <a:pt x="0" y="1"/>
                    </a:moveTo>
                    <a:lnTo>
                      <a:pt x="32" y="96"/>
                    </a:lnTo>
                    <a:lnTo>
                      <a:pt x="129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455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4434788" y="2665611"/>
                <a:ext cx="78373" cy="8690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36" extrusionOk="0">
                    <a:moveTo>
                      <a:pt x="0" y="0"/>
                    </a:moveTo>
                    <a:lnTo>
                      <a:pt x="75" y="224"/>
                    </a:lnTo>
                    <a:lnTo>
                      <a:pt x="302" y="336"/>
                    </a:lnTo>
                    <a:lnTo>
                      <a:pt x="226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D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6"/>
              <p:cNvSpPr/>
              <p:nvPr/>
            </p:nvSpPr>
            <p:spPr>
              <a:xfrm>
                <a:off x="4390298" y="2535765"/>
                <a:ext cx="78891" cy="86909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0" y="0"/>
                    </a:moveTo>
                    <a:lnTo>
                      <a:pt x="76" y="223"/>
                    </a:lnTo>
                    <a:lnTo>
                      <a:pt x="304" y="336"/>
                    </a:lnTo>
                    <a:lnTo>
                      <a:pt x="228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E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6"/>
              <p:cNvSpPr/>
              <p:nvPr/>
            </p:nvSpPr>
            <p:spPr>
              <a:xfrm>
                <a:off x="4452118" y="2888832"/>
                <a:ext cx="61819" cy="81218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14" extrusionOk="0">
                    <a:moveTo>
                      <a:pt x="4" y="43"/>
                    </a:moveTo>
                    <a:cubicBezTo>
                      <a:pt x="3" y="43"/>
                      <a:pt x="2" y="44"/>
                      <a:pt x="1" y="44"/>
                    </a:cubicBezTo>
                    <a:lnTo>
                      <a:pt x="4" y="43"/>
                    </a:lnTo>
                    <a:close/>
                    <a:moveTo>
                      <a:pt x="105" y="1"/>
                    </a:moveTo>
                    <a:cubicBezTo>
                      <a:pt x="100" y="1"/>
                      <a:pt x="94" y="2"/>
                      <a:pt x="89" y="4"/>
                    </a:cubicBezTo>
                    <a:lnTo>
                      <a:pt x="4" y="43"/>
                    </a:lnTo>
                    <a:lnTo>
                      <a:pt x="4" y="43"/>
                    </a:lnTo>
                    <a:cubicBezTo>
                      <a:pt x="8" y="41"/>
                      <a:pt x="13" y="40"/>
                      <a:pt x="18" y="40"/>
                    </a:cubicBezTo>
                    <a:cubicBezTo>
                      <a:pt x="34" y="40"/>
                      <a:pt x="50" y="50"/>
                      <a:pt x="58" y="65"/>
                    </a:cubicBezTo>
                    <a:lnTo>
                      <a:pt x="141" y="258"/>
                    </a:lnTo>
                    <a:cubicBezTo>
                      <a:pt x="150" y="278"/>
                      <a:pt x="142" y="303"/>
                      <a:pt x="122" y="313"/>
                    </a:cubicBezTo>
                    <a:lnTo>
                      <a:pt x="122" y="313"/>
                    </a:lnTo>
                    <a:lnTo>
                      <a:pt x="207" y="275"/>
                    </a:lnTo>
                    <a:cubicBezTo>
                      <a:pt x="228" y="265"/>
                      <a:pt x="239" y="240"/>
                      <a:pt x="230" y="219"/>
                    </a:cubicBezTo>
                    <a:lnTo>
                      <a:pt x="145" y="27"/>
                    </a:lnTo>
                    <a:cubicBezTo>
                      <a:pt x="138" y="11"/>
                      <a:pt x="122" y="1"/>
                      <a:pt x="105" y="1"/>
                    </a:cubicBezTo>
                    <a:close/>
                    <a:moveTo>
                      <a:pt x="122" y="313"/>
                    </a:moveTo>
                    <a:lnTo>
                      <a:pt x="121" y="313"/>
                    </a:lnTo>
                    <a:cubicBezTo>
                      <a:pt x="121" y="313"/>
                      <a:pt x="121" y="313"/>
                      <a:pt x="122" y="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6"/>
              <p:cNvSpPr/>
              <p:nvPr/>
            </p:nvSpPr>
            <p:spPr>
              <a:xfrm>
                <a:off x="4394695" y="2899178"/>
                <a:ext cx="96479" cy="93634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62" extrusionOk="0">
                    <a:moveTo>
                      <a:pt x="239" y="1"/>
                    </a:moveTo>
                    <a:cubicBezTo>
                      <a:pt x="234" y="1"/>
                      <a:pt x="228" y="2"/>
                      <a:pt x="223" y="4"/>
                    </a:cubicBezTo>
                    <a:lnTo>
                      <a:pt x="119" y="49"/>
                    </a:lnTo>
                    <a:lnTo>
                      <a:pt x="30" y="87"/>
                    </a:lnTo>
                    <a:cubicBezTo>
                      <a:pt x="9" y="98"/>
                      <a:pt x="0" y="122"/>
                      <a:pt x="9" y="143"/>
                    </a:cubicBezTo>
                    <a:lnTo>
                      <a:pt x="92" y="336"/>
                    </a:lnTo>
                    <a:cubicBezTo>
                      <a:pt x="100" y="353"/>
                      <a:pt x="116" y="362"/>
                      <a:pt x="132" y="362"/>
                    </a:cubicBezTo>
                    <a:cubicBezTo>
                      <a:pt x="138" y="362"/>
                      <a:pt x="144" y="361"/>
                      <a:pt x="150" y="358"/>
                    </a:cubicBezTo>
                    <a:lnTo>
                      <a:pt x="237" y="318"/>
                    </a:lnTo>
                    <a:lnTo>
                      <a:pt x="341" y="273"/>
                    </a:lnTo>
                    <a:cubicBezTo>
                      <a:pt x="362" y="263"/>
                      <a:pt x="372" y="238"/>
                      <a:pt x="362" y="218"/>
                    </a:cubicBezTo>
                    <a:lnTo>
                      <a:pt x="278" y="25"/>
                    </a:lnTo>
                    <a:cubicBezTo>
                      <a:pt x="271" y="9"/>
                      <a:pt x="255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6"/>
              <p:cNvSpPr/>
              <p:nvPr/>
            </p:nvSpPr>
            <p:spPr>
              <a:xfrm>
                <a:off x="4605502" y="3060839"/>
                <a:ext cx="49145" cy="80442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1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82" y="6"/>
                      <a:pt x="96" y="29"/>
                      <a:pt x="92" y="51"/>
                    </a:cubicBezTo>
                    <a:lnTo>
                      <a:pt x="50" y="258"/>
                    </a:lnTo>
                    <a:cubicBezTo>
                      <a:pt x="46" y="278"/>
                      <a:pt x="27" y="291"/>
                      <a:pt x="7" y="291"/>
                    </a:cubicBezTo>
                    <a:cubicBezTo>
                      <a:pt x="5" y="291"/>
                      <a:pt x="2" y="291"/>
                      <a:pt x="0" y="291"/>
                    </a:cubicBezTo>
                    <a:lnTo>
                      <a:pt x="0" y="291"/>
                    </a:lnTo>
                    <a:lnTo>
                      <a:pt x="94" y="310"/>
                    </a:lnTo>
                    <a:cubicBezTo>
                      <a:pt x="96" y="310"/>
                      <a:pt x="99" y="311"/>
                      <a:pt x="101" y="311"/>
                    </a:cubicBezTo>
                    <a:cubicBezTo>
                      <a:pt x="121" y="311"/>
                      <a:pt x="140" y="297"/>
                      <a:pt x="144" y="277"/>
                    </a:cubicBezTo>
                    <a:lnTo>
                      <a:pt x="186" y="70"/>
                    </a:lnTo>
                    <a:cubicBezTo>
                      <a:pt x="189" y="48"/>
                      <a:pt x="176" y="25"/>
                      <a:pt x="153" y="20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6"/>
              <p:cNvSpPr/>
              <p:nvPr/>
            </p:nvSpPr>
            <p:spPr>
              <a:xfrm>
                <a:off x="4542389" y="3050234"/>
                <a:ext cx="87944" cy="8613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33" extrusionOk="0">
                    <a:moveTo>
                      <a:pt x="88" y="1"/>
                    </a:moveTo>
                    <a:cubicBezTo>
                      <a:pt x="68" y="1"/>
                      <a:pt x="51" y="15"/>
                      <a:pt x="46" y="35"/>
                    </a:cubicBezTo>
                    <a:lnTo>
                      <a:pt x="4" y="242"/>
                    </a:lnTo>
                    <a:cubicBezTo>
                      <a:pt x="1" y="264"/>
                      <a:pt x="15" y="287"/>
                      <a:pt x="37" y="292"/>
                    </a:cubicBezTo>
                    <a:lnTo>
                      <a:pt x="133" y="311"/>
                    </a:lnTo>
                    <a:lnTo>
                      <a:pt x="244" y="332"/>
                    </a:lnTo>
                    <a:cubicBezTo>
                      <a:pt x="246" y="332"/>
                      <a:pt x="249" y="332"/>
                      <a:pt x="251" y="332"/>
                    </a:cubicBezTo>
                    <a:cubicBezTo>
                      <a:pt x="271" y="332"/>
                      <a:pt x="290" y="319"/>
                      <a:pt x="294" y="299"/>
                    </a:cubicBezTo>
                    <a:lnTo>
                      <a:pt x="336" y="92"/>
                    </a:lnTo>
                    <a:cubicBezTo>
                      <a:pt x="340" y="70"/>
                      <a:pt x="326" y="47"/>
                      <a:pt x="303" y="42"/>
                    </a:cubicBezTo>
                    <a:lnTo>
                      <a:pt x="190" y="21"/>
                    </a:lnTo>
                    <a:lnTo>
                      <a:pt x="96" y="2"/>
                    </a:lnTo>
                    <a:cubicBezTo>
                      <a:pt x="93" y="1"/>
                      <a:pt x="91" y="1"/>
                      <a:pt x="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6"/>
              <p:cNvSpPr/>
              <p:nvPr/>
            </p:nvSpPr>
            <p:spPr>
              <a:xfrm>
                <a:off x="4739746" y="3028507"/>
                <a:ext cx="70872" cy="79408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07" extrusionOk="0">
                    <a:moveTo>
                      <a:pt x="0" y="244"/>
                    </a:moveTo>
                    <a:cubicBezTo>
                      <a:pt x="1" y="244"/>
                      <a:pt x="1" y="245"/>
                      <a:pt x="2" y="245"/>
                    </a:cubicBezTo>
                    <a:lnTo>
                      <a:pt x="2" y="245"/>
                    </a:lnTo>
                    <a:lnTo>
                      <a:pt x="0" y="244"/>
                    </a:lnTo>
                    <a:close/>
                    <a:moveTo>
                      <a:pt x="169" y="1"/>
                    </a:moveTo>
                    <a:cubicBezTo>
                      <a:pt x="188" y="15"/>
                      <a:pt x="193" y="41"/>
                      <a:pt x="179" y="60"/>
                    </a:cubicBezTo>
                    <a:lnTo>
                      <a:pt x="59" y="234"/>
                    </a:lnTo>
                    <a:cubicBezTo>
                      <a:pt x="51" y="245"/>
                      <a:pt x="38" y="252"/>
                      <a:pt x="24" y="252"/>
                    </a:cubicBezTo>
                    <a:cubicBezTo>
                      <a:pt x="17" y="252"/>
                      <a:pt x="9" y="250"/>
                      <a:pt x="2" y="245"/>
                    </a:cubicBezTo>
                    <a:lnTo>
                      <a:pt x="2" y="245"/>
                    </a:lnTo>
                    <a:lnTo>
                      <a:pt x="80" y="300"/>
                    </a:lnTo>
                    <a:cubicBezTo>
                      <a:pt x="88" y="304"/>
                      <a:pt x="96" y="307"/>
                      <a:pt x="105" y="307"/>
                    </a:cubicBezTo>
                    <a:cubicBezTo>
                      <a:pt x="118" y="307"/>
                      <a:pt x="131" y="301"/>
                      <a:pt x="139" y="289"/>
                    </a:cubicBezTo>
                    <a:lnTo>
                      <a:pt x="259" y="115"/>
                    </a:lnTo>
                    <a:cubicBezTo>
                      <a:pt x="273" y="96"/>
                      <a:pt x="268" y="69"/>
                      <a:pt x="249" y="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6"/>
              <p:cNvSpPr/>
              <p:nvPr/>
            </p:nvSpPr>
            <p:spPr>
              <a:xfrm>
                <a:off x="4689049" y="2995657"/>
                <a:ext cx="100359" cy="98031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79" extrusionOk="0">
                    <a:moveTo>
                      <a:pt x="168" y="0"/>
                    </a:moveTo>
                    <a:cubicBezTo>
                      <a:pt x="154" y="0"/>
                      <a:pt x="141" y="7"/>
                      <a:pt x="132" y="18"/>
                    </a:cubicBezTo>
                    <a:lnTo>
                      <a:pt x="12" y="192"/>
                    </a:lnTo>
                    <a:cubicBezTo>
                      <a:pt x="0" y="211"/>
                      <a:pt x="5" y="237"/>
                      <a:pt x="24" y="251"/>
                    </a:cubicBezTo>
                    <a:lnTo>
                      <a:pt x="103" y="305"/>
                    </a:lnTo>
                    <a:lnTo>
                      <a:pt x="196" y="371"/>
                    </a:lnTo>
                    <a:cubicBezTo>
                      <a:pt x="204" y="376"/>
                      <a:pt x="212" y="378"/>
                      <a:pt x="221" y="378"/>
                    </a:cubicBezTo>
                    <a:cubicBezTo>
                      <a:pt x="234" y="378"/>
                      <a:pt x="247" y="372"/>
                      <a:pt x="255" y="361"/>
                    </a:cubicBezTo>
                    <a:lnTo>
                      <a:pt x="375" y="187"/>
                    </a:lnTo>
                    <a:cubicBezTo>
                      <a:pt x="388" y="168"/>
                      <a:pt x="384" y="142"/>
                      <a:pt x="365" y="128"/>
                    </a:cubicBezTo>
                    <a:lnTo>
                      <a:pt x="271" y="64"/>
                    </a:lnTo>
                    <a:lnTo>
                      <a:pt x="193" y="8"/>
                    </a:lnTo>
                    <a:cubicBezTo>
                      <a:pt x="185" y="3"/>
                      <a:pt x="176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6"/>
              <p:cNvSpPr/>
              <p:nvPr/>
            </p:nvSpPr>
            <p:spPr>
              <a:xfrm>
                <a:off x="4406335" y="3094982"/>
                <a:ext cx="76304" cy="7526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91" extrusionOk="0">
                    <a:moveTo>
                      <a:pt x="211" y="1"/>
                    </a:moveTo>
                    <a:lnTo>
                      <a:pt x="211" y="1"/>
                    </a:lnTo>
                    <a:cubicBezTo>
                      <a:pt x="226" y="18"/>
                      <a:pt x="226" y="44"/>
                      <a:pt x="211" y="62"/>
                    </a:cubicBezTo>
                    <a:lnTo>
                      <a:pt x="60" y="209"/>
                    </a:lnTo>
                    <a:cubicBezTo>
                      <a:pt x="52" y="217"/>
                      <a:pt x="41" y="221"/>
                      <a:pt x="30" y="221"/>
                    </a:cubicBezTo>
                    <a:cubicBezTo>
                      <a:pt x="19" y="221"/>
                      <a:pt x="8" y="217"/>
                      <a:pt x="1" y="209"/>
                    </a:cubicBezTo>
                    <a:lnTo>
                      <a:pt x="1" y="209"/>
                    </a:lnTo>
                    <a:lnTo>
                      <a:pt x="68" y="277"/>
                    </a:lnTo>
                    <a:cubicBezTo>
                      <a:pt x="76" y="286"/>
                      <a:pt x="87" y="290"/>
                      <a:pt x="98" y="290"/>
                    </a:cubicBezTo>
                    <a:cubicBezTo>
                      <a:pt x="109" y="290"/>
                      <a:pt x="120" y="286"/>
                      <a:pt x="127" y="277"/>
                    </a:cubicBezTo>
                    <a:lnTo>
                      <a:pt x="277" y="129"/>
                    </a:lnTo>
                    <a:cubicBezTo>
                      <a:pt x="294" y="114"/>
                      <a:pt x="294" y="86"/>
                      <a:pt x="278" y="70"/>
                    </a:cubicBez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6"/>
              <p:cNvSpPr/>
              <p:nvPr/>
            </p:nvSpPr>
            <p:spPr>
              <a:xfrm>
                <a:off x="4364174" y="3053338"/>
                <a:ext cx="100876" cy="9880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82" extrusionOk="0">
                    <a:moveTo>
                      <a:pt x="196" y="1"/>
                    </a:moveTo>
                    <a:cubicBezTo>
                      <a:pt x="185" y="1"/>
                      <a:pt x="174" y="5"/>
                      <a:pt x="165" y="12"/>
                    </a:cubicBezTo>
                    <a:lnTo>
                      <a:pt x="16" y="160"/>
                    </a:lnTo>
                    <a:cubicBezTo>
                      <a:pt x="0" y="177"/>
                      <a:pt x="0" y="204"/>
                      <a:pt x="16" y="221"/>
                    </a:cubicBezTo>
                    <a:lnTo>
                      <a:pt x="84" y="289"/>
                    </a:lnTo>
                    <a:lnTo>
                      <a:pt x="164" y="370"/>
                    </a:lnTo>
                    <a:cubicBezTo>
                      <a:pt x="172" y="378"/>
                      <a:pt x="183" y="382"/>
                      <a:pt x="194" y="382"/>
                    </a:cubicBezTo>
                    <a:cubicBezTo>
                      <a:pt x="205" y="382"/>
                      <a:pt x="216" y="378"/>
                      <a:pt x="224" y="370"/>
                    </a:cubicBezTo>
                    <a:lnTo>
                      <a:pt x="374" y="223"/>
                    </a:lnTo>
                    <a:cubicBezTo>
                      <a:pt x="389" y="205"/>
                      <a:pt x="389" y="179"/>
                      <a:pt x="374" y="162"/>
                    </a:cubicBezTo>
                    <a:lnTo>
                      <a:pt x="294" y="82"/>
                    </a:lnTo>
                    <a:lnTo>
                      <a:pt x="226" y="12"/>
                    </a:lnTo>
                    <a:cubicBezTo>
                      <a:pt x="217" y="5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3" name="Google Shape;1733;p26"/>
          <p:cNvGrpSpPr/>
          <p:nvPr/>
        </p:nvGrpSpPr>
        <p:grpSpPr>
          <a:xfrm>
            <a:off x="4126445" y="3582033"/>
            <a:ext cx="274177" cy="729413"/>
            <a:chOff x="4162420" y="3582033"/>
            <a:chExt cx="274177" cy="729413"/>
          </a:xfrm>
        </p:grpSpPr>
        <p:sp>
          <p:nvSpPr>
            <p:cNvPr id="1734" name="Google Shape;1734;p26"/>
            <p:cNvSpPr/>
            <p:nvPr/>
          </p:nvSpPr>
          <p:spPr>
            <a:xfrm>
              <a:off x="4162420" y="4277561"/>
              <a:ext cx="274177" cy="33884"/>
            </a:xfrm>
            <a:custGeom>
              <a:avLst/>
              <a:gdLst/>
              <a:ahLst/>
              <a:cxnLst/>
              <a:rect l="l" t="t" r="r" b="b"/>
              <a:pathLst>
                <a:path w="1060" h="131" extrusionOk="0">
                  <a:moveTo>
                    <a:pt x="0" y="0"/>
                  </a:moveTo>
                  <a:cubicBezTo>
                    <a:pt x="0" y="73"/>
                    <a:pt x="58" y="131"/>
                    <a:pt x="131" y="131"/>
                  </a:cubicBezTo>
                  <a:lnTo>
                    <a:pt x="930" y="131"/>
                  </a:lnTo>
                  <a:cubicBezTo>
                    <a:pt x="1001" y="131"/>
                    <a:pt x="1060" y="73"/>
                    <a:pt x="106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4162420" y="3663768"/>
              <a:ext cx="274177" cy="614053"/>
            </a:xfrm>
            <a:custGeom>
              <a:avLst/>
              <a:gdLst/>
              <a:ahLst/>
              <a:cxnLst/>
              <a:rect l="l" t="t" r="r" b="b"/>
              <a:pathLst>
                <a:path w="1060" h="2374" extrusionOk="0">
                  <a:moveTo>
                    <a:pt x="367" y="1"/>
                  </a:moveTo>
                  <a:lnTo>
                    <a:pt x="367" y="185"/>
                  </a:lnTo>
                  <a:cubicBezTo>
                    <a:pt x="367" y="339"/>
                    <a:pt x="301" y="485"/>
                    <a:pt x="185" y="586"/>
                  </a:cubicBezTo>
                  <a:cubicBezTo>
                    <a:pt x="66" y="687"/>
                    <a:pt x="0" y="833"/>
                    <a:pt x="0" y="987"/>
                  </a:cubicBezTo>
                  <a:lnTo>
                    <a:pt x="0" y="2373"/>
                  </a:lnTo>
                  <a:lnTo>
                    <a:pt x="1060" y="2373"/>
                  </a:lnTo>
                  <a:lnTo>
                    <a:pt x="1060" y="987"/>
                  </a:lnTo>
                  <a:cubicBezTo>
                    <a:pt x="1060" y="833"/>
                    <a:pt x="992" y="687"/>
                    <a:pt x="876" y="586"/>
                  </a:cubicBezTo>
                  <a:cubicBezTo>
                    <a:pt x="759" y="485"/>
                    <a:pt x="693" y="339"/>
                    <a:pt x="693" y="185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4257089" y="3644886"/>
              <a:ext cx="84322" cy="19141"/>
            </a:xfrm>
            <a:custGeom>
              <a:avLst/>
              <a:gdLst/>
              <a:ahLst/>
              <a:cxnLst/>
              <a:rect l="l" t="t" r="r" b="b"/>
              <a:pathLst>
                <a:path w="326" h="74" extrusionOk="0">
                  <a:moveTo>
                    <a:pt x="1" y="1"/>
                  </a:moveTo>
                  <a:lnTo>
                    <a:pt x="1" y="74"/>
                  </a:lnTo>
                  <a:lnTo>
                    <a:pt x="326" y="74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4255020" y="3631954"/>
              <a:ext cx="88720" cy="13192"/>
            </a:xfrm>
            <a:custGeom>
              <a:avLst/>
              <a:gdLst/>
              <a:ahLst/>
              <a:cxnLst/>
              <a:rect l="l" t="t" r="r" b="b"/>
              <a:pathLst>
                <a:path w="343" h="51" extrusionOk="0">
                  <a:moveTo>
                    <a:pt x="0" y="0"/>
                  </a:moveTo>
                  <a:lnTo>
                    <a:pt x="0" y="51"/>
                  </a:lnTo>
                  <a:lnTo>
                    <a:pt x="342" y="5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4255279" y="3582033"/>
              <a:ext cx="88461" cy="50180"/>
            </a:xfrm>
            <a:custGeom>
              <a:avLst/>
              <a:gdLst/>
              <a:ahLst/>
              <a:cxnLst/>
              <a:rect l="l" t="t" r="r" b="b"/>
              <a:pathLst>
                <a:path w="342" h="194" extrusionOk="0">
                  <a:moveTo>
                    <a:pt x="53" y="1"/>
                  </a:moveTo>
                  <a:cubicBezTo>
                    <a:pt x="24" y="1"/>
                    <a:pt x="1" y="23"/>
                    <a:pt x="1" y="53"/>
                  </a:cubicBezTo>
                  <a:lnTo>
                    <a:pt x="1" y="193"/>
                  </a:lnTo>
                  <a:lnTo>
                    <a:pt x="341" y="193"/>
                  </a:lnTo>
                  <a:lnTo>
                    <a:pt x="341" y="53"/>
                  </a:lnTo>
                  <a:cubicBezTo>
                    <a:pt x="341" y="23"/>
                    <a:pt x="319" y="1"/>
                    <a:pt x="28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4162420" y="3919063"/>
              <a:ext cx="274177" cy="272108"/>
            </a:xfrm>
            <a:custGeom>
              <a:avLst/>
              <a:gdLst/>
              <a:ahLst/>
              <a:cxnLst/>
              <a:rect l="l" t="t" r="r" b="b"/>
              <a:pathLst>
                <a:path w="1060" h="1052" extrusionOk="0">
                  <a:moveTo>
                    <a:pt x="0" y="0"/>
                  </a:moveTo>
                  <a:lnTo>
                    <a:pt x="0" y="1051"/>
                  </a:lnTo>
                  <a:lnTo>
                    <a:pt x="1060" y="1051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4205616" y="3974157"/>
              <a:ext cx="188044" cy="125190"/>
            </a:xfrm>
            <a:custGeom>
              <a:avLst/>
              <a:gdLst/>
              <a:ahLst/>
              <a:cxnLst/>
              <a:rect l="l" t="t" r="r" b="b"/>
              <a:pathLst>
                <a:path w="727" h="484" extrusionOk="0">
                  <a:moveTo>
                    <a:pt x="363" y="1"/>
                  </a:moveTo>
                  <a:cubicBezTo>
                    <a:pt x="162" y="1"/>
                    <a:pt x="0" y="110"/>
                    <a:pt x="0" y="242"/>
                  </a:cubicBezTo>
                  <a:cubicBezTo>
                    <a:pt x="0" y="376"/>
                    <a:pt x="162" y="484"/>
                    <a:pt x="363" y="484"/>
                  </a:cubicBezTo>
                  <a:cubicBezTo>
                    <a:pt x="563" y="484"/>
                    <a:pt x="726" y="376"/>
                    <a:pt x="726" y="242"/>
                  </a:cubicBezTo>
                  <a:cubicBezTo>
                    <a:pt x="726" y="110"/>
                    <a:pt x="563" y="1"/>
                    <a:pt x="363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4224498" y="3986831"/>
              <a:ext cx="150280" cy="100100"/>
            </a:xfrm>
            <a:custGeom>
              <a:avLst/>
              <a:gdLst/>
              <a:ahLst/>
              <a:cxnLst/>
              <a:rect l="l" t="t" r="r" b="b"/>
              <a:pathLst>
                <a:path w="581" h="387" extrusionOk="0">
                  <a:moveTo>
                    <a:pt x="290" y="1"/>
                  </a:moveTo>
                  <a:cubicBezTo>
                    <a:pt x="130" y="1"/>
                    <a:pt x="0" y="87"/>
                    <a:pt x="0" y="193"/>
                  </a:cubicBezTo>
                  <a:cubicBezTo>
                    <a:pt x="0" y="299"/>
                    <a:pt x="130" y="386"/>
                    <a:pt x="290" y="386"/>
                  </a:cubicBezTo>
                  <a:cubicBezTo>
                    <a:pt x="450" y="386"/>
                    <a:pt x="580" y="299"/>
                    <a:pt x="580" y="193"/>
                  </a:cubicBezTo>
                  <a:cubicBezTo>
                    <a:pt x="580" y="87"/>
                    <a:pt x="450" y="1"/>
                    <a:pt x="290" y="1"/>
                  </a:cubicBezTo>
                  <a:close/>
                </a:path>
              </a:pathLst>
            </a:custGeom>
            <a:solidFill>
              <a:srgbClr val="FFD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4236396" y="3994849"/>
              <a:ext cx="126225" cy="83805"/>
            </a:xfrm>
            <a:custGeom>
              <a:avLst/>
              <a:gdLst/>
              <a:ahLst/>
              <a:cxnLst/>
              <a:rect l="l" t="t" r="r" b="b"/>
              <a:pathLst>
                <a:path w="488" h="324" extrusionOk="0">
                  <a:moveTo>
                    <a:pt x="244" y="1"/>
                  </a:moveTo>
                  <a:cubicBezTo>
                    <a:pt x="109" y="1"/>
                    <a:pt x="1" y="74"/>
                    <a:pt x="1" y="162"/>
                  </a:cubicBezTo>
                  <a:cubicBezTo>
                    <a:pt x="1" y="253"/>
                    <a:pt x="109" y="324"/>
                    <a:pt x="244" y="324"/>
                  </a:cubicBezTo>
                  <a:cubicBezTo>
                    <a:pt x="378" y="324"/>
                    <a:pt x="487" y="253"/>
                    <a:pt x="487" y="162"/>
                  </a:cubicBezTo>
                  <a:cubicBezTo>
                    <a:pt x="487" y="74"/>
                    <a:pt x="378" y="1"/>
                    <a:pt x="24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4205616" y="4116677"/>
              <a:ext cx="191148" cy="10605"/>
            </a:xfrm>
            <a:custGeom>
              <a:avLst/>
              <a:gdLst/>
              <a:ahLst/>
              <a:cxnLst/>
              <a:rect l="l" t="t" r="r" b="b"/>
              <a:pathLst>
                <a:path w="739" h="41" extrusionOk="0">
                  <a:moveTo>
                    <a:pt x="0" y="1"/>
                  </a:moveTo>
                  <a:lnTo>
                    <a:pt x="0" y="41"/>
                  </a:lnTo>
                  <a:lnTo>
                    <a:pt x="738" y="4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4246743" y="4133231"/>
              <a:ext cx="108636" cy="10605"/>
            </a:xfrm>
            <a:custGeom>
              <a:avLst/>
              <a:gdLst/>
              <a:ahLst/>
              <a:cxnLst/>
              <a:rect l="l" t="t" r="r" b="b"/>
              <a:pathLst>
                <a:path w="420" h="41" extrusionOk="0">
                  <a:moveTo>
                    <a:pt x="1" y="1"/>
                  </a:moveTo>
                  <a:lnTo>
                    <a:pt x="1" y="41"/>
                  </a:lnTo>
                  <a:lnTo>
                    <a:pt x="420" y="41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4180785" y="3983210"/>
              <a:ext cx="234861" cy="56129"/>
            </a:xfrm>
            <a:custGeom>
              <a:avLst/>
              <a:gdLst/>
              <a:ahLst/>
              <a:cxnLst/>
              <a:rect l="l" t="t" r="r" b="b"/>
              <a:pathLst>
                <a:path w="908" h="217" extrusionOk="0">
                  <a:moveTo>
                    <a:pt x="906" y="89"/>
                  </a:moveTo>
                  <a:lnTo>
                    <a:pt x="906" y="89"/>
                  </a:lnTo>
                  <a:cubicBezTo>
                    <a:pt x="906" y="90"/>
                    <a:pt x="907" y="90"/>
                    <a:pt x="907" y="90"/>
                  </a:cubicBezTo>
                  <a:cubicBezTo>
                    <a:pt x="907" y="90"/>
                    <a:pt x="907" y="89"/>
                    <a:pt x="906" y="89"/>
                  </a:cubicBezTo>
                  <a:close/>
                  <a:moveTo>
                    <a:pt x="174" y="23"/>
                  </a:moveTo>
                  <a:cubicBezTo>
                    <a:pt x="181" y="23"/>
                    <a:pt x="186" y="29"/>
                    <a:pt x="185" y="34"/>
                  </a:cubicBezTo>
                  <a:cubicBezTo>
                    <a:pt x="185" y="42"/>
                    <a:pt x="183" y="49"/>
                    <a:pt x="180" y="56"/>
                  </a:cubicBezTo>
                  <a:cubicBezTo>
                    <a:pt x="176" y="65"/>
                    <a:pt x="169" y="72"/>
                    <a:pt x="164" y="77"/>
                  </a:cubicBezTo>
                  <a:cubicBezTo>
                    <a:pt x="155" y="86"/>
                    <a:pt x="147" y="91"/>
                    <a:pt x="136" y="96"/>
                  </a:cubicBezTo>
                  <a:cubicBezTo>
                    <a:pt x="126" y="101"/>
                    <a:pt x="114" y="103"/>
                    <a:pt x="101" y="103"/>
                  </a:cubicBezTo>
                  <a:cubicBezTo>
                    <a:pt x="105" y="93"/>
                    <a:pt x="110" y="84"/>
                    <a:pt x="117" y="74"/>
                  </a:cubicBezTo>
                  <a:cubicBezTo>
                    <a:pt x="122" y="65"/>
                    <a:pt x="127" y="56"/>
                    <a:pt x="134" y="48"/>
                  </a:cubicBezTo>
                  <a:cubicBezTo>
                    <a:pt x="140" y="41"/>
                    <a:pt x="147" y="35"/>
                    <a:pt x="155" y="30"/>
                  </a:cubicBezTo>
                  <a:cubicBezTo>
                    <a:pt x="160" y="27"/>
                    <a:pt x="167" y="23"/>
                    <a:pt x="174" y="23"/>
                  </a:cubicBezTo>
                  <a:close/>
                  <a:moveTo>
                    <a:pt x="622" y="117"/>
                  </a:moveTo>
                  <a:cubicBezTo>
                    <a:pt x="626" y="117"/>
                    <a:pt x="628" y="117"/>
                    <a:pt x="629" y="119"/>
                  </a:cubicBezTo>
                  <a:cubicBezTo>
                    <a:pt x="633" y="122"/>
                    <a:pt x="633" y="126"/>
                    <a:pt x="633" y="129"/>
                  </a:cubicBezTo>
                  <a:cubicBezTo>
                    <a:pt x="633" y="136"/>
                    <a:pt x="631" y="141"/>
                    <a:pt x="629" y="148"/>
                  </a:cubicBezTo>
                  <a:cubicBezTo>
                    <a:pt x="626" y="155"/>
                    <a:pt x="622" y="162"/>
                    <a:pt x="619" y="169"/>
                  </a:cubicBezTo>
                  <a:cubicBezTo>
                    <a:pt x="615" y="176"/>
                    <a:pt x="610" y="181"/>
                    <a:pt x="607" y="187"/>
                  </a:cubicBezTo>
                  <a:cubicBezTo>
                    <a:pt x="603" y="190"/>
                    <a:pt x="598" y="192"/>
                    <a:pt x="595" y="194"/>
                  </a:cubicBezTo>
                  <a:cubicBezTo>
                    <a:pt x="589" y="194"/>
                    <a:pt x="586" y="188"/>
                    <a:pt x="586" y="180"/>
                  </a:cubicBezTo>
                  <a:cubicBezTo>
                    <a:pt x="586" y="173"/>
                    <a:pt x="588" y="166"/>
                    <a:pt x="589" y="161"/>
                  </a:cubicBezTo>
                  <a:cubicBezTo>
                    <a:pt x="591" y="154"/>
                    <a:pt x="595" y="147"/>
                    <a:pt x="598" y="140"/>
                  </a:cubicBezTo>
                  <a:cubicBezTo>
                    <a:pt x="602" y="133"/>
                    <a:pt x="605" y="128"/>
                    <a:pt x="610" y="124"/>
                  </a:cubicBezTo>
                  <a:cubicBezTo>
                    <a:pt x="614" y="119"/>
                    <a:pt x="617" y="117"/>
                    <a:pt x="622" y="117"/>
                  </a:cubicBezTo>
                  <a:close/>
                  <a:moveTo>
                    <a:pt x="171" y="1"/>
                  </a:moveTo>
                  <a:cubicBezTo>
                    <a:pt x="160" y="1"/>
                    <a:pt x="150" y="4"/>
                    <a:pt x="141" y="8"/>
                  </a:cubicBezTo>
                  <a:cubicBezTo>
                    <a:pt x="131" y="15"/>
                    <a:pt x="120" y="22"/>
                    <a:pt x="112" y="30"/>
                  </a:cubicBezTo>
                  <a:cubicBezTo>
                    <a:pt x="101" y="39"/>
                    <a:pt x="91" y="49"/>
                    <a:pt x="84" y="60"/>
                  </a:cubicBezTo>
                  <a:cubicBezTo>
                    <a:pt x="75" y="72"/>
                    <a:pt x="68" y="84"/>
                    <a:pt x="61" y="96"/>
                  </a:cubicBezTo>
                  <a:cubicBezTo>
                    <a:pt x="54" y="95"/>
                    <a:pt x="47" y="89"/>
                    <a:pt x="44" y="82"/>
                  </a:cubicBezTo>
                  <a:cubicBezTo>
                    <a:pt x="41" y="75"/>
                    <a:pt x="39" y="70"/>
                    <a:pt x="39" y="63"/>
                  </a:cubicBezTo>
                  <a:cubicBezTo>
                    <a:pt x="39" y="58"/>
                    <a:pt x="41" y="53"/>
                    <a:pt x="41" y="48"/>
                  </a:cubicBezTo>
                  <a:cubicBezTo>
                    <a:pt x="42" y="44"/>
                    <a:pt x="44" y="41"/>
                    <a:pt x="47" y="37"/>
                  </a:cubicBezTo>
                  <a:cubicBezTo>
                    <a:pt x="49" y="34"/>
                    <a:pt x="51" y="32"/>
                    <a:pt x="54" y="29"/>
                  </a:cubicBezTo>
                  <a:cubicBezTo>
                    <a:pt x="56" y="27"/>
                    <a:pt x="60" y="25"/>
                    <a:pt x="61" y="23"/>
                  </a:cubicBezTo>
                  <a:lnTo>
                    <a:pt x="65" y="20"/>
                  </a:lnTo>
                  <a:cubicBezTo>
                    <a:pt x="67" y="20"/>
                    <a:pt x="67" y="18"/>
                    <a:pt x="67" y="16"/>
                  </a:cubicBezTo>
                  <a:cubicBezTo>
                    <a:pt x="67" y="15"/>
                    <a:pt x="65" y="15"/>
                    <a:pt x="61" y="15"/>
                  </a:cubicBezTo>
                  <a:cubicBezTo>
                    <a:pt x="56" y="15"/>
                    <a:pt x="51" y="16"/>
                    <a:pt x="46" y="18"/>
                  </a:cubicBezTo>
                  <a:cubicBezTo>
                    <a:pt x="39" y="22"/>
                    <a:pt x="32" y="25"/>
                    <a:pt x="25" y="30"/>
                  </a:cubicBezTo>
                  <a:cubicBezTo>
                    <a:pt x="20" y="35"/>
                    <a:pt x="13" y="41"/>
                    <a:pt x="8" y="48"/>
                  </a:cubicBezTo>
                  <a:cubicBezTo>
                    <a:pt x="4" y="55"/>
                    <a:pt x="1" y="62"/>
                    <a:pt x="1" y="68"/>
                  </a:cubicBezTo>
                  <a:cubicBezTo>
                    <a:pt x="1" y="74"/>
                    <a:pt x="2" y="79"/>
                    <a:pt x="4" y="82"/>
                  </a:cubicBezTo>
                  <a:cubicBezTo>
                    <a:pt x="8" y="88"/>
                    <a:pt x="11" y="93"/>
                    <a:pt x="16" y="96"/>
                  </a:cubicBezTo>
                  <a:cubicBezTo>
                    <a:pt x="21" y="100"/>
                    <a:pt x="27" y="105"/>
                    <a:pt x="32" y="107"/>
                  </a:cubicBezTo>
                  <a:cubicBezTo>
                    <a:pt x="35" y="105"/>
                    <a:pt x="38" y="104"/>
                    <a:pt x="41" y="104"/>
                  </a:cubicBezTo>
                  <a:cubicBezTo>
                    <a:pt x="54" y="104"/>
                    <a:pt x="64" y="121"/>
                    <a:pt x="53" y="131"/>
                  </a:cubicBezTo>
                  <a:cubicBezTo>
                    <a:pt x="51" y="136"/>
                    <a:pt x="51" y="141"/>
                    <a:pt x="51" y="147"/>
                  </a:cubicBezTo>
                  <a:cubicBezTo>
                    <a:pt x="51" y="159"/>
                    <a:pt x="53" y="169"/>
                    <a:pt x="58" y="178"/>
                  </a:cubicBezTo>
                  <a:cubicBezTo>
                    <a:pt x="61" y="187"/>
                    <a:pt x="67" y="194"/>
                    <a:pt x="75" y="200"/>
                  </a:cubicBezTo>
                  <a:cubicBezTo>
                    <a:pt x="82" y="206"/>
                    <a:pt x="89" y="211"/>
                    <a:pt x="98" y="213"/>
                  </a:cubicBezTo>
                  <a:cubicBezTo>
                    <a:pt x="107" y="216"/>
                    <a:pt x="115" y="216"/>
                    <a:pt x="124" y="216"/>
                  </a:cubicBezTo>
                  <a:cubicBezTo>
                    <a:pt x="133" y="216"/>
                    <a:pt x="141" y="216"/>
                    <a:pt x="148" y="213"/>
                  </a:cubicBezTo>
                  <a:cubicBezTo>
                    <a:pt x="157" y="211"/>
                    <a:pt x="164" y="207"/>
                    <a:pt x="171" y="204"/>
                  </a:cubicBezTo>
                  <a:cubicBezTo>
                    <a:pt x="176" y="200"/>
                    <a:pt x="183" y="195"/>
                    <a:pt x="186" y="190"/>
                  </a:cubicBezTo>
                  <a:cubicBezTo>
                    <a:pt x="188" y="192"/>
                    <a:pt x="188" y="194"/>
                    <a:pt x="188" y="195"/>
                  </a:cubicBezTo>
                  <a:cubicBezTo>
                    <a:pt x="192" y="199"/>
                    <a:pt x="193" y="200"/>
                    <a:pt x="197" y="204"/>
                  </a:cubicBezTo>
                  <a:cubicBezTo>
                    <a:pt x="199" y="206"/>
                    <a:pt x="202" y="207"/>
                    <a:pt x="206" y="209"/>
                  </a:cubicBezTo>
                  <a:cubicBezTo>
                    <a:pt x="209" y="211"/>
                    <a:pt x="213" y="211"/>
                    <a:pt x="216" y="211"/>
                  </a:cubicBezTo>
                  <a:cubicBezTo>
                    <a:pt x="219" y="211"/>
                    <a:pt x="223" y="211"/>
                    <a:pt x="226" y="209"/>
                  </a:cubicBezTo>
                  <a:cubicBezTo>
                    <a:pt x="230" y="209"/>
                    <a:pt x="233" y="207"/>
                    <a:pt x="237" y="206"/>
                  </a:cubicBezTo>
                  <a:cubicBezTo>
                    <a:pt x="240" y="202"/>
                    <a:pt x="244" y="200"/>
                    <a:pt x="247" y="199"/>
                  </a:cubicBezTo>
                  <a:cubicBezTo>
                    <a:pt x="249" y="195"/>
                    <a:pt x="252" y="194"/>
                    <a:pt x="254" y="190"/>
                  </a:cubicBezTo>
                  <a:cubicBezTo>
                    <a:pt x="256" y="194"/>
                    <a:pt x="258" y="195"/>
                    <a:pt x="259" y="199"/>
                  </a:cubicBezTo>
                  <a:cubicBezTo>
                    <a:pt x="261" y="200"/>
                    <a:pt x="263" y="204"/>
                    <a:pt x="265" y="206"/>
                  </a:cubicBezTo>
                  <a:cubicBezTo>
                    <a:pt x="268" y="207"/>
                    <a:pt x="272" y="209"/>
                    <a:pt x="275" y="209"/>
                  </a:cubicBezTo>
                  <a:cubicBezTo>
                    <a:pt x="280" y="211"/>
                    <a:pt x="285" y="211"/>
                    <a:pt x="289" y="211"/>
                  </a:cubicBezTo>
                  <a:cubicBezTo>
                    <a:pt x="296" y="211"/>
                    <a:pt x="303" y="209"/>
                    <a:pt x="310" y="206"/>
                  </a:cubicBezTo>
                  <a:cubicBezTo>
                    <a:pt x="315" y="202"/>
                    <a:pt x="320" y="199"/>
                    <a:pt x="324" y="194"/>
                  </a:cubicBezTo>
                  <a:cubicBezTo>
                    <a:pt x="331" y="188"/>
                    <a:pt x="334" y="183"/>
                    <a:pt x="339" y="176"/>
                  </a:cubicBezTo>
                  <a:cubicBezTo>
                    <a:pt x="341" y="173"/>
                    <a:pt x="346" y="166"/>
                    <a:pt x="350" y="157"/>
                  </a:cubicBezTo>
                  <a:cubicBezTo>
                    <a:pt x="357" y="147"/>
                    <a:pt x="362" y="134"/>
                    <a:pt x="365" y="122"/>
                  </a:cubicBezTo>
                  <a:lnTo>
                    <a:pt x="374" y="124"/>
                  </a:lnTo>
                  <a:lnTo>
                    <a:pt x="381" y="126"/>
                  </a:lnTo>
                  <a:cubicBezTo>
                    <a:pt x="383" y="128"/>
                    <a:pt x="383" y="128"/>
                    <a:pt x="383" y="129"/>
                  </a:cubicBezTo>
                  <a:cubicBezTo>
                    <a:pt x="383" y="133"/>
                    <a:pt x="383" y="136"/>
                    <a:pt x="381" y="138"/>
                  </a:cubicBezTo>
                  <a:cubicBezTo>
                    <a:pt x="379" y="141"/>
                    <a:pt x="376" y="147"/>
                    <a:pt x="374" y="150"/>
                  </a:cubicBezTo>
                  <a:cubicBezTo>
                    <a:pt x="372" y="155"/>
                    <a:pt x="371" y="161"/>
                    <a:pt x="369" y="166"/>
                  </a:cubicBezTo>
                  <a:cubicBezTo>
                    <a:pt x="367" y="171"/>
                    <a:pt x="365" y="178"/>
                    <a:pt x="365" y="183"/>
                  </a:cubicBezTo>
                  <a:cubicBezTo>
                    <a:pt x="365" y="187"/>
                    <a:pt x="367" y="192"/>
                    <a:pt x="367" y="194"/>
                  </a:cubicBezTo>
                  <a:cubicBezTo>
                    <a:pt x="371" y="199"/>
                    <a:pt x="372" y="200"/>
                    <a:pt x="376" y="204"/>
                  </a:cubicBezTo>
                  <a:cubicBezTo>
                    <a:pt x="382" y="208"/>
                    <a:pt x="388" y="211"/>
                    <a:pt x="396" y="211"/>
                  </a:cubicBezTo>
                  <a:cubicBezTo>
                    <a:pt x="398" y="211"/>
                    <a:pt x="400" y="211"/>
                    <a:pt x="402" y="211"/>
                  </a:cubicBezTo>
                  <a:cubicBezTo>
                    <a:pt x="403" y="211"/>
                    <a:pt x="404" y="211"/>
                    <a:pt x="406" y="211"/>
                  </a:cubicBezTo>
                  <a:cubicBezTo>
                    <a:pt x="411" y="211"/>
                    <a:pt x="417" y="209"/>
                    <a:pt x="421" y="206"/>
                  </a:cubicBezTo>
                  <a:cubicBezTo>
                    <a:pt x="426" y="202"/>
                    <a:pt x="431" y="199"/>
                    <a:pt x="437" y="194"/>
                  </a:cubicBezTo>
                  <a:cubicBezTo>
                    <a:pt x="442" y="188"/>
                    <a:pt x="447" y="183"/>
                    <a:pt x="450" y="176"/>
                  </a:cubicBezTo>
                  <a:cubicBezTo>
                    <a:pt x="454" y="173"/>
                    <a:pt x="457" y="166"/>
                    <a:pt x="463" y="157"/>
                  </a:cubicBezTo>
                  <a:cubicBezTo>
                    <a:pt x="470" y="147"/>
                    <a:pt x="475" y="134"/>
                    <a:pt x="478" y="122"/>
                  </a:cubicBezTo>
                  <a:cubicBezTo>
                    <a:pt x="482" y="122"/>
                    <a:pt x="483" y="124"/>
                    <a:pt x="487" y="124"/>
                  </a:cubicBezTo>
                  <a:cubicBezTo>
                    <a:pt x="489" y="124"/>
                    <a:pt x="490" y="126"/>
                    <a:pt x="492" y="126"/>
                  </a:cubicBezTo>
                  <a:cubicBezTo>
                    <a:pt x="494" y="126"/>
                    <a:pt x="496" y="128"/>
                    <a:pt x="496" y="129"/>
                  </a:cubicBezTo>
                  <a:cubicBezTo>
                    <a:pt x="496" y="133"/>
                    <a:pt x="494" y="136"/>
                    <a:pt x="492" y="138"/>
                  </a:cubicBezTo>
                  <a:cubicBezTo>
                    <a:pt x="490" y="141"/>
                    <a:pt x="489" y="147"/>
                    <a:pt x="487" y="150"/>
                  </a:cubicBezTo>
                  <a:cubicBezTo>
                    <a:pt x="483" y="155"/>
                    <a:pt x="482" y="161"/>
                    <a:pt x="480" y="166"/>
                  </a:cubicBezTo>
                  <a:cubicBezTo>
                    <a:pt x="478" y="171"/>
                    <a:pt x="478" y="178"/>
                    <a:pt x="478" y="183"/>
                  </a:cubicBezTo>
                  <a:cubicBezTo>
                    <a:pt x="478" y="187"/>
                    <a:pt x="478" y="192"/>
                    <a:pt x="480" y="194"/>
                  </a:cubicBezTo>
                  <a:cubicBezTo>
                    <a:pt x="482" y="199"/>
                    <a:pt x="485" y="200"/>
                    <a:pt x="487" y="204"/>
                  </a:cubicBezTo>
                  <a:cubicBezTo>
                    <a:pt x="494" y="208"/>
                    <a:pt x="501" y="211"/>
                    <a:pt x="508" y="211"/>
                  </a:cubicBezTo>
                  <a:cubicBezTo>
                    <a:pt x="510" y="211"/>
                    <a:pt x="511" y="211"/>
                    <a:pt x="513" y="211"/>
                  </a:cubicBezTo>
                  <a:cubicBezTo>
                    <a:pt x="514" y="211"/>
                    <a:pt x="516" y="211"/>
                    <a:pt x="517" y="211"/>
                  </a:cubicBezTo>
                  <a:cubicBezTo>
                    <a:pt x="523" y="211"/>
                    <a:pt x="528" y="209"/>
                    <a:pt x="534" y="206"/>
                  </a:cubicBezTo>
                  <a:cubicBezTo>
                    <a:pt x="539" y="202"/>
                    <a:pt x="544" y="199"/>
                    <a:pt x="549" y="194"/>
                  </a:cubicBezTo>
                  <a:cubicBezTo>
                    <a:pt x="549" y="194"/>
                    <a:pt x="551" y="192"/>
                    <a:pt x="551" y="190"/>
                  </a:cubicBezTo>
                  <a:cubicBezTo>
                    <a:pt x="551" y="192"/>
                    <a:pt x="551" y="194"/>
                    <a:pt x="551" y="194"/>
                  </a:cubicBezTo>
                  <a:cubicBezTo>
                    <a:pt x="553" y="197"/>
                    <a:pt x="555" y="200"/>
                    <a:pt x="558" y="204"/>
                  </a:cubicBezTo>
                  <a:cubicBezTo>
                    <a:pt x="560" y="206"/>
                    <a:pt x="563" y="209"/>
                    <a:pt x="567" y="209"/>
                  </a:cubicBezTo>
                  <a:cubicBezTo>
                    <a:pt x="569" y="210"/>
                    <a:pt x="572" y="212"/>
                    <a:pt x="575" y="212"/>
                  </a:cubicBezTo>
                  <a:cubicBezTo>
                    <a:pt x="576" y="212"/>
                    <a:pt x="577" y="211"/>
                    <a:pt x="579" y="211"/>
                  </a:cubicBezTo>
                  <a:cubicBezTo>
                    <a:pt x="580" y="211"/>
                    <a:pt x="582" y="212"/>
                    <a:pt x="583" y="212"/>
                  </a:cubicBezTo>
                  <a:cubicBezTo>
                    <a:pt x="587" y="212"/>
                    <a:pt x="590" y="210"/>
                    <a:pt x="593" y="207"/>
                  </a:cubicBezTo>
                  <a:cubicBezTo>
                    <a:pt x="598" y="206"/>
                    <a:pt x="603" y="202"/>
                    <a:pt x="607" y="200"/>
                  </a:cubicBezTo>
                  <a:cubicBezTo>
                    <a:pt x="610" y="197"/>
                    <a:pt x="615" y="192"/>
                    <a:pt x="619" y="188"/>
                  </a:cubicBezTo>
                  <a:cubicBezTo>
                    <a:pt x="619" y="195"/>
                    <a:pt x="622" y="200"/>
                    <a:pt x="628" y="206"/>
                  </a:cubicBezTo>
                  <a:cubicBezTo>
                    <a:pt x="633" y="209"/>
                    <a:pt x="639" y="211"/>
                    <a:pt x="645" y="211"/>
                  </a:cubicBezTo>
                  <a:cubicBezTo>
                    <a:pt x="646" y="211"/>
                    <a:pt x="647" y="211"/>
                    <a:pt x="648" y="211"/>
                  </a:cubicBezTo>
                  <a:cubicBezTo>
                    <a:pt x="650" y="211"/>
                    <a:pt x="651" y="211"/>
                    <a:pt x="652" y="211"/>
                  </a:cubicBezTo>
                  <a:cubicBezTo>
                    <a:pt x="658" y="211"/>
                    <a:pt x="663" y="209"/>
                    <a:pt x="668" y="206"/>
                  </a:cubicBezTo>
                  <a:cubicBezTo>
                    <a:pt x="675" y="202"/>
                    <a:pt x="680" y="199"/>
                    <a:pt x="683" y="194"/>
                  </a:cubicBezTo>
                  <a:lnTo>
                    <a:pt x="683" y="195"/>
                  </a:lnTo>
                  <a:cubicBezTo>
                    <a:pt x="685" y="200"/>
                    <a:pt x="687" y="206"/>
                    <a:pt x="692" y="207"/>
                  </a:cubicBezTo>
                  <a:cubicBezTo>
                    <a:pt x="696" y="210"/>
                    <a:pt x="700" y="212"/>
                    <a:pt x="705" y="212"/>
                  </a:cubicBezTo>
                  <a:cubicBezTo>
                    <a:pt x="707" y="212"/>
                    <a:pt x="709" y="211"/>
                    <a:pt x="711" y="211"/>
                  </a:cubicBezTo>
                  <a:cubicBezTo>
                    <a:pt x="712" y="212"/>
                    <a:pt x="713" y="212"/>
                    <a:pt x="714" y="212"/>
                  </a:cubicBezTo>
                  <a:cubicBezTo>
                    <a:pt x="715" y="212"/>
                    <a:pt x="715" y="212"/>
                    <a:pt x="716" y="211"/>
                  </a:cubicBezTo>
                  <a:cubicBezTo>
                    <a:pt x="716" y="211"/>
                    <a:pt x="718" y="209"/>
                    <a:pt x="716" y="207"/>
                  </a:cubicBezTo>
                  <a:cubicBezTo>
                    <a:pt x="716" y="195"/>
                    <a:pt x="718" y="181"/>
                    <a:pt x="721" y="169"/>
                  </a:cubicBezTo>
                  <a:cubicBezTo>
                    <a:pt x="723" y="161"/>
                    <a:pt x="728" y="150"/>
                    <a:pt x="732" y="141"/>
                  </a:cubicBezTo>
                  <a:cubicBezTo>
                    <a:pt x="737" y="136"/>
                    <a:pt x="741" y="129"/>
                    <a:pt x="748" y="124"/>
                  </a:cubicBezTo>
                  <a:cubicBezTo>
                    <a:pt x="751" y="121"/>
                    <a:pt x="756" y="119"/>
                    <a:pt x="761" y="119"/>
                  </a:cubicBezTo>
                  <a:lnTo>
                    <a:pt x="765" y="119"/>
                  </a:lnTo>
                  <a:cubicBezTo>
                    <a:pt x="767" y="121"/>
                    <a:pt x="767" y="122"/>
                    <a:pt x="767" y="122"/>
                  </a:cubicBezTo>
                  <a:cubicBezTo>
                    <a:pt x="767" y="128"/>
                    <a:pt x="767" y="133"/>
                    <a:pt x="765" y="136"/>
                  </a:cubicBezTo>
                  <a:lnTo>
                    <a:pt x="760" y="150"/>
                  </a:lnTo>
                  <a:cubicBezTo>
                    <a:pt x="758" y="155"/>
                    <a:pt x="756" y="161"/>
                    <a:pt x="754" y="167"/>
                  </a:cubicBezTo>
                  <a:cubicBezTo>
                    <a:pt x="753" y="173"/>
                    <a:pt x="753" y="178"/>
                    <a:pt x="753" y="183"/>
                  </a:cubicBezTo>
                  <a:cubicBezTo>
                    <a:pt x="753" y="192"/>
                    <a:pt x="756" y="199"/>
                    <a:pt x="761" y="204"/>
                  </a:cubicBezTo>
                  <a:cubicBezTo>
                    <a:pt x="770" y="211"/>
                    <a:pt x="779" y="213"/>
                    <a:pt x="789" y="213"/>
                  </a:cubicBezTo>
                  <a:cubicBezTo>
                    <a:pt x="796" y="213"/>
                    <a:pt x="801" y="211"/>
                    <a:pt x="808" y="207"/>
                  </a:cubicBezTo>
                  <a:cubicBezTo>
                    <a:pt x="814" y="204"/>
                    <a:pt x="819" y="200"/>
                    <a:pt x="824" y="195"/>
                  </a:cubicBezTo>
                  <a:cubicBezTo>
                    <a:pt x="826" y="194"/>
                    <a:pt x="826" y="192"/>
                    <a:pt x="827" y="190"/>
                  </a:cubicBezTo>
                  <a:lnTo>
                    <a:pt x="829" y="192"/>
                  </a:lnTo>
                  <a:cubicBezTo>
                    <a:pt x="833" y="197"/>
                    <a:pt x="836" y="200"/>
                    <a:pt x="840" y="204"/>
                  </a:cubicBezTo>
                  <a:cubicBezTo>
                    <a:pt x="843" y="206"/>
                    <a:pt x="848" y="209"/>
                    <a:pt x="852" y="211"/>
                  </a:cubicBezTo>
                  <a:cubicBezTo>
                    <a:pt x="857" y="213"/>
                    <a:pt x="862" y="213"/>
                    <a:pt x="866" y="213"/>
                  </a:cubicBezTo>
                  <a:cubicBezTo>
                    <a:pt x="871" y="213"/>
                    <a:pt x="874" y="211"/>
                    <a:pt x="878" y="209"/>
                  </a:cubicBezTo>
                  <a:cubicBezTo>
                    <a:pt x="881" y="207"/>
                    <a:pt x="885" y="206"/>
                    <a:pt x="888" y="202"/>
                  </a:cubicBezTo>
                  <a:cubicBezTo>
                    <a:pt x="892" y="200"/>
                    <a:pt x="895" y="197"/>
                    <a:pt x="899" y="192"/>
                  </a:cubicBezTo>
                  <a:cubicBezTo>
                    <a:pt x="899" y="192"/>
                    <a:pt x="900" y="192"/>
                    <a:pt x="900" y="190"/>
                  </a:cubicBezTo>
                  <a:cubicBezTo>
                    <a:pt x="900" y="190"/>
                    <a:pt x="902" y="188"/>
                    <a:pt x="902" y="187"/>
                  </a:cubicBezTo>
                  <a:cubicBezTo>
                    <a:pt x="902" y="185"/>
                    <a:pt x="900" y="183"/>
                    <a:pt x="900" y="181"/>
                  </a:cubicBezTo>
                  <a:cubicBezTo>
                    <a:pt x="899" y="181"/>
                    <a:pt x="897" y="180"/>
                    <a:pt x="895" y="180"/>
                  </a:cubicBezTo>
                  <a:lnTo>
                    <a:pt x="892" y="180"/>
                  </a:lnTo>
                  <a:cubicBezTo>
                    <a:pt x="892" y="181"/>
                    <a:pt x="890" y="181"/>
                    <a:pt x="890" y="183"/>
                  </a:cubicBezTo>
                  <a:cubicBezTo>
                    <a:pt x="888" y="185"/>
                    <a:pt x="886" y="187"/>
                    <a:pt x="885" y="188"/>
                  </a:cubicBezTo>
                  <a:cubicBezTo>
                    <a:pt x="883" y="188"/>
                    <a:pt x="881" y="190"/>
                    <a:pt x="880" y="192"/>
                  </a:cubicBezTo>
                  <a:lnTo>
                    <a:pt x="874" y="192"/>
                  </a:lnTo>
                  <a:cubicBezTo>
                    <a:pt x="867" y="192"/>
                    <a:pt x="860" y="187"/>
                    <a:pt x="860" y="178"/>
                  </a:cubicBezTo>
                  <a:cubicBezTo>
                    <a:pt x="860" y="173"/>
                    <a:pt x="860" y="166"/>
                    <a:pt x="862" y="161"/>
                  </a:cubicBezTo>
                  <a:cubicBezTo>
                    <a:pt x="864" y="154"/>
                    <a:pt x="866" y="147"/>
                    <a:pt x="867" y="140"/>
                  </a:cubicBezTo>
                  <a:cubicBezTo>
                    <a:pt x="869" y="133"/>
                    <a:pt x="871" y="126"/>
                    <a:pt x="873" y="119"/>
                  </a:cubicBezTo>
                  <a:cubicBezTo>
                    <a:pt x="876" y="110"/>
                    <a:pt x="878" y="105"/>
                    <a:pt x="880" y="98"/>
                  </a:cubicBezTo>
                  <a:lnTo>
                    <a:pt x="899" y="98"/>
                  </a:lnTo>
                  <a:cubicBezTo>
                    <a:pt x="899" y="99"/>
                    <a:pt x="899" y="99"/>
                    <a:pt x="899" y="99"/>
                  </a:cubicBezTo>
                  <a:cubicBezTo>
                    <a:pt x="900" y="99"/>
                    <a:pt x="900" y="99"/>
                    <a:pt x="900" y="98"/>
                  </a:cubicBezTo>
                  <a:lnTo>
                    <a:pt x="904" y="96"/>
                  </a:lnTo>
                  <a:cubicBezTo>
                    <a:pt x="904" y="95"/>
                    <a:pt x="906" y="95"/>
                    <a:pt x="906" y="93"/>
                  </a:cubicBezTo>
                  <a:cubicBezTo>
                    <a:pt x="906" y="91"/>
                    <a:pt x="906" y="91"/>
                    <a:pt x="906" y="89"/>
                  </a:cubicBezTo>
                  <a:lnTo>
                    <a:pt x="886" y="89"/>
                  </a:lnTo>
                  <a:cubicBezTo>
                    <a:pt x="890" y="82"/>
                    <a:pt x="892" y="77"/>
                    <a:pt x="893" y="72"/>
                  </a:cubicBezTo>
                  <a:cubicBezTo>
                    <a:pt x="895" y="68"/>
                    <a:pt x="895" y="67"/>
                    <a:pt x="897" y="63"/>
                  </a:cubicBezTo>
                  <a:cubicBezTo>
                    <a:pt x="895" y="62"/>
                    <a:pt x="895" y="60"/>
                    <a:pt x="893" y="58"/>
                  </a:cubicBezTo>
                  <a:cubicBezTo>
                    <a:pt x="892" y="56"/>
                    <a:pt x="890" y="55"/>
                    <a:pt x="888" y="53"/>
                  </a:cubicBezTo>
                  <a:cubicBezTo>
                    <a:pt x="886" y="51"/>
                    <a:pt x="883" y="49"/>
                    <a:pt x="881" y="48"/>
                  </a:cubicBezTo>
                  <a:cubicBezTo>
                    <a:pt x="878" y="46"/>
                    <a:pt x="876" y="46"/>
                    <a:pt x="874" y="46"/>
                  </a:cubicBezTo>
                  <a:cubicBezTo>
                    <a:pt x="873" y="46"/>
                    <a:pt x="871" y="46"/>
                    <a:pt x="869" y="48"/>
                  </a:cubicBezTo>
                  <a:cubicBezTo>
                    <a:pt x="867" y="48"/>
                    <a:pt x="867" y="49"/>
                    <a:pt x="866" y="51"/>
                  </a:cubicBezTo>
                  <a:cubicBezTo>
                    <a:pt x="862" y="56"/>
                    <a:pt x="860" y="62"/>
                    <a:pt x="859" y="68"/>
                  </a:cubicBezTo>
                  <a:cubicBezTo>
                    <a:pt x="855" y="74"/>
                    <a:pt x="852" y="82"/>
                    <a:pt x="850" y="89"/>
                  </a:cubicBezTo>
                  <a:lnTo>
                    <a:pt x="843" y="89"/>
                  </a:lnTo>
                  <a:cubicBezTo>
                    <a:pt x="841" y="89"/>
                    <a:pt x="840" y="91"/>
                    <a:pt x="838" y="93"/>
                  </a:cubicBezTo>
                  <a:cubicBezTo>
                    <a:pt x="836" y="95"/>
                    <a:pt x="836" y="98"/>
                    <a:pt x="836" y="100"/>
                  </a:cubicBezTo>
                  <a:cubicBezTo>
                    <a:pt x="836" y="101"/>
                    <a:pt x="836" y="101"/>
                    <a:pt x="838" y="101"/>
                  </a:cubicBezTo>
                  <a:lnTo>
                    <a:pt x="845" y="101"/>
                  </a:lnTo>
                  <a:cubicBezTo>
                    <a:pt x="843" y="110"/>
                    <a:pt x="840" y="117"/>
                    <a:pt x="838" y="124"/>
                  </a:cubicBezTo>
                  <a:cubicBezTo>
                    <a:pt x="836" y="131"/>
                    <a:pt x="834" y="138"/>
                    <a:pt x="833" y="145"/>
                  </a:cubicBezTo>
                  <a:cubicBezTo>
                    <a:pt x="831" y="152"/>
                    <a:pt x="829" y="159"/>
                    <a:pt x="827" y="164"/>
                  </a:cubicBezTo>
                  <a:cubicBezTo>
                    <a:pt x="827" y="169"/>
                    <a:pt x="827" y="171"/>
                    <a:pt x="827" y="173"/>
                  </a:cubicBezTo>
                  <a:cubicBezTo>
                    <a:pt x="826" y="176"/>
                    <a:pt x="822" y="180"/>
                    <a:pt x="820" y="181"/>
                  </a:cubicBezTo>
                  <a:cubicBezTo>
                    <a:pt x="817" y="185"/>
                    <a:pt x="814" y="188"/>
                    <a:pt x="810" y="190"/>
                  </a:cubicBezTo>
                  <a:cubicBezTo>
                    <a:pt x="807" y="192"/>
                    <a:pt x="803" y="194"/>
                    <a:pt x="800" y="194"/>
                  </a:cubicBezTo>
                  <a:cubicBezTo>
                    <a:pt x="796" y="194"/>
                    <a:pt x="794" y="194"/>
                    <a:pt x="793" y="192"/>
                  </a:cubicBezTo>
                  <a:cubicBezTo>
                    <a:pt x="791" y="188"/>
                    <a:pt x="789" y="187"/>
                    <a:pt x="789" y="183"/>
                  </a:cubicBezTo>
                  <a:cubicBezTo>
                    <a:pt x="791" y="178"/>
                    <a:pt x="791" y="173"/>
                    <a:pt x="793" y="167"/>
                  </a:cubicBezTo>
                  <a:cubicBezTo>
                    <a:pt x="794" y="162"/>
                    <a:pt x="796" y="157"/>
                    <a:pt x="798" y="152"/>
                  </a:cubicBezTo>
                  <a:lnTo>
                    <a:pt x="803" y="136"/>
                  </a:lnTo>
                  <a:cubicBezTo>
                    <a:pt x="805" y="133"/>
                    <a:pt x="805" y="128"/>
                    <a:pt x="805" y="122"/>
                  </a:cubicBezTo>
                  <a:cubicBezTo>
                    <a:pt x="805" y="121"/>
                    <a:pt x="805" y="117"/>
                    <a:pt x="803" y="115"/>
                  </a:cubicBezTo>
                  <a:cubicBezTo>
                    <a:pt x="801" y="112"/>
                    <a:pt x="800" y="108"/>
                    <a:pt x="798" y="107"/>
                  </a:cubicBezTo>
                  <a:cubicBezTo>
                    <a:pt x="796" y="105"/>
                    <a:pt x="793" y="103"/>
                    <a:pt x="789" y="101"/>
                  </a:cubicBezTo>
                  <a:cubicBezTo>
                    <a:pt x="787" y="100"/>
                    <a:pt x="784" y="98"/>
                    <a:pt x="781" y="98"/>
                  </a:cubicBezTo>
                  <a:cubicBezTo>
                    <a:pt x="775" y="98"/>
                    <a:pt x="770" y="100"/>
                    <a:pt x="763" y="101"/>
                  </a:cubicBezTo>
                  <a:cubicBezTo>
                    <a:pt x="760" y="103"/>
                    <a:pt x="754" y="105"/>
                    <a:pt x="749" y="108"/>
                  </a:cubicBezTo>
                  <a:cubicBezTo>
                    <a:pt x="744" y="110"/>
                    <a:pt x="741" y="114"/>
                    <a:pt x="735" y="117"/>
                  </a:cubicBezTo>
                  <a:cubicBezTo>
                    <a:pt x="734" y="112"/>
                    <a:pt x="728" y="107"/>
                    <a:pt x="725" y="103"/>
                  </a:cubicBezTo>
                  <a:cubicBezTo>
                    <a:pt x="721" y="103"/>
                    <a:pt x="720" y="101"/>
                    <a:pt x="716" y="101"/>
                  </a:cubicBezTo>
                  <a:cubicBezTo>
                    <a:pt x="713" y="101"/>
                    <a:pt x="709" y="103"/>
                    <a:pt x="708" y="107"/>
                  </a:cubicBezTo>
                  <a:cubicBezTo>
                    <a:pt x="706" y="110"/>
                    <a:pt x="704" y="117"/>
                    <a:pt x="702" y="124"/>
                  </a:cubicBezTo>
                  <a:cubicBezTo>
                    <a:pt x="699" y="131"/>
                    <a:pt x="697" y="138"/>
                    <a:pt x="694" y="145"/>
                  </a:cubicBezTo>
                  <a:cubicBezTo>
                    <a:pt x="692" y="152"/>
                    <a:pt x="690" y="162"/>
                    <a:pt x="688" y="171"/>
                  </a:cubicBezTo>
                  <a:cubicBezTo>
                    <a:pt x="685" y="174"/>
                    <a:pt x="683" y="178"/>
                    <a:pt x="680" y="181"/>
                  </a:cubicBezTo>
                  <a:cubicBezTo>
                    <a:pt x="678" y="185"/>
                    <a:pt x="675" y="187"/>
                    <a:pt x="671" y="188"/>
                  </a:cubicBezTo>
                  <a:cubicBezTo>
                    <a:pt x="668" y="192"/>
                    <a:pt x="664" y="194"/>
                    <a:pt x="659" y="194"/>
                  </a:cubicBezTo>
                  <a:cubicBezTo>
                    <a:pt x="657" y="194"/>
                    <a:pt x="655" y="192"/>
                    <a:pt x="654" y="190"/>
                  </a:cubicBezTo>
                  <a:cubicBezTo>
                    <a:pt x="652" y="190"/>
                    <a:pt x="652" y="187"/>
                    <a:pt x="652" y="185"/>
                  </a:cubicBezTo>
                  <a:cubicBezTo>
                    <a:pt x="652" y="180"/>
                    <a:pt x="652" y="174"/>
                    <a:pt x="654" y="169"/>
                  </a:cubicBezTo>
                  <a:cubicBezTo>
                    <a:pt x="655" y="162"/>
                    <a:pt x="657" y="157"/>
                    <a:pt x="659" y="150"/>
                  </a:cubicBezTo>
                  <a:lnTo>
                    <a:pt x="666" y="134"/>
                  </a:lnTo>
                  <a:cubicBezTo>
                    <a:pt x="668" y="131"/>
                    <a:pt x="668" y="128"/>
                    <a:pt x="668" y="124"/>
                  </a:cubicBezTo>
                  <a:cubicBezTo>
                    <a:pt x="668" y="122"/>
                    <a:pt x="668" y="121"/>
                    <a:pt x="666" y="119"/>
                  </a:cubicBezTo>
                  <a:cubicBezTo>
                    <a:pt x="664" y="117"/>
                    <a:pt x="662" y="115"/>
                    <a:pt x="661" y="114"/>
                  </a:cubicBezTo>
                  <a:cubicBezTo>
                    <a:pt x="659" y="114"/>
                    <a:pt x="657" y="112"/>
                    <a:pt x="654" y="112"/>
                  </a:cubicBezTo>
                  <a:lnTo>
                    <a:pt x="648" y="112"/>
                  </a:lnTo>
                  <a:cubicBezTo>
                    <a:pt x="647" y="108"/>
                    <a:pt x="643" y="107"/>
                    <a:pt x="642" y="105"/>
                  </a:cubicBezTo>
                  <a:cubicBezTo>
                    <a:pt x="638" y="103"/>
                    <a:pt x="635" y="101"/>
                    <a:pt x="631" y="100"/>
                  </a:cubicBezTo>
                  <a:cubicBezTo>
                    <a:pt x="626" y="98"/>
                    <a:pt x="622" y="98"/>
                    <a:pt x="617" y="98"/>
                  </a:cubicBezTo>
                  <a:cubicBezTo>
                    <a:pt x="609" y="98"/>
                    <a:pt x="600" y="101"/>
                    <a:pt x="593" y="105"/>
                  </a:cubicBezTo>
                  <a:cubicBezTo>
                    <a:pt x="584" y="110"/>
                    <a:pt x="577" y="117"/>
                    <a:pt x="572" y="126"/>
                  </a:cubicBezTo>
                  <a:cubicBezTo>
                    <a:pt x="565" y="133"/>
                    <a:pt x="560" y="143"/>
                    <a:pt x="556" y="152"/>
                  </a:cubicBezTo>
                  <a:cubicBezTo>
                    <a:pt x="555" y="159"/>
                    <a:pt x="553" y="166"/>
                    <a:pt x="551" y="173"/>
                  </a:cubicBezTo>
                  <a:cubicBezTo>
                    <a:pt x="549" y="176"/>
                    <a:pt x="548" y="178"/>
                    <a:pt x="544" y="181"/>
                  </a:cubicBezTo>
                  <a:cubicBezTo>
                    <a:pt x="541" y="185"/>
                    <a:pt x="539" y="188"/>
                    <a:pt x="534" y="190"/>
                  </a:cubicBezTo>
                  <a:cubicBezTo>
                    <a:pt x="530" y="192"/>
                    <a:pt x="527" y="194"/>
                    <a:pt x="523" y="194"/>
                  </a:cubicBezTo>
                  <a:cubicBezTo>
                    <a:pt x="520" y="194"/>
                    <a:pt x="518" y="194"/>
                    <a:pt x="516" y="190"/>
                  </a:cubicBezTo>
                  <a:cubicBezTo>
                    <a:pt x="515" y="188"/>
                    <a:pt x="513" y="187"/>
                    <a:pt x="513" y="183"/>
                  </a:cubicBezTo>
                  <a:cubicBezTo>
                    <a:pt x="515" y="178"/>
                    <a:pt x="515" y="173"/>
                    <a:pt x="516" y="166"/>
                  </a:cubicBezTo>
                  <a:cubicBezTo>
                    <a:pt x="520" y="161"/>
                    <a:pt x="522" y="155"/>
                    <a:pt x="525" y="150"/>
                  </a:cubicBezTo>
                  <a:lnTo>
                    <a:pt x="532" y="134"/>
                  </a:lnTo>
                  <a:cubicBezTo>
                    <a:pt x="534" y="131"/>
                    <a:pt x="536" y="128"/>
                    <a:pt x="536" y="124"/>
                  </a:cubicBezTo>
                  <a:cubicBezTo>
                    <a:pt x="536" y="121"/>
                    <a:pt x="534" y="117"/>
                    <a:pt x="532" y="114"/>
                  </a:cubicBezTo>
                  <a:cubicBezTo>
                    <a:pt x="530" y="112"/>
                    <a:pt x="527" y="110"/>
                    <a:pt x="523" y="110"/>
                  </a:cubicBezTo>
                  <a:lnTo>
                    <a:pt x="513" y="110"/>
                  </a:lnTo>
                  <a:cubicBezTo>
                    <a:pt x="511" y="112"/>
                    <a:pt x="510" y="112"/>
                    <a:pt x="508" y="112"/>
                  </a:cubicBezTo>
                  <a:lnTo>
                    <a:pt x="499" y="112"/>
                  </a:lnTo>
                  <a:cubicBezTo>
                    <a:pt x="497" y="112"/>
                    <a:pt x="494" y="112"/>
                    <a:pt x="490" y="110"/>
                  </a:cubicBezTo>
                  <a:cubicBezTo>
                    <a:pt x="489" y="110"/>
                    <a:pt x="487" y="108"/>
                    <a:pt x="487" y="107"/>
                  </a:cubicBezTo>
                  <a:cubicBezTo>
                    <a:pt x="487" y="103"/>
                    <a:pt x="489" y="101"/>
                    <a:pt x="489" y="100"/>
                  </a:cubicBezTo>
                  <a:cubicBezTo>
                    <a:pt x="490" y="96"/>
                    <a:pt x="492" y="93"/>
                    <a:pt x="490" y="89"/>
                  </a:cubicBezTo>
                  <a:cubicBezTo>
                    <a:pt x="490" y="88"/>
                    <a:pt x="490" y="86"/>
                    <a:pt x="489" y="84"/>
                  </a:cubicBezTo>
                  <a:cubicBezTo>
                    <a:pt x="489" y="82"/>
                    <a:pt x="487" y="82"/>
                    <a:pt x="485" y="81"/>
                  </a:cubicBezTo>
                  <a:cubicBezTo>
                    <a:pt x="483" y="79"/>
                    <a:pt x="482" y="77"/>
                    <a:pt x="480" y="77"/>
                  </a:cubicBezTo>
                  <a:cubicBezTo>
                    <a:pt x="478" y="75"/>
                    <a:pt x="477" y="75"/>
                    <a:pt x="473" y="75"/>
                  </a:cubicBezTo>
                  <a:cubicBezTo>
                    <a:pt x="471" y="75"/>
                    <a:pt x="470" y="75"/>
                    <a:pt x="468" y="77"/>
                  </a:cubicBezTo>
                  <a:cubicBezTo>
                    <a:pt x="466" y="77"/>
                    <a:pt x="464" y="79"/>
                    <a:pt x="463" y="81"/>
                  </a:cubicBezTo>
                  <a:cubicBezTo>
                    <a:pt x="461" y="82"/>
                    <a:pt x="459" y="86"/>
                    <a:pt x="459" y="88"/>
                  </a:cubicBezTo>
                  <a:cubicBezTo>
                    <a:pt x="457" y="91"/>
                    <a:pt x="457" y="93"/>
                    <a:pt x="457" y="96"/>
                  </a:cubicBezTo>
                  <a:cubicBezTo>
                    <a:pt x="457" y="100"/>
                    <a:pt x="457" y="103"/>
                    <a:pt x="459" y="105"/>
                  </a:cubicBezTo>
                  <a:cubicBezTo>
                    <a:pt x="459" y="108"/>
                    <a:pt x="461" y="110"/>
                    <a:pt x="461" y="112"/>
                  </a:cubicBezTo>
                  <a:cubicBezTo>
                    <a:pt x="463" y="114"/>
                    <a:pt x="464" y="115"/>
                    <a:pt x="466" y="117"/>
                  </a:cubicBezTo>
                  <a:cubicBezTo>
                    <a:pt x="463" y="129"/>
                    <a:pt x="459" y="140"/>
                    <a:pt x="452" y="150"/>
                  </a:cubicBezTo>
                  <a:cubicBezTo>
                    <a:pt x="449" y="157"/>
                    <a:pt x="444" y="164"/>
                    <a:pt x="442" y="167"/>
                  </a:cubicBezTo>
                  <a:cubicBezTo>
                    <a:pt x="440" y="173"/>
                    <a:pt x="437" y="176"/>
                    <a:pt x="433" y="180"/>
                  </a:cubicBezTo>
                  <a:cubicBezTo>
                    <a:pt x="430" y="183"/>
                    <a:pt x="426" y="187"/>
                    <a:pt x="423" y="188"/>
                  </a:cubicBezTo>
                  <a:cubicBezTo>
                    <a:pt x="419" y="190"/>
                    <a:pt x="416" y="192"/>
                    <a:pt x="411" y="192"/>
                  </a:cubicBezTo>
                  <a:cubicBezTo>
                    <a:pt x="405" y="192"/>
                    <a:pt x="402" y="188"/>
                    <a:pt x="402" y="181"/>
                  </a:cubicBezTo>
                  <a:cubicBezTo>
                    <a:pt x="402" y="176"/>
                    <a:pt x="404" y="171"/>
                    <a:pt x="405" y="166"/>
                  </a:cubicBezTo>
                  <a:cubicBezTo>
                    <a:pt x="407" y="159"/>
                    <a:pt x="411" y="154"/>
                    <a:pt x="412" y="148"/>
                  </a:cubicBezTo>
                  <a:lnTo>
                    <a:pt x="419" y="133"/>
                  </a:lnTo>
                  <a:cubicBezTo>
                    <a:pt x="421" y="129"/>
                    <a:pt x="423" y="126"/>
                    <a:pt x="423" y="122"/>
                  </a:cubicBezTo>
                  <a:cubicBezTo>
                    <a:pt x="423" y="119"/>
                    <a:pt x="423" y="115"/>
                    <a:pt x="419" y="112"/>
                  </a:cubicBezTo>
                  <a:cubicBezTo>
                    <a:pt x="417" y="110"/>
                    <a:pt x="414" y="108"/>
                    <a:pt x="411" y="108"/>
                  </a:cubicBezTo>
                  <a:lnTo>
                    <a:pt x="407" y="108"/>
                  </a:lnTo>
                  <a:lnTo>
                    <a:pt x="402" y="110"/>
                  </a:lnTo>
                  <a:lnTo>
                    <a:pt x="395" y="110"/>
                  </a:lnTo>
                  <a:cubicBezTo>
                    <a:pt x="394" y="111"/>
                    <a:pt x="393" y="111"/>
                    <a:pt x="391" y="111"/>
                  </a:cubicBezTo>
                  <a:cubicBezTo>
                    <a:pt x="390" y="111"/>
                    <a:pt x="389" y="111"/>
                    <a:pt x="388" y="110"/>
                  </a:cubicBezTo>
                  <a:cubicBezTo>
                    <a:pt x="387" y="111"/>
                    <a:pt x="386" y="111"/>
                    <a:pt x="385" y="111"/>
                  </a:cubicBezTo>
                  <a:cubicBezTo>
                    <a:pt x="382" y="111"/>
                    <a:pt x="380" y="110"/>
                    <a:pt x="379" y="110"/>
                  </a:cubicBezTo>
                  <a:cubicBezTo>
                    <a:pt x="378" y="108"/>
                    <a:pt x="376" y="107"/>
                    <a:pt x="376" y="105"/>
                  </a:cubicBezTo>
                  <a:cubicBezTo>
                    <a:pt x="376" y="103"/>
                    <a:pt x="376" y="100"/>
                    <a:pt x="378" y="98"/>
                  </a:cubicBezTo>
                  <a:cubicBezTo>
                    <a:pt x="379" y="95"/>
                    <a:pt x="379" y="91"/>
                    <a:pt x="379" y="88"/>
                  </a:cubicBezTo>
                  <a:cubicBezTo>
                    <a:pt x="379" y="88"/>
                    <a:pt x="379" y="86"/>
                    <a:pt x="378" y="84"/>
                  </a:cubicBezTo>
                  <a:cubicBezTo>
                    <a:pt x="376" y="82"/>
                    <a:pt x="376" y="81"/>
                    <a:pt x="374" y="79"/>
                  </a:cubicBezTo>
                  <a:cubicBezTo>
                    <a:pt x="372" y="77"/>
                    <a:pt x="369" y="75"/>
                    <a:pt x="367" y="75"/>
                  </a:cubicBezTo>
                  <a:cubicBezTo>
                    <a:pt x="365" y="74"/>
                    <a:pt x="364" y="74"/>
                    <a:pt x="362" y="74"/>
                  </a:cubicBezTo>
                  <a:cubicBezTo>
                    <a:pt x="360" y="74"/>
                    <a:pt x="358" y="74"/>
                    <a:pt x="357" y="75"/>
                  </a:cubicBezTo>
                  <a:cubicBezTo>
                    <a:pt x="355" y="77"/>
                    <a:pt x="353" y="79"/>
                    <a:pt x="351" y="81"/>
                  </a:cubicBezTo>
                  <a:cubicBezTo>
                    <a:pt x="350" y="82"/>
                    <a:pt x="348" y="84"/>
                    <a:pt x="346" y="86"/>
                  </a:cubicBezTo>
                  <a:cubicBezTo>
                    <a:pt x="346" y="89"/>
                    <a:pt x="345" y="91"/>
                    <a:pt x="345" y="95"/>
                  </a:cubicBezTo>
                  <a:cubicBezTo>
                    <a:pt x="345" y="98"/>
                    <a:pt x="346" y="101"/>
                    <a:pt x="346" y="103"/>
                  </a:cubicBezTo>
                  <a:cubicBezTo>
                    <a:pt x="348" y="107"/>
                    <a:pt x="348" y="108"/>
                    <a:pt x="350" y="110"/>
                  </a:cubicBezTo>
                  <a:cubicBezTo>
                    <a:pt x="351" y="114"/>
                    <a:pt x="353" y="114"/>
                    <a:pt x="355" y="115"/>
                  </a:cubicBezTo>
                  <a:cubicBezTo>
                    <a:pt x="351" y="128"/>
                    <a:pt x="346" y="138"/>
                    <a:pt x="341" y="148"/>
                  </a:cubicBezTo>
                  <a:cubicBezTo>
                    <a:pt x="336" y="157"/>
                    <a:pt x="332" y="162"/>
                    <a:pt x="329" y="166"/>
                  </a:cubicBezTo>
                  <a:cubicBezTo>
                    <a:pt x="327" y="171"/>
                    <a:pt x="324" y="174"/>
                    <a:pt x="320" y="180"/>
                  </a:cubicBezTo>
                  <a:cubicBezTo>
                    <a:pt x="317" y="183"/>
                    <a:pt x="313" y="185"/>
                    <a:pt x="310" y="187"/>
                  </a:cubicBezTo>
                  <a:cubicBezTo>
                    <a:pt x="306" y="190"/>
                    <a:pt x="303" y="192"/>
                    <a:pt x="299" y="192"/>
                  </a:cubicBezTo>
                  <a:cubicBezTo>
                    <a:pt x="296" y="192"/>
                    <a:pt x="294" y="190"/>
                    <a:pt x="292" y="188"/>
                  </a:cubicBezTo>
                  <a:cubicBezTo>
                    <a:pt x="291" y="187"/>
                    <a:pt x="291" y="183"/>
                    <a:pt x="291" y="180"/>
                  </a:cubicBezTo>
                  <a:cubicBezTo>
                    <a:pt x="291" y="174"/>
                    <a:pt x="291" y="167"/>
                    <a:pt x="292" y="161"/>
                  </a:cubicBezTo>
                  <a:cubicBezTo>
                    <a:pt x="294" y="154"/>
                    <a:pt x="296" y="148"/>
                    <a:pt x="298" y="143"/>
                  </a:cubicBezTo>
                  <a:cubicBezTo>
                    <a:pt x="299" y="136"/>
                    <a:pt x="301" y="131"/>
                    <a:pt x="303" y="126"/>
                  </a:cubicBezTo>
                  <a:cubicBezTo>
                    <a:pt x="305" y="122"/>
                    <a:pt x="306" y="117"/>
                    <a:pt x="306" y="112"/>
                  </a:cubicBezTo>
                  <a:cubicBezTo>
                    <a:pt x="306" y="110"/>
                    <a:pt x="305" y="108"/>
                    <a:pt x="305" y="108"/>
                  </a:cubicBezTo>
                  <a:cubicBezTo>
                    <a:pt x="303" y="105"/>
                    <a:pt x="301" y="103"/>
                    <a:pt x="298" y="101"/>
                  </a:cubicBezTo>
                  <a:lnTo>
                    <a:pt x="291" y="98"/>
                  </a:lnTo>
                  <a:cubicBezTo>
                    <a:pt x="289" y="96"/>
                    <a:pt x="287" y="96"/>
                    <a:pt x="284" y="96"/>
                  </a:cubicBezTo>
                  <a:cubicBezTo>
                    <a:pt x="282" y="96"/>
                    <a:pt x="280" y="96"/>
                    <a:pt x="279" y="98"/>
                  </a:cubicBezTo>
                  <a:cubicBezTo>
                    <a:pt x="279" y="98"/>
                    <a:pt x="277" y="100"/>
                    <a:pt x="275" y="101"/>
                  </a:cubicBezTo>
                  <a:cubicBezTo>
                    <a:pt x="273" y="105"/>
                    <a:pt x="272" y="110"/>
                    <a:pt x="270" y="117"/>
                  </a:cubicBezTo>
                  <a:cubicBezTo>
                    <a:pt x="268" y="124"/>
                    <a:pt x="266" y="131"/>
                    <a:pt x="265" y="140"/>
                  </a:cubicBezTo>
                  <a:cubicBezTo>
                    <a:pt x="261" y="147"/>
                    <a:pt x="259" y="152"/>
                    <a:pt x="258" y="159"/>
                  </a:cubicBezTo>
                  <a:cubicBezTo>
                    <a:pt x="256" y="164"/>
                    <a:pt x="254" y="169"/>
                    <a:pt x="252" y="173"/>
                  </a:cubicBezTo>
                  <a:cubicBezTo>
                    <a:pt x="251" y="176"/>
                    <a:pt x="249" y="178"/>
                    <a:pt x="247" y="180"/>
                  </a:cubicBezTo>
                  <a:cubicBezTo>
                    <a:pt x="246" y="183"/>
                    <a:pt x="244" y="185"/>
                    <a:pt x="240" y="187"/>
                  </a:cubicBezTo>
                  <a:cubicBezTo>
                    <a:pt x="239" y="188"/>
                    <a:pt x="237" y="190"/>
                    <a:pt x="233" y="192"/>
                  </a:cubicBezTo>
                  <a:cubicBezTo>
                    <a:pt x="232" y="192"/>
                    <a:pt x="230" y="194"/>
                    <a:pt x="226" y="194"/>
                  </a:cubicBezTo>
                  <a:cubicBezTo>
                    <a:pt x="225" y="194"/>
                    <a:pt x="223" y="192"/>
                    <a:pt x="221" y="190"/>
                  </a:cubicBezTo>
                  <a:cubicBezTo>
                    <a:pt x="221" y="188"/>
                    <a:pt x="219" y="187"/>
                    <a:pt x="219" y="185"/>
                  </a:cubicBezTo>
                  <a:cubicBezTo>
                    <a:pt x="219" y="178"/>
                    <a:pt x="221" y="171"/>
                    <a:pt x="223" y="164"/>
                  </a:cubicBezTo>
                  <a:cubicBezTo>
                    <a:pt x="225" y="157"/>
                    <a:pt x="226" y="150"/>
                    <a:pt x="230" y="145"/>
                  </a:cubicBezTo>
                  <a:cubicBezTo>
                    <a:pt x="232" y="138"/>
                    <a:pt x="233" y="133"/>
                    <a:pt x="235" y="128"/>
                  </a:cubicBezTo>
                  <a:cubicBezTo>
                    <a:pt x="239" y="122"/>
                    <a:pt x="239" y="117"/>
                    <a:pt x="239" y="114"/>
                  </a:cubicBezTo>
                  <a:cubicBezTo>
                    <a:pt x="239" y="112"/>
                    <a:pt x="239" y="110"/>
                    <a:pt x="237" y="108"/>
                  </a:cubicBezTo>
                  <a:cubicBezTo>
                    <a:pt x="235" y="107"/>
                    <a:pt x="233" y="105"/>
                    <a:pt x="232" y="103"/>
                  </a:cubicBezTo>
                  <a:lnTo>
                    <a:pt x="223" y="98"/>
                  </a:lnTo>
                  <a:cubicBezTo>
                    <a:pt x="221" y="98"/>
                    <a:pt x="219" y="96"/>
                    <a:pt x="216" y="96"/>
                  </a:cubicBezTo>
                  <a:cubicBezTo>
                    <a:pt x="214" y="96"/>
                    <a:pt x="213" y="98"/>
                    <a:pt x="213" y="98"/>
                  </a:cubicBezTo>
                  <a:cubicBezTo>
                    <a:pt x="211" y="100"/>
                    <a:pt x="209" y="100"/>
                    <a:pt x="209" y="101"/>
                  </a:cubicBezTo>
                  <a:cubicBezTo>
                    <a:pt x="207" y="107"/>
                    <a:pt x="204" y="112"/>
                    <a:pt x="202" y="119"/>
                  </a:cubicBezTo>
                  <a:cubicBezTo>
                    <a:pt x="200" y="126"/>
                    <a:pt x="197" y="133"/>
                    <a:pt x="195" y="140"/>
                  </a:cubicBezTo>
                  <a:cubicBezTo>
                    <a:pt x="192" y="147"/>
                    <a:pt x="190" y="155"/>
                    <a:pt x="188" y="164"/>
                  </a:cubicBezTo>
                  <a:cubicBezTo>
                    <a:pt x="188" y="166"/>
                    <a:pt x="188" y="167"/>
                    <a:pt x="188" y="169"/>
                  </a:cubicBezTo>
                  <a:cubicBezTo>
                    <a:pt x="185" y="173"/>
                    <a:pt x="183" y="176"/>
                    <a:pt x="180" y="180"/>
                  </a:cubicBezTo>
                  <a:cubicBezTo>
                    <a:pt x="171" y="187"/>
                    <a:pt x="160" y="192"/>
                    <a:pt x="150" y="195"/>
                  </a:cubicBezTo>
                  <a:cubicBezTo>
                    <a:pt x="147" y="197"/>
                    <a:pt x="141" y="199"/>
                    <a:pt x="134" y="199"/>
                  </a:cubicBezTo>
                  <a:cubicBezTo>
                    <a:pt x="124" y="199"/>
                    <a:pt x="112" y="195"/>
                    <a:pt x="103" y="187"/>
                  </a:cubicBezTo>
                  <a:cubicBezTo>
                    <a:pt x="96" y="176"/>
                    <a:pt x="91" y="162"/>
                    <a:pt x="93" y="147"/>
                  </a:cubicBezTo>
                  <a:cubicBezTo>
                    <a:pt x="93" y="138"/>
                    <a:pt x="94" y="128"/>
                    <a:pt x="96" y="119"/>
                  </a:cubicBezTo>
                  <a:cubicBezTo>
                    <a:pt x="112" y="119"/>
                    <a:pt x="129" y="115"/>
                    <a:pt x="143" y="110"/>
                  </a:cubicBezTo>
                  <a:cubicBezTo>
                    <a:pt x="157" y="105"/>
                    <a:pt x="169" y="98"/>
                    <a:pt x="180" y="91"/>
                  </a:cubicBezTo>
                  <a:cubicBezTo>
                    <a:pt x="190" y="84"/>
                    <a:pt x="197" y="75"/>
                    <a:pt x="204" y="65"/>
                  </a:cubicBezTo>
                  <a:cubicBezTo>
                    <a:pt x="209" y="58"/>
                    <a:pt x="211" y="49"/>
                    <a:pt x="211" y="41"/>
                  </a:cubicBezTo>
                  <a:cubicBezTo>
                    <a:pt x="211" y="35"/>
                    <a:pt x="211" y="32"/>
                    <a:pt x="209" y="29"/>
                  </a:cubicBezTo>
                  <a:cubicBezTo>
                    <a:pt x="206" y="23"/>
                    <a:pt x="204" y="18"/>
                    <a:pt x="200" y="15"/>
                  </a:cubicBezTo>
                  <a:cubicBezTo>
                    <a:pt x="197" y="11"/>
                    <a:pt x="192" y="8"/>
                    <a:pt x="186" y="4"/>
                  </a:cubicBezTo>
                  <a:cubicBezTo>
                    <a:pt x="181" y="2"/>
                    <a:pt x="176" y="1"/>
                    <a:pt x="17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6"/>
          <p:cNvGrpSpPr/>
          <p:nvPr/>
        </p:nvGrpSpPr>
        <p:grpSpPr>
          <a:xfrm>
            <a:off x="4743896" y="1429930"/>
            <a:ext cx="249604" cy="736656"/>
            <a:chOff x="4733021" y="1415780"/>
            <a:chExt cx="249604" cy="736656"/>
          </a:xfrm>
        </p:grpSpPr>
        <p:sp>
          <p:nvSpPr>
            <p:cNvPr id="1747" name="Google Shape;1747;p26"/>
            <p:cNvSpPr/>
            <p:nvPr/>
          </p:nvSpPr>
          <p:spPr>
            <a:xfrm>
              <a:off x="4830018" y="1473719"/>
              <a:ext cx="55611" cy="13709"/>
            </a:xfrm>
            <a:custGeom>
              <a:avLst/>
              <a:gdLst/>
              <a:ahLst/>
              <a:cxnLst/>
              <a:rect l="l" t="t" r="r" b="b"/>
              <a:pathLst>
                <a:path w="215" h="53" extrusionOk="0">
                  <a:moveTo>
                    <a:pt x="1" y="0"/>
                  </a:moveTo>
                  <a:lnTo>
                    <a:pt x="1" y="52"/>
                  </a:lnTo>
                  <a:lnTo>
                    <a:pt x="214" y="5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A3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4825620" y="1460528"/>
              <a:ext cx="64406" cy="13450"/>
            </a:xfrm>
            <a:custGeom>
              <a:avLst/>
              <a:gdLst/>
              <a:ahLst/>
              <a:cxnLst/>
              <a:rect l="l" t="t" r="r" b="b"/>
              <a:pathLst>
                <a:path w="249" h="52" extrusionOk="0">
                  <a:moveTo>
                    <a:pt x="0" y="1"/>
                  </a:moveTo>
                  <a:lnTo>
                    <a:pt x="0" y="51"/>
                  </a:lnTo>
                  <a:lnTo>
                    <a:pt x="249" y="51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4822517" y="1415780"/>
              <a:ext cx="70355" cy="45006"/>
            </a:xfrm>
            <a:custGeom>
              <a:avLst/>
              <a:gdLst/>
              <a:ahLst/>
              <a:cxnLst/>
              <a:rect l="l" t="t" r="r" b="b"/>
              <a:pathLst>
                <a:path w="272" h="174" extrusionOk="0">
                  <a:moveTo>
                    <a:pt x="0" y="0"/>
                  </a:moveTo>
                  <a:lnTo>
                    <a:pt x="0" y="174"/>
                  </a:lnTo>
                  <a:lnTo>
                    <a:pt x="271" y="174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4733021" y="1563473"/>
              <a:ext cx="249604" cy="588963"/>
            </a:xfrm>
            <a:custGeom>
              <a:avLst/>
              <a:gdLst/>
              <a:ahLst/>
              <a:cxnLst/>
              <a:rect l="l" t="t" r="r" b="b"/>
              <a:pathLst>
                <a:path w="965" h="2277" extrusionOk="0">
                  <a:moveTo>
                    <a:pt x="348" y="1"/>
                  </a:moveTo>
                  <a:cubicBezTo>
                    <a:pt x="348" y="60"/>
                    <a:pt x="317" y="115"/>
                    <a:pt x="268" y="147"/>
                  </a:cubicBezTo>
                  <a:lnTo>
                    <a:pt x="84" y="266"/>
                  </a:lnTo>
                  <a:cubicBezTo>
                    <a:pt x="30" y="301"/>
                    <a:pt x="0" y="364"/>
                    <a:pt x="6" y="426"/>
                  </a:cubicBezTo>
                  <a:lnTo>
                    <a:pt x="115" y="1722"/>
                  </a:lnTo>
                  <a:cubicBezTo>
                    <a:pt x="127" y="1873"/>
                    <a:pt x="113" y="2026"/>
                    <a:pt x="75" y="2174"/>
                  </a:cubicBezTo>
                  <a:cubicBezTo>
                    <a:pt x="61" y="2226"/>
                    <a:pt x="99" y="2276"/>
                    <a:pt x="153" y="2276"/>
                  </a:cubicBezTo>
                  <a:lnTo>
                    <a:pt x="813" y="2276"/>
                  </a:lnTo>
                  <a:cubicBezTo>
                    <a:pt x="865" y="2276"/>
                    <a:pt x="905" y="2226"/>
                    <a:pt x="891" y="2174"/>
                  </a:cubicBezTo>
                  <a:cubicBezTo>
                    <a:pt x="852" y="2026"/>
                    <a:pt x="838" y="1873"/>
                    <a:pt x="852" y="1722"/>
                  </a:cubicBezTo>
                  <a:lnTo>
                    <a:pt x="959" y="426"/>
                  </a:lnTo>
                  <a:cubicBezTo>
                    <a:pt x="964" y="364"/>
                    <a:pt x="933" y="301"/>
                    <a:pt x="881" y="266"/>
                  </a:cubicBezTo>
                  <a:lnTo>
                    <a:pt x="697" y="147"/>
                  </a:lnTo>
                  <a:cubicBezTo>
                    <a:pt x="647" y="115"/>
                    <a:pt x="617" y="60"/>
                    <a:pt x="617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4822775" y="1487946"/>
              <a:ext cx="70096" cy="75787"/>
            </a:xfrm>
            <a:custGeom>
              <a:avLst/>
              <a:gdLst/>
              <a:ahLst/>
              <a:cxnLst/>
              <a:rect l="l" t="t" r="r" b="b"/>
              <a:pathLst>
                <a:path w="271" h="293" extrusionOk="0">
                  <a:moveTo>
                    <a:pt x="1" y="1"/>
                  </a:moveTo>
                  <a:lnTo>
                    <a:pt x="1" y="293"/>
                  </a:lnTo>
                  <a:lnTo>
                    <a:pt x="270" y="293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4755524" y="1644433"/>
              <a:ext cx="204081" cy="115620"/>
            </a:xfrm>
            <a:custGeom>
              <a:avLst/>
              <a:gdLst/>
              <a:ahLst/>
              <a:cxnLst/>
              <a:rect l="l" t="t" r="r" b="b"/>
              <a:pathLst>
                <a:path w="789" h="447" extrusionOk="0">
                  <a:moveTo>
                    <a:pt x="395" y="0"/>
                  </a:moveTo>
                  <a:cubicBezTo>
                    <a:pt x="231" y="0"/>
                    <a:pt x="87" y="51"/>
                    <a:pt x="0" y="125"/>
                  </a:cubicBezTo>
                  <a:lnTo>
                    <a:pt x="28" y="447"/>
                  </a:lnTo>
                  <a:cubicBezTo>
                    <a:pt x="145" y="399"/>
                    <a:pt x="270" y="375"/>
                    <a:pt x="395" y="375"/>
                  </a:cubicBezTo>
                  <a:cubicBezTo>
                    <a:pt x="520" y="375"/>
                    <a:pt x="645" y="399"/>
                    <a:pt x="763" y="447"/>
                  </a:cubicBezTo>
                  <a:lnTo>
                    <a:pt x="789" y="125"/>
                  </a:lnTo>
                  <a:cubicBezTo>
                    <a:pt x="704" y="51"/>
                    <a:pt x="560" y="0"/>
                    <a:pt x="395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4769492" y="1682197"/>
              <a:ext cx="31556" cy="40351"/>
            </a:xfrm>
            <a:custGeom>
              <a:avLst/>
              <a:gdLst/>
              <a:ahLst/>
              <a:cxnLst/>
              <a:rect l="l" t="t" r="r" b="b"/>
              <a:pathLst>
                <a:path w="122" h="156" extrusionOk="0">
                  <a:moveTo>
                    <a:pt x="116" y="1"/>
                  </a:moveTo>
                  <a:cubicBezTo>
                    <a:pt x="113" y="1"/>
                    <a:pt x="110" y="1"/>
                    <a:pt x="106" y="2"/>
                  </a:cubicBezTo>
                  <a:lnTo>
                    <a:pt x="101" y="4"/>
                  </a:lnTo>
                  <a:cubicBezTo>
                    <a:pt x="94" y="4"/>
                    <a:pt x="90" y="7"/>
                    <a:pt x="90" y="12"/>
                  </a:cubicBezTo>
                  <a:lnTo>
                    <a:pt x="82" y="104"/>
                  </a:lnTo>
                  <a:lnTo>
                    <a:pt x="82" y="111"/>
                  </a:lnTo>
                  <a:lnTo>
                    <a:pt x="78" y="106"/>
                  </a:lnTo>
                  <a:lnTo>
                    <a:pt x="31" y="25"/>
                  </a:lnTo>
                  <a:cubicBezTo>
                    <a:pt x="29" y="22"/>
                    <a:pt x="26" y="20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lnTo>
                    <a:pt x="10" y="23"/>
                  </a:lnTo>
                  <a:cubicBezTo>
                    <a:pt x="4" y="25"/>
                    <a:pt x="0" y="28"/>
                    <a:pt x="0" y="30"/>
                  </a:cubicBezTo>
                  <a:cubicBezTo>
                    <a:pt x="0" y="31"/>
                    <a:pt x="0" y="33"/>
                    <a:pt x="2" y="33"/>
                  </a:cubicBezTo>
                  <a:lnTo>
                    <a:pt x="73" y="153"/>
                  </a:lnTo>
                  <a:cubicBezTo>
                    <a:pt x="74" y="155"/>
                    <a:pt x="76" y="156"/>
                    <a:pt x="79" y="156"/>
                  </a:cubicBezTo>
                  <a:cubicBezTo>
                    <a:pt x="81" y="156"/>
                    <a:pt x="83" y="156"/>
                    <a:pt x="85" y="155"/>
                  </a:cubicBezTo>
                  <a:lnTo>
                    <a:pt x="96" y="153"/>
                  </a:lnTo>
                  <a:cubicBezTo>
                    <a:pt x="103" y="151"/>
                    <a:pt x="106" y="150"/>
                    <a:pt x="106" y="146"/>
                  </a:cubicBezTo>
                  <a:lnTo>
                    <a:pt x="122" y="7"/>
                  </a:lnTo>
                  <a:cubicBezTo>
                    <a:pt x="122" y="5"/>
                    <a:pt x="122" y="4"/>
                    <a:pt x="122" y="4"/>
                  </a:cubicBezTo>
                  <a:cubicBezTo>
                    <a:pt x="121" y="2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4806221" y="1678834"/>
              <a:ext cx="36729" cy="38799"/>
            </a:xfrm>
            <a:custGeom>
              <a:avLst/>
              <a:gdLst/>
              <a:ahLst/>
              <a:cxnLst/>
              <a:rect l="l" t="t" r="r" b="b"/>
              <a:pathLst>
                <a:path w="142" h="150" extrusionOk="0">
                  <a:moveTo>
                    <a:pt x="70" y="29"/>
                  </a:moveTo>
                  <a:cubicBezTo>
                    <a:pt x="90" y="29"/>
                    <a:pt x="101" y="43"/>
                    <a:pt x="105" y="72"/>
                  </a:cubicBezTo>
                  <a:cubicBezTo>
                    <a:pt x="106" y="102"/>
                    <a:pt x="96" y="119"/>
                    <a:pt x="75" y="121"/>
                  </a:cubicBezTo>
                  <a:cubicBezTo>
                    <a:pt x="74" y="121"/>
                    <a:pt x="73" y="121"/>
                    <a:pt x="72" y="121"/>
                  </a:cubicBezTo>
                  <a:cubicBezTo>
                    <a:pt x="51" y="121"/>
                    <a:pt x="40" y="107"/>
                    <a:pt x="37" y="77"/>
                  </a:cubicBezTo>
                  <a:cubicBezTo>
                    <a:pt x="35" y="48"/>
                    <a:pt x="46" y="31"/>
                    <a:pt x="67" y="29"/>
                  </a:cubicBezTo>
                  <a:cubicBezTo>
                    <a:pt x="68" y="29"/>
                    <a:pt x="69" y="29"/>
                    <a:pt x="70" y="29"/>
                  </a:cubicBezTo>
                  <a:close/>
                  <a:moveTo>
                    <a:pt x="72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1" y="5"/>
                    <a:pt x="1" y="34"/>
                    <a:pt x="6" y="81"/>
                  </a:cubicBezTo>
                  <a:cubicBezTo>
                    <a:pt x="9" y="125"/>
                    <a:pt x="32" y="149"/>
                    <a:pt x="71" y="149"/>
                  </a:cubicBezTo>
                  <a:cubicBezTo>
                    <a:pt x="73" y="149"/>
                    <a:pt x="76" y="149"/>
                    <a:pt x="79" y="149"/>
                  </a:cubicBezTo>
                  <a:cubicBezTo>
                    <a:pt x="120" y="143"/>
                    <a:pt x="141" y="116"/>
                    <a:pt x="136" y="69"/>
                  </a:cubicBezTo>
                  <a:cubicBezTo>
                    <a:pt x="133" y="25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4847089" y="1678058"/>
              <a:ext cx="31815" cy="37247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56" y="27"/>
                  </a:moveTo>
                  <a:cubicBezTo>
                    <a:pt x="79" y="27"/>
                    <a:pt x="91" y="42"/>
                    <a:pt x="89" y="72"/>
                  </a:cubicBezTo>
                  <a:cubicBezTo>
                    <a:pt x="89" y="101"/>
                    <a:pt x="77" y="117"/>
                    <a:pt x="56" y="117"/>
                  </a:cubicBezTo>
                  <a:lnTo>
                    <a:pt x="34" y="117"/>
                  </a:lnTo>
                  <a:lnTo>
                    <a:pt x="35" y="27"/>
                  </a:lnTo>
                  <a:close/>
                  <a:moveTo>
                    <a:pt x="11" y="1"/>
                  </a:moveTo>
                  <a:cubicBezTo>
                    <a:pt x="6" y="1"/>
                    <a:pt x="2" y="2"/>
                    <a:pt x="2" y="8"/>
                  </a:cubicBezTo>
                  <a:lnTo>
                    <a:pt x="1" y="136"/>
                  </a:lnTo>
                  <a:cubicBezTo>
                    <a:pt x="1" y="141"/>
                    <a:pt x="4" y="143"/>
                    <a:pt x="9" y="143"/>
                  </a:cubicBezTo>
                  <a:lnTo>
                    <a:pt x="54" y="143"/>
                  </a:lnTo>
                  <a:cubicBezTo>
                    <a:pt x="56" y="143"/>
                    <a:pt x="57" y="143"/>
                    <a:pt x="58" y="143"/>
                  </a:cubicBezTo>
                  <a:cubicBezTo>
                    <a:pt x="99" y="143"/>
                    <a:pt x="122" y="117"/>
                    <a:pt x="122" y="72"/>
                  </a:cubicBezTo>
                  <a:cubicBezTo>
                    <a:pt x="122" y="27"/>
                    <a:pt x="100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4882525" y="1679352"/>
              <a:ext cx="30522" cy="39575"/>
            </a:xfrm>
            <a:custGeom>
              <a:avLst/>
              <a:gdLst/>
              <a:ahLst/>
              <a:cxnLst/>
              <a:rect l="l" t="t" r="r" b="b"/>
              <a:pathLst>
                <a:path w="118" h="153" extrusionOk="0">
                  <a:moveTo>
                    <a:pt x="23" y="0"/>
                  </a:moveTo>
                  <a:cubicBezTo>
                    <a:pt x="18" y="0"/>
                    <a:pt x="16" y="2"/>
                    <a:pt x="16" y="6"/>
                  </a:cubicBezTo>
                  <a:lnTo>
                    <a:pt x="1" y="136"/>
                  </a:lnTo>
                  <a:cubicBezTo>
                    <a:pt x="1" y="140"/>
                    <a:pt x="4" y="143"/>
                    <a:pt x="13" y="143"/>
                  </a:cubicBezTo>
                  <a:lnTo>
                    <a:pt x="20" y="143"/>
                  </a:lnTo>
                  <a:cubicBezTo>
                    <a:pt x="22" y="144"/>
                    <a:pt x="24" y="144"/>
                    <a:pt x="26" y="144"/>
                  </a:cubicBezTo>
                  <a:cubicBezTo>
                    <a:pt x="31" y="144"/>
                    <a:pt x="34" y="142"/>
                    <a:pt x="34" y="138"/>
                  </a:cubicBezTo>
                  <a:lnTo>
                    <a:pt x="39" y="79"/>
                  </a:lnTo>
                  <a:lnTo>
                    <a:pt x="72" y="145"/>
                  </a:lnTo>
                  <a:cubicBezTo>
                    <a:pt x="72" y="148"/>
                    <a:pt x="77" y="150"/>
                    <a:pt x="82" y="150"/>
                  </a:cubicBezTo>
                  <a:lnTo>
                    <a:pt x="95" y="152"/>
                  </a:lnTo>
                  <a:cubicBezTo>
                    <a:pt x="97" y="152"/>
                    <a:pt x="99" y="153"/>
                    <a:pt x="101" y="153"/>
                  </a:cubicBezTo>
                  <a:cubicBezTo>
                    <a:pt x="105" y="153"/>
                    <a:pt x="107" y="151"/>
                    <a:pt x="107" y="150"/>
                  </a:cubicBezTo>
                  <a:cubicBezTo>
                    <a:pt x="107" y="148"/>
                    <a:pt x="107" y="147"/>
                    <a:pt x="105" y="147"/>
                  </a:cubicBezTo>
                  <a:lnTo>
                    <a:pt x="69" y="72"/>
                  </a:lnTo>
                  <a:lnTo>
                    <a:pt x="115" y="16"/>
                  </a:lnTo>
                  <a:cubicBezTo>
                    <a:pt x="115" y="15"/>
                    <a:pt x="117" y="13"/>
                    <a:pt x="117" y="13"/>
                  </a:cubicBezTo>
                  <a:cubicBezTo>
                    <a:pt x="117" y="11"/>
                    <a:pt x="114" y="9"/>
                    <a:pt x="105" y="8"/>
                  </a:cubicBezTo>
                  <a:lnTo>
                    <a:pt x="96" y="6"/>
                  </a:lnTo>
                  <a:cubicBezTo>
                    <a:pt x="91" y="6"/>
                    <a:pt x="86" y="6"/>
                    <a:pt x="84" y="9"/>
                  </a:cubicBezTo>
                  <a:lnTo>
                    <a:pt x="41" y="63"/>
                  </a:lnTo>
                  <a:lnTo>
                    <a:pt x="48" y="8"/>
                  </a:lnTo>
                  <a:cubicBezTo>
                    <a:pt x="48" y="4"/>
                    <a:pt x="44" y="1"/>
                    <a:pt x="36" y="1"/>
                  </a:cubicBezTo>
                  <a:lnTo>
                    <a:pt x="29" y="1"/>
                  </a:lnTo>
                  <a:cubicBezTo>
                    <a:pt x="26" y="0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4907357" y="1685042"/>
              <a:ext cx="32074" cy="40351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85" y="40"/>
                  </a:moveTo>
                  <a:cubicBezTo>
                    <a:pt x="84" y="45"/>
                    <a:pt x="84" y="48"/>
                    <a:pt x="85" y="53"/>
                  </a:cubicBezTo>
                  <a:lnTo>
                    <a:pt x="89" y="92"/>
                  </a:lnTo>
                  <a:lnTo>
                    <a:pt x="89" y="92"/>
                  </a:lnTo>
                  <a:lnTo>
                    <a:pt x="58" y="85"/>
                  </a:lnTo>
                  <a:lnTo>
                    <a:pt x="79" y="52"/>
                  </a:lnTo>
                  <a:cubicBezTo>
                    <a:pt x="80" y="48"/>
                    <a:pt x="82" y="43"/>
                    <a:pt x="84" y="40"/>
                  </a:cubicBezTo>
                  <a:close/>
                  <a:moveTo>
                    <a:pt x="81" y="0"/>
                  </a:moveTo>
                  <a:cubicBezTo>
                    <a:pt x="78" y="0"/>
                    <a:pt x="76" y="1"/>
                    <a:pt x="75" y="3"/>
                  </a:cubicBezTo>
                  <a:lnTo>
                    <a:pt x="2" y="121"/>
                  </a:lnTo>
                  <a:cubicBezTo>
                    <a:pt x="2" y="123"/>
                    <a:pt x="0" y="123"/>
                    <a:pt x="0" y="125"/>
                  </a:cubicBezTo>
                  <a:cubicBezTo>
                    <a:pt x="0" y="128"/>
                    <a:pt x="4" y="130"/>
                    <a:pt x="12" y="132"/>
                  </a:cubicBezTo>
                  <a:lnTo>
                    <a:pt x="19" y="133"/>
                  </a:lnTo>
                  <a:cubicBezTo>
                    <a:pt x="22" y="134"/>
                    <a:pt x="23" y="135"/>
                    <a:pt x="25" y="135"/>
                  </a:cubicBezTo>
                  <a:cubicBezTo>
                    <a:pt x="27" y="135"/>
                    <a:pt x="29" y="134"/>
                    <a:pt x="30" y="132"/>
                  </a:cubicBezTo>
                  <a:lnTo>
                    <a:pt x="44" y="109"/>
                  </a:lnTo>
                  <a:lnTo>
                    <a:pt x="91" y="119"/>
                  </a:lnTo>
                  <a:lnTo>
                    <a:pt x="94" y="146"/>
                  </a:lnTo>
                  <a:cubicBezTo>
                    <a:pt x="94" y="149"/>
                    <a:pt x="98" y="151"/>
                    <a:pt x="105" y="152"/>
                  </a:cubicBezTo>
                  <a:lnTo>
                    <a:pt x="113" y="154"/>
                  </a:lnTo>
                  <a:cubicBezTo>
                    <a:pt x="116" y="155"/>
                    <a:pt x="118" y="155"/>
                    <a:pt x="120" y="155"/>
                  </a:cubicBezTo>
                  <a:cubicBezTo>
                    <a:pt x="122" y="155"/>
                    <a:pt x="124" y="155"/>
                    <a:pt x="124" y="152"/>
                  </a:cubicBezTo>
                  <a:cubicBezTo>
                    <a:pt x="124" y="151"/>
                    <a:pt x="124" y="151"/>
                    <a:pt x="124" y="149"/>
                  </a:cubicBezTo>
                  <a:lnTo>
                    <a:pt x="108" y="10"/>
                  </a:lnTo>
                  <a:cubicBezTo>
                    <a:pt x="108" y="7"/>
                    <a:pt x="105" y="5"/>
                    <a:pt x="98" y="3"/>
                  </a:cubicBezTo>
                  <a:lnTo>
                    <a:pt x="87" y="1"/>
                  </a:lnTo>
                  <a:cubicBezTo>
                    <a:pt x="85" y="1"/>
                    <a:pt x="83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4810618" y="1786436"/>
              <a:ext cx="94151" cy="205115"/>
            </a:xfrm>
            <a:custGeom>
              <a:avLst/>
              <a:gdLst/>
              <a:ahLst/>
              <a:cxnLst/>
              <a:rect l="l" t="t" r="r" b="b"/>
              <a:pathLst>
                <a:path w="364" h="793" extrusionOk="0">
                  <a:moveTo>
                    <a:pt x="182" y="0"/>
                  </a:moveTo>
                  <a:cubicBezTo>
                    <a:pt x="81" y="0"/>
                    <a:pt x="1" y="82"/>
                    <a:pt x="1" y="183"/>
                  </a:cubicBezTo>
                  <a:lnTo>
                    <a:pt x="1" y="612"/>
                  </a:lnTo>
                  <a:cubicBezTo>
                    <a:pt x="1" y="711"/>
                    <a:pt x="81" y="792"/>
                    <a:pt x="182" y="792"/>
                  </a:cubicBezTo>
                  <a:cubicBezTo>
                    <a:pt x="282" y="792"/>
                    <a:pt x="364" y="711"/>
                    <a:pt x="364" y="612"/>
                  </a:cubicBezTo>
                  <a:lnTo>
                    <a:pt x="364" y="183"/>
                  </a:lnTo>
                  <a:cubicBezTo>
                    <a:pt x="364" y="82"/>
                    <a:pt x="282" y="0"/>
                    <a:pt x="18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26"/>
          <p:cNvGrpSpPr/>
          <p:nvPr/>
        </p:nvGrpSpPr>
        <p:grpSpPr>
          <a:xfrm>
            <a:off x="4009527" y="1631295"/>
            <a:ext cx="391091" cy="333927"/>
            <a:chOff x="4034902" y="1651158"/>
            <a:chExt cx="391091" cy="333927"/>
          </a:xfrm>
        </p:grpSpPr>
        <p:sp>
          <p:nvSpPr>
            <p:cNvPr id="1760" name="Google Shape;1760;p26"/>
            <p:cNvSpPr/>
            <p:nvPr/>
          </p:nvSpPr>
          <p:spPr>
            <a:xfrm>
              <a:off x="4083788" y="1651158"/>
              <a:ext cx="113033" cy="76563"/>
            </a:xfrm>
            <a:custGeom>
              <a:avLst/>
              <a:gdLst/>
              <a:ahLst/>
              <a:cxnLst/>
              <a:rect l="l" t="t" r="r" b="b"/>
              <a:pathLst>
                <a:path w="437" h="296" extrusionOk="0">
                  <a:moveTo>
                    <a:pt x="191" y="0"/>
                  </a:moveTo>
                  <a:cubicBezTo>
                    <a:pt x="169" y="0"/>
                    <a:pt x="146" y="4"/>
                    <a:pt x="125" y="7"/>
                  </a:cubicBezTo>
                  <a:cubicBezTo>
                    <a:pt x="106" y="13"/>
                    <a:pt x="87" y="18"/>
                    <a:pt x="68" y="23"/>
                  </a:cubicBezTo>
                  <a:cubicBezTo>
                    <a:pt x="46" y="28"/>
                    <a:pt x="23" y="32"/>
                    <a:pt x="0" y="32"/>
                  </a:cubicBezTo>
                  <a:cubicBezTo>
                    <a:pt x="32" y="59"/>
                    <a:pt x="72" y="80"/>
                    <a:pt x="115" y="87"/>
                  </a:cubicBezTo>
                  <a:cubicBezTo>
                    <a:pt x="157" y="96"/>
                    <a:pt x="198" y="101"/>
                    <a:pt x="240" y="115"/>
                  </a:cubicBezTo>
                  <a:cubicBezTo>
                    <a:pt x="322" y="143"/>
                    <a:pt x="384" y="211"/>
                    <a:pt x="405" y="296"/>
                  </a:cubicBezTo>
                  <a:cubicBezTo>
                    <a:pt x="433" y="249"/>
                    <a:pt x="436" y="190"/>
                    <a:pt x="412" y="138"/>
                  </a:cubicBezTo>
                  <a:cubicBezTo>
                    <a:pt x="400" y="110"/>
                    <a:pt x="381" y="84"/>
                    <a:pt x="358" y="63"/>
                  </a:cubicBezTo>
                  <a:cubicBezTo>
                    <a:pt x="346" y="52"/>
                    <a:pt x="332" y="42"/>
                    <a:pt x="318" y="33"/>
                  </a:cubicBezTo>
                  <a:cubicBezTo>
                    <a:pt x="303" y="26"/>
                    <a:pt x="289" y="19"/>
                    <a:pt x="273" y="14"/>
                  </a:cubicBezTo>
                  <a:cubicBezTo>
                    <a:pt x="245" y="6"/>
                    <a:pt x="219" y="0"/>
                    <a:pt x="191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4083788" y="1659177"/>
              <a:ext cx="105015" cy="68544"/>
            </a:xfrm>
            <a:custGeom>
              <a:avLst/>
              <a:gdLst/>
              <a:ahLst/>
              <a:cxnLst/>
              <a:rect l="l" t="t" r="r" b="b"/>
              <a:pathLst>
                <a:path w="406" h="265" extrusionOk="0">
                  <a:moveTo>
                    <a:pt x="0" y="1"/>
                  </a:moveTo>
                  <a:cubicBezTo>
                    <a:pt x="0" y="27"/>
                    <a:pt x="11" y="53"/>
                    <a:pt x="26" y="75"/>
                  </a:cubicBezTo>
                  <a:cubicBezTo>
                    <a:pt x="42" y="98"/>
                    <a:pt x="63" y="117"/>
                    <a:pt x="87" y="131"/>
                  </a:cubicBezTo>
                  <a:cubicBezTo>
                    <a:pt x="108" y="145"/>
                    <a:pt x="131" y="157"/>
                    <a:pt x="153" y="166"/>
                  </a:cubicBezTo>
                  <a:cubicBezTo>
                    <a:pt x="174" y="174"/>
                    <a:pt x="191" y="180"/>
                    <a:pt x="205" y="185"/>
                  </a:cubicBezTo>
                  <a:cubicBezTo>
                    <a:pt x="214" y="186"/>
                    <a:pt x="219" y="190"/>
                    <a:pt x="226" y="192"/>
                  </a:cubicBezTo>
                  <a:lnTo>
                    <a:pt x="245" y="197"/>
                  </a:lnTo>
                  <a:cubicBezTo>
                    <a:pt x="259" y="200"/>
                    <a:pt x="273" y="206"/>
                    <a:pt x="290" y="211"/>
                  </a:cubicBezTo>
                  <a:cubicBezTo>
                    <a:pt x="330" y="225"/>
                    <a:pt x="369" y="242"/>
                    <a:pt x="405" y="265"/>
                  </a:cubicBezTo>
                  <a:cubicBezTo>
                    <a:pt x="384" y="180"/>
                    <a:pt x="322" y="112"/>
                    <a:pt x="240" y="84"/>
                  </a:cubicBezTo>
                  <a:cubicBezTo>
                    <a:pt x="198" y="70"/>
                    <a:pt x="155" y="67"/>
                    <a:pt x="113" y="56"/>
                  </a:cubicBezTo>
                  <a:cubicBezTo>
                    <a:pt x="72" y="49"/>
                    <a:pt x="32" y="28"/>
                    <a:pt x="0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188027" y="1682973"/>
              <a:ext cx="84322" cy="41644"/>
            </a:xfrm>
            <a:custGeom>
              <a:avLst/>
              <a:gdLst/>
              <a:ahLst/>
              <a:cxnLst/>
              <a:rect l="l" t="t" r="r" b="b"/>
              <a:pathLst>
                <a:path w="326" h="161" extrusionOk="0">
                  <a:moveTo>
                    <a:pt x="181" y="0"/>
                  </a:moveTo>
                  <a:cubicBezTo>
                    <a:pt x="127" y="0"/>
                    <a:pt x="75" y="23"/>
                    <a:pt x="39" y="65"/>
                  </a:cubicBezTo>
                  <a:cubicBezTo>
                    <a:pt x="14" y="91"/>
                    <a:pt x="2" y="126"/>
                    <a:pt x="0" y="160"/>
                  </a:cubicBezTo>
                  <a:cubicBezTo>
                    <a:pt x="66" y="99"/>
                    <a:pt x="152" y="65"/>
                    <a:pt x="240" y="65"/>
                  </a:cubicBezTo>
                  <a:cubicBezTo>
                    <a:pt x="268" y="65"/>
                    <a:pt x="297" y="68"/>
                    <a:pt x="325" y="75"/>
                  </a:cubicBezTo>
                  <a:cubicBezTo>
                    <a:pt x="306" y="46"/>
                    <a:pt x="278" y="22"/>
                    <a:pt x="245" y="11"/>
                  </a:cubicBezTo>
                  <a:cubicBezTo>
                    <a:pt x="224" y="4"/>
                    <a:pt x="202" y="0"/>
                    <a:pt x="181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188027" y="1699527"/>
              <a:ext cx="84322" cy="25607"/>
            </a:xfrm>
            <a:custGeom>
              <a:avLst/>
              <a:gdLst/>
              <a:ahLst/>
              <a:cxnLst/>
              <a:rect l="l" t="t" r="r" b="b"/>
              <a:pathLst>
                <a:path w="326" h="99" extrusionOk="0">
                  <a:moveTo>
                    <a:pt x="240" y="1"/>
                  </a:moveTo>
                  <a:cubicBezTo>
                    <a:pt x="152" y="1"/>
                    <a:pt x="66" y="35"/>
                    <a:pt x="0" y="96"/>
                  </a:cubicBezTo>
                  <a:cubicBezTo>
                    <a:pt x="15" y="98"/>
                    <a:pt x="30" y="99"/>
                    <a:pt x="45" y="99"/>
                  </a:cubicBezTo>
                  <a:cubicBezTo>
                    <a:pt x="145" y="99"/>
                    <a:pt x="242" y="69"/>
                    <a:pt x="325" y="11"/>
                  </a:cubicBezTo>
                  <a:cubicBezTo>
                    <a:pt x="297" y="4"/>
                    <a:pt x="268" y="1"/>
                    <a:pt x="240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4034902" y="1708063"/>
              <a:ext cx="261244" cy="261503"/>
            </a:xfrm>
            <a:custGeom>
              <a:avLst/>
              <a:gdLst/>
              <a:ahLst/>
              <a:cxnLst/>
              <a:rect l="l" t="t" r="r" b="b"/>
              <a:pathLst>
                <a:path w="1010" h="1011" extrusionOk="0">
                  <a:moveTo>
                    <a:pt x="504" y="1"/>
                  </a:moveTo>
                  <a:cubicBezTo>
                    <a:pt x="226" y="1"/>
                    <a:pt x="0" y="227"/>
                    <a:pt x="0" y="505"/>
                  </a:cubicBezTo>
                  <a:cubicBezTo>
                    <a:pt x="0" y="784"/>
                    <a:pt x="226" y="1010"/>
                    <a:pt x="504" y="1010"/>
                  </a:cubicBezTo>
                  <a:cubicBezTo>
                    <a:pt x="783" y="1010"/>
                    <a:pt x="1009" y="784"/>
                    <a:pt x="1009" y="505"/>
                  </a:cubicBezTo>
                  <a:cubicBezTo>
                    <a:pt x="1009" y="227"/>
                    <a:pt x="783" y="1"/>
                    <a:pt x="50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4157506" y="1741947"/>
              <a:ext cx="138640" cy="213134"/>
            </a:xfrm>
            <a:custGeom>
              <a:avLst/>
              <a:gdLst/>
              <a:ahLst/>
              <a:cxnLst/>
              <a:rect l="l" t="t" r="r" b="b"/>
              <a:pathLst>
                <a:path w="536" h="824" extrusionOk="0">
                  <a:moveTo>
                    <a:pt x="369" y="0"/>
                  </a:moveTo>
                  <a:cubicBezTo>
                    <a:pt x="56" y="162"/>
                    <a:pt x="0" y="587"/>
                    <a:pt x="263" y="824"/>
                  </a:cubicBezTo>
                  <a:cubicBezTo>
                    <a:pt x="431" y="737"/>
                    <a:pt x="535" y="563"/>
                    <a:pt x="535" y="375"/>
                  </a:cubicBezTo>
                  <a:cubicBezTo>
                    <a:pt x="535" y="231"/>
                    <a:pt x="476" y="96"/>
                    <a:pt x="36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4192425" y="1737032"/>
              <a:ext cx="215979" cy="248053"/>
            </a:xfrm>
            <a:custGeom>
              <a:avLst/>
              <a:gdLst/>
              <a:ahLst/>
              <a:cxnLst/>
              <a:rect l="l" t="t" r="r" b="b"/>
              <a:pathLst>
                <a:path w="835" h="959" extrusionOk="0">
                  <a:moveTo>
                    <a:pt x="338" y="0"/>
                  </a:moveTo>
                  <a:lnTo>
                    <a:pt x="279" y="17"/>
                  </a:lnTo>
                  <a:cubicBezTo>
                    <a:pt x="89" y="77"/>
                    <a:pt x="1" y="330"/>
                    <a:pt x="81" y="587"/>
                  </a:cubicBezTo>
                  <a:cubicBezTo>
                    <a:pt x="148" y="809"/>
                    <a:pt x="319" y="958"/>
                    <a:pt x="486" y="958"/>
                  </a:cubicBezTo>
                  <a:cubicBezTo>
                    <a:pt x="513" y="958"/>
                    <a:pt x="539" y="955"/>
                    <a:pt x="565" y="947"/>
                  </a:cubicBezTo>
                  <a:lnTo>
                    <a:pt x="624" y="929"/>
                  </a:lnTo>
                  <a:lnTo>
                    <a:pt x="621" y="922"/>
                  </a:lnTo>
                  <a:cubicBezTo>
                    <a:pt x="770" y="834"/>
                    <a:pt x="835" y="606"/>
                    <a:pt x="763" y="377"/>
                  </a:cubicBezTo>
                  <a:cubicBezTo>
                    <a:pt x="696" y="156"/>
                    <a:pt x="525" y="6"/>
                    <a:pt x="359" y="6"/>
                  </a:cubicBezTo>
                  <a:cubicBezTo>
                    <a:pt x="352" y="6"/>
                    <a:pt x="346" y="7"/>
                    <a:pt x="339" y="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4207685" y="1734187"/>
              <a:ext cx="218307" cy="246759"/>
            </a:xfrm>
            <a:custGeom>
              <a:avLst/>
              <a:gdLst/>
              <a:ahLst/>
              <a:cxnLst/>
              <a:rect l="l" t="t" r="r" b="b"/>
              <a:pathLst>
                <a:path w="844" h="954" extrusionOk="0">
                  <a:moveTo>
                    <a:pt x="359" y="1"/>
                  </a:moveTo>
                  <a:cubicBezTo>
                    <a:pt x="332" y="1"/>
                    <a:pt x="305" y="5"/>
                    <a:pt x="279" y="13"/>
                  </a:cubicBezTo>
                  <a:cubicBezTo>
                    <a:pt x="89" y="70"/>
                    <a:pt x="1" y="326"/>
                    <a:pt x="81" y="583"/>
                  </a:cubicBezTo>
                  <a:cubicBezTo>
                    <a:pt x="148" y="804"/>
                    <a:pt x="319" y="954"/>
                    <a:pt x="486" y="954"/>
                  </a:cubicBezTo>
                  <a:cubicBezTo>
                    <a:pt x="513" y="954"/>
                    <a:pt x="539" y="950"/>
                    <a:pt x="565" y="942"/>
                  </a:cubicBezTo>
                  <a:cubicBezTo>
                    <a:pt x="755" y="883"/>
                    <a:pt x="843" y="628"/>
                    <a:pt x="763" y="372"/>
                  </a:cubicBezTo>
                  <a:cubicBezTo>
                    <a:pt x="696" y="151"/>
                    <a:pt x="526" y="1"/>
                    <a:pt x="359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4219325" y="1747120"/>
              <a:ext cx="195286" cy="221152"/>
            </a:xfrm>
            <a:custGeom>
              <a:avLst/>
              <a:gdLst/>
              <a:ahLst/>
              <a:cxnLst/>
              <a:rect l="l" t="t" r="r" b="b"/>
              <a:pathLst>
                <a:path w="755" h="855" extrusionOk="0">
                  <a:moveTo>
                    <a:pt x="320" y="1"/>
                  </a:moveTo>
                  <a:cubicBezTo>
                    <a:pt x="296" y="1"/>
                    <a:pt x="273" y="4"/>
                    <a:pt x="249" y="11"/>
                  </a:cubicBezTo>
                  <a:cubicBezTo>
                    <a:pt x="81" y="64"/>
                    <a:pt x="1" y="293"/>
                    <a:pt x="70" y="522"/>
                  </a:cubicBezTo>
                  <a:cubicBezTo>
                    <a:pt x="132" y="720"/>
                    <a:pt x="285" y="854"/>
                    <a:pt x="434" y="854"/>
                  </a:cubicBezTo>
                  <a:cubicBezTo>
                    <a:pt x="458" y="854"/>
                    <a:pt x="481" y="851"/>
                    <a:pt x="505" y="843"/>
                  </a:cubicBezTo>
                  <a:cubicBezTo>
                    <a:pt x="675" y="791"/>
                    <a:pt x="755" y="562"/>
                    <a:pt x="684" y="333"/>
                  </a:cubicBezTo>
                  <a:cubicBezTo>
                    <a:pt x="622" y="135"/>
                    <a:pt x="469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4291749" y="1762122"/>
              <a:ext cx="65958" cy="81218"/>
            </a:xfrm>
            <a:custGeom>
              <a:avLst/>
              <a:gdLst/>
              <a:ahLst/>
              <a:cxnLst/>
              <a:rect l="l" t="t" r="r" b="b"/>
              <a:pathLst>
                <a:path w="255" h="314" extrusionOk="0">
                  <a:moveTo>
                    <a:pt x="46" y="1"/>
                  </a:moveTo>
                  <a:cubicBezTo>
                    <a:pt x="38" y="1"/>
                    <a:pt x="30" y="1"/>
                    <a:pt x="21" y="2"/>
                  </a:cubicBezTo>
                  <a:cubicBezTo>
                    <a:pt x="8" y="4"/>
                    <a:pt x="1" y="21"/>
                    <a:pt x="6" y="39"/>
                  </a:cubicBezTo>
                  <a:lnTo>
                    <a:pt x="84" y="290"/>
                  </a:lnTo>
                  <a:cubicBezTo>
                    <a:pt x="89" y="304"/>
                    <a:pt x="100" y="314"/>
                    <a:pt x="111" y="314"/>
                  </a:cubicBezTo>
                  <a:cubicBezTo>
                    <a:pt x="116" y="314"/>
                    <a:pt x="120" y="311"/>
                    <a:pt x="124" y="306"/>
                  </a:cubicBezTo>
                  <a:lnTo>
                    <a:pt x="246" y="132"/>
                  </a:lnTo>
                  <a:cubicBezTo>
                    <a:pt x="254" y="117"/>
                    <a:pt x="251" y="98"/>
                    <a:pt x="239" y="85"/>
                  </a:cubicBezTo>
                  <a:cubicBezTo>
                    <a:pt x="181" y="31"/>
                    <a:pt x="113" y="1"/>
                    <a:pt x="46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4242863" y="1834546"/>
              <a:ext cx="64923" cy="80701"/>
            </a:xfrm>
            <a:custGeom>
              <a:avLst/>
              <a:gdLst/>
              <a:ahLst/>
              <a:cxnLst/>
              <a:rect l="l" t="t" r="r" b="b"/>
              <a:pathLst>
                <a:path w="251" h="312" extrusionOk="0">
                  <a:moveTo>
                    <a:pt x="19" y="0"/>
                  </a:moveTo>
                  <a:cubicBezTo>
                    <a:pt x="9" y="0"/>
                    <a:pt x="0" y="10"/>
                    <a:pt x="0" y="26"/>
                  </a:cubicBezTo>
                  <a:cubicBezTo>
                    <a:pt x="2" y="123"/>
                    <a:pt x="30" y="217"/>
                    <a:pt x="85" y="299"/>
                  </a:cubicBezTo>
                  <a:cubicBezTo>
                    <a:pt x="90" y="307"/>
                    <a:pt x="98" y="311"/>
                    <a:pt x="106" y="311"/>
                  </a:cubicBezTo>
                  <a:cubicBezTo>
                    <a:pt x="111" y="311"/>
                    <a:pt x="117" y="309"/>
                    <a:pt x="120" y="304"/>
                  </a:cubicBezTo>
                  <a:lnTo>
                    <a:pt x="242" y="130"/>
                  </a:lnTo>
                  <a:cubicBezTo>
                    <a:pt x="250" y="111"/>
                    <a:pt x="243" y="89"/>
                    <a:pt x="226" y="78"/>
                  </a:cubicBezTo>
                  <a:lnTo>
                    <a:pt x="26" y="2"/>
                  </a:lnTo>
                  <a:cubicBezTo>
                    <a:pt x="24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4325375" y="1798851"/>
              <a:ext cx="65182" cy="80701"/>
            </a:xfrm>
            <a:custGeom>
              <a:avLst/>
              <a:gdLst/>
              <a:ahLst/>
              <a:cxnLst/>
              <a:rect l="l" t="t" r="r" b="b"/>
              <a:pathLst>
                <a:path w="252" h="312" extrusionOk="0">
                  <a:moveTo>
                    <a:pt x="147" y="1"/>
                  </a:moveTo>
                  <a:cubicBezTo>
                    <a:pt x="141" y="1"/>
                    <a:pt x="136" y="3"/>
                    <a:pt x="133" y="9"/>
                  </a:cubicBezTo>
                  <a:lnTo>
                    <a:pt x="11" y="183"/>
                  </a:lnTo>
                  <a:cubicBezTo>
                    <a:pt x="1" y="201"/>
                    <a:pt x="8" y="223"/>
                    <a:pt x="27" y="234"/>
                  </a:cubicBezTo>
                  <a:lnTo>
                    <a:pt x="225" y="310"/>
                  </a:lnTo>
                  <a:cubicBezTo>
                    <a:pt x="227" y="311"/>
                    <a:pt x="230" y="311"/>
                    <a:pt x="232" y="311"/>
                  </a:cubicBezTo>
                  <a:cubicBezTo>
                    <a:pt x="243" y="311"/>
                    <a:pt x="251" y="302"/>
                    <a:pt x="251" y="287"/>
                  </a:cubicBezTo>
                  <a:cubicBezTo>
                    <a:pt x="251" y="188"/>
                    <a:pt x="222" y="95"/>
                    <a:pt x="168" y="13"/>
                  </a:cubicBezTo>
                  <a:cubicBezTo>
                    <a:pt x="162" y="5"/>
                    <a:pt x="154" y="1"/>
                    <a:pt x="14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4275971" y="1870758"/>
              <a:ext cx="65958" cy="81218"/>
            </a:xfrm>
            <a:custGeom>
              <a:avLst/>
              <a:gdLst/>
              <a:ahLst/>
              <a:cxnLst/>
              <a:rect l="l" t="t" r="r" b="b"/>
              <a:pathLst>
                <a:path w="255" h="314" extrusionOk="0">
                  <a:moveTo>
                    <a:pt x="145" y="1"/>
                  </a:moveTo>
                  <a:cubicBezTo>
                    <a:pt x="139" y="1"/>
                    <a:pt x="134" y="3"/>
                    <a:pt x="129" y="9"/>
                  </a:cubicBezTo>
                  <a:lnTo>
                    <a:pt x="10" y="183"/>
                  </a:lnTo>
                  <a:cubicBezTo>
                    <a:pt x="1" y="197"/>
                    <a:pt x="4" y="216"/>
                    <a:pt x="16" y="228"/>
                  </a:cubicBezTo>
                  <a:cubicBezTo>
                    <a:pt x="74" y="282"/>
                    <a:pt x="140" y="313"/>
                    <a:pt x="207" y="313"/>
                  </a:cubicBezTo>
                  <a:cubicBezTo>
                    <a:pt x="215" y="313"/>
                    <a:pt x="224" y="313"/>
                    <a:pt x="232" y="312"/>
                  </a:cubicBezTo>
                  <a:cubicBezTo>
                    <a:pt x="246" y="310"/>
                    <a:pt x="254" y="293"/>
                    <a:pt x="247" y="275"/>
                  </a:cubicBezTo>
                  <a:lnTo>
                    <a:pt x="171" y="23"/>
                  </a:lnTo>
                  <a:cubicBezTo>
                    <a:pt x="167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4244674" y="1767554"/>
              <a:ext cx="65182" cy="80960"/>
            </a:xfrm>
            <a:custGeom>
              <a:avLst/>
              <a:gdLst/>
              <a:ahLst/>
              <a:cxnLst/>
              <a:rect l="l" t="t" r="r" b="b"/>
              <a:pathLst>
                <a:path w="252" h="313" extrusionOk="0">
                  <a:moveTo>
                    <a:pt x="142" y="1"/>
                  </a:moveTo>
                  <a:cubicBezTo>
                    <a:pt x="140" y="1"/>
                    <a:pt x="138" y="1"/>
                    <a:pt x="136" y="2"/>
                  </a:cubicBezTo>
                  <a:cubicBezTo>
                    <a:pt x="68" y="37"/>
                    <a:pt x="23" y="106"/>
                    <a:pt x="4" y="193"/>
                  </a:cubicBezTo>
                  <a:cubicBezTo>
                    <a:pt x="0" y="209"/>
                    <a:pt x="7" y="226"/>
                    <a:pt x="23" y="235"/>
                  </a:cubicBezTo>
                  <a:lnTo>
                    <a:pt x="221" y="311"/>
                  </a:lnTo>
                  <a:cubicBezTo>
                    <a:pt x="223" y="312"/>
                    <a:pt x="226" y="312"/>
                    <a:pt x="228" y="312"/>
                  </a:cubicBezTo>
                  <a:cubicBezTo>
                    <a:pt x="243" y="312"/>
                    <a:pt x="251" y="294"/>
                    <a:pt x="245" y="275"/>
                  </a:cubicBezTo>
                  <a:lnTo>
                    <a:pt x="169" y="25"/>
                  </a:lnTo>
                  <a:cubicBezTo>
                    <a:pt x="164" y="10"/>
                    <a:pt x="153" y="1"/>
                    <a:pt x="142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4323564" y="1865843"/>
              <a:ext cx="65440" cy="80701"/>
            </a:xfrm>
            <a:custGeom>
              <a:avLst/>
              <a:gdLst/>
              <a:ahLst/>
              <a:cxnLst/>
              <a:rect l="l" t="t" r="r" b="b"/>
              <a:pathLst>
                <a:path w="253" h="312" extrusionOk="0">
                  <a:moveTo>
                    <a:pt x="23" y="1"/>
                  </a:moveTo>
                  <a:cubicBezTo>
                    <a:pt x="10" y="1"/>
                    <a:pt x="0" y="18"/>
                    <a:pt x="6" y="37"/>
                  </a:cubicBezTo>
                  <a:lnTo>
                    <a:pt x="84" y="287"/>
                  </a:lnTo>
                  <a:cubicBezTo>
                    <a:pt x="89" y="303"/>
                    <a:pt x="100" y="311"/>
                    <a:pt x="110" y="311"/>
                  </a:cubicBezTo>
                  <a:cubicBezTo>
                    <a:pt x="113" y="311"/>
                    <a:pt x="115" y="311"/>
                    <a:pt x="117" y="310"/>
                  </a:cubicBezTo>
                  <a:cubicBezTo>
                    <a:pt x="183" y="275"/>
                    <a:pt x="230" y="206"/>
                    <a:pt x="249" y="119"/>
                  </a:cubicBezTo>
                  <a:cubicBezTo>
                    <a:pt x="253" y="103"/>
                    <a:pt x="244" y="86"/>
                    <a:pt x="229" y="77"/>
                  </a:cubicBezTo>
                  <a:lnTo>
                    <a:pt x="30" y="2"/>
                  </a:lnTo>
                  <a:cubicBezTo>
                    <a:pt x="28" y="1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6"/>
          <p:cNvGrpSpPr/>
          <p:nvPr/>
        </p:nvGrpSpPr>
        <p:grpSpPr>
          <a:xfrm>
            <a:off x="4743889" y="3787794"/>
            <a:ext cx="450841" cy="317890"/>
            <a:chOff x="4681289" y="3811203"/>
            <a:chExt cx="450841" cy="317890"/>
          </a:xfrm>
        </p:grpSpPr>
        <p:sp>
          <p:nvSpPr>
            <p:cNvPr id="1776" name="Google Shape;1776;p26"/>
            <p:cNvSpPr/>
            <p:nvPr/>
          </p:nvSpPr>
          <p:spPr>
            <a:xfrm>
              <a:off x="4833122" y="3861900"/>
              <a:ext cx="155712" cy="244690"/>
            </a:xfrm>
            <a:custGeom>
              <a:avLst/>
              <a:gdLst/>
              <a:ahLst/>
              <a:cxnLst/>
              <a:rect l="l" t="t" r="r" b="b"/>
              <a:pathLst>
                <a:path w="602" h="946" extrusionOk="0">
                  <a:moveTo>
                    <a:pt x="356" y="70"/>
                  </a:moveTo>
                  <a:cubicBezTo>
                    <a:pt x="359" y="70"/>
                    <a:pt x="361" y="71"/>
                    <a:pt x="364" y="72"/>
                  </a:cubicBezTo>
                  <a:cubicBezTo>
                    <a:pt x="379" y="82"/>
                    <a:pt x="376" y="115"/>
                    <a:pt x="357" y="147"/>
                  </a:cubicBezTo>
                  <a:cubicBezTo>
                    <a:pt x="339" y="173"/>
                    <a:pt x="317" y="190"/>
                    <a:pt x="301" y="190"/>
                  </a:cubicBezTo>
                  <a:cubicBezTo>
                    <a:pt x="298" y="190"/>
                    <a:pt x="295" y="190"/>
                    <a:pt x="293" y="188"/>
                  </a:cubicBezTo>
                  <a:cubicBezTo>
                    <a:pt x="277" y="178"/>
                    <a:pt x="282" y="145"/>
                    <a:pt x="301" y="114"/>
                  </a:cubicBezTo>
                  <a:cubicBezTo>
                    <a:pt x="317" y="88"/>
                    <a:pt x="340" y="70"/>
                    <a:pt x="356" y="70"/>
                  </a:cubicBezTo>
                  <a:close/>
                  <a:moveTo>
                    <a:pt x="413" y="265"/>
                  </a:moveTo>
                  <a:cubicBezTo>
                    <a:pt x="416" y="265"/>
                    <a:pt x="419" y="265"/>
                    <a:pt x="421" y="267"/>
                  </a:cubicBezTo>
                  <a:cubicBezTo>
                    <a:pt x="433" y="275"/>
                    <a:pt x="433" y="301"/>
                    <a:pt x="418" y="326"/>
                  </a:cubicBezTo>
                  <a:cubicBezTo>
                    <a:pt x="405" y="345"/>
                    <a:pt x="388" y="358"/>
                    <a:pt x="375" y="358"/>
                  </a:cubicBezTo>
                  <a:cubicBezTo>
                    <a:pt x="372" y="358"/>
                    <a:pt x="368" y="357"/>
                    <a:pt x="366" y="355"/>
                  </a:cubicBezTo>
                  <a:cubicBezTo>
                    <a:pt x="353" y="346"/>
                    <a:pt x="355" y="320"/>
                    <a:pt x="369" y="296"/>
                  </a:cubicBezTo>
                  <a:cubicBezTo>
                    <a:pt x="382" y="276"/>
                    <a:pt x="400" y="265"/>
                    <a:pt x="413" y="265"/>
                  </a:cubicBezTo>
                  <a:close/>
                  <a:moveTo>
                    <a:pt x="246" y="471"/>
                  </a:moveTo>
                  <a:cubicBezTo>
                    <a:pt x="249" y="471"/>
                    <a:pt x="253" y="471"/>
                    <a:pt x="256" y="473"/>
                  </a:cubicBezTo>
                  <a:cubicBezTo>
                    <a:pt x="270" y="482"/>
                    <a:pt x="268" y="511"/>
                    <a:pt x="253" y="537"/>
                  </a:cubicBezTo>
                  <a:cubicBezTo>
                    <a:pt x="240" y="558"/>
                    <a:pt x="221" y="571"/>
                    <a:pt x="207" y="571"/>
                  </a:cubicBezTo>
                  <a:cubicBezTo>
                    <a:pt x="203" y="571"/>
                    <a:pt x="200" y="570"/>
                    <a:pt x="197" y="569"/>
                  </a:cubicBezTo>
                  <a:cubicBezTo>
                    <a:pt x="181" y="560"/>
                    <a:pt x="183" y="531"/>
                    <a:pt x="199" y="504"/>
                  </a:cubicBezTo>
                  <a:cubicBezTo>
                    <a:pt x="213" y="484"/>
                    <a:pt x="231" y="471"/>
                    <a:pt x="246" y="471"/>
                  </a:cubicBezTo>
                  <a:close/>
                  <a:moveTo>
                    <a:pt x="474" y="517"/>
                  </a:moveTo>
                  <a:cubicBezTo>
                    <a:pt x="476" y="517"/>
                    <a:pt x="478" y="517"/>
                    <a:pt x="480" y="518"/>
                  </a:cubicBezTo>
                  <a:cubicBezTo>
                    <a:pt x="492" y="524"/>
                    <a:pt x="487" y="551"/>
                    <a:pt x="471" y="577"/>
                  </a:cubicBezTo>
                  <a:cubicBezTo>
                    <a:pt x="458" y="598"/>
                    <a:pt x="440" y="612"/>
                    <a:pt x="429" y="612"/>
                  </a:cubicBezTo>
                  <a:cubicBezTo>
                    <a:pt x="427" y="612"/>
                    <a:pt x="425" y="612"/>
                    <a:pt x="423" y="610"/>
                  </a:cubicBezTo>
                  <a:cubicBezTo>
                    <a:pt x="412" y="603"/>
                    <a:pt x="416" y="577"/>
                    <a:pt x="432" y="551"/>
                  </a:cubicBezTo>
                  <a:cubicBezTo>
                    <a:pt x="444" y="530"/>
                    <a:pt x="462" y="517"/>
                    <a:pt x="474" y="517"/>
                  </a:cubicBezTo>
                  <a:close/>
                  <a:moveTo>
                    <a:pt x="374" y="748"/>
                  </a:moveTo>
                  <a:cubicBezTo>
                    <a:pt x="377" y="748"/>
                    <a:pt x="379" y="748"/>
                    <a:pt x="381" y="749"/>
                  </a:cubicBezTo>
                  <a:cubicBezTo>
                    <a:pt x="393" y="758"/>
                    <a:pt x="392" y="782"/>
                    <a:pt x="378" y="807"/>
                  </a:cubicBezTo>
                  <a:cubicBezTo>
                    <a:pt x="365" y="826"/>
                    <a:pt x="349" y="838"/>
                    <a:pt x="337" y="838"/>
                  </a:cubicBezTo>
                  <a:cubicBezTo>
                    <a:pt x="334" y="838"/>
                    <a:pt x="331" y="838"/>
                    <a:pt x="329" y="836"/>
                  </a:cubicBezTo>
                  <a:cubicBezTo>
                    <a:pt x="315" y="829"/>
                    <a:pt x="319" y="803"/>
                    <a:pt x="332" y="779"/>
                  </a:cubicBezTo>
                  <a:cubicBezTo>
                    <a:pt x="345" y="760"/>
                    <a:pt x="362" y="748"/>
                    <a:pt x="374" y="748"/>
                  </a:cubicBezTo>
                  <a:close/>
                  <a:moveTo>
                    <a:pt x="204" y="1"/>
                  </a:moveTo>
                  <a:cubicBezTo>
                    <a:pt x="185" y="18"/>
                    <a:pt x="167" y="37"/>
                    <a:pt x="154" y="60"/>
                  </a:cubicBezTo>
                  <a:cubicBezTo>
                    <a:pt x="9" y="291"/>
                    <a:pt x="1" y="581"/>
                    <a:pt x="129" y="821"/>
                  </a:cubicBezTo>
                  <a:cubicBezTo>
                    <a:pt x="157" y="871"/>
                    <a:pt x="197" y="914"/>
                    <a:pt x="247" y="946"/>
                  </a:cubicBezTo>
                  <a:cubicBezTo>
                    <a:pt x="287" y="925"/>
                    <a:pt x="327" y="900"/>
                    <a:pt x="366" y="874"/>
                  </a:cubicBezTo>
                  <a:cubicBezTo>
                    <a:pt x="484" y="788"/>
                    <a:pt x="579" y="661"/>
                    <a:pt x="597" y="515"/>
                  </a:cubicBezTo>
                  <a:cubicBezTo>
                    <a:pt x="602" y="454"/>
                    <a:pt x="595" y="392"/>
                    <a:pt x="576" y="333"/>
                  </a:cubicBezTo>
                  <a:cubicBezTo>
                    <a:pt x="572" y="334"/>
                    <a:pt x="568" y="335"/>
                    <a:pt x="564" y="335"/>
                  </a:cubicBezTo>
                  <a:cubicBezTo>
                    <a:pt x="560" y="335"/>
                    <a:pt x="557" y="334"/>
                    <a:pt x="553" y="333"/>
                  </a:cubicBezTo>
                  <a:cubicBezTo>
                    <a:pt x="539" y="324"/>
                    <a:pt x="539" y="300"/>
                    <a:pt x="550" y="272"/>
                  </a:cubicBezTo>
                  <a:cubicBezTo>
                    <a:pt x="532" y="237"/>
                    <a:pt x="510" y="202"/>
                    <a:pt x="484" y="173"/>
                  </a:cubicBezTo>
                  <a:cubicBezTo>
                    <a:pt x="409" y="89"/>
                    <a:pt x="312" y="29"/>
                    <a:pt x="204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4885371" y="3842242"/>
              <a:ext cx="241845" cy="276505"/>
            </a:xfrm>
            <a:custGeom>
              <a:avLst/>
              <a:gdLst/>
              <a:ahLst/>
              <a:cxnLst/>
              <a:rect l="l" t="t" r="r" b="b"/>
              <a:pathLst>
                <a:path w="935" h="1069" extrusionOk="0">
                  <a:moveTo>
                    <a:pt x="637" y="334"/>
                  </a:moveTo>
                  <a:cubicBezTo>
                    <a:pt x="639" y="334"/>
                    <a:pt x="641" y="334"/>
                    <a:pt x="643" y="336"/>
                  </a:cubicBezTo>
                  <a:cubicBezTo>
                    <a:pt x="655" y="343"/>
                    <a:pt x="650" y="369"/>
                    <a:pt x="634" y="395"/>
                  </a:cubicBezTo>
                  <a:cubicBezTo>
                    <a:pt x="621" y="416"/>
                    <a:pt x="605" y="432"/>
                    <a:pt x="593" y="432"/>
                  </a:cubicBezTo>
                  <a:cubicBezTo>
                    <a:pt x="590" y="432"/>
                    <a:pt x="588" y="431"/>
                    <a:pt x="586" y="429"/>
                  </a:cubicBezTo>
                  <a:cubicBezTo>
                    <a:pt x="575" y="422"/>
                    <a:pt x="579" y="396"/>
                    <a:pt x="594" y="370"/>
                  </a:cubicBezTo>
                  <a:cubicBezTo>
                    <a:pt x="607" y="348"/>
                    <a:pt x="625" y="334"/>
                    <a:pt x="637" y="334"/>
                  </a:cubicBezTo>
                  <a:close/>
                  <a:moveTo>
                    <a:pt x="474" y="504"/>
                  </a:moveTo>
                  <a:cubicBezTo>
                    <a:pt x="477" y="504"/>
                    <a:pt x="479" y="505"/>
                    <a:pt x="481" y="506"/>
                  </a:cubicBezTo>
                  <a:cubicBezTo>
                    <a:pt x="492" y="513"/>
                    <a:pt x="490" y="539"/>
                    <a:pt x="474" y="563"/>
                  </a:cubicBezTo>
                  <a:cubicBezTo>
                    <a:pt x="462" y="582"/>
                    <a:pt x="446" y="595"/>
                    <a:pt x="434" y="595"/>
                  </a:cubicBezTo>
                  <a:cubicBezTo>
                    <a:pt x="431" y="595"/>
                    <a:pt x="428" y="594"/>
                    <a:pt x="426" y="593"/>
                  </a:cubicBezTo>
                  <a:cubicBezTo>
                    <a:pt x="415" y="586"/>
                    <a:pt x="417" y="561"/>
                    <a:pt x="433" y="537"/>
                  </a:cubicBezTo>
                  <a:cubicBezTo>
                    <a:pt x="444" y="517"/>
                    <a:pt x="462" y="504"/>
                    <a:pt x="474" y="504"/>
                  </a:cubicBezTo>
                  <a:close/>
                  <a:moveTo>
                    <a:pt x="761" y="521"/>
                  </a:moveTo>
                  <a:cubicBezTo>
                    <a:pt x="763" y="521"/>
                    <a:pt x="766" y="522"/>
                    <a:pt x="768" y="523"/>
                  </a:cubicBezTo>
                  <a:cubicBezTo>
                    <a:pt x="780" y="532"/>
                    <a:pt x="777" y="558"/>
                    <a:pt x="763" y="582"/>
                  </a:cubicBezTo>
                  <a:lnTo>
                    <a:pt x="761" y="580"/>
                  </a:lnTo>
                  <a:cubicBezTo>
                    <a:pt x="750" y="601"/>
                    <a:pt x="732" y="614"/>
                    <a:pt x="720" y="614"/>
                  </a:cubicBezTo>
                  <a:cubicBezTo>
                    <a:pt x="717" y="614"/>
                    <a:pt x="715" y="613"/>
                    <a:pt x="712" y="612"/>
                  </a:cubicBezTo>
                  <a:cubicBezTo>
                    <a:pt x="700" y="603"/>
                    <a:pt x="702" y="577"/>
                    <a:pt x="718" y="554"/>
                  </a:cubicBezTo>
                  <a:cubicBezTo>
                    <a:pt x="731" y="534"/>
                    <a:pt x="748" y="521"/>
                    <a:pt x="761" y="521"/>
                  </a:cubicBezTo>
                  <a:close/>
                  <a:moveTo>
                    <a:pt x="661" y="650"/>
                  </a:moveTo>
                  <a:cubicBezTo>
                    <a:pt x="664" y="650"/>
                    <a:pt x="667" y="650"/>
                    <a:pt x="669" y="652"/>
                  </a:cubicBezTo>
                  <a:cubicBezTo>
                    <a:pt x="681" y="660"/>
                    <a:pt x="679" y="688"/>
                    <a:pt x="664" y="712"/>
                  </a:cubicBezTo>
                  <a:lnTo>
                    <a:pt x="664" y="711"/>
                  </a:lnTo>
                  <a:cubicBezTo>
                    <a:pt x="651" y="732"/>
                    <a:pt x="634" y="744"/>
                    <a:pt x="620" y="744"/>
                  </a:cubicBezTo>
                  <a:cubicBezTo>
                    <a:pt x="617" y="744"/>
                    <a:pt x="614" y="743"/>
                    <a:pt x="612" y="742"/>
                  </a:cubicBezTo>
                  <a:cubicBezTo>
                    <a:pt x="599" y="733"/>
                    <a:pt x="601" y="707"/>
                    <a:pt x="617" y="683"/>
                  </a:cubicBezTo>
                  <a:cubicBezTo>
                    <a:pt x="630" y="663"/>
                    <a:pt x="647" y="650"/>
                    <a:pt x="661" y="650"/>
                  </a:cubicBezTo>
                  <a:close/>
                  <a:moveTo>
                    <a:pt x="413" y="808"/>
                  </a:moveTo>
                  <a:cubicBezTo>
                    <a:pt x="415" y="808"/>
                    <a:pt x="417" y="809"/>
                    <a:pt x="419" y="810"/>
                  </a:cubicBezTo>
                  <a:cubicBezTo>
                    <a:pt x="431" y="815"/>
                    <a:pt x="426" y="839"/>
                    <a:pt x="412" y="862"/>
                  </a:cubicBezTo>
                  <a:lnTo>
                    <a:pt x="410" y="860"/>
                  </a:lnTo>
                  <a:cubicBezTo>
                    <a:pt x="399" y="879"/>
                    <a:pt x="385" y="891"/>
                    <a:pt x="375" y="891"/>
                  </a:cubicBezTo>
                  <a:cubicBezTo>
                    <a:pt x="372" y="891"/>
                    <a:pt x="370" y="891"/>
                    <a:pt x="368" y="890"/>
                  </a:cubicBezTo>
                  <a:cubicBezTo>
                    <a:pt x="360" y="884"/>
                    <a:pt x="362" y="862"/>
                    <a:pt x="375" y="839"/>
                  </a:cubicBezTo>
                  <a:cubicBezTo>
                    <a:pt x="387" y="821"/>
                    <a:pt x="402" y="808"/>
                    <a:pt x="413" y="808"/>
                  </a:cubicBezTo>
                  <a:close/>
                  <a:moveTo>
                    <a:pt x="191" y="0"/>
                  </a:moveTo>
                  <a:cubicBezTo>
                    <a:pt x="121" y="0"/>
                    <a:pt x="53" y="26"/>
                    <a:pt x="0" y="75"/>
                  </a:cubicBezTo>
                  <a:cubicBezTo>
                    <a:pt x="110" y="105"/>
                    <a:pt x="207" y="164"/>
                    <a:pt x="282" y="247"/>
                  </a:cubicBezTo>
                  <a:cubicBezTo>
                    <a:pt x="308" y="278"/>
                    <a:pt x="330" y="311"/>
                    <a:pt x="348" y="348"/>
                  </a:cubicBezTo>
                  <a:cubicBezTo>
                    <a:pt x="349" y="341"/>
                    <a:pt x="353" y="334"/>
                    <a:pt x="358" y="329"/>
                  </a:cubicBezTo>
                  <a:cubicBezTo>
                    <a:pt x="375" y="302"/>
                    <a:pt x="398" y="284"/>
                    <a:pt x="415" y="284"/>
                  </a:cubicBezTo>
                  <a:cubicBezTo>
                    <a:pt x="419" y="284"/>
                    <a:pt x="423" y="285"/>
                    <a:pt x="426" y="287"/>
                  </a:cubicBezTo>
                  <a:cubicBezTo>
                    <a:pt x="443" y="297"/>
                    <a:pt x="440" y="334"/>
                    <a:pt x="419" y="367"/>
                  </a:cubicBezTo>
                  <a:cubicBezTo>
                    <a:pt x="408" y="386"/>
                    <a:pt x="393" y="400"/>
                    <a:pt x="372" y="409"/>
                  </a:cubicBezTo>
                  <a:cubicBezTo>
                    <a:pt x="393" y="468"/>
                    <a:pt x="400" y="530"/>
                    <a:pt x="393" y="591"/>
                  </a:cubicBezTo>
                  <a:cubicBezTo>
                    <a:pt x="375" y="737"/>
                    <a:pt x="280" y="864"/>
                    <a:pt x="162" y="950"/>
                  </a:cubicBezTo>
                  <a:cubicBezTo>
                    <a:pt x="125" y="976"/>
                    <a:pt x="85" y="999"/>
                    <a:pt x="44" y="1020"/>
                  </a:cubicBezTo>
                  <a:cubicBezTo>
                    <a:pt x="92" y="1049"/>
                    <a:pt x="146" y="1067"/>
                    <a:pt x="203" y="1069"/>
                  </a:cubicBezTo>
                  <a:cubicBezTo>
                    <a:pt x="212" y="1069"/>
                    <a:pt x="220" y="1069"/>
                    <a:pt x="228" y="1069"/>
                  </a:cubicBezTo>
                  <a:cubicBezTo>
                    <a:pt x="490" y="1069"/>
                    <a:pt x="736" y="933"/>
                    <a:pt x="874" y="709"/>
                  </a:cubicBezTo>
                  <a:cubicBezTo>
                    <a:pt x="935" y="612"/>
                    <a:pt x="933" y="488"/>
                    <a:pt x="867" y="395"/>
                  </a:cubicBezTo>
                  <a:cubicBezTo>
                    <a:pt x="719" y="183"/>
                    <a:pt x="492" y="40"/>
                    <a:pt x="236" y="4"/>
                  </a:cubicBezTo>
                  <a:cubicBezTo>
                    <a:pt x="221" y="1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4904511" y="3879747"/>
              <a:ext cx="26900" cy="31298"/>
            </a:xfrm>
            <a:custGeom>
              <a:avLst/>
              <a:gdLst/>
              <a:ahLst/>
              <a:cxnLst/>
              <a:rect l="l" t="t" r="r" b="b"/>
              <a:pathLst>
                <a:path w="104" h="121" extrusionOk="0">
                  <a:moveTo>
                    <a:pt x="79" y="1"/>
                  </a:moveTo>
                  <a:cubicBezTo>
                    <a:pt x="64" y="1"/>
                    <a:pt x="41" y="17"/>
                    <a:pt x="25" y="45"/>
                  </a:cubicBezTo>
                  <a:cubicBezTo>
                    <a:pt x="6" y="76"/>
                    <a:pt x="1" y="109"/>
                    <a:pt x="17" y="118"/>
                  </a:cubicBezTo>
                  <a:cubicBezTo>
                    <a:pt x="20" y="120"/>
                    <a:pt x="23" y="121"/>
                    <a:pt x="27" y="121"/>
                  </a:cubicBezTo>
                  <a:cubicBezTo>
                    <a:pt x="43" y="121"/>
                    <a:pt x="64" y="104"/>
                    <a:pt x="81" y="78"/>
                  </a:cubicBezTo>
                  <a:cubicBezTo>
                    <a:pt x="100" y="46"/>
                    <a:pt x="103" y="13"/>
                    <a:pt x="88" y="3"/>
                  </a:cubicBezTo>
                  <a:cubicBezTo>
                    <a:pt x="85" y="1"/>
                    <a:pt x="83" y="1"/>
                    <a:pt x="7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4924428" y="3930185"/>
              <a:ext cx="20951" cy="24314"/>
            </a:xfrm>
            <a:custGeom>
              <a:avLst/>
              <a:gdLst/>
              <a:ahLst/>
              <a:cxnLst/>
              <a:rect l="l" t="t" r="r" b="b"/>
              <a:pathLst>
                <a:path w="81" h="94" extrusionOk="0">
                  <a:moveTo>
                    <a:pt x="59" y="1"/>
                  </a:moveTo>
                  <a:cubicBezTo>
                    <a:pt x="46" y="1"/>
                    <a:pt x="29" y="12"/>
                    <a:pt x="16" y="32"/>
                  </a:cubicBezTo>
                  <a:cubicBezTo>
                    <a:pt x="2" y="56"/>
                    <a:pt x="0" y="82"/>
                    <a:pt x="13" y="91"/>
                  </a:cubicBezTo>
                  <a:cubicBezTo>
                    <a:pt x="15" y="93"/>
                    <a:pt x="19" y="94"/>
                    <a:pt x="22" y="94"/>
                  </a:cubicBezTo>
                  <a:cubicBezTo>
                    <a:pt x="35" y="94"/>
                    <a:pt x="52" y="81"/>
                    <a:pt x="65" y="62"/>
                  </a:cubicBezTo>
                  <a:cubicBezTo>
                    <a:pt x="79" y="37"/>
                    <a:pt x="80" y="11"/>
                    <a:pt x="68" y="3"/>
                  </a:cubicBezTo>
                  <a:cubicBezTo>
                    <a:pt x="65" y="1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4975125" y="3915700"/>
              <a:ext cx="25090" cy="32332"/>
            </a:xfrm>
            <a:custGeom>
              <a:avLst/>
              <a:gdLst/>
              <a:ahLst/>
              <a:cxnLst/>
              <a:rect l="l" t="t" r="r" b="b"/>
              <a:pathLst>
                <a:path w="97" h="125" extrusionOk="0">
                  <a:moveTo>
                    <a:pt x="68" y="0"/>
                  </a:moveTo>
                  <a:cubicBezTo>
                    <a:pt x="51" y="0"/>
                    <a:pt x="28" y="18"/>
                    <a:pt x="11" y="45"/>
                  </a:cubicBezTo>
                  <a:cubicBezTo>
                    <a:pt x="8" y="50"/>
                    <a:pt x="4" y="57"/>
                    <a:pt x="1" y="64"/>
                  </a:cubicBezTo>
                  <a:cubicBezTo>
                    <a:pt x="11" y="83"/>
                    <a:pt x="20" y="104"/>
                    <a:pt x="27" y="125"/>
                  </a:cubicBezTo>
                  <a:cubicBezTo>
                    <a:pt x="46" y="116"/>
                    <a:pt x="61" y="102"/>
                    <a:pt x="74" y="83"/>
                  </a:cubicBezTo>
                  <a:cubicBezTo>
                    <a:pt x="93" y="50"/>
                    <a:pt x="96" y="13"/>
                    <a:pt x="79" y="3"/>
                  </a:cubicBezTo>
                  <a:cubicBezTo>
                    <a:pt x="76" y="1"/>
                    <a:pt x="72" y="0"/>
                    <a:pt x="6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4972538" y="3931478"/>
              <a:ext cx="9570" cy="16813"/>
            </a:xfrm>
            <a:custGeom>
              <a:avLst/>
              <a:gdLst/>
              <a:ahLst/>
              <a:cxnLst/>
              <a:rect l="l" t="t" r="r" b="b"/>
              <a:pathLst>
                <a:path w="37" h="65" extrusionOk="0">
                  <a:moveTo>
                    <a:pt x="11" y="1"/>
                  </a:moveTo>
                  <a:cubicBezTo>
                    <a:pt x="0" y="29"/>
                    <a:pt x="0" y="55"/>
                    <a:pt x="14" y="64"/>
                  </a:cubicBezTo>
                  <a:cubicBezTo>
                    <a:pt x="18" y="64"/>
                    <a:pt x="21" y="65"/>
                    <a:pt x="25" y="65"/>
                  </a:cubicBezTo>
                  <a:cubicBezTo>
                    <a:pt x="29" y="65"/>
                    <a:pt x="33" y="64"/>
                    <a:pt x="37" y="64"/>
                  </a:cubicBezTo>
                  <a:cubicBezTo>
                    <a:pt x="28" y="41"/>
                    <a:pt x="21" y="22"/>
                    <a:pt x="1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5034099" y="3928374"/>
              <a:ext cx="20951" cy="25607"/>
            </a:xfrm>
            <a:custGeom>
              <a:avLst/>
              <a:gdLst/>
              <a:ahLst/>
              <a:cxnLst/>
              <a:rect l="l" t="t" r="r" b="b"/>
              <a:pathLst>
                <a:path w="81" h="99" extrusionOk="0">
                  <a:moveTo>
                    <a:pt x="63" y="1"/>
                  </a:moveTo>
                  <a:cubicBezTo>
                    <a:pt x="51" y="1"/>
                    <a:pt x="34" y="15"/>
                    <a:pt x="19" y="37"/>
                  </a:cubicBezTo>
                  <a:cubicBezTo>
                    <a:pt x="4" y="63"/>
                    <a:pt x="0" y="89"/>
                    <a:pt x="11" y="96"/>
                  </a:cubicBezTo>
                  <a:cubicBezTo>
                    <a:pt x="13" y="97"/>
                    <a:pt x="15" y="98"/>
                    <a:pt x="17" y="98"/>
                  </a:cubicBezTo>
                  <a:cubicBezTo>
                    <a:pt x="29" y="98"/>
                    <a:pt x="46" y="84"/>
                    <a:pt x="61" y="63"/>
                  </a:cubicBezTo>
                  <a:cubicBezTo>
                    <a:pt x="77" y="37"/>
                    <a:pt x="80" y="10"/>
                    <a:pt x="70" y="3"/>
                  </a:cubicBezTo>
                  <a:cubicBezTo>
                    <a:pt x="68" y="1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4992714" y="3972346"/>
              <a:ext cx="20434" cy="24314"/>
            </a:xfrm>
            <a:custGeom>
              <a:avLst/>
              <a:gdLst/>
              <a:ahLst/>
              <a:cxnLst/>
              <a:rect l="l" t="t" r="r" b="b"/>
              <a:pathLst>
                <a:path w="79" h="94" extrusionOk="0">
                  <a:moveTo>
                    <a:pt x="59" y="1"/>
                  </a:moveTo>
                  <a:cubicBezTo>
                    <a:pt x="47" y="1"/>
                    <a:pt x="31" y="14"/>
                    <a:pt x="18" y="34"/>
                  </a:cubicBezTo>
                  <a:cubicBezTo>
                    <a:pt x="2" y="58"/>
                    <a:pt x="0" y="84"/>
                    <a:pt x="13" y="91"/>
                  </a:cubicBezTo>
                  <a:cubicBezTo>
                    <a:pt x="14" y="93"/>
                    <a:pt x="17" y="93"/>
                    <a:pt x="19" y="93"/>
                  </a:cubicBezTo>
                  <a:cubicBezTo>
                    <a:pt x="31" y="93"/>
                    <a:pt x="48" y="80"/>
                    <a:pt x="59" y="60"/>
                  </a:cubicBezTo>
                  <a:cubicBezTo>
                    <a:pt x="75" y="36"/>
                    <a:pt x="79" y="11"/>
                    <a:pt x="66" y="3"/>
                  </a:cubicBezTo>
                  <a:cubicBezTo>
                    <a:pt x="64" y="2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5040824" y="4010886"/>
              <a:ext cx="20951" cy="24572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59" y="1"/>
                  </a:moveTo>
                  <a:cubicBezTo>
                    <a:pt x="47" y="1"/>
                    <a:pt x="30" y="13"/>
                    <a:pt x="18" y="33"/>
                  </a:cubicBezTo>
                  <a:cubicBezTo>
                    <a:pt x="2" y="57"/>
                    <a:pt x="0" y="85"/>
                    <a:pt x="12" y="92"/>
                  </a:cubicBezTo>
                  <a:cubicBezTo>
                    <a:pt x="15" y="94"/>
                    <a:pt x="18" y="94"/>
                    <a:pt x="21" y="94"/>
                  </a:cubicBezTo>
                  <a:cubicBezTo>
                    <a:pt x="33" y="94"/>
                    <a:pt x="50" y="82"/>
                    <a:pt x="63" y="62"/>
                  </a:cubicBezTo>
                  <a:cubicBezTo>
                    <a:pt x="78" y="36"/>
                    <a:pt x="80" y="10"/>
                    <a:pt x="68" y="3"/>
                  </a:cubicBezTo>
                  <a:cubicBezTo>
                    <a:pt x="65" y="1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939689" y="3995108"/>
              <a:ext cx="20951" cy="25348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63" y="1"/>
                  </a:moveTo>
                  <a:cubicBezTo>
                    <a:pt x="52" y="1"/>
                    <a:pt x="33" y="14"/>
                    <a:pt x="20" y="36"/>
                  </a:cubicBezTo>
                  <a:cubicBezTo>
                    <a:pt x="4" y="62"/>
                    <a:pt x="0" y="88"/>
                    <a:pt x="11" y="95"/>
                  </a:cubicBezTo>
                  <a:cubicBezTo>
                    <a:pt x="13" y="97"/>
                    <a:pt x="14" y="97"/>
                    <a:pt x="17" y="97"/>
                  </a:cubicBezTo>
                  <a:cubicBezTo>
                    <a:pt x="28" y="97"/>
                    <a:pt x="46" y="83"/>
                    <a:pt x="59" y="61"/>
                  </a:cubicBezTo>
                  <a:cubicBezTo>
                    <a:pt x="75" y="36"/>
                    <a:pt x="80" y="9"/>
                    <a:pt x="68" y="2"/>
                  </a:cubicBezTo>
                  <a:cubicBezTo>
                    <a:pt x="67" y="1"/>
                    <a:pt x="65" y="1"/>
                    <a:pt x="6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880456" y="3983468"/>
              <a:ext cx="22503" cy="26383"/>
            </a:xfrm>
            <a:custGeom>
              <a:avLst/>
              <a:gdLst/>
              <a:ahLst/>
              <a:cxnLst/>
              <a:rect l="l" t="t" r="r" b="b"/>
              <a:pathLst>
                <a:path w="87" h="102" extrusionOk="0">
                  <a:moveTo>
                    <a:pt x="63" y="1"/>
                  </a:moveTo>
                  <a:cubicBezTo>
                    <a:pt x="49" y="1"/>
                    <a:pt x="30" y="14"/>
                    <a:pt x="17" y="34"/>
                  </a:cubicBezTo>
                  <a:cubicBezTo>
                    <a:pt x="0" y="61"/>
                    <a:pt x="0" y="90"/>
                    <a:pt x="14" y="99"/>
                  </a:cubicBezTo>
                  <a:cubicBezTo>
                    <a:pt x="17" y="100"/>
                    <a:pt x="20" y="101"/>
                    <a:pt x="24" y="101"/>
                  </a:cubicBezTo>
                  <a:cubicBezTo>
                    <a:pt x="38" y="101"/>
                    <a:pt x="57" y="88"/>
                    <a:pt x="70" y="67"/>
                  </a:cubicBezTo>
                  <a:cubicBezTo>
                    <a:pt x="87" y="41"/>
                    <a:pt x="87" y="14"/>
                    <a:pt x="73" y="3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4914858" y="4055116"/>
              <a:ext cx="20175" cy="23796"/>
            </a:xfrm>
            <a:custGeom>
              <a:avLst/>
              <a:gdLst/>
              <a:ahLst/>
              <a:cxnLst/>
              <a:rect l="l" t="t" r="r" b="b"/>
              <a:pathLst>
                <a:path w="78" h="92" extrusionOk="0">
                  <a:moveTo>
                    <a:pt x="58" y="1"/>
                  </a:moveTo>
                  <a:cubicBezTo>
                    <a:pt x="46" y="1"/>
                    <a:pt x="29" y="13"/>
                    <a:pt x="16" y="32"/>
                  </a:cubicBezTo>
                  <a:cubicBezTo>
                    <a:pt x="3" y="56"/>
                    <a:pt x="1" y="82"/>
                    <a:pt x="13" y="89"/>
                  </a:cubicBezTo>
                  <a:cubicBezTo>
                    <a:pt x="15" y="91"/>
                    <a:pt x="18" y="91"/>
                    <a:pt x="21" y="91"/>
                  </a:cubicBezTo>
                  <a:cubicBezTo>
                    <a:pt x="33" y="91"/>
                    <a:pt x="49" y="79"/>
                    <a:pt x="62" y="60"/>
                  </a:cubicBezTo>
                  <a:cubicBezTo>
                    <a:pt x="76" y="35"/>
                    <a:pt x="77" y="11"/>
                    <a:pt x="65" y="2"/>
                  </a:cubicBezTo>
                  <a:cubicBezTo>
                    <a:pt x="63" y="1"/>
                    <a:pt x="61" y="1"/>
                    <a:pt x="5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978229" y="4051237"/>
              <a:ext cx="18365" cy="21986"/>
            </a:xfrm>
            <a:custGeom>
              <a:avLst/>
              <a:gdLst/>
              <a:ahLst/>
              <a:cxnLst/>
              <a:rect l="l" t="t" r="r" b="b"/>
              <a:pathLst>
                <a:path w="71" h="85" extrusionOk="0">
                  <a:moveTo>
                    <a:pt x="55" y="1"/>
                  </a:moveTo>
                  <a:cubicBezTo>
                    <a:pt x="45" y="1"/>
                    <a:pt x="30" y="12"/>
                    <a:pt x="18" y="31"/>
                  </a:cubicBezTo>
                  <a:cubicBezTo>
                    <a:pt x="4" y="54"/>
                    <a:pt x="1" y="76"/>
                    <a:pt x="9" y="83"/>
                  </a:cubicBezTo>
                  <a:cubicBezTo>
                    <a:pt x="11" y="84"/>
                    <a:pt x="13" y="84"/>
                    <a:pt x="14" y="84"/>
                  </a:cubicBezTo>
                  <a:cubicBezTo>
                    <a:pt x="25" y="84"/>
                    <a:pt x="41" y="72"/>
                    <a:pt x="53" y="54"/>
                  </a:cubicBezTo>
                  <a:cubicBezTo>
                    <a:pt x="67" y="31"/>
                    <a:pt x="70" y="9"/>
                    <a:pt x="60" y="2"/>
                  </a:cubicBezTo>
                  <a:cubicBezTo>
                    <a:pt x="58" y="1"/>
                    <a:pt x="57" y="1"/>
                    <a:pt x="55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5066431" y="3977261"/>
              <a:ext cx="20951" cy="23796"/>
            </a:xfrm>
            <a:custGeom>
              <a:avLst/>
              <a:gdLst/>
              <a:ahLst/>
              <a:cxnLst/>
              <a:rect l="l" t="t" r="r" b="b"/>
              <a:pathLst>
                <a:path w="81" h="92" extrusionOk="0">
                  <a:moveTo>
                    <a:pt x="59" y="0"/>
                  </a:moveTo>
                  <a:cubicBezTo>
                    <a:pt x="47" y="0"/>
                    <a:pt x="30" y="13"/>
                    <a:pt x="19" y="32"/>
                  </a:cubicBezTo>
                  <a:cubicBezTo>
                    <a:pt x="4" y="57"/>
                    <a:pt x="0" y="83"/>
                    <a:pt x="12" y="90"/>
                  </a:cubicBezTo>
                  <a:cubicBezTo>
                    <a:pt x="15" y="91"/>
                    <a:pt x="17" y="92"/>
                    <a:pt x="20" y="92"/>
                  </a:cubicBezTo>
                  <a:cubicBezTo>
                    <a:pt x="33" y="92"/>
                    <a:pt x="50" y="80"/>
                    <a:pt x="63" y="60"/>
                  </a:cubicBezTo>
                  <a:cubicBezTo>
                    <a:pt x="78" y="36"/>
                    <a:pt x="80" y="10"/>
                    <a:pt x="68" y="3"/>
                  </a:cubicBezTo>
                  <a:cubicBezTo>
                    <a:pt x="66" y="1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921324" y="3811203"/>
              <a:ext cx="210806" cy="158298"/>
            </a:xfrm>
            <a:custGeom>
              <a:avLst/>
              <a:gdLst/>
              <a:ahLst/>
              <a:cxnLst/>
              <a:rect l="l" t="t" r="r" b="b"/>
              <a:pathLst>
                <a:path w="815" h="612" extrusionOk="0">
                  <a:moveTo>
                    <a:pt x="228" y="0"/>
                  </a:moveTo>
                  <a:cubicBezTo>
                    <a:pt x="217" y="35"/>
                    <a:pt x="217" y="72"/>
                    <a:pt x="228" y="106"/>
                  </a:cubicBezTo>
                  <a:cubicBezTo>
                    <a:pt x="172" y="83"/>
                    <a:pt x="110" y="71"/>
                    <a:pt x="49" y="71"/>
                  </a:cubicBezTo>
                  <a:cubicBezTo>
                    <a:pt x="33" y="71"/>
                    <a:pt x="16" y="72"/>
                    <a:pt x="0" y="73"/>
                  </a:cubicBezTo>
                  <a:cubicBezTo>
                    <a:pt x="58" y="155"/>
                    <a:pt x="146" y="207"/>
                    <a:pt x="245" y="219"/>
                  </a:cubicBezTo>
                  <a:cubicBezTo>
                    <a:pt x="183" y="245"/>
                    <a:pt x="134" y="296"/>
                    <a:pt x="106" y="357"/>
                  </a:cubicBezTo>
                  <a:cubicBezTo>
                    <a:pt x="143" y="366"/>
                    <a:pt x="183" y="372"/>
                    <a:pt x="224" y="372"/>
                  </a:cubicBezTo>
                  <a:cubicBezTo>
                    <a:pt x="285" y="372"/>
                    <a:pt x="350" y="358"/>
                    <a:pt x="414" y="318"/>
                  </a:cubicBezTo>
                  <a:lnTo>
                    <a:pt x="414" y="318"/>
                  </a:lnTo>
                  <a:cubicBezTo>
                    <a:pt x="401" y="442"/>
                    <a:pt x="454" y="537"/>
                    <a:pt x="514" y="612"/>
                  </a:cubicBezTo>
                  <a:cubicBezTo>
                    <a:pt x="558" y="560"/>
                    <a:pt x="580" y="492"/>
                    <a:pt x="577" y="424"/>
                  </a:cubicBezTo>
                  <a:lnTo>
                    <a:pt x="577" y="424"/>
                  </a:lnTo>
                  <a:cubicBezTo>
                    <a:pt x="631" y="508"/>
                    <a:pt x="718" y="565"/>
                    <a:pt x="815" y="581"/>
                  </a:cubicBezTo>
                  <a:cubicBezTo>
                    <a:pt x="789" y="508"/>
                    <a:pt x="744" y="443"/>
                    <a:pt x="685" y="391"/>
                  </a:cubicBezTo>
                  <a:cubicBezTo>
                    <a:pt x="721" y="384"/>
                    <a:pt x="754" y="369"/>
                    <a:pt x="782" y="344"/>
                  </a:cubicBezTo>
                  <a:lnTo>
                    <a:pt x="782" y="344"/>
                  </a:lnTo>
                  <a:cubicBezTo>
                    <a:pt x="779" y="345"/>
                    <a:pt x="777" y="345"/>
                    <a:pt x="774" y="345"/>
                  </a:cubicBezTo>
                  <a:cubicBezTo>
                    <a:pt x="737" y="345"/>
                    <a:pt x="703" y="333"/>
                    <a:pt x="674" y="311"/>
                  </a:cubicBezTo>
                  <a:cubicBezTo>
                    <a:pt x="643" y="289"/>
                    <a:pt x="615" y="263"/>
                    <a:pt x="582" y="244"/>
                  </a:cubicBezTo>
                  <a:cubicBezTo>
                    <a:pt x="558" y="228"/>
                    <a:pt x="530" y="221"/>
                    <a:pt x="502" y="219"/>
                  </a:cubicBezTo>
                  <a:cubicBezTo>
                    <a:pt x="539" y="174"/>
                    <a:pt x="566" y="122"/>
                    <a:pt x="589" y="68"/>
                  </a:cubicBezTo>
                  <a:cubicBezTo>
                    <a:pt x="580" y="56"/>
                    <a:pt x="568" y="46"/>
                    <a:pt x="554" y="42"/>
                  </a:cubicBezTo>
                  <a:cubicBezTo>
                    <a:pt x="548" y="40"/>
                    <a:pt x="543" y="39"/>
                    <a:pt x="537" y="39"/>
                  </a:cubicBezTo>
                  <a:cubicBezTo>
                    <a:pt x="529" y="39"/>
                    <a:pt x="521" y="41"/>
                    <a:pt x="513" y="44"/>
                  </a:cubicBezTo>
                  <a:cubicBezTo>
                    <a:pt x="513" y="101"/>
                    <a:pt x="497" y="159"/>
                    <a:pt x="469" y="207"/>
                  </a:cubicBezTo>
                  <a:cubicBezTo>
                    <a:pt x="455" y="176"/>
                    <a:pt x="434" y="152"/>
                    <a:pt x="407" y="134"/>
                  </a:cubicBezTo>
                  <a:cubicBezTo>
                    <a:pt x="374" y="112"/>
                    <a:pt x="337" y="99"/>
                    <a:pt x="304" y="80"/>
                  </a:cubicBezTo>
                  <a:cubicBezTo>
                    <a:pt x="271" y="63"/>
                    <a:pt x="243" y="35"/>
                    <a:pt x="228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681289" y="3870177"/>
              <a:ext cx="283230" cy="258916"/>
            </a:xfrm>
            <a:custGeom>
              <a:avLst/>
              <a:gdLst/>
              <a:ahLst/>
              <a:cxnLst/>
              <a:rect l="l" t="t" r="r" b="b"/>
              <a:pathLst>
                <a:path w="1095" h="1001" extrusionOk="0">
                  <a:moveTo>
                    <a:pt x="399" y="1"/>
                  </a:moveTo>
                  <a:cubicBezTo>
                    <a:pt x="369" y="1"/>
                    <a:pt x="339" y="2"/>
                    <a:pt x="310" y="5"/>
                  </a:cubicBezTo>
                  <a:cubicBezTo>
                    <a:pt x="202" y="17"/>
                    <a:pt x="110" y="90"/>
                    <a:pt x="77" y="195"/>
                  </a:cubicBezTo>
                  <a:cubicBezTo>
                    <a:pt x="1" y="441"/>
                    <a:pt x="60" y="709"/>
                    <a:pt x="233" y="900"/>
                  </a:cubicBezTo>
                  <a:cubicBezTo>
                    <a:pt x="293" y="965"/>
                    <a:pt x="377" y="1000"/>
                    <a:pt x="464" y="1000"/>
                  </a:cubicBezTo>
                  <a:cubicBezTo>
                    <a:pt x="486" y="1000"/>
                    <a:pt x="508" y="998"/>
                    <a:pt x="530" y="994"/>
                  </a:cubicBezTo>
                  <a:cubicBezTo>
                    <a:pt x="782" y="938"/>
                    <a:pt x="984" y="752"/>
                    <a:pt x="1062" y="505"/>
                  </a:cubicBezTo>
                  <a:cubicBezTo>
                    <a:pt x="1095" y="401"/>
                    <a:pt x="1064" y="288"/>
                    <a:pt x="980" y="217"/>
                  </a:cubicBezTo>
                  <a:cubicBezTo>
                    <a:pt x="819" y="77"/>
                    <a:pt x="611" y="1"/>
                    <a:pt x="39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736642" y="3910786"/>
              <a:ext cx="21210" cy="32074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56" y="0"/>
                  </a:moveTo>
                  <a:cubicBezTo>
                    <a:pt x="42" y="0"/>
                    <a:pt x="23" y="22"/>
                    <a:pt x="12" y="53"/>
                  </a:cubicBezTo>
                  <a:cubicBezTo>
                    <a:pt x="0" y="86"/>
                    <a:pt x="7" y="117"/>
                    <a:pt x="23" y="123"/>
                  </a:cubicBezTo>
                  <a:cubicBezTo>
                    <a:pt x="24" y="123"/>
                    <a:pt x="26" y="123"/>
                    <a:pt x="28" y="123"/>
                  </a:cubicBezTo>
                  <a:cubicBezTo>
                    <a:pt x="43" y="123"/>
                    <a:pt x="62" y="102"/>
                    <a:pt x="71" y="71"/>
                  </a:cubicBezTo>
                  <a:cubicBezTo>
                    <a:pt x="82" y="38"/>
                    <a:pt x="77" y="6"/>
                    <a:pt x="61" y="1"/>
                  </a:cubicBezTo>
                  <a:cubicBezTo>
                    <a:pt x="60" y="1"/>
                    <a:pt x="58" y="0"/>
                    <a:pt x="56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765353" y="3953464"/>
              <a:ext cx="17330" cy="24831"/>
            </a:xfrm>
            <a:custGeom>
              <a:avLst/>
              <a:gdLst/>
              <a:ahLst/>
              <a:cxnLst/>
              <a:rect l="l" t="t" r="r" b="b"/>
              <a:pathLst>
                <a:path w="67" h="96" extrusionOk="0">
                  <a:moveTo>
                    <a:pt x="42" y="0"/>
                  </a:moveTo>
                  <a:cubicBezTo>
                    <a:pt x="29" y="0"/>
                    <a:pt x="15" y="16"/>
                    <a:pt x="7" y="39"/>
                  </a:cubicBezTo>
                  <a:cubicBezTo>
                    <a:pt x="0" y="65"/>
                    <a:pt x="4" y="90"/>
                    <a:pt x="18" y="95"/>
                  </a:cubicBezTo>
                  <a:cubicBezTo>
                    <a:pt x="19" y="95"/>
                    <a:pt x="21" y="96"/>
                    <a:pt x="23" y="96"/>
                  </a:cubicBezTo>
                  <a:cubicBezTo>
                    <a:pt x="36" y="96"/>
                    <a:pt x="52" y="78"/>
                    <a:pt x="58" y="57"/>
                  </a:cubicBezTo>
                  <a:cubicBezTo>
                    <a:pt x="66" y="31"/>
                    <a:pt x="61" y="6"/>
                    <a:pt x="47" y="1"/>
                  </a:cubicBezTo>
                  <a:cubicBezTo>
                    <a:pt x="46" y="0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806738" y="3927340"/>
              <a:ext cx="23021" cy="34143"/>
            </a:xfrm>
            <a:custGeom>
              <a:avLst/>
              <a:gdLst/>
              <a:ahLst/>
              <a:cxnLst/>
              <a:rect l="l" t="t" r="r" b="b"/>
              <a:pathLst>
                <a:path w="89" h="132" extrusionOk="0">
                  <a:moveTo>
                    <a:pt x="60" y="1"/>
                  </a:moveTo>
                  <a:cubicBezTo>
                    <a:pt x="43" y="1"/>
                    <a:pt x="22" y="24"/>
                    <a:pt x="12" y="55"/>
                  </a:cubicBezTo>
                  <a:cubicBezTo>
                    <a:pt x="0" y="92"/>
                    <a:pt x="5" y="125"/>
                    <a:pt x="25" y="130"/>
                  </a:cubicBezTo>
                  <a:cubicBezTo>
                    <a:pt x="27" y="131"/>
                    <a:pt x="29" y="131"/>
                    <a:pt x="31" y="131"/>
                  </a:cubicBezTo>
                  <a:cubicBezTo>
                    <a:pt x="49" y="131"/>
                    <a:pt x="68" y="108"/>
                    <a:pt x="78" y="76"/>
                  </a:cubicBezTo>
                  <a:cubicBezTo>
                    <a:pt x="89" y="41"/>
                    <a:pt x="84" y="7"/>
                    <a:pt x="65" y="1"/>
                  </a:cubicBezTo>
                  <a:cubicBezTo>
                    <a:pt x="63" y="1"/>
                    <a:pt x="61" y="1"/>
                    <a:pt x="60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866488" y="3926047"/>
              <a:ext cx="16037" cy="26124"/>
            </a:xfrm>
            <a:custGeom>
              <a:avLst/>
              <a:gdLst/>
              <a:ahLst/>
              <a:cxnLst/>
              <a:rect l="l" t="t" r="r" b="b"/>
              <a:pathLst>
                <a:path w="62" h="101" extrusionOk="0">
                  <a:moveTo>
                    <a:pt x="43" y="1"/>
                  </a:moveTo>
                  <a:cubicBezTo>
                    <a:pt x="32" y="1"/>
                    <a:pt x="17" y="19"/>
                    <a:pt x="9" y="45"/>
                  </a:cubicBezTo>
                  <a:cubicBezTo>
                    <a:pt x="0" y="71"/>
                    <a:pt x="4" y="97"/>
                    <a:pt x="14" y="100"/>
                  </a:cubicBezTo>
                  <a:cubicBezTo>
                    <a:pt x="15" y="100"/>
                    <a:pt x="16" y="101"/>
                    <a:pt x="17" y="101"/>
                  </a:cubicBezTo>
                  <a:cubicBezTo>
                    <a:pt x="29" y="101"/>
                    <a:pt x="44" y="82"/>
                    <a:pt x="52" y="57"/>
                  </a:cubicBezTo>
                  <a:cubicBezTo>
                    <a:pt x="61" y="29"/>
                    <a:pt x="58" y="3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4838036" y="3976485"/>
              <a:ext cx="16554" cy="24572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43" y="0"/>
                  </a:moveTo>
                  <a:cubicBezTo>
                    <a:pt x="31" y="0"/>
                    <a:pt x="16" y="17"/>
                    <a:pt x="10" y="41"/>
                  </a:cubicBezTo>
                  <a:cubicBezTo>
                    <a:pt x="1" y="67"/>
                    <a:pt x="4" y="91"/>
                    <a:pt x="16" y="94"/>
                  </a:cubicBezTo>
                  <a:cubicBezTo>
                    <a:pt x="18" y="95"/>
                    <a:pt x="19" y="95"/>
                    <a:pt x="20" y="95"/>
                  </a:cubicBezTo>
                  <a:cubicBezTo>
                    <a:pt x="32" y="95"/>
                    <a:pt x="47" y="78"/>
                    <a:pt x="55" y="55"/>
                  </a:cubicBezTo>
                  <a:cubicBezTo>
                    <a:pt x="63" y="28"/>
                    <a:pt x="58" y="4"/>
                    <a:pt x="46" y="1"/>
                  </a:cubicBezTo>
                  <a:cubicBezTo>
                    <a:pt x="45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4891061" y="3999764"/>
              <a:ext cx="17330" cy="25090"/>
            </a:xfrm>
            <a:custGeom>
              <a:avLst/>
              <a:gdLst/>
              <a:ahLst/>
              <a:cxnLst/>
              <a:rect l="l" t="t" r="r" b="b"/>
              <a:pathLst>
                <a:path w="67" h="97" extrusionOk="0">
                  <a:moveTo>
                    <a:pt x="44" y="1"/>
                  </a:moveTo>
                  <a:cubicBezTo>
                    <a:pt x="33" y="1"/>
                    <a:pt x="17" y="17"/>
                    <a:pt x="9" y="41"/>
                  </a:cubicBezTo>
                  <a:cubicBezTo>
                    <a:pt x="1" y="67"/>
                    <a:pt x="4" y="93"/>
                    <a:pt x="18" y="97"/>
                  </a:cubicBezTo>
                  <a:cubicBezTo>
                    <a:pt x="19" y="97"/>
                    <a:pt x="21" y="97"/>
                    <a:pt x="22" y="97"/>
                  </a:cubicBezTo>
                  <a:cubicBezTo>
                    <a:pt x="35" y="97"/>
                    <a:pt x="50" y="80"/>
                    <a:pt x="58" y="57"/>
                  </a:cubicBezTo>
                  <a:cubicBezTo>
                    <a:pt x="67" y="31"/>
                    <a:pt x="62" y="6"/>
                    <a:pt x="48" y="1"/>
                  </a:cubicBezTo>
                  <a:cubicBezTo>
                    <a:pt x="47" y="1"/>
                    <a:pt x="46" y="1"/>
                    <a:pt x="44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4795357" y="4009334"/>
              <a:ext cx="15519" cy="26383"/>
            </a:xfrm>
            <a:custGeom>
              <a:avLst/>
              <a:gdLst/>
              <a:ahLst/>
              <a:cxnLst/>
              <a:rect l="l" t="t" r="r" b="b"/>
              <a:pathLst>
                <a:path w="60" h="102" extrusionOk="0">
                  <a:moveTo>
                    <a:pt x="43" y="0"/>
                  </a:moveTo>
                  <a:cubicBezTo>
                    <a:pt x="31" y="0"/>
                    <a:pt x="16" y="18"/>
                    <a:pt x="8" y="44"/>
                  </a:cubicBezTo>
                  <a:cubicBezTo>
                    <a:pt x="1" y="72"/>
                    <a:pt x="3" y="98"/>
                    <a:pt x="15" y="101"/>
                  </a:cubicBezTo>
                  <a:cubicBezTo>
                    <a:pt x="16" y="101"/>
                    <a:pt x="17" y="102"/>
                    <a:pt x="18" y="102"/>
                  </a:cubicBezTo>
                  <a:cubicBezTo>
                    <a:pt x="29" y="102"/>
                    <a:pt x="43" y="83"/>
                    <a:pt x="51" y="58"/>
                  </a:cubicBezTo>
                  <a:cubicBezTo>
                    <a:pt x="60" y="30"/>
                    <a:pt x="58" y="4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4737159" y="4012697"/>
              <a:ext cx="19399" cy="26642"/>
            </a:xfrm>
            <a:custGeom>
              <a:avLst/>
              <a:gdLst/>
              <a:ahLst/>
              <a:cxnLst/>
              <a:rect l="l" t="t" r="r" b="b"/>
              <a:pathLst>
                <a:path w="75" h="103" extrusionOk="0">
                  <a:moveTo>
                    <a:pt x="49" y="1"/>
                  </a:moveTo>
                  <a:cubicBezTo>
                    <a:pt x="34" y="1"/>
                    <a:pt x="18" y="18"/>
                    <a:pt x="10" y="43"/>
                  </a:cubicBezTo>
                  <a:cubicBezTo>
                    <a:pt x="0" y="71"/>
                    <a:pt x="7" y="97"/>
                    <a:pt x="23" y="102"/>
                  </a:cubicBezTo>
                  <a:cubicBezTo>
                    <a:pt x="24" y="103"/>
                    <a:pt x="26" y="103"/>
                    <a:pt x="27" y="103"/>
                  </a:cubicBezTo>
                  <a:cubicBezTo>
                    <a:pt x="41" y="103"/>
                    <a:pt x="58" y="85"/>
                    <a:pt x="66" y="60"/>
                  </a:cubicBezTo>
                  <a:cubicBezTo>
                    <a:pt x="75" y="33"/>
                    <a:pt x="68" y="7"/>
                    <a:pt x="54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4786046" y="4070118"/>
              <a:ext cx="16295" cy="24572"/>
            </a:xfrm>
            <a:custGeom>
              <a:avLst/>
              <a:gdLst/>
              <a:ahLst/>
              <a:cxnLst/>
              <a:rect l="l" t="t" r="r" b="b"/>
              <a:pathLst>
                <a:path w="63" h="95" extrusionOk="0">
                  <a:moveTo>
                    <a:pt x="41" y="1"/>
                  </a:moveTo>
                  <a:cubicBezTo>
                    <a:pt x="30" y="1"/>
                    <a:pt x="15" y="18"/>
                    <a:pt x="7" y="40"/>
                  </a:cubicBezTo>
                  <a:cubicBezTo>
                    <a:pt x="0" y="66"/>
                    <a:pt x="4" y="89"/>
                    <a:pt x="16" y="94"/>
                  </a:cubicBezTo>
                  <a:cubicBezTo>
                    <a:pt x="18" y="94"/>
                    <a:pt x="19" y="95"/>
                    <a:pt x="21" y="95"/>
                  </a:cubicBezTo>
                  <a:cubicBezTo>
                    <a:pt x="34" y="95"/>
                    <a:pt x="48" y="78"/>
                    <a:pt x="54" y="56"/>
                  </a:cubicBezTo>
                  <a:cubicBezTo>
                    <a:pt x="63" y="31"/>
                    <a:pt x="59" y="7"/>
                    <a:pt x="46" y="2"/>
                  </a:cubicBezTo>
                  <a:cubicBezTo>
                    <a:pt x="44" y="1"/>
                    <a:pt x="43" y="1"/>
                    <a:pt x="4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4843468" y="4052271"/>
              <a:ext cx="13709" cy="22503"/>
            </a:xfrm>
            <a:custGeom>
              <a:avLst/>
              <a:gdLst/>
              <a:ahLst/>
              <a:cxnLst/>
              <a:rect l="l" t="t" r="r" b="b"/>
              <a:pathLst>
                <a:path w="53" h="87" extrusionOk="0">
                  <a:moveTo>
                    <a:pt x="38" y="1"/>
                  </a:moveTo>
                  <a:cubicBezTo>
                    <a:pt x="28" y="1"/>
                    <a:pt x="14" y="17"/>
                    <a:pt x="8" y="38"/>
                  </a:cubicBezTo>
                  <a:cubicBezTo>
                    <a:pt x="1" y="62"/>
                    <a:pt x="2" y="83"/>
                    <a:pt x="13" y="86"/>
                  </a:cubicBezTo>
                  <a:cubicBezTo>
                    <a:pt x="14" y="87"/>
                    <a:pt x="15" y="87"/>
                    <a:pt x="16" y="87"/>
                  </a:cubicBezTo>
                  <a:cubicBezTo>
                    <a:pt x="26" y="87"/>
                    <a:pt x="38" y="72"/>
                    <a:pt x="46" y="50"/>
                  </a:cubicBezTo>
                  <a:cubicBezTo>
                    <a:pt x="53" y="26"/>
                    <a:pt x="51" y="5"/>
                    <a:pt x="41" y="1"/>
                  </a:cubicBezTo>
                  <a:cubicBezTo>
                    <a:pt x="40" y="1"/>
                    <a:pt x="39" y="1"/>
                    <a:pt x="3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4907357" y="3963293"/>
              <a:ext cx="16295" cy="24831"/>
            </a:xfrm>
            <a:custGeom>
              <a:avLst/>
              <a:gdLst/>
              <a:ahLst/>
              <a:cxnLst/>
              <a:rect l="l" t="t" r="r" b="b"/>
              <a:pathLst>
                <a:path w="63" h="96" extrusionOk="0">
                  <a:moveTo>
                    <a:pt x="43" y="0"/>
                  </a:moveTo>
                  <a:cubicBezTo>
                    <a:pt x="31" y="0"/>
                    <a:pt x="17" y="17"/>
                    <a:pt x="9" y="40"/>
                  </a:cubicBezTo>
                  <a:cubicBezTo>
                    <a:pt x="0" y="66"/>
                    <a:pt x="6" y="90"/>
                    <a:pt x="18" y="95"/>
                  </a:cubicBezTo>
                  <a:cubicBezTo>
                    <a:pt x="19" y="95"/>
                    <a:pt x="20" y="96"/>
                    <a:pt x="21" y="96"/>
                  </a:cubicBezTo>
                  <a:cubicBezTo>
                    <a:pt x="34" y="96"/>
                    <a:pt x="48" y="79"/>
                    <a:pt x="56" y="55"/>
                  </a:cubicBezTo>
                  <a:cubicBezTo>
                    <a:pt x="63" y="29"/>
                    <a:pt x="59" y="5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734831" y="3824653"/>
              <a:ext cx="225291" cy="137864"/>
            </a:xfrm>
            <a:custGeom>
              <a:avLst/>
              <a:gdLst/>
              <a:ahLst/>
              <a:cxnLst/>
              <a:rect l="l" t="t" r="r" b="b"/>
              <a:pathLst>
                <a:path w="871" h="533" extrusionOk="0">
                  <a:moveTo>
                    <a:pt x="502" y="1"/>
                  </a:moveTo>
                  <a:cubicBezTo>
                    <a:pt x="488" y="1"/>
                    <a:pt x="476" y="4"/>
                    <a:pt x="464" y="13"/>
                  </a:cubicBezTo>
                  <a:cubicBezTo>
                    <a:pt x="478" y="65"/>
                    <a:pt x="478" y="120"/>
                    <a:pt x="462" y="173"/>
                  </a:cubicBezTo>
                  <a:cubicBezTo>
                    <a:pt x="443" y="148"/>
                    <a:pt x="417" y="129"/>
                    <a:pt x="388" y="120"/>
                  </a:cubicBezTo>
                  <a:cubicBezTo>
                    <a:pt x="353" y="108"/>
                    <a:pt x="316" y="105"/>
                    <a:pt x="282" y="94"/>
                  </a:cubicBezTo>
                  <a:cubicBezTo>
                    <a:pt x="247" y="87"/>
                    <a:pt x="214" y="68"/>
                    <a:pt x="191" y="39"/>
                  </a:cubicBezTo>
                  <a:lnTo>
                    <a:pt x="191" y="39"/>
                  </a:lnTo>
                  <a:cubicBezTo>
                    <a:pt x="191" y="74"/>
                    <a:pt x="200" y="107"/>
                    <a:pt x="217" y="136"/>
                  </a:cubicBezTo>
                  <a:cubicBezTo>
                    <a:pt x="197" y="133"/>
                    <a:pt x="177" y="132"/>
                    <a:pt x="157" y="132"/>
                  </a:cubicBezTo>
                  <a:cubicBezTo>
                    <a:pt x="104" y="132"/>
                    <a:pt x="51" y="142"/>
                    <a:pt x="0" y="160"/>
                  </a:cubicBezTo>
                  <a:cubicBezTo>
                    <a:pt x="62" y="212"/>
                    <a:pt x="139" y="240"/>
                    <a:pt x="218" y="240"/>
                  </a:cubicBezTo>
                  <a:cubicBezTo>
                    <a:pt x="232" y="240"/>
                    <a:pt x="246" y="239"/>
                    <a:pt x="261" y="237"/>
                  </a:cubicBezTo>
                  <a:lnTo>
                    <a:pt x="261" y="237"/>
                  </a:lnTo>
                  <a:cubicBezTo>
                    <a:pt x="211" y="275"/>
                    <a:pt x="176" y="332"/>
                    <a:pt x="165" y="397"/>
                  </a:cubicBezTo>
                  <a:cubicBezTo>
                    <a:pt x="256" y="393"/>
                    <a:pt x="356" y="372"/>
                    <a:pt x="438" y="287"/>
                  </a:cubicBezTo>
                  <a:cubicBezTo>
                    <a:pt x="455" y="404"/>
                    <a:pt x="527" y="478"/>
                    <a:pt x="600" y="532"/>
                  </a:cubicBezTo>
                  <a:cubicBezTo>
                    <a:pt x="627" y="475"/>
                    <a:pt x="633" y="409"/>
                    <a:pt x="613" y="346"/>
                  </a:cubicBezTo>
                  <a:lnTo>
                    <a:pt x="613" y="346"/>
                  </a:lnTo>
                  <a:cubicBezTo>
                    <a:pt x="677" y="405"/>
                    <a:pt x="760" y="436"/>
                    <a:pt x="845" y="436"/>
                  </a:cubicBezTo>
                  <a:cubicBezTo>
                    <a:pt x="853" y="436"/>
                    <a:pt x="862" y="435"/>
                    <a:pt x="871" y="435"/>
                  </a:cubicBezTo>
                  <a:cubicBezTo>
                    <a:pt x="829" y="372"/>
                    <a:pt x="772" y="324"/>
                    <a:pt x="706" y="291"/>
                  </a:cubicBezTo>
                  <a:cubicBezTo>
                    <a:pt x="737" y="277"/>
                    <a:pt x="763" y="254"/>
                    <a:pt x="782" y="225"/>
                  </a:cubicBezTo>
                  <a:lnTo>
                    <a:pt x="782" y="225"/>
                  </a:lnTo>
                  <a:cubicBezTo>
                    <a:pt x="767" y="229"/>
                    <a:pt x="752" y="231"/>
                    <a:pt x="737" y="231"/>
                  </a:cubicBezTo>
                  <a:cubicBezTo>
                    <a:pt x="716" y="231"/>
                    <a:pt x="696" y="227"/>
                    <a:pt x="676" y="219"/>
                  </a:cubicBezTo>
                  <a:cubicBezTo>
                    <a:pt x="643" y="207"/>
                    <a:pt x="612" y="190"/>
                    <a:pt x="575" y="179"/>
                  </a:cubicBezTo>
                  <a:cubicBezTo>
                    <a:pt x="561" y="175"/>
                    <a:pt x="546" y="172"/>
                    <a:pt x="531" y="172"/>
                  </a:cubicBezTo>
                  <a:cubicBezTo>
                    <a:pt x="519" y="172"/>
                    <a:pt x="508" y="174"/>
                    <a:pt x="495" y="176"/>
                  </a:cubicBezTo>
                  <a:cubicBezTo>
                    <a:pt x="518" y="126"/>
                    <a:pt x="534" y="72"/>
                    <a:pt x="539" y="16"/>
                  </a:cubicBezTo>
                  <a:cubicBezTo>
                    <a:pt x="530" y="8"/>
                    <a:pt x="516" y="2"/>
                    <a:pt x="502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4" name="Google Shape;1804;p26"/>
          <p:cNvSpPr txBox="1"/>
          <p:nvPr/>
        </p:nvSpPr>
        <p:spPr>
          <a:xfrm>
            <a:off x="5175663" y="2136766"/>
            <a:ext cx="7614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1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05" name="Google Shape;1805;p26"/>
          <p:cNvSpPr txBox="1"/>
          <p:nvPr/>
        </p:nvSpPr>
        <p:spPr>
          <a:xfrm>
            <a:off x="5175663" y="3236725"/>
            <a:ext cx="7614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2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06" name="Google Shape;1806;p26"/>
          <p:cNvSpPr txBox="1"/>
          <p:nvPr/>
        </p:nvSpPr>
        <p:spPr>
          <a:xfrm>
            <a:off x="3208813" y="3236725"/>
            <a:ext cx="7614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3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07" name="Google Shape;1807;p26"/>
          <p:cNvSpPr txBox="1"/>
          <p:nvPr/>
        </p:nvSpPr>
        <p:spPr>
          <a:xfrm>
            <a:off x="3208813" y="2136766"/>
            <a:ext cx="7614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4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08" name="Google Shape;1808;p26"/>
          <p:cNvSpPr txBox="1"/>
          <p:nvPr/>
        </p:nvSpPr>
        <p:spPr>
          <a:xfrm>
            <a:off x="6380312" y="1609591"/>
            <a:ext cx="1826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 and is the second planet from the Sun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09" name="Google Shape;1809;p26"/>
          <p:cNvSpPr txBox="1"/>
          <p:nvPr/>
        </p:nvSpPr>
        <p:spPr>
          <a:xfrm>
            <a:off x="935024" y="3254693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 and also a  huge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10" name="Google Shape;1810;p26"/>
          <p:cNvSpPr txBox="1"/>
          <p:nvPr/>
        </p:nvSpPr>
        <p:spPr>
          <a:xfrm flipH="1">
            <a:off x="935024" y="1609591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closest to the Sun and the smallest one.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11" name="Google Shape;1811;p26"/>
          <p:cNvSpPr txBox="1"/>
          <p:nvPr/>
        </p:nvSpPr>
        <p:spPr>
          <a:xfrm flipH="1">
            <a:off x="6380175" y="3254693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very cold place full of iron oxide dust. It was named after a God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7"/>
          <p:cNvSpPr/>
          <p:nvPr/>
        </p:nvSpPr>
        <p:spPr>
          <a:xfrm>
            <a:off x="1906540" y="1359937"/>
            <a:ext cx="3819369" cy="602890"/>
          </a:xfrm>
          <a:custGeom>
            <a:avLst/>
            <a:gdLst/>
            <a:ahLst/>
            <a:cxnLst/>
            <a:rect l="l" t="t" r="r" b="b"/>
            <a:pathLst>
              <a:path w="56857" h="9622" extrusionOk="0">
                <a:moveTo>
                  <a:pt x="1" y="0"/>
                </a:moveTo>
                <a:lnTo>
                  <a:pt x="1" y="9622"/>
                </a:lnTo>
                <a:lnTo>
                  <a:pt x="52044" y="9622"/>
                </a:lnTo>
                <a:cubicBezTo>
                  <a:pt x="54699" y="9622"/>
                  <a:pt x="56857" y="7469"/>
                  <a:pt x="56852" y="4808"/>
                </a:cubicBezTo>
                <a:cubicBezTo>
                  <a:pt x="56852" y="2153"/>
                  <a:pt x="54699" y="0"/>
                  <a:pt x="520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7"/>
          <p:cNvSpPr/>
          <p:nvPr/>
        </p:nvSpPr>
        <p:spPr>
          <a:xfrm>
            <a:off x="2154215" y="2216588"/>
            <a:ext cx="3819369" cy="602890"/>
          </a:xfrm>
          <a:custGeom>
            <a:avLst/>
            <a:gdLst/>
            <a:ahLst/>
            <a:cxnLst/>
            <a:rect l="l" t="t" r="r" b="b"/>
            <a:pathLst>
              <a:path w="56857" h="9622" extrusionOk="0">
                <a:moveTo>
                  <a:pt x="1" y="0"/>
                </a:moveTo>
                <a:lnTo>
                  <a:pt x="1" y="9622"/>
                </a:lnTo>
                <a:lnTo>
                  <a:pt x="52044" y="9622"/>
                </a:lnTo>
                <a:cubicBezTo>
                  <a:pt x="54699" y="9622"/>
                  <a:pt x="56857" y="7469"/>
                  <a:pt x="56852" y="4808"/>
                </a:cubicBezTo>
                <a:cubicBezTo>
                  <a:pt x="56852" y="2153"/>
                  <a:pt x="54699" y="0"/>
                  <a:pt x="520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7"/>
          <p:cNvSpPr/>
          <p:nvPr/>
        </p:nvSpPr>
        <p:spPr>
          <a:xfrm>
            <a:off x="2389540" y="3073250"/>
            <a:ext cx="3819369" cy="602890"/>
          </a:xfrm>
          <a:custGeom>
            <a:avLst/>
            <a:gdLst/>
            <a:ahLst/>
            <a:cxnLst/>
            <a:rect l="l" t="t" r="r" b="b"/>
            <a:pathLst>
              <a:path w="56857" h="9622" extrusionOk="0">
                <a:moveTo>
                  <a:pt x="1" y="0"/>
                </a:moveTo>
                <a:lnTo>
                  <a:pt x="1" y="9622"/>
                </a:lnTo>
                <a:lnTo>
                  <a:pt x="52044" y="9622"/>
                </a:lnTo>
                <a:cubicBezTo>
                  <a:pt x="54699" y="9622"/>
                  <a:pt x="56857" y="7469"/>
                  <a:pt x="56852" y="4808"/>
                </a:cubicBezTo>
                <a:cubicBezTo>
                  <a:pt x="56852" y="2153"/>
                  <a:pt x="54699" y="0"/>
                  <a:pt x="520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7"/>
          <p:cNvSpPr/>
          <p:nvPr/>
        </p:nvSpPr>
        <p:spPr>
          <a:xfrm>
            <a:off x="2457089" y="3929900"/>
            <a:ext cx="4014104" cy="602890"/>
          </a:xfrm>
          <a:custGeom>
            <a:avLst/>
            <a:gdLst/>
            <a:ahLst/>
            <a:cxnLst/>
            <a:rect l="l" t="t" r="r" b="b"/>
            <a:pathLst>
              <a:path w="56857" h="9622" extrusionOk="0">
                <a:moveTo>
                  <a:pt x="1" y="0"/>
                </a:moveTo>
                <a:lnTo>
                  <a:pt x="1" y="9622"/>
                </a:lnTo>
                <a:lnTo>
                  <a:pt x="52044" y="9622"/>
                </a:lnTo>
                <a:cubicBezTo>
                  <a:pt x="54699" y="9622"/>
                  <a:pt x="56857" y="7469"/>
                  <a:pt x="56852" y="4808"/>
                </a:cubicBezTo>
                <a:cubicBezTo>
                  <a:pt x="56852" y="2153"/>
                  <a:pt x="54699" y="0"/>
                  <a:pt x="520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20" name="Google Shape;1820;p27"/>
          <p:cNvSpPr/>
          <p:nvPr/>
        </p:nvSpPr>
        <p:spPr>
          <a:xfrm>
            <a:off x="1497527" y="3928563"/>
            <a:ext cx="1326300" cy="6069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7"/>
          <p:cNvSpPr/>
          <p:nvPr/>
        </p:nvSpPr>
        <p:spPr>
          <a:xfrm>
            <a:off x="772540" y="1358600"/>
            <a:ext cx="1326300" cy="6069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7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1823" name="Google Shape;1823;p27"/>
          <p:cNvGrpSpPr/>
          <p:nvPr/>
        </p:nvGrpSpPr>
        <p:grpSpPr>
          <a:xfrm>
            <a:off x="7139661" y="1279295"/>
            <a:ext cx="926999" cy="3408591"/>
            <a:chOff x="2511425" y="1599375"/>
            <a:chExt cx="813799" cy="2992355"/>
          </a:xfrm>
        </p:grpSpPr>
        <p:sp>
          <p:nvSpPr>
            <p:cNvPr id="1824" name="Google Shape;1824;p27"/>
            <p:cNvSpPr/>
            <p:nvPr/>
          </p:nvSpPr>
          <p:spPr>
            <a:xfrm>
              <a:off x="2786748" y="3408103"/>
              <a:ext cx="264440" cy="1183628"/>
            </a:xfrm>
            <a:custGeom>
              <a:avLst/>
              <a:gdLst/>
              <a:ahLst/>
              <a:cxnLst/>
              <a:rect l="l" t="t" r="r" b="b"/>
              <a:pathLst>
                <a:path w="1847" h="8267" extrusionOk="0">
                  <a:moveTo>
                    <a:pt x="927" y="0"/>
                  </a:moveTo>
                  <a:cubicBezTo>
                    <a:pt x="926" y="0"/>
                    <a:pt x="925" y="0"/>
                    <a:pt x="924" y="0"/>
                  </a:cubicBezTo>
                  <a:cubicBezTo>
                    <a:pt x="414" y="0"/>
                    <a:pt x="0" y="412"/>
                    <a:pt x="0" y="924"/>
                  </a:cubicBezTo>
                  <a:lnTo>
                    <a:pt x="0" y="7343"/>
                  </a:lnTo>
                  <a:cubicBezTo>
                    <a:pt x="0" y="7853"/>
                    <a:pt x="414" y="8267"/>
                    <a:pt x="924" y="8267"/>
                  </a:cubicBezTo>
                  <a:cubicBezTo>
                    <a:pt x="1433" y="8267"/>
                    <a:pt x="1847" y="7853"/>
                    <a:pt x="1847" y="7343"/>
                  </a:cubicBezTo>
                  <a:lnTo>
                    <a:pt x="1847" y="924"/>
                  </a:lnTo>
                  <a:cubicBezTo>
                    <a:pt x="1847" y="413"/>
                    <a:pt x="1435" y="0"/>
                    <a:pt x="92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2786748" y="3408103"/>
              <a:ext cx="264440" cy="572270"/>
            </a:xfrm>
            <a:custGeom>
              <a:avLst/>
              <a:gdLst/>
              <a:ahLst/>
              <a:cxnLst/>
              <a:rect l="l" t="t" r="r" b="b"/>
              <a:pathLst>
                <a:path w="1847" h="3997" extrusionOk="0">
                  <a:moveTo>
                    <a:pt x="924" y="0"/>
                  </a:moveTo>
                  <a:cubicBezTo>
                    <a:pt x="414" y="0"/>
                    <a:pt x="0" y="412"/>
                    <a:pt x="0" y="924"/>
                  </a:cubicBezTo>
                  <a:lnTo>
                    <a:pt x="0" y="3996"/>
                  </a:lnTo>
                  <a:lnTo>
                    <a:pt x="1847" y="3996"/>
                  </a:lnTo>
                  <a:lnTo>
                    <a:pt x="1847" y="924"/>
                  </a:lnTo>
                  <a:cubicBezTo>
                    <a:pt x="1847" y="412"/>
                    <a:pt x="1433" y="0"/>
                    <a:pt x="924" y="0"/>
                  </a:cubicBez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2545357" y="1657218"/>
              <a:ext cx="747217" cy="2175258"/>
            </a:xfrm>
            <a:custGeom>
              <a:avLst/>
              <a:gdLst/>
              <a:ahLst/>
              <a:cxnLst/>
              <a:rect l="l" t="t" r="r" b="b"/>
              <a:pathLst>
                <a:path w="5219" h="15193" extrusionOk="0">
                  <a:moveTo>
                    <a:pt x="740" y="0"/>
                  </a:moveTo>
                  <a:cubicBezTo>
                    <a:pt x="331" y="0"/>
                    <a:pt x="0" y="260"/>
                    <a:pt x="0" y="582"/>
                  </a:cubicBezTo>
                  <a:lnTo>
                    <a:pt x="0" y="14612"/>
                  </a:lnTo>
                  <a:cubicBezTo>
                    <a:pt x="0" y="14932"/>
                    <a:pt x="331" y="15192"/>
                    <a:pt x="740" y="15192"/>
                  </a:cubicBezTo>
                  <a:lnTo>
                    <a:pt x="4481" y="15192"/>
                  </a:lnTo>
                  <a:cubicBezTo>
                    <a:pt x="4886" y="15192"/>
                    <a:pt x="5219" y="14932"/>
                    <a:pt x="5219" y="14612"/>
                  </a:cubicBezTo>
                  <a:lnTo>
                    <a:pt x="5219" y="582"/>
                  </a:lnTo>
                  <a:cubicBezTo>
                    <a:pt x="5219" y="260"/>
                    <a:pt x="4888" y="0"/>
                    <a:pt x="4481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2545357" y="1657218"/>
              <a:ext cx="747217" cy="1964075"/>
            </a:xfrm>
            <a:custGeom>
              <a:avLst/>
              <a:gdLst/>
              <a:ahLst/>
              <a:cxnLst/>
              <a:rect l="l" t="t" r="r" b="b"/>
              <a:pathLst>
                <a:path w="5219" h="13718" extrusionOk="0">
                  <a:moveTo>
                    <a:pt x="740" y="0"/>
                  </a:moveTo>
                  <a:cubicBezTo>
                    <a:pt x="331" y="0"/>
                    <a:pt x="0" y="260"/>
                    <a:pt x="0" y="582"/>
                  </a:cubicBezTo>
                  <a:lnTo>
                    <a:pt x="0" y="9693"/>
                  </a:lnTo>
                  <a:cubicBezTo>
                    <a:pt x="0" y="9693"/>
                    <a:pt x="32" y="9681"/>
                    <a:pt x="82" y="9681"/>
                  </a:cubicBezTo>
                  <a:cubicBezTo>
                    <a:pt x="225" y="9681"/>
                    <a:pt x="514" y="9775"/>
                    <a:pt x="577" y="10510"/>
                  </a:cubicBezTo>
                  <a:cubicBezTo>
                    <a:pt x="662" y="11497"/>
                    <a:pt x="182" y="12112"/>
                    <a:pt x="917" y="12227"/>
                  </a:cubicBezTo>
                  <a:cubicBezTo>
                    <a:pt x="945" y="12232"/>
                    <a:pt x="972" y="12234"/>
                    <a:pt x="998" y="12234"/>
                  </a:cubicBezTo>
                  <a:cubicBezTo>
                    <a:pt x="1636" y="12234"/>
                    <a:pt x="1487" y="10890"/>
                    <a:pt x="1898" y="10538"/>
                  </a:cubicBezTo>
                  <a:cubicBezTo>
                    <a:pt x="1921" y="10519"/>
                    <a:pt x="1941" y="10509"/>
                    <a:pt x="1957" y="10509"/>
                  </a:cubicBezTo>
                  <a:cubicBezTo>
                    <a:pt x="2255" y="10509"/>
                    <a:pt x="1659" y="13433"/>
                    <a:pt x="2505" y="13697"/>
                  </a:cubicBezTo>
                  <a:cubicBezTo>
                    <a:pt x="2548" y="13711"/>
                    <a:pt x="2588" y="13717"/>
                    <a:pt x="2626" y="13717"/>
                  </a:cubicBezTo>
                  <a:cubicBezTo>
                    <a:pt x="3367" y="13717"/>
                    <a:pt x="3212" y="11270"/>
                    <a:pt x="3769" y="11270"/>
                  </a:cubicBezTo>
                  <a:cubicBezTo>
                    <a:pt x="3778" y="11270"/>
                    <a:pt x="3787" y="11271"/>
                    <a:pt x="3797" y="11272"/>
                  </a:cubicBezTo>
                  <a:cubicBezTo>
                    <a:pt x="4397" y="11355"/>
                    <a:pt x="4067" y="12231"/>
                    <a:pt x="4463" y="12231"/>
                  </a:cubicBezTo>
                  <a:cubicBezTo>
                    <a:pt x="4474" y="12231"/>
                    <a:pt x="4486" y="12231"/>
                    <a:pt x="4499" y="12229"/>
                  </a:cubicBezTo>
                  <a:cubicBezTo>
                    <a:pt x="4950" y="12174"/>
                    <a:pt x="4612" y="10115"/>
                    <a:pt x="5219" y="9974"/>
                  </a:cubicBezTo>
                  <a:lnTo>
                    <a:pt x="5219" y="582"/>
                  </a:lnTo>
                  <a:cubicBezTo>
                    <a:pt x="5219" y="260"/>
                    <a:pt x="4888" y="0"/>
                    <a:pt x="448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2869073" y="3394358"/>
              <a:ext cx="143745" cy="135444"/>
            </a:xfrm>
            <a:custGeom>
              <a:avLst/>
              <a:gdLst/>
              <a:ahLst/>
              <a:cxnLst/>
              <a:rect l="l" t="t" r="r" b="b"/>
              <a:pathLst>
                <a:path w="1004" h="946" extrusionOk="0">
                  <a:moveTo>
                    <a:pt x="512" y="1"/>
                  </a:moveTo>
                  <a:cubicBezTo>
                    <a:pt x="323" y="1"/>
                    <a:pt x="1" y="574"/>
                    <a:pt x="184" y="696"/>
                  </a:cubicBezTo>
                  <a:cubicBezTo>
                    <a:pt x="318" y="785"/>
                    <a:pt x="609" y="945"/>
                    <a:pt x="790" y="945"/>
                  </a:cubicBezTo>
                  <a:cubicBezTo>
                    <a:pt x="865" y="945"/>
                    <a:pt x="921" y="918"/>
                    <a:pt x="939" y="846"/>
                  </a:cubicBezTo>
                  <a:cubicBezTo>
                    <a:pt x="1003" y="602"/>
                    <a:pt x="892" y="82"/>
                    <a:pt x="531" y="2"/>
                  </a:cubicBezTo>
                  <a:cubicBezTo>
                    <a:pt x="525" y="1"/>
                    <a:pt x="519" y="1"/>
                    <a:pt x="51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2852895" y="2133274"/>
              <a:ext cx="143459" cy="135444"/>
            </a:xfrm>
            <a:custGeom>
              <a:avLst/>
              <a:gdLst/>
              <a:ahLst/>
              <a:cxnLst/>
              <a:rect l="l" t="t" r="r" b="b"/>
              <a:pathLst>
                <a:path w="1002" h="946" extrusionOk="0">
                  <a:moveTo>
                    <a:pt x="510" y="1"/>
                  </a:moveTo>
                  <a:cubicBezTo>
                    <a:pt x="321" y="1"/>
                    <a:pt x="1" y="573"/>
                    <a:pt x="182" y="696"/>
                  </a:cubicBezTo>
                  <a:cubicBezTo>
                    <a:pt x="316" y="785"/>
                    <a:pt x="607" y="946"/>
                    <a:pt x="788" y="946"/>
                  </a:cubicBezTo>
                  <a:cubicBezTo>
                    <a:pt x="863" y="946"/>
                    <a:pt x="919" y="918"/>
                    <a:pt x="937" y="847"/>
                  </a:cubicBezTo>
                  <a:cubicBezTo>
                    <a:pt x="1001" y="601"/>
                    <a:pt x="891" y="82"/>
                    <a:pt x="529" y="3"/>
                  </a:cubicBezTo>
                  <a:cubicBezTo>
                    <a:pt x="523" y="1"/>
                    <a:pt x="517" y="1"/>
                    <a:pt x="51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2527604" y="2898114"/>
              <a:ext cx="77599" cy="73592"/>
            </a:xfrm>
            <a:custGeom>
              <a:avLst/>
              <a:gdLst/>
              <a:ahLst/>
              <a:cxnLst/>
              <a:rect l="l" t="t" r="r" b="b"/>
              <a:pathLst>
                <a:path w="542" h="514" extrusionOk="0">
                  <a:moveTo>
                    <a:pt x="277" y="0"/>
                  </a:moveTo>
                  <a:cubicBezTo>
                    <a:pt x="175" y="0"/>
                    <a:pt x="0" y="311"/>
                    <a:pt x="99" y="378"/>
                  </a:cubicBezTo>
                  <a:cubicBezTo>
                    <a:pt x="172" y="427"/>
                    <a:pt x="330" y="513"/>
                    <a:pt x="428" y="513"/>
                  </a:cubicBezTo>
                  <a:cubicBezTo>
                    <a:pt x="468" y="513"/>
                    <a:pt x="499" y="498"/>
                    <a:pt x="508" y="459"/>
                  </a:cubicBezTo>
                  <a:cubicBezTo>
                    <a:pt x="542" y="327"/>
                    <a:pt x="483" y="44"/>
                    <a:pt x="287" y="1"/>
                  </a:cubicBezTo>
                  <a:cubicBezTo>
                    <a:pt x="284" y="1"/>
                    <a:pt x="281" y="0"/>
                    <a:pt x="27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3127645" y="1830746"/>
              <a:ext cx="77599" cy="73449"/>
            </a:xfrm>
            <a:custGeom>
              <a:avLst/>
              <a:gdLst/>
              <a:ahLst/>
              <a:cxnLst/>
              <a:rect l="l" t="t" r="r" b="b"/>
              <a:pathLst>
                <a:path w="542" h="513" extrusionOk="0">
                  <a:moveTo>
                    <a:pt x="276" y="1"/>
                  </a:moveTo>
                  <a:cubicBezTo>
                    <a:pt x="174" y="1"/>
                    <a:pt x="0" y="310"/>
                    <a:pt x="99" y="377"/>
                  </a:cubicBezTo>
                  <a:cubicBezTo>
                    <a:pt x="172" y="426"/>
                    <a:pt x="330" y="512"/>
                    <a:pt x="428" y="512"/>
                  </a:cubicBezTo>
                  <a:cubicBezTo>
                    <a:pt x="468" y="512"/>
                    <a:pt x="499" y="497"/>
                    <a:pt x="508" y="458"/>
                  </a:cubicBezTo>
                  <a:cubicBezTo>
                    <a:pt x="542" y="326"/>
                    <a:pt x="483" y="44"/>
                    <a:pt x="287" y="2"/>
                  </a:cubicBezTo>
                  <a:cubicBezTo>
                    <a:pt x="283" y="1"/>
                    <a:pt x="280" y="1"/>
                    <a:pt x="27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3175322" y="2706260"/>
              <a:ext cx="143316" cy="135300"/>
            </a:xfrm>
            <a:custGeom>
              <a:avLst/>
              <a:gdLst/>
              <a:ahLst/>
              <a:cxnLst/>
              <a:rect l="l" t="t" r="r" b="b"/>
              <a:pathLst>
                <a:path w="1001" h="945" extrusionOk="0">
                  <a:moveTo>
                    <a:pt x="510" y="0"/>
                  </a:moveTo>
                  <a:cubicBezTo>
                    <a:pt x="321" y="0"/>
                    <a:pt x="1" y="574"/>
                    <a:pt x="182" y="696"/>
                  </a:cubicBezTo>
                  <a:cubicBezTo>
                    <a:pt x="316" y="784"/>
                    <a:pt x="607" y="945"/>
                    <a:pt x="788" y="945"/>
                  </a:cubicBezTo>
                  <a:cubicBezTo>
                    <a:pt x="863" y="945"/>
                    <a:pt x="919" y="917"/>
                    <a:pt x="937" y="846"/>
                  </a:cubicBezTo>
                  <a:cubicBezTo>
                    <a:pt x="1001" y="602"/>
                    <a:pt x="891" y="82"/>
                    <a:pt x="529" y="2"/>
                  </a:cubicBezTo>
                  <a:cubicBezTo>
                    <a:pt x="523" y="1"/>
                    <a:pt x="517" y="0"/>
                    <a:pt x="51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2511425" y="2484911"/>
              <a:ext cx="131862" cy="133725"/>
            </a:xfrm>
            <a:custGeom>
              <a:avLst/>
              <a:gdLst/>
              <a:ahLst/>
              <a:cxnLst/>
              <a:rect l="l" t="t" r="r" b="b"/>
              <a:pathLst>
                <a:path w="921" h="934" extrusionOk="0">
                  <a:moveTo>
                    <a:pt x="488" y="1"/>
                  </a:moveTo>
                  <a:cubicBezTo>
                    <a:pt x="267" y="1"/>
                    <a:pt x="1" y="83"/>
                    <a:pt x="7" y="223"/>
                  </a:cubicBezTo>
                  <a:cubicBezTo>
                    <a:pt x="15" y="433"/>
                    <a:pt x="83" y="934"/>
                    <a:pt x="280" y="934"/>
                  </a:cubicBezTo>
                  <a:cubicBezTo>
                    <a:pt x="295" y="934"/>
                    <a:pt x="312" y="931"/>
                    <a:pt x="329" y="924"/>
                  </a:cubicBezTo>
                  <a:cubicBezTo>
                    <a:pt x="563" y="830"/>
                    <a:pt x="920" y="437"/>
                    <a:pt x="771" y="98"/>
                  </a:cubicBezTo>
                  <a:cubicBezTo>
                    <a:pt x="742" y="31"/>
                    <a:pt x="623" y="1"/>
                    <a:pt x="48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3252350" y="2193694"/>
              <a:ext cx="72875" cy="74021"/>
            </a:xfrm>
            <a:custGeom>
              <a:avLst/>
              <a:gdLst/>
              <a:ahLst/>
              <a:cxnLst/>
              <a:rect l="l" t="t" r="r" b="b"/>
              <a:pathLst>
                <a:path w="509" h="517" extrusionOk="0">
                  <a:moveTo>
                    <a:pt x="271" y="1"/>
                  </a:moveTo>
                  <a:cubicBezTo>
                    <a:pt x="148" y="1"/>
                    <a:pt x="1" y="46"/>
                    <a:pt x="3" y="124"/>
                  </a:cubicBezTo>
                  <a:cubicBezTo>
                    <a:pt x="8" y="240"/>
                    <a:pt x="45" y="517"/>
                    <a:pt x="153" y="517"/>
                  </a:cubicBezTo>
                  <a:cubicBezTo>
                    <a:pt x="161" y="517"/>
                    <a:pt x="170" y="515"/>
                    <a:pt x="180" y="511"/>
                  </a:cubicBezTo>
                  <a:cubicBezTo>
                    <a:pt x="309" y="460"/>
                    <a:pt x="509" y="242"/>
                    <a:pt x="428" y="55"/>
                  </a:cubicBezTo>
                  <a:cubicBezTo>
                    <a:pt x="411" y="18"/>
                    <a:pt x="346" y="1"/>
                    <a:pt x="27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925054" y="2776702"/>
              <a:ext cx="73018" cy="74165"/>
            </a:xfrm>
            <a:custGeom>
              <a:avLst/>
              <a:gdLst/>
              <a:ahLst/>
              <a:cxnLst/>
              <a:rect l="l" t="t" r="r" b="b"/>
              <a:pathLst>
                <a:path w="510" h="518" extrusionOk="0">
                  <a:moveTo>
                    <a:pt x="269" y="1"/>
                  </a:moveTo>
                  <a:cubicBezTo>
                    <a:pt x="147" y="1"/>
                    <a:pt x="0" y="46"/>
                    <a:pt x="4" y="124"/>
                  </a:cubicBezTo>
                  <a:cubicBezTo>
                    <a:pt x="8" y="240"/>
                    <a:pt x="45" y="517"/>
                    <a:pt x="154" y="517"/>
                  </a:cubicBezTo>
                  <a:cubicBezTo>
                    <a:pt x="163" y="517"/>
                    <a:pt x="172" y="515"/>
                    <a:pt x="182" y="511"/>
                  </a:cubicBezTo>
                  <a:cubicBezTo>
                    <a:pt x="311" y="460"/>
                    <a:pt x="509" y="243"/>
                    <a:pt x="426" y="55"/>
                  </a:cubicBezTo>
                  <a:cubicBezTo>
                    <a:pt x="410" y="18"/>
                    <a:pt x="344" y="1"/>
                    <a:pt x="26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740790" y="1772474"/>
              <a:ext cx="72875" cy="74165"/>
            </a:xfrm>
            <a:custGeom>
              <a:avLst/>
              <a:gdLst/>
              <a:ahLst/>
              <a:cxnLst/>
              <a:rect l="l" t="t" r="r" b="b"/>
              <a:pathLst>
                <a:path w="509" h="518" extrusionOk="0">
                  <a:moveTo>
                    <a:pt x="270" y="1"/>
                  </a:moveTo>
                  <a:cubicBezTo>
                    <a:pt x="148" y="1"/>
                    <a:pt x="0" y="46"/>
                    <a:pt x="3" y="124"/>
                  </a:cubicBezTo>
                  <a:cubicBezTo>
                    <a:pt x="8" y="240"/>
                    <a:pt x="46" y="517"/>
                    <a:pt x="154" y="517"/>
                  </a:cubicBezTo>
                  <a:cubicBezTo>
                    <a:pt x="163" y="517"/>
                    <a:pt x="172" y="515"/>
                    <a:pt x="181" y="511"/>
                  </a:cubicBezTo>
                  <a:cubicBezTo>
                    <a:pt x="312" y="460"/>
                    <a:pt x="509" y="243"/>
                    <a:pt x="427" y="55"/>
                  </a:cubicBezTo>
                  <a:cubicBezTo>
                    <a:pt x="411" y="18"/>
                    <a:pt x="345" y="1"/>
                    <a:pt x="27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3061785" y="3024967"/>
              <a:ext cx="131576" cy="133725"/>
            </a:xfrm>
            <a:custGeom>
              <a:avLst/>
              <a:gdLst/>
              <a:ahLst/>
              <a:cxnLst/>
              <a:rect l="l" t="t" r="r" b="b"/>
              <a:pathLst>
                <a:path w="919" h="934" extrusionOk="0">
                  <a:moveTo>
                    <a:pt x="487" y="0"/>
                  </a:moveTo>
                  <a:cubicBezTo>
                    <a:pt x="266" y="0"/>
                    <a:pt x="0" y="82"/>
                    <a:pt x="6" y="223"/>
                  </a:cubicBezTo>
                  <a:cubicBezTo>
                    <a:pt x="14" y="432"/>
                    <a:pt x="81" y="933"/>
                    <a:pt x="278" y="933"/>
                  </a:cubicBezTo>
                  <a:cubicBezTo>
                    <a:pt x="294" y="933"/>
                    <a:pt x="310" y="930"/>
                    <a:pt x="328" y="923"/>
                  </a:cubicBezTo>
                  <a:cubicBezTo>
                    <a:pt x="561" y="829"/>
                    <a:pt x="918" y="437"/>
                    <a:pt x="770" y="97"/>
                  </a:cubicBezTo>
                  <a:cubicBezTo>
                    <a:pt x="740" y="31"/>
                    <a:pt x="622" y="0"/>
                    <a:pt x="48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663476" y="3091686"/>
              <a:ext cx="103371" cy="104947"/>
            </a:xfrm>
            <a:custGeom>
              <a:avLst/>
              <a:gdLst/>
              <a:ahLst/>
              <a:cxnLst/>
              <a:rect l="l" t="t" r="r" b="b"/>
              <a:pathLst>
                <a:path w="722" h="733" extrusionOk="0">
                  <a:moveTo>
                    <a:pt x="382" y="0"/>
                  </a:moveTo>
                  <a:cubicBezTo>
                    <a:pt x="209" y="0"/>
                    <a:pt x="1" y="64"/>
                    <a:pt x="5" y="174"/>
                  </a:cubicBezTo>
                  <a:cubicBezTo>
                    <a:pt x="11" y="339"/>
                    <a:pt x="63" y="732"/>
                    <a:pt x="217" y="732"/>
                  </a:cubicBezTo>
                  <a:cubicBezTo>
                    <a:pt x="229" y="732"/>
                    <a:pt x="242" y="730"/>
                    <a:pt x="256" y="724"/>
                  </a:cubicBezTo>
                  <a:cubicBezTo>
                    <a:pt x="442" y="652"/>
                    <a:pt x="721" y="342"/>
                    <a:pt x="605" y="77"/>
                  </a:cubicBezTo>
                  <a:cubicBezTo>
                    <a:pt x="582" y="24"/>
                    <a:pt x="489" y="0"/>
                    <a:pt x="38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2666769" y="2733033"/>
              <a:ext cx="48106" cy="48823"/>
            </a:xfrm>
            <a:custGeom>
              <a:avLst/>
              <a:gdLst/>
              <a:ahLst/>
              <a:cxnLst/>
              <a:rect l="l" t="t" r="r" b="b"/>
              <a:pathLst>
                <a:path w="336" h="341" extrusionOk="0">
                  <a:moveTo>
                    <a:pt x="179" y="1"/>
                  </a:moveTo>
                  <a:cubicBezTo>
                    <a:pt x="98" y="1"/>
                    <a:pt x="1" y="31"/>
                    <a:pt x="3" y="82"/>
                  </a:cubicBezTo>
                  <a:cubicBezTo>
                    <a:pt x="6" y="158"/>
                    <a:pt x="31" y="341"/>
                    <a:pt x="102" y="341"/>
                  </a:cubicBezTo>
                  <a:cubicBezTo>
                    <a:pt x="108" y="341"/>
                    <a:pt x="114" y="339"/>
                    <a:pt x="120" y="337"/>
                  </a:cubicBezTo>
                  <a:cubicBezTo>
                    <a:pt x="207" y="303"/>
                    <a:pt x="336" y="160"/>
                    <a:pt x="283" y="36"/>
                  </a:cubicBezTo>
                  <a:cubicBezTo>
                    <a:pt x="272" y="12"/>
                    <a:pt x="228" y="1"/>
                    <a:pt x="17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53352" y="2872342"/>
              <a:ext cx="48106" cy="48823"/>
            </a:xfrm>
            <a:custGeom>
              <a:avLst/>
              <a:gdLst/>
              <a:ahLst/>
              <a:cxnLst/>
              <a:rect l="l" t="t" r="r" b="b"/>
              <a:pathLst>
                <a:path w="336" h="341" extrusionOk="0">
                  <a:moveTo>
                    <a:pt x="179" y="1"/>
                  </a:moveTo>
                  <a:cubicBezTo>
                    <a:pt x="98" y="1"/>
                    <a:pt x="1" y="31"/>
                    <a:pt x="3" y="82"/>
                  </a:cubicBezTo>
                  <a:cubicBezTo>
                    <a:pt x="6" y="159"/>
                    <a:pt x="31" y="341"/>
                    <a:pt x="101" y="341"/>
                  </a:cubicBezTo>
                  <a:cubicBezTo>
                    <a:pt x="107" y="341"/>
                    <a:pt x="113" y="340"/>
                    <a:pt x="120" y="337"/>
                  </a:cubicBezTo>
                  <a:cubicBezTo>
                    <a:pt x="207" y="303"/>
                    <a:pt x="336" y="160"/>
                    <a:pt x="281" y="36"/>
                  </a:cubicBezTo>
                  <a:cubicBezTo>
                    <a:pt x="271" y="12"/>
                    <a:pt x="228" y="1"/>
                    <a:pt x="17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2520731" y="1896320"/>
              <a:ext cx="131576" cy="133439"/>
            </a:xfrm>
            <a:custGeom>
              <a:avLst/>
              <a:gdLst/>
              <a:ahLst/>
              <a:cxnLst/>
              <a:rect l="l" t="t" r="r" b="b"/>
              <a:pathLst>
                <a:path w="919" h="932" extrusionOk="0">
                  <a:moveTo>
                    <a:pt x="487" y="0"/>
                  </a:moveTo>
                  <a:cubicBezTo>
                    <a:pt x="266" y="0"/>
                    <a:pt x="0" y="82"/>
                    <a:pt x="6" y="223"/>
                  </a:cubicBezTo>
                  <a:cubicBezTo>
                    <a:pt x="14" y="433"/>
                    <a:pt x="81" y="932"/>
                    <a:pt x="278" y="932"/>
                  </a:cubicBezTo>
                  <a:cubicBezTo>
                    <a:pt x="294" y="932"/>
                    <a:pt x="310" y="929"/>
                    <a:pt x="328" y="922"/>
                  </a:cubicBezTo>
                  <a:cubicBezTo>
                    <a:pt x="561" y="830"/>
                    <a:pt x="919" y="435"/>
                    <a:pt x="770" y="98"/>
                  </a:cubicBezTo>
                  <a:cubicBezTo>
                    <a:pt x="741" y="31"/>
                    <a:pt x="622" y="0"/>
                    <a:pt x="48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2928061" y="2485055"/>
              <a:ext cx="172952" cy="115542"/>
            </a:xfrm>
            <a:custGeom>
              <a:avLst/>
              <a:gdLst/>
              <a:ahLst/>
              <a:cxnLst/>
              <a:rect l="l" t="t" r="r" b="b"/>
              <a:pathLst>
                <a:path w="1208" h="807" extrusionOk="0">
                  <a:moveTo>
                    <a:pt x="627" y="0"/>
                  </a:moveTo>
                  <a:cubicBezTo>
                    <a:pt x="593" y="0"/>
                    <a:pt x="564" y="10"/>
                    <a:pt x="542" y="31"/>
                  </a:cubicBezTo>
                  <a:cubicBezTo>
                    <a:pt x="377" y="185"/>
                    <a:pt x="0" y="615"/>
                    <a:pt x="225" y="732"/>
                  </a:cubicBezTo>
                  <a:cubicBezTo>
                    <a:pt x="310" y="777"/>
                    <a:pt x="441" y="806"/>
                    <a:pt x="579" y="806"/>
                  </a:cubicBezTo>
                  <a:cubicBezTo>
                    <a:pt x="800" y="806"/>
                    <a:pt x="1040" y="731"/>
                    <a:pt x="1138" y="525"/>
                  </a:cubicBezTo>
                  <a:cubicBezTo>
                    <a:pt x="1208" y="377"/>
                    <a:pt x="837" y="0"/>
                    <a:pt x="62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2834568" y="3286261"/>
              <a:ext cx="108811" cy="72876"/>
            </a:xfrm>
            <a:custGeom>
              <a:avLst/>
              <a:gdLst/>
              <a:ahLst/>
              <a:cxnLst/>
              <a:rect l="l" t="t" r="r" b="b"/>
              <a:pathLst>
                <a:path w="760" h="509" extrusionOk="0">
                  <a:moveTo>
                    <a:pt x="394" y="1"/>
                  </a:moveTo>
                  <a:cubicBezTo>
                    <a:pt x="374" y="1"/>
                    <a:pt x="356" y="7"/>
                    <a:pt x="342" y="20"/>
                  </a:cubicBezTo>
                  <a:cubicBezTo>
                    <a:pt x="237" y="117"/>
                    <a:pt x="0" y="388"/>
                    <a:pt x="142" y="462"/>
                  </a:cubicBezTo>
                  <a:cubicBezTo>
                    <a:pt x="196" y="490"/>
                    <a:pt x="278" y="509"/>
                    <a:pt x="365" y="509"/>
                  </a:cubicBezTo>
                  <a:cubicBezTo>
                    <a:pt x="504" y="509"/>
                    <a:pt x="654" y="461"/>
                    <a:pt x="715" y="331"/>
                  </a:cubicBezTo>
                  <a:cubicBezTo>
                    <a:pt x="759" y="238"/>
                    <a:pt x="525" y="1"/>
                    <a:pt x="39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2639852" y="3255621"/>
              <a:ext cx="98503" cy="65861"/>
            </a:xfrm>
            <a:custGeom>
              <a:avLst/>
              <a:gdLst/>
              <a:ahLst/>
              <a:cxnLst/>
              <a:rect l="l" t="t" r="r" b="b"/>
              <a:pathLst>
                <a:path w="688" h="460" extrusionOk="0">
                  <a:moveTo>
                    <a:pt x="356" y="1"/>
                  </a:moveTo>
                  <a:cubicBezTo>
                    <a:pt x="337" y="1"/>
                    <a:pt x="321" y="6"/>
                    <a:pt x="308" y="18"/>
                  </a:cubicBezTo>
                  <a:cubicBezTo>
                    <a:pt x="214" y="106"/>
                    <a:pt x="0" y="351"/>
                    <a:pt x="127" y="418"/>
                  </a:cubicBezTo>
                  <a:cubicBezTo>
                    <a:pt x="176" y="443"/>
                    <a:pt x="251" y="459"/>
                    <a:pt x="330" y="459"/>
                  </a:cubicBezTo>
                  <a:cubicBezTo>
                    <a:pt x="456" y="459"/>
                    <a:pt x="592" y="417"/>
                    <a:pt x="648" y="299"/>
                  </a:cubicBezTo>
                  <a:cubicBezTo>
                    <a:pt x="687" y="215"/>
                    <a:pt x="475" y="1"/>
                    <a:pt x="35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2573706" y="2280601"/>
              <a:ext cx="98503" cy="65717"/>
            </a:xfrm>
            <a:custGeom>
              <a:avLst/>
              <a:gdLst/>
              <a:ahLst/>
              <a:cxnLst/>
              <a:rect l="l" t="t" r="r" b="b"/>
              <a:pathLst>
                <a:path w="688" h="459" extrusionOk="0">
                  <a:moveTo>
                    <a:pt x="358" y="0"/>
                  </a:moveTo>
                  <a:cubicBezTo>
                    <a:pt x="339" y="0"/>
                    <a:pt x="323" y="5"/>
                    <a:pt x="310" y="17"/>
                  </a:cubicBezTo>
                  <a:cubicBezTo>
                    <a:pt x="214" y="106"/>
                    <a:pt x="0" y="350"/>
                    <a:pt x="128" y="417"/>
                  </a:cubicBezTo>
                  <a:cubicBezTo>
                    <a:pt x="177" y="442"/>
                    <a:pt x="252" y="459"/>
                    <a:pt x="331" y="459"/>
                  </a:cubicBezTo>
                  <a:cubicBezTo>
                    <a:pt x="457" y="459"/>
                    <a:pt x="592" y="416"/>
                    <a:pt x="648" y="299"/>
                  </a:cubicBezTo>
                  <a:cubicBezTo>
                    <a:pt x="688" y="215"/>
                    <a:pt x="477" y="0"/>
                    <a:pt x="35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2828269" y="1599375"/>
              <a:ext cx="172952" cy="115685"/>
            </a:xfrm>
            <a:custGeom>
              <a:avLst/>
              <a:gdLst/>
              <a:ahLst/>
              <a:cxnLst/>
              <a:rect l="l" t="t" r="r" b="b"/>
              <a:pathLst>
                <a:path w="1208" h="808" extrusionOk="0">
                  <a:moveTo>
                    <a:pt x="626" y="0"/>
                  </a:moveTo>
                  <a:cubicBezTo>
                    <a:pt x="593" y="0"/>
                    <a:pt x="564" y="10"/>
                    <a:pt x="542" y="31"/>
                  </a:cubicBezTo>
                  <a:cubicBezTo>
                    <a:pt x="375" y="187"/>
                    <a:pt x="0" y="617"/>
                    <a:pt x="223" y="733"/>
                  </a:cubicBezTo>
                  <a:cubicBezTo>
                    <a:pt x="309" y="778"/>
                    <a:pt x="441" y="807"/>
                    <a:pt x="579" y="807"/>
                  </a:cubicBezTo>
                  <a:cubicBezTo>
                    <a:pt x="801" y="807"/>
                    <a:pt x="1040" y="732"/>
                    <a:pt x="1138" y="526"/>
                  </a:cubicBezTo>
                  <a:cubicBezTo>
                    <a:pt x="1208" y="378"/>
                    <a:pt x="835" y="0"/>
                    <a:pt x="626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2740646" y="1942565"/>
              <a:ext cx="144891" cy="96786"/>
            </a:xfrm>
            <a:custGeom>
              <a:avLst/>
              <a:gdLst/>
              <a:ahLst/>
              <a:cxnLst/>
              <a:rect l="l" t="t" r="r" b="b"/>
              <a:pathLst>
                <a:path w="1012" h="676" extrusionOk="0">
                  <a:moveTo>
                    <a:pt x="523" y="0"/>
                  </a:moveTo>
                  <a:cubicBezTo>
                    <a:pt x="496" y="0"/>
                    <a:pt x="472" y="8"/>
                    <a:pt x="453" y="26"/>
                  </a:cubicBezTo>
                  <a:cubicBezTo>
                    <a:pt x="315" y="157"/>
                    <a:pt x="0" y="516"/>
                    <a:pt x="188" y="613"/>
                  </a:cubicBezTo>
                  <a:cubicBezTo>
                    <a:pt x="260" y="651"/>
                    <a:pt x="369" y="675"/>
                    <a:pt x="484" y="675"/>
                  </a:cubicBezTo>
                  <a:cubicBezTo>
                    <a:pt x="670" y="675"/>
                    <a:pt x="870" y="612"/>
                    <a:pt x="952" y="440"/>
                  </a:cubicBezTo>
                  <a:cubicBezTo>
                    <a:pt x="1011" y="316"/>
                    <a:pt x="699" y="0"/>
                    <a:pt x="523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3166159" y="2030904"/>
              <a:ext cx="144891" cy="96929"/>
            </a:xfrm>
            <a:custGeom>
              <a:avLst/>
              <a:gdLst/>
              <a:ahLst/>
              <a:cxnLst/>
              <a:rect l="l" t="t" r="r" b="b"/>
              <a:pathLst>
                <a:path w="1012" h="677" extrusionOk="0">
                  <a:moveTo>
                    <a:pt x="523" y="1"/>
                  </a:moveTo>
                  <a:cubicBezTo>
                    <a:pt x="496" y="1"/>
                    <a:pt x="472" y="9"/>
                    <a:pt x="453" y="26"/>
                  </a:cubicBezTo>
                  <a:cubicBezTo>
                    <a:pt x="315" y="157"/>
                    <a:pt x="0" y="516"/>
                    <a:pt x="188" y="613"/>
                  </a:cubicBezTo>
                  <a:cubicBezTo>
                    <a:pt x="260" y="652"/>
                    <a:pt x="370" y="676"/>
                    <a:pt x="486" y="676"/>
                  </a:cubicBezTo>
                  <a:cubicBezTo>
                    <a:pt x="671" y="676"/>
                    <a:pt x="870" y="613"/>
                    <a:pt x="952" y="440"/>
                  </a:cubicBezTo>
                  <a:cubicBezTo>
                    <a:pt x="1011" y="316"/>
                    <a:pt x="698" y="1"/>
                    <a:pt x="52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9" name="Google Shape;1849;p27"/>
          <p:cNvSpPr txBox="1"/>
          <p:nvPr/>
        </p:nvSpPr>
        <p:spPr>
          <a:xfrm>
            <a:off x="2175040" y="1417450"/>
            <a:ext cx="336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closest to the Sun and the smallest one.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0" name="Google Shape;1850;p27"/>
          <p:cNvSpPr txBox="1"/>
          <p:nvPr/>
        </p:nvSpPr>
        <p:spPr>
          <a:xfrm>
            <a:off x="928090" y="1433350"/>
            <a:ext cx="101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51" name="Google Shape;1851;p27"/>
          <p:cNvSpPr txBox="1"/>
          <p:nvPr/>
        </p:nvSpPr>
        <p:spPr>
          <a:xfrm>
            <a:off x="1650251" y="4009725"/>
            <a:ext cx="10164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52" name="Google Shape;1852;p27"/>
          <p:cNvSpPr/>
          <p:nvPr/>
        </p:nvSpPr>
        <p:spPr>
          <a:xfrm>
            <a:off x="1010065" y="2215254"/>
            <a:ext cx="1326300" cy="606900"/>
          </a:xfrm>
          <a:prstGeom prst="roundRect">
            <a:avLst>
              <a:gd name="adj" fmla="val 1078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7"/>
          <p:cNvSpPr txBox="1"/>
          <p:nvPr/>
        </p:nvSpPr>
        <p:spPr>
          <a:xfrm>
            <a:off x="1167565" y="2296554"/>
            <a:ext cx="10167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54" name="Google Shape;1854;p27"/>
          <p:cNvSpPr txBox="1"/>
          <p:nvPr/>
        </p:nvSpPr>
        <p:spPr>
          <a:xfrm>
            <a:off x="2412560" y="2279101"/>
            <a:ext cx="3365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 and also an orange gas giant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5" name="Google Shape;1855;p27"/>
          <p:cNvSpPr/>
          <p:nvPr/>
        </p:nvSpPr>
        <p:spPr>
          <a:xfrm>
            <a:off x="1254652" y="3071908"/>
            <a:ext cx="1326300" cy="6069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7"/>
          <p:cNvSpPr txBox="1"/>
          <p:nvPr/>
        </p:nvSpPr>
        <p:spPr>
          <a:xfrm>
            <a:off x="1408265" y="3151371"/>
            <a:ext cx="1014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57" name="Google Shape;1857;p27"/>
          <p:cNvSpPr txBox="1"/>
          <p:nvPr/>
        </p:nvSpPr>
        <p:spPr>
          <a:xfrm>
            <a:off x="2657165" y="3135362"/>
            <a:ext cx="3365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 and is the second planet from the Sun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8" name="Google Shape;1858;p27"/>
          <p:cNvSpPr txBox="1"/>
          <p:nvPr/>
        </p:nvSpPr>
        <p:spPr>
          <a:xfrm>
            <a:off x="2900037" y="3992025"/>
            <a:ext cx="3365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dust. It was named after a God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28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1864" name="Google Shape;1864;p28"/>
          <p:cNvGrpSpPr/>
          <p:nvPr/>
        </p:nvGrpSpPr>
        <p:grpSpPr>
          <a:xfrm>
            <a:off x="7102446" y="3501679"/>
            <a:ext cx="1327992" cy="539087"/>
            <a:chOff x="237800" y="2919431"/>
            <a:chExt cx="1274098" cy="517209"/>
          </a:xfrm>
        </p:grpSpPr>
        <p:sp>
          <p:nvSpPr>
            <p:cNvPr id="1865" name="Google Shape;1865;p28"/>
            <p:cNvSpPr/>
            <p:nvPr/>
          </p:nvSpPr>
          <p:spPr>
            <a:xfrm>
              <a:off x="332059" y="3211953"/>
              <a:ext cx="1179839" cy="224687"/>
            </a:xfrm>
            <a:custGeom>
              <a:avLst/>
              <a:gdLst/>
              <a:ahLst/>
              <a:cxnLst/>
              <a:rect l="l" t="t" r="r" b="b"/>
              <a:pathLst>
                <a:path w="6296" h="1199" extrusionOk="0">
                  <a:moveTo>
                    <a:pt x="177" y="1"/>
                  </a:moveTo>
                  <a:cubicBezTo>
                    <a:pt x="69" y="119"/>
                    <a:pt x="19" y="261"/>
                    <a:pt x="5" y="418"/>
                  </a:cubicBezTo>
                  <a:cubicBezTo>
                    <a:pt x="0" y="524"/>
                    <a:pt x="11" y="632"/>
                    <a:pt x="41" y="736"/>
                  </a:cubicBezTo>
                  <a:cubicBezTo>
                    <a:pt x="39" y="758"/>
                    <a:pt x="44" y="779"/>
                    <a:pt x="57" y="798"/>
                  </a:cubicBezTo>
                  <a:cubicBezTo>
                    <a:pt x="101" y="883"/>
                    <a:pt x="166" y="954"/>
                    <a:pt x="248" y="1005"/>
                  </a:cubicBezTo>
                  <a:cubicBezTo>
                    <a:pt x="453" y="1138"/>
                    <a:pt x="683" y="1196"/>
                    <a:pt x="922" y="1196"/>
                  </a:cubicBezTo>
                  <a:cubicBezTo>
                    <a:pt x="1421" y="1198"/>
                    <a:pt x="1921" y="1199"/>
                    <a:pt x="2421" y="1199"/>
                  </a:cubicBezTo>
                  <a:cubicBezTo>
                    <a:pt x="2921" y="1199"/>
                    <a:pt x="3420" y="1198"/>
                    <a:pt x="3920" y="1198"/>
                  </a:cubicBezTo>
                  <a:cubicBezTo>
                    <a:pt x="3952" y="1198"/>
                    <a:pt x="3984" y="1198"/>
                    <a:pt x="4016" y="1198"/>
                  </a:cubicBezTo>
                  <a:cubicBezTo>
                    <a:pt x="4257" y="1198"/>
                    <a:pt x="4499" y="1197"/>
                    <a:pt x="4739" y="1173"/>
                  </a:cubicBezTo>
                  <a:cubicBezTo>
                    <a:pt x="4907" y="1159"/>
                    <a:pt x="5074" y="1129"/>
                    <a:pt x="5236" y="1083"/>
                  </a:cubicBezTo>
                  <a:cubicBezTo>
                    <a:pt x="5353" y="1050"/>
                    <a:pt x="5461" y="1000"/>
                    <a:pt x="5544" y="906"/>
                  </a:cubicBezTo>
                  <a:cubicBezTo>
                    <a:pt x="5570" y="879"/>
                    <a:pt x="5605" y="865"/>
                    <a:pt x="5642" y="865"/>
                  </a:cubicBezTo>
                  <a:cubicBezTo>
                    <a:pt x="5646" y="865"/>
                    <a:pt x="5650" y="865"/>
                    <a:pt x="5654" y="866"/>
                  </a:cubicBezTo>
                  <a:cubicBezTo>
                    <a:pt x="5707" y="864"/>
                    <a:pt x="5760" y="860"/>
                    <a:pt x="5813" y="853"/>
                  </a:cubicBezTo>
                  <a:cubicBezTo>
                    <a:pt x="5873" y="846"/>
                    <a:pt x="5935" y="844"/>
                    <a:pt x="5986" y="804"/>
                  </a:cubicBezTo>
                  <a:cubicBezTo>
                    <a:pt x="6054" y="775"/>
                    <a:pt x="6114" y="733"/>
                    <a:pt x="6163" y="678"/>
                  </a:cubicBezTo>
                  <a:cubicBezTo>
                    <a:pt x="6245" y="577"/>
                    <a:pt x="6296" y="468"/>
                    <a:pt x="6269" y="333"/>
                  </a:cubicBezTo>
                  <a:cubicBezTo>
                    <a:pt x="6252" y="252"/>
                    <a:pt x="6211" y="177"/>
                    <a:pt x="6154" y="117"/>
                  </a:cubicBezTo>
                  <a:lnTo>
                    <a:pt x="6154" y="117"/>
                  </a:lnTo>
                  <a:cubicBezTo>
                    <a:pt x="6147" y="135"/>
                    <a:pt x="6151" y="156"/>
                    <a:pt x="6161" y="174"/>
                  </a:cubicBezTo>
                  <a:cubicBezTo>
                    <a:pt x="6202" y="273"/>
                    <a:pt x="6165" y="388"/>
                    <a:pt x="6077" y="446"/>
                  </a:cubicBezTo>
                  <a:cubicBezTo>
                    <a:pt x="5978" y="512"/>
                    <a:pt x="5863" y="526"/>
                    <a:pt x="5751" y="531"/>
                  </a:cubicBezTo>
                  <a:cubicBezTo>
                    <a:pt x="5631" y="535"/>
                    <a:pt x="5512" y="542"/>
                    <a:pt x="5392" y="542"/>
                  </a:cubicBezTo>
                  <a:cubicBezTo>
                    <a:pt x="5390" y="542"/>
                    <a:pt x="5389" y="542"/>
                    <a:pt x="5387" y="542"/>
                  </a:cubicBezTo>
                  <a:cubicBezTo>
                    <a:pt x="5331" y="542"/>
                    <a:pt x="5278" y="573"/>
                    <a:pt x="5252" y="625"/>
                  </a:cubicBezTo>
                  <a:cubicBezTo>
                    <a:pt x="5235" y="655"/>
                    <a:pt x="5217" y="687"/>
                    <a:pt x="5201" y="717"/>
                  </a:cubicBezTo>
                  <a:cubicBezTo>
                    <a:pt x="5167" y="790"/>
                    <a:pt x="5111" y="848"/>
                    <a:pt x="5040" y="883"/>
                  </a:cubicBezTo>
                  <a:cubicBezTo>
                    <a:pt x="4957" y="922"/>
                    <a:pt x="4868" y="938"/>
                    <a:pt x="4778" y="952"/>
                  </a:cubicBezTo>
                  <a:cubicBezTo>
                    <a:pt x="4696" y="964"/>
                    <a:pt x="4614" y="968"/>
                    <a:pt x="4533" y="968"/>
                  </a:cubicBezTo>
                  <a:cubicBezTo>
                    <a:pt x="4461" y="968"/>
                    <a:pt x="4389" y="965"/>
                    <a:pt x="4318" y="963"/>
                  </a:cubicBezTo>
                  <a:cubicBezTo>
                    <a:pt x="4189" y="959"/>
                    <a:pt x="4060" y="943"/>
                    <a:pt x="3931" y="927"/>
                  </a:cubicBezTo>
                  <a:cubicBezTo>
                    <a:pt x="3777" y="908"/>
                    <a:pt x="3625" y="880"/>
                    <a:pt x="3471" y="853"/>
                  </a:cubicBezTo>
                  <a:cubicBezTo>
                    <a:pt x="3294" y="825"/>
                    <a:pt x="3124" y="761"/>
                    <a:pt x="2944" y="744"/>
                  </a:cubicBezTo>
                  <a:cubicBezTo>
                    <a:pt x="2896" y="738"/>
                    <a:pt x="2849" y="735"/>
                    <a:pt x="2801" y="735"/>
                  </a:cubicBezTo>
                  <a:cubicBezTo>
                    <a:pt x="2706" y="735"/>
                    <a:pt x="2610" y="746"/>
                    <a:pt x="2517" y="770"/>
                  </a:cubicBezTo>
                  <a:cubicBezTo>
                    <a:pt x="2443" y="788"/>
                    <a:pt x="2369" y="809"/>
                    <a:pt x="2296" y="834"/>
                  </a:cubicBezTo>
                  <a:cubicBezTo>
                    <a:pt x="2100" y="899"/>
                    <a:pt x="1896" y="901"/>
                    <a:pt x="1693" y="906"/>
                  </a:cubicBezTo>
                  <a:cubicBezTo>
                    <a:pt x="1606" y="906"/>
                    <a:pt x="1520" y="903"/>
                    <a:pt x="1435" y="894"/>
                  </a:cubicBezTo>
                  <a:cubicBezTo>
                    <a:pt x="1339" y="887"/>
                    <a:pt x="1245" y="874"/>
                    <a:pt x="1153" y="857"/>
                  </a:cubicBezTo>
                  <a:cubicBezTo>
                    <a:pt x="941" y="813"/>
                    <a:pt x="738" y="749"/>
                    <a:pt x="548" y="637"/>
                  </a:cubicBezTo>
                  <a:cubicBezTo>
                    <a:pt x="419" y="561"/>
                    <a:pt x="294" y="482"/>
                    <a:pt x="207" y="354"/>
                  </a:cubicBezTo>
                  <a:cubicBezTo>
                    <a:pt x="136" y="255"/>
                    <a:pt x="110" y="147"/>
                    <a:pt x="177" y="34"/>
                  </a:cubicBezTo>
                  <a:cubicBezTo>
                    <a:pt x="184" y="24"/>
                    <a:pt x="191" y="11"/>
                    <a:pt x="177" y="1"/>
                  </a:cubicBezTo>
                  <a:close/>
                </a:path>
              </a:pathLst>
            </a:custGeom>
            <a:solidFill>
              <a:srgbClr val="E6A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424069" y="3015002"/>
              <a:ext cx="732902" cy="38041"/>
            </a:xfrm>
            <a:custGeom>
              <a:avLst/>
              <a:gdLst/>
              <a:ahLst/>
              <a:cxnLst/>
              <a:rect l="l" t="t" r="r" b="b"/>
              <a:pathLst>
                <a:path w="3911" h="203" extrusionOk="0">
                  <a:moveTo>
                    <a:pt x="160" y="1"/>
                  </a:moveTo>
                  <a:cubicBezTo>
                    <a:pt x="148" y="1"/>
                    <a:pt x="135" y="6"/>
                    <a:pt x="126" y="15"/>
                  </a:cubicBezTo>
                  <a:cubicBezTo>
                    <a:pt x="137" y="34"/>
                    <a:pt x="118" y="38"/>
                    <a:pt x="109" y="45"/>
                  </a:cubicBezTo>
                  <a:cubicBezTo>
                    <a:pt x="72" y="79"/>
                    <a:pt x="40" y="118"/>
                    <a:pt x="15" y="160"/>
                  </a:cubicBezTo>
                  <a:cubicBezTo>
                    <a:pt x="1" y="187"/>
                    <a:pt x="3" y="202"/>
                    <a:pt x="36" y="202"/>
                  </a:cubicBezTo>
                  <a:lnTo>
                    <a:pt x="3746" y="202"/>
                  </a:lnTo>
                  <a:cubicBezTo>
                    <a:pt x="3747" y="203"/>
                    <a:pt x="3749" y="203"/>
                    <a:pt x="3750" y="203"/>
                  </a:cubicBezTo>
                  <a:cubicBezTo>
                    <a:pt x="3764" y="203"/>
                    <a:pt x="3778" y="194"/>
                    <a:pt x="3786" y="181"/>
                  </a:cubicBezTo>
                  <a:cubicBezTo>
                    <a:pt x="3813" y="116"/>
                    <a:pt x="3855" y="61"/>
                    <a:pt x="3910" y="18"/>
                  </a:cubicBezTo>
                  <a:lnTo>
                    <a:pt x="3910" y="8"/>
                  </a:lnTo>
                  <a:lnTo>
                    <a:pt x="211" y="8"/>
                  </a:lnTo>
                  <a:cubicBezTo>
                    <a:pt x="202" y="8"/>
                    <a:pt x="194" y="10"/>
                    <a:pt x="185" y="10"/>
                  </a:cubicBezTo>
                  <a:cubicBezTo>
                    <a:pt x="176" y="10"/>
                    <a:pt x="168" y="8"/>
                    <a:pt x="160" y="1"/>
                  </a:cubicBezTo>
                  <a:close/>
                </a:path>
              </a:pathLst>
            </a:custGeom>
            <a:solidFill>
              <a:srgbClr val="DFA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415262" y="3158546"/>
              <a:ext cx="757263" cy="49472"/>
            </a:xfrm>
            <a:custGeom>
              <a:avLst/>
              <a:gdLst/>
              <a:ahLst/>
              <a:cxnLst/>
              <a:rect l="l" t="t" r="r" b="b"/>
              <a:pathLst>
                <a:path w="4041" h="264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33"/>
                    <a:pt x="18" y="63"/>
                    <a:pt x="34" y="91"/>
                  </a:cubicBezTo>
                  <a:cubicBezTo>
                    <a:pt x="50" y="87"/>
                    <a:pt x="64" y="84"/>
                    <a:pt x="78" y="80"/>
                  </a:cubicBezTo>
                  <a:cubicBezTo>
                    <a:pt x="139" y="62"/>
                    <a:pt x="203" y="53"/>
                    <a:pt x="266" y="53"/>
                  </a:cubicBezTo>
                  <a:cubicBezTo>
                    <a:pt x="300" y="53"/>
                    <a:pt x="334" y="55"/>
                    <a:pt x="368" y="61"/>
                  </a:cubicBezTo>
                  <a:cubicBezTo>
                    <a:pt x="573" y="87"/>
                    <a:pt x="770" y="142"/>
                    <a:pt x="966" y="201"/>
                  </a:cubicBezTo>
                  <a:cubicBezTo>
                    <a:pt x="978" y="205"/>
                    <a:pt x="991" y="207"/>
                    <a:pt x="1003" y="207"/>
                  </a:cubicBezTo>
                  <a:cubicBezTo>
                    <a:pt x="1025" y="207"/>
                    <a:pt x="1046" y="201"/>
                    <a:pt x="1065" y="188"/>
                  </a:cubicBezTo>
                  <a:cubicBezTo>
                    <a:pt x="1145" y="138"/>
                    <a:pt x="1227" y="90"/>
                    <a:pt x="1324" y="90"/>
                  </a:cubicBezTo>
                  <a:cubicBezTo>
                    <a:pt x="1332" y="90"/>
                    <a:pt x="1340" y="90"/>
                    <a:pt x="1348" y="91"/>
                  </a:cubicBezTo>
                  <a:cubicBezTo>
                    <a:pt x="1422" y="98"/>
                    <a:pt x="1495" y="119"/>
                    <a:pt x="1562" y="153"/>
                  </a:cubicBezTo>
                  <a:cubicBezTo>
                    <a:pt x="1581" y="163"/>
                    <a:pt x="1602" y="168"/>
                    <a:pt x="1622" y="168"/>
                  </a:cubicBezTo>
                  <a:cubicBezTo>
                    <a:pt x="1646" y="168"/>
                    <a:pt x="1670" y="161"/>
                    <a:pt x="1691" y="148"/>
                  </a:cubicBezTo>
                  <a:cubicBezTo>
                    <a:pt x="1774" y="101"/>
                    <a:pt x="1862" y="86"/>
                    <a:pt x="1952" y="86"/>
                  </a:cubicBezTo>
                  <a:cubicBezTo>
                    <a:pt x="2016" y="86"/>
                    <a:pt x="2081" y="94"/>
                    <a:pt x="2144" y="103"/>
                  </a:cubicBezTo>
                  <a:cubicBezTo>
                    <a:pt x="2314" y="128"/>
                    <a:pt x="2484" y="169"/>
                    <a:pt x="2654" y="202"/>
                  </a:cubicBezTo>
                  <a:cubicBezTo>
                    <a:pt x="2797" y="234"/>
                    <a:pt x="2944" y="254"/>
                    <a:pt x="3090" y="261"/>
                  </a:cubicBezTo>
                  <a:cubicBezTo>
                    <a:pt x="3226" y="263"/>
                    <a:pt x="3362" y="264"/>
                    <a:pt x="3497" y="264"/>
                  </a:cubicBezTo>
                  <a:cubicBezTo>
                    <a:pt x="3677" y="264"/>
                    <a:pt x="3858" y="263"/>
                    <a:pt x="4039" y="263"/>
                  </a:cubicBezTo>
                  <a:cubicBezTo>
                    <a:pt x="4040" y="255"/>
                    <a:pt x="4035" y="248"/>
                    <a:pt x="4028" y="247"/>
                  </a:cubicBezTo>
                  <a:cubicBezTo>
                    <a:pt x="3933" y="204"/>
                    <a:pt x="3883" y="125"/>
                    <a:pt x="3848" y="33"/>
                  </a:cubicBezTo>
                  <a:cubicBezTo>
                    <a:pt x="3844" y="24"/>
                    <a:pt x="3844" y="9"/>
                    <a:pt x="3829" y="9"/>
                  </a:cubicBezTo>
                  <a:cubicBezTo>
                    <a:pt x="3828" y="9"/>
                    <a:pt x="3827" y="9"/>
                    <a:pt x="3826" y="10"/>
                  </a:cubicBezTo>
                  <a:lnTo>
                    <a:pt x="65" y="10"/>
                  </a:lnTo>
                  <a:cubicBezTo>
                    <a:pt x="60" y="10"/>
                    <a:pt x="55" y="10"/>
                    <a:pt x="50" y="10"/>
                  </a:cubicBezTo>
                  <a:cubicBezTo>
                    <a:pt x="33" y="10"/>
                    <a:pt x="16" y="8"/>
                    <a:pt x="0" y="1"/>
                  </a:cubicBezTo>
                  <a:close/>
                </a:path>
              </a:pathLst>
            </a:custGeom>
            <a:solidFill>
              <a:srgbClr val="BD8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353797" y="3133248"/>
              <a:ext cx="1138237" cy="261978"/>
            </a:xfrm>
            <a:custGeom>
              <a:avLst/>
              <a:gdLst/>
              <a:ahLst/>
              <a:cxnLst/>
              <a:rect l="l" t="t" r="r" b="b"/>
              <a:pathLst>
                <a:path w="6074" h="1398" extrusionOk="0">
                  <a:moveTo>
                    <a:pt x="4768" y="0"/>
                  </a:moveTo>
                  <a:cubicBezTo>
                    <a:pt x="4753" y="0"/>
                    <a:pt x="4739" y="6"/>
                    <a:pt x="4728" y="15"/>
                  </a:cubicBezTo>
                  <a:cubicBezTo>
                    <a:pt x="4721" y="10"/>
                    <a:pt x="4714" y="7"/>
                    <a:pt x="4708" y="7"/>
                  </a:cubicBezTo>
                  <a:cubicBezTo>
                    <a:pt x="4698" y="7"/>
                    <a:pt x="4690" y="14"/>
                    <a:pt x="4683" y="24"/>
                  </a:cubicBezTo>
                  <a:cubicBezTo>
                    <a:pt x="4671" y="63"/>
                    <a:pt x="4664" y="104"/>
                    <a:pt x="4651" y="141"/>
                  </a:cubicBezTo>
                  <a:cubicBezTo>
                    <a:pt x="4618" y="242"/>
                    <a:pt x="4567" y="329"/>
                    <a:pt x="4469" y="380"/>
                  </a:cubicBezTo>
                  <a:cubicBezTo>
                    <a:pt x="4466" y="382"/>
                    <a:pt x="4462" y="383"/>
                    <a:pt x="4459" y="387"/>
                  </a:cubicBezTo>
                  <a:lnTo>
                    <a:pt x="4368" y="387"/>
                  </a:lnTo>
                  <a:cubicBezTo>
                    <a:pt x="4200" y="387"/>
                    <a:pt x="4031" y="385"/>
                    <a:pt x="3863" y="385"/>
                  </a:cubicBezTo>
                  <a:cubicBezTo>
                    <a:pt x="3778" y="385"/>
                    <a:pt x="3694" y="386"/>
                    <a:pt x="3610" y="387"/>
                  </a:cubicBezTo>
                  <a:cubicBezTo>
                    <a:pt x="3598" y="387"/>
                    <a:pt x="3586" y="387"/>
                    <a:pt x="3574" y="387"/>
                  </a:cubicBezTo>
                  <a:cubicBezTo>
                    <a:pt x="3378" y="387"/>
                    <a:pt x="3186" y="360"/>
                    <a:pt x="2992" y="329"/>
                  </a:cubicBezTo>
                  <a:cubicBezTo>
                    <a:pt x="2798" y="295"/>
                    <a:pt x="2607" y="235"/>
                    <a:pt x="2407" y="219"/>
                  </a:cubicBezTo>
                  <a:cubicBezTo>
                    <a:pt x="2366" y="215"/>
                    <a:pt x="2325" y="213"/>
                    <a:pt x="2284" y="213"/>
                  </a:cubicBezTo>
                  <a:cubicBezTo>
                    <a:pt x="2180" y="213"/>
                    <a:pt x="2078" y="229"/>
                    <a:pt x="1984" y="288"/>
                  </a:cubicBezTo>
                  <a:cubicBezTo>
                    <a:pt x="1975" y="293"/>
                    <a:pt x="1965" y="296"/>
                    <a:pt x="1955" y="296"/>
                  </a:cubicBezTo>
                  <a:cubicBezTo>
                    <a:pt x="1944" y="296"/>
                    <a:pt x="1934" y="293"/>
                    <a:pt x="1925" y="288"/>
                  </a:cubicBezTo>
                  <a:cubicBezTo>
                    <a:pt x="1869" y="263"/>
                    <a:pt x="1809" y="244"/>
                    <a:pt x="1749" y="228"/>
                  </a:cubicBezTo>
                  <a:cubicBezTo>
                    <a:pt x="1718" y="219"/>
                    <a:pt x="1687" y="215"/>
                    <a:pt x="1656" y="215"/>
                  </a:cubicBezTo>
                  <a:cubicBezTo>
                    <a:pt x="1615" y="215"/>
                    <a:pt x="1575" y="222"/>
                    <a:pt x="1536" y="237"/>
                  </a:cubicBezTo>
                  <a:cubicBezTo>
                    <a:pt x="1485" y="256"/>
                    <a:pt x="1437" y="281"/>
                    <a:pt x="1391" y="311"/>
                  </a:cubicBezTo>
                  <a:cubicBezTo>
                    <a:pt x="1372" y="323"/>
                    <a:pt x="1350" y="329"/>
                    <a:pt x="1328" y="329"/>
                  </a:cubicBezTo>
                  <a:cubicBezTo>
                    <a:pt x="1315" y="329"/>
                    <a:pt x="1303" y="327"/>
                    <a:pt x="1290" y="323"/>
                  </a:cubicBezTo>
                  <a:cubicBezTo>
                    <a:pt x="1202" y="297"/>
                    <a:pt x="1113" y="272"/>
                    <a:pt x="1023" y="251"/>
                  </a:cubicBezTo>
                  <a:cubicBezTo>
                    <a:pt x="880" y="216"/>
                    <a:pt x="738" y="180"/>
                    <a:pt x="591" y="180"/>
                  </a:cubicBezTo>
                  <a:cubicBezTo>
                    <a:pt x="573" y="180"/>
                    <a:pt x="555" y="181"/>
                    <a:pt x="537" y="182"/>
                  </a:cubicBezTo>
                  <a:cubicBezTo>
                    <a:pt x="477" y="187"/>
                    <a:pt x="416" y="191"/>
                    <a:pt x="365" y="226"/>
                  </a:cubicBezTo>
                  <a:cubicBezTo>
                    <a:pt x="351" y="244"/>
                    <a:pt x="332" y="254"/>
                    <a:pt x="310" y="260"/>
                  </a:cubicBezTo>
                  <a:cubicBezTo>
                    <a:pt x="217" y="295"/>
                    <a:pt x="128" y="341"/>
                    <a:pt x="63" y="422"/>
                  </a:cubicBezTo>
                  <a:cubicBezTo>
                    <a:pt x="63" y="431"/>
                    <a:pt x="59" y="440"/>
                    <a:pt x="54" y="449"/>
                  </a:cubicBezTo>
                  <a:cubicBezTo>
                    <a:pt x="10" y="518"/>
                    <a:pt x="1" y="606"/>
                    <a:pt x="33" y="682"/>
                  </a:cubicBezTo>
                  <a:cubicBezTo>
                    <a:pt x="64" y="769"/>
                    <a:pt x="119" y="843"/>
                    <a:pt x="190" y="902"/>
                  </a:cubicBezTo>
                  <a:cubicBezTo>
                    <a:pt x="339" y="1027"/>
                    <a:pt x="507" y="1125"/>
                    <a:pt x="691" y="1190"/>
                  </a:cubicBezTo>
                  <a:cubicBezTo>
                    <a:pt x="928" y="1277"/>
                    <a:pt x="1179" y="1324"/>
                    <a:pt x="1432" y="1332"/>
                  </a:cubicBezTo>
                  <a:cubicBezTo>
                    <a:pt x="1486" y="1334"/>
                    <a:pt x="1540" y="1336"/>
                    <a:pt x="1594" y="1336"/>
                  </a:cubicBezTo>
                  <a:cubicBezTo>
                    <a:pt x="1634" y="1336"/>
                    <a:pt x="1674" y="1335"/>
                    <a:pt x="1713" y="1332"/>
                  </a:cubicBezTo>
                  <a:cubicBezTo>
                    <a:pt x="1807" y="1326"/>
                    <a:pt x="1895" y="1321"/>
                    <a:pt x="1986" y="1310"/>
                  </a:cubicBezTo>
                  <a:cubicBezTo>
                    <a:pt x="2104" y="1296"/>
                    <a:pt x="2214" y="1254"/>
                    <a:pt x="2327" y="1220"/>
                  </a:cubicBezTo>
                  <a:cubicBezTo>
                    <a:pt x="2446" y="1184"/>
                    <a:pt x="2569" y="1165"/>
                    <a:pt x="2692" y="1165"/>
                  </a:cubicBezTo>
                  <a:cubicBezTo>
                    <a:pt x="2790" y="1165"/>
                    <a:pt x="2888" y="1177"/>
                    <a:pt x="2985" y="1201"/>
                  </a:cubicBezTo>
                  <a:cubicBezTo>
                    <a:pt x="3178" y="1248"/>
                    <a:pt x="3371" y="1291"/>
                    <a:pt x="3567" y="1323"/>
                  </a:cubicBezTo>
                  <a:cubicBezTo>
                    <a:pt x="3856" y="1372"/>
                    <a:pt x="4147" y="1397"/>
                    <a:pt x="4439" y="1397"/>
                  </a:cubicBezTo>
                  <a:cubicBezTo>
                    <a:pt x="4459" y="1397"/>
                    <a:pt x="4478" y="1397"/>
                    <a:pt x="4498" y="1397"/>
                  </a:cubicBezTo>
                  <a:cubicBezTo>
                    <a:pt x="4606" y="1395"/>
                    <a:pt x="4715" y="1381"/>
                    <a:pt x="4820" y="1355"/>
                  </a:cubicBezTo>
                  <a:cubicBezTo>
                    <a:pt x="4938" y="1323"/>
                    <a:pt x="5035" y="1266"/>
                    <a:pt x="5094" y="1151"/>
                  </a:cubicBezTo>
                  <a:cubicBezTo>
                    <a:pt x="5108" y="1121"/>
                    <a:pt x="5126" y="1091"/>
                    <a:pt x="5142" y="1063"/>
                  </a:cubicBezTo>
                  <a:cubicBezTo>
                    <a:pt x="5167" y="1007"/>
                    <a:pt x="5222" y="974"/>
                    <a:pt x="5282" y="974"/>
                  </a:cubicBezTo>
                  <a:cubicBezTo>
                    <a:pt x="5283" y="974"/>
                    <a:pt x="5285" y="974"/>
                    <a:pt x="5287" y="974"/>
                  </a:cubicBezTo>
                  <a:cubicBezTo>
                    <a:pt x="5398" y="974"/>
                    <a:pt x="5509" y="965"/>
                    <a:pt x="5621" y="964"/>
                  </a:cubicBezTo>
                  <a:cubicBezTo>
                    <a:pt x="5625" y="964"/>
                    <a:pt x="5629" y="964"/>
                    <a:pt x="5633" y="964"/>
                  </a:cubicBezTo>
                  <a:cubicBezTo>
                    <a:pt x="5733" y="964"/>
                    <a:pt x="5832" y="943"/>
                    <a:pt x="5923" y="902"/>
                  </a:cubicBezTo>
                  <a:cubicBezTo>
                    <a:pt x="6017" y="857"/>
                    <a:pt x="6074" y="790"/>
                    <a:pt x="6072" y="681"/>
                  </a:cubicBezTo>
                  <a:cubicBezTo>
                    <a:pt x="6067" y="631"/>
                    <a:pt x="6056" y="583"/>
                    <a:pt x="6040" y="537"/>
                  </a:cubicBezTo>
                  <a:cubicBezTo>
                    <a:pt x="5964" y="435"/>
                    <a:pt x="5867" y="360"/>
                    <a:pt x="5762" y="293"/>
                  </a:cubicBezTo>
                  <a:cubicBezTo>
                    <a:pt x="5686" y="233"/>
                    <a:pt x="5603" y="182"/>
                    <a:pt x="5518" y="138"/>
                  </a:cubicBezTo>
                  <a:cubicBezTo>
                    <a:pt x="5499" y="122"/>
                    <a:pt x="5476" y="107"/>
                    <a:pt x="5455" y="97"/>
                  </a:cubicBezTo>
                  <a:cubicBezTo>
                    <a:pt x="5412" y="70"/>
                    <a:pt x="5366" y="53"/>
                    <a:pt x="5331" y="15"/>
                  </a:cubicBezTo>
                  <a:cubicBezTo>
                    <a:pt x="5318" y="6"/>
                    <a:pt x="5303" y="0"/>
                    <a:pt x="5289" y="0"/>
                  </a:cubicBezTo>
                  <a:cubicBezTo>
                    <a:pt x="5285" y="0"/>
                    <a:pt x="5281" y="1"/>
                    <a:pt x="5278" y="1"/>
                  </a:cubicBezTo>
                  <a:lnTo>
                    <a:pt x="4779" y="1"/>
                  </a:lnTo>
                  <a:cubicBezTo>
                    <a:pt x="4775" y="1"/>
                    <a:pt x="4772" y="0"/>
                    <a:pt x="476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733832" y="2919431"/>
              <a:ext cx="643514" cy="169967"/>
            </a:xfrm>
            <a:custGeom>
              <a:avLst/>
              <a:gdLst/>
              <a:ahLst/>
              <a:cxnLst/>
              <a:rect l="l" t="t" r="r" b="b"/>
              <a:pathLst>
                <a:path w="3434" h="907" extrusionOk="0">
                  <a:moveTo>
                    <a:pt x="1500" y="0"/>
                  </a:moveTo>
                  <a:cubicBezTo>
                    <a:pt x="1222" y="0"/>
                    <a:pt x="944" y="19"/>
                    <a:pt x="669" y="76"/>
                  </a:cubicBezTo>
                  <a:cubicBezTo>
                    <a:pt x="492" y="113"/>
                    <a:pt x="322" y="164"/>
                    <a:pt x="173" y="270"/>
                  </a:cubicBezTo>
                  <a:cubicBezTo>
                    <a:pt x="92" y="329"/>
                    <a:pt x="25" y="399"/>
                    <a:pt x="0" y="500"/>
                  </a:cubicBezTo>
                  <a:lnTo>
                    <a:pt x="2344" y="500"/>
                  </a:lnTo>
                  <a:cubicBezTo>
                    <a:pt x="2347" y="500"/>
                    <a:pt x="2350" y="500"/>
                    <a:pt x="2353" y="500"/>
                  </a:cubicBezTo>
                  <a:cubicBezTo>
                    <a:pt x="2361" y="500"/>
                    <a:pt x="2370" y="500"/>
                    <a:pt x="2379" y="500"/>
                  </a:cubicBezTo>
                  <a:cubicBezTo>
                    <a:pt x="2391" y="500"/>
                    <a:pt x="2402" y="501"/>
                    <a:pt x="2413" y="507"/>
                  </a:cubicBezTo>
                  <a:cubicBezTo>
                    <a:pt x="2415" y="513"/>
                    <a:pt x="2418" y="516"/>
                    <a:pt x="2424" y="518"/>
                  </a:cubicBezTo>
                  <a:cubicBezTo>
                    <a:pt x="2510" y="546"/>
                    <a:pt x="2555" y="615"/>
                    <a:pt x="2593" y="689"/>
                  </a:cubicBezTo>
                  <a:cubicBezTo>
                    <a:pt x="2623" y="748"/>
                    <a:pt x="2634" y="811"/>
                    <a:pt x="2654" y="873"/>
                  </a:cubicBezTo>
                  <a:cubicBezTo>
                    <a:pt x="2659" y="896"/>
                    <a:pt x="2675" y="898"/>
                    <a:pt x="2694" y="898"/>
                  </a:cubicBezTo>
                  <a:cubicBezTo>
                    <a:pt x="2722" y="898"/>
                    <a:pt x="2751" y="897"/>
                    <a:pt x="2779" y="897"/>
                  </a:cubicBezTo>
                  <a:cubicBezTo>
                    <a:pt x="2944" y="897"/>
                    <a:pt x="3109" y="907"/>
                    <a:pt x="3273" y="907"/>
                  </a:cubicBezTo>
                  <a:cubicBezTo>
                    <a:pt x="3309" y="907"/>
                    <a:pt x="3345" y="906"/>
                    <a:pt x="3381" y="905"/>
                  </a:cubicBezTo>
                  <a:cubicBezTo>
                    <a:pt x="3386" y="905"/>
                    <a:pt x="3391" y="906"/>
                    <a:pt x="3396" y="906"/>
                  </a:cubicBezTo>
                  <a:cubicBezTo>
                    <a:pt x="3409" y="906"/>
                    <a:pt x="3422" y="904"/>
                    <a:pt x="3434" y="891"/>
                  </a:cubicBezTo>
                  <a:cubicBezTo>
                    <a:pt x="3423" y="887"/>
                    <a:pt x="3411" y="885"/>
                    <a:pt x="3400" y="885"/>
                  </a:cubicBezTo>
                  <a:cubicBezTo>
                    <a:pt x="3397" y="885"/>
                    <a:pt x="3393" y="885"/>
                    <a:pt x="3389" y="886"/>
                  </a:cubicBezTo>
                  <a:cubicBezTo>
                    <a:pt x="3322" y="886"/>
                    <a:pt x="3256" y="885"/>
                    <a:pt x="3190" y="885"/>
                  </a:cubicBezTo>
                  <a:cubicBezTo>
                    <a:pt x="3157" y="885"/>
                    <a:pt x="3124" y="885"/>
                    <a:pt x="3091" y="886"/>
                  </a:cubicBezTo>
                  <a:cubicBezTo>
                    <a:pt x="3088" y="886"/>
                    <a:pt x="3085" y="886"/>
                    <a:pt x="3082" y="886"/>
                  </a:cubicBezTo>
                  <a:cubicBezTo>
                    <a:pt x="3059" y="886"/>
                    <a:pt x="3036" y="872"/>
                    <a:pt x="3027" y="849"/>
                  </a:cubicBezTo>
                  <a:cubicBezTo>
                    <a:pt x="2984" y="773"/>
                    <a:pt x="2947" y="695"/>
                    <a:pt x="2917" y="612"/>
                  </a:cubicBezTo>
                  <a:cubicBezTo>
                    <a:pt x="2836" y="371"/>
                    <a:pt x="2675" y="210"/>
                    <a:pt x="2436" y="122"/>
                  </a:cubicBezTo>
                  <a:cubicBezTo>
                    <a:pt x="2217" y="42"/>
                    <a:pt x="1987" y="12"/>
                    <a:pt x="1757" y="5"/>
                  </a:cubicBezTo>
                  <a:cubicBezTo>
                    <a:pt x="1671" y="2"/>
                    <a:pt x="1586" y="0"/>
                    <a:pt x="150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237800" y="3010505"/>
              <a:ext cx="948968" cy="153102"/>
            </a:xfrm>
            <a:custGeom>
              <a:avLst/>
              <a:gdLst/>
              <a:ahLst/>
              <a:cxnLst/>
              <a:rect l="l" t="t" r="r" b="b"/>
              <a:pathLst>
                <a:path w="5064" h="817" extrusionOk="0">
                  <a:moveTo>
                    <a:pt x="5001" y="0"/>
                  </a:moveTo>
                  <a:cubicBezTo>
                    <a:pt x="4996" y="0"/>
                    <a:pt x="4990" y="1"/>
                    <a:pt x="4984" y="2"/>
                  </a:cubicBezTo>
                  <a:lnTo>
                    <a:pt x="2723" y="2"/>
                  </a:lnTo>
                  <a:cubicBezTo>
                    <a:pt x="2714" y="2"/>
                    <a:pt x="2704" y="1"/>
                    <a:pt x="2694" y="1"/>
                  </a:cubicBezTo>
                  <a:cubicBezTo>
                    <a:pt x="2678" y="1"/>
                    <a:pt x="2662" y="3"/>
                    <a:pt x="2649" y="14"/>
                  </a:cubicBezTo>
                  <a:cubicBezTo>
                    <a:pt x="2639" y="19"/>
                    <a:pt x="2629" y="20"/>
                    <a:pt x="2619" y="20"/>
                  </a:cubicBezTo>
                  <a:cubicBezTo>
                    <a:pt x="2614" y="20"/>
                    <a:pt x="2609" y="20"/>
                    <a:pt x="2605" y="19"/>
                  </a:cubicBezTo>
                  <a:lnTo>
                    <a:pt x="1212" y="19"/>
                  </a:lnTo>
                  <a:cubicBezTo>
                    <a:pt x="1207" y="19"/>
                    <a:pt x="1201" y="18"/>
                    <a:pt x="1195" y="18"/>
                  </a:cubicBezTo>
                  <a:cubicBezTo>
                    <a:pt x="1186" y="18"/>
                    <a:pt x="1177" y="19"/>
                    <a:pt x="1168" y="21"/>
                  </a:cubicBezTo>
                  <a:lnTo>
                    <a:pt x="1154" y="23"/>
                  </a:lnTo>
                  <a:cubicBezTo>
                    <a:pt x="1158" y="42"/>
                    <a:pt x="1173" y="41"/>
                    <a:pt x="1186" y="42"/>
                  </a:cubicBezTo>
                  <a:cubicBezTo>
                    <a:pt x="1204" y="44"/>
                    <a:pt x="1223" y="44"/>
                    <a:pt x="1242" y="44"/>
                  </a:cubicBezTo>
                  <a:lnTo>
                    <a:pt x="4823" y="44"/>
                  </a:lnTo>
                  <a:cubicBezTo>
                    <a:pt x="4829" y="43"/>
                    <a:pt x="4835" y="42"/>
                    <a:pt x="4841" y="42"/>
                  </a:cubicBezTo>
                  <a:cubicBezTo>
                    <a:pt x="4852" y="42"/>
                    <a:pt x="4864" y="45"/>
                    <a:pt x="4874" y="50"/>
                  </a:cubicBezTo>
                  <a:cubicBezTo>
                    <a:pt x="4839" y="76"/>
                    <a:pt x="4811" y="111"/>
                    <a:pt x="4793" y="152"/>
                  </a:cubicBezTo>
                  <a:cubicBezTo>
                    <a:pt x="4770" y="203"/>
                    <a:pt x="4734" y="214"/>
                    <a:pt x="4681" y="214"/>
                  </a:cubicBezTo>
                  <a:lnTo>
                    <a:pt x="1048" y="214"/>
                  </a:lnTo>
                  <a:cubicBezTo>
                    <a:pt x="1025" y="212"/>
                    <a:pt x="1016" y="202"/>
                    <a:pt x="1028" y="180"/>
                  </a:cubicBezTo>
                  <a:cubicBezTo>
                    <a:pt x="1037" y="161"/>
                    <a:pt x="1051" y="143"/>
                    <a:pt x="1066" y="127"/>
                  </a:cubicBezTo>
                  <a:cubicBezTo>
                    <a:pt x="1083" y="110"/>
                    <a:pt x="1101" y="92"/>
                    <a:pt x="1117" y="74"/>
                  </a:cubicBezTo>
                  <a:cubicBezTo>
                    <a:pt x="1122" y="64"/>
                    <a:pt x="1143" y="53"/>
                    <a:pt x="1120" y="39"/>
                  </a:cubicBezTo>
                  <a:lnTo>
                    <a:pt x="1120" y="39"/>
                  </a:lnTo>
                  <a:cubicBezTo>
                    <a:pt x="1104" y="42"/>
                    <a:pt x="1092" y="51"/>
                    <a:pt x="1081" y="62"/>
                  </a:cubicBezTo>
                  <a:cubicBezTo>
                    <a:pt x="1000" y="131"/>
                    <a:pt x="959" y="221"/>
                    <a:pt x="933" y="322"/>
                  </a:cubicBezTo>
                  <a:cubicBezTo>
                    <a:pt x="926" y="347"/>
                    <a:pt x="928" y="377"/>
                    <a:pt x="913" y="394"/>
                  </a:cubicBezTo>
                  <a:cubicBezTo>
                    <a:pt x="906" y="404"/>
                    <a:pt x="896" y="407"/>
                    <a:pt x="884" y="407"/>
                  </a:cubicBezTo>
                  <a:cubicBezTo>
                    <a:pt x="873" y="407"/>
                    <a:pt x="860" y="404"/>
                    <a:pt x="847" y="404"/>
                  </a:cubicBezTo>
                  <a:cubicBezTo>
                    <a:pt x="843" y="404"/>
                    <a:pt x="839" y="404"/>
                    <a:pt x="836" y="405"/>
                  </a:cubicBezTo>
                  <a:cubicBezTo>
                    <a:pt x="832" y="405"/>
                    <a:pt x="829" y="407"/>
                    <a:pt x="825" y="409"/>
                  </a:cubicBezTo>
                  <a:cubicBezTo>
                    <a:pt x="824" y="408"/>
                    <a:pt x="823" y="407"/>
                    <a:pt x="821" y="407"/>
                  </a:cubicBezTo>
                  <a:cubicBezTo>
                    <a:pt x="820" y="407"/>
                    <a:pt x="819" y="408"/>
                    <a:pt x="818" y="409"/>
                  </a:cubicBezTo>
                  <a:lnTo>
                    <a:pt x="156" y="409"/>
                  </a:lnTo>
                  <a:cubicBezTo>
                    <a:pt x="140" y="409"/>
                    <a:pt x="124" y="412"/>
                    <a:pt x="109" y="417"/>
                  </a:cubicBezTo>
                  <a:cubicBezTo>
                    <a:pt x="36" y="442"/>
                    <a:pt x="1" y="502"/>
                    <a:pt x="17" y="568"/>
                  </a:cubicBezTo>
                  <a:cubicBezTo>
                    <a:pt x="32" y="624"/>
                    <a:pt x="75" y="653"/>
                    <a:pt x="132" y="663"/>
                  </a:cubicBezTo>
                  <a:cubicBezTo>
                    <a:pt x="155" y="671"/>
                    <a:pt x="178" y="673"/>
                    <a:pt x="202" y="673"/>
                  </a:cubicBezTo>
                  <a:cubicBezTo>
                    <a:pt x="228" y="673"/>
                    <a:pt x="254" y="670"/>
                    <a:pt x="280" y="670"/>
                  </a:cubicBezTo>
                  <a:cubicBezTo>
                    <a:pt x="380" y="671"/>
                    <a:pt x="480" y="672"/>
                    <a:pt x="580" y="672"/>
                  </a:cubicBezTo>
                  <a:cubicBezTo>
                    <a:pt x="680" y="672"/>
                    <a:pt x="780" y="671"/>
                    <a:pt x="880" y="670"/>
                  </a:cubicBezTo>
                  <a:cubicBezTo>
                    <a:pt x="908" y="670"/>
                    <a:pt x="917" y="679"/>
                    <a:pt x="922" y="704"/>
                  </a:cubicBezTo>
                  <a:cubicBezTo>
                    <a:pt x="926" y="736"/>
                    <a:pt x="935" y="766"/>
                    <a:pt x="947" y="793"/>
                  </a:cubicBezTo>
                  <a:cubicBezTo>
                    <a:pt x="964" y="813"/>
                    <a:pt x="983" y="816"/>
                    <a:pt x="1004" y="816"/>
                  </a:cubicBezTo>
                  <a:cubicBezTo>
                    <a:pt x="1011" y="816"/>
                    <a:pt x="1019" y="816"/>
                    <a:pt x="1027" y="816"/>
                  </a:cubicBezTo>
                  <a:lnTo>
                    <a:pt x="4703" y="816"/>
                  </a:lnTo>
                  <a:cubicBezTo>
                    <a:pt x="4708" y="816"/>
                    <a:pt x="4713" y="816"/>
                    <a:pt x="4718" y="816"/>
                  </a:cubicBezTo>
                  <a:cubicBezTo>
                    <a:pt x="4734" y="816"/>
                    <a:pt x="4749" y="814"/>
                    <a:pt x="4765" y="810"/>
                  </a:cubicBezTo>
                  <a:cubicBezTo>
                    <a:pt x="4782" y="801"/>
                    <a:pt x="4779" y="785"/>
                    <a:pt x="4775" y="771"/>
                  </a:cubicBezTo>
                  <a:cubicBezTo>
                    <a:pt x="4770" y="741"/>
                    <a:pt x="4765" y="713"/>
                    <a:pt x="4759" y="683"/>
                  </a:cubicBezTo>
                  <a:cubicBezTo>
                    <a:pt x="4733" y="515"/>
                    <a:pt x="4743" y="348"/>
                    <a:pt x="4823" y="196"/>
                  </a:cubicBezTo>
                  <a:cubicBezTo>
                    <a:pt x="4867" y="112"/>
                    <a:pt x="4919" y="35"/>
                    <a:pt x="5030" y="35"/>
                  </a:cubicBezTo>
                  <a:cubicBezTo>
                    <a:pt x="5031" y="35"/>
                    <a:pt x="5032" y="35"/>
                    <a:pt x="5033" y="35"/>
                  </a:cubicBezTo>
                  <a:cubicBezTo>
                    <a:pt x="5044" y="34"/>
                    <a:pt x="5064" y="35"/>
                    <a:pt x="5055" y="12"/>
                  </a:cubicBezTo>
                  <a:cubicBezTo>
                    <a:pt x="5037" y="4"/>
                    <a:pt x="5019" y="0"/>
                    <a:pt x="5001" y="0"/>
                  </a:cubicBezTo>
                  <a:close/>
                </a:path>
              </a:pathLst>
            </a:custGeom>
            <a:solidFill>
              <a:srgbClr val="CB9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1172708" y="3080402"/>
              <a:ext cx="233494" cy="58842"/>
            </a:xfrm>
            <a:custGeom>
              <a:avLst/>
              <a:gdLst/>
              <a:ahLst/>
              <a:cxnLst/>
              <a:rect l="l" t="t" r="r" b="b"/>
              <a:pathLst>
                <a:path w="1246" h="314" extrusionOk="0">
                  <a:moveTo>
                    <a:pt x="315" y="0"/>
                  </a:moveTo>
                  <a:cubicBezTo>
                    <a:pt x="297" y="15"/>
                    <a:pt x="274" y="23"/>
                    <a:pt x="249" y="23"/>
                  </a:cubicBezTo>
                  <a:cubicBezTo>
                    <a:pt x="247" y="23"/>
                    <a:pt x="245" y="23"/>
                    <a:pt x="243" y="23"/>
                  </a:cubicBezTo>
                  <a:lnTo>
                    <a:pt x="108" y="23"/>
                  </a:lnTo>
                  <a:cubicBezTo>
                    <a:pt x="106" y="23"/>
                    <a:pt x="105" y="23"/>
                    <a:pt x="103" y="23"/>
                  </a:cubicBezTo>
                  <a:cubicBezTo>
                    <a:pt x="80" y="23"/>
                    <a:pt x="56" y="34"/>
                    <a:pt x="41" y="53"/>
                  </a:cubicBezTo>
                  <a:cubicBezTo>
                    <a:pt x="0" y="105"/>
                    <a:pt x="2" y="163"/>
                    <a:pt x="18" y="223"/>
                  </a:cubicBezTo>
                  <a:cubicBezTo>
                    <a:pt x="20" y="234"/>
                    <a:pt x="27" y="241"/>
                    <a:pt x="36" y="244"/>
                  </a:cubicBezTo>
                  <a:cubicBezTo>
                    <a:pt x="30" y="257"/>
                    <a:pt x="37" y="266"/>
                    <a:pt x="46" y="276"/>
                  </a:cubicBezTo>
                  <a:cubicBezTo>
                    <a:pt x="63" y="296"/>
                    <a:pt x="89" y="308"/>
                    <a:pt x="115" y="308"/>
                  </a:cubicBezTo>
                  <a:cubicBezTo>
                    <a:pt x="117" y="308"/>
                    <a:pt x="119" y="308"/>
                    <a:pt x="121" y="308"/>
                  </a:cubicBezTo>
                  <a:cubicBezTo>
                    <a:pt x="137" y="308"/>
                    <a:pt x="153" y="307"/>
                    <a:pt x="170" y="307"/>
                  </a:cubicBezTo>
                  <a:cubicBezTo>
                    <a:pt x="219" y="307"/>
                    <a:pt x="267" y="309"/>
                    <a:pt x="315" y="313"/>
                  </a:cubicBezTo>
                  <a:cubicBezTo>
                    <a:pt x="322" y="302"/>
                    <a:pt x="333" y="296"/>
                    <a:pt x="345" y="296"/>
                  </a:cubicBezTo>
                  <a:cubicBezTo>
                    <a:pt x="349" y="296"/>
                    <a:pt x="352" y="296"/>
                    <a:pt x="356" y="297"/>
                  </a:cubicBezTo>
                  <a:lnTo>
                    <a:pt x="961" y="297"/>
                  </a:lnTo>
                  <a:cubicBezTo>
                    <a:pt x="1005" y="297"/>
                    <a:pt x="1049" y="297"/>
                    <a:pt x="1095" y="296"/>
                  </a:cubicBezTo>
                  <a:cubicBezTo>
                    <a:pt x="1184" y="292"/>
                    <a:pt x="1246" y="234"/>
                    <a:pt x="1246" y="158"/>
                  </a:cubicBezTo>
                  <a:cubicBezTo>
                    <a:pt x="1237" y="83"/>
                    <a:pt x="1182" y="37"/>
                    <a:pt x="1092" y="32"/>
                  </a:cubicBezTo>
                  <a:lnTo>
                    <a:pt x="1035" y="34"/>
                  </a:lnTo>
                  <a:cubicBezTo>
                    <a:pt x="999" y="35"/>
                    <a:pt x="964" y="35"/>
                    <a:pt x="928" y="35"/>
                  </a:cubicBezTo>
                  <a:cubicBezTo>
                    <a:pt x="766" y="35"/>
                    <a:pt x="604" y="26"/>
                    <a:pt x="441" y="26"/>
                  </a:cubicBezTo>
                  <a:cubicBezTo>
                    <a:pt x="413" y="26"/>
                    <a:pt x="385" y="26"/>
                    <a:pt x="358" y="27"/>
                  </a:cubicBezTo>
                  <a:cubicBezTo>
                    <a:pt x="336" y="27"/>
                    <a:pt x="320" y="25"/>
                    <a:pt x="315" y="0"/>
                  </a:cubicBezTo>
                  <a:close/>
                </a:path>
              </a:pathLst>
            </a:custGeom>
            <a:solidFill>
              <a:srgbClr val="CB9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456676" y="3013128"/>
              <a:ext cx="277532" cy="1874"/>
            </a:xfrm>
            <a:custGeom>
              <a:avLst/>
              <a:gdLst/>
              <a:ahLst/>
              <a:cxnLst/>
              <a:rect l="l" t="t" r="r" b="b"/>
              <a:pathLst>
                <a:path w="1481" h="10" extrusionOk="0">
                  <a:moveTo>
                    <a:pt x="1481" y="0"/>
                  </a:moveTo>
                  <a:cubicBezTo>
                    <a:pt x="1453" y="2"/>
                    <a:pt x="1424" y="2"/>
                    <a:pt x="1394" y="4"/>
                  </a:cubicBezTo>
                  <a:lnTo>
                    <a:pt x="51" y="4"/>
                  </a:lnTo>
                  <a:cubicBezTo>
                    <a:pt x="44" y="4"/>
                    <a:pt x="35" y="2"/>
                    <a:pt x="26" y="2"/>
                  </a:cubicBezTo>
                  <a:cubicBezTo>
                    <a:pt x="17" y="2"/>
                    <a:pt x="8" y="4"/>
                    <a:pt x="0" y="9"/>
                  </a:cubicBezTo>
                  <a:lnTo>
                    <a:pt x="1451" y="9"/>
                  </a:lnTo>
                  <a:cubicBezTo>
                    <a:pt x="1455" y="9"/>
                    <a:pt x="1459" y="9"/>
                    <a:pt x="1463" y="9"/>
                  </a:cubicBezTo>
                  <a:cubicBezTo>
                    <a:pt x="1470" y="9"/>
                    <a:pt x="1476" y="8"/>
                    <a:pt x="1481" y="0"/>
                  </a:cubicBezTo>
                  <a:close/>
                </a:path>
              </a:pathLst>
            </a:custGeom>
            <a:solidFill>
              <a:srgbClr val="DFA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1124922" y="3014065"/>
              <a:ext cx="107190" cy="193766"/>
            </a:xfrm>
            <a:custGeom>
              <a:avLst/>
              <a:gdLst/>
              <a:ahLst/>
              <a:cxnLst/>
              <a:rect l="l" t="t" r="r" b="b"/>
              <a:pathLst>
                <a:path w="572" h="1034" extrusionOk="0">
                  <a:moveTo>
                    <a:pt x="295" y="0"/>
                  </a:moveTo>
                  <a:cubicBezTo>
                    <a:pt x="204" y="0"/>
                    <a:pt x="146" y="58"/>
                    <a:pt x="98" y="133"/>
                  </a:cubicBezTo>
                  <a:cubicBezTo>
                    <a:pt x="23" y="253"/>
                    <a:pt x="0" y="388"/>
                    <a:pt x="0" y="526"/>
                  </a:cubicBezTo>
                  <a:cubicBezTo>
                    <a:pt x="0" y="613"/>
                    <a:pt x="15" y="697"/>
                    <a:pt x="39" y="781"/>
                  </a:cubicBezTo>
                  <a:cubicBezTo>
                    <a:pt x="45" y="788"/>
                    <a:pt x="48" y="797"/>
                    <a:pt x="52" y="805"/>
                  </a:cubicBezTo>
                  <a:cubicBezTo>
                    <a:pt x="89" y="908"/>
                    <a:pt x="146" y="991"/>
                    <a:pt x="252" y="1034"/>
                  </a:cubicBezTo>
                  <a:lnTo>
                    <a:pt x="340" y="1034"/>
                  </a:lnTo>
                  <a:cubicBezTo>
                    <a:pt x="370" y="1019"/>
                    <a:pt x="399" y="1002"/>
                    <a:pt x="425" y="980"/>
                  </a:cubicBezTo>
                  <a:cubicBezTo>
                    <a:pt x="514" y="894"/>
                    <a:pt x="554" y="786"/>
                    <a:pt x="572" y="667"/>
                  </a:cubicBezTo>
                  <a:cubicBezTo>
                    <a:pt x="568" y="651"/>
                    <a:pt x="558" y="649"/>
                    <a:pt x="547" y="649"/>
                  </a:cubicBezTo>
                  <a:cubicBezTo>
                    <a:pt x="544" y="649"/>
                    <a:pt x="540" y="650"/>
                    <a:pt x="536" y="650"/>
                  </a:cubicBezTo>
                  <a:cubicBezTo>
                    <a:pt x="500" y="650"/>
                    <a:pt x="463" y="649"/>
                    <a:pt x="427" y="649"/>
                  </a:cubicBezTo>
                  <a:cubicBezTo>
                    <a:pt x="409" y="649"/>
                    <a:pt x="391" y="649"/>
                    <a:pt x="374" y="650"/>
                  </a:cubicBezTo>
                  <a:cubicBezTo>
                    <a:pt x="371" y="650"/>
                    <a:pt x="369" y="650"/>
                    <a:pt x="367" y="650"/>
                  </a:cubicBezTo>
                  <a:cubicBezTo>
                    <a:pt x="332" y="650"/>
                    <a:pt x="301" y="626"/>
                    <a:pt x="292" y="593"/>
                  </a:cubicBezTo>
                  <a:cubicBezTo>
                    <a:pt x="266" y="551"/>
                    <a:pt x="271" y="505"/>
                    <a:pt x="282" y="460"/>
                  </a:cubicBezTo>
                  <a:cubicBezTo>
                    <a:pt x="296" y="402"/>
                    <a:pt x="319" y="388"/>
                    <a:pt x="377" y="388"/>
                  </a:cubicBezTo>
                  <a:lnTo>
                    <a:pt x="536" y="388"/>
                  </a:lnTo>
                  <a:cubicBezTo>
                    <a:pt x="559" y="388"/>
                    <a:pt x="572" y="381"/>
                    <a:pt x="570" y="356"/>
                  </a:cubicBezTo>
                  <a:cubicBezTo>
                    <a:pt x="559" y="284"/>
                    <a:pt x="536" y="216"/>
                    <a:pt x="501" y="153"/>
                  </a:cubicBezTo>
                  <a:cubicBezTo>
                    <a:pt x="460" y="82"/>
                    <a:pt x="413" y="20"/>
                    <a:pt x="326" y="2"/>
                  </a:cubicBezTo>
                  <a:cubicBezTo>
                    <a:pt x="315" y="1"/>
                    <a:pt x="305" y="0"/>
                    <a:pt x="295" y="0"/>
                  </a:cubicBezTo>
                  <a:close/>
                </a:path>
              </a:pathLst>
            </a:custGeom>
            <a:solidFill>
              <a:srgbClr val="99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4" name="Google Shape;1874;p28"/>
          <p:cNvGrpSpPr/>
          <p:nvPr/>
        </p:nvGrpSpPr>
        <p:grpSpPr>
          <a:xfrm>
            <a:off x="7395049" y="1520825"/>
            <a:ext cx="757653" cy="845934"/>
            <a:chOff x="2031534" y="2892072"/>
            <a:chExt cx="726905" cy="811604"/>
          </a:xfrm>
        </p:grpSpPr>
        <p:sp>
          <p:nvSpPr>
            <p:cNvPr id="1875" name="Google Shape;1875;p28"/>
            <p:cNvSpPr/>
            <p:nvPr/>
          </p:nvSpPr>
          <p:spPr>
            <a:xfrm>
              <a:off x="2032284" y="3077592"/>
              <a:ext cx="725406" cy="580550"/>
            </a:xfrm>
            <a:custGeom>
              <a:avLst/>
              <a:gdLst/>
              <a:ahLst/>
              <a:cxnLst/>
              <a:rect l="l" t="t" r="r" b="b"/>
              <a:pathLst>
                <a:path w="3871" h="3098" extrusionOk="0">
                  <a:moveTo>
                    <a:pt x="3818" y="0"/>
                  </a:moveTo>
                  <a:cubicBezTo>
                    <a:pt x="3807" y="0"/>
                    <a:pt x="3796" y="1"/>
                    <a:pt x="3784" y="1"/>
                  </a:cubicBezTo>
                  <a:lnTo>
                    <a:pt x="44" y="1"/>
                  </a:lnTo>
                  <a:cubicBezTo>
                    <a:pt x="29" y="1"/>
                    <a:pt x="13" y="6"/>
                    <a:pt x="0" y="17"/>
                  </a:cubicBezTo>
                  <a:lnTo>
                    <a:pt x="0" y="3083"/>
                  </a:lnTo>
                  <a:cubicBezTo>
                    <a:pt x="15" y="3095"/>
                    <a:pt x="33" y="3098"/>
                    <a:pt x="50" y="3098"/>
                  </a:cubicBezTo>
                  <a:cubicBezTo>
                    <a:pt x="62" y="3098"/>
                    <a:pt x="74" y="3097"/>
                    <a:pt x="85" y="3097"/>
                  </a:cubicBezTo>
                  <a:lnTo>
                    <a:pt x="3827" y="3097"/>
                  </a:lnTo>
                  <a:cubicBezTo>
                    <a:pt x="3843" y="3097"/>
                    <a:pt x="3858" y="3093"/>
                    <a:pt x="3871" y="3083"/>
                  </a:cubicBezTo>
                  <a:lnTo>
                    <a:pt x="3871" y="17"/>
                  </a:lnTo>
                  <a:cubicBezTo>
                    <a:pt x="3854" y="3"/>
                    <a:pt x="3837" y="0"/>
                    <a:pt x="381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2032284" y="2945104"/>
              <a:ext cx="725406" cy="128740"/>
            </a:xfrm>
            <a:custGeom>
              <a:avLst/>
              <a:gdLst/>
              <a:ahLst/>
              <a:cxnLst/>
              <a:rect l="l" t="t" r="r" b="b"/>
              <a:pathLst>
                <a:path w="3871" h="687" extrusionOk="0">
                  <a:moveTo>
                    <a:pt x="3820" y="0"/>
                  </a:moveTo>
                  <a:cubicBezTo>
                    <a:pt x="3808" y="0"/>
                    <a:pt x="3796" y="2"/>
                    <a:pt x="3784" y="2"/>
                  </a:cubicBezTo>
                  <a:lnTo>
                    <a:pt x="44" y="2"/>
                  </a:lnTo>
                  <a:cubicBezTo>
                    <a:pt x="42" y="2"/>
                    <a:pt x="40" y="2"/>
                    <a:pt x="38" y="2"/>
                  </a:cubicBezTo>
                  <a:cubicBezTo>
                    <a:pt x="25" y="2"/>
                    <a:pt x="11" y="7"/>
                    <a:pt x="0" y="15"/>
                  </a:cubicBezTo>
                  <a:lnTo>
                    <a:pt x="0" y="671"/>
                  </a:lnTo>
                  <a:cubicBezTo>
                    <a:pt x="16" y="684"/>
                    <a:pt x="34" y="686"/>
                    <a:pt x="52" y="686"/>
                  </a:cubicBezTo>
                  <a:cubicBezTo>
                    <a:pt x="64" y="686"/>
                    <a:pt x="76" y="685"/>
                    <a:pt x="87" y="685"/>
                  </a:cubicBezTo>
                  <a:lnTo>
                    <a:pt x="3827" y="685"/>
                  </a:lnTo>
                  <a:cubicBezTo>
                    <a:pt x="3843" y="685"/>
                    <a:pt x="3857" y="682"/>
                    <a:pt x="3871" y="671"/>
                  </a:cubicBezTo>
                  <a:lnTo>
                    <a:pt x="3871" y="15"/>
                  </a:lnTo>
                  <a:cubicBezTo>
                    <a:pt x="3855" y="3"/>
                    <a:pt x="3837" y="0"/>
                    <a:pt x="382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2032658" y="2892072"/>
              <a:ext cx="725031" cy="49285"/>
            </a:xfrm>
            <a:custGeom>
              <a:avLst/>
              <a:gdLst/>
              <a:ahLst/>
              <a:cxnLst/>
              <a:rect l="l" t="t" r="r" b="b"/>
              <a:pathLst>
                <a:path w="3869" h="263" extrusionOk="0">
                  <a:moveTo>
                    <a:pt x="46" y="0"/>
                  </a:moveTo>
                  <a:cubicBezTo>
                    <a:pt x="12" y="0"/>
                    <a:pt x="0" y="16"/>
                    <a:pt x="0" y="48"/>
                  </a:cubicBezTo>
                  <a:lnTo>
                    <a:pt x="0" y="246"/>
                  </a:lnTo>
                  <a:cubicBezTo>
                    <a:pt x="17" y="261"/>
                    <a:pt x="36" y="262"/>
                    <a:pt x="56" y="262"/>
                  </a:cubicBezTo>
                  <a:cubicBezTo>
                    <a:pt x="61" y="262"/>
                    <a:pt x="67" y="262"/>
                    <a:pt x="73" y="262"/>
                  </a:cubicBezTo>
                  <a:cubicBezTo>
                    <a:pt x="77" y="262"/>
                    <a:pt x="81" y="262"/>
                    <a:pt x="85" y="262"/>
                  </a:cubicBezTo>
                  <a:lnTo>
                    <a:pt x="3825" y="262"/>
                  </a:lnTo>
                  <a:cubicBezTo>
                    <a:pt x="3841" y="262"/>
                    <a:pt x="3856" y="257"/>
                    <a:pt x="3869" y="248"/>
                  </a:cubicBezTo>
                  <a:lnTo>
                    <a:pt x="3869" y="78"/>
                  </a:lnTo>
                  <a:cubicBezTo>
                    <a:pt x="3869" y="0"/>
                    <a:pt x="3867" y="0"/>
                    <a:pt x="379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2031534" y="3655140"/>
              <a:ext cx="726156" cy="30171"/>
            </a:xfrm>
            <a:custGeom>
              <a:avLst/>
              <a:gdLst/>
              <a:ahLst/>
              <a:cxnLst/>
              <a:rect l="l" t="t" r="r" b="b"/>
              <a:pathLst>
                <a:path w="3875" h="161" extrusionOk="0">
                  <a:moveTo>
                    <a:pt x="4" y="1"/>
                  </a:moveTo>
                  <a:cubicBezTo>
                    <a:pt x="4" y="31"/>
                    <a:pt x="6" y="59"/>
                    <a:pt x="4" y="89"/>
                  </a:cubicBezTo>
                  <a:cubicBezTo>
                    <a:pt x="1" y="128"/>
                    <a:pt x="20" y="144"/>
                    <a:pt x="57" y="144"/>
                  </a:cubicBezTo>
                  <a:cubicBezTo>
                    <a:pt x="109" y="144"/>
                    <a:pt x="160" y="146"/>
                    <a:pt x="209" y="146"/>
                  </a:cubicBezTo>
                  <a:cubicBezTo>
                    <a:pt x="226" y="155"/>
                    <a:pt x="245" y="160"/>
                    <a:pt x="263" y="160"/>
                  </a:cubicBezTo>
                  <a:cubicBezTo>
                    <a:pt x="266" y="160"/>
                    <a:pt x="269" y="160"/>
                    <a:pt x="271" y="160"/>
                  </a:cubicBezTo>
                  <a:lnTo>
                    <a:pt x="947" y="160"/>
                  </a:lnTo>
                  <a:cubicBezTo>
                    <a:pt x="950" y="160"/>
                    <a:pt x="953" y="160"/>
                    <a:pt x="956" y="160"/>
                  </a:cubicBezTo>
                  <a:cubicBezTo>
                    <a:pt x="973" y="160"/>
                    <a:pt x="989" y="156"/>
                    <a:pt x="1004" y="146"/>
                  </a:cubicBezTo>
                  <a:cubicBezTo>
                    <a:pt x="1018" y="144"/>
                    <a:pt x="1032" y="144"/>
                    <a:pt x="1046" y="144"/>
                  </a:cubicBezTo>
                  <a:lnTo>
                    <a:pt x="2621" y="144"/>
                  </a:lnTo>
                  <a:cubicBezTo>
                    <a:pt x="2706" y="144"/>
                    <a:pt x="2790" y="146"/>
                    <a:pt x="2877" y="146"/>
                  </a:cubicBezTo>
                  <a:cubicBezTo>
                    <a:pt x="2891" y="156"/>
                    <a:pt x="2906" y="160"/>
                    <a:pt x="2923" y="160"/>
                  </a:cubicBezTo>
                  <a:cubicBezTo>
                    <a:pt x="2926" y="160"/>
                    <a:pt x="2929" y="160"/>
                    <a:pt x="2932" y="160"/>
                  </a:cubicBezTo>
                  <a:lnTo>
                    <a:pt x="3613" y="160"/>
                  </a:lnTo>
                  <a:cubicBezTo>
                    <a:pt x="3616" y="160"/>
                    <a:pt x="3619" y="160"/>
                    <a:pt x="3622" y="160"/>
                  </a:cubicBezTo>
                  <a:cubicBezTo>
                    <a:pt x="3639" y="160"/>
                    <a:pt x="3655" y="156"/>
                    <a:pt x="3670" y="146"/>
                  </a:cubicBezTo>
                  <a:lnTo>
                    <a:pt x="3813" y="144"/>
                  </a:lnTo>
                  <a:cubicBezTo>
                    <a:pt x="3864" y="144"/>
                    <a:pt x="3875" y="135"/>
                    <a:pt x="3875" y="86"/>
                  </a:cubicBezTo>
                  <a:cubicBezTo>
                    <a:pt x="3875" y="57"/>
                    <a:pt x="3875" y="29"/>
                    <a:pt x="3875" y="1"/>
                  </a:cubicBezTo>
                  <a:close/>
                </a:path>
              </a:pathLst>
            </a:custGeom>
            <a:solidFill>
              <a:srgbClr val="929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2031534" y="3070658"/>
              <a:ext cx="726905" cy="10307"/>
            </a:xfrm>
            <a:custGeom>
              <a:avLst/>
              <a:gdLst/>
              <a:ahLst/>
              <a:cxnLst/>
              <a:rect l="l" t="t" r="r" b="b"/>
              <a:pathLst>
                <a:path w="3879" h="55" extrusionOk="0">
                  <a:moveTo>
                    <a:pt x="6" y="1"/>
                  </a:moveTo>
                  <a:cubicBezTo>
                    <a:pt x="1" y="19"/>
                    <a:pt x="1" y="36"/>
                    <a:pt x="6" y="54"/>
                  </a:cubicBezTo>
                  <a:lnTo>
                    <a:pt x="3875" y="54"/>
                  </a:lnTo>
                  <a:cubicBezTo>
                    <a:pt x="3878" y="36"/>
                    <a:pt x="3878" y="19"/>
                    <a:pt x="3875" y="1"/>
                  </a:cubicBezTo>
                  <a:close/>
                </a:path>
              </a:pathLst>
            </a:custGeom>
            <a:solidFill>
              <a:srgbClr val="424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2031534" y="2938170"/>
              <a:ext cx="726905" cy="9745"/>
            </a:xfrm>
            <a:custGeom>
              <a:avLst/>
              <a:gdLst/>
              <a:ahLst/>
              <a:cxnLst/>
              <a:rect l="l" t="t" r="r" b="b"/>
              <a:pathLst>
                <a:path w="3879" h="52" extrusionOk="0">
                  <a:moveTo>
                    <a:pt x="6" y="0"/>
                  </a:moveTo>
                  <a:cubicBezTo>
                    <a:pt x="1" y="18"/>
                    <a:pt x="1" y="36"/>
                    <a:pt x="6" y="52"/>
                  </a:cubicBezTo>
                  <a:lnTo>
                    <a:pt x="3873" y="52"/>
                  </a:lnTo>
                  <a:cubicBezTo>
                    <a:pt x="3878" y="36"/>
                    <a:pt x="3878" y="18"/>
                    <a:pt x="3873" y="0"/>
                  </a:cubicBezTo>
                  <a:close/>
                </a:path>
              </a:pathLst>
            </a:custGeom>
            <a:solidFill>
              <a:srgbClr val="434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2570291" y="3688121"/>
              <a:ext cx="149916" cy="15366"/>
            </a:xfrm>
            <a:custGeom>
              <a:avLst/>
              <a:gdLst/>
              <a:ahLst/>
              <a:cxnLst/>
              <a:rect l="l" t="t" r="r" b="b"/>
              <a:pathLst>
                <a:path w="800" h="82" extrusionOk="0">
                  <a:moveTo>
                    <a:pt x="752" y="0"/>
                  </a:moveTo>
                  <a:cubicBezTo>
                    <a:pt x="747" y="0"/>
                    <a:pt x="743" y="1"/>
                    <a:pt x="738" y="2"/>
                  </a:cubicBezTo>
                  <a:lnTo>
                    <a:pt x="59" y="2"/>
                  </a:lnTo>
                  <a:cubicBezTo>
                    <a:pt x="55" y="1"/>
                    <a:pt x="51" y="0"/>
                    <a:pt x="47" y="0"/>
                  </a:cubicBezTo>
                  <a:cubicBezTo>
                    <a:pt x="31" y="0"/>
                    <a:pt x="15" y="6"/>
                    <a:pt x="2" y="16"/>
                  </a:cubicBezTo>
                  <a:cubicBezTo>
                    <a:pt x="0" y="81"/>
                    <a:pt x="0" y="81"/>
                    <a:pt x="64" y="81"/>
                  </a:cubicBezTo>
                  <a:cubicBezTo>
                    <a:pt x="217" y="81"/>
                    <a:pt x="371" y="80"/>
                    <a:pt x="524" y="80"/>
                  </a:cubicBezTo>
                  <a:cubicBezTo>
                    <a:pt x="601" y="80"/>
                    <a:pt x="677" y="81"/>
                    <a:pt x="754" y="81"/>
                  </a:cubicBezTo>
                  <a:cubicBezTo>
                    <a:pt x="756" y="81"/>
                    <a:pt x="759" y="81"/>
                    <a:pt x="761" y="81"/>
                  </a:cubicBezTo>
                  <a:cubicBezTo>
                    <a:pt x="789" y="81"/>
                    <a:pt x="800" y="70"/>
                    <a:pt x="795" y="39"/>
                  </a:cubicBezTo>
                  <a:cubicBezTo>
                    <a:pt x="795" y="30"/>
                    <a:pt x="793" y="21"/>
                    <a:pt x="793" y="14"/>
                  </a:cubicBezTo>
                  <a:cubicBezTo>
                    <a:pt x="781" y="5"/>
                    <a:pt x="767" y="0"/>
                    <a:pt x="752" y="0"/>
                  </a:cubicBezTo>
                  <a:close/>
                </a:path>
              </a:pathLst>
            </a:custGeom>
            <a:solidFill>
              <a:srgbClr val="92A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2070137" y="3688121"/>
              <a:ext cx="150291" cy="15554"/>
            </a:xfrm>
            <a:custGeom>
              <a:avLst/>
              <a:gdLst/>
              <a:ahLst/>
              <a:cxnLst/>
              <a:rect l="l" t="t" r="r" b="b"/>
              <a:pathLst>
                <a:path w="802" h="83" extrusionOk="0">
                  <a:moveTo>
                    <a:pt x="754" y="0"/>
                  </a:moveTo>
                  <a:cubicBezTo>
                    <a:pt x="749" y="0"/>
                    <a:pt x="744" y="1"/>
                    <a:pt x="739" y="2"/>
                  </a:cubicBezTo>
                  <a:lnTo>
                    <a:pt x="60" y="2"/>
                  </a:lnTo>
                  <a:cubicBezTo>
                    <a:pt x="56" y="1"/>
                    <a:pt x="52" y="0"/>
                    <a:pt x="48" y="0"/>
                  </a:cubicBezTo>
                  <a:cubicBezTo>
                    <a:pt x="32" y="0"/>
                    <a:pt x="16" y="6"/>
                    <a:pt x="3" y="16"/>
                  </a:cubicBezTo>
                  <a:cubicBezTo>
                    <a:pt x="1" y="74"/>
                    <a:pt x="0" y="83"/>
                    <a:pt x="23" y="83"/>
                  </a:cubicBezTo>
                  <a:cubicBezTo>
                    <a:pt x="32" y="83"/>
                    <a:pt x="46" y="81"/>
                    <a:pt x="65" y="81"/>
                  </a:cubicBezTo>
                  <a:cubicBezTo>
                    <a:pt x="219" y="81"/>
                    <a:pt x="372" y="80"/>
                    <a:pt x="525" y="80"/>
                  </a:cubicBezTo>
                  <a:cubicBezTo>
                    <a:pt x="601" y="80"/>
                    <a:pt x="677" y="81"/>
                    <a:pt x="754" y="81"/>
                  </a:cubicBezTo>
                  <a:cubicBezTo>
                    <a:pt x="789" y="81"/>
                    <a:pt x="801" y="72"/>
                    <a:pt x="796" y="39"/>
                  </a:cubicBezTo>
                  <a:lnTo>
                    <a:pt x="796" y="14"/>
                  </a:lnTo>
                  <a:cubicBezTo>
                    <a:pt x="783" y="5"/>
                    <a:pt x="768" y="0"/>
                    <a:pt x="754" y="0"/>
                  </a:cubicBezTo>
                  <a:close/>
                </a:path>
              </a:pathLst>
            </a:custGeom>
            <a:solidFill>
              <a:srgbClr val="92A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2070699" y="3682687"/>
              <a:ext cx="148979" cy="8058"/>
            </a:xfrm>
            <a:custGeom>
              <a:avLst/>
              <a:gdLst/>
              <a:ahLst/>
              <a:cxnLst/>
              <a:rect l="l" t="t" r="r" b="b"/>
              <a:pathLst>
                <a:path w="795" h="43" extrusionOk="0">
                  <a:moveTo>
                    <a:pt x="0" y="0"/>
                  </a:moveTo>
                  <a:cubicBezTo>
                    <a:pt x="2" y="15"/>
                    <a:pt x="2" y="29"/>
                    <a:pt x="2" y="43"/>
                  </a:cubicBezTo>
                  <a:lnTo>
                    <a:pt x="793" y="43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6B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2570666" y="3682687"/>
              <a:ext cx="148979" cy="8058"/>
            </a:xfrm>
            <a:custGeom>
              <a:avLst/>
              <a:gdLst/>
              <a:ahLst/>
              <a:cxnLst/>
              <a:rect l="l" t="t" r="r" b="b"/>
              <a:pathLst>
                <a:path w="795" h="43" extrusionOk="0">
                  <a:moveTo>
                    <a:pt x="0" y="0"/>
                  </a:moveTo>
                  <a:lnTo>
                    <a:pt x="0" y="43"/>
                  </a:lnTo>
                  <a:lnTo>
                    <a:pt x="791" y="43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6B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2056083" y="3144679"/>
              <a:ext cx="677808" cy="448436"/>
            </a:xfrm>
            <a:custGeom>
              <a:avLst/>
              <a:gdLst/>
              <a:ahLst/>
              <a:cxnLst/>
              <a:rect l="l" t="t" r="r" b="b"/>
              <a:pathLst>
                <a:path w="3617" h="2393" extrusionOk="0">
                  <a:moveTo>
                    <a:pt x="91" y="0"/>
                  </a:moveTo>
                  <a:cubicBezTo>
                    <a:pt x="22" y="0"/>
                    <a:pt x="1" y="25"/>
                    <a:pt x="1" y="94"/>
                  </a:cubicBezTo>
                  <a:lnTo>
                    <a:pt x="1" y="2300"/>
                  </a:lnTo>
                  <a:cubicBezTo>
                    <a:pt x="1" y="2371"/>
                    <a:pt x="24" y="2392"/>
                    <a:pt x="93" y="2392"/>
                  </a:cubicBezTo>
                  <a:lnTo>
                    <a:pt x="3521" y="2392"/>
                  </a:lnTo>
                  <a:cubicBezTo>
                    <a:pt x="3593" y="2392"/>
                    <a:pt x="3616" y="2371"/>
                    <a:pt x="3616" y="2304"/>
                  </a:cubicBezTo>
                  <a:lnTo>
                    <a:pt x="3616" y="92"/>
                  </a:lnTo>
                  <a:cubicBezTo>
                    <a:pt x="3616" y="23"/>
                    <a:pt x="3593" y="0"/>
                    <a:pt x="352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2320683" y="3097643"/>
              <a:ext cx="148979" cy="25673"/>
            </a:xfrm>
            <a:custGeom>
              <a:avLst/>
              <a:gdLst/>
              <a:ahLst/>
              <a:cxnLst/>
              <a:rect l="l" t="t" r="r" b="b"/>
              <a:pathLst>
                <a:path w="795" h="137" extrusionOk="0">
                  <a:moveTo>
                    <a:pt x="719" y="0"/>
                  </a:moveTo>
                  <a:cubicBezTo>
                    <a:pt x="706" y="0"/>
                    <a:pt x="692" y="4"/>
                    <a:pt x="680" y="11"/>
                  </a:cubicBezTo>
                  <a:lnTo>
                    <a:pt x="151" y="11"/>
                  </a:lnTo>
                  <a:cubicBezTo>
                    <a:pt x="148" y="11"/>
                    <a:pt x="146" y="11"/>
                    <a:pt x="143" y="11"/>
                  </a:cubicBezTo>
                  <a:cubicBezTo>
                    <a:pt x="131" y="11"/>
                    <a:pt x="118" y="8"/>
                    <a:pt x="106" y="2"/>
                  </a:cubicBezTo>
                  <a:cubicBezTo>
                    <a:pt x="104" y="3"/>
                    <a:pt x="102" y="3"/>
                    <a:pt x="100" y="3"/>
                  </a:cubicBezTo>
                  <a:cubicBezTo>
                    <a:pt x="93" y="3"/>
                    <a:pt x="86" y="0"/>
                    <a:pt x="78" y="0"/>
                  </a:cubicBezTo>
                  <a:cubicBezTo>
                    <a:pt x="77" y="0"/>
                    <a:pt x="75" y="0"/>
                    <a:pt x="74" y="0"/>
                  </a:cubicBezTo>
                  <a:cubicBezTo>
                    <a:pt x="34" y="0"/>
                    <a:pt x="4" y="25"/>
                    <a:pt x="2" y="62"/>
                  </a:cubicBezTo>
                  <a:cubicBezTo>
                    <a:pt x="0" y="106"/>
                    <a:pt x="23" y="131"/>
                    <a:pt x="73" y="133"/>
                  </a:cubicBezTo>
                  <a:cubicBezTo>
                    <a:pt x="79" y="133"/>
                    <a:pt x="84" y="131"/>
                    <a:pt x="90" y="131"/>
                  </a:cubicBezTo>
                  <a:cubicBezTo>
                    <a:pt x="95" y="131"/>
                    <a:pt x="100" y="132"/>
                    <a:pt x="105" y="136"/>
                  </a:cubicBezTo>
                  <a:cubicBezTo>
                    <a:pt x="124" y="126"/>
                    <a:pt x="147" y="121"/>
                    <a:pt x="170" y="121"/>
                  </a:cubicBezTo>
                  <a:cubicBezTo>
                    <a:pt x="245" y="121"/>
                    <a:pt x="321" y="122"/>
                    <a:pt x="397" y="122"/>
                  </a:cubicBezTo>
                  <a:cubicBezTo>
                    <a:pt x="473" y="122"/>
                    <a:pt x="549" y="121"/>
                    <a:pt x="625" y="121"/>
                  </a:cubicBezTo>
                  <a:cubicBezTo>
                    <a:pt x="627" y="120"/>
                    <a:pt x="629" y="120"/>
                    <a:pt x="631" y="120"/>
                  </a:cubicBezTo>
                  <a:cubicBezTo>
                    <a:pt x="651" y="120"/>
                    <a:pt x="671" y="127"/>
                    <a:pt x="688" y="136"/>
                  </a:cubicBezTo>
                  <a:cubicBezTo>
                    <a:pt x="704" y="131"/>
                    <a:pt x="722" y="135"/>
                    <a:pt x="738" y="131"/>
                  </a:cubicBezTo>
                  <a:cubicBezTo>
                    <a:pt x="768" y="126"/>
                    <a:pt x="791" y="103"/>
                    <a:pt x="793" y="73"/>
                  </a:cubicBezTo>
                  <a:cubicBezTo>
                    <a:pt x="795" y="43"/>
                    <a:pt x="777" y="16"/>
                    <a:pt x="749" y="6"/>
                  </a:cubicBezTo>
                  <a:cubicBezTo>
                    <a:pt x="739" y="2"/>
                    <a:pt x="729" y="0"/>
                    <a:pt x="719" y="0"/>
                  </a:cubicBezTo>
                  <a:close/>
                </a:path>
              </a:pathLst>
            </a:custGeom>
            <a:solidFill>
              <a:srgbClr val="929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2312625" y="3094457"/>
              <a:ext cx="28109" cy="32232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89" y="0"/>
                  </a:moveTo>
                  <a:cubicBezTo>
                    <a:pt x="54" y="0"/>
                    <a:pt x="25" y="21"/>
                    <a:pt x="13" y="60"/>
                  </a:cubicBezTo>
                  <a:cubicBezTo>
                    <a:pt x="1" y="92"/>
                    <a:pt x="11" y="129"/>
                    <a:pt x="38" y="150"/>
                  </a:cubicBezTo>
                  <a:cubicBezTo>
                    <a:pt x="56" y="165"/>
                    <a:pt x="74" y="172"/>
                    <a:pt x="92" y="172"/>
                  </a:cubicBezTo>
                  <a:cubicBezTo>
                    <a:pt x="111" y="172"/>
                    <a:pt x="129" y="165"/>
                    <a:pt x="148" y="153"/>
                  </a:cubicBezTo>
                  <a:cubicBezTo>
                    <a:pt x="146" y="141"/>
                    <a:pt x="140" y="138"/>
                    <a:pt x="133" y="138"/>
                  </a:cubicBezTo>
                  <a:cubicBezTo>
                    <a:pt x="126" y="138"/>
                    <a:pt x="118" y="141"/>
                    <a:pt x="112" y="141"/>
                  </a:cubicBezTo>
                  <a:cubicBezTo>
                    <a:pt x="77" y="138"/>
                    <a:pt x="56" y="125"/>
                    <a:pt x="56" y="86"/>
                  </a:cubicBezTo>
                  <a:cubicBezTo>
                    <a:pt x="54" y="49"/>
                    <a:pt x="75" y="31"/>
                    <a:pt x="112" y="28"/>
                  </a:cubicBezTo>
                  <a:cubicBezTo>
                    <a:pt x="114" y="28"/>
                    <a:pt x="115" y="28"/>
                    <a:pt x="116" y="28"/>
                  </a:cubicBezTo>
                  <a:cubicBezTo>
                    <a:pt x="121" y="28"/>
                    <a:pt x="127" y="29"/>
                    <a:pt x="132" y="29"/>
                  </a:cubicBezTo>
                  <a:cubicBezTo>
                    <a:pt x="139" y="29"/>
                    <a:pt x="145" y="27"/>
                    <a:pt x="149" y="19"/>
                  </a:cubicBezTo>
                  <a:cubicBezTo>
                    <a:pt x="129" y="7"/>
                    <a:pt x="108" y="0"/>
                    <a:pt x="89" y="0"/>
                  </a:cubicBezTo>
                  <a:close/>
                </a:path>
              </a:pathLst>
            </a:custGeom>
            <a:solidFill>
              <a:srgbClr val="42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2447923" y="3094457"/>
              <a:ext cx="29796" cy="32232"/>
            </a:xfrm>
            <a:custGeom>
              <a:avLst/>
              <a:gdLst/>
              <a:ahLst/>
              <a:cxnLst/>
              <a:rect l="l" t="t" r="r" b="b"/>
              <a:pathLst>
                <a:path w="159" h="172" extrusionOk="0">
                  <a:moveTo>
                    <a:pt x="66" y="0"/>
                  </a:moveTo>
                  <a:cubicBezTo>
                    <a:pt x="44" y="0"/>
                    <a:pt x="22" y="10"/>
                    <a:pt x="1" y="28"/>
                  </a:cubicBezTo>
                  <a:lnTo>
                    <a:pt x="34" y="28"/>
                  </a:lnTo>
                  <a:cubicBezTo>
                    <a:pt x="78" y="30"/>
                    <a:pt x="105" y="51"/>
                    <a:pt x="107" y="86"/>
                  </a:cubicBezTo>
                  <a:cubicBezTo>
                    <a:pt x="107" y="116"/>
                    <a:pt x="80" y="138"/>
                    <a:pt x="38" y="141"/>
                  </a:cubicBezTo>
                  <a:cubicBezTo>
                    <a:pt x="33" y="141"/>
                    <a:pt x="27" y="139"/>
                    <a:pt x="21" y="139"/>
                  </a:cubicBezTo>
                  <a:cubicBezTo>
                    <a:pt x="15" y="139"/>
                    <a:pt x="9" y="142"/>
                    <a:pt x="9" y="153"/>
                  </a:cubicBezTo>
                  <a:cubicBezTo>
                    <a:pt x="25" y="166"/>
                    <a:pt x="43" y="171"/>
                    <a:pt x="61" y="171"/>
                  </a:cubicBezTo>
                  <a:cubicBezTo>
                    <a:pt x="88" y="171"/>
                    <a:pt x="115" y="158"/>
                    <a:pt x="133" y="134"/>
                  </a:cubicBezTo>
                  <a:cubicBezTo>
                    <a:pt x="158" y="99"/>
                    <a:pt x="151" y="49"/>
                    <a:pt x="117" y="21"/>
                  </a:cubicBezTo>
                  <a:cubicBezTo>
                    <a:pt x="102" y="7"/>
                    <a:pt x="84" y="0"/>
                    <a:pt x="66" y="0"/>
                  </a:cubicBezTo>
                  <a:close/>
                </a:path>
              </a:pathLst>
            </a:custGeom>
            <a:solidFill>
              <a:srgbClr val="41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2325367" y="2973213"/>
              <a:ext cx="139984" cy="72522"/>
            </a:xfrm>
            <a:custGeom>
              <a:avLst/>
              <a:gdLst/>
              <a:ahLst/>
              <a:cxnLst/>
              <a:rect l="l" t="t" r="r" b="b"/>
              <a:pathLst>
                <a:path w="747" h="387" extrusionOk="0">
                  <a:moveTo>
                    <a:pt x="74" y="1"/>
                  </a:moveTo>
                  <a:cubicBezTo>
                    <a:pt x="16" y="1"/>
                    <a:pt x="0" y="17"/>
                    <a:pt x="0" y="79"/>
                  </a:cubicBezTo>
                  <a:cubicBezTo>
                    <a:pt x="0" y="157"/>
                    <a:pt x="2" y="236"/>
                    <a:pt x="2" y="316"/>
                  </a:cubicBezTo>
                  <a:cubicBezTo>
                    <a:pt x="4" y="371"/>
                    <a:pt x="18" y="387"/>
                    <a:pt x="74" y="387"/>
                  </a:cubicBezTo>
                  <a:lnTo>
                    <a:pt x="669" y="387"/>
                  </a:lnTo>
                  <a:cubicBezTo>
                    <a:pt x="724" y="387"/>
                    <a:pt x="738" y="374"/>
                    <a:pt x="741" y="319"/>
                  </a:cubicBezTo>
                  <a:cubicBezTo>
                    <a:pt x="747" y="238"/>
                    <a:pt x="741" y="155"/>
                    <a:pt x="741" y="73"/>
                  </a:cubicBezTo>
                  <a:cubicBezTo>
                    <a:pt x="741" y="15"/>
                    <a:pt x="727" y="1"/>
                    <a:pt x="667" y="1"/>
                  </a:cubicBezTo>
                  <a:close/>
                </a:path>
              </a:pathLst>
            </a:custGeom>
            <a:solidFill>
              <a:srgbClr val="40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2509576" y="2975087"/>
              <a:ext cx="58842" cy="53595"/>
            </a:xfrm>
            <a:custGeom>
              <a:avLst/>
              <a:gdLst/>
              <a:ahLst/>
              <a:cxnLst/>
              <a:rect l="l" t="t" r="r" b="b"/>
              <a:pathLst>
                <a:path w="314" h="286" extrusionOk="0">
                  <a:moveTo>
                    <a:pt x="197" y="0"/>
                  </a:moveTo>
                  <a:cubicBezTo>
                    <a:pt x="150" y="0"/>
                    <a:pt x="104" y="18"/>
                    <a:pt x="70" y="53"/>
                  </a:cubicBezTo>
                  <a:cubicBezTo>
                    <a:pt x="9" y="111"/>
                    <a:pt x="1" y="198"/>
                    <a:pt x="47" y="281"/>
                  </a:cubicBezTo>
                  <a:cubicBezTo>
                    <a:pt x="51" y="285"/>
                    <a:pt x="55" y="286"/>
                    <a:pt x="58" y="286"/>
                  </a:cubicBezTo>
                  <a:cubicBezTo>
                    <a:pt x="66" y="286"/>
                    <a:pt x="72" y="280"/>
                    <a:pt x="77" y="276"/>
                  </a:cubicBezTo>
                  <a:cubicBezTo>
                    <a:pt x="151" y="205"/>
                    <a:pt x="222" y="132"/>
                    <a:pt x="293" y="60"/>
                  </a:cubicBezTo>
                  <a:cubicBezTo>
                    <a:pt x="301" y="51"/>
                    <a:pt x="314" y="39"/>
                    <a:pt x="293" y="28"/>
                  </a:cubicBezTo>
                  <a:cubicBezTo>
                    <a:pt x="263" y="9"/>
                    <a:pt x="229" y="0"/>
                    <a:pt x="197" y="0"/>
                  </a:cubicBezTo>
                  <a:close/>
                </a:path>
              </a:pathLst>
            </a:custGeom>
            <a:solidFill>
              <a:srgbClr val="43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2207309" y="2974900"/>
              <a:ext cx="57905" cy="53408"/>
            </a:xfrm>
            <a:custGeom>
              <a:avLst/>
              <a:gdLst/>
              <a:ahLst/>
              <a:cxnLst/>
              <a:rect l="l" t="t" r="r" b="b"/>
              <a:pathLst>
                <a:path w="309" h="285" extrusionOk="0">
                  <a:moveTo>
                    <a:pt x="199" y="0"/>
                  </a:moveTo>
                  <a:cubicBezTo>
                    <a:pt x="157" y="0"/>
                    <a:pt x="115" y="16"/>
                    <a:pt x="82" y="47"/>
                  </a:cubicBezTo>
                  <a:cubicBezTo>
                    <a:pt x="13" y="107"/>
                    <a:pt x="0" y="209"/>
                    <a:pt x="55" y="284"/>
                  </a:cubicBezTo>
                  <a:cubicBezTo>
                    <a:pt x="58" y="285"/>
                    <a:pt x="60" y="285"/>
                    <a:pt x="62" y="285"/>
                  </a:cubicBezTo>
                  <a:cubicBezTo>
                    <a:pt x="75" y="285"/>
                    <a:pt x="82" y="274"/>
                    <a:pt x="91" y="266"/>
                  </a:cubicBezTo>
                  <a:cubicBezTo>
                    <a:pt x="156" y="201"/>
                    <a:pt x="221" y="137"/>
                    <a:pt x="285" y="71"/>
                  </a:cubicBezTo>
                  <a:cubicBezTo>
                    <a:pt x="294" y="63"/>
                    <a:pt x="308" y="52"/>
                    <a:pt x="303" y="36"/>
                  </a:cubicBezTo>
                  <a:cubicBezTo>
                    <a:pt x="272" y="12"/>
                    <a:pt x="235" y="0"/>
                    <a:pt x="199" y="0"/>
                  </a:cubicBezTo>
                  <a:close/>
                </a:path>
              </a:pathLst>
            </a:custGeom>
            <a:solidFill>
              <a:srgbClr val="434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2525504" y="2989704"/>
              <a:ext cx="57905" cy="52658"/>
            </a:xfrm>
            <a:custGeom>
              <a:avLst/>
              <a:gdLst/>
              <a:ahLst/>
              <a:cxnLst/>
              <a:rect l="l" t="t" r="r" b="b"/>
              <a:pathLst>
                <a:path w="309" h="281" extrusionOk="0">
                  <a:moveTo>
                    <a:pt x="249" y="0"/>
                  </a:moveTo>
                  <a:cubicBezTo>
                    <a:pt x="241" y="0"/>
                    <a:pt x="232" y="5"/>
                    <a:pt x="227" y="12"/>
                  </a:cubicBezTo>
                  <a:cubicBezTo>
                    <a:pt x="156" y="79"/>
                    <a:pt x="87" y="148"/>
                    <a:pt x="20" y="219"/>
                  </a:cubicBezTo>
                  <a:cubicBezTo>
                    <a:pt x="9" y="230"/>
                    <a:pt x="1" y="242"/>
                    <a:pt x="20" y="254"/>
                  </a:cubicBezTo>
                  <a:cubicBezTo>
                    <a:pt x="49" y="272"/>
                    <a:pt x="81" y="281"/>
                    <a:pt x="114" y="281"/>
                  </a:cubicBezTo>
                  <a:cubicBezTo>
                    <a:pt x="159" y="281"/>
                    <a:pt x="204" y="264"/>
                    <a:pt x="238" y="230"/>
                  </a:cubicBezTo>
                  <a:cubicBezTo>
                    <a:pt x="300" y="169"/>
                    <a:pt x="308" y="90"/>
                    <a:pt x="266" y="7"/>
                  </a:cubicBezTo>
                  <a:cubicBezTo>
                    <a:pt x="261" y="2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434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2092624" y="2989142"/>
              <a:ext cx="57530" cy="53220"/>
            </a:xfrm>
            <a:custGeom>
              <a:avLst/>
              <a:gdLst/>
              <a:ahLst/>
              <a:cxnLst/>
              <a:rect l="l" t="t" r="r" b="b"/>
              <a:pathLst>
                <a:path w="307" h="284" extrusionOk="0">
                  <a:moveTo>
                    <a:pt x="250" y="1"/>
                  </a:moveTo>
                  <a:cubicBezTo>
                    <a:pt x="241" y="1"/>
                    <a:pt x="235" y="8"/>
                    <a:pt x="228" y="13"/>
                  </a:cubicBezTo>
                  <a:cubicBezTo>
                    <a:pt x="159" y="82"/>
                    <a:pt x="90" y="149"/>
                    <a:pt x="23" y="220"/>
                  </a:cubicBezTo>
                  <a:cubicBezTo>
                    <a:pt x="14" y="229"/>
                    <a:pt x="0" y="240"/>
                    <a:pt x="13" y="256"/>
                  </a:cubicBezTo>
                  <a:cubicBezTo>
                    <a:pt x="47" y="274"/>
                    <a:pt x="82" y="284"/>
                    <a:pt x="116" y="284"/>
                  </a:cubicBezTo>
                  <a:cubicBezTo>
                    <a:pt x="161" y="284"/>
                    <a:pt x="203" y="266"/>
                    <a:pt x="239" y="231"/>
                  </a:cubicBezTo>
                  <a:cubicBezTo>
                    <a:pt x="299" y="171"/>
                    <a:pt x="306" y="84"/>
                    <a:pt x="259" y="3"/>
                  </a:cubicBezTo>
                  <a:cubicBezTo>
                    <a:pt x="255" y="1"/>
                    <a:pt x="253" y="1"/>
                    <a:pt x="250" y="1"/>
                  </a:cubicBezTo>
                  <a:close/>
                </a:path>
              </a:pathLst>
            </a:custGeom>
            <a:solidFill>
              <a:srgbClr val="434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2641501" y="2975087"/>
              <a:ext cx="57155" cy="53033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192" y="0"/>
                  </a:moveTo>
                  <a:cubicBezTo>
                    <a:pt x="143" y="0"/>
                    <a:pt x="97" y="20"/>
                    <a:pt x="63" y="58"/>
                  </a:cubicBezTo>
                  <a:cubicBezTo>
                    <a:pt x="6" y="120"/>
                    <a:pt x="1" y="203"/>
                    <a:pt x="48" y="281"/>
                  </a:cubicBezTo>
                  <a:cubicBezTo>
                    <a:pt x="50" y="282"/>
                    <a:pt x="53" y="282"/>
                    <a:pt x="55" y="282"/>
                  </a:cubicBezTo>
                  <a:cubicBezTo>
                    <a:pt x="61" y="282"/>
                    <a:pt x="68" y="279"/>
                    <a:pt x="71" y="274"/>
                  </a:cubicBezTo>
                  <a:cubicBezTo>
                    <a:pt x="144" y="205"/>
                    <a:pt x="217" y="132"/>
                    <a:pt x="287" y="60"/>
                  </a:cubicBezTo>
                  <a:cubicBezTo>
                    <a:pt x="296" y="49"/>
                    <a:pt x="305" y="37"/>
                    <a:pt x="287" y="24"/>
                  </a:cubicBezTo>
                  <a:cubicBezTo>
                    <a:pt x="255" y="8"/>
                    <a:pt x="223" y="0"/>
                    <a:pt x="192" y="0"/>
                  </a:cubicBezTo>
                  <a:close/>
                </a:path>
              </a:pathLst>
            </a:custGeom>
            <a:solidFill>
              <a:srgbClr val="43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2223238" y="2989142"/>
              <a:ext cx="58842" cy="53220"/>
            </a:xfrm>
            <a:custGeom>
              <a:avLst/>
              <a:gdLst/>
              <a:ahLst/>
              <a:cxnLst/>
              <a:rect l="l" t="t" r="r" b="b"/>
              <a:pathLst>
                <a:path w="314" h="284" extrusionOk="0">
                  <a:moveTo>
                    <a:pt x="256" y="0"/>
                  </a:moveTo>
                  <a:cubicBezTo>
                    <a:pt x="249" y="0"/>
                    <a:pt x="243" y="9"/>
                    <a:pt x="237" y="15"/>
                  </a:cubicBezTo>
                  <a:cubicBezTo>
                    <a:pt x="198" y="54"/>
                    <a:pt x="159" y="91"/>
                    <a:pt x="121" y="130"/>
                  </a:cubicBezTo>
                  <a:cubicBezTo>
                    <a:pt x="90" y="160"/>
                    <a:pt x="59" y="185"/>
                    <a:pt x="32" y="215"/>
                  </a:cubicBezTo>
                  <a:cubicBezTo>
                    <a:pt x="23" y="225"/>
                    <a:pt x="0" y="238"/>
                    <a:pt x="23" y="257"/>
                  </a:cubicBezTo>
                  <a:cubicBezTo>
                    <a:pt x="55" y="275"/>
                    <a:pt x="89" y="284"/>
                    <a:pt x="121" y="284"/>
                  </a:cubicBezTo>
                  <a:cubicBezTo>
                    <a:pt x="166" y="284"/>
                    <a:pt x="209" y="266"/>
                    <a:pt x="244" y="231"/>
                  </a:cubicBezTo>
                  <a:cubicBezTo>
                    <a:pt x="303" y="171"/>
                    <a:pt x="313" y="89"/>
                    <a:pt x="269" y="10"/>
                  </a:cubicBezTo>
                  <a:cubicBezTo>
                    <a:pt x="264" y="3"/>
                    <a:pt x="260" y="0"/>
                    <a:pt x="256" y="0"/>
                  </a:cubicBezTo>
                  <a:close/>
                </a:path>
              </a:pathLst>
            </a:custGeom>
            <a:solidFill>
              <a:srgbClr val="43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2076696" y="2974712"/>
              <a:ext cx="56593" cy="53220"/>
            </a:xfrm>
            <a:custGeom>
              <a:avLst/>
              <a:gdLst/>
              <a:ahLst/>
              <a:cxnLst/>
              <a:rect l="l" t="t" r="r" b="b"/>
              <a:pathLst>
                <a:path w="302" h="284" extrusionOk="0">
                  <a:moveTo>
                    <a:pt x="194" y="1"/>
                  </a:moveTo>
                  <a:cubicBezTo>
                    <a:pt x="146" y="1"/>
                    <a:pt x="98" y="21"/>
                    <a:pt x="64" y="58"/>
                  </a:cubicBezTo>
                  <a:cubicBezTo>
                    <a:pt x="7" y="117"/>
                    <a:pt x="0" y="203"/>
                    <a:pt x="46" y="283"/>
                  </a:cubicBezTo>
                  <a:cubicBezTo>
                    <a:pt x="48" y="283"/>
                    <a:pt x="50" y="284"/>
                    <a:pt x="53" y="284"/>
                  </a:cubicBezTo>
                  <a:cubicBezTo>
                    <a:pt x="59" y="284"/>
                    <a:pt x="65" y="281"/>
                    <a:pt x="69" y="276"/>
                  </a:cubicBezTo>
                  <a:cubicBezTo>
                    <a:pt x="144" y="205"/>
                    <a:pt x="214" y="134"/>
                    <a:pt x="285" y="62"/>
                  </a:cubicBezTo>
                  <a:cubicBezTo>
                    <a:pt x="294" y="51"/>
                    <a:pt x="301" y="39"/>
                    <a:pt x="285" y="26"/>
                  </a:cubicBezTo>
                  <a:cubicBezTo>
                    <a:pt x="257" y="9"/>
                    <a:pt x="225" y="1"/>
                    <a:pt x="194" y="1"/>
                  </a:cubicBezTo>
                  <a:close/>
                </a:path>
              </a:pathLst>
            </a:custGeom>
            <a:solidFill>
              <a:srgbClr val="43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2657804" y="2990079"/>
              <a:ext cx="57530" cy="52283"/>
            </a:xfrm>
            <a:custGeom>
              <a:avLst/>
              <a:gdLst/>
              <a:ahLst/>
              <a:cxnLst/>
              <a:rect l="l" t="t" r="r" b="b"/>
              <a:pathLst>
                <a:path w="307" h="279" extrusionOk="0">
                  <a:moveTo>
                    <a:pt x="247" y="1"/>
                  </a:moveTo>
                  <a:cubicBezTo>
                    <a:pt x="236" y="1"/>
                    <a:pt x="228" y="9"/>
                    <a:pt x="222" y="17"/>
                  </a:cubicBezTo>
                  <a:cubicBezTo>
                    <a:pt x="156" y="81"/>
                    <a:pt x="91" y="146"/>
                    <a:pt x="27" y="212"/>
                  </a:cubicBezTo>
                  <a:cubicBezTo>
                    <a:pt x="16" y="222"/>
                    <a:pt x="0" y="233"/>
                    <a:pt x="13" y="251"/>
                  </a:cubicBezTo>
                  <a:cubicBezTo>
                    <a:pt x="46" y="269"/>
                    <a:pt x="80" y="279"/>
                    <a:pt x="113" y="279"/>
                  </a:cubicBezTo>
                  <a:cubicBezTo>
                    <a:pt x="158" y="279"/>
                    <a:pt x="200" y="262"/>
                    <a:pt x="234" y="229"/>
                  </a:cubicBezTo>
                  <a:cubicBezTo>
                    <a:pt x="294" y="169"/>
                    <a:pt x="306" y="75"/>
                    <a:pt x="260" y="5"/>
                  </a:cubicBezTo>
                  <a:cubicBezTo>
                    <a:pt x="256" y="2"/>
                    <a:pt x="251" y="1"/>
                    <a:pt x="247" y="1"/>
                  </a:cubicBezTo>
                  <a:close/>
                </a:path>
              </a:pathLst>
            </a:custGeom>
            <a:solidFill>
              <a:srgbClr val="43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2646935" y="2979397"/>
              <a:ext cx="61466" cy="58655"/>
            </a:xfrm>
            <a:custGeom>
              <a:avLst/>
              <a:gdLst/>
              <a:ahLst/>
              <a:cxnLst/>
              <a:rect l="l" t="t" r="r" b="b"/>
              <a:pathLst>
                <a:path w="328" h="313" extrusionOk="0">
                  <a:moveTo>
                    <a:pt x="278" y="0"/>
                  </a:moveTo>
                  <a:cubicBezTo>
                    <a:pt x="272" y="0"/>
                    <a:pt x="266" y="1"/>
                    <a:pt x="258" y="1"/>
                  </a:cubicBezTo>
                  <a:cubicBezTo>
                    <a:pt x="264" y="10"/>
                    <a:pt x="262" y="23"/>
                    <a:pt x="253" y="28"/>
                  </a:cubicBezTo>
                  <a:cubicBezTo>
                    <a:pt x="175" y="104"/>
                    <a:pt x="97" y="182"/>
                    <a:pt x="19" y="258"/>
                  </a:cubicBezTo>
                  <a:cubicBezTo>
                    <a:pt x="14" y="269"/>
                    <a:pt x="0" y="277"/>
                    <a:pt x="14" y="293"/>
                  </a:cubicBezTo>
                  <a:cubicBezTo>
                    <a:pt x="22" y="306"/>
                    <a:pt x="36" y="313"/>
                    <a:pt x="50" y="313"/>
                  </a:cubicBezTo>
                  <a:cubicBezTo>
                    <a:pt x="57" y="313"/>
                    <a:pt x="64" y="311"/>
                    <a:pt x="71" y="308"/>
                  </a:cubicBezTo>
                  <a:cubicBezTo>
                    <a:pt x="71" y="300"/>
                    <a:pt x="74" y="292"/>
                    <a:pt x="81" y="286"/>
                  </a:cubicBezTo>
                  <a:lnTo>
                    <a:pt x="294" y="74"/>
                  </a:lnTo>
                  <a:cubicBezTo>
                    <a:pt x="299" y="65"/>
                    <a:pt x="308" y="62"/>
                    <a:pt x="318" y="62"/>
                  </a:cubicBezTo>
                  <a:cubicBezTo>
                    <a:pt x="328" y="17"/>
                    <a:pt x="318" y="0"/>
                    <a:pt x="278" y="0"/>
                  </a:cubicBezTo>
                  <a:close/>
                </a:path>
              </a:pathLst>
            </a:custGeom>
            <a:solidFill>
              <a:srgbClr val="6C7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2083255" y="2979022"/>
              <a:ext cx="60903" cy="59029"/>
            </a:xfrm>
            <a:custGeom>
              <a:avLst/>
              <a:gdLst/>
              <a:ahLst/>
              <a:cxnLst/>
              <a:rect l="l" t="t" r="r" b="b"/>
              <a:pathLst>
                <a:path w="325" h="315" extrusionOk="0">
                  <a:moveTo>
                    <a:pt x="284" y="0"/>
                  </a:moveTo>
                  <a:cubicBezTo>
                    <a:pt x="275" y="0"/>
                    <a:pt x="266" y="4"/>
                    <a:pt x="257" y="4"/>
                  </a:cubicBezTo>
                  <a:cubicBezTo>
                    <a:pt x="255" y="4"/>
                    <a:pt x="252" y="4"/>
                    <a:pt x="250" y="3"/>
                  </a:cubicBezTo>
                  <a:lnTo>
                    <a:pt x="250" y="3"/>
                  </a:lnTo>
                  <a:cubicBezTo>
                    <a:pt x="255" y="11"/>
                    <a:pt x="254" y="23"/>
                    <a:pt x="247" y="28"/>
                  </a:cubicBezTo>
                  <a:cubicBezTo>
                    <a:pt x="167" y="104"/>
                    <a:pt x="89" y="182"/>
                    <a:pt x="11" y="260"/>
                  </a:cubicBezTo>
                  <a:cubicBezTo>
                    <a:pt x="1" y="272"/>
                    <a:pt x="1" y="292"/>
                    <a:pt x="13" y="304"/>
                  </a:cubicBezTo>
                  <a:cubicBezTo>
                    <a:pt x="21" y="312"/>
                    <a:pt x="29" y="315"/>
                    <a:pt x="36" y="315"/>
                  </a:cubicBezTo>
                  <a:cubicBezTo>
                    <a:pt x="45" y="315"/>
                    <a:pt x="53" y="311"/>
                    <a:pt x="63" y="310"/>
                  </a:cubicBezTo>
                  <a:cubicBezTo>
                    <a:pt x="64" y="302"/>
                    <a:pt x="66" y="295"/>
                    <a:pt x="71" y="290"/>
                  </a:cubicBezTo>
                  <a:lnTo>
                    <a:pt x="309" y="55"/>
                  </a:lnTo>
                  <a:cubicBezTo>
                    <a:pt x="324" y="39"/>
                    <a:pt x="319" y="26"/>
                    <a:pt x="305" y="11"/>
                  </a:cubicBezTo>
                  <a:cubicBezTo>
                    <a:pt x="298" y="3"/>
                    <a:pt x="291" y="0"/>
                    <a:pt x="284" y="0"/>
                  </a:cubicBezTo>
                  <a:close/>
                </a:path>
              </a:pathLst>
            </a:custGeom>
            <a:solidFill>
              <a:srgbClr val="6D7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2213493" y="2979210"/>
              <a:ext cx="61840" cy="59217"/>
            </a:xfrm>
            <a:custGeom>
              <a:avLst/>
              <a:gdLst/>
              <a:ahLst/>
              <a:cxnLst/>
              <a:rect l="l" t="t" r="r" b="b"/>
              <a:pathLst>
                <a:path w="330" h="316" extrusionOk="0">
                  <a:moveTo>
                    <a:pt x="291" y="0"/>
                  </a:moveTo>
                  <a:cubicBezTo>
                    <a:pt x="282" y="0"/>
                    <a:pt x="277" y="10"/>
                    <a:pt x="270" y="15"/>
                  </a:cubicBezTo>
                  <a:cubicBezTo>
                    <a:pt x="188" y="98"/>
                    <a:pt x="107" y="183"/>
                    <a:pt x="22" y="261"/>
                  </a:cubicBezTo>
                  <a:cubicBezTo>
                    <a:pt x="17" y="273"/>
                    <a:pt x="1" y="278"/>
                    <a:pt x="13" y="296"/>
                  </a:cubicBezTo>
                  <a:cubicBezTo>
                    <a:pt x="23" y="311"/>
                    <a:pt x="36" y="316"/>
                    <a:pt x="49" y="316"/>
                  </a:cubicBezTo>
                  <a:cubicBezTo>
                    <a:pt x="57" y="316"/>
                    <a:pt x="65" y="314"/>
                    <a:pt x="73" y="312"/>
                  </a:cubicBezTo>
                  <a:cubicBezTo>
                    <a:pt x="66" y="300"/>
                    <a:pt x="75" y="294"/>
                    <a:pt x="81" y="286"/>
                  </a:cubicBezTo>
                  <a:cubicBezTo>
                    <a:pt x="102" y="257"/>
                    <a:pt x="134" y="240"/>
                    <a:pt x="158" y="215"/>
                  </a:cubicBezTo>
                  <a:cubicBezTo>
                    <a:pt x="206" y="162"/>
                    <a:pt x="256" y="112"/>
                    <a:pt x="305" y="63"/>
                  </a:cubicBezTo>
                  <a:cubicBezTo>
                    <a:pt x="306" y="61"/>
                    <a:pt x="308" y="61"/>
                    <a:pt x="310" y="61"/>
                  </a:cubicBezTo>
                  <a:cubicBezTo>
                    <a:pt x="313" y="61"/>
                    <a:pt x="318" y="63"/>
                    <a:pt x="321" y="63"/>
                  </a:cubicBezTo>
                  <a:cubicBezTo>
                    <a:pt x="330" y="43"/>
                    <a:pt x="325" y="18"/>
                    <a:pt x="305" y="6"/>
                  </a:cubicBezTo>
                  <a:cubicBezTo>
                    <a:pt x="300" y="2"/>
                    <a:pt x="295" y="0"/>
                    <a:pt x="291" y="0"/>
                  </a:cubicBezTo>
                  <a:close/>
                </a:path>
              </a:pathLst>
            </a:custGeom>
            <a:solidFill>
              <a:srgbClr val="6D7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2515947" y="2979397"/>
              <a:ext cx="60341" cy="58842"/>
            </a:xfrm>
            <a:custGeom>
              <a:avLst/>
              <a:gdLst/>
              <a:ahLst/>
              <a:cxnLst/>
              <a:rect l="l" t="t" r="r" b="b"/>
              <a:pathLst>
                <a:path w="322" h="314" extrusionOk="0">
                  <a:moveTo>
                    <a:pt x="280" y="1"/>
                  </a:moveTo>
                  <a:cubicBezTo>
                    <a:pt x="274" y="1"/>
                    <a:pt x="266" y="2"/>
                    <a:pt x="257" y="3"/>
                  </a:cubicBezTo>
                  <a:cubicBezTo>
                    <a:pt x="269" y="21"/>
                    <a:pt x="251" y="28"/>
                    <a:pt x="243" y="37"/>
                  </a:cubicBezTo>
                  <a:cubicBezTo>
                    <a:pt x="177" y="102"/>
                    <a:pt x="113" y="168"/>
                    <a:pt x="46" y="233"/>
                  </a:cubicBezTo>
                  <a:cubicBezTo>
                    <a:pt x="37" y="242"/>
                    <a:pt x="29" y="256"/>
                    <a:pt x="13" y="256"/>
                  </a:cubicBezTo>
                  <a:cubicBezTo>
                    <a:pt x="6" y="270"/>
                    <a:pt x="0" y="281"/>
                    <a:pt x="13" y="297"/>
                  </a:cubicBezTo>
                  <a:cubicBezTo>
                    <a:pt x="23" y="310"/>
                    <a:pt x="33" y="314"/>
                    <a:pt x="44" y="314"/>
                  </a:cubicBezTo>
                  <a:cubicBezTo>
                    <a:pt x="52" y="314"/>
                    <a:pt x="61" y="312"/>
                    <a:pt x="71" y="309"/>
                  </a:cubicBezTo>
                  <a:cubicBezTo>
                    <a:pt x="60" y="293"/>
                    <a:pt x="73" y="286"/>
                    <a:pt x="82" y="277"/>
                  </a:cubicBezTo>
                  <a:lnTo>
                    <a:pt x="280" y="79"/>
                  </a:lnTo>
                  <a:cubicBezTo>
                    <a:pt x="288" y="68"/>
                    <a:pt x="300" y="61"/>
                    <a:pt x="313" y="61"/>
                  </a:cubicBezTo>
                  <a:cubicBezTo>
                    <a:pt x="314" y="61"/>
                    <a:pt x="315" y="61"/>
                    <a:pt x="317" y="62"/>
                  </a:cubicBezTo>
                  <a:cubicBezTo>
                    <a:pt x="321" y="18"/>
                    <a:pt x="311" y="1"/>
                    <a:pt x="280" y="1"/>
                  </a:cubicBezTo>
                  <a:close/>
                </a:path>
              </a:pathLst>
            </a:custGeom>
            <a:solidFill>
              <a:srgbClr val="6C7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2091500" y="3183844"/>
              <a:ext cx="607535" cy="369356"/>
            </a:xfrm>
            <a:custGeom>
              <a:avLst/>
              <a:gdLst/>
              <a:ahLst/>
              <a:cxnLst/>
              <a:rect l="l" t="t" r="r" b="b"/>
              <a:pathLst>
                <a:path w="3242" h="1971" extrusionOk="0">
                  <a:moveTo>
                    <a:pt x="2802" y="1"/>
                  </a:moveTo>
                  <a:cubicBezTo>
                    <a:pt x="2794" y="1"/>
                    <a:pt x="2786" y="2"/>
                    <a:pt x="2778" y="2"/>
                  </a:cubicBezTo>
                  <a:lnTo>
                    <a:pt x="479" y="2"/>
                  </a:lnTo>
                  <a:cubicBezTo>
                    <a:pt x="476" y="2"/>
                    <a:pt x="473" y="2"/>
                    <a:pt x="470" y="2"/>
                  </a:cubicBezTo>
                  <a:cubicBezTo>
                    <a:pt x="381" y="2"/>
                    <a:pt x="292" y="28"/>
                    <a:pt x="219" y="76"/>
                  </a:cubicBezTo>
                  <a:cubicBezTo>
                    <a:pt x="81" y="172"/>
                    <a:pt x="3" y="297"/>
                    <a:pt x="3" y="467"/>
                  </a:cubicBezTo>
                  <a:cubicBezTo>
                    <a:pt x="1" y="812"/>
                    <a:pt x="3" y="1157"/>
                    <a:pt x="3" y="1502"/>
                  </a:cubicBezTo>
                  <a:cubicBezTo>
                    <a:pt x="1" y="1578"/>
                    <a:pt x="19" y="1651"/>
                    <a:pt x="54" y="1718"/>
                  </a:cubicBezTo>
                  <a:cubicBezTo>
                    <a:pt x="139" y="1886"/>
                    <a:pt x="279" y="1966"/>
                    <a:pt x="463" y="1969"/>
                  </a:cubicBezTo>
                  <a:cubicBezTo>
                    <a:pt x="524" y="1970"/>
                    <a:pt x="585" y="1971"/>
                    <a:pt x="645" y="1971"/>
                  </a:cubicBezTo>
                  <a:cubicBezTo>
                    <a:pt x="766" y="1971"/>
                    <a:pt x="886" y="1969"/>
                    <a:pt x="1007" y="1969"/>
                  </a:cubicBezTo>
                  <a:cubicBezTo>
                    <a:pt x="1407" y="1969"/>
                    <a:pt x="1806" y="1970"/>
                    <a:pt x="2206" y="1970"/>
                  </a:cubicBezTo>
                  <a:cubicBezTo>
                    <a:pt x="2405" y="1970"/>
                    <a:pt x="2605" y="1970"/>
                    <a:pt x="2805" y="1969"/>
                  </a:cubicBezTo>
                  <a:cubicBezTo>
                    <a:pt x="2932" y="1969"/>
                    <a:pt x="3040" y="1909"/>
                    <a:pt x="3123" y="1815"/>
                  </a:cubicBezTo>
                  <a:cubicBezTo>
                    <a:pt x="3208" y="1721"/>
                    <a:pt x="3242" y="1606"/>
                    <a:pt x="3240" y="1479"/>
                  </a:cubicBezTo>
                  <a:cubicBezTo>
                    <a:pt x="3236" y="1164"/>
                    <a:pt x="3238" y="849"/>
                    <a:pt x="3238" y="534"/>
                  </a:cubicBezTo>
                  <a:cubicBezTo>
                    <a:pt x="3240" y="457"/>
                    <a:pt x="3229" y="379"/>
                    <a:pt x="3206" y="304"/>
                  </a:cubicBezTo>
                  <a:cubicBezTo>
                    <a:pt x="3159" y="156"/>
                    <a:pt x="2985" y="16"/>
                    <a:pt x="2831" y="11"/>
                  </a:cubicBezTo>
                  <a:cubicBezTo>
                    <a:pt x="2822" y="3"/>
                    <a:pt x="2812" y="1"/>
                    <a:pt x="2802" y="1"/>
                  </a:cubicBezTo>
                  <a:close/>
                </a:path>
              </a:pathLst>
            </a:custGeom>
            <a:solidFill>
              <a:srgbClr val="43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2332301" y="2979959"/>
              <a:ext cx="125367" cy="59217"/>
            </a:xfrm>
            <a:custGeom>
              <a:avLst/>
              <a:gdLst/>
              <a:ahLst/>
              <a:cxnLst/>
              <a:rect l="l" t="t" r="r" b="b"/>
              <a:pathLst>
                <a:path w="669" h="316" extrusionOk="0">
                  <a:moveTo>
                    <a:pt x="48" y="0"/>
                  </a:moveTo>
                  <a:cubicBezTo>
                    <a:pt x="14" y="0"/>
                    <a:pt x="0" y="13"/>
                    <a:pt x="0" y="48"/>
                  </a:cubicBezTo>
                  <a:cubicBezTo>
                    <a:pt x="2" y="124"/>
                    <a:pt x="2" y="198"/>
                    <a:pt x="0" y="274"/>
                  </a:cubicBezTo>
                  <a:cubicBezTo>
                    <a:pt x="0" y="301"/>
                    <a:pt x="10" y="315"/>
                    <a:pt x="36" y="315"/>
                  </a:cubicBezTo>
                  <a:cubicBezTo>
                    <a:pt x="38" y="315"/>
                    <a:pt x="39" y="315"/>
                    <a:pt x="41" y="315"/>
                  </a:cubicBezTo>
                  <a:cubicBezTo>
                    <a:pt x="55" y="314"/>
                    <a:pt x="71" y="314"/>
                    <a:pt x="88" y="314"/>
                  </a:cubicBezTo>
                  <a:cubicBezTo>
                    <a:pt x="105" y="314"/>
                    <a:pt x="122" y="314"/>
                    <a:pt x="138" y="313"/>
                  </a:cubicBezTo>
                  <a:lnTo>
                    <a:pt x="453" y="313"/>
                  </a:lnTo>
                  <a:cubicBezTo>
                    <a:pt x="511" y="313"/>
                    <a:pt x="570" y="313"/>
                    <a:pt x="628" y="315"/>
                  </a:cubicBezTo>
                  <a:cubicBezTo>
                    <a:pt x="657" y="315"/>
                    <a:pt x="669" y="303"/>
                    <a:pt x="667" y="274"/>
                  </a:cubicBezTo>
                  <a:cubicBezTo>
                    <a:pt x="667" y="197"/>
                    <a:pt x="667" y="122"/>
                    <a:pt x="669" y="44"/>
                  </a:cubicBezTo>
                  <a:cubicBezTo>
                    <a:pt x="669" y="11"/>
                    <a:pt x="655" y="0"/>
                    <a:pt x="623" y="0"/>
                  </a:cubicBezTo>
                  <a:cubicBezTo>
                    <a:pt x="597" y="1"/>
                    <a:pt x="571" y="1"/>
                    <a:pt x="546" y="1"/>
                  </a:cubicBezTo>
                  <a:cubicBezTo>
                    <a:pt x="494" y="1"/>
                    <a:pt x="444" y="0"/>
                    <a:pt x="393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2256594" y="3176910"/>
              <a:ext cx="333750" cy="337311"/>
            </a:xfrm>
            <a:custGeom>
              <a:avLst/>
              <a:gdLst/>
              <a:ahLst/>
              <a:cxnLst/>
              <a:rect l="l" t="t" r="r" b="b"/>
              <a:pathLst>
                <a:path w="1781" h="1800" extrusionOk="0">
                  <a:moveTo>
                    <a:pt x="790" y="0"/>
                  </a:moveTo>
                  <a:cubicBezTo>
                    <a:pt x="772" y="0"/>
                    <a:pt x="767" y="18"/>
                    <a:pt x="754" y="23"/>
                  </a:cubicBezTo>
                  <a:cubicBezTo>
                    <a:pt x="724" y="60"/>
                    <a:pt x="696" y="96"/>
                    <a:pt x="666" y="131"/>
                  </a:cubicBezTo>
                  <a:cubicBezTo>
                    <a:pt x="544" y="276"/>
                    <a:pt x="429" y="425"/>
                    <a:pt x="318" y="577"/>
                  </a:cubicBezTo>
                  <a:cubicBezTo>
                    <a:pt x="220" y="709"/>
                    <a:pt x="118" y="839"/>
                    <a:pt x="29" y="977"/>
                  </a:cubicBezTo>
                  <a:cubicBezTo>
                    <a:pt x="1" y="1022"/>
                    <a:pt x="12" y="1045"/>
                    <a:pt x="40" y="1076"/>
                  </a:cubicBezTo>
                  <a:cubicBezTo>
                    <a:pt x="50" y="1086"/>
                    <a:pt x="61" y="1097"/>
                    <a:pt x="72" y="1106"/>
                  </a:cubicBezTo>
                  <a:cubicBezTo>
                    <a:pt x="231" y="1242"/>
                    <a:pt x="395" y="1371"/>
                    <a:pt x="560" y="1500"/>
                  </a:cubicBezTo>
                  <a:cubicBezTo>
                    <a:pt x="659" y="1578"/>
                    <a:pt x="762" y="1649"/>
                    <a:pt x="861" y="1725"/>
                  </a:cubicBezTo>
                  <a:cubicBezTo>
                    <a:pt x="891" y="1748"/>
                    <a:pt x="924" y="1767"/>
                    <a:pt x="958" y="1788"/>
                  </a:cubicBezTo>
                  <a:cubicBezTo>
                    <a:pt x="970" y="1796"/>
                    <a:pt x="980" y="1799"/>
                    <a:pt x="990" y="1799"/>
                  </a:cubicBezTo>
                  <a:cubicBezTo>
                    <a:pt x="1004" y="1799"/>
                    <a:pt x="1018" y="1792"/>
                    <a:pt x="1032" y="1776"/>
                  </a:cubicBezTo>
                  <a:cubicBezTo>
                    <a:pt x="1098" y="1705"/>
                    <a:pt x="1156" y="1629"/>
                    <a:pt x="1218" y="1555"/>
                  </a:cubicBezTo>
                  <a:cubicBezTo>
                    <a:pt x="1356" y="1392"/>
                    <a:pt x="1478" y="1219"/>
                    <a:pt x="1611" y="1053"/>
                  </a:cubicBezTo>
                  <a:cubicBezTo>
                    <a:pt x="1667" y="982"/>
                    <a:pt x="1712" y="904"/>
                    <a:pt x="1765" y="830"/>
                  </a:cubicBezTo>
                  <a:cubicBezTo>
                    <a:pt x="1781" y="812"/>
                    <a:pt x="1777" y="782"/>
                    <a:pt x="1756" y="768"/>
                  </a:cubicBezTo>
                  <a:cubicBezTo>
                    <a:pt x="1657" y="670"/>
                    <a:pt x="1554" y="577"/>
                    <a:pt x="1446" y="488"/>
                  </a:cubicBezTo>
                  <a:cubicBezTo>
                    <a:pt x="1377" y="433"/>
                    <a:pt x="1305" y="384"/>
                    <a:pt x="1236" y="327"/>
                  </a:cubicBezTo>
                  <a:cubicBezTo>
                    <a:pt x="1115" y="223"/>
                    <a:pt x="984" y="131"/>
                    <a:pt x="848" y="50"/>
                  </a:cubicBezTo>
                  <a:cubicBezTo>
                    <a:pt x="827" y="39"/>
                    <a:pt x="792" y="37"/>
                    <a:pt x="7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2430308" y="3354560"/>
              <a:ext cx="42726" cy="50222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55"/>
                    <a:pt x="6" y="96"/>
                    <a:pt x="49" y="122"/>
                  </a:cubicBezTo>
                  <a:cubicBezTo>
                    <a:pt x="63" y="135"/>
                    <a:pt x="75" y="145"/>
                    <a:pt x="88" y="159"/>
                  </a:cubicBezTo>
                  <a:cubicBezTo>
                    <a:pt x="126" y="193"/>
                    <a:pt x="167" y="225"/>
                    <a:pt x="217" y="267"/>
                  </a:cubicBezTo>
                  <a:cubicBezTo>
                    <a:pt x="211" y="228"/>
                    <a:pt x="227" y="197"/>
                    <a:pt x="204" y="174"/>
                  </a:cubicBezTo>
                  <a:cubicBezTo>
                    <a:pt x="144" y="112"/>
                    <a:pt x="79" y="53"/>
                    <a:pt x="8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2387582" y="3359057"/>
              <a:ext cx="36355" cy="52096"/>
            </a:xfrm>
            <a:custGeom>
              <a:avLst/>
              <a:gdLst/>
              <a:ahLst/>
              <a:cxnLst/>
              <a:rect l="l" t="t" r="r" b="b"/>
              <a:pathLst>
                <a:path w="194" h="278" extrusionOk="0">
                  <a:moveTo>
                    <a:pt x="172" y="1"/>
                  </a:moveTo>
                  <a:cubicBezTo>
                    <a:pt x="158" y="1"/>
                    <a:pt x="154" y="21"/>
                    <a:pt x="144" y="31"/>
                  </a:cubicBezTo>
                  <a:cubicBezTo>
                    <a:pt x="107" y="75"/>
                    <a:pt x="73" y="123"/>
                    <a:pt x="34" y="164"/>
                  </a:cubicBezTo>
                  <a:cubicBezTo>
                    <a:pt x="9" y="188"/>
                    <a:pt x="1" y="224"/>
                    <a:pt x="11" y="257"/>
                  </a:cubicBezTo>
                  <a:cubicBezTo>
                    <a:pt x="13" y="265"/>
                    <a:pt x="9" y="273"/>
                    <a:pt x="20" y="277"/>
                  </a:cubicBezTo>
                  <a:cubicBezTo>
                    <a:pt x="22" y="277"/>
                    <a:pt x="23" y="278"/>
                    <a:pt x="24" y="278"/>
                  </a:cubicBezTo>
                  <a:cubicBezTo>
                    <a:pt x="32" y="278"/>
                    <a:pt x="37" y="269"/>
                    <a:pt x="43" y="263"/>
                  </a:cubicBezTo>
                  <a:cubicBezTo>
                    <a:pt x="86" y="211"/>
                    <a:pt x="128" y="158"/>
                    <a:pt x="170" y="107"/>
                  </a:cubicBezTo>
                  <a:cubicBezTo>
                    <a:pt x="186" y="89"/>
                    <a:pt x="193" y="66"/>
                    <a:pt x="188" y="45"/>
                  </a:cubicBezTo>
                  <a:cubicBezTo>
                    <a:pt x="183" y="29"/>
                    <a:pt x="193" y="6"/>
                    <a:pt x="176" y="1"/>
                  </a:cubicBezTo>
                  <a:cubicBezTo>
                    <a:pt x="175" y="1"/>
                    <a:pt x="173" y="1"/>
                    <a:pt x="172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2368093" y="3352499"/>
              <a:ext cx="45912" cy="41414"/>
            </a:xfrm>
            <a:custGeom>
              <a:avLst/>
              <a:gdLst/>
              <a:ahLst/>
              <a:cxnLst/>
              <a:rect l="l" t="t" r="r" b="b"/>
              <a:pathLst>
                <a:path w="245" h="221" extrusionOk="0">
                  <a:moveTo>
                    <a:pt x="203" y="1"/>
                  </a:moveTo>
                  <a:cubicBezTo>
                    <a:pt x="169" y="1"/>
                    <a:pt x="145" y="22"/>
                    <a:pt x="124" y="54"/>
                  </a:cubicBezTo>
                  <a:cubicBezTo>
                    <a:pt x="112" y="71"/>
                    <a:pt x="96" y="87"/>
                    <a:pt x="82" y="107"/>
                  </a:cubicBezTo>
                  <a:cubicBezTo>
                    <a:pt x="57" y="140"/>
                    <a:pt x="22" y="170"/>
                    <a:pt x="0" y="216"/>
                  </a:cubicBezTo>
                  <a:cubicBezTo>
                    <a:pt x="16" y="217"/>
                    <a:pt x="33" y="220"/>
                    <a:pt x="48" y="220"/>
                  </a:cubicBezTo>
                  <a:cubicBezTo>
                    <a:pt x="63" y="220"/>
                    <a:pt x="76" y="217"/>
                    <a:pt x="87" y="206"/>
                  </a:cubicBezTo>
                  <a:cubicBezTo>
                    <a:pt x="144" y="144"/>
                    <a:pt x="197" y="78"/>
                    <a:pt x="244" y="9"/>
                  </a:cubicBezTo>
                  <a:cubicBezTo>
                    <a:pt x="229" y="3"/>
                    <a:pt x="215" y="1"/>
                    <a:pt x="20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2427122" y="3282413"/>
              <a:ext cx="35980" cy="50784"/>
            </a:xfrm>
            <a:custGeom>
              <a:avLst/>
              <a:gdLst/>
              <a:ahLst/>
              <a:cxnLst/>
              <a:rect l="l" t="t" r="r" b="b"/>
              <a:pathLst>
                <a:path w="192" h="271" extrusionOk="0">
                  <a:moveTo>
                    <a:pt x="169" y="1"/>
                  </a:moveTo>
                  <a:cubicBezTo>
                    <a:pt x="157" y="1"/>
                    <a:pt x="149" y="11"/>
                    <a:pt x="142" y="19"/>
                  </a:cubicBezTo>
                  <a:cubicBezTo>
                    <a:pt x="101" y="70"/>
                    <a:pt x="60" y="123"/>
                    <a:pt x="20" y="175"/>
                  </a:cubicBezTo>
                  <a:cubicBezTo>
                    <a:pt x="5" y="189"/>
                    <a:pt x="0" y="212"/>
                    <a:pt x="7" y="231"/>
                  </a:cubicBezTo>
                  <a:cubicBezTo>
                    <a:pt x="13" y="238"/>
                    <a:pt x="0" y="265"/>
                    <a:pt x="20" y="270"/>
                  </a:cubicBezTo>
                  <a:cubicBezTo>
                    <a:pt x="22" y="271"/>
                    <a:pt x="23" y="271"/>
                    <a:pt x="25" y="271"/>
                  </a:cubicBezTo>
                  <a:cubicBezTo>
                    <a:pt x="41" y="271"/>
                    <a:pt x="49" y="251"/>
                    <a:pt x="59" y="238"/>
                  </a:cubicBezTo>
                  <a:cubicBezTo>
                    <a:pt x="96" y="194"/>
                    <a:pt x="129" y="146"/>
                    <a:pt x="166" y="102"/>
                  </a:cubicBezTo>
                  <a:cubicBezTo>
                    <a:pt x="184" y="83"/>
                    <a:pt x="191" y="56"/>
                    <a:pt x="184" y="31"/>
                  </a:cubicBezTo>
                  <a:cubicBezTo>
                    <a:pt x="181" y="21"/>
                    <a:pt x="188" y="5"/>
                    <a:pt x="174" y="1"/>
                  </a:cubicBezTo>
                  <a:cubicBezTo>
                    <a:pt x="172" y="1"/>
                    <a:pt x="170" y="1"/>
                    <a:pt x="16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2437991" y="3347252"/>
              <a:ext cx="53220" cy="37479"/>
            </a:xfrm>
            <a:custGeom>
              <a:avLst/>
              <a:gdLst/>
              <a:ahLst/>
              <a:cxnLst/>
              <a:rect l="l" t="t" r="r" b="b"/>
              <a:pathLst>
                <a:path w="284" h="200" extrusionOk="0">
                  <a:moveTo>
                    <a:pt x="54" y="1"/>
                  </a:moveTo>
                  <a:cubicBezTo>
                    <a:pt x="37" y="1"/>
                    <a:pt x="20" y="6"/>
                    <a:pt x="1" y="20"/>
                  </a:cubicBezTo>
                  <a:cubicBezTo>
                    <a:pt x="25" y="41"/>
                    <a:pt x="48" y="60"/>
                    <a:pt x="71" y="82"/>
                  </a:cubicBezTo>
                  <a:cubicBezTo>
                    <a:pt x="108" y="115"/>
                    <a:pt x="147" y="151"/>
                    <a:pt x="186" y="184"/>
                  </a:cubicBezTo>
                  <a:cubicBezTo>
                    <a:pt x="197" y="195"/>
                    <a:pt x="210" y="200"/>
                    <a:pt x="224" y="200"/>
                  </a:cubicBezTo>
                  <a:cubicBezTo>
                    <a:pt x="239" y="200"/>
                    <a:pt x="253" y="194"/>
                    <a:pt x="264" y="182"/>
                  </a:cubicBezTo>
                  <a:cubicBezTo>
                    <a:pt x="284" y="161"/>
                    <a:pt x="248" y="151"/>
                    <a:pt x="236" y="138"/>
                  </a:cubicBezTo>
                  <a:cubicBezTo>
                    <a:pt x="197" y="101"/>
                    <a:pt x="156" y="68"/>
                    <a:pt x="117" y="30"/>
                  </a:cubicBezTo>
                  <a:cubicBezTo>
                    <a:pt x="97" y="12"/>
                    <a:pt x="76" y="1"/>
                    <a:pt x="54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2361722" y="3309960"/>
              <a:ext cx="51534" cy="35792"/>
            </a:xfrm>
            <a:custGeom>
              <a:avLst/>
              <a:gdLst/>
              <a:ahLst/>
              <a:cxnLst/>
              <a:rect l="l" t="t" r="r" b="b"/>
              <a:pathLst>
                <a:path w="275" h="191" extrusionOk="0">
                  <a:moveTo>
                    <a:pt x="51" y="0"/>
                  </a:moveTo>
                  <a:cubicBezTo>
                    <a:pt x="35" y="0"/>
                    <a:pt x="18" y="6"/>
                    <a:pt x="1" y="17"/>
                  </a:cubicBezTo>
                  <a:cubicBezTo>
                    <a:pt x="54" y="79"/>
                    <a:pt x="121" y="125"/>
                    <a:pt x="179" y="178"/>
                  </a:cubicBezTo>
                  <a:cubicBezTo>
                    <a:pt x="190" y="186"/>
                    <a:pt x="202" y="191"/>
                    <a:pt x="214" y="191"/>
                  </a:cubicBezTo>
                  <a:cubicBezTo>
                    <a:pt x="221" y="191"/>
                    <a:pt x="227" y="189"/>
                    <a:pt x="234" y="187"/>
                  </a:cubicBezTo>
                  <a:cubicBezTo>
                    <a:pt x="236" y="187"/>
                    <a:pt x="237" y="187"/>
                    <a:pt x="239" y="187"/>
                  </a:cubicBezTo>
                  <a:cubicBezTo>
                    <a:pt x="243" y="187"/>
                    <a:pt x="248" y="187"/>
                    <a:pt x="252" y="187"/>
                  </a:cubicBezTo>
                  <a:cubicBezTo>
                    <a:pt x="259" y="187"/>
                    <a:pt x="265" y="186"/>
                    <a:pt x="268" y="178"/>
                  </a:cubicBezTo>
                  <a:cubicBezTo>
                    <a:pt x="275" y="162"/>
                    <a:pt x="257" y="157"/>
                    <a:pt x="248" y="150"/>
                  </a:cubicBezTo>
                  <a:cubicBezTo>
                    <a:pt x="201" y="107"/>
                    <a:pt x="151" y="68"/>
                    <a:pt x="107" y="26"/>
                  </a:cubicBezTo>
                  <a:cubicBezTo>
                    <a:pt x="88" y="9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2378962" y="3291033"/>
              <a:ext cx="42726" cy="45350"/>
            </a:xfrm>
            <a:custGeom>
              <a:avLst/>
              <a:gdLst/>
              <a:ahLst/>
              <a:cxnLst/>
              <a:rect l="l" t="t" r="r" b="b"/>
              <a:pathLst>
                <a:path w="228" h="242" extrusionOk="0">
                  <a:moveTo>
                    <a:pt x="18" y="1"/>
                  </a:moveTo>
                  <a:cubicBezTo>
                    <a:pt x="10" y="1"/>
                    <a:pt x="7" y="10"/>
                    <a:pt x="6" y="24"/>
                  </a:cubicBezTo>
                  <a:cubicBezTo>
                    <a:pt x="1" y="53"/>
                    <a:pt x="11" y="83"/>
                    <a:pt x="36" y="100"/>
                  </a:cubicBezTo>
                  <a:cubicBezTo>
                    <a:pt x="98" y="145"/>
                    <a:pt x="156" y="194"/>
                    <a:pt x="218" y="242"/>
                  </a:cubicBezTo>
                  <a:cubicBezTo>
                    <a:pt x="213" y="212"/>
                    <a:pt x="227" y="176"/>
                    <a:pt x="201" y="152"/>
                  </a:cubicBezTo>
                  <a:cubicBezTo>
                    <a:pt x="147" y="104"/>
                    <a:pt x="91" y="58"/>
                    <a:pt x="36" y="10"/>
                  </a:cubicBezTo>
                  <a:cubicBezTo>
                    <a:pt x="28" y="4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2437616" y="3298904"/>
              <a:ext cx="45912" cy="42164"/>
            </a:xfrm>
            <a:custGeom>
              <a:avLst/>
              <a:gdLst/>
              <a:ahLst/>
              <a:cxnLst/>
              <a:rect l="l" t="t" r="r" b="b"/>
              <a:pathLst>
                <a:path w="245" h="225" extrusionOk="0">
                  <a:moveTo>
                    <a:pt x="213" y="0"/>
                  </a:moveTo>
                  <a:cubicBezTo>
                    <a:pt x="203" y="0"/>
                    <a:pt x="191" y="2"/>
                    <a:pt x="181" y="2"/>
                  </a:cubicBezTo>
                  <a:cubicBezTo>
                    <a:pt x="165" y="2"/>
                    <a:pt x="156" y="12"/>
                    <a:pt x="148" y="23"/>
                  </a:cubicBezTo>
                  <a:cubicBezTo>
                    <a:pt x="114" y="65"/>
                    <a:pt x="79" y="104"/>
                    <a:pt x="49" y="149"/>
                  </a:cubicBezTo>
                  <a:cubicBezTo>
                    <a:pt x="33" y="170"/>
                    <a:pt x="1" y="182"/>
                    <a:pt x="3" y="219"/>
                  </a:cubicBezTo>
                  <a:cubicBezTo>
                    <a:pt x="38" y="218"/>
                    <a:pt x="73" y="225"/>
                    <a:pt x="100" y="191"/>
                  </a:cubicBezTo>
                  <a:cubicBezTo>
                    <a:pt x="137" y="143"/>
                    <a:pt x="174" y="96"/>
                    <a:pt x="211" y="48"/>
                  </a:cubicBezTo>
                  <a:cubicBezTo>
                    <a:pt x="222" y="34"/>
                    <a:pt x="245" y="21"/>
                    <a:pt x="233" y="5"/>
                  </a:cubicBezTo>
                  <a:cubicBezTo>
                    <a:pt x="229" y="1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2384022" y="3207830"/>
              <a:ext cx="52845" cy="24924"/>
            </a:xfrm>
            <a:custGeom>
              <a:avLst/>
              <a:gdLst/>
              <a:ahLst/>
              <a:cxnLst/>
              <a:rect l="l" t="t" r="r" b="b"/>
              <a:pathLst>
                <a:path w="282" h="133" extrusionOk="0">
                  <a:moveTo>
                    <a:pt x="118" y="1"/>
                  </a:moveTo>
                  <a:cubicBezTo>
                    <a:pt x="112" y="1"/>
                    <a:pt x="106" y="2"/>
                    <a:pt x="101" y="7"/>
                  </a:cubicBezTo>
                  <a:cubicBezTo>
                    <a:pt x="66" y="38"/>
                    <a:pt x="34" y="74"/>
                    <a:pt x="4" y="109"/>
                  </a:cubicBezTo>
                  <a:cubicBezTo>
                    <a:pt x="0" y="113"/>
                    <a:pt x="0" y="122"/>
                    <a:pt x="4" y="127"/>
                  </a:cubicBezTo>
                  <a:cubicBezTo>
                    <a:pt x="9" y="129"/>
                    <a:pt x="14" y="130"/>
                    <a:pt x="18" y="132"/>
                  </a:cubicBezTo>
                  <a:cubicBezTo>
                    <a:pt x="41" y="113"/>
                    <a:pt x="60" y="92"/>
                    <a:pt x="78" y="69"/>
                  </a:cubicBezTo>
                  <a:cubicBezTo>
                    <a:pt x="93" y="46"/>
                    <a:pt x="108" y="38"/>
                    <a:pt x="125" y="38"/>
                  </a:cubicBezTo>
                  <a:cubicBezTo>
                    <a:pt x="140" y="38"/>
                    <a:pt x="155" y="44"/>
                    <a:pt x="172" y="54"/>
                  </a:cubicBezTo>
                  <a:cubicBezTo>
                    <a:pt x="197" y="70"/>
                    <a:pt x="221" y="84"/>
                    <a:pt x="246" y="99"/>
                  </a:cubicBezTo>
                  <a:cubicBezTo>
                    <a:pt x="251" y="102"/>
                    <a:pt x="256" y="105"/>
                    <a:pt x="261" y="105"/>
                  </a:cubicBezTo>
                  <a:cubicBezTo>
                    <a:pt x="265" y="105"/>
                    <a:pt x="269" y="103"/>
                    <a:pt x="273" y="99"/>
                  </a:cubicBezTo>
                  <a:cubicBezTo>
                    <a:pt x="281" y="88"/>
                    <a:pt x="271" y="83"/>
                    <a:pt x="262" y="77"/>
                  </a:cubicBezTo>
                  <a:cubicBezTo>
                    <a:pt x="228" y="56"/>
                    <a:pt x="195" y="33"/>
                    <a:pt x="159" y="15"/>
                  </a:cubicBezTo>
                  <a:cubicBezTo>
                    <a:pt x="147" y="9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2317684" y="3291221"/>
              <a:ext cx="22300" cy="26048"/>
            </a:xfrm>
            <a:custGeom>
              <a:avLst/>
              <a:gdLst/>
              <a:ahLst/>
              <a:cxnLst/>
              <a:rect l="l" t="t" r="r" b="b"/>
              <a:pathLst>
                <a:path w="119" h="139" extrusionOk="0">
                  <a:moveTo>
                    <a:pt x="103" y="0"/>
                  </a:moveTo>
                  <a:cubicBezTo>
                    <a:pt x="100" y="0"/>
                    <a:pt x="97" y="2"/>
                    <a:pt x="94" y="6"/>
                  </a:cubicBezTo>
                  <a:cubicBezTo>
                    <a:pt x="64" y="41"/>
                    <a:pt x="36" y="78"/>
                    <a:pt x="9" y="115"/>
                  </a:cubicBezTo>
                  <a:cubicBezTo>
                    <a:pt x="0" y="126"/>
                    <a:pt x="6" y="138"/>
                    <a:pt x="22" y="138"/>
                  </a:cubicBezTo>
                  <a:cubicBezTo>
                    <a:pt x="38" y="137"/>
                    <a:pt x="119" y="29"/>
                    <a:pt x="114" y="14"/>
                  </a:cubicBezTo>
                  <a:cubicBezTo>
                    <a:pt x="112" y="6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2497582" y="3390165"/>
              <a:ext cx="21550" cy="26235"/>
            </a:xfrm>
            <a:custGeom>
              <a:avLst/>
              <a:gdLst/>
              <a:ahLst/>
              <a:cxnLst/>
              <a:rect l="l" t="t" r="r" b="b"/>
              <a:pathLst>
                <a:path w="115" h="140" extrusionOk="0">
                  <a:moveTo>
                    <a:pt x="102" y="0"/>
                  </a:moveTo>
                  <a:cubicBezTo>
                    <a:pt x="99" y="0"/>
                    <a:pt x="97" y="1"/>
                    <a:pt x="95" y="3"/>
                  </a:cubicBezTo>
                  <a:cubicBezTo>
                    <a:pt x="58" y="37"/>
                    <a:pt x="26" y="76"/>
                    <a:pt x="3" y="120"/>
                  </a:cubicBezTo>
                  <a:cubicBezTo>
                    <a:pt x="1" y="125"/>
                    <a:pt x="3" y="132"/>
                    <a:pt x="6" y="137"/>
                  </a:cubicBezTo>
                  <a:cubicBezTo>
                    <a:pt x="8" y="139"/>
                    <a:pt x="11" y="139"/>
                    <a:pt x="13" y="139"/>
                  </a:cubicBezTo>
                  <a:cubicBezTo>
                    <a:pt x="19" y="139"/>
                    <a:pt x="24" y="134"/>
                    <a:pt x="27" y="130"/>
                  </a:cubicBezTo>
                  <a:cubicBezTo>
                    <a:pt x="54" y="95"/>
                    <a:pt x="82" y="60"/>
                    <a:pt x="109" y="24"/>
                  </a:cubicBezTo>
                  <a:cubicBezTo>
                    <a:pt x="111" y="19"/>
                    <a:pt x="112" y="15"/>
                    <a:pt x="114" y="12"/>
                  </a:cubicBezTo>
                  <a:cubicBezTo>
                    <a:pt x="112" y="4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2338860" y="3410966"/>
              <a:ext cx="26423" cy="21550"/>
            </a:xfrm>
            <a:custGeom>
              <a:avLst/>
              <a:gdLst/>
              <a:ahLst/>
              <a:cxnLst/>
              <a:rect l="l" t="t" r="r" b="b"/>
              <a:pathLst>
                <a:path w="141" h="115" extrusionOk="0">
                  <a:moveTo>
                    <a:pt x="19" y="1"/>
                  </a:moveTo>
                  <a:cubicBezTo>
                    <a:pt x="15" y="1"/>
                    <a:pt x="11" y="4"/>
                    <a:pt x="8" y="7"/>
                  </a:cubicBezTo>
                  <a:cubicBezTo>
                    <a:pt x="1" y="14"/>
                    <a:pt x="2" y="26"/>
                    <a:pt x="11" y="32"/>
                  </a:cubicBezTo>
                  <a:cubicBezTo>
                    <a:pt x="47" y="58"/>
                    <a:pt x="80" y="85"/>
                    <a:pt x="116" y="110"/>
                  </a:cubicBezTo>
                  <a:cubicBezTo>
                    <a:pt x="119" y="113"/>
                    <a:pt x="124" y="115"/>
                    <a:pt x="128" y="115"/>
                  </a:cubicBezTo>
                  <a:cubicBezTo>
                    <a:pt x="134" y="115"/>
                    <a:pt x="138" y="111"/>
                    <a:pt x="140" y="103"/>
                  </a:cubicBezTo>
                  <a:cubicBezTo>
                    <a:pt x="139" y="99"/>
                    <a:pt x="139" y="95"/>
                    <a:pt x="137" y="94"/>
                  </a:cubicBezTo>
                  <a:cubicBezTo>
                    <a:pt x="100" y="64"/>
                    <a:pt x="63" y="34"/>
                    <a:pt x="25" y="3"/>
                  </a:cubicBezTo>
                  <a:cubicBezTo>
                    <a:pt x="24" y="2"/>
                    <a:pt x="21" y="1"/>
                    <a:pt x="1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2287889" y="3335258"/>
              <a:ext cx="19114" cy="26048"/>
            </a:xfrm>
            <a:custGeom>
              <a:avLst/>
              <a:gdLst/>
              <a:ahLst/>
              <a:cxnLst/>
              <a:rect l="l" t="t" r="r" b="b"/>
              <a:pathLst>
                <a:path w="102" h="139" extrusionOk="0">
                  <a:moveTo>
                    <a:pt x="101" y="1"/>
                  </a:moveTo>
                  <a:lnTo>
                    <a:pt x="101" y="1"/>
                  </a:lnTo>
                  <a:cubicBezTo>
                    <a:pt x="53" y="27"/>
                    <a:pt x="28" y="71"/>
                    <a:pt x="4" y="114"/>
                  </a:cubicBezTo>
                  <a:cubicBezTo>
                    <a:pt x="0" y="123"/>
                    <a:pt x="2" y="132"/>
                    <a:pt x="9" y="137"/>
                  </a:cubicBezTo>
                  <a:cubicBezTo>
                    <a:pt x="12" y="138"/>
                    <a:pt x="14" y="139"/>
                    <a:pt x="16" y="139"/>
                  </a:cubicBezTo>
                  <a:cubicBezTo>
                    <a:pt x="22" y="139"/>
                    <a:pt x="26" y="135"/>
                    <a:pt x="28" y="130"/>
                  </a:cubicBezTo>
                  <a:cubicBezTo>
                    <a:pt x="53" y="87"/>
                    <a:pt x="90" y="52"/>
                    <a:pt x="10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2494959" y="3271919"/>
              <a:ext cx="25111" cy="20613"/>
            </a:xfrm>
            <a:custGeom>
              <a:avLst/>
              <a:gdLst/>
              <a:ahLst/>
              <a:cxnLst/>
              <a:rect l="l" t="t" r="r" b="b"/>
              <a:pathLst>
                <a:path w="134" h="110" extrusionOk="0">
                  <a:moveTo>
                    <a:pt x="16" y="0"/>
                  </a:moveTo>
                  <a:cubicBezTo>
                    <a:pt x="11" y="0"/>
                    <a:pt x="7" y="3"/>
                    <a:pt x="3" y="8"/>
                  </a:cubicBezTo>
                  <a:cubicBezTo>
                    <a:pt x="1" y="13"/>
                    <a:pt x="3" y="18"/>
                    <a:pt x="6" y="24"/>
                  </a:cubicBezTo>
                  <a:cubicBezTo>
                    <a:pt x="41" y="52"/>
                    <a:pt x="77" y="80"/>
                    <a:pt x="112" y="109"/>
                  </a:cubicBezTo>
                  <a:cubicBezTo>
                    <a:pt x="115" y="110"/>
                    <a:pt x="118" y="110"/>
                    <a:pt x="120" y="110"/>
                  </a:cubicBezTo>
                  <a:cubicBezTo>
                    <a:pt x="123" y="110"/>
                    <a:pt x="126" y="110"/>
                    <a:pt x="130" y="109"/>
                  </a:cubicBezTo>
                  <a:cubicBezTo>
                    <a:pt x="132" y="107"/>
                    <a:pt x="133" y="100"/>
                    <a:pt x="133" y="98"/>
                  </a:cubicBezTo>
                  <a:cubicBezTo>
                    <a:pt x="130" y="86"/>
                    <a:pt x="33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2350103" y="3249432"/>
              <a:ext cx="22487" cy="25111"/>
            </a:xfrm>
            <a:custGeom>
              <a:avLst/>
              <a:gdLst/>
              <a:ahLst/>
              <a:cxnLst/>
              <a:rect l="l" t="t" r="r" b="b"/>
              <a:pathLst>
                <a:path w="120" h="134" extrusionOk="0">
                  <a:moveTo>
                    <a:pt x="102" y="0"/>
                  </a:moveTo>
                  <a:cubicBezTo>
                    <a:pt x="98" y="0"/>
                    <a:pt x="94" y="2"/>
                    <a:pt x="91" y="6"/>
                  </a:cubicBezTo>
                  <a:cubicBezTo>
                    <a:pt x="61" y="39"/>
                    <a:pt x="33" y="75"/>
                    <a:pt x="8" y="114"/>
                  </a:cubicBezTo>
                  <a:cubicBezTo>
                    <a:pt x="1" y="122"/>
                    <a:pt x="4" y="131"/>
                    <a:pt x="18" y="133"/>
                  </a:cubicBezTo>
                  <a:cubicBezTo>
                    <a:pt x="22" y="133"/>
                    <a:pt x="27" y="130"/>
                    <a:pt x="31" y="128"/>
                  </a:cubicBezTo>
                  <a:cubicBezTo>
                    <a:pt x="61" y="94"/>
                    <a:pt x="89" y="59"/>
                    <a:pt x="112" y="20"/>
                  </a:cubicBezTo>
                  <a:cubicBezTo>
                    <a:pt x="116" y="15"/>
                    <a:pt x="119" y="8"/>
                    <a:pt x="112" y="4"/>
                  </a:cubicBezTo>
                  <a:cubicBezTo>
                    <a:pt x="109" y="2"/>
                    <a:pt x="105" y="0"/>
                    <a:pt x="10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2423749" y="3474305"/>
              <a:ext cx="27922" cy="12743"/>
            </a:xfrm>
            <a:custGeom>
              <a:avLst/>
              <a:gdLst/>
              <a:ahLst/>
              <a:cxnLst/>
              <a:rect l="l" t="t" r="r" b="b"/>
              <a:pathLst>
                <a:path w="149" h="68" extrusionOk="0">
                  <a:moveTo>
                    <a:pt x="135" y="0"/>
                  </a:moveTo>
                  <a:cubicBezTo>
                    <a:pt x="129" y="0"/>
                    <a:pt x="123" y="5"/>
                    <a:pt x="117" y="10"/>
                  </a:cubicBezTo>
                  <a:cubicBezTo>
                    <a:pt x="104" y="23"/>
                    <a:pt x="91" y="33"/>
                    <a:pt x="76" y="33"/>
                  </a:cubicBezTo>
                  <a:cubicBezTo>
                    <a:pt x="68" y="33"/>
                    <a:pt x="60" y="31"/>
                    <a:pt x="50" y="25"/>
                  </a:cubicBezTo>
                  <a:cubicBezTo>
                    <a:pt x="43" y="18"/>
                    <a:pt x="32" y="9"/>
                    <a:pt x="23" y="9"/>
                  </a:cubicBezTo>
                  <a:cubicBezTo>
                    <a:pt x="19" y="9"/>
                    <a:pt x="16" y="11"/>
                    <a:pt x="13" y="16"/>
                  </a:cubicBezTo>
                  <a:cubicBezTo>
                    <a:pt x="0" y="35"/>
                    <a:pt x="25" y="42"/>
                    <a:pt x="36" y="51"/>
                  </a:cubicBezTo>
                  <a:cubicBezTo>
                    <a:pt x="46" y="58"/>
                    <a:pt x="59" y="63"/>
                    <a:pt x="71" y="67"/>
                  </a:cubicBezTo>
                  <a:cubicBezTo>
                    <a:pt x="73" y="67"/>
                    <a:pt x="74" y="68"/>
                    <a:pt x="76" y="68"/>
                  </a:cubicBezTo>
                  <a:cubicBezTo>
                    <a:pt x="101" y="68"/>
                    <a:pt x="149" y="32"/>
                    <a:pt x="147" y="10"/>
                  </a:cubicBezTo>
                  <a:cubicBezTo>
                    <a:pt x="144" y="3"/>
                    <a:pt x="140" y="0"/>
                    <a:pt x="135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2529814" y="3347626"/>
              <a:ext cx="21363" cy="26048"/>
            </a:xfrm>
            <a:custGeom>
              <a:avLst/>
              <a:gdLst/>
              <a:ahLst/>
              <a:cxnLst/>
              <a:rect l="l" t="t" r="r" b="b"/>
              <a:pathLst>
                <a:path w="114" h="139" extrusionOk="0">
                  <a:moveTo>
                    <a:pt x="96" y="1"/>
                  </a:moveTo>
                  <a:cubicBezTo>
                    <a:pt x="93" y="1"/>
                    <a:pt x="89" y="2"/>
                    <a:pt x="87" y="4"/>
                  </a:cubicBezTo>
                  <a:cubicBezTo>
                    <a:pt x="62" y="43"/>
                    <a:pt x="27" y="71"/>
                    <a:pt x="8" y="113"/>
                  </a:cubicBezTo>
                  <a:cubicBezTo>
                    <a:pt x="2" y="124"/>
                    <a:pt x="1" y="134"/>
                    <a:pt x="16" y="138"/>
                  </a:cubicBezTo>
                  <a:cubicBezTo>
                    <a:pt x="18" y="136"/>
                    <a:pt x="20" y="136"/>
                    <a:pt x="22" y="136"/>
                  </a:cubicBezTo>
                  <a:cubicBezTo>
                    <a:pt x="52" y="96"/>
                    <a:pt x="80" y="57"/>
                    <a:pt x="110" y="16"/>
                  </a:cubicBezTo>
                  <a:cubicBezTo>
                    <a:pt x="114" y="11"/>
                    <a:pt x="110" y="4"/>
                    <a:pt x="103" y="2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2451671" y="3238563"/>
              <a:ext cx="27547" cy="20051"/>
            </a:xfrm>
            <a:custGeom>
              <a:avLst/>
              <a:gdLst/>
              <a:ahLst/>
              <a:cxnLst/>
              <a:rect l="l" t="t" r="r" b="b"/>
              <a:pathLst>
                <a:path w="147" h="107" extrusionOk="0">
                  <a:moveTo>
                    <a:pt x="16" y="0"/>
                  </a:moveTo>
                  <a:cubicBezTo>
                    <a:pt x="5" y="5"/>
                    <a:pt x="0" y="14"/>
                    <a:pt x="11" y="21"/>
                  </a:cubicBezTo>
                  <a:cubicBezTo>
                    <a:pt x="44" y="53"/>
                    <a:pt x="81" y="81"/>
                    <a:pt x="122" y="104"/>
                  </a:cubicBezTo>
                  <a:cubicBezTo>
                    <a:pt x="124" y="106"/>
                    <a:pt x="126" y="106"/>
                    <a:pt x="129" y="106"/>
                  </a:cubicBezTo>
                  <a:cubicBezTo>
                    <a:pt x="133" y="106"/>
                    <a:pt x="137" y="105"/>
                    <a:pt x="140" y="103"/>
                  </a:cubicBezTo>
                  <a:cubicBezTo>
                    <a:pt x="147" y="96"/>
                    <a:pt x="140" y="87"/>
                    <a:pt x="135" y="83"/>
                  </a:cubicBezTo>
                  <a:cubicBezTo>
                    <a:pt x="99" y="57"/>
                    <a:pt x="66" y="30"/>
                    <a:pt x="30" y="5"/>
                  </a:cubicBezTo>
                  <a:cubicBezTo>
                    <a:pt x="25" y="2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2381586" y="3444696"/>
              <a:ext cx="28109" cy="20613"/>
            </a:xfrm>
            <a:custGeom>
              <a:avLst/>
              <a:gdLst/>
              <a:ahLst/>
              <a:cxnLst/>
              <a:rect l="l" t="t" r="r" b="b"/>
              <a:pathLst>
                <a:path w="150" h="110" extrusionOk="0">
                  <a:moveTo>
                    <a:pt x="17" y="0"/>
                  </a:moveTo>
                  <a:cubicBezTo>
                    <a:pt x="11" y="4"/>
                    <a:pt x="6" y="7"/>
                    <a:pt x="4" y="9"/>
                  </a:cubicBezTo>
                  <a:cubicBezTo>
                    <a:pt x="1" y="18"/>
                    <a:pt x="8" y="25"/>
                    <a:pt x="15" y="30"/>
                  </a:cubicBezTo>
                  <a:cubicBezTo>
                    <a:pt x="47" y="55"/>
                    <a:pt x="79" y="78"/>
                    <a:pt x="110" y="103"/>
                  </a:cubicBezTo>
                  <a:cubicBezTo>
                    <a:pt x="116" y="106"/>
                    <a:pt x="122" y="109"/>
                    <a:pt x="128" y="109"/>
                  </a:cubicBezTo>
                  <a:cubicBezTo>
                    <a:pt x="131" y="109"/>
                    <a:pt x="134" y="108"/>
                    <a:pt x="137" y="105"/>
                  </a:cubicBezTo>
                  <a:cubicBezTo>
                    <a:pt x="149" y="92"/>
                    <a:pt x="133" y="85"/>
                    <a:pt x="126" y="78"/>
                  </a:cubicBezTo>
                  <a:cubicBezTo>
                    <a:pt x="98" y="57"/>
                    <a:pt x="68" y="34"/>
                    <a:pt x="38" y="13"/>
                  </a:cubicBezTo>
                  <a:cubicBezTo>
                    <a:pt x="31" y="7"/>
                    <a:pt x="24" y="4"/>
                    <a:pt x="17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2463102" y="3433265"/>
              <a:ext cx="22113" cy="24736"/>
            </a:xfrm>
            <a:custGeom>
              <a:avLst/>
              <a:gdLst/>
              <a:ahLst/>
              <a:cxnLst/>
              <a:rect l="l" t="t" r="r" b="b"/>
              <a:pathLst>
                <a:path w="118" h="132" extrusionOk="0">
                  <a:moveTo>
                    <a:pt x="104" y="1"/>
                  </a:moveTo>
                  <a:cubicBezTo>
                    <a:pt x="98" y="1"/>
                    <a:pt x="92" y="4"/>
                    <a:pt x="88" y="10"/>
                  </a:cubicBezTo>
                  <a:cubicBezTo>
                    <a:pt x="63" y="42"/>
                    <a:pt x="38" y="72"/>
                    <a:pt x="13" y="104"/>
                  </a:cubicBezTo>
                  <a:cubicBezTo>
                    <a:pt x="10" y="111"/>
                    <a:pt x="1" y="120"/>
                    <a:pt x="10" y="129"/>
                  </a:cubicBezTo>
                  <a:cubicBezTo>
                    <a:pt x="13" y="131"/>
                    <a:pt x="16" y="132"/>
                    <a:pt x="19" y="132"/>
                  </a:cubicBezTo>
                  <a:cubicBezTo>
                    <a:pt x="25" y="132"/>
                    <a:pt x="30" y="127"/>
                    <a:pt x="35" y="122"/>
                  </a:cubicBezTo>
                  <a:cubicBezTo>
                    <a:pt x="61" y="91"/>
                    <a:pt x="86" y="61"/>
                    <a:pt x="111" y="30"/>
                  </a:cubicBezTo>
                  <a:cubicBezTo>
                    <a:pt x="114" y="24"/>
                    <a:pt x="116" y="19"/>
                    <a:pt x="118" y="12"/>
                  </a:cubicBezTo>
                  <a:cubicBezTo>
                    <a:pt x="114" y="8"/>
                    <a:pt x="112" y="3"/>
                    <a:pt x="109" y="1"/>
                  </a:cubicBezTo>
                  <a:cubicBezTo>
                    <a:pt x="107" y="1"/>
                    <a:pt x="106" y="1"/>
                    <a:pt x="104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2297071" y="3377422"/>
              <a:ext cx="26423" cy="21925"/>
            </a:xfrm>
            <a:custGeom>
              <a:avLst/>
              <a:gdLst/>
              <a:ahLst/>
              <a:cxnLst/>
              <a:rect l="l" t="t" r="r" b="b"/>
              <a:pathLst>
                <a:path w="141" h="117" extrusionOk="0">
                  <a:moveTo>
                    <a:pt x="21" y="0"/>
                  </a:moveTo>
                  <a:cubicBezTo>
                    <a:pt x="17" y="0"/>
                    <a:pt x="13" y="2"/>
                    <a:pt x="10" y="6"/>
                  </a:cubicBezTo>
                  <a:cubicBezTo>
                    <a:pt x="1" y="16"/>
                    <a:pt x="11" y="23"/>
                    <a:pt x="18" y="29"/>
                  </a:cubicBezTo>
                  <a:cubicBezTo>
                    <a:pt x="48" y="55"/>
                    <a:pt x="79" y="82"/>
                    <a:pt x="110" y="106"/>
                  </a:cubicBezTo>
                  <a:cubicBezTo>
                    <a:pt x="116" y="112"/>
                    <a:pt x="121" y="113"/>
                    <a:pt x="126" y="117"/>
                  </a:cubicBezTo>
                  <a:cubicBezTo>
                    <a:pt x="139" y="108"/>
                    <a:pt x="140" y="98"/>
                    <a:pt x="132" y="89"/>
                  </a:cubicBezTo>
                  <a:cubicBezTo>
                    <a:pt x="98" y="60"/>
                    <a:pt x="66" y="32"/>
                    <a:pt x="33" y="6"/>
                  </a:cubicBezTo>
                  <a:cubicBezTo>
                    <a:pt x="29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2537123" y="3306774"/>
              <a:ext cx="23050" cy="22487"/>
            </a:xfrm>
            <a:custGeom>
              <a:avLst/>
              <a:gdLst/>
              <a:ahLst/>
              <a:cxnLst/>
              <a:rect l="l" t="t" r="r" b="b"/>
              <a:pathLst>
                <a:path w="123" h="120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52"/>
                    <a:pt x="66" y="75"/>
                    <a:pt x="96" y="114"/>
                  </a:cubicBezTo>
                  <a:cubicBezTo>
                    <a:pt x="98" y="117"/>
                    <a:pt x="102" y="119"/>
                    <a:pt x="106" y="119"/>
                  </a:cubicBezTo>
                  <a:cubicBezTo>
                    <a:pt x="108" y="119"/>
                    <a:pt x="110" y="118"/>
                    <a:pt x="112" y="117"/>
                  </a:cubicBezTo>
                  <a:cubicBezTo>
                    <a:pt x="121" y="112"/>
                    <a:pt x="123" y="103"/>
                    <a:pt x="115" y="96"/>
                  </a:cubicBezTo>
                  <a:cubicBezTo>
                    <a:pt x="85" y="55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2375027" y="3093895"/>
              <a:ext cx="41976" cy="88825"/>
            </a:xfrm>
            <a:custGeom>
              <a:avLst/>
              <a:gdLst/>
              <a:ahLst/>
              <a:cxnLst/>
              <a:rect l="l" t="t" r="r" b="b"/>
              <a:pathLst>
                <a:path w="224" h="474" extrusionOk="0">
                  <a:moveTo>
                    <a:pt x="107" y="29"/>
                  </a:moveTo>
                  <a:cubicBezTo>
                    <a:pt x="148" y="29"/>
                    <a:pt x="171" y="55"/>
                    <a:pt x="177" y="109"/>
                  </a:cubicBezTo>
                  <a:cubicBezTo>
                    <a:pt x="190" y="213"/>
                    <a:pt x="167" y="310"/>
                    <a:pt x="131" y="420"/>
                  </a:cubicBezTo>
                  <a:cubicBezTo>
                    <a:pt x="84" y="319"/>
                    <a:pt x="39" y="227"/>
                    <a:pt x="34" y="123"/>
                  </a:cubicBezTo>
                  <a:cubicBezTo>
                    <a:pt x="31" y="64"/>
                    <a:pt x="55" y="33"/>
                    <a:pt x="99" y="29"/>
                  </a:cubicBezTo>
                  <a:cubicBezTo>
                    <a:pt x="102" y="29"/>
                    <a:pt x="105" y="29"/>
                    <a:pt x="107" y="29"/>
                  </a:cubicBezTo>
                  <a:close/>
                  <a:moveTo>
                    <a:pt x="103" y="0"/>
                  </a:moveTo>
                  <a:cubicBezTo>
                    <a:pt x="54" y="0"/>
                    <a:pt x="22" y="30"/>
                    <a:pt x="8" y="87"/>
                  </a:cubicBezTo>
                  <a:cubicBezTo>
                    <a:pt x="0" y="125"/>
                    <a:pt x="4" y="162"/>
                    <a:pt x="15" y="197"/>
                  </a:cubicBezTo>
                  <a:cubicBezTo>
                    <a:pt x="39" y="291"/>
                    <a:pt x="75" y="381"/>
                    <a:pt x="121" y="468"/>
                  </a:cubicBezTo>
                  <a:cubicBezTo>
                    <a:pt x="127" y="472"/>
                    <a:pt x="131" y="473"/>
                    <a:pt x="135" y="473"/>
                  </a:cubicBezTo>
                  <a:cubicBezTo>
                    <a:pt x="149" y="473"/>
                    <a:pt x="149" y="452"/>
                    <a:pt x="158" y="445"/>
                  </a:cubicBezTo>
                  <a:cubicBezTo>
                    <a:pt x="158" y="441"/>
                    <a:pt x="160" y="439"/>
                    <a:pt x="160" y="436"/>
                  </a:cubicBezTo>
                  <a:cubicBezTo>
                    <a:pt x="191" y="325"/>
                    <a:pt x="223" y="215"/>
                    <a:pt x="207" y="96"/>
                  </a:cubicBezTo>
                  <a:cubicBezTo>
                    <a:pt x="199" y="40"/>
                    <a:pt x="165" y="4"/>
                    <a:pt x="115" y="1"/>
                  </a:cubicBezTo>
                  <a:cubicBezTo>
                    <a:pt x="111" y="0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928;p28"/>
          <p:cNvGrpSpPr/>
          <p:nvPr/>
        </p:nvGrpSpPr>
        <p:grpSpPr>
          <a:xfrm>
            <a:off x="749589" y="1135260"/>
            <a:ext cx="1112157" cy="1231499"/>
            <a:chOff x="326250" y="1162050"/>
            <a:chExt cx="1067022" cy="1181521"/>
          </a:xfrm>
        </p:grpSpPr>
        <p:sp>
          <p:nvSpPr>
            <p:cNvPr id="1929" name="Google Shape;1929;p28"/>
            <p:cNvSpPr/>
            <p:nvPr/>
          </p:nvSpPr>
          <p:spPr>
            <a:xfrm>
              <a:off x="1140476" y="1600739"/>
              <a:ext cx="252796" cy="171466"/>
            </a:xfrm>
            <a:custGeom>
              <a:avLst/>
              <a:gdLst/>
              <a:ahLst/>
              <a:cxnLst/>
              <a:rect l="l" t="t" r="r" b="b"/>
              <a:pathLst>
                <a:path w="1349" h="915" extrusionOk="0">
                  <a:moveTo>
                    <a:pt x="1233" y="1"/>
                  </a:moveTo>
                  <a:cubicBezTo>
                    <a:pt x="1203" y="1"/>
                    <a:pt x="1171" y="10"/>
                    <a:pt x="1142" y="19"/>
                  </a:cubicBezTo>
                  <a:cubicBezTo>
                    <a:pt x="1094" y="35"/>
                    <a:pt x="1050" y="58"/>
                    <a:pt x="1009" y="84"/>
                  </a:cubicBezTo>
                  <a:cubicBezTo>
                    <a:pt x="885" y="157"/>
                    <a:pt x="777" y="254"/>
                    <a:pt x="666" y="343"/>
                  </a:cubicBezTo>
                  <a:cubicBezTo>
                    <a:pt x="453" y="509"/>
                    <a:pt x="241" y="674"/>
                    <a:pt x="17" y="819"/>
                  </a:cubicBezTo>
                  <a:cubicBezTo>
                    <a:pt x="1" y="875"/>
                    <a:pt x="40" y="895"/>
                    <a:pt x="78" y="914"/>
                  </a:cubicBezTo>
                  <a:cubicBezTo>
                    <a:pt x="402" y="709"/>
                    <a:pt x="744" y="534"/>
                    <a:pt x="1080" y="350"/>
                  </a:cubicBezTo>
                  <a:cubicBezTo>
                    <a:pt x="1149" y="313"/>
                    <a:pt x="1211" y="263"/>
                    <a:pt x="1262" y="205"/>
                  </a:cubicBezTo>
                  <a:cubicBezTo>
                    <a:pt x="1304" y="155"/>
                    <a:pt x="1349" y="97"/>
                    <a:pt x="1308" y="37"/>
                  </a:cubicBezTo>
                  <a:cubicBezTo>
                    <a:pt x="1289" y="10"/>
                    <a:pt x="1262" y="1"/>
                    <a:pt x="1233" y="1"/>
                  </a:cubicBezTo>
                  <a:close/>
                </a:path>
              </a:pathLst>
            </a:custGeom>
            <a:solidFill>
              <a:srgbClr val="B8C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922350" y="1754028"/>
              <a:ext cx="232932" cy="176339"/>
            </a:xfrm>
            <a:custGeom>
              <a:avLst/>
              <a:gdLst/>
              <a:ahLst/>
              <a:cxnLst/>
              <a:rect l="l" t="t" r="r" b="b"/>
              <a:pathLst>
                <a:path w="1243" h="941" extrusionOk="0">
                  <a:moveTo>
                    <a:pt x="1030" y="109"/>
                  </a:moveTo>
                  <a:cubicBezTo>
                    <a:pt x="965" y="156"/>
                    <a:pt x="903" y="167"/>
                    <a:pt x="848" y="190"/>
                  </a:cubicBezTo>
                  <a:cubicBezTo>
                    <a:pt x="793" y="215"/>
                    <a:pt x="731" y="236"/>
                    <a:pt x="673" y="261"/>
                  </a:cubicBezTo>
                  <a:cubicBezTo>
                    <a:pt x="531" y="314"/>
                    <a:pt x="393" y="376"/>
                    <a:pt x="259" y="446"/>
                  </a:cubicBezTo>
                  <a:cubicBezTo>
                    <a:pt x="186" y="485"/>
                    <a:pt x="117" y="530"/>
                    <a:pt x="80" y="630"/>
                  </a:cubicBezTo>
                  <a:cubicBezTo>
                    <a:pt x="57" y="530"/>
                    <a:pt x="91" y="466"/>
                    <a:pt x="144" y="409"/>
                  </a:cubicBezTo>
                  <a:cubicBezTo>
                    <a:pt x="204" y="344"/>
                    <a:pt x="282" y="305"/>
                    <a:pt x="360" y="270"/>
                  </a:cubicBezTo>
                  <a:cubicBezTo>
                    <a:pt x="568" y="181"/>
                    <a:pt x="786" y="137"/>
                    <a:pt x="1030" y="109"/>
                  </a:cubicBezTo>
                  <a:close/>
                  <a:moveTo>
                    <a:pt x="1032" y="167"/>
                  </a:moveTo>
                  <a:lnTo>
                    <a:pt x="1032" y="167"/>
                  </a:lnTo>
                  <a:cubicBezTo>
                    <a:pt x="855" y="365"/>
                    <a:pt x="664" y="551"/>
                    <a:pt x="464" y="722"/>
                  </a:cubicBezTo>
                  <a:cubicBezTo>
                    <a:pt x="422" y="763"/>
                    <a:pt x="372" y="793"/>
                    <a:pt x="317" y="811"/>
                  </a:cubicBezTo>
                  <a:cubicBezTo>
                    <a:pt x="298" y="816"/>
                    <a:pt x="281" y="818"/>
                    <a:pt x="264" y="818"/>
                  </a:cubicBezTo>
                  <a:cubicBezTo>
                    <a:pt x="214" y="818"/>
                    <a:pt x="172" y="796"/>
                    <a:pt x="140" y="747"/>
                  </a:cubicBezTo>
                  <a:cubicBezTo>
                    <a:pt x="98" y="682"/>
                    <a:pt x="110" y="623"/>
                    <a:pt x="156" y="565"/>
                  </a:cubicBezTo>
                  <a:cubicBezTo>
                    <a:pt x="179" y="537"/>
                    <a:pt x="208" y="514"/>
                    <a:pt x="239" y="498"/>
                  </a:cubicBezTo>
                  <a:cubicBezTo>
                    <a:pt x="492" y="360"/>
                    <a:pt x="761" y="264"/>
                    <a:pt x="1032" y="167"/>
                  </a:cubicBezTo>
                  <a:close/>
                  <a:moveTo>
                    <a:pt x="1069" y="197"/>
                  </a:moveTo>
                  <a:lnTo>
                    <a:pt x="1069" y="197"/>
                  </a:lnTo>
                  <a:cubicBezTo>
                    <a:pt x="929" y="452"/>
                    <a:pt x="772" y="694"/>
                    <a:pt x="521" y="853"/>
                  </a:cubicBezTo>
                  <a:cubicBezTo>
                    <a:pt x="467" y="886"/>
                    <a:pt x="419" y="902"/>
                    <a:pt x="371" y="902"/>
                  </a:cubicBezTo>
                  <a:cubicBezTo>
                    <a:pt x="327" y="902"/>
                    <a:pt x="284" y="889"/>
                    <a:pt x="238" y="862"/>
                  </a:cubicBezTo>
                  <a:cubicBezTo>
                    <a:pt x="439" y="839"/>
                    <a:pt x="556" y="687"/>
                    <a:pt x="691" y="567"/>
                  </a:cubicBezTo>
                  <a:cubicBezTo>
                    <a:pt x="825" y="446"/>
                    <a:pt x="942" y="321"/>
                    <a:pt x="1069" y="197"/>
                  </a:cubicBezTo>
                  <a:close/>
                  <a:moveTo>
                    <a:pt x="1181" y="1"/>
                  </a:moveTo>
                  <a:cubicBezTo>
                    <a:pt x="1092" y="70"/>
                    <a:pt x="986" y="77"/>
                    <a:pt x="882" y="93"/>
                  </a:cubicBezTo>
                  <a:cubicBezTo>
                    <a:pt x="791" y="105"/>
                    <a:pt x="701" y="123"/>
                    <a:pt x="613" y="146"/>
                  </a:cubicBezTo>
                  <a:cubicBezTo>
                    <a:pt x="459" y="186"/>
                    <a:pt x="310" y="238"/>
                    <a:pt x="178" y="333"/>
                  </a:cubicBezTo>
                  <a:cubicBezTo>
                    <a:pt x="47" y="427"/>
                    <a:pt x="1" y="547"/>
                    <a:pt x="54" y="676"/>
                  </a:cubicBezTo>
                  <a:cubicBezTo>
                    <a:pt x="80" y="747"/>
                    <a:pt x="123" y="811"/>
                    <a:pt x="178" y="864"/>
                  </a:cubicBezTo>
                  <a:cubicBezTo>
                    <a:pt x="226" y="913"/>
                    <a:pt x="291" y="940"/>
                    <a:pt x="359" y="940"/>
                  </a:cubicBezTo>
                  <a:cubicBezTo>
                    <a:pt x="385" y="940"/>
                    <a:pt x="412" y="936"/>
                    <a:pt x="438" y="928"/>
                  </a:cubicBezTo>
                  <a:cubicBezTo>
                    <a:pt x="530" y="899"/>
                    <a:pt x="606" y="844"/>
                    <a:pt x="676" y="783"/>
                  </a:cubicBezTo>
                  <a:cubicBezTo>
                    <a:pt x="823" y="648"/>
                    <a:pt x="949" y="494"/>
                    <a:pt x="1050" y="323"/>
                  </a:cubicBezTo>
                  <a:cubicBezTo>
                    <a:pt x="1103" y="238"/>
                    <a:pt x="1149" y="146"/>
                    <a:pt x="1242" y="96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929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343865" y="1258558"/>
              <a:ext cx="568182" cy="506903"/>
            </a:xfrm>
            <a:custGeom>
              <a:avLst/>
              <a:gdLst/>
              <a:ahLst/>
              <a:cxnLst/>
              <a:rect l="l" t="t" r="r" b="b"/>
              <a:pathLst>
                <a:path w="3032" h="2705" extrusionOk="0">
                  <a:moveTo>
                    <a:pt x="1952" y="2015"/>
                  </a:moveTo>
                  <a:lnTo>
                    <a:pt x="1952" y="2015"/>
                  </a:lnTo>
                  <a:cubicBezTo>
                    <a:pt x="1902" y="2056"/>
                    <a:pt x="1853" y="2094"/>
                    <a:pt x="1805" y="2139"/>
                  </a:cubicBezTo>
                  <a:cubicBezTo>
                    <a:pt x="1851" y="2094"/>
                    <a:pt x="1901" y="2052"/>
                    <a:pt x="1952" y="2015"/>
                  </a:cubicBezTo>
                  <a:close/>
                  <a:moveTo>
                    <a:pt x="1600" y="1"/>
                  </a:moveTo>
                  <a:cubicBezTo>
                    <a:pt x="1583" y="1"/>
                    <a:pt x="1565" y="2"/>
                    <a:pt x="1547" y="5"/>
                  </a:cubicBezTo>
                  <a:cubicBezTo>
                    <a:pt x="1223" y="50"/>
                    <a:pt x="988" y="218"/>
                    <a:pt x="859" y="524"/>
                  </a:cubicBezTo>
                  <a:cubicBezTo>
                    <a:pt x="807" y="647"/>
                    <a:pt x="742" y="762"/>
                    <a:pt x="662" y="870"/>
                  </a:cubicBezTo>
                  <a:cubicBezTo>
                    <a:pt x="714" y="759"/>
                    <a:pt x="745" y="647"/>
                    <a:pt x="738" y="531"/>
                  </a:cubicBezTo>
                  <a:cubicBezTo>
                    <a:pt x="735" y="471"/>
                    <a:pt x="730" y="412"/>
                    <a:pt x="756" y="356"/>
                  </a:cubicBezTo>
                  <a:lnTo>
                    <a:pt x="756" y="356"/>
                  </a:lnTo>
                  <a:cubicBezTo>
                    <a:pt x="744" y="363"/>
                    <a:pt x="733" y="368"/>
                    <a:pt x="722" y="375"/>
                  </a:cubicBezTo>
                  <a:cubicBezTo>
                    <a:pt x="606" y="486"/>
                    <a:pt x="496" y="603"/>
                    <a:pt x="395" y="727"/>
                  </a:cubicBezTo>
                  <a:cubicBezTo>
                    <a:pt x="330" y="800"/>
                    <a:pt x="284" y="886"/>
                    <a:pt x="261" y="978"/>
                  </a:cubicBezTo>
                  <a:cubicBezTo>
                    <a:pt x="225" y="1136"/>
                    <a:pt x="146" y="1258"/>
                    <a:pt x="1" y="1332"/>
                  </a:cubicBezTo>
                  <a:cubicBezTo>
                    <a:pt x="4" y="1359"/>
                    <a:pt x="25" y="1360"/>
                    <a:pt x="45" y="1362"/>
                  </a:cubicBezTo>
                  <a:cubicBezTo>
                    <a:pt x="65" y="1364"/>
                    <a:pt x="84" y="1364"/>
                    <a:pt x="104" y="1364"/>
                  </a:cubicBezTo>
                  <a:cubicBezTo>
                    <a:pt x="249" y="1364"/>
                    <a:pt x="376" y="1320"/>
                    <a:pt x="471" y="1192"/>
                  </a:cubicBezTo>
                  <a:cubicBezTo>
                    <a:pt x="480" y="1180"/>
                    <a:pt x="485" y="1164"/>
                    <a:pt x="505" y="1157"/>
                  </a:cubicBezTo>
                  <a:lnTo>
                    <a:pt x="505" y="1157"/>
                  </a:lnTo>
                  <a:cubicBezTo>
                    <a:pt x="438" y="1443"/>
                    <a:pt x="507" y="1686"/>
                    <a:pt x="714" y="1889"/>
                  </a:cubicBezTo>
                  <a:cubicBezTo>
                    <a:pt x="721" y="1896"/>
                    <a:pt x="730" y="1903"/>
                    <a:pt x="728" y="1916"/>
                  </a:cubicBezTo>
                  <a:cubicBezTo>
                    <a:pt x="857" y="2057"/>
                    <a:pt x="1002" y="2181"/>
                    <a:pt x="1161" y="2286"/>
                  </a:cubicBezTo>
                  <a:cubicBezTo>
                    <a:pt x="1221" y="2324"/>
                    <a:pt x="1286" y="2362"/>
                    <a:pt x="1359" y="2362"/>
                  </a:cubicBezTo>
                  <a:cubicBezTo>
                    <a:pt x="1364" y="2362"/>
                    <a:pt x="1369" y="2362"/>
                    <a:pt x="1373" y="2362"/>
                  </a:cubicBezTo>
                  <a:cubicBezTo>
                    <a:pt x="1391" y="2342"/>
                    <a:pt x="1405" y="2321"/>
                    <a:pt x="1418" y="2298"/>
                  </a:cubicBezTo>
                  <a:cubicBezTo>
                    <a:pt x="1632" y="1964"/>
                    <a:pt x="1922" y="1684"/>
                    <a:pt x="2265" y="1486"/>
                  </a:cubicBezTo>
                  <a:lnTo>
                    <a:pt x="2265" y="1486"/>
                  </a:lnTo>
                  <a:cubicBezTo>
                    <a:pt x="2191" y="1534"/>
                    <a:pt x="2122" y="1590"/>
                    <a:pt x="2060" y="1650"/>
                  </a:cubicBezTo>
                  <a:cubicBezTo>
                    <a:pt x="1823" y="1880"/>
                    <a:pt x="1609" y="2130"/>
                    <a:pt x="1467" y="2434"/>
                  </a:cubicBezTo>
                  <a:cubicBezTo>
                    <a:pt x="1460" y="2469"/>
                    <a:pt x="1485" y="2475"/>
                    <a:pt x="1511" y="2478"/>
                  </a:cubicBezTo>
                  <a:cubicBezTo>
                    <a:pt x="1586" y="2387"/>
                    <a:pt x="1660" y="2295"/>
                    <a:pt x="1738" y="2212"/>
                  </a:cubicBezTo>
                  <a:lnTo>
                    <a:pt x="1738" y="2212"/>
                  </a:lnTo>
                  <a:cubicBezTo>
                    <a:pt x="1682" y="2272"/>
                    <a:pt x="1634" y="2341"/>
                    <a:pt x="1598" y="2415"/>
                  </a:cubicBezTo>
                  <a:cubicBezTo>
                    <a:pt x="1581" y="2454"/>
                    <a:pt x="1559" y="2478"/>
                    <a:pt x="1516" y="2478"/>
                  </a:cubicBezTo>
                  <a:cubicBezTo>
                    <a:pt x="1514" y="2478"/>
                    <a:pt x="1513" y="2478"/>
                    <a:pt x="1511" y="2478"/>
                  </a:cubicBezTo>
                  <a:lnTo>
                    <a:pt x="1511" y="2478"/>
                  </a:lnTo>
                  <a:cubicBezTo>
                    <a:pt x="1556" y="2492"/>
                    <a:pt x="1545" y="2563"/>
                    <a:pt x="1600" y="2567"/>
                  </a:cubicBezTo>
                  <a:cubicBezTo>
                    <a:pt x="1642" y="2507"/>
                    <a:pt x="1690" y="2452"/>
                    <a:pt x="1743" y="2402"/>
                  </a:cubicBezTo>
                  <a:cubicBezTo>
                    <a:pt x="1975" y="2178"/>
                    <a:pt x="2193" y="1937"/>
                    <a:pt x="2430" y="1730"/>
                  </a:cubicBezTo>
                  <a:lnTo>
                    <a:pt x="2430" y="1730"/>
                  </a:lnTo>
                  <a:cubicBezTo>
                    <a:pt x="2364" y="1790"/>
                    <a:pt x="2300" y="1857"/>
                    <a:pt x="2231" y="1919"/>
                  </a:cubicBezTo>
                  <a:cubicBezTo>
                    <a:pt x="2109" y="2027"/>
                    <a:pt x="1998" y="2146"/>
                    <a:pt x="1902" y="2277"/>
                  </a:cubicBezTo>
                  <a:cubicBezTo>
                    <a:pt x="1816" y="2393"/>
                    <a:pt x="1701" y="2489"/>
                    <a:pt x="1671" y="2639"/>
                  </a:cubicBezTo>
                  <a:cubicBezTo>
                    <a:pt x="1689" y="2690"/>
                    <a:pt x="1725" y="2704"/>
                    <a:pt x="1769" y="2704"/>
                  </a:cubicBezTo>
                  <a:cubicBezTo>
                    <a:pt x="1778" y="2704"/>
                    <a:pt x="1786" y="2704"/>
                    <a:pt x="1794" y="2703"/>
                  </a:cubicBezTo>
                  <a:cubicBezTo>
                    <a:pt x="1865" y="2694"/>
                    <a:pt x="1932" y="2669"/>
                    <a:pt x="1991" y="2632"/>
                  </a:cubicBezTo>
                  <a:cubicBezTo>
                    <a:pt x="2139" y="2547"/>
                    <a:pt x="2265" y="2434"/>
                    <a:pt x="2389" y="2323"/>
                  </a:cubicBezTo>
                  <a:cubicBezTo>
                    <a:pt x="2486" y="2236"/>
                    <a:pt x="2591" y="2158"/>
                    <a:pt x="2667" y="2050"/>
                  </a:cubicBezTo>
                  <a:cubicBezTo>
                    <a:pt x="2619" y="2050"/>
                    <a:pt x="2603" y="2100"/>
                    <a:pt x="2564" y="2114"/>
                  </a:cubicBezTo>
                  <a:cubicBezTo>
                    <a:pt x="2493" y="2167"/>
                    <a:pt x="2419" y="2218"/>
                    <a:pt x="2343" y="2268"/>
                  </a:cubicBezTo>
                  <a:cubicBezTo>
                    <a:pt x="2193" y="2370"/>
                    <a:pt x="2051" y="2485"/>
                    <a:pt x="1886" y="2567"/>
                  </a:cubicBezTo>
                  <a:cubicBezTo>
                    <a:pt x="1869" y="2575"/>
                    <a:pt x="1853" y="2589"/>
                    <a:pt x="1834" y="2589"/>
                  </a:cubicBezTo>
                  <a:cubicBezTo>
                    <a:pt x="1829" y="2589"/>
                    <a:pt x="1824" y="2588"/>
                    <a:pt x="1819" y="2586"/>
                  </a:cubicBezTo>
                  <a:cubicBezTo>
                    <a:pt x="1817" y="2574"/>
                    <a:pt x="1821" y="2561"/>
                    <a:pt x="1830" y="2554"/>
                  </a:cubicBezTo>
                  <a:cubicBezTo>
                    <a:pt x="1924" y="2446"/>
                    <a:pt x="2012" y="2333"/>
                    <a:pt x="2124" y="2241"/>
                  </a:cubicBezTo>
                  <a:cubicBezTo>
                    <a:pt x="2226" y="2155"/>
                    <a:pt x="2322" y="2059"/>
                    <a:pt x="2408" y="1955"/>
                  </a:cubicBezTo>
                  <a:cubicBezTo>
                    <a:pt x="2481" y="1868"/>
                    <a:pt x="2560" y="1787"/>
                    <a:pt x="2668" y="1742"/>
                  </a:cubicBezTo>
                  <a:cubicBezTo>
                    <a:pt x="2720" y="1725"/>
                    <a:pt x="2766" y="1696"/>
                    <a:pt x="2803" y="1656"/>
                  </a:cubicBezTo>
                  <a:cubicBezTo>
                    <a:pt x="2828" y="1620"/>
                    <a:pt x="2844" y="1576"/>
                    <a:pt x="2882" y="1551"/>
                  </a:cubicBezTo>
                  <a:cubicBezTo>
                    <a:pt x="2892" y="1546"/>
                    <a:pt x="2900" y="1540"/>
                    <a:pt x="2908" y="1540"/>
                  </a:cubicBezTo>
                  <a:cubicBezTo>
                    <a:pt x="2911" y="1540"/>
                    <a:pt x="2915" y="1541"/>
                    <a:pt x="2918" y="1543"/>
                  </a:cubicBezTo>
                  <a:cubicBezTo>
                    <a:pt x="2932" y="1550"/>
                    <a:pt x="2930" y="1564"/>
                    <a:pt x="2930" y="1576"/>
                  </a:cubicBezTo>
                  <a:cubicBezTo>
                    <a:pt x="2928" y="1617"/>
                    <a:pt x="2914" y="1656"/>
                    <a:pt x="2891" y="1689"/>
                  </a:cubicBezTo>
                  <a:cubicBezTo>
                    <a:pt x="2828" y="1785"/>
                    <a:pt x="2766" y="1882"/>
                    <a:pt x="2698" y="1974"/>
                  </a:cubicBezTo>
                  <a:cubicBezTo>
                    <a:pt x="2688" y="1988"/>
                    <a:pt x="2670" y="2002"/>
                    <a:pt x="2691" y="2024"/>
                  </a:cubicBezTo>
                  <a:cubicBezTo>
                    <a:pt x="2815" y="1898"/>
                    <a:pt x="2916" y="1753"/>
                    <a:pt x="2992" y="1594"/>
                  </a:cubicBezTo>
                  <a:cubicBezTo>
                    <a:pt x="3019" y="1537"/>
                    <a:pt x="3031" y="1481"/>
                    <a:pt x="2973" y="1433"/>
                  </a:cubicBezTo>
                  <a:cubicBezTo>
                    <a:pt x="2962" y="1430"/>
                    <a:pt x="2951" y="1428"/>
                    <a:pt x="2939" y="1428"/>
                  </a:cubicBezTo>
                  <a:cubicBezTo>
                    <a:pt x="2927" y="1428"/>
                    <a:pt x="2915" y="1430"/>
                    <a:pt x="2904" y="1435"/>
                  </a:cubicBezTo>
                  <a:cubicBezTo>
                    <a:pt x="2815" y="1459"/>
                    <a:pt x="2725" y="1481"/>
                    <a:pt x="2635" y="1497"/>
                  </a:cubicBezTo>
                  <a:cubicBezTo>
                    <a:pt x="2506" y="1520"/>
                    <a:pt x="2398" y="1587"/>
                    <a:pt x="2307" y="1656"/>
                  </a:cubicBezTo>
                  <a:cubicBezTo>
                    <a:pt x="2375" y="1585"/>
                    <a:pt x="2458" y="1534"/>
                    <a:pt x="2550" y="1504"/>
                  </a:cubicBezTo>
                  <a:cubicBezTo>
                    <a:pt x="2670" y="1461"/>
                    <a:pt x="2783" y="1408"/>
                    <a:pt x="2868" y="1306"/>
                  </a:cubicBezTo>
                  <a:cubicBezTo>
                    <a:pt x="2824" y="1254"/>
                    <a:pt x="2775" y="1208"/>
                    <a:pt x="2744" y="1146"/>
                  </a:cubicBezTo>
                  <a:cubicBezTo>
                    <a:pt x="2683" y="1019"/>
                    <a:pt x="2631" y="888"/>
                    <a:pt x="2587" y="755"/>
                  </a:cubicBezTo>
                  <a:cubicBezTo>
                    <a:pt x="2564" y="688"/>
                    <a:pt x="2545" y="619"/>
                    <a:pt x="2491" y="568"/>
                  </a:cubicBezTo>
                  <a:cubicBezTo>
                    <a:pt x="2474" y="577"/>
                    <a:pt x="2490" y="596"/>
                    <a:pt x="2479" y="607"/>
                  </a:cubicBezTo>
                  <a:cubicBezTo>
                    <a:pt x="2384" y="499"/>
                    <a:pt x="2276" y="417"/>
                    <a:pt x="2131" y="391"/>
                  </a:cubicBezTo>
                  <a:cubicBezTo>
                    <a:pt x="2012" y="370"/>
                    <a:pt x="1929" y="297"/>
                    <a:pt x="1879" y="184"/>
                  </a:cubicBezTo>
                  <a:cubicBezTo>
                    <a:pt x="1830" y="71"/>
                    <a:pt x="1720" y="1"/>
                    <a:pt x="160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25705" y="1162050"/>
              <a:ext cx="96883" cy="104566"/>
            </a:xfrm>
            <a:custGeom>
              <a:avLst/>
              <a:gdLst/>
              <a:ahLst/>
              <a:cxnLst/>
              <a:rect l="l" t="t" r="r" b="b"/>
              <a:pathLst>
                <a:path w="517" h="558" extrusionOk="0">
                  <a:moveTo>
                    <a:pt x="181" y="1"/>
                  </a:moveTo>
                  <a:cubicBezTo>
                    <a:pt x="156" y="1"/>
                    <a:pt x="132" y="17"/>
                    <a:pt x="112" y="50"/>
                  </a:cubicBezTo>
                  <a:cubicBezTo>
                    <a:pt x="76" y="106"/>
                    <a:pt x="41" y="161"/>
                    <a:pt x="0" y="214"/>
                  </a:cubicBezTo>
                  <a:cubicBezTo>
                    <a:pt x="12" y="201"/>
                    <a:pt x="28" y="196"/>
                    <a:pt x="44" y="196"/>
                  </a:cubicBezTo>
                  <a:cubicBezTo>
                    <a:pt x="47" y="196"/>
                    <a:pt x="51" y="196"/>
                    <a:pt x="55" y="197"/>
                  </a:cubicBezTo>
                  <a:cubicBezTo>
                    <a:pt x="63" y="198"/>
                    <a:pt x="72" y="199"/>
                    <a:pt x="80" y="199"/>
                  </a:cubicBezTo>
                  <a:cubicBezTo>
                    <a:pt x="116" y="199"/>
                    <a:pt x="152" y="186"/>
                    <a:pt x="181" y="165"/>
                  </a:cubicBezTo>
                  <a:cubicBezTo>
                    <a:pt x="209" y="146"/>
                    <a:pt x="230" y="136"/>
                    <a:pt x="247" y="136"/>
                  </a:cubicBezTo>
                  <a:cubicBezTo>
                    <a:pt x="271" y="136"/>
                    <a:pt x="286" y="158"/>
                    <a:pt x="299" y="209"/>
                  </a:cubicBezTo>
                  <a:cubicBezTo>
                    <a:pt x="336" y="349"/>
                    <a:pt x="400" y="469"/>
                    <a:pt x="517" y="557"/>
                  </a:cubicBezTo>
                  <a:cubicBezTo>
                    <a:pt x="453" y="442"/>
                    <a:pt x="391" y="327"/>
                    <a:pt x="336" y="207"/>
                  </a:cubicBezTo>
                  <a:cubicBezTo>
                    <a:pt x="312" y="152"/>
                    <a:pt x="283" y="101"/>
                    <a:pt x="252" y="50"/>
                  </a:cubicBezTo>
                  <a:cubicBezTo>
                    <a:pt x="230" y="17"/>
                    <a:pt x="206" y="1"/>
                    <a:pt x="18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462298" y="1184912"/>
              <a:ext cx="352490" cy="249423"/>
            </a:xfrm>
            <a:custGeom>
              <a:avLst/>
              <a:gdLst/>
              <a:ahLst/>
              <a:cxnLst/>
              <a:rect l="l" t="t" r="r" b="b"/>
              <a:pathLst>
                <a:path w="1881" h="1331" extrusionOk="0">
                  <a:moveTo>
                    <a:pt x="1117" y="1"/>
                  </a:moveTo>
                  <a:cubicBezTo>
                    <a:pt x="1103" y="1"/>
                    <a:pt x="1089" y="5"/>
                    <a:pt x="1072" y="14"/>
                  </a:cubicBezTo>
                  <a:cubicBezTo>
                    <a:pt x="1028" y="38"/>
                    <a:pt x="983" y="59"/>
                    <a:pt x="932" y="59"/>
                  </a:cubicBezTo>
                  <a:cubicBezTo>
                    <a:pt x="928" y="59"/>
                    <a:pt x="924" y="59"/>
                    <a:pt x="920" y="59"/>
                  </a:cubicBezTo>
                  <a:cubicBezTo>
                    <a:pt x="919" y="59"/>
                    <a:pt x="918" y="59"/>
                    <a:pt x="917" y="59"/>
                  </a:cubicBezTo>
                  <a:cubicBezTo>
                    <a:pt x="899" y="59"/>
                    <a:pt x="881" y="72"/>
                    <a:pt x="876" y="91"/>
                  </a:cubicBezTo>
                  <a:cubicBezTo>
                    <a:pt x="635" y="320"/>
                    <a:pt x="396" y="554"/>
                    <a:pt x="124" y="750"/>
                  </a:cubicBezTo>
                  <a:cubicBezTo>
                    <a:pt x="96" y="779"/>
                    <a:pt x="73" y="807"/>
                    <a:pt x="82" y="855"/>
                  </a:cubicBezTo>
                  <a:cubicBezTo>
                    <a:pt x="106" y="970"/>
                    <a:pt x="83" y="1078"/>
                    <a:pt x="43" y="1187"/>
                  </a:cubicBezTo>
                  <a:cubicBezTo>
                    <a:pt x="29" y="1228"/>
                    <a:pt x="0" y="1267"/>
                    <a:pt x="2" y="1331"/>
                  </a:cubicBezTo>
                  <a:cubicBezTo>
                    <a:pt x="92" y="1212"/>
                    <a:pt x="170" y="1106"/>
                    <a:pt x="220" y="980"/>
                  </a:cubicBezTo>
                  <a:cubicBezTo>
                    <a:pt x="262" y="876"/>
                    <a:pt x="308" y="777"/>
                    <a:pt x="384" y="692"/>
                  </a:cubicBezTo>
                  <a:cubicBezTo>
                    <a:pt x="513" y="543"/>
                    <a:pt x="676" y="460"/>
                    <a:pt x="871" y="423"/>
                  </a:cubicBezTo>
                  <a:cubicBezTo>
                    <a:pt x="895" y="418"/>
                    <a:pt x="921" y="416"/>
                    <a:pt x="947" y="416"/>
                  </a:cubicBezTo>
                  <a:cubicBezTo>
                    <a:pt x="1068" y="416"/>
                    <a:pt x="1192" y="469"/>
                    <a:pt x="1239" y="598"/>
                  </a:cubicBezTo>
                  <a:cubicBezTo>
                    <a:pt x="1277" y="701"/>
                    <a:pt x="1355" y="763"/>
                    <a:pt x="1460" y="793"/>
                  </a:cubicBezTo>
                  <a:cubicBezTo>
                    <a:pt x="1548" y="818"/>
                    <a:pt x="1642" y="828"/>
                    <a:pt x="1711" y="895"/>
                  </a:cubicBezTo>
                  <a:cubicBezTo>
                    <a:pt x="1764" y="945"/>
                    <a:pt x="1813" y="996"/>
                    <a:pt x="1868" y="1053"/>
                  </a:cubicBezTo>
                  <a:cubicBezTo>
                    <a:pt x="1881" y="1012"/>
                    <a:pt x="1859" y="989"/>
                    <a:pt x="1859" y="963"/>
                  </a:cubicBezTo>
                  <a:cubicBezTo>
                    <a:pt x="1842" y="925"/>
                    <a:pt x="1815" y="894"/>
                    <a:pt x="1783" y="869"/>
                  </a:cubicBezTo>
                  <a:cubicBezTo>
                    <a:pt x="1631" y="747"/>
                    <a:pt x="1499" y="600"/>
                    <a:pt x="1391" y="435"/>
                  </a:cubicBezTo>
                  <a:cubicBezTo>
                    <a:pt x="1308" y="333"/>
                    <a:pt x="1221" y="232"/>
                    <a:pt x="1198" y="96"/>
                  </a:cubicBezTo>
                  <a:cubicBezTo>
                    <a:pt x="1193" y="80"/>
                    <a:pt x="1185" y="64"/>
                    <a:pt x="1177" y="48"/>
                  </a:cubicBezTo>
                  <a:cubicBezTo>
                    <a:pt x="1160" y="17"/>
                    <a:pt x="1141" y="1"/>
                    <a:pt x="111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598908" y="1518286"/>
              <a:ext cx="199763" cy="196577"/>
            </a:xfrm>
            <a:custGeom>
              <a:avLst/>
              <a:gdLst/>
              <a:ahLst/>
              <a:cxnLst/>
              <a:rect l="l" t="t" r="r" b="b"/>
              <a:pathLst>
                <a:path w="1066" h="1049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856" y="95"/>
                    <a:pt x="662" y="220"/>
                    <a:pt x="490" y="371"/>
                  </a:cubicBezTo>
                  <a:cubicBezTo>
                    <a:pt x="324" y="517"/>
                    <a:pt x="177" y="687"/>
                    <a:pt x="58" y="875"/>
                  </a:cubicBezTo>
                  <a:cubicBezTo>
                    <a:pt x="39" y="905"/>
                    <a:pt x="0" y="928"/>
                    <a:pt x="12" y="974"/>
                  </a:cubicBezTo>
                  <a:cubicBezTo>
                    <a:pt x="53" y="986"/>
                    <a:pt x="113" y="972"/>
                    <a:pt x="106" y="1048"/>
                  </a:cubicBezTo>
                  <a:cubicBezTo>
                    <a:pt x="136" y="1048"/>
                    <a:pt x="136" y="1020"/>
                    <a:pt x="145" y="1004"/>
                  </a:cubicBezTo>
                  <a:cubicBezTo>
                    <a:pt x="257" y="779"/>
                    <a:pt x="418" y="592"/>
                    <a:pt x="580" y="408"/>
                  </a:cubicBezTo>
                  <a:cubicBezTo>
                    <a:pt x="713" y="261"/>
                    <a:pt x="865" y="135"/>
                    <a:pt x="1035" y="36"/>
                  </a:cubicBezTo>
                  <a:cubicBezTo>
                    <a:pt x="1051" y="31"/>
                    <a:pt x="1061" y="17"/>
                    <a:pt x="106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326250" y="1467315"/>
              <a:ext cx="154413" cy="150291"/>
            </a:xfrm>
            <a:custGeom>
              <a:avLst/>
              <a:gdLst/>
              <a:ahLst/>
              <a:cxnLst/>
              <a:rect l="l" t="t" r="r" b="b"/>
              <a:pathLst>
                <a:path w="824" h="802" extrusionOk="0">
                  <a:moveTo>
                    <a:pt x="611" y="0"/>
                  </a:moveTo>
                  <a:cubicBezTo>
                    <a:pt x="585" y="9"/>
                    <a:pt x="574" y="32"/>
                    <a:pt x="560" y="54"/>
                  </a:cubicBezTo>
                  <a:cubicBezTo>
                    <a:pt x="478" y="177"/>
                    <a:pt x="346" y="233"/>
                    <a:pt x="213" y="233"/>
                  </a:cubicBezTo>
                  <a:cubicBezTo>
                    <a:pt x="173" y="233"/>
                    <a:pt x="133" y="228"/>
                    <a:pt x="95" y="218"/>
                  </a:cubicBezTo>
                  <a:cubicBezTo>
                    <a:pt x="73" y="225"/>
                    <a:pt x="54" y="232"/>
                    <a:pt x="36" y="241"/>
                  </a:cubicBezTo>
                  <a:cubicBezTo>
                    <a:pt x="22" y="250"/>
                    <a:pt x="1" y="255"/>
                    <a:pt x="8" y="278"/>
                  </a:cubicBezTo>
                  <a:cubicBezTo>
                    <a:pt x="12" y="294"/>
                    <a:pt x="29" y="296"/>
                    <a:pt x="45" y="298"/>
                  </a:cubicBezTo>
                  <a:cubicBezTo>
                    <a:pt x="81" y="303"/>
                    <a:pt x="116" y="306"/>
                    <a:pt x="153" y="310"/>
                  </a:cubicBezTo>
                  <a:cubicBezTo>
                    <a:pt x="332" y="328"/>
                    <a:pt x="487" y="391"/>
                    <a:pt x="595" y="551"/>
                  </a:cubicBezTo>
                  <a:cubicBezTo>
                    <a:pt x="659" y="644"/>
                    <a:pt x="735" y="728"/>
                    <a:pt x="822" y="802"/>
                  </a:cubicBezTo>
                  <a:cubicBezTo>
                    <a:pt x="824" y="786"/>
                    <a:pt x="811" y="773"/>
                    <a:pt x="802" y="763"/>
                  </a:cubicBezTo>
                  <a:cubicBezTo>
                    <a:pt x="624" y="556"/>
                    <a:pt x="540" y="322"/>
                    <a:pt x="615" y="48"/>
                  </a:cubicBezTo>
                  <a:cubicBezTo>
                    <a:pt x="618" y="36"/>
                    <a:pt x="629" y="16"/>
                    <a:pt x="61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41259" y="1560824"/>
              <a:ext cx="184209" cy="194141"/>
            </a:xfrm>
            <a:custGeom>
              <a:avLst/>
              <a:gdLst/>
              <a:ahLst/>
              <a:cxnLst/>
              <a:rect l="l" t="t" r="r" b="b"/>
              <a:pathLst>
                <a:path w="983" h="1036" extrusionOk="0">
                  <a:moveTo>
                    <a:pt x="982" y="0"/>
                  </a:moveTo>
                  <a:cubicBezTo>
                    <a:pt x="878" y="43"/>
                    <a:pt x="807" y="115"/>
                    <a:pt x="736" y="183"/>
                  </a:cubicBezTo>
                  <a:cubicBezTo>
                    <a:pt x="505" y="404"/>
                    <a:pt x="280" y="634"/>
                    <a:pt x="55" y="860"/>
                  </a:cubicBezTo>
                  <a:cubicBezTo>
                    <a:pt x="31" y="887"/>
                    <a:pt x="1" y="910"/>
                    <a:pt x="11" y="952"/>
                  </a:cubicBezTo>
                  <a:cubicBezTo>
                    <a:pt x="15" y="951"/>
                    <a:pt x="19" y="951"/>
                    <a:pt x="23" y="951"/>
                  </a:cubicBezTo>
                  <a:cubicBezTo>
                    <a:pt x="69" y="951"/>
                    <a:pt x="52" y="1012"/>
                    <a:pt x="84" y="1026"/>
                  </a:cubicBezTo>
                  <a:cubicBezTo>
                    <a:pt x="89" y="1029"/>
                    <a:pt x="95" y="1035"/>
                    <a:pt x="100" y="1035"/>
                  </a:cubicBezTo>
                  <a:cubicBezTo>
                    <a:pt x="103" y="1035"/>
                    <a:pt x="106" y="1033"/>
                    <a:pt x="108" y="1026"/>
                  </a:cubicBezTo>
                  <a:cubicBezTo>
                    <a:pt x="126" y="991"/>
                    <a:pt x="138" y="952"/>
                    <a:pt x="146" y="913"/>
                  </a:cubicBezTo>
                  <a:cubicBezTo>
                    <a:pt x="151" y="862"/>
                    <a:pt x="179" y="814"/>
                    <a:pt x="225" y="789"/>
                  </a:cubicBezTo>
                  <a:cubicBezTo>
                    <a:pt x="268" y="765"/>
                    <a:pt x="305" y="731"/>
                    <a:pt x="330" y="688"/>
                  </a:cubicBezTo>
                  <a:cubicBezTo>
                    <a:pt x="386" y="579"/>
                    <a:pt x="471" y="496"/>
                    <a:pt x="556" y="412"/>
                  </a:cubicBezTo>
                  <a:cubicBezTo>
                    <a:pt x="696" y="278"/>
                    <a:pt x="848" y="154"/>
                    <a:pt x="98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766625" y="1503107"/>
              <a:ext cx="134362" cy="75145"/>
            </a:xfrm>
            <a:custGeom>
              <a:avLst/>
              <a:gdLst/>
              <a:ahLst/>
              <a:cxnLst/>
              <a:rect l="l" t="t" r="r" b="b"/>
              <a:pathLst>
                <a:path w="717" h="401" extrusionOk="0">
                  <a:moveTo>
                    <a:pt x="610" y="1"/>
                  </a:moveTo>
                  <a:cubicBezTo>
                    <a:pt x="600" y="4"/>
                    <a:pt x="588" y="2"/>
                    <a:pt x="582" y="9"/>
                  </a:cubicBezTo>
                  <a:cubicBezTo>
                    <a:pt x="497" y="98"/>
                    <a:pt x="389" y="146"/>
                    <a:pt x="276" y="186"/>
                  </a:cubicBezTo>
                  <a:cubicBezTo>
                    <a:pt x="161" y="227"/>
                    <a:pt x="64" y="289"/>
                    <a:pt x="0" y="397"/>
                  </a:cubicBezTo>
                  <a:cubicBezTo>
                    <a:pt x="6" y="399"/>
                    <a:pt x="10" y="400"/>
                    <a:pt x="14" y="400"/>
                  </a:cubicBezTo>
                  <a:cubicBezTo>
                    <a:pt x="27" y="400"/>
                    <a:pt x="35" y="389"/>
                    <a:pt x="44" y="381"/>
                  </a:cubicBezTo>
                  <a:cubicBezTo>
                    <a:pt x="135" y="296"/>
                    <a:pt x="244" y="238"/>
                    <a:pt x="363" y="211"/>
                  </a:cubicBezTo>
                  <a:cubicBezTo>
                    <a:pt x="483" y="188"/>
                    <a:pt x="600" y="160"/>
                    <a:pt x="717" y="128"/>
                  </a:cubicBezTo>
                  <a:cubicBezTo>
                    <a:pt x="623" y="57"/>
                    <a:pt x="623" y="57"/>
                    <a:pt x="61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826217" y="1541710"/>
              <a:ext cx="71772" cy="115061"/>
            </a:xfrm>
            <a:custGeom>
              <a:avLst/>
              <a:gdLst/>
              <a:ahLst/>
              <a:cxnLst/>
              <a:rect l="l" t="t" r="r" b="b"/>
              <a:pathLst>
                <a:path w="383" h="614" extrusionOk="0">
                  <a:moveTo>
                    <a:pt x="354" y="1"/>
                  </a:moveTo>
                  <a:cubicBezTo>
                    <a:pt x="348" y="1"/>
                    <a:pt x="339" y="4"/>
                    <a:pt x="328" y="9"/>
                  </a:cubicBezTo>
                  <a:cubicBezTo>
                    <a:pt x="278" y="32"/>
                    <a:pt x="241" y="76"/>
                    <a:pt x="225" y="129"/>
                  </a:cubicBezTo>
                  <a:cubicBezTo>
                    <a:pt x="228" y="130"/>
                    <a:pt x="231" y="130"/>
                    <a:pt x="233" y="130"/>
                  </a:cubicBezTo>
                  <a:cubicBezTo>
                    <a:pt x="245" y="130"/>
                    <a:pt x="256" y="122"/>
                    <a:pt x="269" y="122"/>
                  </a:cubicBezTo>
                  <a:cubicBezTo>
                    <a:pt x="272" y="122"/>
                    <a:pt x="275" y="122"/>
                    <a:pt x="278" y="124"/>
                  </a:cubicBezTo>
                  <a:cubicBezTo>
                    <a:pt x="229" y="189"/>
                    <a:pt x="193" y="263"/>
                    <a:pt x="123" y="308"/>
                  </a:cubicBezTo>
                  <a:cubicBezTo>
                    <a:pt x="93" y="323"/>
                    <a:pt x="73" y="350"/>
                    <a:pt x="66" y="382"/>
                  </a:cubicBezTo>
                  <a:cubicBezTo>
                    <a:pt x="54" y="461"/>
                    <a:pt x="31" y="539"/>
                    <a:pt x="1" y="614"/>
                  </a:cubicBezTo>
                  <a:cubicBezTo>
                    <a:pt x="43" y="603"/>
                    <a:pt x="57" y="559"/>
                    <a:pt x="93" y="539"/>
                  </a:cubicBezTo>
                  <a:cubicBezTo>
                    <a:pt x="101" y="530"/>
                    <a:pt x="109" y="522"/>
                    <a:pt x="117" y="513"/>
                  </a:cubicBezTo>
                  <a:cubicBezTo>
                    <a:pt x="165" y="438"/>
                    <a:pt x="216" y="368"/>
                    <a:pt x="262" y="293"/>
                  </a:cubicBezTo>
                  <a:cubicBezTo>
                    <a:pt x="314" y="216"/>
                    <a:pt x="383" y="143"/>
                    <a:pt x="376" y="39"/>
                  </a:cubicBezTo>
                  <a:cubicBezTo>
                    <a:pt x="373" y="13"/>
                    <a:pt x="368" y="1"/>
                    <a:pt x="354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73491" y="1557077"/>
              <a:ext cx="211944" cy="193579"/>
            </a:xfrm>
            <a:custGeom>
              <a:avLst/>
              <a:gdLst/>
              <a:ahLst/>
              <a:cxnLst/>
              <a:rect l="l" t="t" r="r" b="b"/>
              <a:pathLst>
                <a:path w="1131" h="1033" extrusionOk="0">
                  <a:moveTo>
                    <a:pt x="1130" y="1"/>
                  </a:moveTo>
                  <a:lnTo>
                    <a:pt x="1130" y="1"/>
                  </a:lnTo>
                  <a:cubicBezTo>
                    <a:pt x="1085" y="8"/>
                    <a:pt x="1067" y="34"/>
                    <a:pt x="1040" y="47"/>
                  </a:cubicBezTo>
                  <a:cubicBezTo>
                    <a:pt x="1010" y="80"/>
                    <a:pt x="971" y="105"/>
                    <a:pt x="927" y="119"/>
                  </a:cubicBezTo>
                  <a:cubicBezTo>
                    <a:pt x="812" y="169"/>
                    <a:pt x="713" y="247"/>
                    <a:pt x="639" y="346"/>
                  </a:cubicBezTo>
                  <a:cubicBezTo>
                    <a:pt x="566" y="436"/>
                    <a:pt x="487" y="519"/>
                    <a:pt x="398" y="595"/>
                  </a:cubicBezTo>
                  <a:cubicBezTo>
                    <a:pt x="281" y="698"/>
                    <a:pt x="173" y="809"/>
                    <a:pt x="73" y="928"/>
                  </a:cubicBezTo>
                  <a:cubicBezTo>
                    <a:pt x="50" y="954"/>
                    <a:pt x="0" y="991"/>
                    <a:pt x="25" y="1022"/>
                  </a:cubicBezTo>
                  <a:cubicBezTo>
                    <a:pt x="31" y="1029"/>
                    <a:pt x="39" y="1033"/>
                    <a:pt x="47" y="1033"/>
                  </a:cubicBezTo>
                  <a:cubicBezTo>
                    <a:pt x="71" y="1033"/>
                    <a:pt x="102" y="1008"/>
                    <a:pt x="126" y="995"/>
                  </a:cubicBezTo>
                  <a:cubicBezTo>
                    <a:pt x="372" y="864"/>
                    <a:pt x="591" y="694"/>
                    <a:pt x="816" y="532"/>
                  </a:cubicBezTo>
                  <a:cubicBezTo>
                    <a:pt x="858" y="486"/>
                    <a:pt x="885" y="427"/>
                    <a:pt x="886" y="363"/>
                  </a:cubicBezTo>
                  <a:cubicBezTo>
                    <a:pt x="888" y="309"/>
                    <a:pt x="916" y="257"/>
                    <a:pt x="964" y="226"/>
                  </a:cubicBezTo>
                  <a:cubicBezTo>
                    <a:pt x="1039" y="171"/>
                    <a:pt x="1086" y="93"/>
                    <a:pt x="1130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624768" y="1623039"/>
              <a:ext cx="98945" cy="103255"/>
            </a:xfrm>
            <a:custGeom>
              <a:avLst/>
              <a:gdLst/>
              <a:ahLst/>
              <a:cxnLst/>
              <a:rect l="l" t="t" r="r" b="b"/>
              <a:pathLst>
                <a:path w="528" h="551" extrusionOk="0">
                  <a:moveTo>
                    <a:pt x="513" y="0"/>
                  </a:moveTo>
                  <a:cubicBezTo>
                    <a:pt x="512" y="0"/>
                    <a:pt x="512" y="1"/>
                    <a:pt x="511" y="1"/>
                  </a:cubicBezTo>
                  <a:cubicBezTo>
                    <a:pt x="326" y="146"/>
                    <a:pt x="157" y="312"/>
                    <a:pt x="11" y="498"/>
                  </a:cubicBezTo>
                  <a:cubicBezTo>
                    <a:pt x="0" y="507"/>
                    <a:pt x="0" y="523"/>
                    <a:pt x="11" y="532"/>
                  </a:cubicBezTo>
                  <a:cubicBezTo>
                    <a:pt x="28" y="545"/>
                    <a:pt x="41" y="550"/>
                    <a:pt x="53" y="550"/>
                  </a:cubicBezTo>
                  <a:cubicBezTo>
                    <a:pt x="79" y="550"/>
                    <a:pt x="93" y="521"/>
                    <a:pt x="108" y="491"/>
                  </a:cubicBezTo>
                  <a:cubicBezTo>
                    <a:pt x="179" y="339"/>
                    <a:pt x="290" y="220"/>
                    <a:pt x="421" y="118"/>
                  </a:cubicBezTo>
                  <a:cubicBezTo>
                    <a:pt x="464" y="88"/>
                    <a:pt x="501" y="49"/>
                    <a:pt x="527" y="4"/>
                  </a:cubicBezTo>
                  <a:cubicBezTo>
                    <a:pt x="520" y="3"/>
                    <a:pt x="515" y="0"/>
                    <a:pt x="51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484036" y="1341011"/>
              <a:ext cx="252234" cy="295522"/>
            </a:xfrm>
            <a:custGeom>
              <a:avLst/>
              <a:gdLst/>
              <a:ahLst/>
              <a:cxnLst/>
              <a:rect l="l" t="t" r="r" b="b"/>
              <a:pathLst>
                <a:path w="1346" h="1577" extrusionOk="0">
                  <a:moveTo>
                    <a:pt x="641" y="0"/>
                  </a:moveTo>
                  <a:cubicBezTo>
                    <a:pt x="625" y="0"/>
                    <a:pt x="611" y="8"/>
                    <a:pt x="595" y="25"/>
                  </a:cubicBezTo>
                  <a:cubicBezTo>
                    <a:pt x="535" y="92"/>
                    <a:pt x="486" y="167"/>
                    <a:pt x="445" y="246"/>
                  </a:cubicBezTo>
                  <a:cubicBezTo>
                    <a:pt x="376" y="363"/>
                    <a:pt x="282" y="460"/>
                    <a:pt x="208" y="574"/>
                  </a:cubicBezTo>
                  <a:cubicBezTo>
                    <a:pt x="109" y="729"/>
                    <a:pt x="40" y="901"/>
                    <a:pt x="6" y="1083"/>
                  </a:cubicBezTo>
                  <a:cubicBezTo>
                    <a:pt x="1" y="1111"/>
                    <a:pt x="17" y="1127"/>
                    <a:pt x="33" y="1143"/>
                  </a:cubicBezTo>
                  <a:cubicBezTo>
                    <a:pt x="148" y="1276"/>
                    <a:pt x="265" y="1409"/>
                    <a:pt x="380" y="1545"/>
                  </a:cubicBezTo>
                  <a:cubicBezTo>
                    <a:pt x="397" y="1565"/>
                    <a:pt x="412" y="1577"/>
                    <a:pt x="427" y="1577"/>
                  </a:cubicBezTo>
                  <a:cubicBezTo>
                    <a:pt x="440" y="1577"/>
                    <a:pt x="453" y="1568"/>
                    <a:pt x="468" y="1548"/>
                  </a:cubicBezTo>
                  <a:cubicBezTo>
                    <a:pt x="581" y="1407"/>
                    <a:pt x="652" y="1241"/>
                    <a:pt x="735" y="1083"/>
                  </a:cubicBezTo>
                  <a:cubicBezTo>
                    <a:pt x="801" y="961"/>
                    <a:pt x="893" y="855"/>
                    <a:pt x="1004" y="772"/>
                  </a:cubicBezTo>
                  <a:lnTo>
                    <a:pt x="1006" y="774"/>
                  </a:lnTo>
                  <a:cubicBezTo>
                    <a:pt x="1110" y="712"/>
                    <a:pt x="1225" y="671"/>
                    <a:pt x="1345" y="651"/>
                  </a:cubicBezTo>
                  <a:cubicBezTo>
                    <a:pt x="1266" y="572"/>
                    <a:pt x="1190" y="510"/>
                    <a:pt x="1133" y="436"/>
                  </a:cubicBezTo>
                  <a:cubicBezTo>
                    <a:pt x="1004" y="275"/>
                    <a:pt x="868" y="126"/>
                    <a:pt x="689" y="16"/>
                  </a:cubicBezTo>
                  <a:cubicBezTo>
                    <a:pt x="670" y="6"/>
                    <a:pt x="655" y="0"/>
                    <a:pt x="64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551123" y="1996703"/>
              <a:ext cx="639204" cy="346868"/>
            </a:xfrm>
            <a:custGeom>
              <a:avLst/>
              <a:gdLst/>
              <a:ahLst/>
              <a:cxnLst/>
              <a:rect l="l" t="t" r="r" b="b"/>
              <a:pathLst>
                <a:path w="3411" h="1851" extrusionOk="0">
                  <a:moveTo>
                    <a:pt x="7" y="1"/>
                  </a:moveTo>
                  <a:cubicBezTo>
                    <a:pt x="4" y="20"/>
                    <a:pt x="0" y="39"/>
                    <a:pt x="0" y="59"/>
                  </a:cubicBezTo>
                  <a:cubicBezTo>
                    <a:pt x="0" y="487"/>
                    <a:pt x="221" y="832"/>
                    <a:pt x="598" y="1094"/>
                  </a:cubicBezTo>
                  <a:cubicBezTo>
                    <a:pt x="756" y="1202"/>
                    <a:pt x="802" y="1292"/>
                    <a:pt x="729" y="1435"/>
                  </a:cubicBezTo>
                  <a:cubicBezTo>
                    <a:pt x="711" y="1467"/>
                    <a:pt x="717" y="1494"/>
                    <a:pt x="754" y="1517"/>
                  </a:cubicBezTo>
                  <a:cubicBezTo>
                    <a:pt x="1076" y="1714"/>
                    <a:pt x="1418" y="1850"/>
                    <a:pt x="1800" y="1850"/>
                  </a:cubicBezTo>
                  <a:cubicBezTo>
                    <a:pt x="1831" y="1850"/>
                    <a:pt x="1863" y="1849"/>
                    <a:pt x="1895" y="1847"/>
                  </a:cubicBezTo>
                  <a:cubicBezTo>
                    <a:pt x="2102" y="1835"/>
                    <a:pt x="2104" y="1835"/>
                    <a:pt x="2146" y="1654"/>
                  </a:cubicBezTo>
                  <a:cubicBezTo>
                    <a:pt x="2157" y="1601"/>
                    <a:pt x="2182" y="1580"/>
                    <a:pt x="2245" y="1580"/>
                  </a:cubicBezTo>
                  <a:cubicBezTo>
                    <a:pt x="2346" y="1580"/>
                    <a:pt x="2447" y="1571"/>
                    <a:pt x="2546" y="1550"/>
                  </a:cubicBezTo>
                  <a:cubicBezTo>
                    <a:pt x="2971" y="1471"/>
                    <a:pt x="3257" y="1248"/>
                    <a:pt x="3411" y="890"/>
                  </a:cubicBezTo>
                  <a:cubicBezTo>
                    <a:pt x="3396" y="873"/>
                    <a:pt x="3377" y="869"/>
                    <a:pt x="3358" y="869"/>
                  </a:cubicBezTo>
                  <a:cubicBezTo>
                    <a:pt x="3347" y="869"/>
                    <a:pt x="3335" y="870"/>
                    <a:pt x="3323" y="871"/>
                  </a:cubicBezTo>
                  <a:cubicBezTo>
                    <a:pt x="3185" y="885"/>
                    <a:pt x="3047" y="894"/>
                    <a:pt x="2907" y="897"/>
                  </a:cubicBezTo>
                  <a:cubicBezTo>
                    <a:pt x="2867" y="899"/>
                    <a:pt x="2828" y="899"/>
                    <a:pt x="2788" y="899"/>
                  </a:cubicBezTo>
                  <a:cubicBezTo>
                    <a:pt x="2425" y="899"/>
                    <a:pt x="2065" y="843"/>
                    <a:pt x="1711" y="763"/>
                  </a:cubicBezTo>
                  <a:cubicBezTo>
                    <a:pt x="1568" y="728"/>
                    <a:pt x="1428" y="687"/>
                    <a:pt x="1288" y="637"/>
                  </a:cubicBezTo>
                  <a:cubicBezTo>
                    <a:pt x="924" y="506"/>
                    <a:pt x="572" y="338"/>
                    <a:pt x="243" y="133"/>
                  </a:cubicBezTo>
                  <a:cubicBezTo>
                    <a:pt x="167" y="85"/>
                    <a:pt x="105" y="15"/>
                    <a:pt x="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561991" y="1882955"/>
              <a:ext cx="667876" cy="245487"/>
            </a:xfrm>
            <a:custGeom>
              <a:avLst/>
              <a:gdLst/>
              <a:ahLst/>
              <a:cxnLst/>
              <a:rect l="l" t="t" r="r" b="b"/>
              <a:pathLst>
                <a:path w="3564" h="1310" extrusionOk="0">
                  <a:moveTo>
                    <a:pt x="94" y="1"/>
                  </a:moveTo>
                  <a:cubicBezTo>
                    <a:pt x="33" y="80"/>
                    <a:pt x="34" y="181"/>
                    <a:pt x="4" y="271"/>
                  </a:cubicBezTo>
                  <a:cubicBezTo>
                    <a:pt x="1" y="337"/>
                    <a:pt x="66" y="363"/>
                    <a:pt x="107" y="399"/>
                  </a:cubicBezTo>
                  <a:cubicBezTo>
                    <a:pt x="505" y="768"/>
                    <a:pt x="977" y="1025"/>
                    <a:pt x="1515" y="1182"/>
                  </a:cubicBezTo>
                  <a:cubicBezTo>
                    <a:pt x="1771" y="1257"/>
                    <a:pt x="2035" y="1290"/>
                    <a:pt x="2300" y="1304"/>
                  </a:cubicBezTo>
                  <a:cubicBezTo>
                    <a:pt x="2360" y="1308"/>
                    <a:pt x="2420" y="1310"/>
                    <a:pt x="2479" y="1310"/>
                  </a:cubicBezTo>
                  <a:cubicBezTo>
                    <a:pt x="2777" y="1310"/>
                    <a:pt x="3068" y="1267"/>
                    <a:pt x="3353" y="1205"/>
                  </a:cubicBezTo>
                  <a:cubicBezTo>
                    <a:pt x="3413" y="1193"/>
                    <a:pt x="3484" y="1189"/>
                    <a:pt x="3496" y="1117"/>
                  </a:cubicBezTo>
                  <a:cubicBezTo>
                    <a:pt x="3521" y="1018"/>
                    <a:pt x="3563" y="921"/>
                    <a:pt x="3558" y="814"/>
                  </a:cubicBezTo>
                  <a:cubicBezTo>
                    <a:pt x="3552" y="814"/>
                    <a:pt x="3546" y="813"/>
                    <a:pt x="3540" y="813"/>
                  </a:cubicBezTo>
                  <a:cubicBezTo>
                    <a:pt x="3490" y="813"/>
                    <a:pt x="3449" y="838"/>
                    <a:pt x="3406" y="855"/>
                  </a:cubicBezTo>
                  <a:cubicBezTo>
                    <a:pt x="3070" y="990"/>
                    <a:pt x="2709" y="1062"/>
                    <a:pt x="2345" y="1069"/>
                  </a:cubicBezTo>
                  <a:cubicBezTo>
                    <a:pt x="2321" y="1070"/>
                    <a:pt x="2297" y="1070"/>
                    <a:pt x="2273" y="1070"/>
                  </a:cubicBezTo>
                  <a:cubicBezTo>
                    <a:pt x="1993" y="1070"/>
                    <a:pt x="1714" y="1022"/>
                    <a:pt x="1448" y="929"/>
                  </a:cubicBezTo>
                  <a:cubicBezTo>
                    <a:pt x="1082" y="797"/>
                    <a:pt x="776" y="583"/>
                    <a:pt x="489" y="344"/>
                  </a:cubicBezTo>
                  <a:cubicBezTo>
                    <a:pt x="355" y="232"/>
                    <a:pt x="236" y="107"/>
                    <a:pt x="9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552434" y="1942921"/>
              <a:ext cx="658881" cy="224312"/>
            </a:xfrm>
            <a:custGeom>
              <a:avLst/>
              <a:gdLst/>
              <a:ahLst/>
              <a:cxnLst/>
              <a:rect l="l" t="t" r="r" b="b"/>
              <a:pathLst>
                <a:path w="3516" h="1197" extrusionOk="0">
                  <a:moveTo>
                    <a:pt x="60" y="0"/>
                  </a:moveTo>
                  <a:cubicBezTo>
                    <a:pt x="51" y="0"/>
                    <a:pt x="42" y="10"/>
                    <a:pt x="38" y="36"/>
                  </a:cubicBezTo>
                  <a:cubicBezTo>
                    <a:pt x="25" y="98"/>
                    <a:pt x="13" y="158"/>
                    <a:pt x="2" y="220"/>
                  </a:cubicBezTo>
                  <a:cubicBezTo>
                    <a:pt x="0" y="286"/>
                    <a:pt x="64" y="305"/>
                    <a:pt x="108" y="337"/>
                  </a:cubicBezTo>
                  <a:cubicBezTo>
                    <a:pt x="344" y="503"/>
                    <a:pt x="593" y="647"/>
                    <a:pt x="857" y="765"/>
                  </a:cubicBezTo>
                  <a:cubicBezTo>
                    <a:pt x="1467" y="1047"/>
                    <a:pt x="2129" y="1193"/>
                    <a:pt x="2800" y="1193"/>
                  </a:cubicBezTo>
                  <a:cubicBezTo>
                    <a:pt x="2808" y="1193"/>
                    <a:pt x="2816" y="1193"/>
                    <a:pt x="2824" y="1193"/>
                  </a:cubicBezTo>
                  <a:cubicBezTo>
                    <a:pt x="3027" y="1191"/>
                    <a:pt x="3232" y="1197"/>
                    <a:pt x="3427" y="1147"/>
                  </a:cubicBezTo>
                  <a:cubicBezTo>
                    <a:pt x="3459" y="1062"/>
                    <a:pt x="3498" y="979"/>
                    <a:pt x="3515" y="891"/>
                  </a:cubicBezTo>
                  <a:cubicBezTo>
                    <a:pt x="3510" y="864"/>
                    <a:pt x="3505" y="853"/>
                    <a:pt x="3488" y="853"/>
                  </a:cubicBezTo>
                  <a:cubicBezTo>
                    <a:pt x="3479" y="853"/>
                    <a:pt x="3466" y="857"/>
                    <a:pt x="3446" y="862"/>
                  </a:cubicBezTo>
                  <a:cubicBezTo>
                    <a:pt x="3154" y="947"/>
                    <a:pt x="2855" y="987"/>
                    <a:pt x="2550" y="987"/>
                  </a:cubicBezTo>
                  <a:cubicBezTo>
                    <a:pt x="2379" y="987"/>
                    <a:pt x="2206" y="974"/>
                    <a:pt x="2031" y="951"/>
                  </a:cubicBezTo>
                  <a:cubicBezTo>
                    <a:pt x="1497" y="871"/>
                    <a:pt x="986" y="675"/>
                    <a:pt x="536" y="376"/>
                  </a:cubicBezTo>
                  <a:cubicBezTo>
                    <a:pt x="384" y="272"/>
                    <a:pt x="239" y="157"/>
                    <a:pt x="101" y="33"/>
                  </a:cubicBezTo>
                  <a:cubicBezTo>
                    <a:pt x="90" y="21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79232" y="1870025"/>
              <a:ext cx="649698" cy="219065"/>
            </a:xfrm>
            <a:custGeom>
              <a:avLst/>
              <a:gdLst/>
              <a:ahLst/>
              <a:cxnLst/>
              <a:rect l="l" t="t" r="r" b="b"/>
              <a:pathLst>
                <a:path w="3467" h="1169" extrusionOk="0">
                  <a:moveTo>
                    <a:pt x="628" y="0"/>
                  </a:moveTo>
                  <a:cubicBezTo>
                    <a:pt x="418" y="0"/>
                    <a:pt x="209" y="23"/>
                    <a:pt x="2" y="68"/>
                  </a:cubicBezTo>
                  <a:cubicBezTo>
                    <a:pt x="1" y="102"/>
                    <a:pt x="31" y="119"/>
                    <a:pt x="52" y="141"/>
                  </a:cubicBezTo>
                  <a:cubicBezTo>
                    <a:pt x="294" y="381"/>
                    <a:pt x="561" y="595"/>
                    <a:pt x="848" y="783"/>
                  </a:cubicBezTo>
                  <a:cubicBezTo>
                    <a:pt x="1128" y="963"/>
                    <a:pt x="1442" y="1083"/>
                    <a:pt x="1773" y="1136"/>
                  </a:cubicBezTo>
                  <a:cubicBezTo>
                    <a:pt x="1917" y="1158"/>
                    <a:pt x="2061" y="1169"/>
                    <a:pt x="2205" y="1169"/>
                  </a:cubicBezTo>
                  <a:cubicBezTo>
                    <a:pt x="2418" y="1169"/>
                    <a:pt x="2632" y="1145"/>
                    <a:pt x="2842" y="1098"/>
                  </a:cubicBezTo>
                  <a:cubicBezTo>
                    <a:pt x="3059" y="1048"/>
                    <a:pt x="3275" y="991"/>
                    <a:pt x="3466" y="885"/>
                  </a:cubicBezTo>
                  <a:cubicBezTo>
                    <a:pt x="3319" y="772"/>
                    <a:pt x="3162" y="677"/>
                    <a:pt x="2997" y="595"/>
                  </a:cubicBezTo>
                  <a:lnTo>
                    <a:pt x="2997" y="595"/>
                  </a:lnTo>
                  <a:lnTo>
                    <a:pt x="3063" y="735"/>
                  </a:lnTo>
                  <a:cubicBezTo>
                    <a:pt x="3095" y="779"/>
                    <a:pt x="3157" y="802"/>
                    <a:pt x="3188" y="848"/>
                  </a:cubicBezTo>
                  <a:cubicBezTo>
                    <a:pt x="3164" y="864"/>
                    <a:pt x="3137" y="878"/>
                    <a:pt x="3111" y="887"/>
                  </a:cubicBezTo>
                  <a:cubicBezTo>
                    <a:pt x="3095" y="926"/>
                    <a:pt x="3054" y="937"/>
                    <a:pt x="3017" y="951"/>
                  </a:cubicBezTo>
                  <a:cubicBezTo>
                    <a:pt x="2731" y="1056"/>
                    <a:pt x="2425" y="1099"/>
                    <a:pt x="2111" y="1099"/>
                  </a:cubicBezTo>
                  <a:cubicBezTo>
                    <a:pt x="2099" y="1099"/>
                    <a:pt x="2086" y="1099"/>
                    <a:pt x="2074" y="1099"/>
                  </a:cubicBezTo>
                  <a:cubicBezTo>
                    <a:pt x="1812" y="1094"/>
                    <a:pt x="1556" y="1052"/>
                    <a:pt x="1310" y="944"/>
                  </a:cubicBezTo>
                  <a:cubicBezTo>
                    <a:pt x="1069" y="837"/>
                    <a:pt x="843" y="698"/>
                    <a:pt x="638" y="533"/>
                  </a:cubicBezTo>
                  <a:cubicBezTo>
                    <a:pt x="537" y="454"/>
                    <a:pt x="423" y="379"/>
                    <a:pt x="351" y="273"/>
                  </a:cubicBezTo>
                  <a:cubicBezTo>
                    <a:pt x="340" y="248"/>
                    <a:pt x="324" y="225"/>
                    <a:pt x="301" y="209"/>
                  </a:cubicBezTo>
                  <a:cubicBezTo>
                    <a:pt x="248" y="162"/>
                    <a:pt x="273" y="142"/>
                    <a:pt x="332" y="137"/>
                  </a:cubicBezTo>
                  <a:cubicBezTo>
                    <a:pt x="400" y="132"/>
                    <a:pt x="466" y="114"/>
                    <a:pt x="533" y="107"/>
                  </a:cubicBezTo>
                  <a:lnTo>
                    <a:pt x="673" y="1"/>
                  </a:lnTo>
                  <a:cubicBezTo>
                    <a:pt x="658" y="1"/>
                    <a:pt x="643" y="0"/>
                    <a:pt x="628" y="0"/>
                  </a:cubicBezTo>
                  <a:close/>
                </a:path>
              </a:pathLst>
            </a:custGeom>
            <a:solidFill>
              <a:srgbClr val="E8C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56370" y="1933739"/>
              <a:ext cx="660942" cy="197702"/>
            </a:xfrm>
            <a:custGeom>
              <a:avLst/>
              <a:gdLst/>
              <a:ahLst/>
              <a:cxnLst/>
              <a:rect l="l" t="t" r="r" b="b"/>
              <a:pathLst>
                <a:path w="3527" h="1055" extrusionOk="0">
                  <a:moveTo>
                    <a:pt x="34" y="0"/>
                  </a:moveTo>
                  <a:cubicBezTo>
                    <a:pt x="1" y="22"/>
                    <a:pt x="11" y="53"/>
                    <a:pt x="17" y="85"/>
                  </a:cubicBezTo>
                  <a:cubicBezTo>
                    <a:pt x="23" y="74"/>
                    <a:pt x="29" y="69"/>
                    <a:pt x="35" y="69"/>
                  </a:cubicBezTo>
                  <a:cubicBezTo>
                    <a:pt x="42" y="69"/>
                    <a:pt x="49" y="74"/>
                    <a:pt x="57" y="85"/>
                  </a:cubicBezTo>
                  <a:cubicBezTo>
                    <a:pt x="147" y="206"/>
                    <a:pt x="282" y="289"/>
                    <a:pt x="408" y="375"/>
                  </a:cubicBezTo>
                  <a:cubicBezTo>
                    <a:pt x="912" y="727"/>
                    <a:pt x="1494" y="952"/>
                    <a:pt x="2104" y="1026"/>
                  </a:cubicBezTo>
                  <a:cubicBezTo>
                    <a:pt x="2255" y="1045"/>
                    <a:pt x="2404" y="1055"/>
                    <a:pt x="2551" y="1055"/>
                  </a:cubicBezTo>
                  <a:cubicBezTo>
                    <a:pt x="2851" y="1055"/>
                    <a:pt x="3145" y="1014"/>
                    <a:pt x="3431" y="924"/>
                  </a:cubicBezTo>
                  <a:cubicBezTo>
                    <a:pt x="3442" y="920"/>
                    <a:pt x="3457" y="911"/>
                    <a:pt x="3470" y="911"/>
                  </a:cubicBezTo>
                  <a:cubicBezTo>
                    <a:pt x="3481" y="911"/>
                    <a:pt x="3490" y="918"/>
                    <a:pt x="3494" y="940"/>
                  </a:cubicBezTo>
                  <a:cubicBezTo>
                    <a:pt x="3521" y="913"/>
                    <a:pt x="3523" y="881"/>
                    <a:pt x="3526" y="848"/>
                  </a:cubicBezTo>
                  <a:lnTo>
                    <a:pt x="3526" y="848"/>
                  </a:lnTo>
                  <a:cubicBezTo>
                    <a:pt x="3507" y="871"/>
                    <a:pt x="3482" y="887"/>
                    <a:pt x="3452" y="892"/>
                  </a:cubicBezTo>
                  <a:cubicBezTo>
                    <a:pt x="3335" y="915"/>
                    <a:pt x="3222" y="947"/>
                    <a:pt x="3103" y="964"/>
                  </a:cubicBezTo>
                  <a:cubicBezTo>
                    <a:pt x="2901" y="995"/>
                    <a:pt x="2699" y="1012"/>
                    <a:pt x="2499" y="1012"/>
                  </a:cubicBezTo>
                  <a:cubicBezTo>
                    <a:pt x="2081" y="1012"/>
                    <a:pt x="1667" y="941"/>
                    <a:pt x="1255" y="786"/>
                  </a:cubicBezTo>
                  <a:cubicBezTo>
                    <a:pt x="779" y="607"/>
                    <a:pt x="385" y="335"/>
                    <a:pt x="3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49811" y="1984148"/>
              <a:ext cx="644826" cy="185521"/>
            </a:xfrm>
            <a:custGeom>
              <a:avLst/>
              <a:gdLst/>
              <a:ahLst/>
              <a:cxnLst/>
              <a:rect l="l" t="t" r="r" b="b"/>
              <a:pathLst>
                <a:path w="3441" h="990" extrusionOk="0">
                  <a:moveTo>
                    <a:pt x="16" y="0"/>
                  </a:moveTo>
                  <a:cubicBezTo>
                    <a:pt x="2" y="20"/>
                    <a:pt x="0" y="46"/>
                    <a:pt x="14" y="68"/>
                  </a:cubicBezTo>
                  <a:cubicBezTo>
                    <a:pt x="282" y="269"/>
                    <a:pt x="575" y="432"/>
                    <a:pt x="885" y="572"/>
                  </a:cubicBezTo>
                  <a:cubicBezTo>
                    <a:pt x="1419" y="805"/>
                    <a:pt x="1990" y="945"/>
                    <a:pt x="2572" y="982"/>
                  </a:cubicBezTo>
                  <a:cubicBezTo>
                    <a:pt x="2664" y="987"/>
                    <a:pt x="2756" y="990"/>
                    <a:pt x="2848" y="990"/>
                  </a:cubicBezTo>
                  <a:cubicBezTo>
                    <a:pt x="3039" y="990"/>
                    <a:pt x="3230" y="979"/>
                    <a:pt x="3420" y="957"/>
                  </a:cubicBezTo>
                  <a:cubicBezTo>
                    <a:pt x="3432" y="952"/>
                    <a:pt x="3441" y="940"/>
                    <a:pt x="3441" y="927"/>
                  </a:cubicBezTo>
                  <a:lnTo>
                    <a:pt x="3441" y="927"/>
                  </a:lnTo>
                  <a:cubicBezTo>
                    <a:pt x="3245" y="945"/>
                    <a:pt x="3049" y="956"/>
                    <a:pt x="2854" y="956"/>
                  </a:cubicBezTo>
                  <a:cubicBezTo>
                    <a:pt x="2385" y="956"/>
                    <a:pt x="1919" y="897"/>
                    <a:pt x="1456" y="747"/>
                  </a:cubicBezTo>
                  <a:cubicBezTo>
                    <a:pt x="1014" y="605"/>
                    <a:pt x="596" y="421"/>
                    <a:pt x="225" y="156"/>
                  </a:cubicBezTo>
                  <a:cubicBezTo>
                    <a:pt x="154" y="106"/>
                    <a:pt x="66" y="75"/>
                    <a:pt x="16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707222" y="2233382"/>
              <a:ext cx="240240" cy="65213"/>
            </a:xfrm>
            <a:custGeom>
              <a:avLst/>
              <a:gdLst/>
              <a:ahLst/>
              <a:cxnLst/>
              <a:rect l="l" t="t" r="r" b="b"/>
              <a:pathLst>
                <a:path w="1282" h="348" extrusionOk="0">
                  <a:moveTo>
                    <a:pt x="1" y="1"/>
                  </a:moveTo>
                  <a:lnTo>
                    <a:pt x="1" y="1"/>
                  </a:lnTo>
                  <a:cubicBezTo>
                    <a:pt x="166" y="201"/>
                    <a:pt x="630" y="348"/>
                    <a:pt x="994" y="348"/>
                  </a:cubicBezTo>
                  <a:cubicBezTo>
                    <a:pt x="1102" y="348"/>
                    <a:pt x="1201" y="335"/>
                    <a:pt x="1281" y="307"/>
                  </a:cubicBezTo>
                  <a:lnTo>
                    <a:pt x="1281" y="307"/>
                  </a:lnTo>
                  <a:cubicBezTo>
                    <a:pt x="1205" y="317"/>
                    <a:pt x="1129" y="322"/>
                    <a:pt x="1055" y="322"/>
                  </a:cubicBezTo>
                  <a:cubicBezTo>
                    <a:pt x="678" y="322"/>
                    <a:pt x="332" y="196"/>
                    <a:pt x="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617085" y="1888577"/>
              <a:ext cx="62403" cy="32982"/>
            </a:xfrm>
            <a:custGeom>
              <a:avLst/>
              <a:gdLst/>
              <a:ahLst/>
              <a:cxnLst/>
              <a:rect l="l" t="t" r="r" b="b"/>
              <a:pathLst>
                <a:path w="333" h="176" extrusionOk="0">
                  <a:moveTo>
                    <a:pt x="251" y="1"/>
                  </a:moveTo>
                  <a:cubicBezTo>
                    <a:pt x="167" y="1"/>
                    <a:pt x="88" y="26"/>
                    <a:pt x="0" y="40"/>
                  </a:cubicBezTo>
                  <a:cubicBezTo>
                    <a:pt x="48" y="98"/>
                    <a:pt x="85" y="148"/>
                    <a:pt x="149" y="176"/>
                  </a:cubicBezTo>
                  <a:lnTo>
                    <a:pt x="333" y="10"/>
                  </a:lnTo>
                  <a:cubicBezTo>
                    <a:pt x="305" y="3"/>
                    <a:pt x="278" y="1"/>
                    <a:pt x="25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1153032" y="2007572"/>
              <a:ext cx="36729" cy="31108"/>
            </a:xfrm>
            <a:custGeom>
              <a:avLst/>
              <a:gdLst/>
              <a:ahLst/>
              <a:cxnLst/>
              <a:rect l="l" t="t" r="r" b="b"/>
              <a:pathLst>
                <a:path w="196" h="166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50"/>
                    <a:pt x="33" y="102"/>
                    <a:pt x="47" y="151"/>
                  </a:cubicBezTo>
                  <a:cubicBezTo>
                    <a:pt x="63" y="161"/>
                    <a:pt x="80" y="166"/>
                    <a:pt x="96" y="166"/>
                  </a:cubicBezTo>
                  <a:cubicBezTo>
                    <a:pt x="126" y="166"/>
                    <a:pt x="155" y="150"/>
                    <a:pt x="172" y="123"/>
                  </a:cubicBezTo>
                  <a:cubicBezTo>
                    <a:pt x="195" y="93"/>
                    <a:pt x="137" y="79"/>
                    <a:pt x="112" y="63"/>
                  </a:cubicBezTo>
                  <a:cubicBezTo>
                    <a:pt x="75" y="42"/>
                    <a:pt x="49" y="4"/>
                    <a:pt x="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642196" y="1810621"/>
              <a:ext cx="526393" cy="270786"/>
            </a:xfrm>
            <a:custGeom>
              <a:avLst/>
              <a:gdLst/>
              <a:ahLst/>
              <a:cxnLst/>
              <a:rect l="l" t="t" r="r" b="b"/>
              <a:pathLst>
                <a:path w="2809" h="1445" extrusionOk="0">
                  <a:moveTo>
                    <a:pt x="1318" y="0"/>
                  </a:moveTo>
                  <a:cubicBezTo>
                    <a:pt x="1206" y="0"/>
                    <a:pt x="1091" y="15"/>
                    <a:pt x="972" y="44"/>
                  </a:cubicBezTo>
                  <a:cubicBezTo>
                    <a:pt x="740" y="100"/>
                    <a:pt x="533" y="201"/>
                    <a:pt x="337" y="320"/>
                  </a:cubicBezTo>
                  <a:cubicBezTo>
                    <a:pt x="275" y="334"/>
                    <a:pt x="218" y="366"/>
                    <a:pt x="174" y="413"/>
                  </a:cubicBezTo>
                  <a:cubicBezTo>
                    <a:pt x="109" y="470"/>
                    <a:pt x="26" y="514"/>
                    <a:pt x="1" y="601"/>
                  </a:cubicBezTo>
                  <a:cubicBezTo>
                    <a:pt x="6" y="645"/>
                    <a:pt x="41" y="673"/>
                    <a:pt x="73" y="702"/>
                  </a:cubicBezTo>
                  <a:cubicBezTo>
                    <a:pt x="220" y="834"/>
                    <a:pt x="378" y="955"/>
                    <a:pt x="544" y="1062"/>
                  </a:cubicBezTo>
                  <a:cubicBezTo>
                    <a:pt x="776" y="1215"/>
                    <a:pt x="1023" y="1338"/>
                    <a:pt x="1303" y="1395"/>
                  </a:cubicBezTo>
                  <a:cubicBezTo>
                    <a:pt x="1469" y="1429"/>
                    <a:pt x="1634" y="1445"/>
                    <a:pt x="1797" y="1445"/>
                  </a:cubicBezTo>
                  <a:cubicBezTo>
                    <a:pt x="2041" y="1445"/>
                    <a:pt x="2281" y="1410"/>
                    <a:pt x="2518" y="1349"/>
                  </a:cubicBezTo>
                  <a:cubicBezTo>
                    <a:pt x="2617" y="1324"/>
                    <a:pt x="2730" y="1307"/>
                    <a:pt x="2789" y="1216"/>
                  </a:cubicBezTo>
                  <a:cubicBezTo>
                    <a:pt x="2808" y="1158"/>
                    <a:pt x="2769" y="1107"/>
                    <a:pt x="2750" y="1054"/>
                  </a:cubicBezTo>
                  <a:cubicBezTo>
                    <a:pt x="2729" y="1004"/>
                    <a:pt x="2709" y="951"/>
                    <a:pt x="2661" y="914"/>
                  </a:cubicBezTo>
                  <a:cubicBezTo>
                    <a:pt x="2532" y="695"/>
                    <a:pt x="2377" y="489"/>
                    <a:pt x="2168" y="320"/>
                  </a:cubicBezTo>
                  <a:cubicBezTo>
                    <a:pt x="1909" y="108"/>
                    <a:pt x="1625" y="0"/>
                    <a:pt x="1318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954581" y="1979463"/>
              <a:ext cx="123868" cy="71585"/>
            </a:xfrm>
            <a:custGeom>
              <a:avLst/>
              <a:gdLst/>
              <a:ahLst/>
              <a:cxnLst/>
              <a:rect l="l" t="t" r="r" b="b"/>
              <a:pathLst>
                <a:path w="661" h="382" extrusionOk="0">
                  <a:moveTo>
                    <a:pt x="411" y="0"/>
                  </a:moveTo>
                  <a:cubicBezTo>
                    <a:pt x="254" y="0"/>
                    <a:pt x="43" y="153"/>
                    <a:pt x="9" y="253"/>
                  </a:cubicBezTo>
                  <a:cubicBezTo>
                    <a:pt x="0" y="280"/>
                    <a:pt x="14" y="310"/>
                    <a:pt x="43" y="319"/>
                  </a:cubicBezTo>
                  <a:cubicBezTo>
                    <a:pt x="120" y="358"/>
                    <a:pt x="207" y="381"/>
                    <a:pt x="292" y="381"/>
                  </a:cubicBezTo>
                  <a:cubicBezTo>
                    <a:pt x="402" y="381"/>
                    <a:pt x="508" y="343"/>
                    <a:pt x="584" y="250"/>
                  </a:cubicBezTo>
                  <a:cubicBezTo>
                    <a:pt x="660" y="160"/>
                    <a:pt x="602" y="15"/>
                    <a:pt x="481" y="13"/>
                  </a:cubicBezTo>
                  <a:cubicBezTo>
                    <a:pt x="460" y="4"/>
                    <a:pt x="436" y="0"/>
                    <a:pt x="411" y="0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994309" y="1901507"/>
              <a:ext cx="81142" cy="44038"/>
            </a:xfrm>
            <a:custGeom>
              <a:avLst/>
              <a:gdLst/>
              <a:ahLst/>
              <a:cxnLst/>
              <a:rect l="l" t="t" r="r" b="b"/>
              <a:pathLst>
                <a:path w="433" h="235" extrusionOk="0">
                  <a:moveTo>
                    <a:pt x="82" y="0"/>
                  </a:moveTo>
                  <a:cubicBezTo>
                    <a:pt x="51" y="0"/>
                    <a:pt x="20" y="7"/>
                    <a:pt x="11" y="36"/>
                  </a:cubicBezTo>
                  <a:cubicBezTo>
                    <a:pt x="0" y="68"/>
                    <a:pt x="18" y="100"/>
                    <a:pt x="45" y="123"/>
                  </a:cubicBezTo>
                  <a:cubicBezTo>
                    <a:pt x="98" y="169"/>
                    <a:pt x="161" y="201"/>
                    <a:pt x="230" y="211"/>
                  </a:cubicBezTo>
                  <a:cubicBezTo>
                    <a:pt x="253" y="217"/>
                    <a:pt x="266" y="218"/>
                    <a:pt x="278" y="222"/>
                  </a:cubicBezTo>
                  <a:cubicBezTo>
                    <a:pt x="302" y="228"/>
                    <a:pt x="326" y="235"/>
                    <a:pt x="348" y="235"/>
                  </a:cubicBezTo>
                  <a:cubicBezTo>
                    <a:pt x="374" y="235"/>
                    <a:pt x="396" y="226"/>
                    <a:pt x="409" y="197"/>
                  </a:cubicBezTo>
                  <a:cubicBezTo>
                    <a:pt x="432" y="148"/>
                    <a:pt x="395" y="110"/>
                    <a:pt x="354" y="79"/>
                  </a:cubicBezTo>
                  <a:cubicBezTo>
                    <a:pt x="280" y="17"/>
                    <a:pt x="190" y="3"/>
                    <a:pt x="96" y="1"/>
                  </a:cubicBezTo>
                  <a:cubicBezTo>
                    <a:pt x="91" y="1"/>
                    <a:pt x="87" y="0"/>
                    <a:pt x="82" y="0"/>
                  </a:cubicBezTo>
                  <a:close/>
                </a:path>
              </a:pathLst>
            </a:custGeom>
            <a:solidFill>
              <a:srgbClr val="FC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1021481" y="1375304"/>
              <a:ext cx="172966" cy="187770"/>
            </a:xfrm>
            <a:custGeom>
              <a:avLst/>
              <a:gdLst/>
              <a:ahLst/>
              <a:cxnLst/>
              <a:rect l="l" t="t" r="r" b="b"/>
              <a:pathLst>
                <a:path w="923" h="1002" extrusionOk="0">
                  <a:moveTo>
                    <a:pt x="282" y="1"/>
                  </a:moveTo>
                  <a:cubicBezTo>
                    <a:pt x="261" y="1"/>
                    <a:pt x="244" y="10"/>
                    <a:pt x="236" y="42"/>
                  </a:cubicBezTo>
                  <a:cubicBezTo>
                    <a:pt x="160" y="214"/>
                    <a:pt x="107" y="396"/>
                    <a:pt x="39" y="573"/>
                  </a:cubicBezTo>
                  <a:cubicBezTo>
                    <a:pt x="25" y="610"/>
                    <a:pt x="1" y="651"/>
                    <a:pt x="45" y="681"/>
                  </a:cubicBezTo>
                  <a:cubicBezTo>
                    <a:pt x="82" y="707"/>
                    <a:pt x="75" y="736"/>
                    <a:pt x="66" y="769"/>
                  </a:cubicBezTo>
                  <a:cubicBezTo>
                    <a:pt x="70" y="799"/>
                    <a:pt x="96" y="812"/>
                    <a:pt x="119" y="824"/>
                  </a:cubicBezTo>
                  <a:cubicBezTo>
                    <a:pt x="225" y="879"/>
                    <a:pt x="330" y="932"/>
                    <a:pt x="438" y="983"/>
                  </a:cubicBezTo>
                  <a:cubicBezTo>
                    <a:pt x="454" y="993"/>
                    <a:pt x="471" y="1002"/>
                    <a:pt x="490" y="1002"/>
                  </a:cubicBezTo>
                  <a:cubicBezTo>
                    <a:pt x="498" y="1002"/>
                    <a:pt x="506" y="1000"/>
                    <a:pt x="514" y="997"/>
                  </a:cubicBezTo>
                  <a:cubicBezTo>
                    <a:pt x="509" y="963"/>
                    <a:pt x="528" y="951"/>
                    <a:pt x="551" y="951"/>
                  </a:cubicBezTo>
                  <a:cubicBezTo>
                    <a:pt x="557" y="951"/>
                    <a:pt x="564" y="952"/>
                    <a:pt x="570" y="953"/>
                  </a:cubicBezTo>
                  <a:cubicBezTo>
                    <a:pt x="577" y="955"/>
                    <a:pt x="583" y="955"/>
                    <a:pt x="589" y="955"/>
                  </a:cubicBezTo>
                  <a:cubicBezTo>
                    <a:pt x="621" y="955"/>
                    <a:pt x="651" y="938"/>
                    <a:pt x="666" y="909"/>
                  </a:cubicBezTo>
                  <a:cubicBezTo>
                    <a:pt x="731" y="805"/>
                    <a:pt x="807" y="707"/>
                    <a:pt x="864" y="599"/>
                  </a:cubicBezTo>
                  <a:cubicBezTo>
                    <a:pt x="871" y="585"/>
                    <a:pt x="878" y="571"/>
                    <a:pt x="887" y="559"/>
                  </a:cubicBezTo>
                  <a:cubicBezTo>
                    <a:pt x="922" y="502"/>
                    <a:pt x="910" y="484"/>
                    <a:pt x="853" y="453"/>
                  </a:cubicBezTo>
                  <a:cubicBezTo>
                    <a:pt x="768" y="407"/>
                    <a:pt x="682" y="352"/>
                    <a:pt x="641" y="263"/>
                  </a:cubicBezTo>
                  <a:cubicBezTo>
                    <a:pt x="575" y="120"/>
                    <a:pt x="464" y="47"/>
                    <a:pt x="321" y="9"/>
                  </a:cubicBezTo>
                  <a:cubicBezTo>
                    <a:pt x="308" y="4"/>
                    <a:pt x="294" y="1"/>
                    <a:pt x="282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1065519" y="1244878"/>
              <a:ext cx="216441" cy="242864"/>
            </a:xfrm>
            <a:custGeom>
              <a:avLst/>
              <a:gdLst/>
              <a:ahLst/>
              <a:cxnLst/>
              <a:rect l="l" t="t" r="r" b="b"/>
              <a:pathLst>
                <a:path w="1155" h="1296" extrusionOk="0">
                  <a:moveTo>
                    <a:pt x="380" y="0"/>
                  </a:moveTo>
                  <a:cubicBezTo>
                    <a:pt x="350" y="0"/>
                    <a:pt x="321" y="10"/>
                    <a:pt x="294" y="34"/>
                  </a:cubicBezTo>
                  <a:cubicBezTo>
                    <a:pt x="247" y="80"/>
                    <a:pt x="203" y="128"/>
                    <a:pt x="187" y="193"/>
                  </a:cubicBezTo>
                  <a:cubicBezTo>
                    <a:pt x="162" y="291"/>
                    <a:pt x="116" y="381"/>
                    <a:pt x="86" y="478"/>
                  </a:cubicBezTo>
                  <a:cubicBezTo>
                    <a:pt x="59" y="563"/>
                    <a:pt x="17" y="644"/>
                    <a:pt x="1" y="735"/>
                  </a:cubicBezTo>
                  <a:cubicBezTo>
                    <a:pt x="13" y="716"/>
                    <a:pt x="29" y="709"/>
                    <a:pt x="45" y="709"/>
                  </a:cubicBezTo>
                  <a:cubicBezTo>
                    <a:pt x="58" y="709"/>
                    <a:pt x="72" y="713"/>
                    <a:pt x="84" y="719"/>
                  </a:cubicBezTo>
                  <a:cubicBezTo>
                    <a:pt x="118" y="733"/>
                    <a:pt x="153" y="742"/>
                    <a:pt x="185" y="754"/>
                  </a:cubicBezTo>
                  <a:cubicBezTo>
                    <a:pt x="270" y="784"/>
                    <a:pt x="337" y="848"/>
                    <a:pt x="371" y="929"/>
                  </a:cubicBezTo>
                  <a:cubicBezTo>
                    <a:pt x="392" y="984"/>
                    <a:pt x="429" y="1030"/>
                    <a:pt x="475" y="1065"/>
                  </a:cubicBezTo>
                  <a:cubicBezTo>
                    <a:pt x="509" y="1092"/>
                    <a:pt x="540" y="1118"/>
                    <a:pt x="572" y="1147"/>
                  </a:cubicBezTo>
                  <a:cubicBezTo>
                    <a:pt x="615" y="1184"/>
                    <a:pt x="636" y="1239"/>
                    <a:pt x="629" y="1295"/>
                  </a:cubicBezTo>
                  <a:cubicBezTo>
                    <a:pt x="671" y="1260"/>
                    <a:pt x="693" y="1209"/>
                    <a:pt x="723" y="1166"/>
                  </a:cubicBezTo>
                  <a:cubicBezTo>
                    <a:pt x="820" y="1026"/>
                    <a:pt x="917" y="887"/>
                    <a:pt x="1007" y="743"/>
                  </a:cubicBezTo>
                  <a:cubicBezTo>
                    <a:pt x="1059" y="664"/>
                    <a:pt x="1129" y="591"/>
                    <a:pt x="1140" y="490"/>
                  </a:cubicBezTo>
                  <a:cubicBezTo>
                    <a:pt x="1154" y="409"/>
                    <a:pt x="1117" y="353"/>
                    <a:pt x="1050" y="319"/>
                  </a:cubicBezTo>
                  <a:cubicBezTo>
                    <a:pt x="855" y="215"/>
                    <a:pt x="657" y="115"/>
                    <a:pt x="459" y="20"/>
                  </a:cubicBezTo>
                  <a:cubicBezTo>
                    <a:pt x="433" y="8"/>
                    <a:pt x="406" y="0"/>
                    <a:pt x="380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1003304" y="1525407"/>
              <a:ext cx="118434" cy="76082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03" y="0"/>
                  </a:moveTo>
                  <a:cubicBezTo>
                    <a:pt x="87" y="30"/>
                    <a:pt x="44" y="9"/>
                    <a:pt x="27" y="48"/>
                  </a:cubicBezTo>
                  <a:cubicBezTo>
                    <a:pt x="0" y="108"/>
                    <a:pt x="18" y="168"/>
                    <a:pt x="87" y="203"/>
                  </a:cubicBezTo>
                  <a:cubicBezTo>
                    <a:pt x="202" y="264"/>
                    <a:pt x="319" y="320"/>
                    <a:pt x="435" y="380"/>
                  </a:cubicBezTo>
                  <a:cubicBezTo>
                    <a:pt x="464" y="394"/>
                    <a:pt x="490" y="405"/>
                    <a:pt x="517" y="405"/>
                  </a:cubicBezTo>
                  <a:cubicBezTo>
                    <a:pt x="538" y="405"/>
                    <a:pt x="558" y="399"/>
                    <a:pt x="580" y="384"/>
                  </a:cubicBezTo>
                  <a:cubicBezTo>
                    <a:pt x="632" y="349"/>
                    <a:pt x="619" y="303"/>
                    <a:pt x="607" y="255"/>
                  </a:cubicBezTo>
                  <a:cubicBezTo>
                    <a:pt x="506" y="186"/>
                    <a:pt x="389" y="140"/>
                    <a:pt x="280" y="83"/>
                  </a:cubicBezTo>
                  <a:cubicBezTo>
                    <a:pt x="221" y="53"/>
                    <a:pt x="167" y="16"/>
                    <a:pt x="103" y="0"/>
                  </a:cubicBezTo>
                  <a:close/>
                </a:path>
              </a:pathLst>
            </a:custGeom>
            <a:solidFill>
              <a:srgbClr val="9F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1022418" y="1518099"/>
              <a:ext cx="100631" cy="55282"/>
            </a:xfrm>
            <a:custGeom>
              <a:avLst/>
              <a:gdLst/>
              <a:ahLst/>
              <a:cxnLst/>
              <a:rect l="l" t="t" r="r" b="b"/>
              <a:pathLst>
                <a:path w="537" h="295" extrusionOk="0">
                  <a:moveTo>
                    <a:pt x="39" y="0"/>
                  </a:moveTo>
                  <a:cubicBezTo>
                    <a:pt x="18" y="0"/>
                    <a:pt x="8" y="16"/>
                    <a:pt x="1" y="39"/>
                  </a:cubicBezTo>
                  <a:cubicBezTo>
                    <a:pt x="11" y="57"/>
                    <a:pt x="27" y="69"/>
                    <a:pt x="45" y="78"/>
                  </a:cubicBezTo>
                  <a:cubicBezTo>
                    <a:pt x="180" y="145"/>
                    <a:pt x="314" y="212"/>
                    <a:pt x="447" y="280"/>
                  </a:cubicBezTo>
                  <a:cubicBezTo>
                    <a:pt x="462" y="289"/>
                    <a:pt x="480" y="294"/>
                    <a:pt x="498" y="294"/>
                  </a:cubicBezTo>
                  <a:cubicBezTo>
                    <a:pt x="500" y="294"/>
                    <a:pt x="503" y="294"/>
                    <a:pt x="505" y="294"/>
                  </a:cubicBezTo>
                  <a:cubicBezTo>
                    <a:pt x="517" y="274"/>
                    <a:pt x="537" y="255"/>
                    <a:pt x="509" y="234"/>
                  </a:cubicBezTo>
                  <a:lnTo>
                    <a:pt x="61" y="5"/>
                  </a:lnTo>
                  <a:cubicBezTo>
                    <a:pt x="53" y="2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80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1077512" y="1257996"/>
              <a:ext cx="196390" cy="201075"/>
            </a:xfrm>
            <a:custGeom>
              <a:avLst/>
              <a:gdLst/>
              <a:ahLst/>
              <a:cxnLst/>
              <a:rect l="l" t="t" r="r" b="b"/>
              <a:pathLst>
                <a:path w="1048" h="1073" extrusionOk="0">
                  <a:moveTo>
                    <a:pt x="298" y="0"/>
                  </a:moveTo>
                  <a:cubicBezTo>
                    <a:pt x="253" y="0"/>
                    <a:pt x="213" y="22"/>
                    <a:pt x="199" y="67"/>
                  </a:cubicBezTo>
                  <a:cubicBezTo>
                    <a:pt x="149" y="214"/>
                    <a:pt x="89" y="355"/>
                    <a:pt x="38" y="502"/>
                  </a:cubicBezTo>
                  <a:cubicBezTo>
                    <a:pt x="1" y="613"/>
                    <a:pt x="8" y="622"/>
                    <a:pt x="119" y="666"/>
                  </a:cubicBezTo>
                  <a:cubicBezTo>
                    <a:pt x="126" y="670"/>
                    <a:pt x="135" y="673"/>
                    <a:pt x="144" y="677"/>
                  </a:cubicBezTo>
                  <a:cubicBezTo>
                    <a:pt x="172" y="665"/>
                    <a:pt x="176" y="638"/>
                    <a:pt x="184" y="612"/>
                  </a:cubicBezTo>
                  <a:cubicBezTo>
                    <a:pt x="218" y="514"/>
                    <a:pt x="255" y="419"/>
                    <a:pt x="284" y="334"/>
                  </a:cubicBezTo>
                  <a:lnTo>
                    <a:pt x="284" y="334"/>
                  </a:lnTo>
                  <a:cubicBezTo>
                    <a:pt x="257" y="422"/>
                    <a:pt x="215" y="518"/>
                    <a:pt x="184" y="619"/>
                  </a:cubicBezTo>
                  <a:cubicBezTo>
                    <a:pt x="177" y="643"/>
                    <a:pt x="158" y="668"/>
                    <a:pt x="179" y="695"/>
                  </a:cubicBezTo>
                  <a:cubicBezTo>
                    <a:pt x="271" y="746"/>
                    <a:pt x="344" y="822"/>
                    <a:pt x="388" y="916"/>
                  </a:cubicBezTo>
                  <a:cubicBezTo>
                    <a:pt x="407" y="954"/>
                    <a:pt x="419" y="972"/>
                    <a:pt x="434" y="972"/>
                  </a:cubicBezTo>
                  <a:cubicBezTo>
                    <a:pt x="448" y="972"/>
                    <a:pt x="465" y="955"/>
                    <a:pt x="491" y="923"/>
                  </a:cubicBezTo>
                  <a:cubicBezTo>
                    <a:pt x="526" y="879"/>
                    <a:pt x="549" y="822"/>
                    <a:pt x="602" y="781"/>
                  </a:cubicBezTo>
                  <a:lnTo>
                    <a:pt x="602" y="781"/>
                  </a:lnTo>
                  <a:cubicBezTo>
                    <a:pt x="579" y="850"/>
                    <a:pt x="538" y="896"/>
                    <a:pt x="508" y="948"/>
                  </a:cubicBezTo>
                  <a:cubicBezTo>
                    <a:pt x="462" y="1024"/>
                    <a:pt x="469" y="1036"/>
                    <a:pt x="554" y="1068"/>
                  </a:cubicBezTo>
                  <a:cubicBezTo>
                    <a:pt x="564" y="1071"/>
                    <a:pt x="573" y="1073"/>
                    <a:pt x="581" y="1073"/>
                  </a:cubicBezTo>
                  <a:cubicBezTo>
                    <a:pt x="619" y="1073"/>
                    <a:pt x="638" y="1039"/>
                    <a:pt x="655" y="1011"/>
                  </a:cubicBezTo>
                  <a:cubicBezTo>
                    <a:pt x="768" y="843"/>
                    <a:pt x="880" y="672"/>
                    <a:pt x="991" y="502"/>
                  </a:cubicBezTo>
                  <a:cubicBezTo>
                    <a:pt x="1048" y="412"/>
                    <a:pt x="1027" y="336"/>
                    <a:pt x="929" y="286"/>
                  </a:cubicBezTo>
                  <a:cubicBezTo>
                    <a:pt x="763" y="201"/>
                    <a:pt x="595" y="118"/>
                    <a:pt x="429" y="33"/>
                  </a:cubicBezTo>
                  <a:cubicBezTo>
                    <a:pt x="397" y="17"/>
                    <a:pt x="361" y="7"/>
                    <a:pt x="326" y="3"/>
                  </a:cubicBezTo>
                  <a:cubicBezTo>
                    <a:pt x="317" y="1"/>
                    <a:pt x="307" y="0"/>
                    <a:pt x="2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1104309" y="1304844"/>
              <a:ext cx="32794" cy="83766"/>
            </a:xfrm>
            <a:custGeom>
              <a:avLst/>
              <a:gdLst/>
              <a:ahLst/>
              <a:cxnLst/>
              <a:rect l="l" t="t" r="r" b="b"/>
              <a:pathLst>
                <a:path w="175" h="447" extrusionOk="0">
                  <a:moveTo>
                    <a:pt x="155" y="1"/>
                  </a:moveTo>
                  <a:lnTo>
                    <a:pt x="1" y="427"/>
                  </a:lnTo>
                  <a:lnTo>
                    <a:pt x="36" y="446"/>
                  </a:lnTo>
                  <a:cubicBezTo>
                    <a:pt x="59" y="326"/>
                    <a:pt x="121" y="220"/>
                    <a:pt x="149" y="101"/>
                  </a:cubicBezTo>
                  <a:cubicBezTo>
                    <a:pt x="158" y="70"/>
                    <a:pt x="174" y="40"/>
                    <a:pt x="155" y="1"/>
                  </a:cubicBezTo>
                  <a:close/>
                </a:path>
              </a:pathLst>
            </a:custGeom>
            <a:solidFill>
              <a:srgbClr val="EA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1013798" y="1608610"/>
              <a:ext cx="13118" cy="10682"/>
            </a:xfrm>
            <a:custGeom>
              <a:avLst/>
              <a:gdLst/>
              <a:ahLst/>
              <a:cxnLst/>
              <a:rect l="l" t="t" r="r" b="b"/>
              <a:pathLst>
                <a:path w="70" h="57" extrusionOk="0">
                  <a:moveTo>
                    <a:pt x="36" y="0"/>
                  </a:moveTo>
                  <a:cubicBezTo>
                    <a:pt x="1" y="4"/>
                    <a:pt x="1" y="53"/>
                    <a:pt x="36" y="57"/>
                  </a:cubicBezTo>
                  <a:cubicBezTo>
                    <a:pt x="70" y="53"/>
                    <a:pt x="70" y="4"/>
                    <a:pt x="3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978755" y="1647588"/>
              <a:ext cx="13118" cy="10494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6" y="1"/>
                  </a:moveTo>
                  <a:cubicBezTo>
                    <a:pt x="0" y="3"/>
                    <a:pt x="0" y="54"/>
                    <a:pt x="36" y="56"/>
                  </a:cubicBezTo>
                  <a:cubicBezTo>
                    <a:pt x="69" y="54"/>
                    <a:pt x="69" y="3"/>
                    <a:pt x="3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1012861" y="1678508"/>
              <a:ext cx="12743" cy="10682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34" y="0"/>
                  </a:moveTo>
                  <a:cubicBezTo>
                    <a:pt x="1" y="4"/>
                    <a:pt x="1" y="53"/>
                    <a:pt x="34" y="57"/>
                  </a:cubicBezTo>
                  <a:cubicBezTo>
                    <a:pt x="68" y="53"/>
                    <a:pt x="68" y="4"/>
                    <a:pt x="3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956268" y="1737162"/>
              <a:ext cx="14055" cy="10682"/>
            </a:xfrm>
            <a:custGeom>
              <a:avLst/>
              <a:gdLst/>
              <a:ahLst/>
              <a:cxnLst/>
              <a:rect l="l" t="t" r="r" b="b"/>
              <a:pathLst>
                <a:path w="75" h="57" extrusionOk="0">
                  <a:moveTo>
                    <a:pt x="37" y="0"/>
                  </a:moveTo>
                  <a:cubicBezTo>
                    <a:pt x="0" y="0"/>
                    <a:pt x="0" y="57"/>
                    <a:pt x="37" y="57"/>
                  </a:cubicBezTo>
                  <a:cubicBezTo>
                    <a:pt x="74" y="57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977444" y="1598303"/>
              <a:ext cx="13118" cy="10494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6" y="0"/>
                  </a:moveTo>
                  <a:cubicBezTo>
                    <a:pt x="0" y="2"/>
                    <a:pt x="0" y="53"/>
                    <a:pt x="36" y="55"/>
                  </a:cubicBezTo>
                  <a:cubicBezTo>
                    <a:pt x="69" y="53"/>
                    <a:pt x="69" y="2"/>
                    <a:pt x="3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1038159" y="1638406"/>
              <a:ext cx="14055" cy="10682"/>
            </a:xfrm>
            <a:custGeom>
              <a:avLst/>
              <a:gdLst/>
              <a:ahLst/>
              <a:cxnLst/>
              <a:rect l="l" t="t" r="r" b="b"/>
              <a:pathLst>
                <a:path w="75" h="57" extrusionOk="0">
                  <a:moveTo>
                    <a:pt x="37" y="0"/>
                  </a:moveTo>
                  <a:cubicBezTo>
                    <a:pt x="0" y="0"/>
                    <a:pt x="0" y="57"/>
                    <a:pt x="37" y="57"/>
                  </a:cubicBezTo>
                  <a:cubicBezTo>
                    <a:pt x="74" y="57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970510" y="1698372"/>
              <a:ext cx="14055" cy="10494"/>
            </a:xfrm>
            <a:custGeom>
              <a:avLst/>
              <a:gdLst/>
              <a:ahLst/>
              <a:cxnLst/>
              <a:rect l="l" t="t" r="r" b="b"/>
              <a:pathLst>
                <a:path w="75" h="56" extrusionOk="0">
                  <a:moveTo>
                    <a:pt x="37" y="0"/>
                  </a:moveTo>
                  <a:cubicBezTo>
                    <a:pt x="0" y="0"/>
                    <a:pt x="0" y="55"/>
                    <a:pt x="37" y="55"/>
                  </a:cubicBezTo>
                  <a:cubicBezTo>
                    <a:pt x="74" y="55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1003679" y="1750092"/>
              <a:ext cx="12743" cy="10682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34" y="0"/>
                  </a:moveTo>
                  <a:cubicBezTo>
                    <a:pt x="0" y="4"/>
                    <a:pt x="0" y="53"/>
                    <a:pt x="34" y="57"/>
                  </a:cubicBezTo>
                  <a:cubicBezTo>
                    <a:pt x="67" y="53"/>
                    <a:pt x="67" y="4"/>
                    <a:pt x="3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28"/>
          <p:cNvGrpSpPr/>
          <p:nvPr/>
        </p:nvGrpSpPr>
        <p:grpSpPr>
          <a:xfrm>
            <a:off x="795599" y="3206549"/>
            <a:ext cx="1005316" cy="834217"/>
            <a:chOff x="1915537" y="1383550"/>
            <a:chExt cx="964517" cy="800361"/>
          </a:xfrm>
        </p:grpSpPr>
        <p:sp>
          <p:nvSpPr>
            <p:cNvPr id="1969" name="Google Shape;1969;p28"/>
            <p:cNvSpPr/>
            <p:nvPr/>
          </p:nvSpPr>
          <p:spPr>
            <a:xfrm>
              <a:off x="2779798" y="1730229"/>
              <a:ext cx="100256" cy="417141"/>
            </a:xfrm>
            <a:custGeom>
              <a:avLst/>
              <a:gdLst/>
              <a:ahLst/>
              <a:cxnLst/>
              <a:rect l="l" t="t" r="r" b="b"/>
              <a:pathLst>
                <a:path w="535" h="2226" extrusionOk="0">
                  <a:moveTo>
                    <a:pt x="368" y="0"/>
                  </a:moveTo>
                  <a:cubicBezTo>
                    <a:pt x="248" y="36"/>
                    <a:pt x="124" y="59"/>
                    <a:pt x="0" y="71"/>
                  </a:cubicBezTo>
                  <a:cubicBezTo>
                    <a:pt x="16" y="101"/>
                    <a:pt x="23" y="136"/>
                    <a:pt x="20" y="170"/>
                  </a:cubicBezTo>
                  <a:cubicBezTo>
                    <a:pt x="15" y="294"/>
                    <a:pt x="18" y="416"/>
                    <a:pt x="29" y="538"/>
                  </a:cubicBezTo>
                  <a:cubicBezTo>
                    <a:pt x="53" y="800"/>
                    <a:pt x="61" y="1063"/>
                    <a:pt x="64" y="1325"/>
                  </a:cubicBezTo>
                  <a:cubicBezTo>
                    <a:pt x="69" y="1605"/>
                    <a:pt x="98" y="1886"/>
                    <a:pt x="80" y="2167"/>
                  </a:cubicBezTo>
                  <a:cubicBezTo>
                    <a:pt x="78" y="2187"/>
                    <a:pt x="76" y="2206"/>
                    <a:pt x="73" y="2226"/>
                  </a:cubicBezTo>
                  <a:cubicBezTo>
                    <a:pt x="92" y="2226"/>
                    <a:pt x="110" y="2224"/>
                    <a:pt x="130" y="2224"/>
                  </a:cubicBezTo>
                  <a:cubicBezTo>
                    <a:pt x="239" y="2215"/>
                    <a:pt x="351" y="2203"/>
                    <a:pt x="460" y="2192"/>
                  </a:cubicBezTo>
                  <a:lnTo>
                    <a:pt x="467" y="2192"/>
                  </a:lnTo>
                  <a:lnTo>
                    <a:pt x="471" y="2190"/>
                  </a:lnTo>
                  <a:cubicBezTo>
                    <a:pt x="535" y="2148"/>
                    <a:pt x="427" y="237"/>
                    <a:pt x="427" y="213"/>
                  </a:cubicBezTo>
                  <a:cubicBezTo>
                    <a:pt x="441" y="131"/>
                    <a:pt x="436" y="57"/>
                    <a:pt x="368" y="0"/>
                  </a:cubicBezTo>
                  <a:close/>
                </a:path>
              </a:pathLst>
            </a:custGeom>
            <a:solidFill>
              <a:srgbClr val="F2A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2658366" y="1733789"/>
              <a:ext cx="52283" cy="414518"/>
            </a:xfrm>
            <a:custGeom>
              <a:avLst/>
              <a:gdLst/>
              <a:ahLst/>
              <a:cxnLst/>
              <a:rect l="l" t="t" r="r" b="b"/>
              <a:pathLst>
                <a:path w="279" h="2212" extrusionOk="0">
                  <a:moveTo>
                    <a:pt x="58" y="1"/>
                  </a:moveTo>
                  <a:cubicBezTo>
                    <a:pt x="1" y="50"/>
                    <a:pt x="6" y="116"/>
                    <a:pt x="6" y="178"/>
                  </a:cubicBezTo>
                  <a:cubicBezTo>
                    <a:pt x="3" y="383"/>
                    <a:pt x="8" y="586"/>
                    <a:pt x="19" y="790"/>
                  </a:cubicBezTo>
                  <a:cubicBezTo>
                    <a:pt x="38" y="1218"/>
                    <a:pt x="38" y="1648"/>
                    <a:pt x="59" y="2076"/>
                  </a:cubicBezTo>
                  <a:cubicBezTo>
                    <a:pt x="59" y="2109"/>
                    <a:pt x="66" y="2143"/>
                    <a:pt x="79" y="2175"/>
                  </a:cubicBezTo>
                  <a:cubicBezTo>
                    <a:pt x="98" y="2182"/>
                    <a:pt x="118" y="2187"/>
                    <a:pt x="139" y="2192"/>
                  </a:cubicBezTo>
                  <a:cubicBezTo>
                    <a:pt x="180" y="2203"/>
                    <a:pt x="222" y="2208"/>
                    <a:pt x="265" y="2212"/>
                  </a:cubicBezTo>
                  <a:cubicBezTo>
                    <a:pt x="275" y="2166"/>
                    <a:pt x="279" y="2118"/>
                    <a:pt x="273" y="2072"/>
                  </a:cubicBezTo>
                  <a:cubicBezTo>
                    <a:pt x="263" y="1894"/>
                    <a:pt x="256" y="1717"/>
                    <a:pt x="249" y="1538"/>
                  </a:cubicBezTo>
                  <a:cubicBezTo>
                    <a:pt x="238" y="1220"/>
                    <a:pt x="224" y="901"/>
                    <a:pt x="220" y="583"/>
                  </a:cubicBezTo>
                  <a:cubicBezTo>
                    <a:pt x="217" y="397"/>
                    <a:pt x="194" y="213"/>
                    <a:pt x="229" y="27"/>
                  </a:cubicBezTo>
                  <a:cubicBezTo>
                    <a:pt x="192" y="16"/>
                    <a:pt x="153" y="11"/>
                    <a:pt x="115" y="11"/>
                  </a:cubicBezTo>
                  <a:cubicBezTo>
                    <a:pt x="109" y="11"/>
                    <a:pt x="104" y="11"/>
                    <a:pt x="98" y="11"/>
                  </a:cubicBezTo>
                  <a:cubicBezTo>
                    <a:pt x="84" y="11"/>
                    <a:pt x="70" y="10"/>
                    <a:pt x="58" y="1"/>
                  </a:cubicBezTo>
                  <a:close/>
                </a:path>
              </a:pathLst>
            </a:custGeom>
            <a:solidFill>
              <a:srgbClr val="F2A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2687600" y="1737162"/>
              <a:ext cx="117871" cy="411707"/>
            </a:xfrm>
            <a:custGeom>
              <a:avLst/>
              <a:gdLst/>
              <a:ahLst/>
              <a:cxnLst/>
              <a:rect l="l" t="t" r="r" b="b"/>
              <a:pathLst>
                <a:path w="629" h="2197" extrusionOk="0">
                  <a:moveTo>
                    <a:pt x="38" y="0"/>
                  </a:moveTo>
                  <a:cubicBezTo>
                    <a:pt x="15" y="30"/>
                    <a:pt x="13" y="64"/>
                    <a:pt x="9" y="98"/>
                  </a:cubicBezTo>
                  <a:cubicBezTo>
                    <a:pt x="2" y="211"/>
                    <a:pt x="1" y="322"/>
                    <a:pt x="8" y="436"/>
                  </a:cubicBezTo>
                  <a:cubicBezTo>
                    <a:pt x="25" y="908"/>
                    <a:pt x="41" y="1378"/>
                    <a:pt x="55" y="1849"/>
                  </a:cubicBezTo>
                  <a:cubicBezTo>
                    <a:pt x="59" y="1962"/>
                    <a:pt x="54" y="2075"/>
                    <a:pt x="66" y="2189"/>
                  </a:cubicBezTo>
                  <a:cubicBezTo>
                    <a:pt x="121" y="2194"/>
                    <a:pt x="178" y="2196"/>
                    <a:pt x="235" y="2196"/>
                  </a:cubicBezTo>
                  <a:cubicBezTo>
                    <a:pt x="252" y="2196"/>
                    <a:pt x="270" y="2196"/>
                    <a:pt x="287" y="2196"/>
                  </a:cubicBezTo>
                  <a:cubicBezTo>
                    <a:pt x="397" y="2196"/>
                    <a:pt x="505" y="2194"/>
                    <a:pt x="613" y="2187"/>
                  </a:cubicBezTo>
                  <a:cubicBezTo>
                    <a:pt x="616" y="2162"/>
                    <a:pt x="620" y="2137"/>
                    <a:pt x="622" y="2111"/>
                  </a:cubicBezTo>
                  <a:cubicBezTo>
                    <a:pt x="629" y="2035"/>
                    <a:pt x="629" y="1957"/>
                    <a:pt x="623" y="1879"/>
                  </a:cubicBezTo>
                  <a:cubicBezTo>
                    <a:pt x="604" y="1623"/>
                    <a:pt x="607" y="1366"/>
                    <a:pt x="595" y="1110"/>
                  </a:cubicBezTo>
                  <a:cubicBezTo>
                    <a:pt x="581" y="793"/>
                    <a:pt x="576" y="476"/>
                    <a:pt x="561" y="158"/>
                  </a:cubicBezTo>
                  <a:cubicBezTo>
                    <a:pt x="561" y="114"/>
                    <a:pt x="556" y="69"/>
                    <a:pt x="542" y="29"/>
                  </a:cubicBezTo>
                  <a:cubicBezTo>
                    <a:pt x="496" y="34"/>
                    <a:pt x="450" y="38"/>
                    <a:pt x="404" y="39"/>
                  </a:cubicBezTo>
                  <a:cubicBezTo>
                    <a:pt x="394" y="40"/>
                    <a:pt x="383" y="40"/>
                    <a:pt x="373" y="40"/>
                  </a:cubicBezTo>
                  <a:cubicBezTo>
                    <a:pt x="300" y="40"/>
                    <a:pt x="225" y="34"/>
                    <a:pt x="153" y="23"/>
                  </a:cubicBezTo>
                  <a:cubicBezTo>
                    <a:pt x="114" y="18"/>
                    <a:pt x="77" y="7"/>
                    <a:pt x="3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2646561" y="1729479"/>
              <a:ext cx="33918" cy="414330"/>
            </a:xfrm>
            <a:custGeom>
              <a:avLst/>
              <a:gdLst/>
              <a:ahLst/>
              <a:cxnLst/>
              <a:rect l="l" t="t" r="r" b="b"/>
              <a:pathLst>
                <a:path w="181" h="2211" extrusionOk="0">
                  <a:moveTo>
                    <a:pt x="96" y="1"/>
                  </a:moveTo>
                  <a:cubicBezTo>
                    <a:pt x="55" y="31"/>
                    <a:pt x="0" y="54"/>
                    <a:pt x="13" y="109"/>
                  </a:cubicBezTo>
                  <a:cubicBezTo>
                    <a:pt x="11" y="112"/>
                    <a:pt x="9" y="116"/>
                    <a:pt x="9" y="119"/>
                  </a:cubicBezTo>
                  <a:cubicBezTo>
                    <a:pt x="29" y="800"/>
                    <a:pt x="46" y="1481"/>
                    <a:pt x="64" y="2162"/>
                  </a:cubicBezTo>
                  <a:cubicBezTo>
                    <a:pt x="64" y="2166"/>
                    <a:pt x="64" y="2169"/>
                    <a:pt x="64" y="2171"/>
                  </a:cubicBezTo>
                  <a:cubicBezTo>
                    <a:pt x="103" y="2185"/>
                    <a:pt x="142" y="2200"/>
                    <a:pt x="181" y="2210"/>
                  </a:cubicBezTo>
                  <a:cubicBezTo>
                    <a:pt x="168" y="1920"/>
                    <a:pt x="156" y="1630"/>
                    <a:pt x="145" y="1340"/>
                  </a:cubicBezTo>
                  <a:cubicBezTo>
                    <a:pt x="136" y="1027"/>
                    <a:pt x="115" y="714"/>
                    <a:pt x="121" y="404"/>
                  </a:cubicBezTo>
                  <a:cubicBezTo>
                    <a:pt x="124" y="282"/>
                    <a:pt x="73" y="153"/>
                    <a:pt x="151" y="34"/>
                  </a:cubicBezTo>
                  <a:cubicBezTo>
                    <a:pt x="129" y="33"/>
                    <a:pt x="108" y="20"/>
                    <a:pt x="9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2655743" y="1605237"/>
              <a:ext cx="193204" cy="152352"/>
            </a:xfrm>
            <a:custGeom>
              <a:avLst/>
              <a:gdLst/>
              <a:ahLst/>
              <a:cxnLst/>
              <a:rect l="l" t="t" r="r" b="b"/>
              <a:pathLst>
                <a:path w="1031" h="813" extrusionOk="0">
                  <a:moveTo>
                    <a:pt x="726" y="0"/>
                  </a:moveTo>
                  <a:cubicBezTo>
                    <a:pt x="635" y="16"/>
                    <a:pt x="543" y="24"/>
                    <a:pt x="452" y="24"/>
                  </a:cubicBezTo>
                  <a:cubicBezTo>
                    <a:pt x="378" y="24"/>
                    <a:pt x="304" y="19"/>
                    <a:pt x="231" y="9"/>
                  </a:cubicBezTo>
                  <a:lnTo>
                    <a:pt x="231" y="9"/>
                  </a:lnTo>
                  <a:cubicBezTo>
                    <a:pt x="247" y="39"/>
                    <a:pt x="259" y="69"/>
                    <a:pt x="270" y="103"/>
                  </a:cubicBezTo>
                  <a:cubicBezTo>
                    <a:pt x="280" y="142"/>
                    <a:pt x="286" y="183"/>
                    <a:pt x="287" y="225"/>
                  </a:cubicBezTo>
                  <a:cubicBezTo>
                    <a:pt x="287" y="308"/>
                    <a:pt x="206" y="496"/>
                    <a:pt x="1" y="696"/>
                  </a:cubicBezTo>
                  <a:cubicBezTo>
                    <a:pt x="123" y="759"/>
                    <a:pt x="257" y="798"/>
                    <a:pt x="395" y="809"/>
                  </a:cubicBezTo>
                  <a:cubicBezTo>
                    <a:pt x="425" y="811"/>
                    <a:pt x="455" y="812"/>
                    <a:pt x="485" y="812"/>
                  </a:cubicBezTo>
                  <a:cubicBezTo>
                    <a:pt x="676" y="812"/>
                    <a:pt x="864" y="764"/>
                    <a:pt x="1030" y="667"/>
                  </a:cubicBezTo>
                  <a:cubicBezTo>
                    <a:pt x="956" y="625"/>
                    <a:pt x="884" y="577"/>
                    <a:pt x="813" y="526"/>
                  </a:cubicBezTo>
                  <a:cubicBezTo>
                    <a:pt x="800" y="517"/>
                    <a:pt x="740" y="473"/>
                    <a:pt x="715" y="451"/>
                  </a:cubicBezTo>
                  <a:cubicBezTo>
                    <a:pt x="604" y="356"/>
                    <a:pt x="694" y="83"/>
                    <a:pt x="726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2687975" y="1567945"/>
              <a:ext cx="117122" cy="54907"/>
            </a:xfrm>
            <a:custGeom>
              <a:avLst/>
              <a:gdLst/>
              <a:ahLst/>
              <a:cxnLst/>
              <a:rect l="l" t="t" r="r" b="b"/>
              <a:pathLst>
                <a:path w="625" h="293" extrusionOk="0">
                  <a:moveTo>
                    <a:pt x="42" y="1"/>
                  </a:moveTo>
                  <a:cubicBezTo>
                    <a:pt x="35" y="1"/>
                    <a:pt x="28" y="1"/>
                    <a:pt x="22" y="3"/>
                  </a:cubicBezTo>
                  <a:cubicBezTo>
                    <a:pt x="7" y="14"/>
                    <a:pt x="11" y="30"/>
                    <a:pt x="11" y="42"/>
                  </a:cubicBezTo>
                  <a:cubicBezTo>
                    <a:pt x="9" y="88"/>
                    <a:pt x="9" y="134"/>
                    <a:pt x="6" y="180"/>
                  </a:cubicBezTo>
                  <a:cubicBezTo>
                    <a:pt x="0" y="205"/>
                    <a:pt x="15" y="229"/>
                    <a:pt x="39" y="238"/>
                  </a:cubicBezTo>
                  <a:cubicBezTo>
                    <a:pt x="112" y="261"/>
                    <a:pt x="186" y="279"/>
                    <a:pt x="262" y="290"/>
                  </a:cubicBezTo>
                  <a:cubicBezTo>
                    <a:pt x="289" y="291"/>
                    <a:pt x="315" y="292"/>
                    <a:pt x="342" y="292"/>
                  </a:cubicBezTo>
                  <a:cubicBezTo>
                    <a:pt x="423" y="292"/>
                    <a:pt x="504" y="284"/>
                    <a:pt x="584" y="267"/>
                  </a:cubicBezTo>
                  <a:cubicBezTo>
                    <a:pt x="609" y="265"/>
                    <a:pt x="625" y="240"/>
                    <a:pt x="621" y="215"/>
                  </a:cubicBezTo>
                  <a:cubicBezTo>
                    <a:pt x="618" y="162"/>
                    <a:pt x="618" y="107"/>
                    <a:pt x="618" y="53"/>
                  </a:cubicBezTo>
                  <a:cubicBezTo>
                    <a:pt x="609" y="38"/>
                    <a:pt x="599" y="34"/>
                    <a:pt x="588" y="34"/>
                  </a:cubicBezTo>
                  <a:cubicBezTo>
                    <a:pt x="578" y="34"/>
                    <a:pt x="567" y="38"/>
                    <a:pt x="556" y="40"/>
                  </a:cubicBezTo>
                  <a:cubicBezTo>
                    <a:pt x="492" y="59"/>
                    <a:pt x="426" y="68"/>
                    <a:pt x="360" y="68"/>
                  </a:cubicBezTo>
                  <a:cubicBezTo>
                    <a:pt x="266" y="68"/>
                    <a:pt x="173" y="49"/>
                    <a:pt x="85" y="12"/>
                  </a:cubicBezTo>
                  <a:cubicBezTo>
                    <a:pt x="72" y="5"/>
                    <a:pt x="57" y="1"/>
                    <a:pt x="4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2691910" y="1551830"/>
              <a:ext cx="111875" cy="31108"/>
            </a:xfrm>
            <a:custGeom>
              <a:avLst/>
              <a:gdLst/>
              <a:ahLst/>
              <a:cxnLst/>
              <a:rect l="l" t="t" r="r" b="b"/>
              <a:pathLst>
                <a:path w="597" h="166" extrusionOk="0">
                  <a:moveTo>
                    <a:pt x="279" y="0"/>
                  </a:moveTo>
                  <a:cubicBezTo>
                    <a:pt x="220" y="0"/>
                    <a:pt x="161" y="10"/>
                    <a:pt x="105" y="31"/>
                  </a:cubicBezTo>
                  <a:cubicBezTo>
                    <a:pt x="68" y="45"/>
                    <a:pt x="25" y="52"/>
                    <a:pt x="1" y="87"/>
                  </a:cubicBezTo>
                  <a:cubicBezTo>
                    <a:pt x="24" y="96"/>
                    <a:pt x="47" y="103"/>
                    <a:pt x="70" y="112"/>
                  </a:cubicBezTo>
                  <a:cubicBezTo>
                    <a:pt x="155" y="148"/>
                    <a:pt x="246" y="166"/>
                    <a:pt x="337" y="166"/>
                  </a:cubicBezTo>
                  <a:cubicBezTo>
                    <a:pt x="407" y="166"/>
                    <a:pt x="478" y="155"/>
                    <a:pt x="547" y="133"/>
                  </a:cubicBezTo>
                  <a:cubicBezTo>
                    <a:pt x="554" y="131"/>
                    <a:pt x="561" y="130"/>
                    <a:pt x="568" y="130"/>
                  </a:cubicBezTo>
                  <a:cubicBezTo>
                    <a:pt x="577" y="130"/>
                    <a:pt x="587" y="132"/>
                    <a:pt x="597" y="139"/>
                  </a:cubicBezTo>
                  <a:cubicBezTo>
                    <a:pt x="588" y="107"/>
                    <a:pt x="565" y="80"/>
                    <a:pt x="537" y="68"/>
                  </a:cubicBezTo>
                  <a:cubicBezTo>
                    <a:pt x="457" y="23"/>
                    <a:pt x="368" y="0"/>
                    <a:pt x="27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2435742" y="1732665"/>
              <a:ext cx="232557" cy="255794"/>
            </a:xfrm>
            <a:custGeom>
              <a:avLst/>
              <a:gdLst/>
              <a:ahLst/>
              <a:cxnLst/>
              <a:rect l="l" t="t" r="r" b="b"/>
              <a:pathLst>
                <a:path w="1241" h="1365" extrusionOk="0">
                  <a:moveTo>
                    <a:pt x="62" y="0"/>
                  </a:moveTo>
                  <a:cubicBezTo>
                    <a:pt x="52" y="0"/>
                    <a:pt x="42" y="3"/>
                    <a:pt x="32" y="8"/>
                  </a:cubicBezTo>
                  <a:cubicBezTo>
                    <a:pt x="28" y="154"/>
                    <a:pt x="23" y="299"/>
                    <a:pt x="21" y="444"/>
                  </a:cubicBezTo>
                  <a:cubicBezTo>
                    <a:pt x="20" y="709"/>
                    <a:pt x="0" y="974"/>
                    <a:pt x="4" y="1240"/>
                  </a:cubicBezTo>
                  <a:cubicBezTo>
                    <a:pt x="37" y="1282"/>
                    <a:pt x="94" y="1277"/>
                    <a:pt x="136" y="1302"/>
                  </a:cubicBezTo>
                  <a:cubicBezTo>
                    <a:pt x="227" y="1328"/>
                    <a:pt x="322" y="1348"/>
                    <a:pt x="416" y="1356"/>
                  </a:cubicBezTo>
                  <a:cubicBezTo>
                    <a:pt x="474" y="1362"/>
                    <a:pt x="533" y="1364"/>
                    <a:pt x="592" y="1364"/>
                  </a:cubicBezTo>
                  <a:cubicBezTo>
                    <a:pt x="753" y="1364"/>
                    <a:pt x="914" y="1345"/>
                    <a:pt x="1070" y="1309"/>
                  </a:cubicBezTo>
                  <a:cubicBezTo>
                    <a:pt x="1109" y="1296"/>
                    <a:pt x="1152" y="1298"/>
                    <a:pt x="1184" y="1266"/>
                  </a:cubicBezTo>
                  <a:cubicBezTo>
                    <a:pt x="1217" y="874"/>
                    <a:pt x="1223" y="481"/>
                    <a:pt x="1240" y="88"/>
                  </a:cubicBezTo>
                  <a:cubicBezTo>
                    <a:pt x="1230" y="69"/>
                    <a:pt x="1216" y="65"/>
                    <a:pt x="1202" y="65"/>
                  </a:cubicBezTo>
                  <a:cubicBezTo>
                    <a:pt x="1185" y="65"/>
                    <a:pt x="1168" y="70"/>
                    <a:pt x="1152" y="70"/>
                  </a:cubicBezTo>
                  <a:cubicBezTo>
                    <a:pt x="1151" y="70"/>
                    <a:pt x="1149" y="70"/>
                    <a:pt x="1148" y="70"/>
                  </a:cubicBezTo>
                  <a:cubicBezTo>
                    <a:pt x="1026" y="87"/>
                    <a:pt x="903" y="95"/>
                    <a:pt x="780" y="95"/>
                  </a:cubicBezTo>
                  <a:cubicBezTo>
                    <a:pt x="567" y="95"/>
                    <a:pt x="354" y="70"/>
                    <a:pt x="145" y="21"/>
                  </a:cubicBezTo>
                  <a:cubicBezTo>
                    <a:pt x="117" y="20"/>
                    <a:pt x="91" y="0"/>
                    <a:pt x="62" y="0"/>
                  </a:cubicBezTo>
                  <a:close/>
                </a:path>
              </a:pathLst>
            </a:custGeom>
            <a:solidFill>
              <a:srgbClr val="ADD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2434056" y="1964846"/>
              <a:ext cx="223562" cy="190956"/>
            </a:xfrm>
            <a:custGeom>
              <a:avLst/>
              <a:gdLst/>
              <a:ahLst/>
              <a:cxnLst/>
              <a:rect l="l" t="t" r="r" b="b"/>
              <a:pathLst>
                <a:path w="1193" h="1019" extrusionOk="0">
                  <a:moveTo>
                    <a:pt x="14" y="1"/>
                  </a:moveTo>
                  <a:lnTo>
                    <a:pt x="14" y="1"/>
                  </a:lnTo>
                  <a:cubicBezTo>
                    <a:pt x="2" y="130"/>
                    <a:pt x="18" y="259"/>
                    <a:pt x="9" y="388"/>
                  </a:cubicBezTo>
                  <a:cubicBezTo>
                    <a:pt x="0" y="503"/>
                    <a:pt x="13" y="620"/>
                    <a:pt x="7" y="737"/>
                  </a:cubicBezTo>
                  <a:cubicBezTo>
                    <a:pt x="6" y="791"/>
                    <a:pt x="4" y="852"/>
                    <a:pt x="73" y="890"/>
                  </a:cubicBezTo>
                  <a:cubicBezTo>
                    <a:pt x="179" y="944"/>
                    <a:pt x="290" y="979"/>
                    <a:pt x="407" y="997"/>
                  </a:cubicBezTo>
                  <a:cubicBezTo>
                    <a:pt x="497" y="1010"/>
                    <a:pt x="587" y="1018"/>
                    <a:pt x="676" y="1018"/>
                  </a:cubicBezTo>
                  <a:cubicBezTo>
                    <a:pt x="784" y="1018"/>
                    <a:pt x="892" y="1006"/>
                    <a:pt x="1000" y="977"/>
                  </a:cubicBezTo>
                  <a:cubicBezTo>
                    <a:pt x="1102" y="951"/>
                    <a:pt x="1148" y="910"/>
                    <a:pt x="1150" y="816"/>
                  </a:cubicBezTo>
                  <a:cubicBezTo>
                    <a:pt x="1152" y="630"/>
                    <a:pt x="1178" y="446"/>
                    <a:pt x="1184" y="261"/>
                  </a:cubicBezTo>
                  <a:cubicBezTo>
                    <a:pt x="1186" y="183"/>
                    <a:pt x="1189" y="107"/>
                    <a:pt x="1193" y="27"/>
                  </a:cubicBezTo>
                  <a:lnTo>
                    <a:pt x="1193" y="27"/>
                  </a:lnTo>
                  <a:lnTo>
                    <a:pt x="1085" y="56"/>
                  </a:lnTo>
                  <a:cubicBezTo>
                    <a:pt x="1060" y="73"/>
                    <a:pt x="1058" y="102"/>
                    <a:pt x="1058" y="128"/>
                  </a:cubicBezTo>
                  <a:cubicBezTo>
                    <a:pt x="1049" y="314"/>
                    <a:pt x="1032" y="498"/>
                    <a:pt x="1014" y="682"/>
                  </a:cubicBezTo>
                  <a:cubicBezTo>
                    <a:pt x="1002" y="804"/>
                    <a:pt x="971" y="843"/>
                    <a:pt x="849" y="855"/>
                  </a:cubicBezTo>
                  <a:cubicBezTo>
                    <a:pt x="788" y="861"/>
                    <a:pt x="726" y="864"/>
                    <a:pt x="665" y="864"/>
                  </a:cubicBezTo>
                  <a:cubicBezTo>
                    <a:pt x="511" y="864"/>
                    <a:pt x="359" y="844"/>
                    <a:pt x="211" y="793"/>
                  </a:cubicBezTo>
                  <a:cubicBezTo>
                    <a:pt x="135" y="768"/>
                    <a:pt x="124" y="756"/>
                    <a:pt x="129" y="678"/>
                  </a:cubicBezTo>
                  <a:cubicBezTo>
                    <a:pt x="144" y="480"/>
                    <a:pt x="129" y="282"/>
                    <a:pt x="144" y="86"/>
                  </a:cubicBezTo>
                  <a:cubicBezTo>
                    <a:pt x="144" y="73"/>
                    <a:pt x="142" y="61"/>
                    <a:pt x="140" y="48"/>
                  </a:cubicBezTo>
                  <a:cubicBezTo>
                    <a:pt x="101" y="24"/>
                    <a:pt x="55" y="18"/>
                    <a:pt x="14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2441552" y="1587060"/>
              <a:ext cx="227310" cy="162284"/>
            </a:xfrm>
            <a:custGeom>
              <a:avLst/>
              <a:gdLst/>
              <a:ahLst/>
              <a:cxnLst/>
              <a:rect l="l" t="t" r="r" b="b"/>
              <a:pathLst>
                <a:path w="1213" h="866" extrusionOk="0">
                  <a:moveTo>
                    <a:pt x="308" y="0"/>
                  </a:moveTo>
                  <a:cubicBezTo>
                    <a:pt x="301" y="0"/>
                    <a:pt x="293" y="3"/>
                    <a:pt x="286" y="9"/>
                  </a:cubicBezTo>
                  <a:cubicBezTo>
                    <a:pt x="210" y="129"/>
                    <a:pt x="134" y="248"/>
                    <a:pt x="68" y="375"/>
                  </a:cubicBezTo>
                  <a:cubicBezTo>
                    <a:pt x="47" y="407"/>
                    <a:pt x="31" y="444"/>
                    <a:pt x="24" y="481"/>
                  </a:cubicBezTo>
                  <a:cubicBezTo>
                    <a:pt x="10" y="582"/>
                    <a:pt x="1" y="685"/>
                    <a:pt x="1" y="785"/>
                  </a:cubicBezTo>
                  <a:lnTo>
                    <a:pt x="107" y="808"/>
                  </a:lnTo>
                  <a:cubicBezTo>
                    <a:pt x="135" y="785"/>
                    <a:pt x="132" y="750"/>
                    <a:pt x="134" y="720"/>
                  </a:cubicBezTo>
                  <a:cubicBezTo>
                    <a:pt x="135" y="656"/>
                    <a:pt x="143" y="593"/>
                    <a:pt x="153" y="529"/>
                  </a:cubicBezTo>
                  <a:cubicBezTo>
                    <a:pt x="171" y="410"/>
                    <a:pt x="222" y="301"/>
                    <a:pt x="298" y="209"/>
                  </a:cubicBezTo>
                  <a:cubicBezTo>
                    <a:pt x="316" y="189"/>
                    <a:pt x="334" y="168"/>
                    <a:pt x="364" y="165"/>
                  </a:cubicBezTo>
                  <a:cubicBezTo>
                    <a:pt x="423" y="160"/>
                    <a:pt x="482" y="157"/>
                    <a:pt x="541" y="157"/>
                  </a:cubicBezTo>
                  <a:cubicBezTo>
                    <a:pt x="644" y="157"/>
                    <a:pt x="747" y="166"/>
                    <a:pt x="848" y="195"/>
                  </a:cubicBezTo>
                  <a:cubicBezTo>
                    <a:pt x="878" y="203"/>
                    <a:pt x="903" y="225"/>
                    <a:pt x="917" y="253"/>
                  </a:cubicBezTo>
                  <a:cubicBezTo>
                    <a:pt x="997" y="391"/>
                    <a:pt x="1059" y="534"/>
                    <a:pt x="1073" y="695"/>
                  </a:cubicBezTo>
                  <a:cubicBezTo>
                    <a:pt x="1075" y="734"/>
                    <a:pt x="1075" y="773"/>
                    <a:pt x="1080" y="810"/>
                  </a:cubicBezTo>
                  <a:cubicBezTo>
                    <a:pt x="1084" y="840"/>
                    <a:pt x="1096" y="856"/>
                    <a:pt x="1124" y="860"/>
                  </a:cubicBezTo>
                  <a:cubicBezTo>
                    <a:pt x="1125" y="860"/>
                    <a:pt x="1126" y="860"/>
                    <a:pt x="1128" y="860"/>
                  </a:cubicBezTo>
                  <a:cubicBezTo>
                    <a:pt x="1144" y="860"/>
                    <a:pt x="1162" y="852"/>
                    <a:pt x="1178" y="852"/>
                  </a:cubicBezTo>
                  <a:cubicBezTo>
                    <a:pt x="1189" y="852"/>
                    <a:pt x="1199" y="855"/>
                    <a:pt x="1209" y="865"/>
                  </a:cubicBezTo>
                  <a:cubicBezTo>
                    <a:pt x="1202" y="833"/>
                    <a:pt x="1200" y="801"/>
                    <a:pt x="1202" y="770"/>
                  </a:cubicBezTo>
                  <a:cubicBezTo>
                    <a:pt x="1202" y="720"/>
                    <a:pt x="1213" y="669"/>
                    <a:pt x="1202" y="617"/>
                  </a:cubicBezTo>
                  <a:cubicBezTo>
                    <a:pt x="1177" y="464"/>
                    <a:pt x="1103" y="329"/>
                    <a:pt x="1039" y="191"/>
                  </a:cubicBezTo>
                  <a:cubicBezTo>
                    <a:pt x="1016" y="140"/>
                    <a:pt x="995" y="87"/>
                    <a:pt x="954" y="46"/>
                  </a:cubicBezTo>
                  <a:cubicBezTo>
                    <a:pt x="944" y="36"/>
                    <a:pt x="933" y="33"/>
                    <a:pt x="921" y="33"/>
                  </a:cubicBezTo>
                  <a:cubicBezTo>
                    <a:pt x="907" y="33"/>
                    <a:pt x="893" y="38"/>
                    <a:pt x="878" y="41"/>
                  </a:cubicBezTo>
                  <a:cubicBezTo>
                    <a:pt x="810" y="55"/>
                    <a:pt x="741" y="62"/>
                    <a:pt x="671" y="62"/>
                  </a:cubicBezTo>
                  <a:cubicBezTo>
                    <a:pt x="559" y="62"/>
                    <a:pt x="448" y="44"/>
                    <a:pt x="341" y="9"/>
                  </a:cubicBezTo>
                  <a:cubicBezTo>
                    <a:pt x="330" y="6"/>
                    <a:pt x="319" y="0"/>
                    <a:pt x="308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2486339" y="1534215"/>
              <a:ext cx="143545" cy="67275"/>
            </a:xfrm>
            <a:custGeom>
              <a:avLst/>
              <a:gdLst/>
              <a:ahLst/>
              <a:cxnLst/>
              <a:rect l="l" t="t" r="r" b="b"/>
              <a:pathLst>
                <a:path w="766" h="359" extrusionOk="0">
                  <a:moveTo>
                    <a:pt x="51" y="0"/>
                  </a:moveTo>
                  <a:cubicBezTo>
                    <a:pt x="43" y="0"/>
                    <a:pt x="35" y="1"/>
                    <a:pt x="27" y="3"/>
                  </a:cubicBezTo>
                  <a:cubicBezTo>
                    <a:pt x="11" y="17"/>
                    <a:pt x="15" y="34"/>
                    <a:pt x="15" y="52"/>
                  </a:cubicBezTo>
                  <a:cubicBezTo>
                    <a:pt x="13" y="109"/>
                    <a:pt x="13" y="165"/>
                    <a:pt x="8" y="222"/>
                  </a:cubicBezTo>
                  <a:cubicBezTo>
                    <a:pt x="1" y="252"/>
                    <a:pt x="19" y="282"/>
                    <a:pt x="49" y="291"/>
                  </a:cubicBezTo>
                  <a:cubicBezTo>
                    <a:pt x="137" y="321"/>
                    <a:pt x="231" y="342"/>
                    <a:pt x="325" y="355"/>
                  </a:cubicBezTo>
                  <a:cubicBezTo>
                    <a:pt x="360" y="357"/>
                    <a:pt x="396" y="359"/>
                    <a:pt x="432" y="359"/>
                  </a:cubicBezTo>
                  <a:cubicBezTo>
                    <a:pt x="528" y="359"/>
                    <a:pt x="623" y="349"/>
                    <a:pt x="717" y="328"/>
                  </a:cubicBezTo>
                  <a:cubicBezTo>
                    <a:pt x="751" y="321"/>
                    <a:pt x="765" y="302"/>
                    <a:pt x="763" y="264"/>
                  </a:cubicBezTo>
                  <a:cubicBezTo>
                    <a:pt x="758" y="197"/>
                    <a:pt x="758" y="130"/>
                    <a:pt x="758" y="64"/>
                  </a:cubicBezTo>
                  <a:cubicBezTo>
                    <a:pt x="749" y="46"/>
                    <a:pt x="737" y="41"/>
                    <a:pt x="724" y="41"/>
                  </a:cubicBezTo>
                  <a:cubicBezTo>
                    <a:pt x="711" y="41"/>
                    <a:pt x="698" y="46"/>
                    <a:pt x="684" y="50"/>
                  </a:cubicBezTo>
                  <a:cubicBezTo>
                    <a:pt x="605" y="73"/>
                    <a:pt x="525" y="84"/>
                    <a:pt x="444" y="84"/>
                  </a:cubicBezTo>
                  <a:cubicBezTo>
                    <a:pt x="328" y="84"/>
                    <a:pt x="213" y="61"/>
                    <a:pt x="105" y="15"/>
                  </a:cubicBezTo>
                  <a:cubicBezTo>
                    <a:pt x="89" y="5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ADC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2491398" y="1514726"/>
              <a:ext cx="136986" cy="38229"/>
            </a:xfrm>
            <a:custGeom>
              <a:avLst/>
              <a:gdLst/>
              <a:ahLst/>
              <a:cxnLst/>
              <a:rect l="l" t="t" r="r" b="b"/>
              <a:pathLst>
                <a:path w="731" h="204" extrusionOk="0">
                  <a:moveTo>
                    <a:pt x="346" y="1"/>
                  </a:moveTo>
                  <a:cubicBezTo>
                    <a:pt x="273" y="1"/>
                    <a:pt x="199" y="14"/>
                    <a:pt x="129" y="39"/>
                  </a:cubicBezTo>
                  <a:cubicBezTo>
                    <a:pt x="83" y="55"/>
                    <a:pt x="32" y="62"/>
                    <a:pt x="0" y="107"/>
                  </a:cubicBezTo>
                  <a:cubicBezTo>
                    <a:pt x="29" y="117"/>
                    <a:pt x="57" y="126"/>
                    <a:pt x="85" y="137"/>
                  </a:cubicBezTo>
                  <a:cubicBezTo>
                    <a:pt x="190" y="181"/>
                    <a:pt x="303" y="203"/>
                    <a:pt x="416" y="203"/>
                  </a:cubicBezTo>
                  <a:cubicBezTo>
                    <a:pt x="502" y="203"/>
                    <a:pt x="589" y="190"/>
                    <a:pt x="673" y="163"/>
                  </a:cubicBezTo>
                  <a:cubicBezTo>
                    <a:pt x="681" y="159"/>
                    <a:pt x="689" y="158"/>
                    <a:pt x="697" y="158"/>
                  </a:cubicBezTo>
                  <a:cubicBezTo>
                    <a:pt x="709" y="158"/>
                    <a:pt x="721" y="161"/>
                    <a:pt x="731" y="168"/>
                  </a:cubicBezTo>
                  <a:cubicBezTo>
                    <a:pt x="724" y="126"/>
                    <a:pt x="692" y="103"/>
                    <a:pt x="658" y="84"/>
                  </a:cubicBezTo>
                  <a:cubicBezTo>
                    <a:pt x="562" y="29"/>
                    <a:pt x="454" y="1"/>
                    <a:pt x="346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2453545" y="1973841"/>
              <a:ext cx="183834" cy="155913"/>
            </a:xfrm>
            <a:custGeom>
              <a:avLst/>
              <a:gdLst/>
              <a:ahLst/>
              <a:cxnLst/>
              <a:rect l="l" t="t" r="r" b="b"/>
              <a:pathLst>
                <a:path w="981" h="832" extrusionOk="0">
                  <a:moveTo>
                    <a:pt x="36" y="0"/>
                  </a:moveTo>
                  <a:cubicBezTo>
                    <a:pt x="18" y="15"/>
                    <a:pt x="24" y="36"/>
                    <a:pt x="24" y="55"/>
                  </a:cubicBezTo>
                  <a:cubicBezTo>
                    <a:pt x="10" y="225"/>
                    <a:pt x="27" y="397"/>
                    <a:pt x="13" y="568"/>
                  </a:cubicBezTo>
                  <a:cubicBezTo>
                    <a:pt x="10" y="602"/>
                    <a:pt x="13" y="636"/>
                    <a:pt x="8" y="669"/>
                  </a:cubicBezTo>
                  <a:cubicBezTo>
                    <a:pt x="1" y="701"/>
                    <a:pt x="20" y="733"/>
                    <a:pt x="52" y="743"/>
                  </a:cubicBezTo>
                  <a:cubicBezTo>
                    <a:pt x="156" y="784"/>
                    <a:pt x="268" y="811"/>
                    <a:pt x="379" y="823"/>
                  </a:cubicBezTo>
                  <a:cubicBezTo>
                    <a:pt x="452" y="829"/>
                    <a:pt x="525" y="831"/>
                    <a:pt x="598" y="831"/>
                  </a:cubicBezTo>
                  <a:cubicBezTo>
                    <a:pt x="641" y="831"/>
                    <a:pt x="685" y="830"/>
                    <a:pt x="728" y="828"/>
                  </a:cubicBezTo>
                  <a:cubicBezTo>
                    <a:pt x="848" y="819"/>
                    <a:pt x="913" y="775"/>
                    <a:pt x="922" y="680"/>
                  </a:cubicBezTo>
                  <a:cubicBezTo>
                    <a:pt x="936" y="498"/>
                    <a:pt x="963" y="315"/>
                    <a:pt x="967" y="133"/>
                  </a:cubicBezTo>
                  <a:cubicBezTo>
                    <a:pt x="965" y="91"/>
                    <a:pt x="970" y="48"/>
                    <a:pt x="981" y="8"/>
                  </a:cubicBezTo>
                  <a:cubicBezTo>
                    <a:pt x="970" y="8"/>
                    <a:pt x="959" y="9"/>
                    <a:pt x="951" y="11"/>
                  </a:cubicBezTo>
                  <a:cubicBezTo>
                    <a:pt x="799" y="44"/>
                    <a:pt x="644" y="60"/>
                    <a:pt x="490" y="60"/>
                  </a:cubicBezTo>
                  <a:cubicBezTo>
                    <a:pt x="462" y="60"/>
                    <a:pt x="434" y="60"/>
                    <a:pt x="406" y="59"/>
                  </a:cubicBezTo>
                  <a:cubicBezTo>
                    <a:pt x="280" y="55"/>
                    <a:pt x="158" y="22"/>
                    <a:pt x="36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2461603" y="1614044"/>
              <a:ext cx="190768" cy="139609"/>
            </a:xfrm>
            <a:custGeom>
              <a:avLst/>
              <a:gdLst/>
              <a:ahLst/>
              <a:cxnLst/>
              <a:rect l="l" t="t" r="r" b="b"/>
              <a:pathLst>
                <a:path w="1018" h="745" extrusionOk="0">
                  <a:moveTo>
                    <a:pt x="299" y="1"/>
                  </a:moveTo>
                  <a:cubicBezTo>
                    <a:pt x="261" y="1"/>
                    <a:pt x="223" y="5"/>
                    <a:pt x="191" y="42"/>
                  </a:cubicBezTo>
                  <a:cubicBezTo>
                    <a:pt x="108" y="143"/>
                    <a:pt x="51" y="265"/>
                    <a:pt x="30" y="392"/>
                  </a:cubicBezTo>
                  <a:cubicBezTo>
                    <a:pt x="13" y="484"/>
                    <a:pt x="25" y="576"/>
                    <a:pt x="0" y="664"/>
                  </a:cubicBezTo>
                  <a:cubicBezTo>
                    <a:pt x="103" y="693"/>
                    <a:pt x="207" y="712"/>
                    <a:pt x="313" y="723"/>
                  </a:cubicBezTo>
                  <a:cubicBezTo>
                    <a:pt x="421" y="738"/>
                    <a:pt x="529" y="745"/>
                    <a:pt x="637" y="745"/>
                  </a:cubicBezTo>
                  <a:cubicBezTo>
                    <a:pt x="764" y="745"/>
                    <a:pt x="891" y="735"/>
                    <a:pt x="1017" y="716"/>
                  </a:cubicBezTo>
                  <a:cubicBezTo>
                    <a:pt x="1000" y="705"/>
                    <a:pt x="987" y="687"/>
                    <a:pt x="985" y="668"/>
                  </a:cubicBezTo>
                  <a:cubicBezTo>
                    <a:pt x="980" y="622"/>
                    <a:pt x="978" y="576"/>
                    <a:pt x="978" y="530"/>
                  </a:cubicBezTo>
                  <a:cubicBezTo>
                    <a:pt x="968" y="394"/>
                    <a:pt x="911" y="274"/>
                    <a:pt x="855" y="151"/>
                  </a:cubicBezTo>
                  <a:cubicBezTo>
                    <a:pt x="830" y="88"/>
                    <a:pt x="773" y="40"/>
                    <a:pt x="706" y="28"/>
                  </a:cubicBezTo>
                  <a:cubicBezTo>
                    <a:pt x="580" y="1"/>
                    <a:pt x="457" y="3"/>
                    <a:pt x="331" y="1"/>
                  </a:cubicBezTo>
                  <a:cubicBezTo>
                    <a:pt x="320" y="1"/>
                    <a:pt x="310" y="1"/>
                    <a:pt x="299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1924532" y="1913687"/>
              <a:ext cx="659443" cy="270224"/>
            </a:xfrm>
            <a:custGeom>
              <a:avLst/>
              <a:gdLst/>
              <a:ahLst/>
              <a:cxnLst/>
              <a:rect l="l" t="t" r="r" b="b"/>
              <a:pathLst>
                <a:path w="3519" h="1442" extrusionOk="0">
                  <a:moveTo>
                    <a:pt x="21" y="0"/>
                  </a:moveTo>
                  <a:cubicBezTo>
                    <a:pt x="14" y="0"/>
                    <a:pt x="7" y="1"/>
                    <a:pt x="0" y="1"/>
                  </a:cubicBezTo>
                  <a:cubicBezTo>
                    <a:pt x="0" y="21"/>
                    <a:pt x="2" y="42"/>
                    <a:pt x="6" y="61"/>
                  </a:cubicBezTo>
                  <a:cubicBezTo>
                    <a:pt x="103" y="477"/>
                    <a:pt x="395" y="764"/>
                    <a:pt x="823" y="934"/>
                  </a:cubicBezTo>
                  <a:cubicBezTo>
                    <a:pt x="1000" y="1002"/>
                    <a:pt x="1065" y="1080"/>
                    <a:pt x="1026" y="1236"/>
                  </a:cubicBezTo>
                  <a:cubicBezTo>
                    <a:pt x="1019" y="1271"/>
                    <a:pt x="1030" y="1294"/>
                    <a:pt x="1071" y="1309"/>
                  </a:cubicBezTo>
                  <a:cubicBezTo>
                    <a:pt x="1311" y="1389"/>
                    <a:pt x="1552" y="1441"/>
                    <a:pt x="1797" y="1441"/>
                  </a:cubicBezTo>
                  <a:cubicBezTo>
                    <a:pt x="1949" y="1441"/>
                    <a:pt x="2102" y="1421"/>
                    <a:pt x="2258" y="1376"/>
                  </a:cubicBezTo>
                  <a:cubicBezTo>
                    <a:pt x="2457" y="1317"/>
                    <a:pt x="2457" y="1316"/>
                    <a:pt x="2457" y="1130"/>
                  </a:cubicBezTo>
                  <a:cubicBezTo>
                    <a:pt x="2457" y="1075"/>
                    <a:pt x="2477" y="1048"/>
                    <a:pt x="2537" y="1036"/>
                  </a:cubicBezTo>
                  <a:cubicBezTo>
                    <a:pt x="2636" y="1013"/>
                    <a:pt x="2733" y="981"/>
                    <a:pt x="2825" y="939"/>
                  </a:cubicBezTo>
                  <a:cubicBezTo>
                    <a:pt x="3222" y="764"/>
                    <a:pt x="3450" y="482"/>
                    <a:pt x="3519" y="100"/>
                  </a:cubicBezTo>
                  <a:cubicBezTo>
                    <a:pt x="3507" y="91"/>
                    <a:pt x="3495" y="88"/>
                    <a:pt x="3483" y="88"/>
                  </a:cubicBezTo>
                  <a:cubicBezTo>
                    <a:pt x="3465" y="88"/>
                    <a:pt x="3446" y="96"/>
                    <a:pt x="3427" y="102"/>
                  </a:cubicBezTo>
                  <a:cubicBezTo>
                    <a:pt x="3296" y="146"/>
                    <a:pt x="3162" y="185"/>
                    <a:pt x="3027" y="222"/>
                  </a:cubicBezTo>
                  <a:cubicBezTo>
                    <a:pt x="2636" y="325"/>
                    <a:pt x="2235" y="359"/>
                    <a:pt x="1831" y="360"/>
                  </a:cubicBezTo>
                  <a:cubicBezTo>
                    <a:pt x="1684" y="359"/>
                    <a:pt x="1538" y="350"/>
                    <a:pt x="1393" y="332"/>
                  </a:cubicBezTo>
                  <a:cubicBezTo>
                    <a:pt x="1007" y="288"/>
                    <a:pt x="627" y="203"/>
                    <a:pt x="259" y="77"/>
                  </a:cubicBezTo>
                  <a:cubicBezTo>
                    <a:pt x="181" y="51"/>
                    <a:pt x="110" y="0"/>
                    <a:pt x="2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1917786" y="1797128"/>
              <a:ext cx="680431" cy="157037"/>
            </a:xfrm>
            <a:custGeom>
              <a:avLst/>
              <a:gdLst/>
              <a:ahLst/>
              <a:cxnLst/>
              <a:rect l="l" t="t" r="r" b="b"/>
              <a:pathLst>
                <a:path w="3631" h="838" extrusionOk="0">
                  <a:moveTo>
                    <a:pt x="43" y="1"/>
                  </a:moveTo>
                  <a:cubicBezTo>
                    <a:pt x="1" y="93"/>
                    <a:pt x="24" y="190"/>
                    <a:pt x="15" y="284"/>
                  </a:cubicBezTo>
                  <a:cubicBezTo>
                    <a:pt x="26" y="349"/>
                    <a:pt x="96" y="360"/>
                    <a:pt x="146" y="390"/>
                  </a:cubicBezTo>
                  <a:cubicBezTo>
                    <a:pt x="617" y="659"/>
                    <a:pt x="1135" y="802"/>
                    <a:pt x="1694" y="834"/>
                  </a:cubicBezTo>
                  <a:cubicBezTo>
                    <a:pt x="1743" y="836"/>
                    <a:pt x="1791" y="838"/>
                    <a:pt x="1840" y="838"/>
                  </a:cubicBezTo>
                  <a:cubicBezTo>
                    <a:pt x="2057" y="838"/>
                    <a:pt x="2272" y="813"/>
                    <a:pt x="2486" y="775"/>
                  </a:cubicBezTo>
                  <a:cubicBezTo>
                    <a:pt x="2844" y="713"/>
                    <a:pt x="3173" y="591"/>
                    <a:pt x="3489" y="441"/>
                  </a:cubicBezTo>
                  <a:cubicBezTo>
                    <a:pt x="3544" y="416"/>
                    <a:pt x="3613" y="395"/>
                    <a:pt x="3608" y="323"/>
                  </a:cubicBezTo>
                  <a:cubicBezTo>
                    <a:pt x="3612" y="218"/>
                    <a:pt x="3631" y="116"/>
                    <a:pt x="3601" y="13"/>
                  </a:cubicBezTo>
                  <a:cubicBezTo>
                    <a:pt x="3543" y="20"/>
                    <a:pt x="3505" y="57"/>
                    <a:pt x="3463" y="85"/>
                  </a:cubicBezTo>
                  <a:cubicBezTo>
                    <a:pt x="3164" y="294"/>
                    <a:pt x="2830" y="446"/>
                    <a:pt x="2478" y="535"/>
                  </a:cubicBezTo>
                  <a:cubicBezTo>
                    <a:pt x="2273" y="589"/>
                    <a:pt x="2061" y="616"/>
                    <a:pt x="1850" y="616"/>
                  </a:cubicBezTo>
                  <a:cubicBezTo>
                    <a:pt x="1757" y="616"/>
                    <a:pt x="1664" y="611"/>
                    <a:pt x="1572" y="600"/>
                  </a:cubicBezTo>
                  <a:cubicBezTo>
                    <a:pt x="1184" y="553"/>
                    <a:pt x="839" y="415"/>
                    <a:pt x="503" y="246"/>
                  </a:cubicBezTo>
                  <a:cubicBezTo>
                    <a:pt x="348" y="169"/>
                    <a:pt x="204" y="73"/>
                    <a:pt x="4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1920784" y="1859156"/>
              <a:ext cx="671811" cy="124243"/>
            </a:xfrm>
            <a:custGeom>
              <a:avLst/>
              <a:gdLst/>
              <a:ahLst/>
              <a:cxnLst/>
              <a:rect l="l" t="t" r="r" b="b"/>
              <a:pathLst>
                <a:path w="3585" h="663" extrusionOk="0">
                  <a:moveTo>
                    <a:pt x="18" y="1"/>
                  </a:moveTo>
                  <a:cubicBezTo>
                    <a:pt x="7" y="1"/>
                    <a:pt x="0" y="10"/>
                    <a:pt x="1" y="41"/>
                  </a:cubicBezTo>
                  <a:lnTo>
                    <a:pt x="8" y="229"/>
                  </a:lnTo>
                  <a:cubicBezTo>
                    <a:pt x="22" y="290"/>
                    <a:pt x="88" y="298"/>
                    <a:pt x="137" y="317"/>
                  </a:cubicBezTo>
                  <a:cubicBezTo>
                    <a:pt x="404" y="425"/>
                    <a:pt x="682" y="508"/>
                    <a:pt x="963" y="566"/>
                  </a:cubicBezTo>
                  <a:cubicBezTo>
                    <a:pt x="1275" y="630"/>
                    <a:pt x="1591" y="662"/>
                    <a:pt x="1907" y="662"/>
                  </a:cubicBezTo>
                  <a:cubicBezTo>
                    <a:pt x="2267" y="662"/>
                    <a:pt x="2626" y="621"/>
                    <a:pt x="2978" y="538"/>
                  </a:cubicBezTo>
                  <a:cubicBezTo>
                    <a:pt x="3174" y="489"/>
                    <a:pt x="3376" y="450"/>
                    <a:pt x="3555" y="356"/>
                  </a:cubicBezTo>
                  <a:cubicBezTo>
                    <a:pt x="3567" y="267"/>
                    <a:pt x="3585" y="177"/>
                    <a:pt x="3583" y="87"/>
                  </a:cubicBezTo>
                  <a:cubicBezTo>
                    <a:pt x="3572" y="66"/>
                    <a:pt x="3565" y="55"/>
                    <a:pt x="3553" y="55"/>
                  </a:cubicBezTo>
                  <a:cubicBezTo>
                    <a:pt x="3543" y="55"/>
                    <a:pt x="3530" y="62"/>
                    <a:pt x="3509" y="75"/>
                  </a:cubicBezTo>
                  <a:cubicBezTo>
                    <a:pt x="3095" y="306"/>
                    <a:pt x="2638" y="436"/>
                    <a:pt x="2150" y="482"/>
                  </a:cubicBezTo>
                  <a:cubicBezTo>
                    <a:pt x="2051" y="490"/>
                    <a:pt x="1951" y="494"/>
                    <a:pt x="1852" y="494"/>
                  </a:cubicBezTo>
                  <a:cubicBezTo>
                    <a:pt x="1412" y="494"/>
                    <a:pt x="976" y="414"/>
                    <a:pt x="563" y="259"/>
                  </a:cubicBezTo>
                  <a:cubicBezTo>
                    <a:pt x="392" y="191"/>
                    <a:pt x="226" y="112"/>
                    <a:pt x="65" y="23"/>
                  </a:cubicBezTo>
                  <a:cubicBezTo>
                    <a:pt x="50" y="16"/>
                    <a:pt x="31" y="1"/>
                    <a:pt x="1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1925844" y="1756651"/>
              <a:ext cx="666751" cy="161722"/>
            </a:xfrm>
            <a:custGeom>
              <a:avLst/>
              <a:gdLst/>
              <a:ahLst/>
              <a:cxnLst/>
              <a:rect l="l" t="t" r="r" b="b"/>
              <a:pathLst>
                <a:path w="3558" h="863" extrusionOk="0">
                  <a:moveTo>
                    <a:pt x="637" y="1"/>
                  </a:moveTo>
                  <a:lnTo>
                    <a:pt x="637" y="1"/>
                  </a:lnTo>
                  <a:cubicBezTo>
                    <a:pt x="418" y="49"/>
                    <a:pt x="204" y="121"/>
                    <a:pt x="0" y="218"/>
                  </a:cubicBezTo>
                  <a:cubicBezTo>
                    <a:pt x="6" y="252"/>
                    <a:pt x="39" y="263"/>
                    <a:pt x="64" y="277"/>
                  </a:cubicBezTo>
                  <a:cubicBezTo>
                    <a:pt x="354" y="455"/>
                    <a:pt x="664" y="606"/>
                    <a:pt x="984" y="721"/>
                  </a:cubicBezTo>
                  <a:cubicBezTo>
                    <a:pt x="1246" y="815"/>
                    <a:pt x="1522" y="863"/>
                    <a:pt x="1799" y="863"/>
                  </a:cubicBezTo>
                  <a:cubicBezTo>
                    <a:pt x="1855" y="863"/>
                    <a:pt x="1910" y="861"/>
                    <a:pt x="1966" y="857"/>
                  </a:cubicBezTo>
                  <a:cubicBezTo>
                    <a:pt x="2323" y="829"/>
                    <a:pt x="2673" y="733"/>
                    <a:pt x="2997" y="576"/>
                  </a:cubicBezTo>
                  <a:cubicBezTo>
                    <a:pt x="3199" y="478"/>
                    <a:pt x="3395" y="376"/>
                    <a:pt x="3558" y="227"/>
                  </a:cubicBezTo>
                  <a:cubicBezTo>
                    <a:pt x="3390" y="153"/>
                    <a:pt x="3216" y="95"/>
                    <a:pt x="3036" y="56"/>
                  </a:cubicBezTo>
                  <a:lnTo>
                    <a:pt x="3036" y="56"/>
                  </a:lnTo>
                  <a:cubicBezTo>
                    <a:pt x="3068" y="95"/>
                    <a:pt x="3100" y="135"/>
                    <a:pt x="3132" y="174"/>
                  </a:cubicBezTo>
                  <a:cubicBezTo>
                    <a:pt x="3174" y="211"/>
                    <a:pt x="3238" y="220"/>
                    <a:pt x="3280" y="257"/>
                  </a:cubicBezTo>
                  <a:cubicBezTo>
                    <a:pt x="3259" y="278"/>
                    <a:pt x="3236" y="296"/>
                    <a:pt x="3211" y="312"/>
                  </a:cubicBezTo>
                  <a:cubicBezTo>
                    <a:pt x="3204" y="353"/>
                    <a:pt x="3169" y="372"/>
                    <a:pt x="3135" y="393"/>
                  </a:cubicBezTo>
                  <a:cubicBezTo>
                    <a:pt x="2870" y="569"/>
                    <a:pt x="2569" y="682"/>
                    <a:pt x="2251" y="751"/>
                  </a:cubicBezTo>
                  <a:cubicBezTo>
                    <a:pt x="2099" y="783"/>
                    <a:pt x="1945" y="802"/>
                    <a:pt x="1790" y="802"/>
                  </a:cubicBezTo>
                  <a:cubicBezTo>
                    <a:pt x="1684" y="802"/>
                    <a:pt x="1577" y="793"/>
                    <a:pt x="1469" y="774"/>
                  </a:cubicBezTo>
                  <a:cubicBezTo>
                    <a:pt x="1210" y="724"/>
                    <a:pt x="961" y="641"/>
                    <a:pt x="724" y="528"/>
                  </a:cubicBezTo>
                  <a:cubicBezTo>
                    <a:pt x="607" y="471"/>
                    <a:pt x="480" y="427"/>
                    <a:pt x="386" y="339"/>
                  </a:cubicBezTo>
                  <a:cubicBezTo>
                    <a:pt x="370" y="317"/>
                    <a:pt x="349" y="300"/>
                    <a:pt x="324" y="287"/>
                  </a:cubicBezTo>
                  <a:cubicBezTo>
                    <a:pt x="260" y="256"/>
                    <a:pt x="280" y="229"/>
                    <a:pt x="337" y="211"/>
                  </a:cubicBezTo>
                  <a:cubicBezTo>
                    <a:pt x="402" y="190"/>
                    <a:pt x="460" y="158"/>
                    <a:pt x="526" y="135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rgbClr val="E8C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1915537" y="1850161"/>
              <a:ext cx="680431" cy="104004"/>
            </a:xfrm>
            <a:custGeom>
              <a:avLst/>
              <a:gdLst/>
              <a:ahLst/>
              <a:cxnLst/>
              <a:rect l="l" t="t" r="r" b="b"/>
              <a:pathLst>
                <a:path w="3631" h="555" extrusionOk="0">
                  <a:moveTo>
                    <a:pt x="29" y="1"/>
                  </a:moveTo>
                  <a:cubicBezTo>
                    <a:pt x="1" y="31"/>
                    <a:pt x="18" y="59"/>
                    <a:pt x="29" y="87"/>
                  </a:cubicBezTo>
                  <a:cubicBezTo>
                    <a:pt x="33" y="74"/>
                    <a:pt x="39" y="68"/>
                    <a:pt x="47" y="68"/>
                  </a:cubicBezTo>
                  <a:cubicBezTo>
                    <a:pt x="54" y="68"/>
                    <a:pt x="61" y="72"/>
                    <a:pt x="70" y="78"/>
                  </a:cubicBezTo>
                  <a:cubicBezTo>
                    <a:pt x="185" y="178"/>
                    <a:pt x="335" y="227"/>
                    <a:pt x="476" y="284"/>
                  </a:cubicBezTo>
                  <a:cubicBezTo>
                    <a:pt x="923" y="462"/>
                    <a:pt x="1398" y="554"/>
                    <a:pt x="1876" y="554"/>
                  </a:cubicBezTo>
                  <a:cubicBezTo>
                    <a:pt x="2009" y="554"/>
                    <a:pt x="2141" y="547"/>
                    <a:pt x="2274" y="533"/>
                  </a:cubicBezTo>
                  <a:cubicBezTo>
                    <a:pt x="2735" y="484"/>
                    <a:pt x="3160" y="360"/>
                    <a:pt x="3544" y="133"/>
                  </a:cubicBezTo>
                  <a:cubicBezTo>
                    <a:pt x="3556" y="126"/>
                    <a:pt x="3570" y="112"/>
                    <a:pt x="3584" y="112"/>
                  </a:cubicBezTo>
                  <a:cubicBezTo>
                    <a:pt x="3594" y="112"/>
                    <a:pt x="3603" y="118"/>
                    <a:pt x="3611" y="135"/>
                  </a:cubicBezTo>
                  <a:cubicBezTo>
                    <a:pt x="3631" y="103"/>
                    <a:pt x="3625" y="70"/>
                    <a:pt x="3620" y="38"/>
                  </a:cubicBezTo>
                  <a:lnTo>
                    <a:pt x="3620" y="38"/>
                  </a:lnTo>
                  <a:cubicBezTo>
                    <a:pt x="3608" y="64"/>
                    <a:pt x="3586" y="86"/>
                    <a:pt x="3560" y="98"/>
                  </a:cubicBezTo>
                  <a:cubicBezTo>
                    <a:pt x="3450" y="146"/>
                    <a:pt x="3346" y="202"/>
                    <a:pt x="3236" y="247"/>
                  </a:cubicBezTo>
                  <a:cubicBezTo>
                    <a:pt x="2791" y="425"/>
                    <a:pt x="2333" y="523"/>
                    <a:pt x="1857" y="523"/>
                  </a:cubicBezTo>
                  <a:cubicBezTo>
                    <a:pt x="1705" y="523"/>
                    <a:pt x="1551" y="513"/>
                    <a:pt x="1395" y="492"/>
                  </a:cubicBezTo>
                  <a:cubicBezTo>
                    <a:pt x="890" y="425"/>
                    <a:pt x="445" y="248"/>
                    <a:pt x="2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1920597" y="1901882"/>
              <a:ext cx="666751" cy="83578"/>
            </a:xfrm>
            <a:custGeom>
              <a:avLst/>
              <a:gdLst/>
              <a:ahLst/>
              <a:cxnLst/>
              <a:rect l="l" t="t" r="r" b="b"/>
              <a:pathLst>
                <a:path w="3558" h="446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22"/>
                    <a:pt x="5" y="48"/>
                    <a:pt x="23" y="64"/>
                  </a:cubicBezTo>
                  <a:cubicBezTo>
                    <a:pt x="329" y="200"/>
                    <a:pt x="655" y="292"/>
                    <a:pt x="985" y="358"/>
                  </a:cubicBezTo>
                  <a:cubicBezTo>
                    <a:pt x="1292" y="417"/>
                    <a:pt x="1602" y="446"/>
                    <a:pt x="1913" y="446"/>
                  </a:cubicBezTo>
                  <a:cubicBezTo>
                    <a:pt x="2183" y="446"/>
                    <a:pt x="2454" y="424"/>
                    <a:pt x="2723" y="379"/>
                  </a:cubicBezTo>
                  <a:cubicBezTo>
                    <a:pt x="3000" y="331"/>
                    <a:pt x="3275" y="259"/>
                    <a:pt x="3540" y="163"/>
                  </a:cubicBezTo>
                  <a:cubicBezTo>
                    <a:pt x="3552" y="156"/>
                    <a:pt x="3558" y="142"/>
                    <a:pt x="3556" y="128"/>
                  </a:cubicBezTo>
                  <a:lnTo>
                    <a:pt x="3556" y="128"/>
                  </a:lnTo>
                  <a:cubicBezTo>
                    <a:pt x="3028" y="304"/>
                    <a:pt x="2489" y="417"/>
                    <a:pt x="1930" y="417"/>
                  </a:cubicBezTo>
                  <a:cubicBezTo>
                    <a:pt x="1815" y="417"/>
                    <a:pt x="1699" y="412"/>
                    <a:pt x="1582" y="402"/>
                  </a:cubicBezTo>
                  <a:cubicBezTo>
                    <a:pt x="1118" y="363"/>
                    <a:pt x="671" y="278"/>
                    <a:pt x="248" y="105"/>
                  </a:cubicBezTo>
                  <a:cubicBezTo>
                    <a:pt x="168" y="71"/>
                    <a:pt x="74" y="59"/>
                    <a:pt x="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129354" y="2109327"/>
              <a:ext cx="246424" cy="29608"/>
            </a:xfrm>
            <a:custGeom>
              <a:avLst/>
              <a:gdLst/>
              <a:ahLst/>
              <a:cxnLst/>
              <a:rect l="l" t="t" r="r" b="b"/>
              <a:pathLst>
                <a:path w="1315" h="158" extrusionOk="0">
                  <a:moveTo>
                    <a:pt x="1" y="1"/>
                  </a:moveTo>
                  <a:lnTo>
                    <a:pt x="1" y="1"/>
                  </a:lnTo>
                  <a:cubicBezTo>
                    <a:pt x="135" y="105"/>
                    <a:pt x="392" y="157"/>
                    <a:pt x="652" y="157"/>
                  </a:cubicBezTo>
                  <a:cubicBezTo>
                    <a:pt x="905" y="157"/>
                    <a:pt x="1162" y="108"/>
                    <a:pt x="1315" y="10"/>
                  </a:cubicBezTo>
                  <a:lnTo>
                    <a:pt x="1315" y="10"/>
                  </a:lnTo>
                  <a:cubicBezTo>
                    <a:pt x="1112" y="87"/>
                    <a:pt x="910" y="121"/>
                    <a:pt x="708" y="121"/>
                  </a:cubicBezTo>
                  <a:cubicBezTo>
                    <a:pt x="472" y="121"/>
                    <a:pt x="236" y="75"/>
                    <a:pt x="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1965197" y="1781949"/>
              <a:ext cx="59217" cy="37854"/>
            </a:xfrm>
            <a:custGeom>
              <a:avLst/>
              <a:gdLst/>
              <a:ahLst/>
              <a:cxnLst/>
              <a:rect l="l" t="t" r="r" b="b"/>
              <a:pathLst>
                <a:path w="316" h="202" extrusionOk="0">
                  <a:moveTo>
                    <a:pt x="311" y="0"/>
                  </a:moveTo>
                  <a:cubicBezTo>
                    <a:pt x="195" y="0"/>
                    <a:pt x="107" y="61"/>
                    <a:pt x="1" y="103"/>
                  </a:cubicBezTo>
                  <a:cubicBezTo>
                    <a:pt x="59" y="149"/>
                    <a:pt x="107" y="189"/>
                    <a:pt x="176" y="202"/>
                  </a:cubicBezTo>
                  <a:cubicBezTo>
                    <a:pt x="222" y="135"/>
                    <a:pt x="268" y="67"/>
                    <a:pt x="316" y="0"/>
                  </a:cubicBezTo>
                  <a:cubicBezTo>
                    <a:pt x="314" y="0"/>
                    <a:pt x="312" y="0"/>
                    <a:pt x="31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512574" y="1788696"/>
              <a:ext cx="39728" cy="27172"/>
            </a:xfrm>
            <a:custGeom>
              <a:avLst/>
              <a:gdLst/>
              <a:ahLst/>
              <a:cxnLst/>
              <a:rect l="l" t="t" r="r" b="b"/>
              <a:pathLst>
                <a:path w="212" h="145" extrusionOk="0">
                  <a:moveTo>
                    <a:pt x="15" y="0"/>
                  </a:moveTo>
                  <a:cubicBezTo>
                    <a:pt x="10" y="0"/>
                    <a:pt x="5" y="1"/>
                    <a:pt x="1" y="1"/>
                  </a:cubicBezTo>
                  <a:cubicBezTo>
                    <a:pt x="27" y="47"/>
                    <a:pt x="54" y="93"/>
                    <a:pt x="80" y="139"/>
                  </a:cubicBezTo>
                  <a:cubicBezTo>
                    <a:pt x="90" y="143"/>
                    <a:pt x="100" y="144"/>
                    <a:pt x="109" y="144"/>
                  </a:cubicBezTo>
                  <a:cubicBezTo>
                    <a:pt x="147" y="144"/>
                    <a:pt x="182" y="120"/>
                    <a:pt x="195" y="81"/>
                  </a:cubicBezTo>
                  <a:cubicBezTo>
                    <a:pt x="211" y="47"/>
                    <a:pt x="151" y="47"/>
                    <a:pt x="123" y="37"/>
                  </a:cubicBezTo>
                  <a:cubicBezTo>
                    <a:pt x="86" y="26"/>
                    <a:pt x="55" y="0"/>
                    <a:pt x="1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1995742" y="1650399"/>
              <a:ext cx="536324" cy="261978"/>
            </a:xfrm>
            <a:custGeom>
              <a:avLst/>
              <a:gdLst/>
              <a:ahLst/>
              <a:cxnLst/>
              <a:rect l="l" t="t" r="r" b="b"/>
              <a:pathLst>
                <a:path w="2862" h="1398" extrusionOk="0">
                  <a:moveTo>
                    <a:pt x="1433" y="0"/>
                  </a:moveTo>
                  <a:cubicBezTo>
                    <a:pt x="1228" y="0"/>
                    <a:pt x="1024" y="51"/>
                    <a:pt x="820" y="154"/>
                  </a:cubicBezTo>
                  <a:cubicBezTo>
                    <a:pt x="606" y="262"/>
                    <a:pt x="429" y="407"/>
                    <a:pt x="264" y="566"/>
                  </a:cubicBezTo>
                  <a:cubicBezTo>
                    <a:pt x="208" y="594"/>
                    <a:pt x="158" y="639"/>
                    <a:pt x="126" y="693"/>
                  </a:cubicBezTo>
                  <a:cubicBezTo>
                    <a:pt x="77" y="764"/>
                    <a:pt x="4" y="826"/>
                    <a:pt x="1" y="916"/>
                  </a:cubicBezTo>
                  <a:cubicBezTo>
                    <a:pt x="15" y="957"/>
                    <a:pt x="56" y="976"/>
                    <a:pt x="94" y="998"/>
                  </a:cubicBezTo>
                  <a:cubicBezTo>
                    <a:pt x="266" y="1093"/>
                    <a:pt x="446" y="1175"/>
                    <a:pt x="632" y="1242"/>
                  </a:cubicBezTo>
                  <a:cubicBezTo>
                    <a:pt x="879" y="1334"/>
                    <a:pt x="1136" y="1398"/>
                    <a:pt x="1406" y="1398"/>
                  </a:cubicBezTo>
                  <a:cubicBezTo>
                    <a:pt x="1420" y="1398"/>
                    <a:pt x="1434" y="1398"/>
                    <a:pt x="1448" y="1397"/>
                  </a:cubicBezTo>
                  <a:cubicBezTo>
                    <a:pt x="1872" y="1387"/>
                    <a:pt x="2260" y="1265"/>
                    <a:pt x="2621" y="1077"/>
                  </a:cubicBezTo>
                  <a:cubicBezTo>
                    <a:pt x="2713" y="1031"/>
                    <a:pt x="2819" y="989"/>
                    <a:pt x="2856" y="888"/>
                  </a:cubicBezTo>
                  <a:cubicBezTo>
                    <a:pt x="2861" y="824"/>
                    <a:pt x="2812" y="784"/>
                    <a:pt x="2782" y="736"/>
                  </a:cubicBezTo>
                  <a:cubicBezTo>
                    <a:pt x="2748" y="692"/>
                    <a:pt x="2718" y="646"/>
                    <a:pt x="2663" y="621"/>
                  </a:cubicBezTo>
                  <a:cubicBezTo>
                    <a:pt x="2486" y="435"/>
                    <a:pt x="2290" y="271"/>
                    <a:pt x="2047" y="152"/>
                  </a:cubicBezTo>
                  <a:cubicBezTo>
                    <a:pt x="1842" y="51"/>
                    <a:pt x="1637" y="0"/>
                    <a:pt x="1433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2324618" y="1787571"/>
              <a:ext cx="114311" cy="78706"/>
            </a:xfrm>
            <a:custGeom>
              <a:avLst/>
              <a:gdLst/>
              <a:ahLst/>
              <a:cxnLst/>
              <a:rect l="l" t="t" r="r" b="b"/>
              <a:pathLst>
                <a:path w="610" h="420" extrusionOk="0">
                  <a:moveTo>
                    <a:pt x="437" y="1"/>
                  </a:moveTo>
                  <a:cubicBezTo>
                    <a:pt x="427" y="1"/>
                    <a:pt x="418" y="2"/>
                    <a:pt x="407" y="4"/>
                  </a:cubicBezTo>
                  <a:cubicBezTo>
                    <a:pt x="399" y="2"/>
                    <a:pt x="391" y="2"/>
                    <a:pt x="382" y="2"/>
                  </a:cubicBezTo>
                  <a:cubicBezTo>
                    <a:pt x="222" y="2"/>
                    <a:pt x="14" y="229"/>
                    <a:pt x="2" y="345"/>
                  </a:cubicBezTo>
                  <a:cubicBezTo>
                    <a:pt x="1" y="374"/>
                    <a:pt x="22" y="398"/>
                    <a:pt x="50" y="402"/>
                  </a:cubicBezTo>
                  <a:cubicBezTo>
                    <a:pt x="95" y="413"/>
                    <a:pt x="142" y="419"/>
                    <a:pt x="189" y="419"/>
                  </a:cubicBezTo>
                  <a:cubicBezTo>
                    <a:pt x="341" y="419"/>
                    <a:pt x="490" y="357"/>
                    <a:pt x="563" y="211"/>
                  </a:cubicBezTo>
                  <a:cubicBezTo>
                    <a:pt x="610" y="115"/>
                    <a:pt x="540" y="1"/>
                    <a:pt x="437" y="1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2336611" y="1714675"/>
              <a:ext cx="82266" cy="35792"/>
            </a:xfrm>
            <a:custGeom>
              <a:avLst/>
              <a:gdLst/>
              <a:ahLst/>
              <a:cxnLst/>
              <a:rect l="l" t="t" r="r" b="b"/>
              <a:pathLst>
                <a:path w="439" h="191" extrusionOk="0">
                  <a:moveTo>
                    <a:pt x="202" y="0"/>
                  </a:moveTo>
                  <a:cubicBezTo>
                    <a:pt x="161" y="0"/>
                    <a:pt x="120" y="6"/>
                    <a:pt x="78" y="14"/>
                  </a:cubicBezTo>
                  <a:cubicBezTo>
                    <a:pt x="43" y="21"/>
                    <a:pt x="6" y="32"/>
                    <a:pt x="4" y="69"/>
                  </a:cubicBezTo>
                  <a:cubicBezTo>
                    <a:pt x="0" y="101"/>
                    <a:pt x="25" y="127"/>
                    <a:pt x="57" y="145"/>
                  </a:cubicBezTo>
                  <a:cubicBezTo>
                    <a:pt x="109" y="175"/>
                    <a:pt x="170" y="190"/>
                    <a:pt x="231" y="190"/>
                  </a:cubicBezTo>
                  <a:cubicBezTo>
                    <a:pt x="239" y="190"/>
                    <a:pt x="248" y="190"/>
                    <a:pt x="257" y="189"/>
                  </a:cubicBezTo>
                  <a:lnTo>
                    <a:pt x="306" y="189"/>
                  </a:lnTo>
                  <a:cubicBezTo>
                    <a:pt x="317" y="190"/>
                    <a:pt x="327" y="191"/>
                    <a:pt x="338" y="191"/>
                  </a:cubicBezTo>
                  <a:cubicBezTo>
                    <a:pt x="380" y="191"/>
                    <a:pt x="418" y="181"/>
                    <a:pt x="428" y="135"/>
                  </a:cubicBezTo>
                  <a:cubicBezTo>
                    <a:pt x="439" y="83"/>
                    <a:pt x="395" y="53"/>
                    <a:pt x="349" y="32"/>
                  </a:cubicBezTo>
                  <a:cubicBezTo>
                    <a:pt x="300" y="9"/>
                    <a:pt x="252" y="0"/>
                    <a:pt x="202" y="0"/>
                  </a:cubicBezTo>
                  <a:close/>
                </a:path>
              </a:pathLst>
            </a:custGeom>
            <a:solidFill>
              <a:srgbClr val="FC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1920784" y="1383550"/>
              <a:ext cx="179524" cy="243051"/>
            </a:xfrm>
            <a:custGeom>
              <a:avLst/>
              <a:gdLst/>
              <a:ahLst/>
              <a:cxnLst/>
              <a:rect l="l" t="t" r="r" b="b"/>
              <a:pathLst>
                <a:path w="958" h="1297" extrusionOk="0">
                  <a:moveTo>
                    <a:pt x="105" y="0"/>
                  </a:moveTo>
                  <a:cubicBezTo>
                    <a:pt x="88" y="0"/>
                    <a:pt x="71" y="5"/>
                    <a:pt x="54" y="18"/>
                  </a:cubicBezTo>
                  <a:cubicBezTo>
                    <a:pt x="1" y="57"/>
                    <a:pt x="20" y="126"/>
                    <a:pt x="40" y="184"/>
                  </a:cubicBezTo>
                  <a:cubicBezTo>
                    <a:pt x="57" y="232"/>
                    <a:pt x="80" y="276"/>
                    <a:pt x="109" y="317"/>
                  </a:cubicBezTo>
                  <a:cubicBezTo>
                    <a:pt x="183" y="439"/>
                    <a:pt x="282" y="545"/>
                    <a:pt x="374" y="654"/>
                  </a:cubicBezTo>
                  <a:cubicBezTo>
                    <a:pt x="544" y="861"/>
                    <a:pt x="712" y="1072"/>
                    <a:pt x="864" y="1293"/>
                  </a:cubicBezTo>
                  <a:cubicBezTo>
                    <a:pt x="873" y="1295"/>
                    <a:pt x="880" y="1297"/>
                    <a:pt x="887" y="1297"/>
                  </a:cubicBezTo>
                  <a:cubicBezTo>
                    <a:pt x="926" y="1297"/>
                    <a:pt x="941" y="1262"/>
                    <a:pt x="958" y="1228"/>
                  </a:cubicBezTo>
                  <a:cubicBezTo>
                    <a:pt x="746" y="907"/>
                    <a:pt x="563" y="570"/>
                    <a:pt x="372" y="239"/>
                  </a:cubicBezTo>
                  <a:cubicBezTo>
                    <a:pt x="333" y="170"/>
                    <a:pt x="282" y="110"/>
                    <a:pt x="222" y="60"/>
                  </a:cubicBezTo>
                  <a:cubicBezTo>
                    <a:pt x="187" y="31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B8C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082692" y="1613482"/>
              <a:ext cx="182710" cy="225436"/>
            </a:xfrm>
            <a:custGeom>
              <a:avLst/>
              <a:gdLst/>
              <a:ahLst/>
              <a:cxnLst/>
              <a:rect l="l" t="t" r="r" b="b"/>
              <a:pathLst>
                <a:path w="975" h="1203" extrusionOk="0">
                  <a:moveTo>
                    <a:pt x="198" y="174"/>
                  </a:moveTo>
                  <a:lnTo>
                    <a:pt x="198" y="174"/>
                  </a:lnTo>
                  <a:cubicBezTo>
                    <a:pt x="457" y="308"/>
                    <a:pt x="701" y="461"/>
                    <a:pt x="865" y="708"/>
                  </a:cubicBezTo>
                  <a:cubicBezTo>
                    <a:pt x="932" y="809"/>
                    <a:pt x="934" y="894"/>
                    <a:pt x="881" y="991"/>
                  </a:cubicBezTo>
                  <a:cubicBezTo>
                    <a:pt x="853" y="788"/>
                    <a:pt x="699" y="676"/>
                    <a:pt x="575" y="544"/>
                  </a:cubicBezTo>
                  <a:cubicBezTo>
                    <a:pt x="455" y="416"/>
                    <a:pt x="324" y="298"/>
                    <a:pt x="198" y="174"/>
                  </a:cubicBezTo>
                  <a:close/>
                  <a:moveTo>
                    <a:pt x="170" y="211"/>
                  </a:moveTo>
                  <a:lnTo>
                    <a:pt x="170" y="211"/>
                  </a:lnTo>
                  <a:cubicBezTo>
                    <a:pt x="370" y="384"/>
                    <a:pt x="559" y="570"/>
                    <a:pt x="736" y="768"/>
                  </a:cubicBezTo>
                  <a:cubicBezTo>
                    <a:pt x="777" y="809"/>
                    <a:pt x="807" y="859"/>
                    <a:pt x="826" y="913"/>
                  </a:cubicBezTo>
                  <a:cubicBezTo>
                    <a:pt x="848" y="986"/>
                    <a:pt x="832" y="1048"/>
                    <a:pt x="766" y="1090"/>
                  </a:cubicBezTo>
                  <a:cubicBezTo>
                    <a:pt x="737" y="1108"/>
                    <a:pt x="710" y="1117"/>
                    <a:pt x="684" y="1117"/>
                  </a:cubicBezTo>
                  <a:cubicBezTo>
                    <a:pt x="650" y="1117"/>
                    <a:pt x="618" y="1103"/>
                    <a:pt x="586" y="1080"/>
                  </a:cubicBezTo>
                  <a:cubicBezTo>
                    <a:pt x="557" y="1057"/>
                    <a:pt x="533" y="1028"/>
                    <a:pt x="515" y="997"/>
                  </a:cubicBezTo>
                  <a:cubicBezTo>
                    <a:pt x="373" y="747"/>
                    <a:pt x="273" y="480"/>
                    <a:pt x="170" y="211"/>
                  </a:cubicBezTo>
                  <a:close/>
                  <a:moveTo>
                    <a:pt x="110" y="215"/>
                  </a:moveTo>
                  <a:lnTo>
                    <a:pt x="110" y="215"/>
                  </a:lnTo>
                  <a:cubicBezTo>
                    <a:pt x="158" y="280"/>
                    <a:pt x="170" y="340"/>
                    <a:pt x="195" y="395"/>
                  </a:cubicBezTo>
                  <a:cubicBezTo>
                    <a:pt x="220" y="448"/>
                    <a:pt x="244" y="510"/>
                    <a:pt x="269" y="568"/>
                  </a:cubicBezTo>
                  <a:cubicBezTo>
                    <a:pt x="326" y="708"/>
                    <a:pt x="391" y="844"/>
                    <a:pt x="464" y="977"/>
                  </a:cubicBezTo>
                  <a:cubicBezTo>
                    <a:pt x="504" y="1050"/>
                    <a:pt x="550" y="1119"/>
                    <a:pt x="653" y="1154"/>
                  </a:cubicBezTo>
                  <a:cubicBezTo>
                    <a:pt x="630" y="1160"/>
                    <a:pt x="608" y="1162"/>
                    <a:pt x="589" y="1162"/>
                  </a:cubicBezTo>
                  <a:cubicBezTo>
                    <a:pt x="523" y="1162"/>
                    <a:pt x="475" y="1133"/>
                    <a:pt x="430" y="1094"/>
                  </a:cubicBezTo>
                  <a:cubicBezTo>
                    <a:pt x="363" y="1035"/>
                    <a:pt x="322" y="959"/>
                    <a:pt x="287" y="882"/>
                  </a:cubicBezTo>
                  <a:cubicBezTo>
                    <a:pt x="191" y="676"/>
                    <a:pt x="143" y="457"/>
                    <a:pt x="110" y="215"/>
                  </a:cubicBezTo>
                  <a:close/>
                  <a:moveTo>
                    <a:pt x="94" y="1"/>
                  </a:moveTo>
                  <a:lnTo>
                    <a:pt x="0" y="66"/>
                  </a:lnTo>
                  <a:cubicBezTo>
                    <a:pt x="71" y="153"/>
                    <a:pt x="80" y="259"/>
                    <a:pt x="97" y="363"/>
                  </a:cubicBezTo>
                  <a:cubicBezTo>
                    <a:pt x="112" y="453"/>
                    <a:pt x="131" y="542"/>
                    <a:pt x="156" y="630"/>
                  </a:cubicBezTo>
                  <a:cubicBezTo>
                    <a:pt x="200" y="782"/>
                    <a:pt x="255" y="931"/>
                    <a:pt x="352" y="1062"/>
                  </a:cubicBezTo>
                  <a:cubicBezTo>
                    <a:pt x="422" y="1154"/>
                    <a:pt x="504" y="1202"/>
                    <a:pt x="592" y="1202"/>
                  </a:cubicBezTo>
                  <a:cubicBezTo>
                    <a:pt x="627" y="1202"/>
                    <a:pt x="664" y="1194"/>
                    <a:pt x="701" y="1179"/>
                  </a:cubicBezTo>
                  <a:cubicBezTo>
                    <a:pt x="770" y="1149"/>
                    <a:pt x="833" y="1106"/>
                    <a:pt x="885" y="1050"/>
                  </a:cubicBezTo>
                  <a:cubicBezTo>
                    <a:pt x="952" y="982"/>
                    <a:pt x="975" y="880"/>
                    <a:pt x="941" y="790"/>
                  </a:cubicBezTo>
                  <a:cubicBezTo>
                    <a:pt x="913" y="698"/>
                    <a:pt x="855" y="623"/>
                    <a:pt x="791" y="554"/>
                  </a:cubicBezTo>
                  <a:cubicBezTo>
                    <a:pt x="655" y="409"/>
                    <a:pt x="497" y="287"/>
                    <a:pt x="324" y="190"/>
                  </a:cubicBezTo>
                  <a:cubicBezTo>
                    <a:pt x="235" y="139"/>
                    <a:pt x="147" y="94"/>
                    <a:pt x="94" y="1"/>
                  </a:cubicBezTo>
                  <a:close/>
                </a:path>
              </a:pathLst>
            </a:custGeom>
            <a:solidFill>
              <a:srgbClr val="929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28"/>
          <p:cNvGrpSpPr/>
          <p:nvPr/>
        </p:nvGrpSpPr>
        <p:grpSpPr>
          <a:xfrm>
            <a:off x="3076559" y="1204991"/>
            <a:ext cx="2990881" cy="1731871"/>
            <a:chOff x="3220735" y="2732599"/>
            <a:chExt cx="1341744" cy="776937"/>
          </a:xfrm>
        </p:grpSpPr>
        <p:sp>
          <p:nvSpPr>
            <p:cNvPr id="1998" name="Google Shape;1998;p28"/>
            <p:cNvSpPr/>
            <p:nvPr/>
          </p:nvSpPr>
          <p:spPr>
            <a:xfrm>
              <a:off x="3221672" y="3022498"/>
              <a:ext cx="752766" cy="365982"/>
            </a:xfrm>
            <a:custGeom>
              <a:avLst/>
              <a:gdLst/>
              <a:ahLst/>
              <a:cxnLst/>
              <a:rect l="l" t="t" r="r" b="b"/>
              <a:pathLst>
                <a:path w="4017" h="1953" extrusionOk="0">
                  <a:moveTo>
                    <a:pt x="2129" y="1"/>
                  </a:moveTo>
                  <a:cubicBezTo>
                    <a:pt x="2050" y="1"/>
                    <a:pt x="1972" y="7"/>
                    <a:pt x="1893" y="24"/>
                  </a:cubicBezTo>
                  <a:cubicBezTo>
                    <a:pt x="1909" y="40"/>
                    <a:pt x="1928" y="43"/>
                    <a:pt x="1947" y="43"/>
                  </a:cubicBezTo>
                  <a:cubicBezTo>
                    <a:pt x="1958" y="43"/>
                    <a:pt x="1969" y="42"/>
                    <a:pt x="1980" y="42"/>
                  </a:cubicBezTo>
                  <a:cubicBezTo>
                    <a:pt x="2072" y="46"/>
                    <a:pt x="2079" y="46"/>
                    <a:pt x="2072" y="138"/>
                  </a:cubicBezTo>
                  <a:cubicBezTo>
                    <a:pt x="2058" y="339"/>
                    <a:pt x="2093" y="536"/>
                    <a:pt x="2122" y="732"/>
                  </a:cubicBezTo>
                  <a:cubicBezTo>
                    <a:pt x="2139" y="856"/>
                    <a:pt x="2141" y="983"/>
                    <a:pt x="2183" y="1105"/>
                  </a:cubicBezTo>
                  <a:cubicBezTo>
                    <a:pt x="2194" y="1123"/>
                    <a:pt x="2194" y="1146"/>
                    <a:pt x="2183" y="1165"/>
                  </a:cubicBezTo>
                  <a:cubicBezTo>
                    <a:pt x="2159" y="1150"/>
                    <a:pt x="2137" y="1128"/>
                    <a:pt x="2122" y="1104"/>
                  </a:cubicBezTo>
                  <a:cubicBezTo>
                    <a:pt x="1975" y="916"/>
                    <a:pt x="1895" y="698"/>
                    <a:pt x="1833" y="470"/>
                  </a:cubicBezTo>
                  <a:cubicBezTo>
                    <a:pt x="1796" y="329"/>
                    <a:pt x="1784" y="184"/>
                    <a:pt x="1750" y="42"/>
                  </a:cubicBezTo>
                  <a:cubicBezTo>
                    <a:pt x="1529" y="83"/>
                    <a:pt x="1313" y="152"/>
                    <a:pt x="1110" y="247"/>
                  </a:cubicBezTo>
                  <a:cubicBezTo>
                    <a:pt x="1111" y="270"/>
                    <a:pt x="1126" y="286"/>
                    <a:pt x="1131" y="309"/>
                  </a:cubicBezTo>
                  <a:cubicBezTo>
                    <a:pt x="1164" y="451"/>
                    <a:pt x="1221" y="585"/>
                    <a:pt x="1274" y="721"/>
                  </a:cubicBezTo>
                  <a:cubicBezTo>
                    <a:pt x="1356" y="930"/>
                    <a:pt x="1451" y="1134"/>
                    <a:pt x="1552" y="1339"/>
                  </a:cubicBezTo>
                  <a:cubicBezTo>
                    <a:pt x="1518" y="1325"/>
                    <a:pt x="1488" y="1307"/>
                    <a:pt x="1460" y="1284"/>
                  </a:cubicBezTo>
                  <a:cubicBezTo>
                    <a:pt x="1271" y="1144"/>
                    <a:pt x="1133" y="960"/>
                    <a:pt x="1009" y="764"/>
                  </a:cubicBezTo>
                  <a:cubicBezTo>
                    <a:pt x="936" y="651"/>
                    <a:pt x="876" y="527"/>
                    <a:pt x="795" y="421"/>
                  </a:cubicBezTo>
                  <a:cubicBezTo>
                    <a:pt x="551" y="555"/>
                    <a:pt x="335" y="739"/>
                    <a:pt x="163" y="958"/>
                  </a:cubicBezTo>
                  <a:cubicBezTo>
                    <a:pt x="94" y="1045"/>
                    <a:pt x="29" y="1134"/>
                    <a:pt x="8" y="1245"/>
                  </a:cubicBezTo>
                  <a:cubicBezTo>
                    <a:pt x="0" y="1326"/>
                    <a:pt x="45" y="1371"/>
                    <a:pt x="108" y="1413"/>
                  </a:cubicBezTo>
                  <a:cubicBezTo>
                    <a:pt x="262" y="1517"/>
                    <a:pt x="423" y="1611"/>
                    <a:pt x="590" y="1693"/>
                  </a:cubicBezTo>
                  <a:cubicBezTo>
                    <a:pt x="745" y="1770"/>
                    <a:pt x="910" y="1832"/>
                    <a:pt x="1080" y="1871"/>
                  </a:cubicBezTo>
                  <a:cubicBezTo>
                    <a:pt x="1152" y="1889"/>
                    <a:pt x="1228" y="1894"/>
                    <a:pt x="1295" y="1915"/>
                  </a:cubicBezTo>
                  <a:cubicBezTo>
                    <a:pt x="1382" y="1944"/>
                    <a:pt x="1467" y="1944"/>
                    <a:pt x="1554" y="1946"/>
                  </a:cubicBezTo>
                  <a:cubicBezTo>
                    <a:pt x="1630" y="1947"/>
                    <a:pt x="1708" y="1949"/>
                    <a:pt x="1784" y="1949"/>
                  </a:cubicBezTo>
                  <a:cubicBezTo>
                    <a:pt x="1825" y="1950"/>
                    <a:pt x="1868" y="1953"/>
                    <a:pt x="1910" y="1953"/>
                  </a:cubicBezTo>
                  <a:cubicBezTo>
                    <a:pt x="1956" y="1953"/>
                    <a:pt x="2001" y="1950"/>
                    <a:pt x="2044" y="1937"/>
                  </a:cubicBezTo>
                  <a:cubicBezTo>
                    <a:pt x="2134" y="1910"/>
                    <a:pt x="2228" y="1901"/>
                    <a:pt x="2318" y="1877"/>
                  </a:cubicBezTo>
                  <a:cubicBezTo>
                    <a:pt x="2403" y="1852"/>
                    <a:pt x="2491" y="1832"/>
                    <a:pt x="2580" y="1820"/>
                  </a:cubicBezTo>
                  <a:cubicBezTo>
                    <a:pt x="2636" y="1816"/>
                    <a:pt x="3275" y="1647"/>
                    <a:pt x="3372" y="1631"/>
                  </a:cubicBezTo>
                  <a:cubicBezTo>
                    <a:pt x="3464" y="1613"/>
                    <a:pt x="3553" y="1585"/>
                    <a:pt x="3638" y="1546"/>
                  </a:cubicBezTo>
                  <a:cubicBezTo>
                    <a:pt x="3809" y="1473"/>
                    <a:pt x="3933" y="1356"/>
                    <a:pt x="3972" y="1160"/>
                  </a:cubicBezTo>
                  <a:cubicBezTo>
                    <a:pt x="3990" y="1070"/>
                    <a:pt x="3995" y="980"/>
                    <a:pt x="4016" y="891"/>
                  </a:cubicBezTo>
                  <a:cubicBezTo>
                    <a:pt x="3938" y="757"/>
                    <a:pt x="3832" y="649"/>
                    <a:pt x="3715" y="550"/>
                  </a:cubicBezTo>
                  <a:cubicBezTo>
                    <a:pt x="3480" y="348"/>
                    <a:pt x="3209" y="214"/>
                    <a:pt x="2918" y="120"/>
                  </a:cubicBezTo>
                  <a:cubicBezTo>
                    <a:pt x="2891" y="148"/>
                    <a:pt x="2872" y="184"/>
                    <a:pt x="2859" y="221"/>
                  </a:cubicBezTo>
                  <a:cubicBezTo>
                    <a:pt x="2767" y="451"/>
                    <a:pt x="2728" y="693"/>
                    <a:pt x="2698" y="934"/>
                  </a:cubicBezTo>
                  <a:cubicBezTo>
                    <a:pt x="2629" y="762"/>
                    <a:pt x="2604" y="575"/>
                    <a:pt x="2626" y="391"/>
                  </a:cubicBezTo>
                  <a:cubicBezTo>
                    <a:pt x="2636" y="281"/>
                    <a:pt x="2654" y="171"/>
                    <a:pt x="2681" y="65"/>
                  </a:cubicBezTo>
                  <a:cubicBezTo>
                    <a:pt x="2617" y="30"/>
                    <a:pt x="2544" y="39"/>
                    <a:pt x="2477" y="30"/>
                  </a:cubicBezTo>
                  <a:cubicBezTo>
                    <a:pt x="2361" y="15"/>
                    <a:pt x="2245" y="1"/>
                    <a:pt x="212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3220735" y="3189466"/>
              <a:ext cx="792681" cy="283341"/>
            </a:xfrm>
            <a:custGeom>
              <a:avLst/>
              <a:gdLst/>
              <a:ahLst/>
              <a:cxnLst/>
              <a:rect l="l" t="t" r="r" b="b"/>
              <a:pathLst>
                <a:path w="4230" h="1512" extrusionOk="0">
                  <a:moveTo>
                    <a:pt x="4021" y="0"/>
                  </a:moveTo>
                  <a:cubicBezTo>
                    <a:pt x="4007" y="2"/>
                    <a:pt x="4002" y="11"/>
                    <a:pt x="3998" y="27"/>
                  </a:cubicBezTo>
                  <a:cubicBezTo>
                    <a:pt x="3984" y="101"/>
                    <a:pt x="3973" y="179"/>
                    <a:pt x="3963" y="253"/>
                  </a:cubicBezTo>
                  <a:cubicBezTo>
                    <a:pt x="3945" y="377"/>
                    <a:pt x="3878" y="487"/>
                    <a:pt x="3777" y="559"/>
                  </a:cubicBezTo>
                  <a:cubicBezTo>
                    <a:pt x="3653" y="649"/>
                    <a:pt x="3508" y="695"/>
                    <a:pt x="3358" y="724"/>
                  </a:cubicBezTo>
                  <a:cubicBezTo>
                    <a:pt x="3282" y="737"/>
                    <a:pt x="2622" y="921"/>
                    <a:pt x="2496" y="921"/>
                  </a:cubicBezTo>
                  <a:cubicBezTo>
                    <a:pt x="2492" y="921"/>
                    <a:pt x="2489" y="921"/>
                    <a:pt x="2486" y="920"/>
                  </a:cubicBezTo>
                  <a:cubicBezTo>
                    <a:pt x="2483" y="920"/>
                    <a:pt x="2481" y="920"/>
                    <a:pt x="2479" y="920"/>
                  </a:cubicBezTo>
                  <a:cubicBezTo>
                    <a:pt x="2463" y="920"/>
                    <a:pt x="2448" y="925"/>
                    <a:pt x="2436" y="933"/>
                  </a:cubicBezTo>
                  <a:cubicBezTo>
                    <a:pt x="2369" y="971"/>
                    <a:pt x="2291" y="977"/>
                    <a:pt x="2220" y="989"/>
                  </a:cubicBezTo>
                  <a:cubicBezTo>
                    <a:pt x="2114" y="1008"/>
                    <a:pt x="2008" y="1040"/>
                    <a:pt x="1895" y="1040"/>
                  </a:cubicBezTo>
                  <a:cubicBezTo>
                    <a:pt x="1882" y="1040"/>
                    <a:pt x="1869" y="1040"/>
                    <a:pt x="1856" y="1039"/>
                  </a:cubicBezTo>
                  <a:cubicBezTo>
                    <a:pt x="1774" y="1033"/>
                    <a:pt x="1688" y="1033"/>
                    <a:pt x="1605" y="1033"/>
                  </a:cubicBezTo>
                  <a:cubicBezTo>
                    <a:pt x="1561" y="1033"/>
                    <a:pt x="1517" y="1037"/>
                    <a:pt x="1473" y="1037"/>
                  </a:cubicBezTo>
                  <a:cubicBezTo>
                    <a:pt x="1414" y="1037"/>
                    <a:pt x="1354" y="1030"/>
                    <a:pt x="1297" y="1000"/>
                  </a:cubicBezTo>
                  <a:cubicBezTo>
                    <a:pt x="1289" y="995"/>
                    <a:pt x="1279" y="994"/>
                    <a:pt x="1267" y="994"/>
                  </a:cubicBezTo>
                  <a:cubicBezTo>
                    <a:pt x="1257" y="994"/>
                    <a:pt x="1246" y="995"/>
                    <a:pt x="1235" y="995"/>
                  </a:cubicBezTo>
                  <a:cubicBezTo>
                    <a:pt x="1232" y="995"/>
                    <a:pt x="1229" y="995"/>
                    <a:pt x="1226" y="994"/>
                  </a:cubicBezTo>
                  <a:cubicBezTo>
                    <a:pt x="1222" y="995"/>
                    <a:pt x="1217" y="995"/>
                    <a:pt x="1212" y="995"/>
                  </a:cubicBezTo>
                  <a:cubicBezTo>
                    <a:pt x="1198" y="995"/>
                    <a:pt x="1183" y="993"/>
                    <a:pt x="1169" y="987"/>
                  </a:cubicBezTo>
                  <a:cubicBezTo>
                    <a:pt x="1095" y="950"/>
                    <a:pt x="1012" y="948"/>
                    <a:pt x="934" y="922"/>
                  </a:cubicBezTo>
                  <a:cubicBezTo>
                    <a:pt x="851" y="894"/>
                    <a:pt x="764" y="862"/>
                    <a:pt x="685" y="826"/>
                  </a:cubicBezTo>
                  <a:cubicBezTo>
                    <a:pt x="536" y="763"/>
                    <a:pt x="395" y="685"/>
                    <a:pt x="260" y="598"/>
                  </a:cubicBezTo>
                  <a:cubicBezTo>
                    <a:pt x="165" y="534"/>
                    <a:pt x="34" y="497"/>
                    <a:pt x="11" y="354"/>
                  </a:cubicBezTo>
                  <a:lnTo>
                    <a:pt x="9" y="377"/>
                  </a:lnTo>
                  <a:cubicBezTo>
                    <a:pt x="0" y="427"/>
                    <a:pt x="0" y="478"/>
                    <a:pt x="9" y="526"/>
                  </a:cubicBezTo>
                  <a:cubicBezTo>
                    <a:pt x="25" y="722"/>
                    <a:pt x="115" y="906"/>
                    <a:pt x="262" y="1037"/>
                  </a:cubicBezTo>
                  <a:cubicBezTo>
                    <a:pt x="527" y="1283"/>
                    <a:pt x="863" y="1362"/>
                    <a:pt x="1203" y="1428"/>
                  </a:cubicBezTo>
                  <a:cubicBezTo>
                    <a:pt x="1424" y="1468"/>
                    <a:pt x="1645" y="1484"/>
                    <a:pt x="1866" y="1500"/>
                  </a:cubicBezTo>
                  <a:cubicBezTo>
                    <a:pt x="1955" y="1508"/>
                    <a:pt x="2043" y="1511"/>
                    <a:pt x="2132" y="1511"/>
                  </a:cubicBezTo>
                  <a:cubicBezTo>
                    <a:pt x="2325" y="1511"/>
                    <a:pt x="2518" y="1494"/>
                    <a:pt x="2707" y="1461"/>
                  </a:cubicBezTo>
                  <a:cubicBezTo>
                    <a:pt x="2919" y="1423"/>
                    <a:pt x="3126" y="1361"/>
                    <a:pt x="3324" y="1277"/>
                  </a:cubicBezTo>
                  <a:cubicBezTo>
                    <a:pt x="3579" y="1170"/>
                    <a:pt x="3814" y="1035"/>
                    <a:pt x="4011" y="841"/>
                  </a:cubicBezTo>
                  <a:cubicBezTo>
                    <a:pt x="4173" y="678"/>
                    <a:pt x="4230" y="490"/>
                    <a:pt x="4152" y="266"/>
                  </a:cubicBezTo>
                  <a:cubicBezTo>
                    <a:pt x="4118" y="172"/>
                    <a:pt x="4076" y="83"/>
                    <a:pt x="4021" y="0"/>
                  </a:cubicBezTo>
                  <a:close/>
                </a:path>
              </a:pathLst>
            </a:custGeom>
            <a:solidFill>
              <a:srgbClr val="EB9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3370463" y="3069159"/>
              <a:ext cx="147480" cy="210257"/>
            </a:xfrm>
            <a:custGeom>
              <a:avLst/>
              <a:gdLst/>
              <a:ahLst/>
              <a:cxnLst/>
              <a:rect l="l" t="t" r="r" b="b"/>
              <a:pathLst>
                <a:path w="787" h="1122" extrusionOk="0">
                  <a:moveTo>
                    <a:pt x="314" y="0"/>
                  </a:moveTo>
                  <a:cubicBezTo>
                    <a:pt x="293" y="7"/>
                    <a:pt x="271" y="18"/>
                    <a:pt x="252" y="28"/>
                  </a:cubicBezTo>
                  <a:cubicBezTo>
                    <a:pt x="169" y="78"/>
                    <a:pt x="75" y="108"/>
                    <a:pt x="1" y="172"/>
                  </a:cubicBezTo>
                  <a:cubicBezTo>
                    <a:pt x="3" y="186"/>
                    <a:pt x="3" y="200"/>
                    <a:pt x="10" y="209"/>
                  </a:cubicBezTo>
                  <a:cubicBezTo>
                    <a:pt x="66" y="281"/>
                    <a:pt x="105" y="365"/>
                    <a:pt x="149" y="442"/>
                  </a:cubicBezTo>
                  <a:cubicBezTo>
                    <a:pt x="264" y="637"/>
                    <a:pt x="395" y="817"/>
                    <a:pt x="560" y="973"/>
                  </a:cubicBezTo>
                  <a:cubicBezTo>
                    <a:pt x="623" y="1037"/>
                    <a:pt x="700" y="1086"/>
                    <a:pt x="783" y="1122"/>
                  </a:cubicBezTo>
                  <a:cubicBezTo>
                    <a:pt x="784" y="1111"/>
                    <a:pt x="786" y="1106"/>
                    <a:pt x="784" y="1102"/>
                  </a:cubicBezTo>
                  <a:cubicBezTo>
                    <a:pt x="721" y="973"/>
                    <a:pt x="652" y="846"/>
                    <a:pt x="597" y="713"/>
                  </a:cubicBezTo>
                  <a:cubicBezTo>
                    <a:pt x="549" y="607"/>
                    <a:pt x="503" y="499"/>
                    <a:pt x="464" y="386"/>
                  </a:cubicBezTo>
                  <a:cubicBezTo>
                    <a:pt x="424" y="273"/>
                    <a:pt x="374" y="163"/>
                    <a:pt x="351" y="44"/>
                  </a:cubicBezTo>
                  <a:cubicBezTo>
                    <a:pt x="347" y="23"/>
                    <a:pt x="333" y="7"/>
                    <a:pt x="314" y="0"/>
                  </a:cubicBezTo>
                  <a:close/>
                </a:path>
              </a:pathLst>
            </a:custGeom>
            <a:solidFill>
              <a:srgbClr val="B87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3547550" y="3021748"/>
              <a:ext cx="89950" cy="228809"/>
            </a:xfrm>
            <a:custGeom>
              <a:avLst/>
              <a:gdLst/>
              <a:ahLst/>
              <a:cxnLst/>
              <a:rect l="l" t="t" r="r" b="b"/>
              <a:pathLst>
                <a:path w="480" h="1221" extrusionOk="0">
                  <a:moveTo>
                    <a:pt x="349" y="0"/>
                  </a:moveTo>
                  <a:cubicBezTo>
                    <a:pt x="344" y="5"/>
                    <a:pt x="337" y="9"/>
                    <a:pt x="329" y="9"/>
                  </a:cubicBezTo>
                  <a:cubicBezTo>
                    <a:pt x="220" y="11"/>
                    <a:pt x="110" y="20"/>
                    <a:pt x="0" y="36"/>
                  </a:cubicBezTo>
                  <a:cubicBezTo>
                    <a:pt x="0" y="43"/>
                    <a:pt x="2" y="50"/>
                    <a:pt x="4" y="57"/>
                  </a:cubicBezTo>
                  <a:cubicBezTo>
                    <a:pt x="20" y="112"/>
                    <a:pt x="30" y="166"/>
                    <a:pt x="36" y="223"/>
                  </a:cubicBezTo>
                  <a:cubicBezTo>
                    <a:pt x="41" y="365"/>
                    <a:pt x="87" y="495"/>
                    <a:pt x="124" y="626"/>
                  </a:cubicBezTo>
                  <a:cubicBezTo>
                    <a:pt x="158" y="748"/>
                    <a:pt x="207" y="867"/>
                    <a:pt x="273" y="975"/>
                  </a:cubicBezTo>
                  <a:cubicBezTo>
                    <a:pt x="326" y="1063"/>
                    <a:pt x="379" y="1150"/>
                    <a:pt x="467" y="1221"/>
                  </a:cubicBezTo>
                  <a:cubicBezTo>
                    <a:pt x="480" y="1088"/>
                    <a:pt x="432" y="973"/>
                    <a:pt x="421" y="853"/>
                  </a:cubicBezTo>
                  <a:cubicBezTo>
                    <a:pt x="400" y="641"/>
                    <a:pt x="352" y="434"/>
                    <a:pt x="352" y="218"/>
                  </a:cubicBezTo>
                  <a:cubicBezTo>
                    <a:pt x="352" y="158"/>
                    <a:pt x="349" y="99"/>
                    <a:pt x="352" y="39"/>
                  </a:cubicBezTo>
                  <a:cubicBezTo>
                    <a:pt x="354" y="27"/>
                    <a:pt x="352" y="13"/>
                    <a:pt x="349" y="0"/>
                  </a:cubicBezTo>
                  <a:close/>
                </a:path>
              </a:pathLst>
            </a:custGeom>
            <a:solidFill>
              <a:srgbClr val="BB7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3707397" y="3034678"/>
              <a:ext cx="61840" cy="172591"/>
            </a:xfrm>
            <a:custGeom>
              <a:avLst/>
              <a:gdLst/>
              <a:ahLst/>
              <a:cxnLst/>
              <a:rect l="l" t="t" r="r" b="b"/>
              <a:pathLst>
                <a:path w="330" h="921" extrusionOk="0">
                  <a:moveTo>
                    <a:pt x="89" y="0"/>
                  </a:moveTo>
                  <a:cubicBezTo>
                    <a:pt x="71" y="2"/>
                    <a:pt x="50" y="2"/>
                    <a:pt x="51" y="27"/>
                  </a:cubicBezTo>
                  <a:cubicBezTo>
                    <a:pt x="62" y="140"/>
                    <a:pt x="14" y="248"/>
                    <a:pt x="11" y="361"/>
                  </a:cubicBezTo>
                  <a:cubicBezTo>
                    <a:pt x="0" y="541"/>
                    <a:pt x="28" y="722"/>
                    <a:pt x="90" y="890"/>
                  </a:cubicBezTo>
                  <a:cubicBezTo>
                    <a:pt x="95" y="905"/>
                    <a:pt x="97" y="920"/>
                    <a:pt x="114" y="920"/>
                  </a:cubicBezTo>
                  <a:cubicBezTo>
                    <a:pt x="115" y="920"/>
                    <a:pt x="116" y="920"/>
                    <a:pt x="117" y="920"/>
                  </a:cubicBezTo>
                  <a:cubicBezTo>
                    <a:pt x="136" y="918"/>
                    <a:pt x="129" y="901"/>
                    <a:pt x="129" y="888"/>
                  </a:cubicBezTo>
                  <a:cubicBezTo>
                    <a:pt x="143" y="646"/>
                    <a:pt x="195" y="409"/>
                    <a:pt x="278" y="181"/>
                  </a:cubicBezTo>
                  <a:cubicBezTo>
                    <a:pt x="294" y="140"/>
                    <a:pt x="329" y="103"/>
                    <a:pt x="326" y="55"/>
                  </a:cubicBezTo>
                  <a:cubicBezTo>
                    <a:pt x="248" y="30"/>
                    <a:pt x="168" y="13"/>
                    <a:pt x="89" y="0"/>
                  </a:cubicBezTo>
                  <a:close/>
                </a:path>
              </a:pathLst>
            </a:custGeom>
            <a:solidFill>
              <a:srgbClr val="BD7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3741128" y="3177847"/>
              <a:ext cx="733089" cy="331689"/>
            </a:xfrm>
            <a:custGeom>
              <a:avLst/>
              <a:gdLst/>
              <a:ahLst/>
              <a:cxnLst/>
              <a:rect l="l" t="t" r="r" b="b"/>
              <a:pathLst>
                <a:path w="3912" h="1770" extrusionOk="0">
                  <a:moveTo>
                    <a:pt x="1649" y="0"/>
                  </a:moveTo>
                  <a:cubicBezTo>
                    <a:pt x="1612" y="0"/>
                    <a:pt x="1573" y="13"/>
                    <a:pt x="1535" y="13"/>
                  </a:cubicBezTo>
                  <a:cubicBezTo>
                    <a:pt x="1524" y="13"/>
                    <a:pt x="1513" y="12"/>
                    <a:pt x="1502" y="9"/>
                  </a:cubicBezTo>
                  <a:cubicBezTo>
                    <a:pt x="1487" y="5"/>
                    <a:pt x="1471" y="3"/>
                    <a:pt x="1455" y="3"/>
                  </a:cubicBezTo>
                  <a:cubicBezTo>
                    <a:pt x="1437" y="3"/>
                    <a:pt x="1418" y="6"/>
                    <a:pt x="1400" y="13"/>
                  </a:cubicBezTo>
                  <a:cubicBezTo>
                    <a:pt x="1368" y="23"/>
                    <a:pt x="1336" y="25"/>
                    <a:pt x="1303" y="25"/>
                  </a:cubicBezTo>
                  <a:cubicBezTo>
                    <a:pt x="1273" y="25"/>
                    <a:pt x="1244" y="23"/>
                    <a:pt x="1214" y="23"/>
                  </a:cubicBezTo>
                  <a:cubicBezTo>
                    <a:pt x="1168" y="23"/>
                    <a:pt x="1124" y="30"/>
                    <a:pt x="1081" y="46"/>
                  </a:cubicBezTo>
                  <a:cubicBezTo>
                    <a:pt x="1059" y="56"/>
                    <a:pt x="1035" y="62"/>
                    <a:pt x="1011" y="62"/>
                  </a:cubicBezTo>
                  <a:cubicBezTo>
                    <a:pt x="1005" y="62"/>
                    <a:pt x="999" y="61"/>
                    <a:pt x="993" y="60"/>
                  </a:cubicBezTo>
                  <a:cubicBezTo>
                    <a:pt x="984" y="62"/>
                    <a:pt x="975" y="64"/>
                    <a:pt x="966" y="68"/>
                  </a:cubicBezTo>
                  <a:cubicBezTo>
                    <a:pt x="756" y="142"/>
                    <a:pt x="545" y="221"/>
                    <a:pt x="360" y="351"/>
                  </a:cubicBezTo>
                  <a:cubicBezTo>
                    <a:pt x="177" y="478"/>
                    <a:pt x="55" y="639"/>
                    <a:pt x="39" y="871"/>
                  </a:cubicBezTo>
                  <a:cubicBezTo>
                    <a:pt x="32" y="975"/>
                    <a:pt x="27" y="1079"/>
                    <a:pt x="16" y="1182"/>
                  </a:cubicBezTo>
                  <a:cubicBezTo>
                    <a:pt x="1" y="1299"/>
                    <a:pt x="54" y="1414"/>
                    <a:pt x="153" y="1477"/>
                  </a:cubicBezTo>
                  <a:cubicBezTo>
                    <a:pt x="296" y="1576"/>
                    <a:pt x="464" y="1605"/>
                    <a:pt x="630" y="1628"/>
                  </a:cubicBezTo>
                  <a:cubicBezTo>
                    <a:pt x="920" y="1667"/>
                    <a:pt x="1214" y="1672"/>
                    <a:pt x="1506" y="1688"/>
                  </a:cubicBezTo>
                  <a:cubicBezTo>
                    <a:pt x="1913" y="1707"/>
                    <a:pt x="2318" y="1727"/>
                    <a:pt x="2723" y="1753"/>
                  </a:cubicBezTo>
                  <a:cubicBezTo>
                    <a:pt x="2856" y="1762"/>
                    <a:pt x="2989" y="1769"/>
                    <a:pt x="3123" y="1769"/>
                  </a:cubicBezTo>
                  <a:cubicBezTo>
                    <a:pt x="3243" y="1769"/>
                    <a:pt x="3364" y="1763"/>
                    <a:pt x="3484" y="1746"/>
                  </a:cubicBezTo>
                  <a:cubicBezTo>
                    <a:pt x="3593" y="1734"/>
                    <a:pt x="3698" y="1695"/>
                    <a:pt x="3790" y="1633"/>
                  </a:cubicBezTo>
                  <a:cubicBezTo>
                    <a:pt x="3830" y="1576"/>
                    <a:pt x="3869" y="1520"/>
                    <a:pt x="3882" y="1449"/>
                  </a:cubicBezTo>
                  <a:cubicBezTo>
                    <a:pt x="3912" y="1276"/>
                    <a:pt x="3896" y="1097"/>
                    <a:pt x="3839" y="933"/>
                  </a:cubicBezTo>
                  <a:cubicBezTo>
                    <a:pt x="3818" y="858"/>
                    <a:pt x="3784" y="791"/>
                    <a:pt x="3742" y="727"/>
                  </a:cubicBezTo>
                  <a:cubicBezTo>
                    <a:pt x="3650" y="596"/>
                    <a:pt x="3533" y="485"/>
                    <a:pt x="3401" y="397"/>
                  </a:cubicBezTo>
                  <a:cubicBezTo>
                    <a:pt x="3287" y="321"/>
                    <a:pt x="3164" y="262"/>
                    <a:pt x="3034" y="223"/>
                  </a:cubicBezTo>
                  <a:cubicBezTo>
                    <a:pt x="2911" y="184"/>
                    <a:pt x="2787" y="151"/>
                    <a:pt x="2661" y="121"/>
                  </a:cubicBezTo>
                  <a:cubicBezTo>
                    <a:pt x="2550" y="94"/>
                    <a:pt x="2438" y="62"/>
                    <a:pt x="2327" y="50"/>
                  </a:cubicBezTo>
                  <a:cubicBezTo>
                    <a:pt x="2215" y="37"/>
                    <a:pt x="2106" y="27"/>
                    <a:pt x="1991" y="23"/>
                  </a:cubicBezTo>
                  <a:cubicBezTo>
                    <a:pt x="1877" y="18"/>
                    <a:pt x="1764" y="2"/>
                    <a:pt x="164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3757993" y="3194338"/>
              <a:ext cx="701045" cy="299270"/>
            </a:xfrm>
            <a:custGeom>
              <a:avLst/>
              <a:gdLst/>
              <a:ahLst/>
              <a:cxnLst/>
              <a:rect l="l" t="t" r="r" b="b"/>
              <a:pathLst>
                <a:path w="3741" h="1597" extrusionOk="0">
                  <a:moveTo>
                    <a:pt x="1607" y="1"/>
                  </a:moveTo>
                  <a:cubicBezTo>
                    <a:pt x="1531" y="1"/>
                    <a:pt x="1456" y="4"/>
                    <a:pt x="1381" y="11"/>
                  </a:cubicBezTo>
                  <a:cubicBezTo>
                    <a:pt x="1115" y="24"/>
                    <a:pt x="857" y="59"/>
                    <a:pt x="611" y="169"/>
                  </a:cubicBezTo>
                  <a:cubicBezTo>
                    <a:pt x="436" y="243"/>
                    <a:pt x="287" y="369"/>
                    <a:pt x="183" y="528"/>
                  </a:cubicBezTo>
                  <a:cubicBezTo>
                    <a:pt x="70" y="705"/>
                    <a:pt x="29" y="901"/>
                    <a:pt x="11" y="1105"/>
                  </a:cubicBezTo>
                  <a:cubicBezTo>
                    <a:pt x="1" y="1186"/>
                    <a:pt x="38" y="1267"/>
                    <a:pt x="105" y="1313"/>
                  </a:cubicBezTo>
                  <a:cubicBezTo>
                    <a:pt x="183" y="1368"/>
                    <a:pt x="273" y="1405"/>
                    <a:pt x="367" y="1420"/>
                  </a:cubicBezTo>
                  <a:cubicBezTo>
                    <a:pt x="648" y="1471"/>
                    <a:pt x="933" y="1499"/>
                    <a:pt x="1218" y="1503"/>
                  </a:cubicBezTo>
                  <a:cubicBezTo>
                    <a:pt x="1416" y="1508"/>
                    <a:pt x="1612" y="1519"/>
                    <a:pt x="1810" y="1529"/>
                  </a:cubicBezTo>
                  <a:cubicBezTo>
                    <a:pt x="2086" y="1545"/>
                    <a:pt x="2362" y="1563"/>
                    <a:pt x="2640" y="1580"/>
                  </a:cubicBezTo>
                  <a:cubicBezTo>
                    <a:pt x="2688" y="1584"/>
                    <a:pt x="2736" y="1584"/>
                    <a:pt x="2783" y="1586"/>
                  </a:cubicBezTo>
                  <a:cubicBezTo>
                    <a:pt x="2878" y="1591"/>
                    <a:pt x="2973" y="1596"/>
                    <a:pt x="3068" y="1596"/>
                  </a:cubicBezTo>
                  <a:cubicBezTo>
                    <a:pt x="3217" y="1596"/>
                    <a:pt x="3365" y="1583"/>
                    <a:pt x="3510" y="1538"/>
                  </a:cubicBezTo>
                  <a:cubicBezTo>
                    <a:pt x="3622" y="1503"/>
                    <a:pt x="3703" y="1430"/>
                    <a:pt x="3717" y="1305"/>
                  </a:cubicBezTo>
                  <a:cubicBezTo>
                    <a:pt x="3733" y="1248"/>
                    <a:pt x="3740" y="1193"/>
                    <a:pt x="3716" y="1138"/>
                  </a:cubicBezTo>
                  <a:cubicBezTo>
                    <a:pt x="3691" y="903"/>
                    <a:pt x="3562" y="723"/>
                    <a:pt x="3394" y="569"/>
                  </a:cubicBezTo>
                  <a:cubicBezTo>
                    <a:pt x="3280" y="466"/>
                    <a:pt x="3155" y="378"/>
                    <a:pt x="3020" y="307"/>
                  </a:cubicBezTo>
                  <a:cubicBezTo>
                    <a:pt x="2849" y="217"/>
                    <a:pt x="2668" y="146"/>
                    <a:pt x="2481" y="100"/>
                  </a:cubicBezTo>
                  <a:cubicBezTo>
                    <a:pt x="2269" y="45"/>
                    <a:pt x="2051" y="15"/>
                    <a:pt x="1833" y="11"/>
                  </a:cubicBezTo>
                  <a:cubicBezTo>
                    <a:pt x="1758" y="4"/>
                    <a:pt x="1683" y="1"/>
                    <a:pt x="160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4016597" y="3191902"/>
              <a:ext cx="85077" cy="4685"/>
            </a:xfrm>
            <a:custGeom>
              <a:avLst/>
              <a:gdLst/>
              <a:ahLst/>
              <a:cxnLst/>
              <a:rect l="l" t="t" r="r" b="b"/>
              <a:pathLst>
                <a:path w="454" h="25" extrusionOk="0">
                  <a:moveTo>
                    <a:pt x="227" y="1"/>
                  </a:moveTo>
                  <a:cubicBezTo>
                    <a:pt x="151" y="1"/>
                    <a:pt x="75" y="8"/>
                    <a:pt x="1" y="24"/>
                  </a:cubicBezTo>
                  <a:lnTo>
                    <a:pt x="453" y="24"/>
                  </a:lnTo>
                  <a:cubicBezTo>
                    <a:pt x="379" y="8"/>
                    <a:pt x="303" y="1"/>
                    <a:pt x="227" y="1"/>
                  </a:cubicBezTo>
                  <a:close/>
                </a:path>
              </a:pathLst>
            </a:custGeom>
            <a:solidFill>
              <a:srgbClr val="E19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4454536" y="3407592"/>
              <a:ext cx="8433" cy="31295"/>
            </a:xfrm>
            <a:custGeom>
              <a:avLst/>
              <a:gdLst/>
              <a:ahLst/>
              <a:cxnLst/>
              <a:rect l="l" t="t" r="r" b="b"/>
              <a:pathLst>
                <a:path w="45" h="167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55"/>
                    <a:pt x="6" y="110"/>
                    <a:pt x="0" y="167"/>
                  </a:cubicBezTo>
                  <a:cubicBezTo>
                    <a:pt x="22" y="110"/>
                    <a:pt x="45" y="55"/>
                    <a:pt x="0" y="0"/>
                  </a:cubicBezTo>
                  <a:close/>
                </a:path>
              </a:pathLst>
            </a:custGeom>
            <a:solidFill>
              <a:srgbClr val="E19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3927023" y="3125377"/>
              <a:ext cx="635456" cy="358674"/>
            </a:xfrm>
            <a:custGeom>
              <a:avLst/>
              <a:gdLst/>
              <a:ahLst/>
              <a:cxnLst/>
              <a:rect l="l" t="t" r="r" b="b"/>
              <a:pathLst>
                <a:path w="3391" h="1914" extrusionOk="0">
                  <a:moveTo>
                    <a:pt x="1597" y="4"/>
                  </a:moveTo>
                  <a:cubicBezTo>
                    <a:pt x="1581" y="4"/>
                    <a:pt x="1565" y="4"/>
                    <a:pt x="1549" y="4"/>
                  </a:cubicBezTo>
                  <a:cubicBezTo>
                    <a:pt x="1460" y="8"/>
                    <a:pt x="1372" y="1"/>
                    <a:pt x="1285" y="29"/>
                  </a:cubicBezTo>
                  <a:cubicBezTo>
                    <a:pt x="1165" y="29"/>
                    <a:pt x="1046" y="42"/>
                    <a:pt x="930" y="68"/>
                  </a:cubicBezTo>
                  <a:cubicBezTo>
                    <a:pt x="925" y="68"/>
                    <a:pt x="920" y="68"/>
                    <a:pt x="915" y="68"/>
                  </a:cubicBezTo>
                  <a:cubicBezTo>
                    <a:pt x="860" y="68"/>
                    <a:pt x="807" y="77"/>
                    <a:pt x="756" y="95"/>
                  </a:cubicBezTo>
                  <a:cubicBezTo>
                    <a:pt x="650" y="128"/>
                    <a:pt x="540" y="155"/>
                    <a:pt x="434" y="190"/>
                  </a:cubicBezTo>
                  <a:cubicBezTo>
                    <a:pt x="289" y="240"/>
                    <a:pt x="141" y="275"/>
                    <a:pt x="1" y="340"/>
                  </a:cubicBezTo>
                  <a:cubicBezTo>
                    <a:pt x="13" y="354"/>
                    <a:pt x="26" y="359"/>
                    <a:pt x="40" y="359"/>
                  </a:cubicBezTo>
                  <a:cubicBezTo>
                    <a:pt x="51" y="359"/>
                    <a:pt x="62" y="356"/>
                    <a:pt x="73" y="351"/>
                  </a:cubicBezTo>
                  <a:cubicBezTo>
                    <a:pt x="203" y="302"/>
                    <a:pt x="341" y="321"/>
                    <a:pt x="473" y="307"/>
                  </a:cubicBezTo>
                  <a:cubicBezTo>
                    <a:pt x="534" y="302"/>
                    <a:pt x="596" y="299"/>
                    <a:pt x="657" y="299"/>
                  </a:cubicBezTo>
                  <a:cubicBezTo>
                    <a:pt x="719" y="299"/>
                    <a:pt x="781" y="302"/>
                    <a:pt x="843" y="307"/>
                  </a:cubicBezTo>
                  <a:cubicBezTo>
                    <a:pt x="1030" y="323"/>
                    <a:pt x="1220" y="321"/>
                    <a:pt x="1406" y="358"/>
                  </a:cubicBezTo>
                  <a:cubicBezTo>
                    <a:pt x="1666" y="411"/>
                    <a:pt x="1927" y="463"/>
                    <a:pt x="2170" y="570"/>
                  </a:cubicBezTo>
                  <a:cubicBezTo>
                    <a:pt x="2552" y="737"/>
                    <a:pt x="2830" y="997"/>
                    <a:pt x="2877" y="1437"/>
                  </a:cubicBezTo>
                  <a:cubicBezTo>
                    <a:pt x="2893" y="1588"/>
                    <a:pt x="2902" y="1743"/>
                    <a:pt x="2801" y="1876"/>
                  </a:cubicBezTo>
                  <a:cubicBezTo>
                    <a:pt x="2792" y="1887"/>
                    <a:pt x="2791" y="1901"/>
                    <a:pt x="2798" y="1913"/>
                  </a:cubicBezTo>
                  <a:cubicBezTo>
                    <a:pt x="3042" y="1773"/>
                    <a:pt x="3251" y="1605"/>
                    <a:pt x="3332" y="1320"/>
                  </a:cubicBezTo>
                  <a:cubicBezTo>
                    <a:pt x="3390" y="1145"/>
                    <a:pt x="3341" y="983"/>
                    <a:pt x="3265" y="827"/>
                  </a:cubicBezTo>
                  <a:cubicBezTo>
                    <a:pt x="3137" y="569"/>
                    <a:pt x="2918" y="401"/>
                    <a:pt x="2670" y="266"/>
                  </a:cubicBezTo>
                  <a:cubicBezTo>
                    <a:pt x="2520" y="187"/>
                    <a:pt x="2363" y="126"/>
                    <a:pt x="2200" y="84"/>
                  </a:cubicBezTo>
                  <a:cubicBezTo>
                    <a:pt x="2097" y="59"/>
                    <a:pt x="1995" y="33"/>
                    <a:pt x="1887" y="33"/>
                  </a:cubicBezTo>
                  <a:cubicBezTo>
                    <a:pt x="1791" y="13"/>
                    <a:pt x="1694" y="4"/>
                    <a:pt x="1597" y="4"/>
                  </a:cubicBezTo>
                  <a:close/>
                </a:path>
              </a:pathLst>
            </a:custGeom>
            <a:solidFill>
              <a:srgbClr val="EB9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3944638" y="3285599"/>
              <a:ext cx="101006" cy="53220"/>
            </a:xfrm>
            <a:custGeom>
              <a:avLst/>
              <a:gdLst/>
              <a:ahLst/>
              <a:cxnLst/>
              <a:rect l="l" t="t" r="r" b="b"/>
              <a:pathLst>
                <a:path w="539" h="284" extrusionOk="0">
                  <a:moveTo>
                    <a:pt x="188" y="0"/>
                  </a:moveTo>
                  <a:cubicBezTo>
                    <a:pt x="139" y="0"/>
                    <a:pt x="95" y="23"/>
                    <a:pt x="47" y="66"/>
                  </a:cubicBezTo>
                  <a:cubicBezTo>
                    <a:pt x="1" y="105"/>
                    <a:pt x="10" y="170"/>
                    <a:pt x="66" y="188"/>
                  </a:cubicBezTo>
                  <a:cubicBezTo>
                    <a:pt x="140" y="213"/>
                    <a:pt x="217" y="236"/>
                    <a:pt x="289" y="266"/>
                  </a:cubicBezTo>
                  <a:cubicBezTo>
                    <a:pt x="325" y="278"/>
                    <a:pt x="362" y="284"/>
                    <a:pt x="400" y="284"/>
                  </a:cubicBezTo>
                  <a:cubicBezTo>
                    <a:pt x="406" y="284"/>
                    <a:pt x="411" y="284"/>
                    <a:pt x="416" y="283"/>
                  </a:cubicBezTo>
                  <a:cubicBezTo>
                    <a:pt x="489" y="282"/>
                    <a:pt x="526" y="243"/>
                    <a:pt x="526" y="172"/>
                  </a:cubicBezTo>
                  <a:cubicBezTo>
                    <a:pt x="538" y="133"/>
                    <a:pt x="510" y="119"/>
                    <a:pt x="477" y="101"/>
                  </a:cubicBezTo>
                  <a:cubicBezTo>
                    <a:pt x="427" y="75"/>
                    <a:pt x="370" y="75"/>
                    <a:pt x="321" y="44"/>
                  </a:cubicBezTo>
                  <a:cubicBezTo>
                    <a:pt x="270" y="15"/>
                    <a:pt x="228" y="0"/>
                    <a:pt x="188" y="0"/>
                  </a:cubicBezTo>
                  <a:close/>
                </a:path>
              </a:pathLst>
            </a:custGeom>
            <a:solidFill>
              <a:srgbClr val="F8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3797534" y="3339381"/>
              <a:ext cx="43288" cy="93510"/>
            </a:xfrm>
            <a:custGeom>
              <a:avLst/>
              <a:gdLst/>
              <a:ahLst/>
              <a:cxnLst/>
              <a:rect l="l" t="t" r="r" b="b"/>
              <a:pathLst>
                <a:path w="231" h="499" extrusionOk="0">
                  <a:moveTo>
                    <a:pt x="142" y="1"/>
                  </a:moveTo>
                  <a:cubicBezTo>
                    <a:pt x="127" y="1"/>
                    <a:pt x="111" y="8"/>
                    <a:pt x="94" y="21"/>
                  </a:cubicBezTo>
                  <a:cubicBezTo>
                    <a:pt x="32" y="71"/>
                    <a:pt x="0" y="150"/>
                    <a:pt x="13" y="228"/>
                  </a:cubicBezTo>
                  <a:cubicBezTo>
                    <a:pt x="23" y="302"/>
                    <a:pt x="23" y="378"/>
                    <a:pt x="13" y="454"/>
                  </a:cubicBezTo>
                  <a:cubicBezTo>
                    <a:pt x="11" y="469"/>
                    <a:pt x="4" y="485"/>
                    <a:pt x="20" y="495"/>
                  </a:cubicBezTo>
                  <a:cubicBezTo>
                    <a:pt x="24" y="497"/>
                    <a:pt x="28" y="498"/>
                    <a:pt x="33" y="498"/>
                  </a:cubicBezTo>
                  <a:cubicBezTo>
                    <a:pt x="44" y="498"/>
                    <a:pt x="54" y="493"/>
                    <a:pt x="60" y="483"/>
                  </a:cubicBezTo>
                  <a:cubicBezTo>
                    <a:pt x="140" y="389"/>
                    <a:pt x="220" y="295"/>
                    <a:pt x="230" y="164"/>
                  </a:cubicBezTo>
                  <a:cubicBezTo>
                    <a:pt x="230" y="118"/>
                    <a:pt x="218" y="74"/>
                    <a:pt x="191" y="35"/>
                  </a:cubicBezTo>
                  <a:cubicBezTo>
                    <a:pt x="176" y="11"/>
                    <a:pt x="160" y="1"/>
                    <a:pt x="142" y="1"/>
                  </a:cubicBezTo>
                  <a:close/>
                </a:path>
              </a:pathLst>
            </a:custGeom>
            <a:solidFill>
              <a:srgbClr val="F8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4350345" y="3348938"/>
              <a:ext cx="60529" cy="61466"/>
            </a:xfrm>
            <a:custGeom>
              <a:avLst/>
              <a:gdLst/>
              <a:ahLst/>
              <a:cxnLst/>
              <a:rect l="l" t="t" r="r" b="b"/>
              <a:pathLst>
                <a:path w="323" h="328" extrusionOk="0">
                  <a:moveTo>
                    <a:pt x="208" y="0"/>
                  </a:moveTo>
                  <a:cubicBezTo>
                    <a:pt x="170" y="0"/>
                    <a:pt x="137" y="24"/>
                    <a:pt x="128" y="60"/>
                  </a:cubicBezTo>
                  <a:cubicBezTo>
                    <a:pt x="112" y="112"/>
                    <a:pt x="77" y="150"/>
                    <a:pt x="59" y="198"/>
                  </a:cubicBezTo>
                  <a:cubicBezTo>
                    <a:pt x="45" y="234"/>
                    <a:pt x="1" y="269"/>
                    <a:pt x="24" y="308"/>
                  </a:cubicBezTo>
                  <a:cubicBezTo>
                    <a:pt x="33" y="324"/>
                    <a:pt x="46" y="328"/>
                    <a:pt x="61" y="328"/>
                  </a:cubicBezTo>
                  <a:cubicBezTo>
                    <a:pt x="78" y="328"/>
                    <a:pt x="97" y="322"/>
                    <a:pt x="114" y="322"/>
                  </a:cubicBezTo>
                  <a:cubicBezTo>
                    <a:pt x="118" y="322"/>
                    <a:pt x="123" y="323"/>
                    <a:pt x="127" y="324"/>
                  </a:cubicBezTo>
                  <a:cubicBezTo>
                    <a:pt x="143" y="324"/>
                    <a:pt x="157" y="325"/>
                    <a:pt x="171" y="325"/>
                  </a:cubicBezTo>
                  <a:cubicBezTo>
                    <a:pt x="177" y="325"/>
                    <a:pt x="184" y="324"/>
                    <a:pt x="190" y="324"/>
                  </a:cubicBezTo>
                  <a:cubicBezTo>
                    <a:pt x="280" y="322"/>
                    <a:pt x="323" y="260"/>
                    <a:pt x="289" y="175"/>
                  </a:cubicBezTo>
                  <a:cubicBezTo>
                    <a:pt x="279" y="147"/>
                    <a:pt x="275" y="117"/>
                    <a:pt x="279" y="87"/>
                  </a:cubicBezTo>
                  <a:cubicBezTo>
                    <a:pt x="280" y="46"/>
                    <a:pt x="265" y="13"/>
                    <a:pt x="226" y="2"/>
                  </a:cubicBezTo>
                  <a:cubicBezTo>
                    <a:pt x="220" y="1"/>
                    <a:pt x="214" y="0"/>
                    <a:pt x="208" y="0"/>
                  </a:cubicBezTo>
                  <a:close/>
                </a:path>
              </a:pathLst>
            </a:custGeom>
            <a:solidFill>
              <a:srgbClr val="F8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3892355" y="3391477"/>
              <a:ext cx="59404" cy="47224"/>
            </a:xfrm>
            <a:custGeom>
              <a:avLst/>
              <a:gdLst/>
              <a:ahLst/>
              <a:cxnLst/>
              <a:rect l="l" t="t" r="r" b="b"/>
              <a:pathLst>
                <a:path w="317" h="252" extrusionOk="0">
                  <a:moveTo>
                    <a:pt x="233" y="1"/>
                  </a:moveTo>
                  <a:cubicBezTo>
                    <a:pt x="221" y="1"/>
                    <a:pt x="207" y="3"/>
                    <a:pt x="193" y="7"/>
                  </a:cubicBezTo>
                  <a:cubicBezTo>
                    <a:pt x="133" y="26"/>
                    <a:pt x="80" y="61"/>
                    <a:pt x="37" y="109"/>
                  </a:cubicBezTo>
                  <a:cubicBezTo>
                    <a:pt x="5" y="138"/>
                    <a:pt x="0" y="187"/>
                    <a:pt x="23" y="222"/>
                  </a:cubicBezTo>
                  <a:cubicBezTo>
                    <a:pt x="39" y="243"/>
                    <a:pt x="55" y="251"/>
                    <a:pt x="71" y="251"/>
                  </a:cubicBezTo>
                  <a:cubicBezTo>
                    <a:pt x="90" y="251"/>
                    <a:pt x="109" y="241"/>
                    <a:pt x="131" y="228"/>
                  </a:cubicBezTo>
                  <a:cubicBezTo>
                    <a:pt x="184" y="196"/>
                    <a:pt x="230" y="152"/>
                    <a:pt x="290" y="132"/>
                  </a:cubicBezTo>
                  <a:cubicBezTo>
                    <a:pt x="306" y="127"/>
                    <a:pt x="317" y="111"/>
                    <a:pt x="315" y="95"/>
                  </a:cubicBezTo>
                  <a:cubicBezTo>
                    <a:pt x="316" y="35"/>
                    <a:pt x="285" y="1"/>
                    <a:pt x="233" y="1"/>
                  </a:cubicBezTo>
                  <a:close/>
                </a:path>
              </a:pathLst>
            </a:custGeom>
            <a:solidFill>
              <a:srgbClr val="F8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4152839" y="3375361"/>
              <a:ext cx="58092" cy="51721"/>
            </a:xfrm>
            <a:custGeom>
              <a:avLst/>
              <a:gdLst/>
              <a:ahLst/>
              <a:cxnLst/>
              <a:rect l="l" t="t" r="r" b="b"/>
              <a:pathLst>
                <a:path w="310" h="276" extrusionOk="0">
                  <a:moveTo>
                    <a:pt x="219" y="1"/>
                  </a:moveTo>
                  <a:cubicBezTo>
                    <a:pt x="212" y="1"/>
                    <a:pt x="204" y="2"/>
                    <a:pt x="196" y="6"/>
                  </a:cubicBezTo>
                  <a:cubicBezTo>
                    <a:pt x="115" y="41"/>
                    <a:pt x="46" y="98"/>
                    <a:pt x="17" y="190"/>
                  </a:cubicBezTo>
                  <a:cubicBezTo>
                    <a:pt x="0" y="230"/>
                    <a:pt x="30" y="275"/>
                    <a:pt x="73" y="275"/>
                  </a:cubicBezTo>
                  <a:cubicBezTo>
                    <a:pt x="74" y="275"/>
                    <a:pt x="75" y="275"/>
                    <a:pt x="76" y="275"/>
                  </a:cubicBezTo>
                  <a:cubicBezTo>
                    <a:pt x="78" y="275"/>
                    <a:pt x="80" y="275"/>
                    <a:pt x="82" y="275"/>
                  </a:cubicBezTo>
                  <a:cubicBezTo>
                    <a:pt x="106" y="275"/>
                    <a:pt x="130" y="265"/>
                    <a:pt x="145" y="247"/>
                  </a:cubicBezTo>
                  <a:cubicBezTo>
                    <a:pt x="177" y="206"/>
                    <a:pt x="216" y="172"/>
                    <a:pt x="262" y="147"/>
                  </a:cubicBezTo>
                  <a:cubicBezTo>
                    <a:pt x="304" y="130"/>
                    <a:pt x="309" y="103"/>
                    <a:pt x="293" y="71"/>
                  </a:cubicBezTo>
                  <a:cubicBezTo>
                    <a:pt x="277" y="39"/>
                    <a:pt x="254" y="1"/>
                    <a:pt x="219" y="1"/>
                  </a:cubicBezTo>
                  <a:close/>
                </a:path>
              </a:pathLst>
            </a:custGeom>
            <a:solidFill>
              <a:srgbClr val="F8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4208488" y="3297217"/>
              <a:ext cx="62965" cy="32419"/>
            </a:xfrm>
            <a:custGeom>
              <a:avLst/>
              <a:gdLst/>
              <a:ahLst/>
              <a:cxnLst/>
              <a:rect l="l" t="t" r="r" b="b"/>
              <a:pathLst>
                <a:path w="336" h="173" extrusionOk="0">
                  <a:moveTo>
                    <a:pt x="233" y="0"/>
                  </a:moveTo>
                  <a:cubicBezTo>
                    <a:pt x="167" y="2"/>
                    <a:pt x="105" y="20"/>
                    <a:pt x="47" y="48"/>
                  </a:cubicBezTo>
                  <a:cubicBezTo>
                    <a:pt x="17" y="60"/>
                    <a:pt x="1" y="96"/>
                    <a:pt x="11" y="128"/>
                  </a:cubicBezTo>
                  <a:cubicBezTo>
                    <a:pt x="19" y="163"/>
                    <a:pt x="47" y="168"/>
                    <a:pt x="80" y="172"/>
                  </a:cubicBezTo>
                  <a:cubicBezTo>
                    <a:pt x="88" y="172"/>
                    <a:pt x="95" y="173"/>
                    <a:pt x="102" y="173"/>
                  </a:cubicBezTo>
                  <a:cubicBezTo>
                    <a:pt x="153" y="173"/>
                    <a:pt x="201" y="160"/>
                    <a:pt x="252" y="160"/>
                  </a:cubicBezTo>
                  <a:cubicBezTo>
                    <a:pt x="260" y="160"/>
                    <a:pt x="267" y="161"/>
                    <a:pt x="275" y="161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309" y="161"/>
                    <a:pt x="333" y="135"/>
                    <a:pt x="332" y="105"/>
                  </a:cubicBezTo>
                  <a:cubicBezTo>
                    <a:pt x="335" y="25"/>
                    <a:pt x="316" y="2"/>
                    <a:pt x="233" y="0"/>
                  </a:cubicBezTo>
                  <a:close/>
                </a:path>
              </a:pathLst>
            </a:custGeom>
            <a:solidFill>
              <a:srgbClr val="F8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3936767" y="2761458"/>
              <a:ext cx="93885" cy="350241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37" y="1"/>
                  </a:moveTo>
                  <a:cubicBezTo>
                    <a:pt x="259" y="135"/>
                    <a:pt x="198" y="246"/>
                    <a:pt x="142" y="360"/>
                  </a:cubicBezTo>
                  <a:cubicBezTo>
                    <a:pt x="0" y="643"/>
                    <a:pt x="29" y="763"/>
                    <a:pt x="282" y="947"/>
                  </a:cubicBezTo>
                  <a:cubicBezTo>
                    <a:pt x="342" y="991"/>
                    <a:pt x="342" y="1034"/>
                    <a:pt x="294" y="1083"/>
                  </a:cubicBezTo>
                  <a:cubicBezTo>
                    <a:pt x="259" y="1117"/>
                    <a:pt x="218" y="1147"/>
                    <a:pt x="182" y="1180"/>
                  </a:cubicBezTo>
                  <a:cubicBezTo>
                    <a:pt x="83" y="1272"/>
                    <a:pt x="67" y="1377"/>
                    <a:pt x="138" y="1494"/>
                  </a:cubicBezTo>
                  <a:cubicBezTo>
                    <a:pt x="172" y="1545"/>
                    <a:pt x="209" y="1593"/>
                    <a:pt x="250" y="1639"/>
                  </a:cubicBezTo>
                  <a:cubicBezTo>
                    <a:pt x="306" y="1708"/>
                    <a:pt x="335" y="1780"/>
                    <a:pt x="290" y="1869"/>
                  </a:cubicBezTo>
                  <a:cubicBezTo>
                    <a:pt x="350" y="1808"/>
                    <a:pt x="366" y="1746"/>
                    <a:pt x="335" y="1669"/>
                  </a:cubicBezTo>
                  <a:cubicBezTo>
                    <a:pt x="315" y="1621"/>
                    <a:pt x="290" y="1575"/>
                    <a:pt x="262" y="1532"/>
                  </a:cubicBezTo>
                  <a:cubicBezTo>
                    <a:pt x="158" y="1370"/>
                    <a:pt x="165" y="1327"/>
                    <a:pt x="317" y="1214"/>
                  </a:cubicBezTo>
                  <a:cubicBezTo>
                    <a:pt x="501" y="1080"/>
                    <a:pt x="492" y="931"/>
                    <a:pt x="296" y="816"/>
                  </a:cubicBezTo>
                  <a:cubicBezTo>
                    <a:pt x="177" y="749"/>
                    <a:pt x="142" y="674"/>
                    <a:pt x="174" y="542"/>
                  </a:cubicBezTo>
                  <a:cubicBezTo>
                    <a:pt x="197" y="450"/>
                    <a:pt x="234" y="361"/>
                    <a:pt x="259" y="271"/>
                  </a:cubicBezTo>
                  <a:cubicBezTo>
                    <a:pt x="285" y="179"/>
                    <a:pt x="290" y="89"/>
                    <a:pt x="23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4011350" y="2732599"/>
              <a:ext cx="79455" cy="352677"/>
            </a:xfrm>
            <a:custGeom>
              <a:avLst/>
              <a:gdLst/>
              <a:ahLst/>
              <a:cxnLst/>
              <a:rect l="l" t="t" r="r" b="b"/>
              <a:pathLst>
                <a:path w="424" h="1882" extrusionOk="0">
                  <a:moveTo>
                    <a:pt x="262" y="1"/>
                  </a:moveTo>
                  <a:lnTo>
                    <a:pt x="262" y="1"/>
                  </a:lnTo>
                  <a:cubicBezTo>
                    <a:pt x="273" y="201"/>
                    <a:pt x="216" y="381"/>
                    <a:pt x="112" y="547"/>
                  </a:cubicBezTo>
                  <a:cubicBezTo>
                    <a:pt x="0" y="726"/>
                    <a:pt x="21" y="821"/>
                    <a:pt x="182" y="961"/>
                  </a:cubicBezTo>
                  <a:cubicBezTo>
                    <a:pt x="274" y="1043"/>
                    <a:pt x="289" y="1076"/>
                    <a:pt x="220" y="1172"/>
                  </a:cubicBezTo>
                  <a:cubicBezTo>
                    <a:pt x="39" y="1421"/>
                    <a:pt x="175" y="1648"/>
                    <a:pt x="251" y="1881"/>
                  </a:cubicBezTo>
                  <a:cubicBezTo>
                    <a:pt x="257" y="1860"/>
                    <a:pt x="257" y="1839"/>
                    <a:pt x="251" y="1817"/>
                  </a:cubicBezTo>
                  <a:cubicBezTo>
                    <a:pt x="220" y="1596"/>
                    <a:pt x="175" y="1380"/>
                    <a:pt x="340" y="1179"/>
                  </a:cubicBezTo>
                  <a:cubicBezTo>
                    <a:pt x="423" y="1080"/>
                    <a:pt x="381" y="968"/>
                    <a:pt x="260" y="869"/>
                  </a:cubicBezTo>
                  <a:cubicBezTo>
                    <a:pt x="140" y="772"/>
                    <a:pt x="133" y="738"/>
                    <a:pt x="202" y="597"/>
                  </a:cubicBezTo>
                  <a:cubicBezTo>
                    <a:pt x="214" y="572"/>
                    <a:pt x="228" y="549"/>
                    <a:pt x="239" y="524"/>
                  </a:cubicBezTo>
                  <a:cubicBezTo>
                    <a:pt x="315" y="353"/>
                    <a:pt x="331" y="179"/>
                    <a:pt x="26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4094928" y="2786569"/>
              <a:ext cx="85265" cy="322507"/>
            </a:xfrm>
            <a:custGeom>
              <a:avLst/>
              <a:gdLst/>
              <a:ahLst/>
              <a:cxnLst/>
              <a:rect l="l" t="t" r="r" b="b"/>
              <a:pathLst>
                <a:path w="455" h="1721" extrusionOk="0">
                  <a:moveTo>
                    <a:pt x="317" y="1"/>
                  </a:moveTo>
                  <a:lnTo>
                    <a:pt x="317" y="1"/>
                  </a:lnTo>
                  <a:cubicBezTo>
                    <a:pt x="285" y="72"/>
                    <a:pt x="251" y="155"/>
                    <a:pt x="211" y="233"/>
                  </a:cubicBezTo>
                  <a:cubicBezTo>
                    <a:pt x="184" y="284"/>
                    <a:pt x="140" y="325"/>
                    <a:pt x="110" y="374"/>
                  </a:cubicBezTo>
                  <a:cubicBezTo>
                    <a:pt x="11" y="539"/>
                    <a:pt x="34" y="663"/>
                    <a:pt x="186" y="783"/>
                  </a:cubicBezTo>
                  <a:cubicBezTo>
                    <a:pt x="311" y="882"/>
                    <a:pt x="315" y="930"/>
                    <a:pt x="203" y="1048"/>
                  </a:cubicBezTo>
                  <a:cubicBezTo>
                    <a:pt x="193" y="1059"/>
                    <a:pt x="182" y="1069"/>
                    <a:pt x="172" y="1080"/>
                  </a:cubicBezTo>
                  <a:cubicBezTo>
                    <a:pt x="0" y="1260"/>
                    <a:pt x="4" y="1358"/>
                    <a:pt x="173" y="1542"/>
                  </a:cubicBezTo>
                  <a:cubicBezTo>
                    <a:pt x="221" y="1593"/>
                    <a:pt x="249" y="1662"/>
                    <a:pt x="285" y="1720"/>
                  </a:cubicBezTo>
                  <a:cubicBezTo>
                    <a:pt x="318" y="1653"/>
                    <a:pt x="283" y="1581"/>
                    <a:pt x="234" y="1512"/>
                  </a:cubicBezTo>
                  <a:cubicBezTo>
                    <a:pt x="97" y="1319"/>
                    <a:pt x="99" y="1312"/>
                    <a:pt x="267" y="1145"/>
                  </a:cubicBezTo>
                  <a:lnTo>
                    <a:pt x="281" y="1131"/>
                  </a:lnTo>
                  <a:cubicBezTo>
                    <a:pt x="455" y="960"/>
                    <a:pt x="448" y="834"/>
                    <a:pt x="253" y="687"/>
                  </a:cubicBezTo>
                  <a:cubicBezTo>
                    <a:pt x="147" y="604"/>
                    <a:pt x="129" y="540"/>
                    <a:pt x="191" y="418"/>
                  </a:cubicBezTo>
                  <a:cubicBezTo>
                    <a:pt x="226" y="346"/>
                    <a:pt x="271" y="282"/>
                    <a:pt x="304" y="208"/>
                  </a:cubicBezTo>
                  <a:cubicBezTo>
                    <a:pt x="338" y="134"/>
                    <a:pt x="349" y="54"/>
                    <a:pt x="31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7" name="Google Shape;2017;p28"/>
          <p:cNvGrpSpPr/>
          <p:nvPr/>
        </p:nvGrpSpPr>
        <p:grpSpPr>
          <a:xfrm>
            <a:off x="4044704" y="3201470"/>
            <a:ext cx="912347" cy="839295"/>
            <a:chOff x="3372150" y="1347008"/>
            <a:chExt cx="875321" cy="805234"/>
          </a:xfrm>
        </p:grpSpPr>
        <p:sp>
          <p:nvSpPr>
            <p:cNvPr id="2018" name="Google Shape;2018;p28"/>
            <p:cNvSpPr/>
            <p:nvPr/>
          </p:nvSpPr>
          <p:spPr>
            <a:xfrm>
              <a:off x="3384705" y="1808185"/>
              <a:ext cx="840654" cy="344057"/>
            </a:xfrm>
            <a:custGeom>
              <a:avLst/>
              <a:gdLst/>
              <a:ahLst/>
              <a:cxnLst/>
              <a:rect l="l" t="t" r="r" b="b"/>
              <a:pathLst>
                <a:path w="4486" h="1836" extrusionOk="0">
                  <a:moveTo>
                    <a:pt x="30" y="0"/>
                  </a:moveTo>
                  <a:cubicBezTo>
                    <a:pt x="20" y="0"/>
                    <a:pt x="11" y="1"/>
                    <a:pt x="1" y="2"/>
                  </a:cubicBezTo>
                  <a:cubicBezTo>
                    <a:pt x="3" y="26"/>
                    <a:pt x="4" y="51"/>
                    <a:pt x="8" y="76"/>
                  </a:cubicBezTo>
                  <a:cubicBezTo>
                    <a:pt x="134" y="607"/>
                    <a:pt x="505" y="973"/>
                    <a:pt x="1052" y="1189"/>
                  </a:cubicBezTo>
                  <a:cubicBezTo>
                    <a:pt x="1276" y="1277"/>
                    <a:pt x="1359" y="1376"/>
                    <a:pt x="1310" y="1574"/>
                  </a:cubicBezTo>
                  <a:cubicBezTo>
                    <a:pt x="1299" y="1619"/>
                    <a:pt x="1312" y="1649"/>
                    <a:pt x="1367" y="1666"/>
                  </a:cubicBezTo>
                  <a:cubicBezTo>
                    <a:pt x="1671" y="1769"/>
                    <a:pt x="1979" y="1835"/>
                    <a:pt x="2291" y="1835"/>
                  </a:cubicBezTo>
                  <a:cubicBezTo>
                    <a:pt x="2485" y="1835"/>
                    <a:pt x="2680" y="1810"/>
                    <a:pt x="2877" y="1751"/>
                  </a:cubicBezTo>
                  <a:cubicBezTo>
                    <a:pt x="3132" y="1677"/>
                    <a:pt x="3134" y="1675"/>
                    <a:pt x="3134" y="1438"/>
                  </a:cubicBezTo>
                  <a:cubicBezTo>
                    <a:pt x="3134" y="1369"/>
                    <a:pt x="3159" y="1337"/>
                    <a:pt x="3236" y="1320"/>
                  </a:cubicBezTo>
                  <a:cubicBezTo>
                    <a:pt x="3362" y="1291"/>
                    <a:pt x="3484" y="1249"/>
                    <a:pt x="3601" y="1194"/>
                  </a:cubicBezTo>
                  <a:cubicBezTo>
                    <a:pt x="4105" y="973"/>
                    <a:pt x="4397" y="614"/>
                    <a:pt x="4485" y="127"/>
                  </a:cubicBezTo>
                  <a:cubicBezTo>
                    <a:pt x="4469" y="115"/>
                    <a:pt x="4454" y="111"/>
                    <a:pt x="4439" y="111"/>
                  </a:cubicBezTo>
                  <a:cubicBezTo>
                    <a:pt x="4416" y="111"/>
                    <a:pt x="4394" y="120"/>
                    <a:pt x="4372" y="127"/>
                  </a:cubicBezTo>
                  <a:cubicBezTo>
                    <a:pt x="4204" y="184"/>
                    <a:pt x="4034" y="235"/>
                    <a:pt x="3861" y="281"/>
                  </a:cubicBezTo>
                  <a:cubicBezTo>
                    <a:pt x="3364" y="414"/>
                    <a:pt x="2852" y="455"/>
                    <a:pt x="2338" y="458"/>
                  </a:cubicBezTo>
                  <a:cubicBezTo>
                    <a:pt x="2150" y="456"/>
                    <a:pt x="1963" y="444"/>
                    <a:pt x="1777" y="423"/>
                  </a:cubicBezTo>
                  <a:cubicBezTo>
                    <a:pt x="1278" y="370"/>
                    <a:pt x="800" y="251"/>
                    <a:pt x="333" y="97"/>
                  </a:cubicBezTo>
                  <a:cubicBezTo>
                    <a:pt x="232" y="65"/>
                    <a:pt x="143" y="0"/>
                    <a:pt x="3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375897" y="1659581"/>
              <a:ext cx="867639" cy="199388"/>
            </a:xfrm>
            <a:custGeom>
              <a:avLst/>
              <a:gdLst/>
              <a:ahLst/>
              <a:cxnLst/>
              <a:rect l="l" t="t" r="r" b="b"/>
              <a:pathLst>
                <a:path w="4630" h="1064" extrusionOk="0">
                  <a:moveTo>
                    <a:pt x="55" y="0"/>
                  </a:moveTo>
                  <a:cubicBezTo>
                    <a:pt x="0" y="117"/>
                    <a:pt x="30" y="241"/>
                    <a:pt x="20" y="361"/>
                  </a:cubicBezTo>
                  <a:cubicBezTo>
                    <a:pt x="34" y="446"/>
                    <a:pt x="122" y="457"/>
                    <a:pt x="186" y="492"/>
                  </a:cubicBezTo>
                  <a:cubicBezTo>
                    <a:pt x="784" y="837"/>
                    <a:pt x="1445" y="1019"/>
                    <a:pt x="2158" y="1058"/>
                  </a:cubicBezTo>
                  <a:cubicBezTo>
                    <a:pt x="2222" y="1062"/>
                    <a:pt x="2286" y="1064"/>
                    <a:pt x="2349" y="1064"/>
                  </a:cubicBezTo>
                  <a:cubicBezTo>
                    <a:pt x="2625" y="1064"/>
                    <a:pt x="2899" y="1031"/>
                    <a:pt x="3170" y="984"/>
                  </a:cubicBezTo>
                  <a:cubicBezTo>
                    <a:pt x="3625" y="906"/>
                    <a:pt x="4044" y="751"/>
                    <a:pt x="4449" y="558"/>
                  </a:cubicBezTo>
                  <a:cubicBezTo>
                    <a:pt x="4518" y="526"/>
                    <a:pt x="4605" y="499"/>
                    <a:pt x="4599" y="407"/>
                  </a:cubicBezTo>
                  <a:cubicBezTo>
                    <a:pt x="4603" y="275"/>
                    <a:pt x="4630" y="144"/>
                    <a:pt x="4591" y="13"/>
                  </a:cubicBezTo>
                  <a:cubicBezTo>
                    <a:pt x="4516" y="22"/>
                    <a:pt x="4467" y="68"/>
                    <a:pt x="4414" y="107"/>
                  </a:cubicBezTo>
                  <a:cubicBezTo>
                    <a:pt x="4033" y="370"/>
                    <a:pt x="3607" y="565"/>
                    <a:pt x="3158" y="678"/>
                  </a:cubicBezTo>
                  <a:cubicBezTo>
                    <a:pt x="2894" y="747"/>
                    <a:pt x="2624" y="783"/>
                    <a:pt x="2353" y="783"/>
                  </a:cubicBezTo>
                  <a:cubicBezTo>
                    <a:pt x="2236" y="783"/>
                    <a:pt x="2119" y="776"/>
                    <a:pt x="2003" y="763"/>
                  </a:cubicBezTo>
                  <a:cubicBezTo>
                    <a:pt x="1509" y="705"/>
                    <a:pt x="1069" y="528"/>
                    <a:pt x="642" y="314"/>
                  </a:cubicBezTo>
                  <a:cubicBezTo>
                    <a:pt x="442" y="213"/>
                    <a:pt x="260" y="91"/>
                    <a:pt x="5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3379458" y="1738099"/>
              <a:ext cx="856770" cy="158724"/>
            </a:xfrm>
            <a:custGeom>
              <a:avLst/>
              <a:gdLst/>
              <a:ahLst/>
              <a:cxnLst/>
              <a:rect l="l" t="t" r="r" b="b"/>
              <a:pathLst>
                <a:path w="4572" h="847" extrusionOk="0">
                  <a:moveTo>
                    <a:pt x="23" y="1"/>
                  </a:moveTo>
                  <a:cubicBezTo>
                    <a:pt x="10" y="1"/>
                    <a:pt x="1" y="13"/>
                    <a:pt x="2" y="52"/>
                  </a:cubicBezTo>
                  <a:lnTo>
                    <a:pt x="11" y="293"/>
                  </a:lnTo>
                  <a:cubicBezTo>
                    <a:pt x="29" y="372"/>
                    <a:pt x="112" y="379"/>
                    <a:pt x="176" y="406"/>
                  </a:cubicBezTo>
                  <a:cubicBezTo>
                    <a:pt x="517" y="544"/>
                    <a:pt x="869" y="650"/>
                    <a:pt x="1230" y="722"/>
                  </a:cubicBezTo>
                  <a:cubicBezTo>
                    <a:pt x="1612" y="802"/>
                    <a:pt x="2003" y="845"/>
                    <a:pt x="2396" y="846"/>
                  </a:cubicBezTo>
                  <a:cubicBezTo>
                    <a:pt x="2870" y="846"/>
                    <a:pt x="3340" y="802"/>
                    <a:pt x="3799" y="687"/>
                  </a:cubicBezTo>
                  <a:cubicBezTo>
                    <a:pt x="4050" y="625"/>
                    <a:pt x="4305" y="574"/>
                    <a:pt x="4533" y="455"/>
                  </a:cubicBezTo>
                  <a:cubicBezTo>
                    <a:pt x="4549" y="342"/>
                    <a:pt x="4572" y="227"/>
                    <a:pt x="4570" y="112"/>
                  </a:cubicBezTo>
                  <a:cubicBezTo>
                    <a:pt x="4556" y="84"/>
                    <a:pt x="4547" y="72"/>
                    <a:pt x="4532" y="72"/>
                  </a:cubicBezTo>
                  <a:cubicBezTo>
                    <a:pt x="4519" y="72"/>
                    <a:pt x="4503" y="80"/>
                    <a:pt x="4476" y="94"/>
                  </a:cubicBezTo>
                  <a:cubicBezTo>
                    <a:pt x="3945" y="392"/>
                    <a:pt x="3365" y="556"/>
                    <a:pt x="2742" y="615"/>
                  </a:cubicBezTo>
                  <a:cubicBezTo>
                    <a:pt x="2616" y="625"/>
                    <a:pt x="2489" y="630"/>
                    <a:pt x="2362" y="630"/>
                  </a:cubicBezTo>
                  <a:cubicBezTo>
                    <a:pt x="1802" y="630"/>
                    <a:pt x="1246" y="529"/>
                    <a:pt x="721" y="330"/>
                  </a:cubicBezTo>
                  <a:cubicBezTo>
                    <a:pt x="501" y="245"/>
                    <a:pt x="287" y="144"/>
                    <a:pt x="82" y="31"/>
                  </a:cubicBezTo>
                  <a:cubicBezTo>
                    <a:pt x="64" y="21"/>
                    <a:pt x="40" y="1"/>
                    <a:pt x="2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3386017" y="1607111"/>
              <a:ext cx="850211" cy="206322"/>
            </a:xfrm>
            <a:custGeom>
              <a:avLst/>
              <a:gdLst/>
              <a:ahLst/>
              <a:cxnLst/>
              <a:rect l="l" t="t" r="r" b="b"/>
              <a:pathLst>
                <a:path w="4537" h="1101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26" y="59"/>
                    <a:pt x="259" y="160"/>
                    <a:pt x="1" y="280"/>
                  </a:cubicBezTo>
                  <a:cubicBezTo>
                    <a:pt x="8" y="321"/>
                    <a:pt x="50" y="335"/>
                    <a:pt x="82" y="355"/>
                  </a:cubicBezTo>
                  <a:cubicBezTo>
                    <a:pt x="452" y="578"/>
                    <a:pt x="839" y="776"/>
                    <a:pt x="1255" y="921"/>
                  </a:cubicBezTo>
                  <a:cubicBezTo>
                    <a:pt x="1584" y="1040"/>
                    <a:pt x="1931" y="1101"/>
                    <a:pt x="2280" y="1101"/>
                  </a:cubicBezTo>
                  <a:cubicBezTo>
                    <a:pt x="2355" y="1101"/>
                    <a:pt x="2431" y="1098"/>
                    <a:pt x="2506" y="1092"/>
                  </a:cubicBezTo>
                  <a:cubicBezTo>
                    <a:pt x="2964" y="1059"/>
                    <a:pt x="3410" y="937"/>
                    <a:pt x="3822" y="737"/>
                  </a:cubicBezTo>
                  <a:cubicBezTo>
                    <a:pt x="4078" y="613"/>
                    <a:pt x="4330" y="480"/>
                    <a:pt x="4537" y="293"/>
                  </a:cubicBezTo>
                  <a:cubicBezTo>
                    <a:pt x="4326" y="192"/>
                    <a:pt x="4101" y="127"/>
                    <a:pt x="3872" y="72"/>
                  </a:cubicBezTo>
                  <a:lnTo>
                    <a:pt x="3872" y="72"/>
                  </a:lnTo>
                  <a:lnTo>
                    <a:pt x="3994" y="224"/>
                  </a:lnTo>
                  <a:cubicBezTo>
                    <a:pt x="4047" y="272"/>
                    <a:pt x="4128" y="282"/>
                    <a:pt x="4181" y="330"/>
                  </a:cubicBezTo>
                  <a:cubicBezTo>
                    <a:pt x="4156" y="357"/>
                    <a:pt x="4126" y="380"/>
                    <a:pt x="4094" y="397"/>
                  </a:cubicBezTo>
                  <a:cubicBezTo>
                    <a:pt x="4086" y="450"/>
                    <a:pt x="4040" y="475"/>
                    <a:pt x="3997" y="503"/>
                  </a:cubicBezTo>
                  <a:cubicBezTo>
                    <a:pt x="3659" y="728"/>
                    <a:pt x="3277" y="871"/>
                    <a:pt x="2870" y="960"/>
                  </a:cubicBezTo>
                  <a:cubicBezTo>
                    <a:pt x="2678" y="1001"/>
                    <a:pt x="2484" y="1025"/>
                    <a:pt x="2288" y="1025"/>
                  </a:cubicBezTo>
                  <a:cubicBezTo>
                    <a:pt x="2151" y="1025"/>
                    <a:pt x="2013" y="1014"/>
                    <a:pt x="1874" y="988"/>
                  </a:cubicBezTo>
                  <a:cubicBezTo>
                    <a:pt x="1545" y="926"/>
                    <a:pt x="1225" y="820"/>
                    <a:pt x="924" y="675"/>
                  </a:cubicBezTo>
                  <a:cubicBezTo>
                    <a:pt x="774" y="604"/>
                    <a:pt x="613" y="546"/>
                    <a:pt x="491" y="434"/>
                  </a:cubicBezTo>
                  <a:cubicBezTo>
                    <a:pt x="471" y="406"/>
                    <a:pt x="445" y="383"/>
                    <a:pt x="413" y="369"/>
                  </a:cubicBezTo>
                  <a:cubicBezTo>
                    <a:pt x="332" y="325"/>
                    <a:pt x="356" y="293"/>
                    <a:pt x="429" y="270"/>
                  </a:cubicBezTo>
                  <a:cubicBezTo>
                    <a:pt x="512" y="243"/>
                    <a:pt x="588" y="203"/>
                    <a:pt x="670" y="174"/>
                  </a:cubicBezTo>
                  <a:cubicBezTo>
                    <a:pt x="717" y="116"/>
                    <a:pt x="765" y="59"/>
                    <a:pt x="813" y="1"/>
                  </a:cubicBezTo>
                  <a:close/>
                </a:path>
              </a:pathLst>
            </a:custGeom>
            <a:solidFill>
              <a:srgbClr val="E8C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3372899" y="1726856"/>
              <a:ext cx="867264" cy="132676"/>
            </a:xfrm>
            <a:custGeom>
              <a:avLst/>
              <a:gdLst/>
              <a:ahLst/>
              <a:cxnLst/>
              <a:rect l="l" t="t" r="r" b="b"/>
              <a:pathLst>
                <a:path w="4628" h="708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38"/>
                    <a:pt x="23" y="75"/>
                    <a:pt x="37" y="112"/>
                  </a:cubicBezTo>
                  <a:cubicBezTo>
                    <a:pt x="42" y="95"/>
                    <a:pt x="50" y="86"/>
                    <a:pt x="61" y="86"/>
                  </a:cubicBezTo>
                  <a:cubicBezTo>
                    <a:pt x="68" y="86"/>
                    <a:pt x="78" y="91"/>
                    <a:pt x="89" y="101"/>
                  </a:cubicBezTo>
                  <a:cubicBezTo>
                    <a:pt x="237" y="225"/>
                    <a:pt x="426" y="289"/>
                    <a:pt x="609" y="361"/>
                  </a:cubicBezTo>
                  <a:cubicBezTo>
                    <a:pt x="1180" y="588"/>
                    <a:pt x="1773" y="707"/>
                    <a:pt x="2388" y="707"/>
                  </a:cubicBezTo>
                  <a:cubicBezTo>
                    <a:pt x="2557" y="707"/>
                    <a:pt x="2727" y="698"/>
                    <a:pt x="2900" y="680"/>
                  </a:cubicBezTo>
                  <a:cubicBezTo>
                    <a:pt x="3487" y="616"/>
                    <a:pt x="4028" y="459"/>
                    <a:pt x="4520" y="169"/>
                  </a:cubicBezTo>
                  <a:cubicBezTo>
                    <a:pt x="4535" y="160"/>
                    <a:pt x="4553" y="142"/>
                    <a:pt x="4571" y="142"/>
                  </a:cubicBezTo>
                  <a:cubicBezTo>
                    <a:pt x="4583" y="142"/>
                    <a:pt x="4594" y="150"/>
                    <a:pt x="4605" y="172"/>
                  </a:cubicBezTo>
                  <a:cubicBezTo>
                    <a:pt x="4628" y="131"/>
                    <a:pt x="4623" y="91"/>
                    <a:pt x="4615" y="48"/>
                  </a:cubicBezTo>
                  <a:lnTo>
                    <a:pt x="4615" y="48"/>
                  </a:lnTo>
                  <a:cubicBezTo>
                    <a:pt x="4600" y="82"/>
                    <a:pt x="4573" y="110"/>
                    <a:pt x="4538" y="124"/>
                  </a:cubicBezTo>
                  <a:cubicBezTo>
                    <a:pt x="4400" y="186"/>
                    <a:pt x="4267" y="259"/>
                    <a:pt x="4127" y="315"/>
                  </a:cubicBezTo>
                  <a:cubicBezTo>
                    <a:pt x="3561" y="542"/>
                    <a:pt x="2979" y="666"/>
                    <a:pt x="2372" y="666"/>
                  </a:cubicBezTo>
                  <a:cubicBezTo>
                    <a:pt x="2177" y="666"/>
                    <a:pt x="1979" y="654"/>
                    <a:pt x="1778" y="627"/>
                  </a:cubicBezTo>
                  <a:cubicBezTo>
                    <a:pt x="1136" y="542"/>
                    <a:pt x="566" y="315"/>
                    <a:pt x="3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3378708" y="1792818"/>
              <a:ext cx="850961" cy="106440"/>
            </a:xfrm>
            <a:custGeom>
              <a:avLst/>
              <a:gdLst/>
              <a:ahLst/>
              <a:cxnLst/>
              <a:rect l="l" t="t" r="r" b="b"/>
              <a:pathLst>
                <a:path w="4541" h="568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1"/>
                    <a:pt x="13" y="57"/>
                    <a:pt x="33" y="80"/>
                  </a:cubicBezTo>
                  <a:cubicBezTo>
                    <a:pt x="422" y="255"/>
                    <a:pt x="836" y="372"/>
                    <a:pt x="1261" y="457"/>
                  </a:cubicBezTo>
                  <a:cubicBezTo>
                    <a:pt x="1651" y="531"/>
                    <a:pt x="2046" y="568"/>
                    <a:pt x="2442" y="568"/>
                  </a:cubicBezTo>
                  <a:cubicBezTo>
                    <a:pt x="2787" y="568"/>
                    <a:pt x="3132" y="540"/>
                    <a:pt x="3474" y="484"/>
                  </a:cubicBezTo>
                  <a:cubicBezTo>
                    <a:pt x="3829" y="422"/>
                    <a:pt x="4178" y="330"/>
                    <a:pt x="4517" y="208"/>
                  </a:cubicBezTo>
                  <a:cubicBezTo>
                    <a:pt x="4533" y="199"/>
                    <a:pt x="4540" y="181"/>
                    <a:pt x="4537" y="163"/>
                  </a:cubicBezTo>
                  <a:lnTo>
                    <a:pt x="4537" y="163"/>
                  </a:lnTo>
                  <a:cubicBezTo>
                    <a:pt x="3864" y="387"/>
                    <a:pt x="3177" y="530"/>
                    <a:pt x="2462" y="530"/>
                  </a:cubicBezTo>
                  <a:cubicBezTo>
                    <a:pt x="2316" y="530"/>
                    <a:pt x="2168" y="524"/>
                    <a:pt x="2019" y="512"/>
                  </a:cubicBezTo>
                  <a:cubicBezTo>
                    <a:pt x="1429" y="462"/>
                    <a:pt x="857" y="354"/>
                    <a:pt x="319" y="133"/>
                  </a:cubicBezTo>
                  <a:cubicBezTo>
                    <a:pt x="217" y="91"/>
                    <a:pt x="98" y="77"/>
                    <a:pt x="1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3645370" y="2057606"/>
              <a:ext cx="314449" cy="37479"/>
            </a:xfrm>
            <a:custGeom>
              <a:avLst/>
              <a:gdLst/>
              <a:ahLst/>
              <a:cxnLst/>
              <a:rect l="l" t="t" r="r" b="b"/>
              <a:pathLst>
                <a:path w="1678" h="200" extrusionOk="0">
                  <a:moveTo>
                    <a:pt x="0" y="1"/>
                  </a:moveTo>
                  <a:lnTo>
                    <a:pt x="0" y="1"/>
                  </a:lnTo>
                  <a:cubicBezTo>
                    <a:pt x="173" y="133"/>
                    <a:pt x="500" y="199"/>
                    <a:pt x="833" y="199"/>
                  </a:cubicBezTo>
                  <a:cubicBezTo>
                    <a:pt x="1155" y="199"/>
                    <a:pt x="1482" y="137"/>
                    <a:pt x="1677" y="12"/>
                  </a:cubicBezTo>
                  <a:lnTo>
                    <a:pt x="1677" y="12"/>
                  </a:lnTo>
                  <a:cubicBezTo>
                    <a:pt x="1419" y="110"/>
                    <a:pt x="1160" y="152"/>
                    <a:pt x="901" y="152"/>
                  </a:cubicBezTo>
                  <a:cubicBezTo>
                    <a:pt x="601" y="152"/>
                    <a:pt x="301" y="95"/>
                    <a:pt x="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3436238" y="1639717"/>
              <a:ext cx="75333" cy="48535"/>
            </a:xfrm>
            <a:custGeom>
              <a:avLst/>
              <a:gdLst/>
              <a:ahLst/>
              <a:cxnLst/>
              <a:rect l="l" t="t" r="r" b="b"/>
              <a:pathLst>
                <a:path w="402" h="259" extrusionOk="0">
                  <a:moveTo>
                    <a:pt x="402" y="0"/>
                  </a:moveTo>
                  <a:cubicBezTo>
                    <a:pt x="251" y="0"/>
                    <a:pt x="138" y="78"/>
                    <a:pt x="0" y="133"/>
                  </a:cubicBezTo>
                  <a:cubicBezTo>
                    <a:pt x="76" y="191"/>
                    <a:pt x="136" y="243"/>
                    <a:pt x="223" y="259"/>
                  </a:cubicBezTo>
                  <a:cubicBezTo>
                    <a:pt x="283" y="174"/>
                    <a:pt x="343" y="87"/>
                    <a:pt x="40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4134280" y="1648525"/>
              <a:ext cx="49847" cy="34481"/>
            </a:xfrm>
            <a:custGeom>
              <a:avLst/>
              <a:gdLst/>
              <a:ahLst/>
              <a:cxnLst/>
              <a:rect l="l" t="t" r="r" b="b"/>
              <a:pathLst>
                <a:path w="266" h="184" extrusionOk="0">
                  <a:moveTo>
                    <a:pt x="16" y="0"/>
                  </a:moveTo>
                  <a:cubicBezTo>
                    <a:pt x="11" y="0"/>
                    <a:pt x="6" y="0"/>
                    <a:pt x="1" y="1"/>
                  </a:cubicBezTo>
                  <a:cubicBezTo>
                    <a:pt x="34" y="59"/>
                    <a:pt x="66" y="118"/>
                    <a:pt x="100" y="176"/>
                  </a:cubicBezTo>
                  <a:cubicBezTo>
                    <a:pt x="114" y="181"/>
                    <a:pt x="128" y="183"/>
                    <a:pt x="141" y="183"/>
                  </a:cubicBezTo>
                  <a:cubicBezTo>
                    <a:pt x="198" y="183"/>
                    <a:pt x="234" y="140"/>
                    <a:pt x="248" y="104"/>
                  </a:cubicBezTo>
                  <a:cubicBezTo>
                    <a:pt x="266" y="59"/>
                    <a:pt x="192" y="59"/>
                    <a:pt x="154" y="47"/>
                  </a:cubicBezTo>
                  <a:cubicBezTo>
                    <a:pt x="109" y="33"/>
                    <a:pt x="68" y="0"/>
                    <a:pt x="16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8"/>
            <p:cNvSpPr/>
            <p:nvPr/>
          </p:nvSpPr>
          <p:spPr>
            <a:xfrm>
              <a:off x="3475029" y="1472000"/>
              <a:ext cx="683992" cy="333750"/>
            </a:xfrm>
            <a:custGeom>
              <a:avLst/>
              <a:gdLst/>
              <a:ahLst/>
              <a:cxnLst/>
              <a:rect l="l" t="t" r="r" b="b"/>
              <a:pathLst>
                <a:path w="3650" h="1781" extrusionOk="0">
                  <a:moveTo>
                    <a:pt x="1830" y="0"/>
                  </a:moveTo>
                  <a:cubicBezTo>
                    <a:pt x="1569" y="0"/>
                    <a:pt x="1308" y="65"/>
                    <a:pt x="1047" y="197"/>
                  </a:cubicBezTo>
                  <a:cubicBezTo>
                    <a:pt x="773" y="335"/>
                    <a:pt x="547" y="519"/>
                    <a:pt x="338" y="722"/>
                  </a:cubicBezTo>
                  <a:cubicBezTo>
                    <a:pt x="257" y="757"/>
                    <a:pt x="205" y="817"/>
                    <a:pt x="161" y="885"/>
                  </a:cubicBezTo>
                  <a:cubicBezTo>
                    <a:pt x="97" y="975"/>
                    <a:pt x="5" y="1053"/>
                    <a:pt x="0" y="1168"/>
                  </a:cubicBezTo>
                  <a:cubicBezTo>
                    <a:pt x="19" y="1221"/>
                    <a:pt x="71" y="1246"/>
                    <a:pt x="120" y="1272"/>
                  </a:cubicBezTo>
                  <a:cubicBezTo>
                    <a:pt x="340" y="1394"/>
                    <a:pt x="570" y="1499"/>
                    <a:pt x="807" y="1583"/>
                  </a:cubicBezTo>
                  <a:cubicBezTo>
                    <a:pt x="1120" y="1700"/>
                    <a:pt x="1443" y="1781"/>
                    <a:pt x="1784" y="1781"/>
                  </a:cubicBezTo>
                  <a:cubicBezTo>
                    <a:pt x="1805" y="1781"/>
                    <a:pt x="1826" y="1780"/>
                    <a:pt x="1847" y="1780"/>
                  </a:cubicBezTo>
                  <a:cubicBezTo>
                    <a:pt x="2388" y="1766"/>
                    <a:pt x="2883" y="1610"/>
                    <a:pt x="3343" y="1373"/>
                  </a:cubicBezTo>
                  <a:cubicBezTo>
                    <a:pt x="3460" y="1313"/>
                    <a:pt x="3595" y="1260"/>
                    <a:pt x="3642" y="1129"/>
                  </a:cubicBezTo>
                  <a:cubicBezTo>
                    <a:pt x="3649" y="1053"/>
                    <a:pt x="3586" y="1000"/>
                    <a:pt x="3547" y="938"/>
                  </a:cubicBezTo>
                  <a:cubicBezTo>
                    <a:pt x="3504" y="883"/>
                    <a:pt x="3467" y="825"/>
                    <a:pt x="3397" y="791"/>
                  </a:cubicBezTo>
                  <a:cubicBezTo>
                    <a:pt x="3170" y="556"/>
                    <a:pt x="2921" y="345"/>
                    <a:pt x="2611" y="193"/>
                  </a:cubicBezTo>
                  <a:cubicBezTo>
                    <a:pt x="2351" y="65"/>
                    <a:pt x="2090" y="0"/>
                    <a:pt x="183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3894604" y="1647213"/>
              <a:ext cx="145981" cy="100069"/>
            </a:xfrm>
            <a:custGeom>
              <a:avLst/>
              <a:gdLst/>
              <a:ahLst/>
              <a:cxnLst/>
              <a:rect l="l" t="t" r="r" b="b"/>
              <a:pathLst>
                <a:path w="779" h="534" extrusionOk="0">
                  <a:moveTo>
                    <a:pt x="557" y="1"/>
                  </a:moveTo>
                  <a:cubicBezTo>
                    <a:pt x="544" y="1"/>
                    <a:pt x="532" y="2"/>
                    <a:pt x="519" y="5"/>
                  </a:cubicBezTo>
                  <a:cubicBezTo>
                    <a:pt x="508" y="3"/>
                    <a:pt x="498" y="2"/>
                    <a:pt x="487" y="2"/>
                  </a:cubicBezTo>
                  <a:cubicBezTo>
                    <a:pt x="283" y="2"/>
                    <a:pt x="18" y="290"/>
                    <a:pt x="4" y="441"/>
                  </a:cubicBezTo>
                  <a:cubicBezTo>
                    <a:pt x="1" y="480"/>
                    <a:pt x="27" y="503"/>
                    <a:pt x="62" y="512"/>
                  </a:cubicBezTo>
                  <a:cubicBezTo>
                    <a:pt x="120" y="526"/>
                    <a:pt x="181" y="534"/>
                    <a:pt x="241" y="534"/>
                  </a:cubicBezTo>
                  <a:cubicBezTo>
                    <a:pt x="435" y="534"/>
                    <a:pt x="625" y="455"/>
                    <a:pt x="717" y="270"/>
                  </a:cubicBezTo>
                  <a:cubicBezTo>
                    <a:pt x="779" y="149"/>
                    <a:pt x="688" y="1"/>
                    <a:pt x="557" y="1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3909783" y="1553891"/>
              <a:ext cx="104941" cy="46099"/>
            </a:xfrm>
            <a:custGeom>
              <a:avLst/>
              <a:gdLst/>
              <a:ahLst/>
              <a:cxnLst/>
              <a:rect l="l" t="t" r="r" b="b"/>
              <a:pathLst>
                <a:path w="560" h="246" extrusionOk="0">
                  <a:moveTo>
                    <a:pt x="261" y="0"/>
                  </a:moveTo>
                  <a:cubicBezTo>
                    <a:pt x="207" y="0"/>
                    <a:pt x="154" y="8"/>
                    <a:pt x="100" y="20"/>
                  </a:cubicBezTo>
                  <a:cubicBezTo>
                    <a:pt x="56" y="28"/>
                    <a:pt x="8" y="43"/>
                    <a:pt x="4" y="89"/>
                  </a:cubicBezTo>
                  <a:cubicBezTo>
                    <a:pt x="1" y="131"/>
                    <a:pt x="33" y="163"/>
                    <a:pt x="72" y="186"/>
                  </a:cubicBezTo>
                  <a:cubicBezTo>
                    <a:pt x="141" y="224"/>
                    <a:pt x="220" y="243"/>
                    <a:pt x="300" y="243"/>
                  </a:cubicBezTo>
                  <a:cubicBezTo>
                    <a:pt x="309" y="243"/>
                    <a:pt x="319" y="243"/>
                    <a:pt x="328" y="243"/>
                  </a:cubicBezTo>
                  <a:cubicBezTo>
                    <a:pt x="358" y="243"/>
                    <a:pt x="374" y="243"/>
                    <a:pt x="392" y="244"/>
                  </a:cubicBezTo>
                  <a:cubicBezTo>
                    <a:pt x="404" y="245"/>
                    <a:pt x="416" y="245"/>
                    <a:pt x="427" y="245"/>
                  </a:cubicBezTo>
                  <a:cubicBezTo>
                    <a:pt x="482" y="245"/>
                    <a:pt x="533" y="235"/>
                    <a:pt x="546" y="174"/>
                  </a:cubicBezTo>
                  <a:cubicBezTo>
                    <a:pt x="560" y="108"/>
                    <a:pt x="503" y="71"/>
                    <a:pt x="445" y="41"/>
                  </a:cubicBezTo>
                  <a:cubicBezTo>
                    <a:pt x="385" y="11"/>
                    <a:pt x="323" y="0"/>
                    <a:pt x="261" y="0"/>
                  </a:cubicBezTo>
                  <a:close/>
                </a:path>
              </a:pathLst>
            </a:custGeom>
            <a:solidFill>
              <a:srgbClr val="FC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3574722" y="1347008"/>
              <a:ext cx="672748" cy="530515"/>
            </a:xfrm>
            <a:custGeom>
              <a:avLst/>
              <a:gdLst/>
              <a:ahLst/>
              <a:cxnLst/>
              <a:rect l="l" t="t" r="r" b="b"/>
              <a:pathLst>
                <a:path w="3590" h="2831" extrusionOk="0">
                  <a:moveTo>
                    <a:pt x="976" y="1"/>
                  </a:moveTo>
                  <a:cubicBezTo>
                    <a:pt x="958" y="1"/>
                    <a:pt x="946" y="7"/>
                    <a:pt x="945" y="22"/>
                  </a:cubicBezTo>
                  <a:cubicBezTo>
                    <a:pt x="936" y="115"/>
                    <a:pt x="680" y="384"/>
                    <a:pt x="674" y="398"/>
                  </a:cubicBezTo>
                  <a:cubicBezTo>
                    <a:pt x="627" y="508"/>
                    <a:pt x="483" y="618"/>
                    <a:pt x="430" y="669"/>
                  </a:cubicBezTo>
                  <a:cubicBezTo>
                    <a:pt x="298" y="796"/>
                    <a:pt x="193" y="957"/>
                    <a:pt x="13" y="1032"/>
                  </a:cubicBezTo>
                  <a:cubicBezTo>
                    <a:pt x="0" y="1071"/>
                    <a:pt x="20" y="1101"/>
                    <a:pt x="38" y="1131"/>
                  </a:cubicBezTo>
                  <a:cubicBezTo>
                    <a:pt x="130" y="1297"/>
                    <a:pt x="241" y="1453"/>
                    <a:pt x="367" y="1596"/>
                  </a:cubicBezTo>
                  <a:cubicBezTo>
                    <a:pt x="580" y="1839"/>
                    <a:pt x="827" y="2023"/>
                    <a:pt x="1168" y="2023"/>
                  </a:cubicBezTo>
                  <a:cubicBezTo>
                    <a:pt x="1177" y="2023"/>
                    <a:pt x="1187" y="2023"/>
                    <a:pt x="1196" y="2022"/>
                  </a:cubicBezTo>
                  <a:cubicBezTo>
                    <a:pt x="1223" y="2024"/>
                    <a:pt x="1249" y="2029"/>
                    <a:pt x="1276" y="2038"/>
                  </a:cubicBezTo>
                  <a:cubicBezTo>
                    <a:pt x="1663" y="2125"/>
                    <a:pt x="1973" y="2348"/>
                    <a:pt x="2274" y="2592"/>
                  </a:cubicBezTo>
                  <a:cubicBezTo>
                    <a:pt x="2373" y="2675"/>
                    <a:pt x="2447" y="2792"/>
                    <a:pt x="2580" y="2831"/>
                  </a:cubicBezTo>
                  <a:cubicBezTo>
                    <a:pt x="2608" y="2813"/>
                    <a:pt x="2643" y="2802"/>
                    <a:pt x="2668" y="2778"/>
                  </a:cubicBezTo>
                  <a:cubicBezTo>
                    <a:pt x="2895" y="2549"/>
                    <a:pt x="3075" y="2288"/>
                    <a:pt x="3240" y="2010"/>
                  </a:cubicBezTo>
                  <a:cubicBezTo>
                    <a:pt x="3317" y="1877"/>
                    <a:pt x="3369" y="1720"/>
                    <a:pt x="3501" y="1622"/>
                  </a:cubicBezTo>
                  <a:cubicBezTo>
                    <a:pt x="3540" y="1592"/>
                    <a:pt x="3570" y="1552"/>
                    <a:pt x="3590" y="1506"/>
                  </a:cubicBezTo>
                  <a:cubicBezTo>
                    <a:pt x="3586" y="1463"/>
                    <a:pt x="3553" y="1438"/>
                    <a:pt x="3528" y="1408"/>
                  </a:cubicBezTo>
                  <a:cubicBezTo>
                    <a:pt x="3149" y="979"/>
                    <a:pt x="2679" y="703"/>
                    <a:pt x="2132" y="543"/>
                  </a:cubicBezTo>
                  <a:cubicBezTo>
                    <a:pt x="2063" y="535"/>
                    <a:pt x="1994" y="517"/>
                    <a:pt x="1929" y="490"/>
                  </a:cubicBezTo>
                  <a:cubicBezTo>
                    <a:pt x="1846" y="478"/>
                    <a:pt x="1525" y="382"/>
                    <a:pt x="1520" y="374"/>
                  </a:cubicBezTo>
                  <a:cubicBezTo>
                    <a:pt x="1417" y="287"/>
                    <a:pt x="1297" y="223"/>
                    <a:pt x="1207" y="119"/>
                  </a:cubicBezTo>
                  <a:cubicBezTo>
                    <a:pt x="1165" y="70"/>
                    <a:pt x="1035" y="1"/>
                    <a:pt x="97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3372150" y="1592307"/>
              <a:ext cx="577739" cy="416392"/>
            </a:xfrm>
            <a:custGeom>
              <a:avLst/>
              <a:gdLst/>
              <a:ahLst/>
              <a:cxnLst/>
              <a:rect l="l" t="t" r="r" b="b"/>
              <a:pathLst>
                <a:path w="3083" h="2222" extrusionOk="0">
                  <a:moveTo>
                    <a:pt x="560" y="2"/>
                  </a:moveTo>
                  <a:cubicBezTo>
                    <a:pt x="530" y="6"/>
                    <a:pt x="494" y="0"/>
                    <a:pt x="471" y="15"/>
                  </a:cubicBezTo>
                  <a:cubicBezTo>
                    <a:pt x="353" y="96"/>
                    <a:pt x="220" y="129"/>
                    <a:pt x="80" y="145"/>
                  </a:cubicBezTo>
                  <a:cubicBezTo>
                    <a:pt x="18" y="154"/>
                    <a:pt x="1" y="193"/>
                    <a:pt x="31" y="257"/>
                  </a:cubicBezTo>
                  <a:cubicBezTo>
                    <a:pt x="186" y="589"/>
                    <a:pt x="377" y="895"/>
                    <a:pt x="682" y="1113"/>
                  </a:cubicBezTo>
                  <a:cubicBezTo>
                    <a:pt x="781" y="1184"/>
                    <a:pt x="880" y="1263"/>
                    <a:pt x="1021" y="1269"/>
                  </a:cubicBezTo>
                  <a:cubicBezTo>
                    <a:pt x="1377" y="1283"/>
                    <a:pt x="1663" y="1476"/>
                    <a:pt x="1936" y="1679"/>
                  </a:cubicBezTo>
                  <a:cubicBezTo>
                    <a:pt x="2125" y="1819"/>
                    <a:pt x="2293" y="1987"/>
                    <a:pt x="2438" y="2173"/>
                  </a:cubicBezTo>
                  <a:cubicBezTo>
                    <a:pt x="2460" y="2201"/>
                    <a:pt x="2487" y="2222"/>
                    <a:pt x="2520" y="2222"/>
                  </a:cubicBezTo>
                  <a:cubicBezTo>
                    <a:pt x="2533" y="2222"/>
                    <a:pt x="2546" y="2218"/>
                    <a:pt x="2560" y="2212"/>
                  </a:cubicBezTo>
                  <a:cubicBezTo>
                    <a:pt x="2737" y="2128"/>
                    <a:pt x="2923" y="2065"/>
                    <a:pt x="3080" y="1943"/>
                  </a:cubicBezTo>
                  <a:cubicBezTo>
                    <a:pt x="3082" y="1890"/>
                    <a:pt x="3047" y="1858"/>
                    <a:pt x="3017" y="1824"/>
                  </a:cubicBezTo>
                  <a:cubicBezTo>
                    <a:pt x="2819" y="1614"/>
                    <a:pt x="2608" y="1417"/>
                    <a:pt x="2369" y="1255"/>
                  </a:cubicBezTo>
                  <a:cubicBezTo>
                    <a:pt x="2164" y="1117"/>
                    <a:pt x="1943" y="1014"/>
                    <a:pt x="1690" y="1000"/>
                  </a:cubicBezTo>
                  <a:cubicBezTo>
                    <a:pt x="1495" y="987"/>
                    <a:pt x="1327" y="906"/>
                    <a:pt x="1184" y="780"/>
                  </a:cubicBezTo>
                  <a:cubicBezTo>
                    <a:pt x="993" y="612"/>
                    <a:pt x="825" y="425"/>
                    <a:pt x="699" y="202"/>
                  </a:cubicBezTo>
                  <a:cubicBezTo>
                    <a:pt x="659" y="131"/>
                    <a:pt x="636" y="48"/>
                    <a:pt x="560" y="2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8"/>
            <p:cNvSpPr/>
            <p:nvPr/>
          </p:nvSpPr>
          <p:spPr>
            <a:xfrm>
              <a:off x="3537244" y="1540211"/>
              <a:ext cx="520958" cy="372354"/>
            </a:xfrm>
            <a:custGeom>
              <a:avLst/>
              <a:gdLst/>
              <a:ahLst/>
              <a:cxnLst/>
              <a:rect l="l" t="t" r="r" b="b"/>
              <a:pathLst>
                <a:path w="2780" h="1987" extrusionOk="0">
                  <a:moveTo>
                    <a:pt x="213" y="1"/>
                  </a:moveTo>
                  <a:cubicBezTo>
                    <a:pt x="140" y="40"/>
                    <a:pt x="62" y="71"/>
                    <a:pt x="9" y="139"/>
                  </a:cubicBezTo>
                  <a:cubicBezTo>
                    <a:pt x="1" y="181"/>
                    <a:pt x="29" y="211"/>
                    <a:pt x="47" y="247"/>
                  </a:cubicBezTo>
                  <a:cubicBezTo>
                    <a:pt x="128" y="404"/>
                    <a:pt x="231" y="553"/>
                    <a:pt x="349" y="685"/>
                  </a:cubicBezTo>
                  <a:cubicBezTo>
                    <a:pt x="537" y="901"/>
                    <a:pt x="745" y="1083"/>
                    <a:pt x="1052" y="1083"/>
                  </a:cubicBezTo>
                  <a:cubicBezTo>
                    <a:pt x="1057" y="1083"/>
                    <a:pt x="1061" y="1083"/>
                    <a:pt x="1066" y="1083"/>
                  </a:cubicBezTo>
                  <a:cubicBezTo>
                    <a:pt x="1089" y="1085"/>
                    <a:pt x="1112" y="1090"/>
                    <a:pt x="1135" y="1096"/>
                  </a:cubicBezTo>
                  <a:cubicBezTo>
                    <a:pt x="1419" y="1149"/>
                    <a:pt x="1671" y="1274"/>
                    <a:pt x="1899" y="1448"/>
                  </a:cubicBezTo>
                  <a:cubicBezTo>
                    <a:pt x="2095" y="1594"/>
                    <a:pt x="2281" y="1752"/>
                    <a:pt x="2458" y="1922"/>
                  </a:cubicBezTo>
                  <a:cubicBezTo>
                    <a:pt x="2485" y="1948"/>
                    <a:pt x="2509" y="1986"/>
                    <a:pt x="2552" y="1986"/>
                  </a:cubicBezTo>
                  <a:cubicBezTo>
                    <a:pt x="2559" y="1986"/>
                    <a:pt x="2565" y="1985"/>
                    <a:pt x="2573" y="1984"/>
                  </a:cubicBezTo>
                  <a:cubicBezTo>
                    <a:pt x="2635" y="1916"/>
                    <a:pt x="2727" y="1878"/>
                    <a:pt x="2780" y="1800"/>
                  </a:cubicBezTo>
                  <a:cubicBezTo>
                    <a:pt x="2548" y="1580"/>
                    <a:pt x="2309" y="1370"/>
                    <a:pt x="2035" y="1207"/>
                  </a:cubicBezTo>
                  <a:cubicBezTo>
                    <a:pt x="1823" y="1080"/>
                    <a:pt x="1603" y="970"/>
                    <a:pt x="1352" y="961"/>
                  </a:cubicBezTo>
                  <a:cubicBezTo>
                    <a:pt x="1168" y="956"/>
                    <a:pt x="993" y="892"/>
                    <a:pt x="846" y="783"/>
                  </a:cubicBezTo>
                  <a:cubicBezTo>
                    <a:pt x="570" y="576"/>
                    <a:pt x="383" y="296"/>
                    <a:pt x="21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8"/>
            <p:cNvSpPr/>
            <p:nvPr/>
          </p:nvSpPr>
          <p:spPr>
            <a:xfrm>
              <a:off x="3476903" y="1575629"/>
              <a:ext cx="523019" cy="380787"/>
            </a:xfrm>
            <a:custGeom>
              <a:avLst/>
              <a:gdLst/>
              <a:ahLst/>
              <a:cxnLst/>
              <a:rect l="l" t="t" r="r" b="b"/>
              <a:pathLst>
                <a:path w="2791" h="2032" extrusionOk="0">
                  <a:moveTo>
                    <a:pt x="208" y="1"/>
                  </a:moveTo>
                  <a:lnTo>
                    <a:pt x="1" y="93"/>
                  </a:lnTo>
                  <a:cubicBezTo>
                    <a:pt x="139" y="392"/>
                    <a:pt x="338" y="661"/>
                    <a:pt x="588" y="878"/>
                  </a:cubicBezTo>
                  <a:cubicBezTo>
                    <a:pt x="740" y="1011"/>
                    <a:pt x="912" y="1105"/>
                    <a:pt x="1119" y="1115"/>
                  </a:cubicBezTo>
                  <a:cubicBezTo>
                    <a:pt x="1269" y="1124"/>
                    <a:pt x="1416" y="1163"/>
                    <a:pt x="1552" y="1232"/>
                  </a:cubicBezTo>
                  <a:cubicBezTo>
                    <a:pt x="1938" y="1421"/>
                    <a:pt x="2238" y="1719"/>
                    <a:pt x="2521" y="2032"/>
                  </a:cubicBezTo>
                  <a:lnTo>
                    <a:pt x="2755" y="1890"/>
                  </a:lnTo>
                  <a:cubicBezTo>
                    <a:pt x="2790" y="1826"/>
                    <a:pt x="2736" y="1798"/>
                    <a:pt x="2704" y="1765"/>
                  </a:cubicBezTo>
                  <a:cubicBezTo>
                    <a:pt x="2514" y="1558"/>
                    <a:pt x="2299" y="1375"/>
                    <a:pt x="2062" y="1227"/>
                  </a:cubicBezTo>
                  <a:cubicBezTo>
                    <a:pt x="1863" y="1103"/>
                    <a:pt x="1658" y="997"/>
                    <a:pt x="1412" y="992"/>
                  </a:cubicBezTo>
                  <a:cubicBezTo>
                    <a:pt x="1218" y="986"/>
                    <a:pt x="1043" y="905"/>
                    <a:pt x="889" y="786"/>
                  </a:cubicBezTo>
                  <a:cubicBezTo>
                    <a:pt x="652" y="608"/>
                    <a:pt x="482" y="372"/>
                    <a:pt x="319" y="128"/>
                  </a:cubicBezTo>
                  <a:cubicBezTo>
                    <a:pt x="287" y="81"/>
                    <a:pt x="270" y="22"/>
                    <a:pt x="20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3515318" y="1566446"/>
              <a:ext cx="504093" cy="363546"/>
            </a:xfrm>
            <a:custGeom>
              <a:avLst/>
              <a:gdLst/>
              <a:ahLst/>
              <a:cxnLst/>
              <a:rect l="l" t="t" r="r" b="b"/>
              <a:pathLst>
                <a:path w="2690" h="1940" extrusionOk="0">
                  <a:moveTo>
                    <a:pt x="126" y="0"/>
                  </a:moveTo>
                  <a:cubicBezTo>
                    <a:pt x="79" y="2"/>
                    <a:pt x="42" y="30"/>
                    <a:pt x="1" y="50"/>
                  </a:cubicBezTo>
                  <a:cubicBezTo>
                    <a:pt x="116" y="252"/>
                    <a:pt x="252" y="443"/>
                    <a:pt x="406" y="616"/>
                  </a:cubicBezTo>
                  <a:cubicBezTo>
                    <a:pt x="627" y="857"/>
                    <a:pt x="873" y="1053"/>
                    <a:pt x="1216" y="1069"/>
                  </a:cubicBezTo>
                  <a:cubicBezTo>
                    <a:pt x="1340" y="1076"/>
                    <a:pt x="1462" y="1106"/>
                    <a:pt x="1575" y="1157"/>
                  </a:cubicBezTo>
                  <a:cubicBezTo>
                    <a:pt x="1929" y="1315"/>
                    <a:pt x="2214" y="1566"/>
                    <a:pt x="2483" y="1835"/>
                  </a:cubicBezTo>
                  <a:cubicBezTo>
                    <a:pt x="2513" y="1865"/>
                    <a:pt x="2554" y="1890"/>
                    <a:pt x="2550" y="1939"/>
                  </a:cubicBezTo>
                  <a:lnTo>
                    <a:pt x="2690" y="1845"/>
                  </a:lnTo>
                  <a:cubicBezTo>
                    <a:pt x="2527" y="1702"/>
                    <a:pt x="2368" y="1555"/>
                    <a:pt x="2201" y="1416"/>
                  </a:cubicBezTo>
                  <a:cubicBezTo>
                    <a:pt x="1910" y="1171"/>
                    <a:pt x="1593" y="954"/>
                    <a:pt x="1204" y="926"/>
                  </a:cubicBezTo>
                  <a:cubicBezTo>
                    <a:pt x="891" y="903"/>
                    <a:pt x="680" y="743"/>
                    <a:pt x="486" y="528"/>
                  </a:cubicBezTo>
                  <a:cubicBezTo>
                    <a:pt x="340" y="367"/>
                    <a:pt x="241" y="179"/>
                    <a:pt x="1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5" name="Google Shape;2035;p28"/>
          <p:cNvSpPr txBox="1"/>
          <p:nvPr/>
        </p:nvSpPr>
        <p:spPr>
          <a:xfrm>
            <a:off x="6876275" y="4106838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has a beautiful name and is the second planet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6" name="Google Shape;2036;p28"/>
          <p:cNvSpPr txBox="1"/>
          <p:nvPr/>
        </p:nvSpPr>
        <p:spPr>
          <a:xfrm>
            <a:off x="3666150" y="4109388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7" name="Google Shape;2037;p28"/>
          <p:cNvSpPr txBox="1"/>
          <p:nvPr/>
        </p:nvSpPr>
        <p:spPr>
          <a:xfrm>
            <a:off x="463512" y="2433263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8" name="Google Shape;2038;p28"/>
          <p:cNvSpPr txBox="1"/>
          <p:nvPr/>
        </p:nvSpPr>
        <p:spPr>
          <a:xfrm>
            <a:off x="463512" y="4106838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closest to the Sun.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9" name="Google Shape;2039;p28"/>
          <p:cNvSpPr txBox="1"/>
          <p:nvPr/>
        </p:nvSpPr>
        <p:spPr>
          <a:xfrm flipH="1">
            <a:off x="6868625" y="2437175"/>
            <a:ext cx="18105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Jupiter is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29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5" name="Google Shape;2045;p29"/>
          <p:cNvGrpSpPr/>
          <p:nvPr/>
        </p:nvGrpSpPr>
        <p:grpSpPr>
          <a:xfrm>
            <a:off x="3867175" y="2154862"/>
            <a:ext cx="1409714" cy="2575472"/>
            <a:chOff x="3954350" y="2566237"/>
            <a:chExt cx="1184534" cy="2164080"/>
          </a:xfrm>
        </p:grpSpPr>
        <p:sp>
          <p:nvSpPr>
            <p:cNvPr id="2046" name="Google Shape;2046;p29"/>
            <p:cNvSpPr/>
            <p:nvPr/>
          </p:nvSpPr>
          <p:spPr>
            <a:xfrm>
              <a:off x="3954350" y="2566237"/>
              <a:ext cx="1184534" cy="2164080"/>
            </a:xfrm>
            <a:custGeom>
              <a:avLst/>
              <a:gdLst/>
              <a:ahLst/>
              <a:cxnLst/>
              <a:rect l="l" t="t" r="r" b="b"/>
              <a:pathLst>
                <a:path w="5715" h="10441" extrusionOk="0">
                  <a:moveTo>
                    <a:pt x="0" y="1"/>
                  </a:moveTo>
                  <a:lnTo>
                    <a:pt x="662" y="10441"/>
                  </a:lnTo>
                  <a:lnTo>
                    <a:pt x="5107" y="10441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4695330" y="3237984"/>
              <a:ext cx="158145" cy="134309"/>
            </a:xfrm>
            <a:custGeom>
              <a:avLst/>
              <a:gdLst/>
              <a:ahLst/>
              <a:cxnLst/>
              <a:rect l="l" t="t" r="r" b="b"/>
              <a:pathLst>
                <a:path w="763" h="648" extrusionOk="0">
                  <a:moveTo>
                    <a:pt x="763" y="0"/>
                  </a:moveTo>
                  <a:lnTo>
                    <a:pt x="96" y="159"/>
                  </a:lnTo>
                  <a:lnTo>
                    <a:pt x="0" y="478"/>
                  </a:lnTo>
                  <a:lnTo>
                    <a:pt x="568" y="64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4715020" y="3094142"/>
              <a:ext cx="53890" cy="177006"/>
            </a:xfrm>
            <a:custGeom>
              <a:avLst/>
              <a:gdLst/>
              <a:ahLst/>
              <a:cxnLst/>
              <a:rect l="l" t="t" r="r" b="b"/>
              <a:pathLst>
                <a:path w="260" h="854" extrusionOk="0">
                  <a:moveTo>
                    <a:pt x="259" y="1"/>
                  </a:moveTo>
                  <a:lnTo>
                    <a:pt x="1" y="853"/>
                  </a:lnTo>
                  <a:lnTo>
                    <a:pt x="1" y="853"/>
                  </a:lnTo>
                  <a:close/>
                </a:path>
              </a:pathLst>
            </a:custGeom>
            <a:solidFill>
              <a:srgbClr val="E2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4853267" y="3124610"/>
              <a:ext cx="34406" cy="113583"/>
            </a:xfrm>
            <a:custGeom>
              <a:avLst/>
              <a:gdLst/>
              <a:ahLst/>
              <a:cxnLst/>
              <a:rect l="l" t="t" r="r" b="b"/>
              <a:pathLst>
                <a:path w="166" h="548" extrusionOk="0">
                  <a:moveTo>
                    <a:pt x="1" y="547"/>
                  </a:moveTo>
                  <a:lnTo>
                    <a:pt x="165" y="1"/>
                  </a:lnTo>
                  <a:close/>
                </a:path>
              </a:pathLst>
            </a:custGeom>
            <a:solidFill>
              <a:srgbClr val="E2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4715020" y="3060772"/>
              <a:ext cx="192137" cy="210377"/>
            </a:xfrm>
            <a:custGeom>
              <a:avLst/>
              <a:gdLst/>
              <a:ahLst/>
              <a:cxnLst/>
              <a:rect l="l" t="t" r="r" b="b"/>
              <a:pathLst>
                <a:path w="927" h="1015" extrusionOk="0">
                  <a:moveTo>
                    <a:pt x="926" y="1"/>
                  </a:moveTo>
                  <a:lnTo>
                    <a:pt x="259" y="162"/>
                  </a:lnTo>
                  <a:lnTo>
                    <a:pt x="1" y="1014"/>
                  </a:lnTo>
                  <a:lnTo>
                    <a:pt x="668" y="855"/>
                  </a:lnTo>
                  <a:lnTo>
                    <a:pt x="832" y="309"/>
                  </a:lnTo>
                  <a:lnTo>
                    <a:pt x="926" y="1"/>
                  </a:lnTo>
                  <a:close/>
                </a:path>
              </a:pathLst>
            </a:custGeom>
            <a:solidFill>
              <a:srgbClr val="E2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4067518" y="3046471"/>
              <a:ext cx="959856" cy="1555335"/>
            </a:xfrm>
            <a:custGeom>
              <a:avLst/>
              <a:gdLst/>
              <a:ahLst/>
              <a:cxnLst/>
              <a:rect l="l" t="t" r="r" b="b"/>
              <a:pathLst>
                <a:path w="4631" h="7504" extrusionOk="0">
                  <a:moveTo>
                    <a:pt x="1" y="1"/>
                  </a:moveTo>
                  <a:lnTo>
                    <a:pt x="475" y="7503"/>
                  </a:lnTo>
                  <a:lnTo>
                    <a:pt x="4193" y="7503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4207630" y="3046471"/>
              <a:ext cx="264266" cy="1555335"/>
            </a:xfrm>
            <a:custGeom>
              <a:avLst/>
              <a:gdLst/>
              <a:ahLst/>
              <a:cxnLst/>
              <a:rect l="l" t="t" r="r" b="b"/>
              <a:pathLst>
                <a:path w="1275" h="7504" extrusionOk="0">
                  <a:moveTo>
                    <a:pt x="1" y="1"/>
                  </a:moveTo>
                  <a:lnTo>
                    <a:pt x="425" y="7503"/>
                  </a:lnTo>
                  <a:lnTo>
                    <a:pt x="1274" y="7503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4377797" y="3440275"/>
              <a:ext cx="66947" cy="57413"/>
            </a:xfrm>
            <a:custGeom>
              <a:avLst/>
              <a:gdLst/>
              <a:ahLst/>
              <a:cxnLst/>
              <a:rect l="l" t="t" r="r" b="b"/>
              <a:pathLst>
                <a:path w="323" h="277" extrusionOk="0">
                  <a:moveTo>
                    <a:pt x="184" y="1"/>
                  </a:moveTo>
                  <a:cubicBezTo>
                    <a:pt x="62" y="1"/>
                    <a:pt x="0" y="149"/>
                    <a:pt x="87" y="236"/>
                  </a:cubicBezTo>
                  <a:cubicBezTo>
                    <a:pt x="115" y="264"/>
                    <a:pt x="149" y="276"/>
                    <a:pt x="183" y="276"/>
                  </a:cubicBezTo>
                  <a:cubicBezTo>
                    <a:pt x="254" y="276"/>
                    <a:pt x="322" y="221"/>
                    <a:pt x="322" y="139"/>
                  </a:cubicBezTo>
                  <a:cubicBezTo>
                    <a:pt x="322" y="61"/>
                    <a:pt x="260" y="1"/>
                    <a:pt x="18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821762" y="3998441"/>
              <a:ext cx="66947" cy="57413"/>
            </a:xfrm>
            <a:custGeom>
              <a:avLst/>
              <a:gdLst/>
              <a:ahLst/>
              <a:cxnLst/>
              <a:rect l="l" t="t" r="r" b="b"/>
              <a:pathLst>
                <a:path w="323" h="277" extrusionOk="0">
                  <a:moveTo>
                    <a:pt x="185" y="0"/>
                  </a:moveTo>
                  <a:cubicBezTo>
                    <a:pt x="61" y="0"/>
                    <a:pt x="1" y="149"/>
                    <a:pt x="87" y="235"/>
                  </a:cubicBezTo>
                  <a:cubicBezTo>
                    <a:pt x="115" y="264"/>
                    <a:pt x="150" y="276"/>
                    <a:pt x="184" y="276"/>
                  </a:cubicBezTo>
                  <a:cubicBezTo>
                    <a:pt x="255" y="276"/>
                    <a:pt x="323" y="222"/>
                    <a:pt x="323" y="138"/>
                  </a:cubicBezTo>
                  <a:cubicBezTo>
                    <a:pt x="323" y="62"/>
                    <a:pt x="261" y="0"/>
                    <a:pt x="185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4433551" y="4211717"/>
              <a:ext cx="66947" cy="57413"/>
            </a:xfrm>
            <a:custGeom>
              <a:avLst/>
              <a:gdLst/>
              <a:ahLst/>
              <a:cxnLst/>
              <a:rect l="l" t="t" r="r" b="b"/>
              <a:pathLst>
                <a:path w="323" h="277" extrusionOk="0">
                  <a:moveTo>
                    <a:pt x="184" y="1"/>
                  </a:moveTo>
                  <a:cubicBezTo>
                    <a:pt x="62" y="1"/>
                    <a:pt x="0" y="149"/>
                    <a:pt x="87" y="236"/>
                  </a:cubicBezTo>
                  <a:cubicBezTo>
                    <a:pt x="115" y="264"/>
                    <a:pt x="149" y="276"/>
                    <a:pt x="183" y="276"/>
                  </a:cubicBezTo>
                  <a:cubicBezTo>
                    <a:pt x="254" y="276"/>
                    <a:pt x="322" y="221"/>
                    <a:pt x="322" y="139"/>
                  </a:cubicBezTo>
                  <a:cubicBezTo>
                    <a:pt x="322" y="63"/>
                    <a:pt x="260" y="1"/>
                    <a:pt x="18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4784454" y="3635312"/>
              <a:ext cx="66947" cy="57413"/>
            </a:xfrm>
            <a:custGeom>
              <a:avLst/>
              <a:gdLst/>
              <a:ahLst/>
              <a:cxnLst/>
              <a:rect l="l" t="t" r="r" b="b"/>
              <a:pathLst>
                <a:path w="323" h="277" extrusionOk="0">
                  <a:moveTo>
                    <a:pt x="184" y="1"/>
                  </a:moveTo>
                  <a:cubicBezTo>
                    <a:pt x="62" y="1"/>
                    <a:pt x="0" y="149"/>
                    <a:pt x="87" y="236"/>
                  </a:cubicBezTo>
                  <a:cubicBezTo>
                    <a:pt x="115" y="264"/>
                    <a:pt x="149" y="277"/>
                    <a:pt x="183" y="277"/>
                  </a:cubicBezTo>
                  <a:cubicBezTo>
                    <a:pt x="254" y="277"/>
                    <a:pt x="322" y="221"/>
                    <a:pt x="322" y="139"/>
                  </a:cubicBezTo>
                  <a:cubicBezTo>
                    <a:pt x="322" y="61"/>
                    <a:pt x="260" y="1"/>
                    <a:pt x="18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4197682" y="3766925"/>
              <a:ext cx="66947" cy="57413"/>
            </a:xfrm>
            <a:custGeom>
              <a:avLst/>
              <a:gdLst/>
              <a:ahLst/>
              <a:cxnLst/>
              <a:rect l="l" t="t" r="r" b="b"/>
              <a:pathLst>
                <a:path w="323" h="277" extrusionOk="0">
                  <a:moveTo>
                    <a:pt x="185" y="1"/>
                  </a:moveTo>
                  <a:cubicBezTo>
                    <a:pt x="63" y="1"/>
                    <a:pt x="1" y="149"/>
                    <a:pt x="87" y="236"/>
                  </a:cubicBezTo>
                  <a:cubicBezTo>
                    <a:pt x="115" y="264"/>
                    <a:pt x="150" y="277"/>
                    <a:pt x="184" y="277"/>
                  </a:cubicBezTo>
                  <a:cubicBezTo>
                    <a:pt x="255" y="277"/>
                    <a:pt x="323" y="222"/>
                    <a:pt x="323" y="139"/>
                  </a:cubicBezTo>
                  <a:cubicBezTo>
                    <a:pt x="323" y="63"/>
                    <a:pt x="261" y="1"/>
                    <a:pt x="18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4784454" y="3289593"/>
              <a:ext cx="66947" cy="57413"/>
            </a:xfrm>
            <a:custGeom>
              <a:avLst/>
              <a:gdLst/>
              <a:ahLst/>
              <a:cxnLst/>
              <a:rect l="l" t="t" r="r" b="b"/>
              <a:pathLst>
                <a:path w="323" h="277" extrusionOk="0">
                  <a:moveTo>
                    <a:pt x="184" y="1"/>
                  </a:moveTo>
                  <a:cubicBezTo>
                    <a:pt x="62" y="1"/>
                    <a:pt x="0" y="149"/>
                    <a:pt x="87" y="236"/>
                  </a:cubicBezTo>
                  <a:cubicBezTo>
                    <a:pt x="115" y="264"/>
                    <a:pt x="150" y="277"/>
                    <a:pt x="184" y="277"/>
                  </a:cubicBezTo>
                  <a:cubicBezTo>
                    <a:pt x="254" y="277"/>
                    <a:pt x="322" y="222"/>
                    <a:pt x="322" y="139"/>
                  </a:cubicBezTo>
                  <a:cubicBezTo>
                    <a:pt x="322" y="63"/>
                    <a:pt x="260" y="1"/>
                    <a:pt x="18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4492830" y="3911804"/>
              <a:ext cx="48708" cy="4166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33" y="1"/>
                  </a:moveTo>
                  <a:cubicBezTo>
                    <a:pt x="45" y="1"/>
                    <a:pt x="1" y="109"/>
                    <a:pt x="63" y="170"/>
                  </a:cubicBezTo>
                  <a:cubicBezTo>
                    <a:pt x="83" y="191"/>
                    <a:pt x="109" y="200"/>
                    <a:pt x="134" y="200"/>
                  </a:cubicBezTo>
                  <a:cubicBezTo>
                    <a:pt x="185" y="200"/>
                    <a:pt x="234" y="161"/>
                    <a:pt x="234" y="100"/>
                  </a:cubicBezTo>
                  <a:cubicBezTo>
                    <a:pt x="234" y="45"/>
                    <a:pt x="188" y="1"/>
                    <a:pt x="13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4766422" y="4391001"/>
              <a:ext cx="48501" cy="41868"/>
            </a:xfrm>
            <a:custGeom>
              <a:avLst/>
              <a:gdLst/>
              <a:ahLst/>
              <a:cxnLst/>
              <a:rect l="l" t="t" r="r" b="b"/>
              <a:pathLst>
                <a:path w="234" h="202" extrusionOk="0">
                  <a:moveTo>
                    <a:pt x="133" y="1"/>
                  </a:moveTo>
                  <a:cubicBezTo>
                    <a:pt x="45" y="1"/>
                    <a:pt x="1" y="109"/>
                    <a:pt x="62" y="172"/>
                  </a:cubicBezTo>
                  <a:cubicBezTo>
                    <a:pt x="83" y="192"/>
                    <a:pt x="108" y="201"/>
                    <a:pt x="133" y="201"/>
                  </a:cubicBezTo>
                  <a:cubicBezTo>
                    <a:pt x="184" y="201"/>
                    <a:pt x="234" y="161"/>
                    <a:pt x="234" y="102"/>
                  </a:cubicBezTo>
                  <a:cubicBezTo>
                    <a:pt x="234" y="45"/>
                    <a:pt x="188" y="1"/>
                    <a:pt x="13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4332612" y="4471005"/>
              <a:ext cx="48708" cy="4166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33" y="0"/>
                  </a:moveTo>
                  <a:cubicBezTo>
                    <a:pt x="45" y="0"/>
                    <a:pt x="1" y="108"/>
                    <a:pt x="63" y="172"/>
                  </a:cubicBezTo>
                  <a:cubicBezTo>
                    <a:pt x="83" y="192"/>
                    <a:pt x="108" y="201"/>
                    <a:pt x="133" y="201"/>
                  </a:cubicBezTo>
                  <a:cubicBezTo>
                    <a:pt x="185" y="201"/>
                    <a:pt x="234" y="161"/>
                    <a:pt x="234" y="101"/>
                  </a:cubicBezTo>
                  <a:cubicBezTo>
                    <a:pt x="234" y="46"/>
                    <a:pt x="190" y="0"/>
                    <a:pt x="13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332612" y="4370482"/>
              <a:ext cx="48708" cy="4166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33" y="1"/>
                  </a:moveTo>
                  <a:cubicBezTo>
                    <a:pt x="45" y="1"/>
                    <a:pt x="1" y="109"/>
                    <a:pt x="63" y="170"/>
                  </a:cubicBezTo>
                  <a:cubicBezTo>
                    <a:pt x="83" y="191"/>
                    <a:pt x="109" y="200"/>
                    <a:pt x="134" y="200"/>
                  </a:cubicBezTo>
                  <a:cubicBezTo>
                    <a:pt x="185" y="200"/>
                    <a:pt x="234" y="161"/>
                    <a:pt x="234" y="100"/>
                  </a:cubicBezTo>
                  <a:cubicBezTo>
                    <a:pt x="234" y="45"/>
                    <a:pt x="190" y="1"/>
                    <a:pt x="13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724554" y="3297676"/>
              <a:ext cx="49122" cy="41661"/>
            </a:xfrm>
            <a:custGeom>
              <a:avLst/>
              <a:gdLst/>
              <a:ahLst/>
              <a:cxnLst/>
              <a:rect l="l" t="t" r="r" b="b"/>
              <a:pathLst>
                <a:path w="237" h="201" extrusionOk="0">
                  <a:moveTo>
                    <a:pt x="135" y="1"/>
                  </a:moveTo>
                  <a:cubicBezTo>
                    <a:pt x="47" y="1"/>
                    <a:pt x="1" y="107"/>
                    <a:pt x="65" y="170"/>
                  </a:cubicBezTo>
                  <a:cubicBezTo>
                    <a:pt x="85" y="191"/>
                    <a:pt x="110" y="200"/>
                    <a:pt x="135" y="200"/>
                  </a:cubicBezTo>
                  <a:cubicBezTo>
                    <a:pt x="187" y="200"/>
                    <a:pt x="236" y="160"/>
                    <a:pt x="236" y="100"/>
                  </a:cubicBezTo>
                  <a:cubicBezTo>
                    <a:pt x="236" y="45"/>
                    <a:pt x="190" y="1"/>
                    <a:pt x="13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2154256">
            <a:off x="2604610" y="2804872"/>
            <a:ext cx="860168" cy="572690"/>
            <a:chOff x="2502013" y="3874421"/>
            <a:chExt cx="978147" cy="651239"/>
          </a:xfrm>
        </p:grpSpPr>
        <p:sp>
          <p:nvSpPr>
            <p:cNvPr id="2065" name="Google Shape;2065;p29"/>
            <p:cNvSpPr/>
            <p:nvPr/>
          </p:nvSpPr>
          <p:spPr>
            <a:xfrm>
              <a:off x="2820440" y="3882718"/>
              <a:ext cx="651423" cy="626163"/>
            </a:xfrm>
            <a:custGeom>
              <a:avLst/>
              <a:gdLst/>
              <a:ahLst/>
              <a:cxnLst/>
              <a:rect l="l" t="t" r="r" b="b"/>
              <a:pathLst>
                <a:path w="3533" h="3396" extrusionOk="0">
                  <a:moveTo>
                    <a:pt x="1834" y="0"/>
                  </a:moveTo>
                  <a:cubicBezTo>
                    <a:pt x="1832" y="0"/>
                    <a:pt x="1830" y="0"/>
                    <a:pt x="1828" y="0"/>
                  </a:cubicBezTo>
                  <a:cubicBezTo>
                    <a:pt x="1141" y="2"/>
                    <a:pt x="522" y="418"/>
                    <a:pt x="262" y="1053"/>
                  </a:cubicBezTo>
                  <a:cubicBezTo>
                    <a:pt x="0" y="1688"/>
                    <a:pt x="147" y="2417"/>
                    <a:pt x="635" y="2901"/>
                  </a:cubicBezTo>
                  <a:cubicBezTo>
                    <a:pt x="959" y="3224"/>
                    <a:pt x="1392" y="3396"/>
                    <a:pt x="1832" y="3396"/>
                  </a:cubicBezTo>
                  <a:cubicBezTo>
                    <a:pt x="2052" y="3396"/>
                    <a:pt x="2274" y="3352"/>
                    <a:pt x="2486" y="3264"/>
                  </a:cubicBezTo>
                  <a:cubicBezTo>
                    <a:pt x="3121" y="3000"/>
                    <a:pt x="3533" y="2379"/>
                    <a:pt x="3531" y="1693"/>
                  </a:cubicBezTo>
                  <a:cubicBezTo>
                    <a:pt x="3528" y="758"/>
                    <a:pt x="2769" y="0"/>
                    <a:pt x="1834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2839984" y="3874421"/>
              <a:ext cx="640176" cy="642757"/>
            </a:xfrm>
            <a:custGeom>
              <a:avLst/>
              <a:gdLst/>
              <a:ahLst/>
              <a:cxnLst/>
              <a:rect l="l" t="t" r="r" b="b"/>
              <a:pathLst>
                <a:path w="3472" h="3486" extrusionOk="0">
                  <a:moveTo>
                    <a:pt x="1727" y="89"/>
                  </a:moveTo>
                  <a:cubicBezTo>
                    <a:pt x="2638" y="89"/>
                    <a:pt x="3377" y="827"/>
                    <a:pt x="3379" y="1738"/>
                  </a:cubicBezTo>
                  <a:cubicBezTo>
                    <a:pt x="3383" y="2651"/>
                    <a:pt x="2643" y="3394"/>
                    <a:pt x="1730" y="3397"/>
                  </a:cubicBezTo>
                  <a:lnTo>
                    <a:pt x="1727" y="3397"/>
                  </a:lnTo>
                  <a:cubicBezTo>
                    <a:pt x="819" y="3387"/>
                    <a:pt x="91" y="2651"/>
                    <a:pt x="89" y="1745"/>
                  </a:cubicBezTo>
                  <a:cubicBezTo>
                    <a:pt x="87" y="839"/>
                    <a:pt x="816" y="100"/>
                    <a:pt x="1722" y="89"/>
                  </a:cubicBezTo>
                  <a:close/>
                  <a:moveTo>
                    <a:pt x="1722" y="1"/>
                  </a:moveTo>
                  <a:cubicBezTo>
                    <a:pt x="766" y="13"/>
                    <a:pt x="0" y="790"/>
                    <a:pt x="0" y="1745"/>
                  </a:cubicBezTo>
                  <a:cubicBezTo>
                    <a:pt x="2" y="2700"/>
                    <a:pt x="772" y="3475"/>
                    <a:pt x="1727" y="3486"/>
                  </a:cubicBezTo>
                  <a:lnTo>
                    <a:pt x="1730" y="3486"/>
                  </a:lnTo>
                  <a:cubicBezTo>
                    <a:pt x="2693" y="3482"/>
                    <a:pt x="3471" y="2700"/>
                    <a:pt x="3469" y="1738"/>
                  </a:cubicBezTo>
                  <a:cubicBezTo>
                    <a:pt x="3466" y="778"/>
                    <a:pt x="2687" y="1"/>
                    <a:pt x="1727" y="1"/>
                  </a:cubicBezTo>
                  <a:close/>
                </a:path>
              </a:pathLst>
            </a:custGeom>
            <a:solidFill>
              <a:srgbClr val="7DA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>
              <a:off x="3140342" y="4033358"/>
              <a:ext cx="37061" cy="127961"/>
            </a:xfrm>
            <a:custGeom>
              <a:avLst/>
              <a:gdLst/>
              <a:ahLst/>
              <a:cxnLst/>
              <a:rect l="l" t="t" r="r" b="b"/>
              <a:pathLst>
                <a:path w="201" h="694" extrusionOk="0">
                  <a:moveTo>
                    <a:pt x="100" y="0"/>
                  </a:moveTo>
                  <a:cubicBezTo>
                    <a:pt x="45" y="0"/>
                    <a:pt x="1" y="156"/>
                    <a:pt x="1" y="347"/>
                  </a:cubicBezTo>
                  <a:cubicBezTo>
                    <a:pt x="1" y="540"/>
                    <a:pt x="43" y="694"/>
                    <a:pt x="100" y="694"/>
                  </a:cubicBezTo>
                  <a:cubicBezTo>
                    <a:pt x="156" y="694"/>
                    <a:pt x="201" y="538"/>
                    <a:pt x="201" y="347"/>
                  </a:cubicBezTo>
                  <a:cubicBezTo>
                    <a:pt x="201" y="156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>
              <a:off x="3140342" y="4235255"/>
              <a:ext cx="37061" cy="127961"/>
            </a:xfrm>
            <a:custGeom>
              <a:avLst/>
              <a:gdLst/>
              <a:ahLst/>
              <a:cxnLst/>
              <a:rect l="l" t="t" r="r" b="b"/>
              <a:pathLst>
                <a:path w="201" h="694" extrusionOk="0">
                  <a:moveTo>
                    <a:pt x="100" y="0"/>
                  </a:moveTo>
                  <a:cubicBezTo>
                    <a:pt x="45" y="0"/>
                    <a:pt x="1" y="154"/>
                    <a:pt x="1" y="347"/>
                  </a:cubicBezTo>
                  <a:cubicBezTo>
                    <a:pt x="1" y="540"/>
                    <a:pt x="43" y="694"/>
                    <a:pt x="100" y="694"/>
                  </a:cubicBezTo>
                  <a:cubicBezTo>
                    <a:pt x="156" y="694"/>
                    <a:pt x="201" y="538"/>
                    <a:pt x="201" y="347"/>
                  </a:cubicBezTo>
                  <a:cubicBezTo>
                    <a:pt x="201" y="156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2993205" y="4177175"/>
              <a:ext cx="128330" cy="37061"/>
            </a:xfrm>
            <a:custGeom>
              <a:avLst/>
              <a:gdLst/>
              <a:ahLst/>
              <a:cxnLst/>
              <a:rect l="l" t="t" r="r" b="b"/>
              <a:pathLst>
                <a:path w="696" h="201" extrusionOk="0">
                  <a:moveTo>
                    <a:pt x="348" y="1"/>
                  </a:moveTo>
                  <a:cubicBezTo>
                    <a:pt x="156" y="1"/>
                    <a:pt x="1" y="45"/>
                    <a:pt x="1" y="101"/>
                  </a:cubicBezTo>
                  <a:cubicBezTo>
                    <a:pt x="1" y="156"/>
                    <a:pt x="156" y="200"/>
                    <a:pt x="348" y="200"/>
                  </a:cubicBezTo>
                  <a:cubicBezTo>
                    <a:pt x="540" y="200"/>
                    <a:pt x="696" y="158"/>
                    <a:pt x="696" y="101"/>
                  </a:cubicBezTo>
                  <a:cubicBezTo>
                    <a:pt x="696" y="45"/>
                    <a:pt x="540" y="1"/>
                    <a:pt x="348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>
              <a:off x="3195103" y="4177175"/>
              <a:ext cx="128146" cy="37061"/>
            </a:xfrm>
            <a:custGeom>
              <a:avLst/>
              <a:gdLst/>
              <a:ahLst/>
              <a:cxnLst/>
              <a:rect l="l" t="t" r="r" b="b"/>
              <a:pathLst>
                <a:path w="695" h="201" extrusionOk="0">
                  <a:moveTo>
                    <a:pt x="348" y="1"/>
                  </a:moveTo>
                  <a:cubicBezTo>
                    <a:pt x="156" y="1"/>
                    <a:pt x="1" y="45"/>
                    <a:pt x="1" y="101"/>
                  </a:cubicBezTo>
                  <a:cubicBezTo>
                    <a:pt x="1" y="156"/>
                    <a:pt x="156" y="200"/>
                    <a:pt x="348" y="200"/>
                  </a:cubicBezTo>
                  <a:cubicBezTo>
                    <a:pt x="540" y="200"/>
                    <a:pt x="694" y="158"/>
                    <a:pt x="694" y="101"/>
                  </a:cubicBezTo>
                  <a:cubicBezTo>
                    <a:pt x="694" y="45"/>
                    <a:pt x="540" y="1"/>
                    <a:pt x="348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>
              <a:off x="3035060" y="4077240"/>
              <a:ext cx="104914" cy="94404"/>
            </a:xfrm>
            <a:custGeom>
              <a:avLst/>
              <a:gdLst/>
              <a:ahLst/>
              <a:cxnLst/>
              <a:rect l="l" t="t" r="r" b="b"/>
              <a:pathLst>
                <a:path w="569" h="512" extrusionOk="0">
                  <a:moveTo>
                    <a:pt x="68" y="0"/>
                  </a:moveTo>
                  <a:cubicBezTo>
                    <a:pt x="56" y="0"/>
                    <a:pt x="46" y="3"/>
                    <a:pt x="39" y="10"/>
                  </a:cubicBezTo>
                  <a:cubicBezTo>
                    <a:pt x="0" y="49"/>
                    <a:pt x="78" y="192"/>
                    <a:pt x="212" y="327"/>
                  </a:cubicBezTo>
                  <a:cubicBezTo>
                    <a:pt x="325" y="439"/>
                    <a:pt x="441" y="512"/>
                    <a:pt x="500" y="512"/>
                  </a:cubicBezTo>
                  <a:cubicBezTo>
                    <a:pt x="512" y="512"/>
                    <a:pt x="522" y="509"/>
                    <a:pt x="529" y="502"/>
                  </a:cubicBezTo>
                  <a:cubicBezTo>
                    <a:pt x="568" y="463"/>
                    <a:pt x="490" y="321"/>
                    <a:pt x="356" y="185"/>
                  </a:cubicBezTo>
                  <a:cubicBezTo>
                    <a:pt x="243" y="73"/>
                    <a:pt x="127" y="0"/>
                    <a:pt x="68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>
              <a:off x="3177587" y="4219952"/>
              <a:ext cx="105098" cy="94219"/>
            </a:xfrm>
            <a:custGeom>
              <a:avLst/>
              <a:gdLst/>
              <a:ahLst/>
              <a:cxnLst/>
              <a:rect l="l" t="t" r="r" b="b"/>
              <a:pathLst>
                <a:path w="570" h="511" extrusionOk="0">
                  <a:moveTo>
                    <a:pt x="69" y="1"/>
                  </a:moveTo>
                  <a:cubicBezTo>
                    <a:pt x="56" y="1"/>
                    <a:pt x="46" y="4"/>
                    <a:pt x="39" y="11"/>
                  </a:cubicBezTo>
                  <a:cubicBezTo>
                    <a:pt x="0" y="50"/>
                    <a:pt x="78" y="191"/>
                    <a:pt x="214" y="328"/>
                  </a:cubicBezTo>
                  <a:cubicBezTo>
                    <a:pt x="327" y="439"/>
                    <a:pt x="443" y="511"/>
                    <a:pt x="502" y="511"/>
                  </a:cubicBezTo>
                  <a:cubicBezTo>
                    <a:pt x="514" y="511"/>
                    <a:pt x="524" y="508"/>
                    <a:pt x="531" y="501"/>
                  </a:cubicBezTo>
                  <a:cubicBezTo>
                    <a:pt x="570" y="462"/>
                    <a:pt x="492" y="320"/>
                    <a:pt x="356" y="184"/>
                  </a:cubicBezTo>
                  <a:cubicBezTo>
                    <a:pt x="245" y="73"/>
                    <a:pt x="129" y="1"/>
                    <a:pt x="69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>
              <a:off x="3177587" y="4077240"/>
              <a:ext cx="105098" cy="94404"/>
            </a:xfrm>
            <a:custGeom>
              <a:avLst/>
              <a:gdLst/>
              <a:ahLst/>
              <a:cxnLst/>
              <a:rect l="l" t="t" r="r" b="b"/>
              <a:pathLst>
                <a:path w="570" h="512" extrusionOk="0">
                  <a:moveTo>
                    <a:pt x="502" y="0"/>
                  </a:moveTo>
                  <a:cubicBezTo>
                    <a:pt x="442" y="0"/>
                    <a:pt x="325" y="73"/>
                    <a:pt x="214" y="185"/>
                  </a:cubicBezTo>
                  <a:cubicBezTo>
                    <a:pt x="80" y="320"/>
                    <a:pt x="0" y="463"/>
                    <a:pt x="39" y="502"/>
                  </a:cubicBezTo>
                  <a:cubicBezTo>
                    <a:pt x="46" y="509"/>
                    <a:pt x="56" y="512"/>
                    <a:pt x="68" y="512"/>
                  </a:cubicBezTo>
                  <a:cubicBezTo>
                    <a:pt x="128" y="512"/>
                    <a:pt x="245" y="439"/>
                    <a:pt x="356" y="327"/>
                  </a:cubicBezTo>
                  <a:cubicBezTo>
                    <a:pt x="492" y="191"/>
                    <a:pt x="570" y="49"/>
                    <a:pt x="531" y="10"/>
                  </a:cubicBezTo>
                  <a:cubicBezTo>
                    <a:pt x="524" y="3"/>
                    <a:pt x="514" y="0"/>
                    <a:pt x="502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3035060" y="4219952"/>
              <a:ext cx="104914" cy="94219"/>
            </a:xfrm>
            <a:custGeom>
              <a:avLst/>
              <a:gdLst/>
              <a:ahLst/>
              <a:cxnLst/>
              <a:rect l="l" t="t" r="r" b="b"/>
              <a:pathLst>
                <a:path w="569" h="511" extrusionOk="0">
                  <a:moveTo>
                    <a:pt x="500" y="1"/>
                  </a:moveTo>
                  <a:cubicBezTo>
                    <a:pt x="441" y="1"/>
                    <a:pt x="325" y="73"/>
                    <a:pt x="214" y="184"/>
                  </a:cubicBezTo>
                  <a:cubicBezTo>
                    <a:pt x="78" y="320"/>
                    <a:pt x="0" y="462"/>
                    <a:pt x="39" y="501"/>
                  </a:cubicBezTo>
                  <a:cubicBezTo>
                    <a:pt x="46" y="508"/>
                    <a:pt x="56" y="511"/>
                    <a:pt x="68" y="511"/>
                  </a:cubicBezTo>
                  <a:cubicBezTo>
                    <a:pt x="127" y="511"/>
                    <a:pt x="243" y="439"/>
                    <a:pt x="356" y="328"/>
                  </a:cubicBezTo>
                  <a:cubicBezTo>
                    <a:pt x="490" y="191"/>
                    <a:pt x="568" y="50"/>
                    <a:pt x="529" y="11"/>
                  </a:cubicBezTo>
                  <a:cubicBezTo>
                    <a:pt x="522" y="4"/>
                    <a:pt x="512" y="1"/>
                    <a:pt x="500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2510863" y="3891199"/>
              <a:ext cx="651239" cy="626347"/>
            </a:xfrm>
            <a:custGeom>
              <a:avLst/>
              <a:gdLst/>
              <a:ahLst/>
              <a:cxnLst/>
              <a:rect l="l" t="t" r="r" b="b"/>
              <a:pathLst>
                <a:path w="3532" h="3397" extrusionOk="0">
                  <a:moveTo>
                    <a:pt x="1833" y="0"/>
                  </a:moveTo>
                  <a:cubicBezTo>
                    <a:pt x="1147" y="0"/>
                    <a:pt x="526" y="414"/>
                    <a:pt x="264" y="1049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8" y="3224"/>
                    <a:pt x="1392" y="3397"/>
                    <a:pt x="1833" y="3397"/>
                  </a:cubicBezTo>
                  <a:cubicBezTo>
                    <a:pt x="2052" y="3397"/>
                    <a:pt x="2272" y="3355"/>
                    <a:pt x="2482" y="3267"/>
                  </a:cubicBezTo>
                  <a:cubicBezTo>
                    <a:pt x="3117" y="3004"/>
                    <a:pt x="3531" y="2385"/>
                    <a:pt x="3531" y="1698"/>
                  </a:cubicBezTo>
                  <a:cubicBezTo>
                    <a:pt x="3531" y="761"/>
                    <a:pt x="2771" y="0"/>
                    <a:pt x="1833" y="0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2502013" y="3882718"/>
              <a:ext cx="668202" cy="642942"/>
            </a:xfrm>
            <a:custGeom>
              <a:avLst/>
              <a:gdLst/>
              <a:ahLst/>
              <a:cxnLst/>
              <a:rect l="l" t="t" r="r" b="b"/>
              <a:pathLst>
                <a:path w="3624" h="3487" extrusionOk="0">
                  <a:moveTo>
                    <a:pt x="1881" y="90"/>
                  </a:moveTo>
                  <a:cubicBezTo>
                    <a:pt x="2794" y="90"/>
                    <a:pt x="3533" y="830"/>
                    <a:pt x="3535" y="1743"/>
                  </a:cubicBezTo>
                  <a:cubicBezTo>
                    <a:pt x="3535" y="2413"/>
                    <a:pt x="3132" y="3016"/>
                    <a:pt x="2514" y="3271"/>
                  </a:cubicBezTo>
                  <a:cubicBezTo>
                    <a:pt x="2309" y="3356"/>
                    <a:pt x="2094" y="3397"/>
                    <a:pt x="1880" y="3397"/>
                  </a:cubicBezTo>
                  <a:cubicBezTo>
                    <a:pt x="1450" y="3397"/>
                    <a:pt x="1028" y="3229"/>
                    <a:pt x="712" y="2914"/>
                  </a:cubicBezTo>
                  <a:cubicBezTo>
                    <a:pt x="238" y="2440"/>
                    <a:pt x="96" y="1728"/>
                    <a:pt x="353" y="1111"/>
                  </a:cubicBezTo>
                  <a:cubicBezTo>
                    <a:pt x="609" y="492"/>
                    <a:pt x="1212" y="90"/>
                    <a:pt x="1881" y="90"/>
                  </a:cubicBezTo>
                  <a:close/>
                  <a:moveTo>
                    <a:pt x="1882" y="1"/>
                  </a:moveTo>
                  <a:cubicBezTo>
                    <a:pt x="1428" y="1"/>
                    <a:pt x="982" y="178"/>
                    <a:pt x="648" y="511"/>
                  </a:cubicBezTo>
                  <a:cubicBezTo>
                    <a:pt x="151" y="1010"/>
                    <a:pt x="1" y="1759"/>
                    <a:pt x="271" y="2411"/>
                  </a:cubicBezTo>
                  <a:cubicBezTo>
                    <a:pt x="540" y="3062"/>
                    <a:pt x="1175" y="3487"/>
                    <a:pt x="1881" y="3487"/>
                  </a:cubicBezTo>
                  <a:cubicBezTo>
                    <a:pt x="2843" y="3485"/>
                    <a:pt x="3622" y="2705"/>
                    <a:pt x="3624" y="1744"/>
                  </a:cubicBezTo>
                  <a:cubicBezTo>
                    <a:pt x="3624" y="1039"/>
                    <a:pt x="3199" y="403"/>
                    <a:pt x="2548" y="133"/>
                  </a:cubicBezTo>
                  <a:cubicBezTo>
                    <a:pt x="2333" y="44"/>
                    <a:pt x="2106" y="1"/>
                    <a:pt x="1882" y="1"/>
                  </a:cubicBezTo>
                  <a:close/>
                </a:path>
              </a:pathLst>
            </a:custGeom>
            <a:solidFill>
              <a:srgbClr val="7DA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2830765" y="4038889"/>
              <a:ext cx="37061" cy="127961"/>
            </a:xfrm>
            <a:custGeom>
              <a:avLst/>
              <a:gdLst/>
              <a:ahLst/>
              <a:cxnLst/>
              <a:rect l="l" t="t" r="r" b="b"/>
              <a:pathLst>
                <a:path w="201" h="694" extrusionOk="0">
                  <a:moveTo>
                    <a:pt x="100" y="0"/>
                  </a:moveTo>
                  <a:cubicBezTo>
                    <a:pt x="45" y="0"/>
                    <a:pt x="1" y="156"/>
                    <a:pt x="1" y="347"/>
                  </a:cubicBezTo>
                  <a:cubicBezTo>
                    <a:pt x="1" y="540"/>
                    <a:pt x="45" y="694"/>
                    <a:pt x="100" y="694"/>
                  </a:cubicBezTo>
                  <a:cubicBezTo>
                    <a:pt x="156" y="694"/>
                    <a:pt x="201" y="540"/>
                    <a:pt x="201" y="347"/>
                  </a:cubicBezTo>
                  <a:cubicBezTo>
                    <a:pt x="201" y="156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2830765" y="4240787"/>
              <a:ext cx="37061" cy="127961"/>
            </a:xfrm>
            <a:custGeom>
              <a:avLst/>
              <a:gdLst/>
              <a:ahLst/>
              <a:cxnLst/>
              <a:rect l="l" t="t" r="r" b="b"/>
              <a:pathLst>
                <a:path w="201" h="694" extrusionOk="0">
                  <a:moveTo>
                    <a:pt x="100" y="0"/>
                  </a:moveTo>
                  <a:cubicBezTo>
                    <a:pt x="45" y="0"/>
                    <a:pt x="1" y="154"/>
                    <a:pt x="1" y="347"/>
                  </a:cubicBezTo>
                  <a:cubicBezTo>
                    <a:pt x="1" y="540"/>
                    <a:pt x="45" y="694"/>
                    <a:pt x="100" y="694"/>
                  </a:cubicBezTo>
                  <a:cubicBezTo>
                    <a:pt x="156" y="694"/>
                    <a:pt x="201" y="538"/>
                    <a:pt x="201" y="347"/>
                  </a:cubicBezTo>
                  <a:cubicBezTo>
                    <a:pt x="201" y="156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2683998" y="4182707"/>
              <a:ext cx="128146" cy="37430"/>
            </a:xfrm>
            <a:custGeom>
              <a:avLst/>
              <a:gdLst/>
              <a:ahLst/>
              <a:cxnLst/>
              <a:rect l="l" t="t" r="r" b="b"/>
              <a:pathLst>
                <a:path w="695" h="203" extrusionOk="0">
                  <a:moveTo>
                    <a:pt x="347" y="1"/>
                  </a:moveTo>
                  <a:cubicBezTo>
                    <a:pt x="155" y="1"/>
                    <a:pt x="1" y="45"/>
                    <a:pt x="1" y="101"/>
                  </a:cubicBezTo>
                  <a:cubicBezTo>
                    <a:pt x="1" y="158"/>
                    <a:pt x="155" y="202"/>
                    <a:pt x="347" y="202"/>
                  </a:cubicBezTo>
                  <a:cubicBezTo>
                    <a:pt x="539" y="202"/>
                    <a:pt x="694" y="158"/>
                    <a:pt x="694" y="101"/>
                  </a:cubicBezTo>
                  <a:cubicBezTo>
                    <a:pt x="694" y="45"/>
                    <a:pt x="539" y="1"/>
                    <a:pt x="34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2885711" y="4182707"/>
              <a:ext cx="128330" cy="37430"/>
            </a:xfrm>
            <a:custGeom>
              <a:avLst/>
              <a:gdLst/>
              <a:ahLst/>
              <a:cxnLst/>
              <a:rect l="l" t="t" r="r" b="b"/>
              <a:pathLst>
                <a:path w="696" h="203" extrusionOk="0">
                  <a:moveTo>
                    <a:pt x="347" y="1"/>
                  </a:moveTo>
                  <a:cubicBezTo>
                    <a:pt x="156" y="1"/>
                    <a:pt x="0" y="45"/>
                    <a:pt x="0" y="101"/>
                  </a:cubicBezTo>
                  <a:cubicBezTo>
                    <a:pt x="0" y="158"/>
                    <a:pt x="156" y="202"/>
                    <a:pt x="347" y="202"/>
                  </a:cubicBezTo>
                  <a:cubicBezTo>
                    <a:pt x="540" y="202"/>
                    <a:pt x="695" y="158"/>
                    <a:pt x="695" y="101"/>
                  </a:cubicBezTo>
                  <a:cubicBezTo>
                    <a:pt x="695" y="45"/>
                    <a:pt x="540" y="1"/>
                    <a:pt x="34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2725483" y="4082956"/>
              <a:ext cx="105282" cy="94219"/>
            </a:xfrm>
            <a:custGeom>
              <a:avLst/>
              <a:gdLst/>
              <a:ahLst/>
              <a:cxnLst/>
              <a:rect l="l" t="t" r="r" b="b"/>
              <a:pathLst>
                <a:path w="571" h="511" extrusionOk="0">
                  <a:moveTo>
                    <a:pt x="69" y="0"/>
                  </a:moveTo>
                  <a:cubicBezTo>
                    <a:pt x="56" y="0"/>
                    <a:pt x="46" y="4"/>
                    <a:pt x="39" y="11"/>
                  </a:cubicBezTo>
                  <a:cubicBezTo>
                    <a:pt x="0" y="50"/>
                    <a:pt x="78" y="191"/>
                    <a:pt x="214" y="326"/>
                  </a:cubicBezTo>
                  <a:cubicBezTo>
                    <a:pt x="325" y="438"/>
                    <a:pt x="441" y="511"/>
                    <a:pt x="500" y="511"/>
                  </a:cubicBezTo>
                  <a:cubicBezTo>
                    <a:pt x="513" y="511"/>
                    <a:pt x="523" y="508"/>
                    <a:pt x="529" y="501"/>
                  </a:cubicBezTo>
                  <a:cubicBezTo>
                    <a:pt x="570" y="462"/>
                    <a:pt x="490" y="320"/>
                    <a:pt x="356" y="184"/>
                  </a:cubicBezTo>
                  <a:cubicBezTo>
                    <a:pt x="244" y="74"/>
                    <a:pt x="128" y="0"/>
                    <a:pt x="69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2868379" y="4225483"/>
              <a:ext cx="104914" cy="94404"/>
            </a:xfrm>
            <a:custGeom>
              <a:avLst/>
              <a:gdLst/>
              <a:ahLst/>
              <a:cxnLst/>
              <a:rect l="l" t="t" r="r" b="b"/>
              <a:pathLst>
                <a:path w="569" h="512" extrusionOk="0">
                  <a:moveTo>
                    <a:pt x="68" y="1"/>
                  </a:moveTo>
                  <a:cubicBezTo>
                    <a:pt x="56" y="1"/>
                    <a:pt x="46" y="4"/>
                    <a:pt x="39" y="11"/>
                  </a:cubicBezTo>
                  <a:cubicBezTo>
                    <a:pt x="0" y="50"/>
                    <a:pt x="78" y="191"/>
                    <a:pt x="213" y="328"/>
                  </a:cubicBezTo>
                  <a:cubicBezTo>
                    <a:pt x="325" y="438"/>
                    <a:pt x="440" y="512"/>
                    <a:pt x="499" y="512"/>
                  </a:cubicBezTo>
                  <a:cubicBezTo>
                    <a:pt x="512" y="512"/>
                    <a:pt x="522" y="508"/>
                    <a:pt x="529" y="501"/>
                  </a:cubicBezTo>
                  <a:cubicBezTo>
                    <a:pt x="568" y="462"/>
                    <a:pt x="490" y="321"/>
                    <a:pt x="354" y="186"/>
                  </a:cubicBezTo>
                  <a:cubicBezTo>
                    <a:pt x="243" y="74"/>
                    <a:pt x="127" y="1"/>
                    <a:pt x="68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2868010" y="4082956"/>
              <a:ext cx="105282" cy="94219"/>
            </a:xfrm>
            <a:custGeom>
              <a:avLst/>
              <a:gdLst/>
              <a:ahLst/>
              <a:cxnLst/>
              <a:rect l="l" t="t" r="r" b="b"/>
              <a:pathLst>
                <a:path w="571" h="511" extrusionOk="0">
                  <a:moveTo>
                    <a:pt x="502" y="1"/>
                  </a:moveTo>
                  <a:cubicBezTo>
                    <a:pt x="443" y="1"/>
                    <a:pt x="327" y="73"/>
                    <a:pt x="215" y="184"/>
                  </a:cubicBezTo>
                  <a:cubicBezTo>
                    <a:pt x="80" y="320"/>
                    <a:pt x="0" y="462"/>
                    <a:pt x="41" y="501"/>
                  </a:cubicBezTo>
                  <a:cubicBezTo>
                    <a:pt x="48" y="508"/>
                    <a:pt x="58" y="511"/>
                    <a:pt x="70" y="511"/>
                  </a:cubicBezTo>
                  <a:cubicBezTo>
                    <a:pt x="129" y="511"/>
                    <a:pt x="245" y="439"/>
                    <a:pt x="356" y="328"/>
                  </a:cubicBezTo>
                  <a:cubicBezTo>
                    <a:pt x="492" y="191"/>
                    <a:pt x="570" y="50"/>
                    <a:pt x="531" y="11"/>
                  </a:cubicBezTo>
                  <a:cubicBezTo>
                    <a:pt x="524" y="4"/>
                    <a:pt x="514" y="1"/>
                    <a:pt x="502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2725483" y="4225483"/>
              <a:ext cx="104914" cy="94588"/>
            </a:xfrm>
            <a:custGeom>
              <a:avLst/>
              <a:gdLst/>
              <a:ahLst/>
              <a:cxnLst/>
              <a:rect l="l" t="t" r="r" b="b"/>
              <a:pathLst>
                <a:path w="569" h="513" extrusionOk="0">
                  <a:moveTo>
                    <a:pt x="500" y="1"/>
                  </a:moveTo>
                  <a:cubicBezTo>
                    <a:pt x="441" y="1"/>
                    <a:pt x="325" y="74"/>
                    <a:pt x="214" y="186"/>
                  </a:cubicBezTo>
                  <a:cubicBezTo>
                    <a:pt x="78" y="322"/>
                    <a:pt x="0" y="464"/>
                    <a:pt x="39" y="503"/>
                  </a:cubicBezTo>
                  <a:cubicBezTo>
                    <a:pt x="46" y="510"/>
                    <a:pt x="56" y="513"/>
                    <a:pt x="68" y="513"/>
                  </a:cubicBezTo>
                  <a:cubicBezTo>
                    <a:pt x="127" y="513"/>
                    <a:pt x="244" y="440"/>
                    <a:pt x="356" y="328"/>
                  </a:cubicBezTo>
                  <a:cubicBezTo>
                    <a:pt x="490" y="191"/>
                    <a:pt x="568" y="50"/>
                    <a:pt x="529" y="11"/>
                  </a:cubicBezTo>
                  <a:cubicBezTo>
                    <a:pt x="523" y="4"/>
                    <a:pt x="513" y="1"/>
                    <a:pt x="500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29"/>
          <p:cNvGrpSpPr/>
          <p:nvPr/>
        </p:nvGrpSpPr>
        <p:grpSpPr>
          <a:xfrm rot="1040281">
            <a:off x="5640283" y="1457622"/>
            <a:ext cx="795050" cy="637605"/>
            <a:chOff x="5839343" y="3548617"/>
            <a:chExt cx="1329582" cy="1066283"/>
          </a:xfrm>
        </p:grpSpPr>
        <p:sp>
          <p:nvSpPr>
            <p:cNvPr id="2086" name="Google Shape;2086;p29"/>
            <p:cNvSpPr/>
            <p:nvPr/>
          </p:nvSpPr>
          <p:spPr>
            <a:xfrm>
              <a:off x="6397097" y="3548617"/>
              <a:ext cx="163547" cy="395869"/>
            </a:xfrm>
            <a:custGeom>
              <a:avLst/>
              <a:gdLst/>
              <a:ahLst/>
              <a:cxnLst/>
              <a:rect l="l" t="t" r="r" b="b"/>
              <a:pathLst>
                <a:path w="887" h="2147" extrusionOk="0">
                  <a:moveTo>
                    <a:pt x="250" y="1"/>
                  </a:moveTo>
                  <a:cubicBezTo>
                    <a:pt x="250" y="1"/>
                    <a:pt x="0" y="70"/>
                    <a:pt x="12" y="250"/>
                  </a:cubicBezTo>
                  <a:cubicBezTo>
                    <a:pt x="27" y="431"/>
                    <a:pt x="594" y="778"/>
                    <a:pt x="485" y="2147"/>
                  </a:cubicBezTo>
                  <a:lnTo>
                    <a:pt x="580" y="2147"/>
                  </a:lnTo>
                  <a:cubicBezTo>
                    <a:pt x="580" y="2147"/>
                    <a:pt x="886" y="526"/>
                    <a:pt x="25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5839343" y="3790341"/>
              <a:ext cx="1329582" cy="824559"/>
            </a:xfrm>
            <a:custGeom>
              <a:avLst/>
              <a:gdLst/>
              <a:ahLst/>
              <a:cxnLst/>
              <a:rect l="l" t="t" r="r" b="b"/>
              <a:pathLst>
                <a:path w="7211" h="4472" extrusionOk="0">
                  <a:moveTo>
                    <a:pt x="2389" y="1"/>
                  </a:moveTo>
                  <a:cubicBezTo>
                    <a:pt x="2113" y="1"/>
                    <a:pt x="1793" y="79"/>
                    <a:pt x="1428" y="291"/>
                  </a:cubicBezTo>
                  <a:cubicBezTo>
                    <a:pt x="0" y="1117"/>
                    <a:pt x="1428" y="3595"/>
                    <a:pt x="2516" y="4197"/>
                  </a:cubicBezTo>
                  <a:cubicBezTo>
                    <a:pt x="2891" y="4404"/>
                    <a:pt x="3138" y="4471"/>
                    <a:pt x="3299" y="4471"/>
                  </a:cubicBezTo>
                  <a:cubicBezTo>
                    <a:pt x="3605" y="4471"/>
                    <a:pt x="3605" y="4227"/>
                    <a:pt x="3605" y="4227"/>
                  </a:cubicBezTo>
                  <a:cubicBezTo>
                    <a:pt x="3605" y="4227"/>
                    <a:pt x="3605" y="4471"/>
                    <a:pt x="3912" y="4471"/>
                  </a:cubicBezTo>
                  <a:cubicBezTo>
                    <a:pt x="4073" y="4471"/>
                    <a:pt x="4319" y="4404"/>
                    <a:pt x="4695" y="4197"/>
                  </a:cubicBezTo>
                  <a:cubicBezTo>
                    <a:pt x="5783" y="3595"/>
                    <a:pt x="7211" y="1117"/>
                    <a:pt x="5783" y="291"/>
                  </a:cubicBezTo>
                  <a:cubicBezTo>
                    <a:pt x="5418" y="79"/>
                    <a:pt x="5097" y="1"/>
                    <a:pt x="4822" y="1"/>
                  </a:cubicBezTo>
                  <a:cubicBezTo>
                    <a:pt x="4022" y="1"/>
                    <a:pt x="3605" y="666"/>
                    <a:pt x="3605" y="666"/>
                  </a:cubicBezTo>
                  <a:cubicBezTo>
                    <a:pt x="3605" y="666"/>
                    <a:pt x="3189" y="1"/>
                    <a:pt x="2389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6507910" y="3790341"/>
              <a:ext cx="661011" cy="824559"/>
            </a:xfrm>
            <a:custGeom>
              <a:avLst/>
              <a:gdLst/>
              <a:ahLst/>
              <a:cxnLst/>
              <a:rect l="l" t="t" r="r" b="b"/>
              <a:pathLst>
                <a:path w="3585" h="4472" extrusionOk="0">
                  <a:moveTo>
                    <a:pt x="1197" y="1"/>
                  </a:moveTo>
                  <a:cubicBezTo>
                    <a:pt x="1049" y="1"/>
                    <a:pt x="913" y="24"/>
                    <a:pt x="791" y="61"/>
                  </a:cubicBezTo>
                  <a:cubicBezTo>
                    <a:pt x="979" y="114"/>
                    <a:pt x="1159" y="192"/>
                    <a:pt x="1327" y="291"/>
                  </a:cubicBezTo>
                  <a:cubicBezTo>
                    <a:pt x="2753" y="1117"/>
                    <a:pt x="1327" y="3595"/>
                    <a:pt x="238" y="4197"/>
                  </a:cubicBezTo>
                  <a:cubicBezTo>
                    <a:pt x="151" y="4245"/>
                    <a:pt x="73" y="4282"/>
                    <a:pt x="1" y="4315"/>
                  </a:cubicBezTo>
                  <a:cubicBezTo>
                    <a:pt x="31" y="4386"/>
                    <a:pt x="104" y="4472"/>
                    <a:pt x="286" y="4472"/>
                  </a:cubicBezTo>
                  <a:cubicBezTo>
                    <a:pt x="447" y="4472"/>
                    <a:pt x="693" y="4404"/>
                    <a:pt x="1069" y="4197"/>
                  </a:cubicBezTo>
                  <a:cubicBezTo>
                    <a:pt x="2157" y="3595"/>
                    <a:pt x="3585" y="1117"/>
                    <a:pt x="2157" y="291"/>
                  </a:cubicBezTo>
                  <a:cubicBezTo>
                    <a:pt x="1793" y="79"/>
                    <a:pt x="1472" y="1"/>
                    <a:pt x="1197" y="1"/>
                  </a:cubicBezTo>
                  <a:close/>
                </a:path>
              </a:pathLst>
            </a:custGeom>
            <a:solidFill>
              <a:srgbClr val="A3B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9" name="Google Shape;2089;p29"/>
          <p:cNvGrpSpPr/>
          <p:nvPr/>
        </p:nvGrpSpPr>
        <p:grpSpPr>
          <a:xfrm>
            <a:off x="5474350" y="2566985"/>
            <a:ext cx="917381" cy="1048486"/>
            <a:chOff x="4701050" y="1876923"/>
            <a:chExt cx="917381" cy="1048486"/>
          </a:xfrm>
        </p:grpSpPr>
        <p:grpSp>
          <p:nvGrpSpPr>
            <p:cNvPr id="2090" name="Google Shape;2090;p29"/>
            <p:cNvGrpSpPr/>
            <p:nvPr/>
          </p:nvGrpSpPr>
          <p:grpSpPr>
            <a:xfrm rot="-535015">
              <a:off x="4751060" y="2160785"/>
              <a:ext cx="795044" cy="707281"/>
              <a:chOff x="5612713" y="1821702"/>
              <a:chExt cx="795056" cy="707291"/>
            </a:xfrm>
          </p:grpSpPr>
          <p:sp>
            <p:nvSpPr>
              <p:cNvPr id="2091" name="Google Shape;2091;p29"/>
              <p:cNvSpPr/>
              <p:nvPr/>
            </p:nvSpPr>
            <p:spPr>
              <a:xfrm>
                <a:off x="5892235" y="1821702"/>
                <a:ext cx="515533" cy="424817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04" extrusionOk="0">
                    <a:moveTo>
                      <a:pt x="2049" y="0"/>
                    </a:moveTo>
                    <a:cubicBezTo>
                      <a:pt x="1743" y="0"/>
                      <a:pt x="1369" y="157"/>
                      <a:pt x="1048" y="449"/>
                    </a:cubicBezTo>
                    <a:cubicBezTo>
                      <a:pt x="533" y="918"/>
                      <a:pt x="1" y="1877"/>
                      <a:pt x="291" y="2195"/>
                    </a:cubicBezTo>
                    <a:cubicBezTo>
                      <a:pt x="360" y="2271"/>
                      <a:pt x="468" y="2304"/>
                      <a:pt x="601" y="2304"/>
                    </a:cubicBezTo>
                    <a:cubicBezTo>
                      <a:pt x="1029" y="2304"/>
                      <a:pt x="1706" y="1962"/>
                      <a:pt x="2099" y="1605"/>
                    </a:cubicBezTo>
                    <a:cubicBezTo>
                      <a:pt x="2614" y="1136"/>
                      <a:pt x="2796" y="497"/>
                      <a:pt x="2506" y="179"/>
                    </a:cubicBezTo>
                    <a:cubicBezTo>
                      <a:pt x="2396" y="58"/>
                      <a:pt x="2235" y="0"/>
                      <a:pt x="2049" y="0"/>
                    </a:cubicBezTo>
                    <a:close/>
                  </a:path>
                </a:pathLst>
              </a:custGeom>
              <a:solidFill>
                <a:srgbClr val="205E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9"/>
              <p:cNvSpPr/>
              <p:nvPr/>
            </p:nvSpPr>
            <p:spPr>
              <a:xfrm>
                <a:off x="5612713" y="1890661"/>
                <a:ext cx="702682" cy="638332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462" extrusionOk="0">
                    <a:moveTo>
                      <a:pt x="3782" y="0"/>
                    </a:moveTo>
                    <a:cubicBezTo>
                      <a:pt x="3777" y="0"/>
                      <a:pt x="3773" y="2"/>
                      <a:pt x="3769" y="6"/>
                    </a:cubicBezTo>
                    <a:cubicBezTo>
                      <a:pt x="3744" y="31"/>
                      <a:pt x="1313" y="2405"/>
                      <a:pt x="17" y="3424"/>
                    </a:cubicBezTo>
                    <a:cubicBezTo>
                      <a:pt x="1" y="3436"/>
                      <a:pt x="10" y="3461"/>
                      <a:pt x="29" y="3461"/>
                    </a:cubicBezTo>
                    <a:cubicBezTo>
                      <a:pt x="33" y="3459"/>
                      <a:pt x="38" y="3459"/>
                      <a:pt x="41" y="3456"/>
                    </a:cubicBezTo>
                    <a:cubicBezTo>
                      <a:pt x="1340" y="2435"/>
                      <a:pt x="3772" y="59"/>
                      <a:pt x="3797" y="35"/>
                    </a:cubicBezTo>
                    <a:cubicBezTo>
                      <a:pt x="3811" y="21"/>
                      <a:pt x="3797" y="0"/>
                      <a:pt x="3782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9"/>
              <p:cNvSpPr/>
              <p:nvPr/>
            </p:nvSpPr>
            <p:spPr>
              <a:xfrm>
                <a:off x="6219512" y="1896561"/>
                <a:ext cx="10510" cy="809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39" extrusionOk="0">
                    <a:moveTo>
                      <a:pt x="37" y="1"/>
                    </a:moveTo>
                    <a:cubicBezTo>
                      <a:pt x="25" y="1"/>
                      <a:pt x="16" y="10"/>
                      <a:pt x="16" y="20"/>
                    </a:cubicBezTo>
                    <a:lnTo>
                      <a:pt x="2" y="417"/>
                    </a:lnTo>
                    <a:cubicBezTo>
                      <a:pt x="0" y="429"/>
                      <a:pt x="9" y="438"/>
                      <a:pt x="21" y="438"/>
                    </a:cubicBezTo>
                    <a:cubicBezTo>
                      <a:pt x="22" y="438"/>
                      <a:pt x="23" y="438"/>
                      <a:pt x="24" y="438"/>
                    </a:cubicBezTo>
                    <a:cubicBezTo>
                      <a:pt x="33" y="438"/>
                      <a:pt x="41" y="430"/>
                      <a:pt x="41" y="418"/>
                    </a:cubicBezTo>
                    <a:lnTo>
                      <a:pt x="57" y="22"/>
                    </a:lnTo>
                    <a:cubicBezTo>
                      <a:pt x="57" y="12"/>
                      <a:pt x="48" y="3"/>
                      <a:pt x="37" y="1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9"/>
              <p:cNvSpPr/>
              <p:nvPr/>
            </p:nvSpPr>
            <p:spPr>
              <a:xfrm>
                <a:off x="6138016" y="2039088"/>
                <a:ext cx="135152" cy="1825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9" extrusionOk="0">
                    <a:moveTo>
                      <a:pt x="712" y="1"/>
                    </a:moveTo>
                    <a:cubicBezTo>
                      <a:pt x="711" y="1"/>
                      <a:pt x="710" y="1"/>
                      <a:pt x="709" y="1"/>
                    </a:cubicBezTo>
                    <a:lnTo>
                      <a:pt x="26" y="58"/>
                    </a:lnTo>
                    <a:cubicBezTo>
                      <a:pt x="0" y="59"/>
                      <a:pt x="2" y="98"/>
                      <a:pt x="26" y="98"/>
                    </a:cubicBezTo>
                    <a:cubicBezTo>
                      <a:pt x="27" y="98"/>
                      <a:pt x="28" y="98"/>
                      <a:pt x="28" y="98"/>
                    </a:cubicBezTo>
                    <a:lnTo>
                      <a:pt x="30" y="98"/>
                    </a:lnTo>
                    <a:lnTo>
                      <a:pt x="713" y="42"/>
                    </a:lnTo>
                    <a:cubicBezTo>
                      <a:pt x="725" y="42"/>
                      <a:pt x="732" y="31"/>
                      <a:pt x="732" y="20"/>
                    </a:cubicBezTo>
                    <a:cubicBezTo>
                      <a:pt x="731" y="9"/>
                      <a:pt x="722" y="1"/>
                      <a:pt x="712" y="1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9"/>
              <p:cNvSpPr/>
              <p:nvPr/>
            </p:nvSpPr>
            <p:spPr>
              <a:xfrm>
                <a:off x="6082701" y="2020281"/>
                <a:ext cx="11985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65" h="517" extrusionOk="0">
                    <a:moveTo>
                      <a:pt x="42" y="0"/>
                    </a:moveTo>
                    <a:cubicBezTo>
                      <a:pt x="31" y="0"/>
                      <a:pt x="22" y="8"/>
                      <a:pt x="22" y="20"/>
                    </a:cubicBezTo>
                    <a:lnTo>
                      <a:pt x="1" y="496"/>
                    </a:lnTo>
                    <a:cubicBezTo>
                      <a:pt x="1" y="506"/>
                      <a:pt x="10" y="515"/>
                      <a:pt x="20" y="517"/>
                    </a:cubicBezTo>
                    <a:cubicBezTo>
                      <a:pt x="33" y="517"/>
                      <a:pt x="42" y="508"/>
                      <a:pt x="43" y="497"/>
                    </a:cubicBezTo>
                    <a:lnTo>
                      <a:pt x="65" y="22"/>
                    </a:lnTo>
                    <a:cubicBezTo>
                      <a:pt x="65" y="11"/>
                      <a:pt x="56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29"/>
            <p:cNvGrpSpPr/>
            <p:nvPr/>
          </p:nvGrpSpPr>
          <p:grpSpPr>
            <a:xfrm rot="-535015">
              <a:off x="4773376" y="1934265"/>
              <a:ext cx="795044" cy="707281"/>
              <a:chOff x="5612713" y="1821702"/>
              <a:chExt cx="795056" cy="707291"/>
            </a:xfrm>
          </p:grpSpPr>
          <p:sp>
            <p:nvSpPr>
              <p:cNvPr id="2097" name="Google Shape;2097;p29"/>
              <p:cNvSpPr/>
              <p:nvPr/>
            </p:nvSpPr>
            <p:spPr>
              <a:xfrm>
                <a:off x="5892235" y="1821702"/>
                <a:ext cx="515533" cy="424817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04" extrusionOk="0">
                    <a:moveTo>
                      <a:pt x="2049" y="0"/>
                    </a:moveTo>
                    <a:cubicBezTo>
                      <a:pt x="1743" y="0"/>
                      <a:pt x="1369" y="157"/>
                      <a:pt x="1048" y="449"/>
                    </a:cubicBezTo>
                    <a:cubicBezTo>
                      <a:pt x="533" y="918"/>
                      <a:pt x="1" y="1877"/>
                      <a:pt x="291" y="2195"/>
                    </a:cubicBezTo>
                    <a:cubicBezTo>
                      <a:pt x="360" y="2271"/>
                      <a:pt x="468" y="2304"/>
                      <a:pt x="601" y="2304"/>
                    </a:cubicBezTo>
                    <a:cubicBezTo>
                      <a:pt x="1029" y="2304"/>
                      <a:pt x="1706" y="1962"/>
                      <a:pt x="2099" y="1605"/>
                    </a:cubicBezTo>
                    <a:cubicBezTo>
                      <a:pt x="2614" y="1136"/>
                      <a:pt x="2796" y="497"/>
                      <a:pt x="2506" y="179"/>
                    </a:cubicBezTo>
                    <a:cubicBezTo>
                      <a:pt x="2396" y="58"/>
                      <a:pt x="2235" y="0"/>
                      <a:pt x="2049" y="0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9"/>
              <p:cNvSpPr/>
              <p:nvPr/>
            </p:nvSpPr>
            <p:spPr>
              <a:xfrm>
                <a:off x="5612713" y="1890661"/>
                <a:ext cx="702682" cy="638332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462" extrusionOk="0">
                    <a:moveTo>
                      <a:pt x="3782" y="0"/>
                    </a:moveTo>
                    <a:cubicBezTo>
                      <a:pt x="3777" y="0"/>
                      <a:pt x="3773" y="2"/>
                      <a:pt x="3769" y="6"/>
                    </a:cubicBezTo>
                    <a:cubicBezTo>
                      <a:pt x="3744" y="31"/>
                      <a:pt x="1313" y="2405"/>
                      <a:pt x="17" y="3424"/>
                    </a:cubicBezTo>
                    <a:cubicBezTo>
                      <a:pt x="1" y="3436"/>
                      <a:pt x="10" y="3461"/>
                      <a:pt x="29" y="3461"/>
                    </a:cubicBezTo>
                    <a:cubicBezTo>
                      <a:pt x="33" y="3459"/>
                      <a:pt x="38" y="3459"/>
                      <a:pt x="41" y="3456"/>
                    </a:cubicBezTo>
                    <a:cubicBezTo>
                      <a:pt x="1340" y="2435"/>
                      <a:pt x="3772" y="59"/>
                      <a:pt x="3797" y="35"/>
                    </a:cubicBezTo>
                    <a:cubicBezTo>
                      <a:pt x="3811" y="21"/>
                      <a:pt x="3797" y="0"/>
                      <a:pt x="3782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9"/>
              <p:cNvSpPr/>
              <p:nvPr/>
            </p:nvSpPr>
            <p:spPr>
              <a:xfrm>
                <a:off x="6219512" y="1896561"/>
                <a:ext cx="10510" cy="809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39" extrusionOk="0">
                    <a:moveTo>
                      <a:pt x="37" y="1"/>
                    </a:moveTo>
                    <a:cubicBezTo>
                      <a:pt x="25" y="1"/>
                      <a:pt x="16" y="10"/>
                      <a:pt x="16" y="20"/>
                    </a:cubicBezTo>
                    <a:lnTo>
                      <a:pt x="2" y="417"/>
                    </a:lnTo>
                    <a:cubicBezTo>
                      <a:pt x="0" y="429"/>
                      <a:pt x="9" y="438"/>
                      <a:pt x="21" y="438"/>
                    </a:cubicBezTo>
                    <a:cubicBezTo>
                      <a:pt x="22" y="438"/>
                      <a:pt x="23" y="438"/>
                      <a:pt x="24" y="438"/>
                    </a:cubicBezTo>
                    <a:cubicBezTo>
                      <a:pt x="33" y="438"/>
                      <a:pt x="41" y="430"/>
                      <a:pt x="41" y="418"/>
                    </a:cubicBezTo>
                    <a:lnTo>
                      <a:pt x="57" y="22"/>
                    </a:lnTo>
                    <a:cubicBezTo>
                      <a:pt x="57" y="12"/>
                      <a:pt x="48" y="3"/>
                      <a:pt x="37" y="1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9"/>
              <p:cNvSpPr/>
              <p:nvPr/>
            </p:nvSpPr>
            <p:spPr>
              <a:xfrm>
                <a:off x="6138016" y="2039088"/>
                <a:ext cx="135152" cy="1825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9" extrusionOk="0">
                    <a:moveTo>
                      <a:pt x="712" y="1"/>
                    </a:moveTo>
                    <a:cubicBezTo>
                      <a:pt x="711" y="1"/>
                      <a:pt x="710" y="1"/>
                      <a:pt x="709" y="1"/>
                    </a:cubicBezTo>
                    <a:lnTo>
                      <a:pt x="26" y="58"/>
                    </a:lnTo>
                    <a:cubicBezTo>
                      <a:pt x="0" y="59"/>
                      <a:pt x="2" y="98"/>
                      <a:pt x="26" y="98"/>
                    </a:cubicBezTo>
                    <a:cubicBezTo>
                      <a:pt x="27" y="98"/>
                      <a:pt x="28" y="98"/>
                      <a:pt x="28" y="98"/>
                    </a:cubicBezTo>
                    <a:lnTo>
                      <a:pt x="30" y="98"/>
                    </a:lnTo>
                    <a:lnTo>
                      <a:pt x="713" y="42"/>
                    </a:lnTo>
                    <a:cubicBezTo>
                      <a:pt x="725" y="42"/>
                      <a:pt x="732" y="31"/>
                      <a:pt x="732" y="20"/>
                    </a:cubicBezTo>
                    <a:cubicBezTo>
                      <a:pt x="731" y="9"/>
                      <a:pt x="722" y="1"/>
                      <a:pt x="712" y="1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9"/>
              <p:cNvSpPr/>
              <p:nvPr/>
            </p:nvSpPr>
            <p:spPr>
              <a:xfrm>
                <a:off x="6082701" y="2020281"/>
                <a:ext cx="11985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65" h="517" extrusionOk="0">
                    <a:moveTo>
                      <a:pt x="42" y="0"/>
                    </a:moveTo>
                    <a:cubicBezTo>
                      <a:pt x="31" y="0"/>
                      <a:pt x="22" y="8"/>
                      <a:pt x="22" y="20"/>
                    </a:cubicBezTo>
                    <a:lnTo>
                      <a:pt x="1" y="496"/>
                    </a:lnTo>
                    <a:cubicBezTo>
                      <a:pt x="1" y="506"/>
                      <a:pt x="10" y="515"/>
                      <a:pt x="20" y="517"/>
                    </a:cubicBezTo>
                    <a:cubicBezTo>
                      <a:pt x="33" y="517"/>
                      <a:pt x="42" y="508"/>
                      <a:pt x="43" y="497"/>
                    </a:cubicBezTo>
                    <a:lnTo>
                      <a:pt x="65" y="22"/>
                    </a:lnTo>
                    <a:cubicBezTo>
                      <a:pt x="65" y="11"/>
                      <a:pt x="56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2" name="Google Shape;2102;p29"/>
          <p:cNvGrpSpPr/>
          <p:nvPr/>
        </p:nvGrpSpPr>
        <p:grpSpPr>
          <a:xfrm rot="-2229358">
            <a:off x="2751215" y="1457647"/>
            <a:ext cx="566943" cy="637553"/>
            <a:chOff x="2716264" y="1808242"/>
            <a:chExt cx="760947" cy="855719"/>
          </a:xfrm>
        </p:grpSpPr>
        <p:sp>
          <p:nvSpPr>
            <p:cNvPr id="2103" name="Google Shape;2103;p29"/>
            <p:cNvSpPr/>
            <p:nvPr/>
          </p:nvSpPr>
          <p:spPr>
            <a:xfrm>
              <a:off x="2716264" y="1808242"/>
              <a:ext cx="760947" cy="855719"/>
            </a:xfrm>
            <a:custGeom>
              <a:avLst/>
              <a:gdLst/>
              <a:ahLst/>
              <a:cxnLst/>
              <a:rect l="l" t="t" r="r" b="b"/>
              <a:pathLst>
                <a:path w="4127" h="4641" extrusionOk="0">
                  <a:moveTo>
                    <a:pt x="2835" y="0"/>
                  </a:moveTo>
                  <a:cubicBezTo>
                    <a:pt x="2736" y="0"/>
                    <a:pt x="2626" y="100"/>
                    <a:pt x="2568" y="248"/>
                  </a:cubicBezTo>
                  <a:cubicBezTo>
                    <a:pt x="2476" y="231"/>
                    <a:pt x="2384" y="223"/>
                    <a:pt x="2291" y="223"/>
                  </a:cubicBezTo>
                  <a:cubicBezTo>
                    <a:pt x="1494" y="223"/>
                    <a:pt x="695" y="843"/>
                    <a:pt x="369" y="1792"/>
                  </a:cubicBezTo>
                  <a:cubicBezTo>
                    <a:pt x="1" y="2859"/>
                    <a:pt x="358" y="3967"/>
                    <a:pt x="1167" y="4373"/>
                  </a:cubicBezTo>
                  <a:cubicBezTo>
                    <a:pt x="1160" y="4499"/>
                    <a:pt x="1204" y="4605"/>
                    <a:pt x="1287" y="4633"/>
                  </a:cubicBezTo>
                  <a:cubicBezTo>
                    <a:pt x="1302" y="4638"/>
                    <a:pt x="1317" y="4641"/>
                    <a:pt x="1333" y="4641"/>
                  </a:cubicBezTo>
                  <a:cubicBezTo>
                    <a:pt x="1406" y="4641"/>
                    <a:pt x="1484" y="4588"/>
                    <a:pt x="1543" y="4503"/>
                  </a:cubicBezTo>
                  <a:cubicBezTo>
                    <a:pt x="1642" y="4522"/>
                    <a:pt x="1741" y="4532"/>
                    <a:pt x="1840" y="4532"/>
                  </a:cubicBezTo>
                  <a:cubicBezTo>
                    <a:pt x="2637" y="4532"/>
                    <a:pt x="3435" y="3911"/>
                    <a:pt x="3762" y="2962"/>
                  </a:cubicBezTo>
                  <a:cubicBezTo>
                    <a:pt x="4126" y="1902"/>
                    <a:pt x="3778" y="804"/>
                    <a:pt x="2980" y="390"/>
                  </a:cubicBezTo>
                  <a:cubicBezTo>
                    <a:pt x="3033" y="215"/>
                    <a:pt x="2991" y="47"/>
                    <a:pt x="2881" y="8"/>
                  </a:cubicBezTo>
                  <a:cubicBezTo>
                    <a:pt x="2866" y="3"/>
                    <a:pt x="2851" y="0"/>
                    <a:pt x="283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2932175" y="1808242"/>
              <a:ext cx="545035" cy="855719"/>
            </a:xfrm>
            <a:custGeom>
              <a:avLst/>
              <a:gdLst/>
              <a:ahLst/>
              <a:cxnLst/>
              <a:rect l="l" t="t" r="r" b="b"/>
              <a:pathLst>
                <a:path w="2956" h="4641" extrusionOk="0">
                  <a:moveTo>
                    <a:pt x="1664" y="0"/>
                  </a:moveTo>
                  <a:cubicBezTo>
                    <a:pt x="1626" y="0"/>
                    <a:pt x="1587" y="15"/>
                    <a:pt x="1549" y="41"/>
                  </a:cubicBezTo>
                  <a:cubicBezTo>
                    <a:pt x="1559" y="114"/>
                    <a:pt x="1554" y="188"/>
                    <a:pt x="1533" y="257"/>
                  </a:cubicBezTo>
                  <a:cubicBezTo>
                    <a:pt x="2329" y="671"/>
                    <a:pt x="2679" y="1768"/>
                    <a:pt x="2313" y="2829"/>
                  </a:cubicBezTo>
                  <a:cubicBezTo>
                    <a:pt x="1986" y="3779"/>
                    <a:pt x="1187" y="4399"/>
                    <a:pt x="389" y="4399"/>
                  </a:cubicBezTo>
                  <a:cubicBezTo>
                    <a:pt x="291" y="4399"/>
                    <a:pt x="192" y="4389"/>
                    <a:pt x="95" y="4370"/>
                  </a:cubicBezTo>
                  <a:cubicBezTo>
                    <a:pt x="70" y="4407"/>
                    <a:pt x="38" y="4441"/>
                    <a:pt x="1" y="4467"/>
                  </a:cubicBezTo>
                  <a:cubicBezTo>
                    <a:pt x="15" y="4549"/>
                    <a:pt x="54" y="4612"/>
                    <a:pt x="116" y="4633"/>
                  </a:cubicBezTo>
                  <a:cubicBezTo>
                    <a:pt x="131" y="4638"/>
                    <a:pt x="146" y="4641"/>
                    <a:pt x="162" y="4641"/>
                  </a:cubicBezTo>
                  <a:cubicBezTo>
                    <a:pt x="235" y="4641"/>
                    <a:pt x="313" y="4588"/>
                    <a:pt x="372" y="4503"/>
                  </a:cubicBezTo>
                  <a:cubicBezTo>
                    <a:pt x="470" y="4522"/>
                    <a:pt x="568" y="4531"/>
                    <a:pt x="667" y="4531"/>
                  </a:cubicBezTo>
                  <a:cubicBezTo>
                    <a:pt x="1465" y="4531"/>
                    <a:pt x="2263" y="3911"/>
                    <a:pt x="2591" y="2962"/>
                  </a:cubicBezTo>
                  <a:cubicBezTo>
                    <a:pt x="2955" y="1900"/>
                    <a:pt x="2607" y="804"/>
                    <a:pt x="1809" y="390"/>
                  </a:cubicBezTo>
                  <a:cubicBezTo>
                    <a:pt x="1862" y="215"/>
                    <a:pt x="1820" y="47"/>
                    <a:pt x="1710" y="8"/>
                  </a:cubicBezTo>
                  <a:cubicBezTo>
                    <a:pt x="1695" y="2"/>
                    <a:pt x="1680" y="0"/>
                    <a:pt x="1664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3170949" y="2105465"/>
              <a:ext cx="40011" cy="34111"/>
            </a:xfrm>
            <a:custGeom>
              <a:avLst/>
              <a:gdLst/>
              <a:ahLst/>
              <a:cxnLst/>
              <a:rect l="l" t="t" r="r" b="b"/>
              <a:pathLst>
                <a:path w="217" h="185" extrusionOk="0">
                  <a:moveTo>
                    <a:pt x="125" y="0"/>
                  </a:moveTo>
                  <a:cubicBezTo>
                    <a:pt x="42" y="0"/>
                    <a:pt x="1" y="99"/>
                    <a:pt x="59" y="157"/>
                  </a:cubicBezTo>
                  <a:cubicBezTo>
                    <a:pt x="78" y="176"/>
                    <a:pt x="101" y="185"/>
                    <a:pt x="124" y="185"/>
                  </a:cubicBezTo>
                  <a:cubicBezTo>
                    <a:pt x="172" y="185"/>
                    <a:pt x="217" y="148"/>
                    <a:pt x="217" y="92"/>
                  </a:cubicBezTo>
                  <a:cubicBezTo>
                    <a:pt x="217" y="41"/>
                    <a:pt x="176" y="0"/>
                    <a:pt x="125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3263140" y="2205584"/>
              <a:ext cx="40195" cy="34295"/>
            </a:xfrm>
            <a:custGeom>
              <a:avLst/>
              <a:gdLst/>
              <a:ahLst/>
              <a:cxnLst/>
              <a:rect l="l" t="t" r="r" b="b"/>
              <a:pathLst>
                <a:path w="218" h="186" extrusionOk="0">
                  <a:moveTo>
                    <a:pt x="128" y="0"/>
                  </a:moveTo>
                  <a:cubicBezTo>
                    <a:pt x="127" y="0"/>
                    <a:pt x="126" y="0"/>
                    <a:pt x="125" y="0"/>
                  </a:cubicBezTo>
                  <a:cubicBezTo>
                    <a:pt x="125" y="0"/>
                    <a:pt x="124" y="0"/>
                    <a:pt x="123" y="0"/>
                  </a:cubicBezTo>
                  <a:cubicBezTo>
                    <a:pt x="41" y="0"/>
                    <a:pt x="0" y="100"/>
                    <a:pt x="58" y="158"/>
                  </a:cubicBezTo>
                  <a:cubicBezTo>
                    <a:pt x="78" y="177"/>
                    <a:pt x="101" y="185"/>
                    <a:pt x="124" y="185"/>
                  </a:cubicBezTo>
                  <a:cubicBezTo>
                    <a:pt x="172" y="185"/>
                    <a:pt x="217" y="148"/>
                    <a:pt x="217" y="92"/>
                  </a:cubicBezTo>
                  <a:cubicBezTo>
                    <a:pt x="217" y="42"/>
                    <a:pt x="178" y="0"/>
                    <a:pt x="128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3118769" y="2273437"/>
              <a:ext cx="40011" cy="34295"/>
            </a:xfrm>
            <a:custGeom>
              <a:avLst/>
              <a:gdLst/>
              <a:ahLst/>
              <a:cxnLst/>
              <a:rect l="l" t="t" r="r" b="b"/>
              <a:pathLst>
                <a:path w="217" h="186" extrusionOk="0">
                  <a:moveTo>
                    <a:pt x="125" y="0"/>
                  </a:moveTo>
                  <a:cubicBezTo>
                    <a:pt x="42" y="0"/>
                    <a:pt x="1" y="99"/>
                    <a:pt x="59" y="158"/>
                  </a:cubicBezTo>
                  <a:cubicBezTo>
                    <a:pt x="78" y="177"/>
                    <a:pt x="101" y="186"/>
                    <a:pt x="124" y="186"/>
                  </a:cubicBezTo>
                  <a:cubicBezTo>
                    <a:pt x="172" y="186"/>
                    <a:pt x="217" y="148"/>
                    <a:pt x="217" y="92"/>
                  </a:cubicBezTo>
                  <a:cubicBezTo>
                    <a:pt x="217" y="41"/>
                    <a:pt x="176" y="0"/>
                    <a:pt x="125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3229029" y="2413198"/>
              <a:ext cx="40011" cy="34664"/>
            </a:xfrm>
            <a:custGeom>
              <a:avLst/>
              <a:gdLst/>
              <a:ahLst/>
              <a:cxnLst/>
              <a:rect l="l" t="t" r="r" b="b"/>
              <a:pathLst>
                <a:path w="217" h="188" extrusionOk="0">
                  <a:moveTo>
                    <a:pt x="125" y="1"/>
                  </a:moveTo>
                  <a:cubicBezTo>
                    <a:pt x="41" y="1"/>
                    <a:pt x="1" y="102"/>
                    <a:pt x="59" y="160"/>
                  </a:cubicBezTo>
                  <a:cubicBezTo>
                    <a:pt x="78" y="179"/>
                    <a:pt x="101" y="187"/>
                    <a:pt x="123" y="187"/>
                  </a:cubicBezTo>
                  <a:cubicBezTo>
                    <a:pt x="171" y="187"/>
                    <a:pt x="217" y="150"/>
                    <a:pt x="217" y="95"/>
                  </a:cubicBezTo>
                  <a:cubicBezTo>
                    <a:pt x="217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2933281" y="2396235"/>
              <a:ext cx="40195" cy="34295"/>
            </a:xfrm>
            <a:custGeom>
              <a:avLst/>
              <a:gdLst/>
              <a:ahLst/>
              <a:cxnLst/>
              <a:rect l="l" t="t" r="r" b="b"/>
              <a:pathLst>
                <a:path w="218" h="186" extrusionOk="0">
                  <a:moveTo>
                    <a:pt x="124" y="1"/>
                  </a:moveTo>
                  <a:cubicBezTo>
                    <a:pt x="43" y="1"/>
                    <a:pt x="0" y="100"/>
                    <a:pt x="59" y="158"/>
                  </a:cubicBezTo>
                  <a:cubicBezTo>
                    <a:pt x="78" y="177"/>
                    <a:pt x="101" y="186"/>
                    <a:pt x="124" y="186"/>
                  </a:cubicBezTo>
                  <a:cubicBezTo>
                    <a:pt x="172" y="186"/>
                    <a:pt x="218" y="149"/>
                    <a:pt x="218" y="93"/>
                  </a:cubicBezTo>
                  <a:cubicBezTo>
                    <a:pt x="218" y="42"/>
                    <a:pt x="175" y="1"/>
                    <a:pt x="124" y="1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2981589" y="2256474"/>
              <a:ext cx="40195" cy="34111"/>
            </a:xfrm>
            <a:custGeom>
              <a:avLst/>
              <a:gdLst/>
              <a:ahLst/>
              <a:cxnLst/>
              <a:rect l="l" t="t" r="r" b="b"/>
              <a:pathLst>
                <a:path w="218" h="185" extrusionOk="0">
                  <a:moveTo>
                    <a:pt x="124" y="0"/>
                  </a:moveTo>
                  <a:cubicBezTo>
                    <a:pt x="42" y="0"/>
                    <a:pt x="1" y="100"/>
                    <a:pt x="58" y="158"/>
                  </a:cubicBezTo>
                  <a:cubicBezTo>
                    <a:pt x="77" y="176"/>
                    <a:pt x="101" y="185"/>
                    <a:pt x="124" y="185"/>
                  </a:cubicBezTo>
                  <a:cubicBezTo>
                    <a:pt x="172" y="185"/>
                    <a:pt x="218" y="148"/>
                    <a:pt x="218" y="92"/>
                  </a:cubicBezTo>
                  <a:cubicBezTo>
                    <a:pt x="218" y="41"/>
                    <a:pt x="177" y="0"/>
                    <a:pt x="126" y="0"/>
                  </a:cubicBezTo>
                  <a:cubicBezTo>
                    <a:pt x="125" y="0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3068986" y="2430530"/>
              <a:ext cx="39827" cy="34295"/>
            </a:xfrm>
            <a:custGeom>
              <a:avLst/>
              <a:gdLst/>
              <a:ahLst/>
              <a:cxnLst/>
              <a:rect l="l" t="t" r="r" b="b"/>
              <a:pathLst>
                <a:path w="216" h="186" extrusionOk="0">
                  <a:moveTo>
                    <a:pt x="124" y="1"/>
                  </a:moveTo>
                  <a:cubicBezTo>
                    <a:pt x="41" y="1"/>
                    <a:pt x="0" y="100"/>
                    <a:pt x="59" y="158"/>
                  </a:cubicBezTo>
                  <a:cubicBezTo>
                    <a:pt x="78" y="177"/>
                    <a:pt x="101" y="186"/>
                    <a:pt x="124" y="186"/>
                  </a:cubicBezTo>
                  <a:cubicBezTo>
                    <a:pt x="171" y="186"/>
                    <a:pt x="216" y="149"/>
                    <a:pt x="216" y="93"/>
                  </a:cubicBezTo>
                  <a:cubicBezTo>
                    <a:pt x="216" y="41"/>
                    <a:pt x="175" y="1"/>
                    <a:pt x="124" y="1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3229029" y="2290400"/>
              <a:ext cx="40011" cy="34480"/>
            </a:xfrm>
            <a:custGeom>
              <a:avLst/>
              <a:gdLst/>
              <a:ahLst/>
              <a:cxnLst/>
              <a:rect l="l" t="t" r="r" b="b"/>
              <a:pathLst>
                <a:path w="217" h="187" extrusionOk="0">
                  <a:moveTo>
                    <a:pt x="125" y="0"/>
                  </a:moveTo>
                  <a:cubicBezTo>
                    <a:pt x="41" y="0"/>
                    <a:pt x="1" y="101"/>
                    <a:pt x="59" y="159"/>
                  </a:cubicBezTo>
                  <a:cubicBezTo>
                    <a:pt x="78" y="178"/>
                    <a:pt x="101" y="187"/>
                    <a:pt x="124" y="187"/>
                  </a:cubicBezTo>
                  <a:cubicBezTo>
                    <a:pt x="171" y="187"/>
                    <a:pt x="217" y="150"/>
                    <a:pt x="217" y="94"/>
                  </a:cubicBezTo>
                  <a:cubicBezTo>
                    <a:pt x="217" y="43"/>
                    <a:pt x="176" y="0"/>
                    <a:pt x="125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3068986" y="2138654"/>
              <a:ext cx="39827" cy="34664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24" y="0"/>
                  </a:moveTo>
                  <a:cubicBezTo>
                    <a:pt x="41" y="0"/>
                    <a:pt x="0" y="101"/>
                    <a:pt x="59" y="160"/>
                  </a:cubicBezTo>
                  <a:cubicBezTo>
                    <a:pt x="78" y="179"/>
                    <a:pt x="101" y="187"/>
                    <a:pt x="124" y="187"/>
                  </a:cubicBezTo>
                  <a:cubicBezTo>
                    <a:pt x="171" y="187"/>
                    <a:pt x="216" y="150"/>
                    <a:pt x="216" y="94"/>
                  </a:cubicBezTo>
                  <a:cubicBezTo>
                    <a:pt x="216" y="43"/>
                    <a:pt x="175" y="0"/>
                    <a:pt x="124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3205244" y="2019359"/>
              <a:ext cx="40011" cy="34480"/>
            </a:xfrm>
            <a:custGeom>
              <a:avLst/>
              <a:gdLst/>
              <a:ahLst/>
              <a:cxnLst/>
              <a:rect l="l" t="t" r="r" b="b"/>
              <a:pathLst>
                <a:path w="217" h="187" extrusionOk="0">
                  <a:moveTo>
                    <a:pt x="124" y="0"/>
                  </a:moveTo>
                  <a:cubicBezTo>
                    <a:pt x="41" y="0"/>
                    <a:pt x="1" y="101"/>
                    <a:pt x="59" y="159"/>
                  </a:cubicBezTo>
                  <a:cubicBezTo>
                    <a:pt x="78" y="178"/>
                    <a:pt x="101" y="186"/>
                    <a:pt x="123" y="186"/>
                  </a:cubicBezTo>
                  <a:cubicBezTo>
                    <a:pt x="171" y="186"/>
                    <a:pt x="216" y="149"/>
                    <a:pt x="216" y="92"/>
                  </a:cubicBezTo>
                  <a:cubicBezTo>
                    <a:pt x="216" y="41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3306654" y="2088133"/>
              <a:ext cx="40011" cy="34480"/>
            </a:xfrm>
            <a:custGeom>
              <a:avLst/>
              <a:gdLst/>
              <a:ahLst/>
              <a:cxnLst/>
              <a:rect l="l" t="t" r="r" b="b"/>
              <a:pathLst>
                <a:path w="217" h="187" extrusionOk="0">
                  <a:moveTo>
                    <a:pt x="125" y="0"/>
                  </a:moveTo>
                  <a:cubicBezTo>
                    <a:pt x="41" y="0"/>
                    <a:pt x="1" y="101"/>
                    <a:pt x="59" y="160"/>
                  </a:cubicBezTo>
                  <a:cubicBezTo>
                    <a:pt x="78" y="178"/>
                    <a:pt x="101" y="187"/>
                    <a:pt x="123" y="187"/>
                  </a:cubicBezTo>
                  <a:cubicBezTo>
                    <a:pt x="171" y="187"/>
                    <a:pt x="217" y="149"/>
                    <a:pt x="217" y="94"/>
                  </a:cubicBezTo>
                  <a:cubicBezTo>
                    <a:pt x="217" y="43"/>
                    <a:pt x="176" y="0"/>
                    <a:pt x="125" y="0"/>
                  </a:cubicBezTo>
                  <a:close/>
                </a:path>
              </a:pathLst>
            </a:custGeom>
            <a:solidFill>
              <a:srgbClr val="E8A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6" name="Google Shape;2116;p29"/>
          <p:cNvSpPr txBox="1"/>
          <p:nvPr/>
        </p:nvSpPr>
        <p:spPr>
          <a:xfrm>
            <a:off x="6600825" y="1575211"/>
            <a:ext cx="2102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 and also a huge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7" name="Google Shape;2117;p29"/>
          <p:cNvSpPr txBox="1"/>
          <p:nvPr/>
        </p:nvSpPr>
        <p:spPr>
          <a:xfrm>
            <a:off x="463628" y="1575211"/>
            <a:ext cx="2102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 has a beautiful name and is the second planet from the Sun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8" name="Google Shape;2118;p29"/>
          <p:cNvSpPr txBox="1"/>
          <p:nvPr/>
        </p:nvSpPr>
        <p:spPr>
          <a:xfrm>
            <a:off x="6600825" y="2837125"/>
            <a:ext cx="2102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actually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9" name="Google Shape;2119;p29"/>
          <p:cNvSpPr txBox="1"/>
          <p:nvPr/>
        </p:nvSpPr>
        <p:spPr>
          <a:xfrm>
            <a:off x="463628" y="2837125"/>
            <a:ext cx="2102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Mercury is the closest to the Sun and the smallest one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20" name="Google Shape;2120;p29"/>
          <p:cNvSpPr txBox="1"/>
          <p:nvPr/>
        </p:nvSpPr>
        <p:spPr>
          <a:xfrm>
            <a:off x="6600825" y="1350988"/>
            <a:ext cx="2102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21" name="Google Shape;2121;p29"/>
          <p:cNvSpPr txBox="1"/>
          <p:nvPr/>
        </p:nvSpPr>
        <p:spPr>
          <a:xfrm>
            <a:off x="6600825" y="2613925"/>
            <a:ext cx="2102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22" name="Google Shape;2122;p29"/>
          <p:cNvSpPr txBox="1"/>
          <p:nvPr/>
        </p:nvSpPr>
        <p:spPr>
          <a:xfrm>
            <a:off x="463625" y="1350988"/>
            <a:ext cx="2102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23" name="Google Shape;2123;p29"/>
          <p:cNvSpPr txBox="1"/>
          <p:nvPr/>
        </p:nvSpPr>
        <p:spPr>
          <a:xfrm>
            <a:off x="463625" y="2613925"/>
            <a:ext cx="2102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0"/>
          <p:cNvSpPr/>
          <p:nvPr/>
        </p:nvSpPr>
        <p:spPr>
          <a:xfrm flipH="1">
            <a:off x="5055125" y="3277904"/>
            <a:ext cx="1236709" cy="444359"/>
          </a:xfrm>
          <a:custGeom>
            <a:avLst/>
            <a:gdLst/>
            <a:ahLst/>
            <a:cxnLst/>
            <a:rect l="l" t="t" r="r" b="b"/>
            <a:pathLst>
              <a:path w="43234" h="43331" extrusionOk="0">
                <a:moveTo>
                  <a:pt x="20125" y="0"/>
                </a:moveTo>
                <a:cubicBezTo>
                  <a:pt x="19473" y="0"/>
                  <a:pt x="18819" y="31"/>
                  <a:pt x="18165" y="93"/>
                </a:cubicBezTo>
                <a:cubicBezTo>
                  <a:pt x="12390" y="644"/>
                  <a:pt x="6747" y="3532"/>
                  <a:pt x="3597" y="8519"/>
                </a:cubicBezTo>
                <a:cubicBezTo>
                  <a:pt x="499" y="13402"/>
                  <a:pt x="0" y="19649"/>
                  <a:pt x="1628" y="25135"/>
                </a:cubicBezTo>
                <a:cubicBezTo>
                  <a:pt x="1733" y="25424"/>
                  <a:pt x="1838" y="25739"/>
                  <a:pt x="1969" y="26028"/>
                </a:cubicBezTo>
                <a:cubicBezTo>
                  <a:pt x="2757" y="31986"/>
                  <a:pt x="6090" y="37604"/>
                  <a:pt x="11445" y="40675"/>
                </a:cubicBezTo>
                <a:cubicBezTo>
                  <a:pt x="14588" y="42456"/>
                  <a:pt x="18196" y="43331"/>
                  <a:pt x="21804" y="43331"/>
                </a:cubicBezTo>
                <a:cubicBezTo>
                  <a:pt x="23621" y="43331"/>
                  <a:pt x="25437" y="43109"/>
                  <a:pt x="27195" y="42670"/>
                </a:cubicBezTo>
                <a:cubicBezTo>
                  <a:pt x="32445" y="41331"/>
                  <a:pt x="36907" y="37919"/>
                  <a:pt x="39585" y="33246"/>
                </a:cubicBezTo>
                <a:cubicBezTo>
                  <a:pt x="42288" y="28600"/>
                  <a:pt x="43233" y="23114"/>
                  <a:pt x="42262" y="17812"/>
                </a:cubicBezTo>
                <a:cubicBezTo>
                  <a:pt x="41212" y="12483"/>
                  <a:pt x="38010" y="7758"/>
                  <a:pt x="33652" y="4556"/>
                </a:cubicBezTo>
                <a:cubicBezTo>
                  <a:pt x="29742" y="1687"/>
                  <a:pt x="24975" y="0"/>
                  <a:pt x="20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30"/>
          <p:cNvSpPr/>
          <p:nvPr/>
        </p:nvSpPr>
        <p:spPr>
          <a:xfrm>
            <a:off x="7145798" y="1628238"/>
            <a:ext cx="1192178" cy="444359"/>
          </a:xfrm>
          <a:custGeom>
            <a:avLst/>
            <a:gdLst/>
            <a:ahLst/>
            <a:cxnLst/>
            <a:rect l="l" t="t" r="r" b="b"/>
            <a:pathLst>
              <a:path w="43234" h="43331" extrusionOk="0">
                <a:moveTo>
                  <a:pt x="20125" y="0"/>
                </a:moveTo>
                <a:cubicBezTo>
                  <a:pt x="19473" y="0"/>
                  <a:pt x="18819" y="31"/>
                  <a:pt x="18165" y="93"/>
                </a:cubicBezTo>
                <a:cubicBezTo>
                  <a:pt x="12390" y="644"/>
                  <a:pt x="6747" y="3532"/>
                  <a:pt x="3597" y="8519"/>
                </a:cubicBezTo>
                <a:cubicBezTo>
                  <a:pt x="499" y="13402"/>
                  <a:pt x="0" y="19649"/>
                  <a:pt x="1628" y="25135"/>
                </a:cubicBezTo>
                <a:cubicBezTo>
                  <a:pt x="1733" y="25424"/>
                  <a:pt x="1838" y="25739"/>
                  <a:pt x="1969" y="26028"/>
                </a:cubicBezTo>
                <a:cubicBezTo>
                  <a:pt x="2757" y="31986"/>
                  <a:pt x="6090" y="37604"/>
                  <a:pt x="11445" y="40675"/>
                </a:cubicBezTo>
                <a:cubicBezTo>
                  <a:pt x="14588" y="42456"/>
                  <a:pt x="18196" y="43331"/>
                  <a:pt x="21804" y="43331"/>
                </a:cubicBezTo>
                <a:cubicBezTo>
                  <a:pt x="23621" y="43331"/>
                  <a:pt x="25437" y="43109"/>
                  <a:pt x="27195" y="42670"/>
                </a:cubicBezTo>
                <a:cubicBezTo>
                  <a:pt x="32445" y="41331"/>
                  <a:pt x="36907" y="37919"/>
                  <a:pt x="39585" y="33246"/>
                </a:cubicBezTo>
                <a:cubicBezTo>
                  <a:pt x="42288" y="28600"/>
                  <a:pt x="43233" y="23114"/>
                  <a:pt x="42262" y="17812"/>
                </a:cubicBezTo>
                <a:cubicBezTo>
                  <a:pt x="41212" y="12483"/>
                  <a:pt x="38010" y="7758"/>
                  <a:pt x="33652" y="4556"/>
                </a:cubicBezTo>
                <a:cubicBezTo>
                  <a:pt x="29742" y="1687"/>
                  <a:pt x="24975" y="0"/>
                  <a:pt x="201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30"/>
          <p:cNvSpPr/>
          <p:nvPr/>
        </p:nvSpPr>
        <p:spPr>
          <a:xfrm flipH="1">
            <a:off x="7092136" y="3277873"/>
            <a:ext cx="1299389" cy="444397"/>
          </a:xfrm>
          <a:custGeom>
            <a:avLst/>
            <a:gdLst/>
            <a:ahLst/>
            <a:cxnLst/>
            <a:rect l="l" t="t" r="r" b="b"/>
            <a:pathLst>
              <a:path w="123663" h="144637" extrusionOk="0">
                <a:moveTo>
                  <a:pt x="61096" y="1"/>
                </a:moveTo>
                <a:cubicBezTo>
                  <a:pt x="60268" y="1"/>
                  <a:pt x="59441" y="24"/>
                  <a:pt x="58616" y="69"/>
                </a:cubicBezTo>
                <a:cubicBezTo>
                  <a:pt x="53550" y="384"/>
                  <a:pt x="48562" y="1565"/>
                  <a:pt x="43916" y="3586"/>
                </a:cubicBezTo>
                <a:cubicBezTo>
                  <a:pt x="36383" y="6815"/>
                  <a:pt x="29741" y="11881"/>
                  <a:pt x="24177" y="17866"/>
                </a:cubicBezTo>
                <a:cubicBezTo>
                  <a:pt x="18428" y="24140"/>
                  <a:pt x="13782" y="31332"/>
                  <a:pt x="10422" y="39154"/>
                </a:cubicBezTo>
                <a:cubicBezTo>
                  <a:pt x="10343" y="39338"/>
                  <a:pt x="10264" y="39522"/>
                  <a:pt x="10186" y="39706"/>
                </a:cubicBezTo>
                <a:cubicBezTo>
                  <a:pt x="6983" y="45664"/>
                  <a:pt x="4542" y="52017"/>
                  <a:pt x="2914" y="58605"/>
                </a:cubicBezTo>
                <a:cubicBezTo>
                  <a:pt x="736" y="67373"/>
                  <a:pt x="1" y="76455"/>
                  <a:pt x="762" y="85459"/>
                </a:cubicBezTo>
                <a:cubicBezTo>
                  <a:pt x="1471" y="94278"/>
                  <a:pt x="3702" y="102888"/>
                  <a:pt x="7377" y="110947"/>
                </a:cubicBezTo>
                <a:cubicBezTo>
                  <a:pt x="10947" y="118717"/>
                  <a:pt x="15987" y="125857"/>
                  <a:pt x="22418" y="131553"/>
                </a:cubicBezTo>
                <a:cubicBezTo>
                  <a:pt x="28613" y="137039"/>
                  <a:pt x="35989" y="141029"/>
                  <a:pt x="43995" y="143155"/>
                </a:cubicBezTo>
                <a:cubicBezTo>
                  <a:pt x="47880" y="144135"/>
                  <a:pt x="51870" y="144637"/>
                  <a:pt x="55871" y="144637"/>
                </a:cubicBezTo>
                <a:cubicBezTo>
                  <a:pt x="57872" y="144637"/>
                  <a:pt x="59876" y="144511"/>
                  <a:pt x="61871" y="144258"/>
                </a:cubicBezTo>
                <a:cubicBezTo>
                  <a:pt x="64890" y="143916"/>
                  <a:pt x="67882" y="143313"/>
                  <a:pt x="70822" y="142499"/>
                </a:cubicBezTo>
                <a:cubicBezTo>
                  <a:pt x="78881" y="140189"/>
                  <a:pt x="86467" y="136409"/>
                  <a:pt x="93187" y="131395"/>
                </a:cubicBezTo>
                <a:cubicBezTo>
                  <a:pt x="99329" y="126802"/>
                  <a:pt x="104763" y="121289"/>
                  <a:pt x="109277" y="115042"/>
                </a:cubicBezTo>
                <a:cubicBezTo>
                  <a:pt x="113766" y="108847"/>
                  <a:pt x="117310" y="102022"/>
                  <a:pt x="119804" y="94777"/>
                </a:cubicBezTo>
                <a:cubicBezTo>
                  <a:pt x="122297" y="87480"/>
                  <a:pt x="123583" y="79841"/>
                  <a:pt x="123636" y="72150"/>
                </a:cubicBezTo>
                <a:cubicBezTo>
                  <a:pt x="123662" y="64275"/>
                  <a:pt x="122402" y="56453"/>
                  <a:pt x="119935" y="48972"/>
                </a:cubicBezTo>
                <a:cubicBezTo>
                  <a:pt x="117467" y="41491"/>
                  <a:pt x="113871" y="34403"/>
                  <a:pt x="109277" y="27998"/>
                </a:cubicBezTo>
                <a:cubicBezTo>
                  <a:pt x="104736" y="21646"/>
                  <a:pt x="99198" y="16029"/>
                  <a:pt x="92872" y="11409"/>
                </a:cubicBezTo>
                <a:cubicBezTo>
                  <a:pt x="85705" y="6211"/>
                  <a:pt x="77463" y="2248"/>
                  <a:pt x="68696" y="673"/>
                </a:cubicBezTo>
                <a:cubicBezTo>
                  <a:pt x="66181" y="217"/>
                  <a:pt x="63637" y="1"/>
                  <a:pt x="610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30"/>
          <p:cNvSpPr/>
          <p:nvPr/>
        </p:nvSpPr>
        <p:spPr>
          <a:xfrm>
            <a:off x="5094250" y="1628238"/>
            <a:ext cx="1158722" cy="444397"/>
          </a:xfrm>
          <a:custGeom>
            <a:avLst/>
            <a:gdLst/>
            <a:ahLst/>
            <a:cxnLst/>
            <a:rect l="l" t="t" r="r" b="b"/>
            <a:pathLst>
              <a:path w="123663" h="144637" extrusionOk="0">
                <a:moveTo>
                  <a:pt x="61096" y="1"/>
                </a:moveTo>
                <a:cubicBezTo>
                  <a:pt x="60268" y="1"/>
                  <a:pt x="59441" y="24"/>
                  <a:pt x="58616" y="69"/>
                </a:cubicBezTo>
                <a:cubicBezTo>
                  <a:pt x="53550" y="384"/>
                  <a:pt x="48562" y="1565"/>
                  <a:pt x="43916" y="3586"/>
                </a:cubicBezTo>
                <a:cubicBezTo>
                  <a:pt x="36383" y="6815"/>
                  <a:pt x="29741" y="11881"/>
                  <a:pt x="24177" y="17866"/>
                </a:cubicBezTo>
                <a:cubicBezTo>
                  <a:pt x="18428" y="24140"/>
                  <a:pt x="13782" y="31332"/>
                  <a:pt x="10422" y="39154"/>
                </a:cubicBezTo>
                <a:cubicBezTo>
                  <a:pt x="10343" y="39338"/>
                  <a:pt x="10264" y="39522"/>
                  <a:pt x="10186" y="39706"/>
                </a:cubicBezTo>
                <a:cubicBezTo>
                  <a:pt x="6983" y="45664"/>
                  <a:pt x="4542" y="52017"/>
                  <a:pt x="2914" y="58605"/>
                </a:cubicBezTo>
                <a:cubicBezTo>
                  <a:pt x="736" y="67373"/>
                  <a:pt x="1" y="76455"/>
                  <a:pt x="762" y="85459"/>
                </a:cubicBezTo>
                <a:cubicBezTo>
                  <a:pt x="1471" y="94278"/>
                  <a:pt x="3702" y="102888"/>
                  <a:pt x="7377" y="110947"/>
                </a:cubicBezTo>
                <a:cubicBezTo>
                  <a:pt x="10947" y="118717"/>
                  <a:pt x="15987" y="125857"/>
                  <a:pt x="22418" y="131553"/>
                </a:cubicBezTo>
                <a:cubicBezTo>
                  <a:pt x="28613" y="137039"/>
                  <a:pt x="35989" y="141029"/>
                  <a:pt x="43995" y="143155"/>
                </a:cubicBezTo>
                <a:cubicBezTo>
                  <a:pt x="47880" y="144135"/>
                  <a:pt x="51870" y="144637"/>
                  <a:pt x="55871" y="144637"/>
                </a:cubicBezTo>
                <a:cubicBezTo>
                  <a:pt x="57872" y="144637"/>
                  <a:pt x="59876" y="144511"/>
                  <a:pt x="61871" y="144258"/>
                </a:cubicBezTo>
                <a:cubicBezTo>
                  <a:pt x="64890" y="143916"/>
                  <a:pt x="67882" y="143313"/>
                  <a:pt x="70822" y="142499"/>
                </a:cubicBezTo>
                <a:cubicBezTo>
                  <a:pt x="78881" y="140189"/>
                  <a:pt x="86467" y="136409"/>
                  <a:pt x="93187" y="131395"/>
                </a:cubicBezTo>
                <a:cubicBezTo>
                  <a:pt x="99329" y="126802"/>
                  <a:pt x="104763" y="121289"/>
                  <a:pt x="109277" y="115042"/>
                </a:cubicBezTo>
                <a:cubicBezTo>
                  <a:pt x="113766" y="108847"/>
                  <a:pt x="117310" y="102022"/>
                  <a:pt x="119804" y="94777"/>
                </a:cubicBezTo>
                <a:cubicBezTo>
                  <a:pt x="122297" y="87480"/>
                  <a:pt x="123583" y="79841"/>
                  <a:pt x="123636" y="72150"/>
                </a:cubicBezTo>
                <a:cubicBezTo>
                  <a:pt x="123662" y="64275"/>
                  <a:pt x="122402" y="56453"/>
                  <a:pt x="119935" y="48972"/>
                </a:cubicBezTo>
                <a:cubicBezTo>
                  <a:pt x="117467" y="41491"/>
                  <a:pt x="113871" y="34403"/>
                  <a:pt x="109277" y="27998"/>
                </a:cubicBezTo>
                <a:cubicBezTo>
                  <a:pt x="104736" y="21646"/>
                  <a:pt x="99198" y="16029"/>
                  <a:pt x="92872" y="11409"/>
                </a:cubicBezTo>
                <a:cubicBezTo>
                  <a:pt x="85705" y="6211"/>
                  <a:pt x="77463" y="2248"/>
                  <a:pt x="68696" y="673"/>
                </a:cubicBezTo>
                <a:cubicBezTo>
                  <a:pt x="66181" y="217"/>
                  <a:pt x="63637" y="1"/>
                  <a:pt x="610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30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2133" name="Google Shape;2133;p30"/>
          <p:cNvSpPr txBox="1"/>
          <p:nvPr/>
        </p:nvSpPr>
        <p:spPr>
          <a:xfrm>
            <a:off x="4908100" y="2002650"/>
            <a:ext cx="1530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planet Mars is a very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34" name="Google Shape;2134;p30"/>
          <p:cNvSpPr txBox="1"/>
          <p:nvPr/>
        </p:nvSpPr>
        <p:spPr>
          <a:xfrm>
            <a:off x="6976500" y="2002650"/>
            <a:ext cx="15309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 has a beautiful name and is the second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35" name="Google Shape;2135;p30"/>
          <p:cNvSpPr txBox="1"/>
          <p:nvPr/>
        </p:nvSpPr>
        <p:spPr>
          <a:xfrm>
            <a:off x="5184325" y="1657350"/>
            <a:ext cx="978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36" name="Google Shape;2136;p30"/>
          <p:cNvSpPr txBox="1"/>
          <p:nvPr/>
        </p:nvSpPr>
        <p:spPr>
          <a:xfrm>
            <a:off x="7252800" y="1657350"/>
            <a:ext cx="978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37" name="Google Shape;2137;p30"/>
          <p:cNvSpPr txBox="1"/>
          <p:nvPr/>
        </p:nvSpPr>
        <p:spPr>
          <a:xfrm>
            <a:off x="4908100" y="3667150"/>
            <a:ext cx="1530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38" name="Google Shape;2138;p30"/>
          <p:cNvSpPr txBox="1"/>
          <p:nvPr/>
        </p:nvSpPr>
        <p:spPr>
          <a:xfrm>
            <a:off x="6976500" y="3667150"/>
            <a:ext cx="15309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39" name="Google Shape;2139;p30"/>
          <p:cNvSpPr txBox="1"/>
          <p:nvPr/>
        </p:nvSpPr>
        <p:spPr>
          <a:xfrm>
            <a:off x="5184400" y="3321850"/>
            <a:ext cx="978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40" name="Google Shape;2140;p30"/>
          <p:cNvSpPr txBox="1"/>
          <p:nvPr/>
        </p:nvSpPr>
        <p:spPr>
          <a:xfrm>
            <a:off x="7252800" y="3321850"/>
            <a:ext cx="978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141" name="Google Shape;2141;p30"/>
          <p:cNvGrpSpPr/>
          <p:nvPr/>
        </p:nvGrpSpPr>
        <p:grpSpPr>
          <a:xfrm>
            <a:off x="896397" y="1570137"/>
            <a:ext cx="3342156" cy="2934852"/>
            <a:chOff x="820150" y="237650"/>
            <a:chExt cx="5955375" cy="5229600"/>
          </a:xfrm>
        </p:grpSpPr>
        <p:sp>
          <p:nvSpPr>
            <p:cNvPr id="2142" name="Google Shape;2142;p30"/>
            <p:cNvSpPr/>
            <p:nvPr/>
          </p:nvSpPr>
          <p:spPr>
            <a:xfrm>
              <a:off x="2313100" y="3896950"/>
              <a:ext cx="1080850" cy="1083275"/>
            </a:xfrm>
            <a:custGeom>
              <a:avLst/>
              <a:gdLst/>
              <a:ahLst/>
              <a:cxnLst/>
              <a:rect l="l" t="t" r="r" b="b"/>
              <a:pathLst>
                <a:path w="43234" h="43331" extrusionOk="0">
                  <a:moveTo>
                    <a:pt x="20125" y="0"/>
                  </a:moveTo>
                  <a:cubicBezTo>
                    <a:pt x="19473" y="0"/>
                    <a:pt x="18819" y="31"/>
                    <a:pt x="18165" y="93"/>
                  </a:cubicBezTo>
                  <a:cubicBezTo>
                    <a:pt x="12390" y="644"/>
                    <a:pt x="6747" y="3532"/>
                    <a:pt x="3597" y="8519"/>
                  </a:cubicBezTo>
                  <a:cubicBezTo>
                    <a:pt x="499" y="13402"/>
                    <a:pt x="0" y="19649"/>
                    <a:pt x="1628" y="25135"/>
                  </a:cubicBezTo>
                  <a:cubicBezTo>
                    <a:pt x="1733" y="25424"/>
                    <a:pt x="1838" y="25739"/>
                    <a:pt x="1969" y="26028"/>
                  </a:cubicBezTo>
                  <a:cubicBezTo>
                    <a:pt x="2757" y="31986"/>
                    <a:pt x="6090" y="37604"/>
                    <a:pt x="11445" y="40675"/>
                  </a:cubicBezTo>
                  <a:cubicBezTo>
                    <a:pt x="14588" y="42456"/>
                    <a:pt x="18196" y="43331"/>
                    <a:pt x="21804" y="43331"/>
                  </a:cubicBezTo>
                  <a:cubicBezTo>
                    <a:pt x="23621" y="43331"/>
                    <a:pt x="25437" y="43109"/>
                    <a:pt x="27195" y="42670"/>
                  </a:cubicBezTo>
                  <a:cubicBezTo>
                    <a:pt x="32445" y="41331"/>
                    <a:pt x="36907" y="37919"/>
                    <a:pt x="39585" y="33246"/>
                  </a:cubicBezTo>
                  <a:cubicBezTo>
                    <a:pt x="42288" y="28600"/>
                    <a:pt x="43233" y="23114"/>
                    <a:pt x="42262" y="17812"/>
                  </a:cubicBezTo>
                  <a:cubicBezTo>
                    <a:pt x="41212" y="12483"/>
                    <a:pt x="38010" y="7758"/>
                    <a:pt x="33652" y="4556"/>
                  </a:cubicBezTo>
                  <a:cubicBezTo>
                    <a:pt x="29742" y="1687"/>
                    <a:pt x="24975" y="0"/>
                    <a:pt x="20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3129450" y="1114450"/>
              <a:ext cx="3091575" cy="3615925"/>
            </a:xfrm>
            <a:custGeom>
              <a:avLst/>
              <a:gdLst/>
              <a:ahLst/>
              <a:cxnLst/>
              <a:rect l="l" t="t" r="r" b="b"/>
              <a:pathLst>
                <a:path w="123663" h="144637" extrusionOk="0">
                  <a:moveTo>
                    <a:pt x="61096" y="1"/>
                  </a:moveTo>
                  <a:cubicBezTo>
                    <a:pt x="60268" y="1"/>
                    <a:pt x="59441" y="24"/>
                    <a:pt x="58616" y="69"/>
                  </a:cubicBezTo>
                  <a:cubicBezTo>
                    <a:pt x="53550" y="384"/>
                    <a:pt x="48562" y="1565"/>
                    <a:pt x="43916" y="3586"/>
                  </a:cubicBezTo>
                  <a:cubicBezTo>
                    <a:pt x="36383" y="6815"/>
                    <a:pt x="29741" y="11881"/>
                    <a:pt x="24177" y="17866"/>
                  </a:cubicBezTo>
                  <a:cubicBezTo>
                    <a:pt x="18428" y="24140"/>
                    <a:pt x="13782" y="31332"/>
                    <a:pt x="10422" y="39154"/>
                  </a:cubicBezTo>
                  <a:cubicBezTo>
                    <a:pt x="10343" y="39338"/>
                    <a:pt x="10264" y="39522"/>
                    <a:pt x="10186" y="39706"/>
                  </a:cubicBezTo>
                  <a:cubicBezTo>
                    <a:pt x="6983" y="45664"/>
                    <a:pt x="4542" y="52017"/>
                    <a:pt x="2914" y="58605"/>
                  </a:cubicBezTo>
                  <a:cubicBezTo>
                    <a:pt x="736" y="67373"/>
                    <a:pt x="1" y="76455"/>
                    <a:pt x="762" y="85459"/>
                  </a:cubicBezTo>
                  <a:cubicBezTo>
                    <a:pt x="1471" y="94278"/>
                    <a:pt x="3702" y="102888"/>
                    <a:pt x="7377" y="110947"/>
                  </a:cubicBezTo>
                  <a:cubicBezTo>
                    <a:pt x="10947" y="118717"/>
                    <a:pt x="15987" y="125857"/>
                    <a:pt x="22418" y="131553"/>
                  </a:cubicBezTo>
                  <a:cubicBezTo>
                    <a:pt x="28613" y="137039"/>
                    <a:pt x="35989" y="141029"/>
                    <a:pt x="43995" y="143155"/>
                  </a:cubicBezTo>
                  <a:cubicBezTo>
                    <a:pt x="47880" y="144135"/>
                    <a:pt x="51870" y="144637"/>
                    <a:pt x="55871" y="144637"/>
                  </a:cubicBezTo>
                  <a:cubicBezTo>
                    <a:pt x="57872" y="144637"/>
                    <a:pt x="59876" y="144511"/>
                    <a:pt x="61871" y="144258"/>
                  </a:cubicBezTo>
                  <a:cubicBezTo>
                    <a:pt x="64890" y="143916"/>
                    <a:pt x="67882" y="143313"/>
                    <a:pt x="70822" y="142499"/>
                  </a:cubicBezTo>
                  <a:cubicBezTo>
                    <a:pt x="78881" y="140189"/>
                    <a:pt x="86467" y="136409"/>
                    <a:pt x="93187" y="131395"/>
                  </a:cubicBezTo>
                  <a:cubicBezTo>
                    <a:pt x="99329" y="126802"/>
                    <a:pt x="104763" y="121289"/>
                    <a:pt x="109277" y="115042"/>
                  </a:cubicBezTo>
                  <a:cubicBezTo>
                    <a:pt x="113766" y="108847"/>
                    <a:pt x="117310" y="102022"/>
                    <a:pt x="119804" y="94777"/>
                  </a:cubicBezTo>
                  <a:cubicBezTo>
                    <a:pt x="122297" y="87480"/>
                    <a:pt x="123583" y="79841"/>
                    <a:pt x="123636" y="72150"/>
                  </a:cubicBezTo>
                  <a:cubicBezTo>
                    <a:pt x="123662" y="64275"/>
                    <a:pt x="122402" y="56453"/>
                    <a:pt x="119935" y="48972"/>
                  </a:cubicBezTo>
                  <a:cubicBezTo>
                    <a:pt x="117467" y="41491"/>
                    <a:pt x="113871" y="34403"/>
                    <a:pt x="109277" y="27998"/>
                  </a:cubicBezTo>
                  <a:cubicBezTo>
                    <a:pt x="104736" y="21646"/>
                    <a:pt x="99198" y="16029"/>
                    <a:pt x="92872" y="11409"/>
                  </a:cubicBezTo>
                  <a:cubicBezTo>
                    <a:pt x="85705" y="6211"/>
                    <a:pt x="77463" y="2248"/>
                    <a:pt x="68696" y="673"/>
                  </a:cubicBezTo>
                  <a:cubicBezTo>
                    <a:pt x="66181" y="217"/>
                    <a:pt x="63637" y="1"/>
                    <a:pt x="6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1341200" y="605525"/>
              <a:ext cx="2504225" cy="3040350"/>
            </a:xfrm>
            <a:custGeom>
              <a:avLst/>
              <a:gdLst/>
              <a:ahLst/>
              <a:cxnLst/>
              <a:rect l="l" t="t" r="r" b="b"/>
              <a:pathLst>
                <a:path w="100169" h="121614" extrusionOk="0">
                  <a:moveTo>
                    <a:pt x="79208" y="0"/>
                  </a:moveTo>
                  <a:cubicBezTo>
                    <a:pt x="75538" y="0"/>
                    <a:pt x="71872" y="561"/>
                    <a:pt x="68302" y="1290"/>
                  </a:cubicBezTo>
                  <a:cubicBezTo>
                    <a:pt x="64758" y="1999"/>
                    <a:pt x="61293" y="2970"/>
                    <a:pt x="57881" y="4151"/>
                  </a:cubicBezTo>
                  <a:cubicBezTo>
                    <a:pt x="30424" y="13548"/>
                    <a:pt x="9792" y="36491"/>
                    <a:pt x="3335" y="64788"/>
                  </a:cubicBezTo>
                  <a:cubicBezTo>
                    <a:pt x="1" y="79199"/>
                    <a:pt x="578" y="95316"/>
                    <a:pt x="9477" y="107706"/>
                  </a:cubicBezTo>
                  <a:cubicBezTo>
                    <a:pt x="13257" y="112955"/>
                    <a:pt x="18402" y="117365"/>
                    <a:pt x="24492" y="119675"/>
                  </a:cubicBezTo>
                  <a:cubicBezTo>
                    <a:pt x="27838" y="120940"/>
                    <a:pt x="31349" y="121572"/>
                    <a:pt x="34913" y="121572"/>
                  </a:cubicBezTo>
                  <a:cubicBezTo>
                    <a:pt x="35123" y="121572"/>
                    <a:pt x="35333" y="121570"/>
                    <a:pt x="35543" y="121565"/>
                  </a:cubicBezTo>
                  <a:cubicBezTo>
                    <a:pt x="36025" y="121597"/>
                    <a:pt x="36507" y="121614"/>
                    <a:pt x="36989" y="121614"/>
                  </a:cubicBezTo>
                  <a:cubicBezTo>
                    <a:pt x="40046" y="121614"/>
                    <a:pt x="43073" y="120964"/>
                    <a:pt x="45885" y="119649"/>
                  </a:cubicBezTo>
                  <a:cubicBezTo>
                    <a:pt x="47250" y="118993"/>
                    <a:pt x="48536" y="118153"/>
                    <a:pt x="49717" y="117155"/>
                  </a:cubicBezTo>
                  <a:cubicBezTo>
                    <a:pt x="50347" y="116735"/>
                    <a:pt x="50951" y="116263"/>
                    <a:pt x="51555" y="115764"/>
                  </a:cubicBezTo>
                  <a:cubicBezTo>
                    <a:pt x="51712" y="115607"/>
                    <a:pt x="51791" y="115370"/>
                    <a:pt x="51765" y="115160"/>
                  </a:cubicBezTo>
                  <a:cubicBezTo>
                    <a:pt x="54547" y="112010"/>
                    <a:pt x="56385" y="107994"/>
                    <a:pt x="57487" y="103873"/>
                  </a:cubicBezTo>
                  <a:cubicBezTo>
                    <a:pt x="58537" y="99962"/>
                    <a:pt x="59010" y="95946"/>
                    <a:pt x="59508" y="91956"/>
                  </a:cubicBezTo>
                  <a:cubicBezTo>
                    <a:pt x="59955" y="88202"/>
                    <a:pt x="60585" y="84501"/>
                    <a:pt x="61425" y="80852"/>
                  </a:cubicBezTo>
                  <a:cubicBezTo>
                    <a:pt x="64706" y="66966"/>
                    <a:pt x="71295" y="54078"/>
                    <a:pt x="80639" y="43289"/>
                  </a:cubicBezTo>
                  <a:cubicBezTo>
                    <a:pt x="83054" y="40533"/>
                    <a:pt x="85653" y="37882"/>
                    <a:pt x="88357" y="35388"/>
                  </a:cubicBezTo>
                  <a:cubicBezTo>
                    <a:pt x="91139" y="32816"/>
                    <a:pt x="93948" y="30217"/>
                    <a:pt x="96127" y="27093"/>
                  </a:cubicBezTo>
                  <a:cubicBezTo>
                    <a:pt x="98227" y="24127"/>
                    <a:pt x="99775" y="20662"/>
                    <a:pt x="99985" y="17013"/>
                  </a:cubicBezTo>
                  <a:cubicBezTo>
                    <a:pt x="100169" y="13863"/>
                    <a:pt x="99250" y="10740"/>
                    <a:pt x="97413" y="8167"/>
                  </a:cubicBezTo>
                  <a:cubicBezTo>
                    <a:pt x="93397" y="2445"/>
                    <a:pt x="86440" y="109"/>
                    <a:pt x="79694" y="4"/>
                  </a:cubicBezTo>
                  <a:cubicBezTo>
                    <a:pt x="79532" y="2"/>
                    <a:pt x="79370" y="0"/>
                    <a:pt x="79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820150" y="237650"/>
              <a:ext cx="5955375" cy="5229600"/>
            </a:xfrm>
            <a:custGeom>
              <a:avLst/>
              <a:gdLst/>
              <a:ahLst/>
              <a:cxnLst/>
              <a:rect l="l" t="t" r="r" b="b"/>
              <a:pathLst>
                <a:path w="238215" h="209184" extrusionOk="0">
                  <a:moveTo>
                    <a:pt x="127911" y="20842"/>
                  </a:moveTo>
                  <a:cubicBezTo>
                    <a:pt x="129106" y="20842"/>
                    <a:pt x="130167" y="21539"/>
                    <a:pt x="131485" y="22961"/>
                  </a:cubicBezTo>
                  <a:cubicBezTo>
                    <a:pt x="132246" y="23749"/>
                    <a:pt x="133243" y="24352"/>
                    <a:pt x="134162" y="25087"/>
                  </a:cubicBezTo>
                  <a:lnTo>
                    <a:pt x="132981" y="27135"/>
                  </a:lnTo>
                  <a:cubicBezTo>
                    <a:pt x="132167" y="25639"/>
                    <a:pt x="129857" y="25507"/>
                    <a:pt x="129988" y="23197"/>
                  </a:cubicBezTo>
                  <a:cubicBezTo>
                    <a:pt x="128755" y="23197"/>
                    <a:pt x="129017" y="24142"/>
                    <a:pt x="128755" y="24851"/>
                  </a:cubicBezTo>
                  <a:cubicBezTo>
                    <a:pt x="128518" y="25455"/>
                    <a:pt x="127836" y="25980"/>
                    <a:pt x="127232" y="26374"/>
                  </a:cubicBezTo>
                  <a:cubicBezTo>
                    <a:pt x="127155" y="26425"/>
                    <a:pt x="127036" y="26448"/>
                    <a:pt x="126901" y="26448"/>
                  </a:cubicBezTo>
                  <a:cubicBezTo>
                    <a:pt x="126623" y="26448"/>
                    <a:pt x="126280" y="26349"/>
                    <a:pt x="126103" y="26190"/>
                  </a:cubicBezTo>
                  <a:cubicBezTo>
                    <a:pt x="124844" y="25227"/>
                    <a:pt x="123638" y="24740"/>
                    <a:pt x="122445" y="24740"/>
                  </a:cubicBezTo>
                  <a:cubicBezTo>
                    <a:pt x="121101" y="24740"/>
                    <a:pt x="119775" y="25358"/>
                    <a:pt x="118412" y="26610"/>
                  </a:cubicBezTo>
                  <a:cubicBezTo>
                    <a:pt x="117940" y="27082"/>
                    <a:pt x="117467" y="27607"/>
                    <a:pt x="117047" y="28132"/>
                  </a:cubicBezTo>
                  <a:cubicBezTo>
                    <a:pt x="114212" y="26479"/>
                    <a:pt x="113950" y="25192"/>
                    <a:pt x="116234" y="23355"/>
                  </a:cubicBezTo>
                  <a:cubicBezTo>
                    <a:pt x="117389" y="22410"/>
                    <a:pt x="118937" y="21806"/>
                    <a:pt x="120407" y="21334"/>
                  </a:cubicBezTo>
                  <a:cubicBezTo>
                    <a:pt x="120516" y="21302"/>
                    <a:pt x="120635" y="21287"/>
                    <a:pt x="120760" y="21287"/>
                  </a:cubicBezTo>
                  <a:cubicBezTo>
                    <a:pt x="121362" y="21287"/>
                    <a:pt x="122113" y="21621"/>
                    <a:pt x="122612" y="21990"/>
                  </a:cubicBezTo>
                  <a:cubicBezTo>
                    <a:pt x="123019" y="22279"/>
                    <a:pt x="123367" y="22416"/>
                    <a:pt x="123715" y="22416"/>
                  </a:cubicBezTo>
                  <a:cubicBezTo>
                    <a:pt x="124062" y="22416"/>
                    <a:pt x="124410" y="22279"/>
                    <a:pt x="124817" y="22016"/>
                  </a:cubicBezTo>
                  <a:cubicBezTo>
                    <a:pt x="126035" y="21238"/>
                    <a:pt x="127011" y="20842"/>
                    <a:pt x="127911" y="20842"/>
                  </a:cubicBezTo>
                  <a:close/>
                  <a:moveTo>
                    <a:pt x="79668" y="4061"/>
                  </a:moveTo>
                  <a:lnTo>
                    <a:pt x="79668" y="4061"/>
                  </a:lnTo>
                  <a:cubicBezTo>
                    <a:pt x="80140" y="4455"/>
                    <a:pt x="80482" y="4744"/>
                    <a:pt x="80797" y="5033"/>
                  </a:cubicBezTo>
                  <a:cubicBezTo>
                    <a:pt x="83632" y="7290"/>
                    <a:pt x="86388" y="9653"/>
                    <a:pt x="89275" y="11805"/>
                  </a:cubicBezTo>
                  <a:cubicBezTo>
                    <a:pt x="93633" y="15034"/>
                    <a:pt x="96310" y="19076"/>
                    <a:pt x="96258" y="24589"/>
                  </a:cubicBezTo>
                  <a:cubicBezTo>
                    <a:pt x="96231" y="26794"/>
                    <a:pt x="95733" y="28998"/>
                    <a:pt x="95418" y="31335"/>
                  </a:cubicBezTo>
                  <a:cubicBezTo>
                    <a:pt x="92005" y="29891"/>
                    <a:pt x="88435" y="28736"/>
                    <a:pt x="85207" y="26977"/>
                  </a:cubicBezTo>
                  <a:cubicBezTo>
                    <a:pt x="82030" y="25192"/>
                    <a:pt x="80797" y="21806"/>
                    <a:pt x="79957" y="18446"/>
                  </a:cubicBezTo>
                  <a:cubicBezTo>
                    <a:pt x="78802" y="13748"/>
                    <a:pt x="79301" y="8996"/>
                    <a:pt x="79668" y="4061"/>
                  </a:cubicBezTo>
                  <a:close/>
                  <a:moveTo>
                    <a:pt x="145587" y="32331"/>
                  </a:moveTo>
                  <a:cubicBezTo>
                    <a:pt x="146157" y="32331"/>
                    <a:pt x="146613" y="32477"/>
                    <a:pt x="146788" y="32805"/>
                  </a:cubicBezTo>
                  <a:cubicBezTo>
                    <a:pt x="147759" y="34537"/>
                    <a:pt x="145896" y="34642"/>
                    <a:pt x="145239" y="35377"/>
                  </a:cubicBezTo>
                  <a:lnTo>
                    <a:pt x="142998" y="33084"/>
                  </a:lnTo>
                  <a:lnTo>
                    <a:pt x="142998" y="33084"/>
                  </a:lnTo>
                  <a:cubicBezTo>
                    <a:pt x="143777" y="32614"/>
                    <a:pt x="144792" y="32331"/>
                    <a:pt x="145587" y="32331"/>
                  </a:cubicBezTo>
                  <a:close/>
                  <a:moveTo>
                    <a:pt x="114051" y="27958"/>
                  </a:moveTo>
                  <a:cubicBezTo>
                    <a:pt x="114246" y="27958"/>
                    <a:pt x="114440" y="27972"/>
                    <a:pt x="114632" y="28001"/>
                  </a:cubicBezTo>
                  <a:cubicBezTo>
                    <a:pt x="115315" y="28132"/>
                    <a:pt x="116102" y="28920"/>
                    <a:pt x="116444" y="29602"/>
                  </a:cubicBezTo>
                  <a:cubicBezTo>
                    <a:pt x="117047" y="30757"/>
                    <a:pt x="117336" y="32070"/>
                    <a:pt x="117651" y="33093"/>
                  </a:cubicBezTo>
                  <a:cubicBezTo>
                    <a:pt x="115867" y="31409"/>
                    <a:pt x="114977" y="30690"/>
                    <a:pt x="114189" y="30690"/>
                  </a:cubicBezTo>
                  <a:cubicBezTo>
                    <a:pt x="113725" y="30690"/>
                    <a:pt x="113297" y="30940"/>
                    <a:pt x="112742" y="31387"/>
                  </a:cubicBezTo>
                  <a:cubicBezTo>
                    <a:pt x="113425" y="31702"/>
                    <a:pt x="114055" y="31938"/>
                    <a:pt x="114659" y="32280"/>
                  </a:cubicBezTo>
                  <a:cubicBezTo>
                    <a:pt x="116549" y="33277"/>
                    <a:pt x="116890" y="34905"/>
                    <a:pt x="115499" y="36558"/>
                  </a:cubicBezTo>
                  <a:cubicBezTo>
                    <a:pt x="115184" y="36795"/>
                    <a:pt x="114816" y="36926"/>
                    <a:pt x="114449" y="36926"/>
                  </a:cubicBezTo>
                  <a:cubicBezTo>
                    <a:pt x="113005" y="37031"/>
                    <a:pt x="111561" y="37083"/>
                    <a:pt x="109881" y="37188"/>
                  </a:cubicBezTo>
                  <a:cubicBezTo>
                    <a:pt x="108674" y="35745"/>
                    <a:pt x="108280" y="32936"/>
                    <a:pt x="109225" y="31046"/>
                  </a:cubicBezTo>
                  <a:cubicBezTo>
                    <a:pt x="110084" y="29329"/>
                    <a:pt x="112112" y="27958"/>
                    <a:pt x="114051" y="27958"/>
                  </a:cubicBezTo>
                  <a:close/>
                  <a:moveTo>
                    <a:pt x="145274" y="19298"/>
                  </a:moveTo>
                  <a:cubicBezTo>
                    <a:pt x="145802" y="19298"/>
                    <a:pt x="146358" y="19353"/>
                    <a:pt x="146945" y="19470"/>
                  </a:cubicBezTo>
                  <a:cubicBezTo>
                    <a:pt x="152957" y="20651"/>
                    <a:pt x="157498" y="27555"/>
                    <a:pt x="152589" y="34353"/>
                  </a:cubicBezTo>
                  <a:cubicBezTo>
                    <a:pt x="150410" y="37372"/>
                    <a:pt x="147260" y="38947"/>
                    <a:pt x="143533" y="39315"/>
                  </a:cubicBezTo>
                  <a:cubicBezTo>
                    <a:pt x="143349" y="37871"/>
                    <a:pt x="143166" y="36506"/>
                    <a:pt x="142956" y="35010"/>
                  </a:cubicBezTo>
                  <a:lnTo>
                    <a:pt x="142956" y="35010"/>
                  </a:lnTo>
                  <a:cubicBezTo>
                    <a:pt x="143166" y="35167"/>
                    <a:pt x="143323" y="35220"/>
                    <a:pt x="143428" y="35298"/>
                  </a:cubicBezTo>
                  <a:cubicBezTo>
                    <a:pt x="144147" y="36408"/>
                    <a:pt x="144652" y="36912"/>
                    <a:pt x="145402" y="36912"/>
                  </a:cubicBezTo>
                  <a:cubicBezTo>
                    <a:pt x="145912" y="36912"/>
                    <a:pt x="146536" y="36679"/>
                    <a:pt x="147418" y="36243"/>
                  </a:cubicBezTo>
                  <a:cubicBezTo>
                    <a:pt x="148337" y="35797"/>
                    <a:pt x="148783" y="33828"/>
                    <a:pt x="148337" y="32463"/>
                  </a:cubicBezTo>
                  <a:cubicBezTo>
                    <a:pt x="147988" y="31459"/>
                    <a:pt x="147063" y="30807"/>
                    <a:pt x="145912" y="30807"/>
                  </a:cubicBezTo>
                  <a:cubicBezTo>
                    <a:pt x="145589" y="30807"/>
                    <a:pt x="145249" y="30858"/>
                    <a:pt x="144898" y="30967"/>
                  </a:cubicBezTo>
                  <a:cubicBezTo>
                    <a:pt x="143612" y="31361"/>
                    <a:pt x="142431" y="32043"/>
                    <a:pt x="140987" y="32673"/>
                  </a:cubicBezTo>
                  <a:cubicBezTo>
                    <a:pt x="140908" y="32516"/>
                    <a:pt x="140567" y="32070"/>
                    <a:pt x="140646" y="31807"/>
                  </a:cubicBezTo>
                  <a:cubicBezTo>
                    <a:pt x="141879" y="28368"/>
                    <a:pt x="140672" y="25822"/>
                    <a:pt x="137627" y="23932"/>
                  </a:cubicBezTo>
                  <a:cubicBezTo>
                    <a:pt x="139796" y="21401"/>
                    <a:pt x="142005" y="19298"/>
                    <a:pt x="145274" y="19298"/>
                  </a:cubicBezTo>
                  <a:close/>
                  <a:moveTo>
                    <a:pt x="28417" y="33344"/>
                  </a:moveTo>
                  <a:cubicBezTo>
                    <a:pt x="30234" y="33344"/>
                    <a:pt x="32035" y="33459"/>
                    <a:pt x="33836" y="33592"/>
                  </a:cubicBezTo>
                  <a:cubicBezTo>
                    <a:pt x="34151" y="33618"/>
                    <a:pt x="34650" y="34170"/>
                    <a:pt x="34703" y="34537"/>
                  </a:cubicBezTo>
                  <a:cubicBezTo>
                    <a:pt x="35306" y="37897"/>
                    <a:pt x="36383" y="40968"/>
                    <a:pt x="38981" y="43541"/>
                  </a:cubicBezTo>
                  <a:lnTo>
                    <a:pt x="38981" y="43567"/>
                  </a:lnTo>
                  <a:cubicBezTo>
                    <a:pt x="37669" y="43567"/>
                    <a:pt x="36356" y="43516"/>
                    <a:pt x="35044" y="43516"/>
                  </a:cubicBezTo>
                  <a:cubicBezTo>
                    <a:pt x="34256" y="43516"/>
                    <a:pt x="33469" y="43534"/>
                    <a:pt x="32681" y="43593"/>
                  </a:cubicBezTo>
                  <a:cubicBezTo>
                    <a:pt x="30660" y="43751"/>
                    <a:pt x="28665" y="44197"/>
                    <a:pt x="26487" y="44538"/>
                  </a:cubicBezTo>
                  <a:cubicBezTo>
                    <a:pt x="26382" y="43751"/>
                    <a:pt x="26277" y="42911"/>
                    <a:pt x="26172" y="42044"/>
                  </a:cubicBezTo>
                  <a:cubicBezTo>
                    <a:pt x="25935" y="39971"/>
                    <a:pt x="25752" y="37897"/>
                    <a:pt x="25463" y="35823"/>
                  </a:cubicBezTo>
                  <a:cubicBezTo>
                    <a:pt x="25227" y="34117"/>
                    <a:pt x="25673" y="33356"/>
                    <a:pt x="27431" y="33356"/>
                  </a:cubicBezTo>
                  <a:cubicBezTo>
                    <a:pt x="27761" y="33348"/>
                    <a:pt x="28089" y="33344"/>
                    <a:pt x="28417" y="33344"/>
                  </a:cubicBezTo>
                  <a:close/>
                  <a:moveTo>
                    <a:pt x="113154" y="38077"/>
                  </a:moveTo>
                  <a:cubicBezTo>
                    <a:pt x="114460" y="38077"/>
                    <a:pt x="115487" y="38794"/>
                    <a:pt x="116680" y="40443"/>
                  </a:cubicBezTo>
                  <a:cubicBezTo>
                    <a:pt x="113871" y="41231"/>
                    <a:pt x="111824" y="42832"/>
                    <a:pt x="111141" y="45772"/>
                  </a:cubicBezTo>
                  <a:cubicBezTo>
                    <a:pt x="109671" y="45089"/>
                    <a:pt x="108989" y="43751"/>
                    <a:pt x="109146" y="42044"/>
                  </a:cubicBezTo>
                  <a:cubicBezTo>
                    <a:pt x="109330" y="40023"/>
                    <a:pt x="110249" y="38711"/>
                    <a:pt x="111797" y="38291"/>
                  </a:cubicBezTo>
                  <a:cubicBezTo>
                    <a:pt x="112288" y="38151"/>
                    <a:pt x="112736" y="38077"/>
                    <a:pt x="113154" y="38077"/>
                  </a:cubicBezTo>
                  <a:close/>
                  <a:moveTo>
                    <a:pt x="166146" y="12450"/>
                  </a:moveTo>
                  <a:cubicBezTo>
                    <a:pt x="171607" y="12450"/>
                    <a:pt x="175834" y="18924"/>
                    <a:pt x="173746" y="24457"/>
                  </a:cubicBezTo>
                  <a:cubicBezTo>
                    <a:pt x="173247" y="25744"/>
                    <a:pt x="172591" y="26951"/>
                    <a:pt x="171751" y="28054"/>
                  </a:cubicBezTo>
                  <a:cubicBezTo>
                    <a:pt x="170587" y="29654"/>
                    <a:pt x="168667" y="30511"/>
                    <a:pt x="166724" y="30511"/>
                  </a:cubicBezTo>
                  <a:cubicBezTo>
                    <a:pt x="165863" y="30511"/>
                    <a:pt x="164998" y="30343"/>
                    <a:pt x="164191" y="29996"/>
                  </a:cubicBezTo>
                  <a:lnTo>
                    <a:pt x="161173" y="28710"/>
                  </a:lnTo>
                  <a:lnTo>
                    <a:pt x="160858" y="29025"/>
                  </a:lnTo>
                  <a:cubicBezTo>
                    <a:pt x="161015" y="29655"/>
                    <a:pt x="161199" y="30311"/>
                    <a:pt x="161383" y="30967"/>
                  </a:cubicBezTo>
                  <a:cubicBezTo>
                    <a:pt x="161645" y="31886"/>
                    <a:pt x="162065" y="32805"/>
                    <a:pt x="162118" y="33750"/>
                  </a:cubicBezTo>
                  <a:cubicBezTo>
                    <a:pt x="162249" y="35587"/>
                    <a:pt x="161671" y="36086"/>
                    <a:pt x="159860" y="36401"/>
                  </a:cubicBezTo>
                  <a:cubicBezTo>
                    <a:pt x="155739" y="37188"/>
                    <a:pt x="153062" y="39787"/>
                    <a:pt x="151382" y="43462"/>
                  </a:cubicBezTo>
                  <a:cubicBezTo>
                    <a:pt x="151014" y="44249"/>
                    <a:pt x="151145" y="45273"/>
                    <a:pt x="151067" y="46297"/>
                  </a:cubicBezTo>
                  <a:lnTo>
                    <a:pt x="149413" y="46192"/>
                  </a:lnTo>
                  <a:cubicBezTo>
                    <a:pt x="150069" y="43409"/>
                    <a:pt x="148127" y="41808"/>
                    <a:pt x="146788" y="39997"/>
                  </a:cubicBezTo>
                  <a:cubicBezTo>
                    <a:pt x="151644" y="38448"/>
                    <a:pt x="154794" y="35351"/>
                    <a:pt x="156054" y="30416"/>
                  </a:cubicBezTo>
                  <a:cubicBezTo>
                    <a:pt x="156339" y="30474"/>
                    <a:pt x="156610" y="30500"/>
                    <a:pt x="156871" y="30500"/>
                  </a:cubicBezTo>
                  <a:cubicBezTo>
                    <a:pt x="158387" y="30500"/>
                    <a:pt x="159520" y="29594"/>
                    <a:pt x="160595" y="28631"/>
                  </a:cubicBezTo>
                  <a:cubicBezTo>
                    <a:pt x="160805" y="28447"/>
                    <a:pt x="160779" y="28027"/>
                    <a:pt x="160884" y="27712"/>
                  </a:cubicBezTo>
                  <a:cubicBezTo>
                    <a:pt x="160639" y="27712"/>
                    <a:pt x="160371" y="27642"/>
                    <a:pt x="160126" y="27642"/>
                  </a:cubicBezTo>
                  <a:cubicBezTo>
                    <a:pt x="160003" y="27642"/>
                    <a:pt x="159886" y="27660"/>
                    <a:pt x="159781" y="27712"/>
                  </a:cubicBezTo>
                  <a:cubicBezTo>
                    <a:pt x="159257" y="27949"/>
                    <a:pt x="158810" y="28368"/>
                    <a:pt x="158049" y="28500"/>
                  </a:cubicBezTo>
                  <a:lnTo>
                    <a:pt x="160096" y="25954"/>
                  </a:lnTo>
                  <a:lnTo>
                    <a:pt x="159781" y="25507"/>
                  </a:lnTo>
                  <a:lnTo>
                    <a:pt x="157734" y="26584"/>
                  </a:lnTo>
                  <a:cubicBezTo>
                    <a:pt x="154532" y="19391"/>
                    <a:pt x="159047" y="13144"/>
                    <a:pt x="165425" y="12488"/>
                  </a:cubicBezTo>
                  <a:cubicBezTo>
                    <a:pt x="165667" y="12462"/>
                    <a:pt x="165908" y="12450"/>
                    <a:pt x="166146" y="12450"/>
                  </a:cubicBezTo>
                  <a:close/>
                  <a:moveTo>
                    <a:pt x="144079" y="40512"/>
                  </a:moveTo>
                  <a:cubicBezTo>
                    <a:pt x="144420" y="40512"/>
                    <a:pt x="144747" y="40581"/>
                    <a:pt x="144898" y="40732"/>
                  </a:cubicBezTo>
                  <a:cubicBezTo>
                    <a:pt x="145948" y="41730"/>
                    <a:pt x="146893" y="42832"/>
                    <a:pt x="147733" y="44039"/>
                  </a:cubicBezTo>
                  <a:cubicBezTo>
                    <a:pt x="148100" y="44538"/>
                    <a:pt x="148205" y="45247"/>
                    <a:pt x="148468" y="46008"/>
                  </a:cubicBezTo>
                  <a:lnTo>
                    <a:pt x="144452" y="46743"/>
                  </a:lnTo>
                  <a:cubicBezTo>
                    <a:pt x="143691" y="45457"/>
                    <a:pt x="142851" y="44354"/>
                    <a:pt x="142431" y="43121"/>
                  </a:cubicBezTo>
                  <a:cubicBezTo>
                    <a:pt x="142194" y="42464"/>
                    <a:pt x="142588" y="41388"/>
                    <a:pt x="143034" y="40811"/>
                  </a:cubicBezTo>
                  <a:cubicBezTo>
                    <a:pt x="143195" y="40621"/>
                    <a:pt x="143649" y="40512"/>
                    <a:pt x="144079" y="40512"/>
                  </a:cubicBezTo>
                  <a:close/>
                  <a:moveTo>
                    <a:pt x="119561" y="33900"/>
                  </a:moveTo>
                  <a:cubicBezTo>
                    <a:pt x="121358" y="34742"/>
                    <a:pt x="122245" y="36040"/>
                    <a:pt x="122245" y="37845"/>
                  </a:cubicBezTo>
                  <a:cubicBezTo>
                    <a:pt x="118360" y="40207"/>
                    <a:pt x="117914" y="42071"/>
                    <a:pt x="120223" y="46034"/>
                  </a:cubicBezTo>
                  <a:cubicBezTo>
                    <a:pt x="119646" y="46901"/>
                    <a:pt x="119069" y="47714"/>
                    <a:pt x="118491" y="48554"/>
                  </a:cubicBezTo>
                  <a:cubicBezTo>
                    <a:pt x="117984" y="49283"/>
                    <a:pt x="117085" y="49668"/>
                    <a:pt x="116077" y="49668"/>
                  </a:cubicBezTo>
                  <a:cubicBezTo>
                    <a:pt x="115415" y="49668"/>
                    <a:pt x="114705" y="49502"/>
                    <a:pt x="114029" y="49158"/>
                  </a:cubicBezTo>
                  <a:cubicBezTo>
                    <a:pt x="112611" y="48423"/>
                    <a:pt x="112086" y="47189"/>
                    <a:pt x="112532" y="45693"/>
                  </a:cubicBezTo>
                  <a:cubicBezTo>
                    <a:pt x="113162" y="43698"/>
                    <a:pt x="114632" y="42648"/>
                    <a:pt x="116470" y="41887"/>
                  </a:cubicBezTo>
                  <a:cubicBezTo>
                    <a:pt x="117336" y="41493"/>
                    <a:pt x="118124" y="40811"/>
                    <a:pt x="118885" y="40181"/>
                  </a:cubicBezTo>
                  <a:cubicBezTo>
                    <a:pt x="118964" y="40128"/>
                    <a:pt x="118675" y="39341"/>
                    <a:pt x="118517" y="39315"/>
                  </a:cubicBezTo>
                  <a:cubicBezTo>
                    <a:pt x="117677" y="39157"/>
                    <a:pt x="116627" y="38973"/>
                    <a:pt x="116864" y="37950"/>
                  </a:cubicBezTo>
                  <a:cubicBezTo>
                    <a:pt x="117152" y="36716"/>
                    <a:pt x="117887" y="35613"/>
                    <a:pt x="118517" y="34485"/>
                  </a:cubicBezTo>
                  <a:cubicBezTo>
                    <a:pt x="118666" y="34236"/>
                    <a:pt x="119073" y="34153"/>
                    <a:pt x="119561" y="33900"/>
                  </a:cubicBezTo>
                  <a:close/>
                  <a:moveTo>
                    <a:pt x="139812" y="42814"/>
                  </a:moveTo>
                  <a:cubicBezTo>
                    <a:pt x="140159" y="42814"/>
                    <a:pt x="140430" y="43016"/>
                    <a:pt x="140593" y="43593"/>
                  </a:cubicBezTo>
                  <a:cubicBezTo>
                    <a:pt x="140646" y="43777"/>
                    <a:pt x="140829" y="43908"/>
                    <a:pt x="140987" y="44066"/>
                  </a:cubicBezTo>
                  <a:cubicBezTo>
                    <a:pt x="142588" y="45614"/>
                    <a:pt x="142693" y="46297"/>
                    <a:pt x="141696" y="48292"/>
                  </a:cubicBezTo>
                  <a:cubicBezTo>
                    <a:pt x="141293" y="49097"/>
                    <a:pt x="140925" y="49782"/>
                    <a:pt x="140025" y="49782"/>
                  </a:cubicBezTo>
                  <a:cubicBezTo>
                    <a:pt x="139810" y="49782"/>
                    <a:pt x="139564" y="49743"/>
                    <a:pt x="139281" y="49657"/>
                  </a:cubicBezTo>
                  <a:cubicBezTo>
                    <a:pt x="139121" y="49602"/>
                    <a:pt x="138950" y="49579"/>
                    <a:pt x="138772" y="49579"/>
                  </a:cubicBezTo>
                  <a:cubicBezTo>
                    <a:pt x="138103" y="49579"/>
                    <a:pt x="137323" y="49900"/>
                    <a:pt x="136577" y="50024"/>
                  </a:cubicBezTo>
                  <a:cubicBezTo>
                    <a:pt x="136446" y="49316"/>
                    <a:pt x="136341" y="48528"/>
                    <a:pt x="136236" y="47714"/>
                  </a:cubicBezTo>
                  <a:cubicBezTo>
                    <a:pt x="138913" y="45956"/>
                    <a:pt x="138913" y="45956"/>
                    <a:pt x="138887" y="43094"/>
                  </a:cubicBezTo>
                  <a:cubicBezTo>
                    <a:pt x="139230" y="42934"/>
                    <a:pt x="139543" y="42814"/>
                    <a:pt x="139812" y="42814"/>
                  </a:cubicBezTo>
                  <a:close/>
                  <a:moveTo>
                    <a:pt x="56457" y="17104"/>
                  </a:moveTo>
                  <a:cubicBezTo>
                    <a:pt x="57203" y="17104"/>
                    <a:pt x="57985" y="17271"/>
                    <a:pt x="58800" y="17632"/>
                  </a:cubicBezTo>
                  <a:cubicBezTo>
                    <a:pt x="63420" y="19706"/>
                    <a:pt x="67987" y="21885"/>
                    <a:pt x="72633" y="23854"/>
                  </a:cubicBezTo>
                  <a:cubicBezTo>
                    <a:pt x="78671" y="26374"/>
                    <a:pt x="84787" y="28710"/>
                    <a:pt x="90850" y="31230"/>
                  </a:cubicBezTo>
                  <a:cubicBezTo>
                    <a:pt x="93029" y="32096"/>
                    <a:pt x="95129" y="33146"/>
                    <a:pt x="97176" y="34327"/>
                  </a:cubicBezTo>
                  <a:cubicBezTo>
                    <a:pt x="101508" y="36978"/>
                    <a:pt x="103660" y="40995"/>
                    <a:pt x="103844" y="46061"/>
                  </a:cubicBezTo>
                  <a:cubicBezTo>
                    <a:pt x="103896" y="47216"/>
                    <a:pt x="104001" y="48344"/>
                    <a:pt x="104080" y="49552"/>
                  </a:cubicBezTo>
                  <a:cubicBezTo>
                    <a:pt x="103030" y="49158"/>
                    <a:pt x="101980" y="48791"/>
                    <a:pt x="100904" y="48502"/>
                  </a:cubicBezTo>
                  <a:cubicBezTo>
                    <a:pt x="100290" y="48365"/>
                    <a:pt x="99679" y="48293"/>
                    <a:pt x="99075" y="48293"/>
                  </a:cubicBezTo>
                  <a:cubicBezTo>
                    <a:pt x="97820" y="48293"/>
                    <a:pt x="96596" y="48607"/>
                    <a:pt x="95444" y="49316"/>
                  </a:cubicBezTo>
                  <a:cubicBezTo>
                    <a:pt x="95139" y="49512"/>
                    <a:pt x="94779" y="49618"/>
                    <a:pt x="94425" y="49618"/>
                  </a:cubicBezTo>
                  <a:cubicBezTo>
                    <a:pt x="94353" y="49618"/>
                    <a:pt x="94281" y="49613"/>
                    <a:pt x="94210" y="49604"/>
                  </a:cubicBezTo>
                  <a:cubicBezTo>
                    <a:pt x="92819" y="49147"/>
                    <a:pt x="91662" y="48904"/>
                    <a:pt x="90638" y="48904"/>
                  </a:cubicBezTo>
                  <a:cubicBezTo>
                    <a:pt x="88610" y="48904"/>
                    <a:pt x="87109" y="49856"/>
                    <a:pt x="85364" y="51967"/>
                  </a:cubicBezTo>
                  <a:cubicBezTo>
                    <a:pt x="79161" y="49127"/>
                    <a:pt x="72933" y="46968"/>
                    <a:pt x="66596" y="46968"/>
                  </a:cubicBezTo>
                  <a:cubicBezTo>
                    <a:pt x="61805" y="46968"/>
                    <a:pt x="56952" y="48202"/>
                    <a:pt x="52001" y="51311"/>
                  </a:cubicBezTo>
                  <a:cubicBezTo>
                    <a:pt x="52159" y="50444"/>
                    <a:pt x="52290" y="50103"/>
                    <a:pt x="52237" y="49762"/>
                  </a:cubicBezTo>
                  <a:cubicBezTo>
                    <a:pt x="51660" y="44958"/>
                    <a:pt x="51109" y="40128"/>
                    <a:pt x="50426" y="35325"/>
                  </a:cubicBezTo>
                  <a:cubicBezTo>
                    <a:pt x="50190" y="34038"/>
                    <a:pt x="49822" y="32752"/>
                    <a:pt x="49350" y="31518"/>
                  </a:cubicBezTo>
                  <a:cubicBezTo>
                    <a:pt x="47670" y="26767"/>
                    <a:pt x="48772" y="22646"/>
                    <a:pt x="52237" y="19129"/>
                  </a:cubicBezTo>
                  <a:cubicBezTo>
                    <a:pt x="53451" y="17861"/>
                    <a:pt x="54871" y="17104"/>
                    <a:pt x="56457" y="17104"/>
                  </a:cubicBezTo>
                  <a:close/>
                  <a:moveTo>
                    <a:pt x="107886" y="39892"/>
                  </a:moveTo>
                  <a:cubicBezTo>
                    <a:pt x="107886" y="41415"/>
                    <a:pt x="107755" y="42989"/>
                    <a:pt x="107912" y="44512"/>
                  </a:cubicBezTo>
                  <a:cubicBezTo>
                    <a:pt x="108070" y="45903"/>
                    <a:pt x="108779" y="47006"/>
                    <a:pt x="110406" y="47163"/>
                  </a:cubicBezTo>
                  <a:cubicBezTo>
                    <a:pt x="110695" y="47216"/>
                    <a:pt x="110931" y="47373"/>
                    <a:pt x="111115" y="47609"/>
                  </a:cubicBezTo>
                  <a:cubicBezTo>
                    <a:pt x="111955" y="48738"/>
                    <a:pt x="112795" y="49867"/>
                    <a:pt x="113661" y="51048"/>
                  </a:cubicBezTo>
                  <a:lnTo>
                    <a:pt x="111692" y="53306"/>
                  </a:lnTo>
                  <a:cubicBezTo>
                    <a:pt x="110222" y="53017"/>
                    <a:pt x="108674" y="52754"/>
                    <a:pt x="107177" y="52387"/>
                  </a:cubicBezTo>
                  <a:cubicBezTo>
                    <a:pt x="106810" y="52282"/>
                    <a:pt x="106180" y="51809"/>
                    <a:pt x="106233" y="51626"/>
                  </a:cubicBezTo>
                  <a:cubicBezTo>
                    <a:pt x="106600" y="50024"/>
                    <a:pt x="104868" y="48292"/>
                    <a:pt x="106626" y="46717"/>
                  </a:cubicBezTo>
                  <a:cubicBezTo>
                    <a:pt x="106915" y="46454"/>
                    <a:pt x="106495" y="45194"/>
                    <a:pt x="106233" y="44486"/>
                  </a:cubicBezTo>
                  <a:cubicBezTo>
                    <a:pt x="105288" y="42097"/>
                    <a:pt x="105865" y="40522"/>
                    <a:pt x="107886" y="39892"/>
                  </a:cubicBezTo>
                  <a:close/>
                  <a:moveTo>
                    <a:pt x="36155" y="44794"/>
                  </a:moveTo>
                  <a:cubicBezTo>
                    <a:pt x="38913" y="44794"/>
                    <a:pt x="41670" y="45188"/>
                    <a:pt x="44415" y="46087"/>
                  </a:cubicBezTo>
                  <a:cubicBezTo>
                    <a:pt x="47302" y="46979"/>
                    <a:pt x="49691" y="48974"/>
                    <a:pt x="51082" y="51652"/>
                  </a:cubicBezTo>
                  <a:cubicBezTo>
                    <a:pt x="50295" y="52177"/>
                    <a:pt x="49534" y="52623"/>
                    <a:pt x="48825" y="53174"/>
                  </a:cubicBezTo>
                  <a:cubicBezTo>
                    <a:pt x="46751" y="54749"/>
                    <a:pt x="44677" y="56324"/>
                    <a:pt x="42682" y="57978"/>
                  </a:cubicBezTo>
                  <a:cubicBezTo>
                    <a:pt x="42200" y="58391"/>
                    <a:pt x="41797" y="58635"/>
                    <a:pt x="41302" y="58635"/>
                  </a:cubicBezTo>
                  <a:cubicBezTo>
                    <a:pt x="41043" y="58635"/>
                    <a:pt x="40759" y="58569"/>
                    <a:pt x="40425" y="58424"/>
                  </a:cubicBezTo>
                  <a:cubicBezTo>
                    <a:pt x="38595" y="57641"/>
                    <a:pt x="36812" y="57246"/>
                    <a:pt x="35065" y="57246"/>
                  </a:cubicBezTo>
                  <a:cubicBezTo>
                    <a:pt x="32478" y="57246"/>
                    <a:pt x="29970" y="58113"/>
                    <a:pt x="27510" y="59868"/>
                  </a:cubicBezTo>
                  <a:cubicBezTo>
                    <a:pt x="26832" y="60338"/>
                    <a:pt x="25807" y="60508"/>
                    <a:pt x="24796" y="60508"/>
                  </a:cubicBezTo>
                  <a:cubicBezTo>
                    <a:pt x="24281" y="60508"/>
                    <a:pt x="23770" y="60464"/>
                    <a:pt x="23310" y="60393"/>
                  </a:cubicBezTo>
                  <a:cubicBezTo>
                    <a:pt x="17352" y="59527"/>
                    <a:pt x="13309" y="55931"/>
                    <a:pt x="10343" y="50917"/>
                  </a:cubicBezTo>
                  <a:cubicBezTo>
                    <a:pt x="16065" y="49263"/>
                    <a:pt x="21525" y="47609"/>
                    <a:pt x="27038" y="46087"/>
                  </a:cubicBezTo>
                  <a:cubicBezTo>
                    <a:pt x="30067" y="45274"/>
                    <a:pt x="33112" y="44794"/>
                    <a:pt x="36155" y="44794"/>
                  </a:cubicBezTo>
                  <a:close/>
                  <a:moveTo>
                    <a:pt x="42184" y="61312"/>
                  </a:moveTo>
                  <a:lnTo>
                    <a:pt x="42184" y="61312"/>
                  </a:lnTo>
                  <a:cubicBezTo>
                    <a:pt x="44415" y="62860"/>
                    <a:pt x="46095" y="64698"/>
                    <a:pt x="46751" y="67428"/>
                  </a:cubicBezTo>
                  <a:lnTo>
                    <a:pt x="42184" y="61312"/>
                  </a:lnTo>
                  <a:close/>
                  <a:moveTo>
                    <a:pt x="39480" y="61863"/>
                  </a:moveTo>
                  <a:lnTo>
                    <a:pt x="39480" y="61863"/>
                  </a:lnTo>
                  <a:cubicBezTo>
                    <a:pt x="42446" y="63280"/>
                    <a:pt x="44205" y="65722"/>
                    <a:pt x="45334" y="68662"/>
                  </a:cubicBezTo>
                  <a:cubicBezTo>
                    <a:pt x="45806" y="69843"/>
                    <a:pt x="45360" y="70709"/>
                    <a:pt x="44021" y="71418"/>
                  </a:cubicBezTo>
                  <a:cubicBezTo>
                    <a:pt x="43444" y="67664"/>
                    <a:pt x="42761" y="64120"/>
                    <a:pt x="39480" y="61863"/>
                  </a:cubicBezTo>
                  <a:close/>
                  <a:moveTo>
                    <a:pt x="15357" y="58844"/>
                  </a:moveTo>
                  <a:cubicBezTo>
                    <a:pt x="18052" y="60311"/>
                    <a:pt x="20568" y="61598"/>
                    <a:pt x="23312" y="61598"/>
                  </a:cubicBezTo>
                  <a:cubicBezTo>
                    <a:pt x="24201" y="61598"/>
                    <a:pt x="25115" y="61463"/>
                    <a:pt x="26067" y="61154"/>
                  </a:cubicBezTo>
                  <a:lnTo>
                    <a:pt x="26067" y="61154"/>
                  </a:lnTo>
                  <a:cubicBezTo>
                    <a:pt x="23678" y="64357"/>
                    <a:pt x="21998" y="67717"/>
                    <a:pt x="22392" y="71838"/>
                  </a:cubicBezTo>
                  <a:cubicBezTo>
                    <a:pt x="18612" y="68373"/>
                    <a:pt x="16774" y="64015"/>
                    <a:pt x="15357" y="58844"/>
                  </a:cubicBezTo>
                  <a:close/>
                  <a:moveTo>
                    <a:pt x="14569" y="61154"/>
                  </a:moveTo>
                  <a:cubicBezTo>
                    <a:pt x="16118" y="65433"/>
                    <a:pt x="17719" y="69659"/>
                    <a:pt x="21000" y="72835"/>
                  </a:cubicBezTo>
                  <a:lnTo>
                    <a:pt x="14175" y="75513"/>
                  </a:lnTo>
                  <a:lnTo>
                    <a:pt x="14175" y="61180"/>
                  </a:lnTo>
                  <a:lnTo>
                    <a:pt x="14569" y="61154"/>
                  </a:lnTo>
                  <a:close/>
                  <a:moveTo>
                    <a:pt x="99310" y="49491"/>
                  </a:moveTo>
                  <a:cubicBezTo>
                    <a:pt x="101512" y="49491"/>
                    <a:pt x="103782" y="50453"/>
                    <a:pt x="104868" y="52229"/>
                  </a:cubicBezTo>
                  <a:cubicBezTo>
                    <a:pt x="105603" y="53463"/>
                    <a:pt x="106469" y="53726"/>
                    <a:pt x="107729" y="53804"/>
                  </a:cubicBezTo>
                  <a:cubicBezTo>
                    <a:pt x="110511" y="54014"/>
                    <a:pt x="112139" y="55353"/>
                    <a:pt x="112060" y="57584"/>
                  </a:cubicBezTo>
                  <a:cubicBezTo>
                    <a:pt x="112007" y="59212"/>
                    <a:pt x="111404" y="60839"/>
                    <a:pt x="110957" y="62782"/>
                  </a:cubicBezTo>
                  <a:cubicBezTo>
                    <a:pt x="111299" y="63044"/>
                    <a:pt x="111666" y="63280"/>
                    <a:pt x="112060" y="63490"/>
                  </a:cubicBezTo>
                  <a:cubicBezTo>
                    <a:pt x="114160" y="64567"/>
                    <a:pt x="114659" y="65853"/>
                    <a:pt x="113425" y="67822"/>
                  </a:cubicBezTo>
                  <a:cubicBezTo>
                    <a:pt x="112007" y="70053"/>
                    <a:pt x="110406" y="72179"/>
                    <a:pt x="108831" y="74331"/>
                  </a:cubicBezTo>
                  <a:cubicBezTo>
                    <a:pt x="108647" y="74568"/>
                    <a:pt x="108254" y="74646"/>
                    <a:pt x="107939" y="74725"/>
                  </a:cubicBezTo>
                  <a:cubicBezTo>
                    <a:pt x="106705" y="75066"/>
                    <a:pt x="105445" y="75355"/>
                    <a:pt x="104316" y="75618"/>
                  </a:cubicBezTo>
                  <a:lnTo>
                    <a:pt x="99381" y="73964"/>
                  </a:lnTo>
                  <a:cubicBezTo>
                    <a:pt x="98988" y="72625"/>
                    <a:pt x="98463" y="70866"/>
                    <a:pt x="97964" y="69134"/>
                  </a:cubicBezTo>
                  <a:cubicBezTo>
                    <a:pt x="98415" y="68954"/>
                    <a:pt x="98780" y="68875"/>
                    <a:pt x="99078" y="68875"/>
                  </a:cubicBezTo>
                  <a:cubicBezTo>
                    <a:pt x="100389" y="68875"/>
                    <a:pt x="100385" y="70413"/>
                    <a:pt x="100641" y="71654"/>
                  </a:cubicBezTo>
                  <a:cubicBezTo>
                    <a:pt x="101875" y="70840"/>
                    <a:pt x="101718" y="69948"/>
                    <a:pt x="101534" y="68977"/>
                  </a:cubicBezTo>
                  <a:cubicBezTo>
                    <a:pt x="101061" y="66273"/>
                    <a:pt x="102111" y="64750"/>
                    <a:pt x="104658" y="64357"/>
                  </a:cubicBezTo>
                  <a:cubicBezTo>
                    <a:pt x="104775" y="64337"/>
                    <a:pt x="104894" y="64328"/>
                    <a:pt x="105014" y="64328"/>
                  </a:cubicBezTo>
                  <a:cubicBezTo>
                    <a:pt x="107158" y="64328"/>
                    <a:pt x="109704" y="67319"/>
                    <a:pt x="109356" y="69580"/>
                  </a:cubicBezTo>
                  <a:cubicBezTo>
                    <a:pt x="109277" y="69948"/>
                    <a:pt x="109225" y="70341"/>
                    <a:pt x="109172" y="70709"/>
                  </a:cubicBezTo>
                  <a:lnTo>
                    <a:pt x="109697" y="70971"/>
                  </a:lnTo>
                  <a:cubicBezTo>
                    <a:pt x="110065" y="70341"/>
                    <a:pt x="110747" y="69738"/>
                    <a:pt x="110747" y="69134"/>
                  </a:cubicBezTo>
                  <a:cubicBezTo>
                    <a:pt x="110774" y="66850"/>
                    <a:pt x="109461" y="65328"/>
                    <a:pt x="107492" y="64252"/>
                  </a:cubicBezTo>
                  <a:lnTo>
                    <a:pt x="109750" y="63937"/>
                  </a:lnTo>
                  <a:cubicBezTo>
                    <a:pt x="109304" y="63490"/>
                    <a:pt x="109172" y="63254"/>
                    <a:pt x="108962" y="63202"/>
                  </a:cubicBezTo>
                  <a:cubicBezTo>
                    <a:pt x="107519" y="62755"/>
                    <a:pt x="107414" y="61758"/>
                    <a:pt x="107834" y="60524"/>
                  </a:cubicBezTo>
                  <a:cubicBezTo>
                    <a:pt x="108569" y="58372"/>
                    <a:pt x="108569" y="58372"/>
                    <a:pt x="106311" y="57899"/>
                  </a:cubicBezTo>
                  <a:cubicBezTo>
                    <a:pt x="105970" y="57847"/>
                    <a:pt x="105445" y="57742"/>
                    <a:pt x="105340" y="57505"/>
                  </a:cubicBezTo>
                  <a:cubicBezTo>
                    <a:pt x="105031" y="56725"/>
                    <a:pt x="104652" y="56455"/>
                    <a:pt x="104208" y="56455"/>
                  </a:cubicBezTo>
                  <a:cubicBezTo>
                    <a:pt x="103786" y="56455"/>
                    <a:pt x="103305" y="56699"/>
                    <a:pt x="102768" y="56980"/>
                  </a:cubicBezTo>
                  <a:cubicBezTo>
                    <a:pt x="102562" y="57088"/>
                    <a:pt x="102309" y="57103"/>
                    <a:pt x="102019" y="57103"/>
                  </a:cubicBezTo>
                  <a:cubicBezTo>
                    <a:pt x="101910" y="57103"/>
                    <a:pt x="101796" y="57101"/>
                    <a:pt x="101678" y="57101"/>
                  </a:cubicBezTo>
                  <a:cubicBezTo>
                    <a:pt x="101345" y="57101"/>
                    <a:pt x="100977" y="57118"/>
                    <a:pt x="100589" y="57243"/>
                  </a:cubicBezTo>
                  <a:cubicBezTo>
                    <a:pt x="101088" y="57558"/>
                    <a:pt x="101534" y="58030"/>
                    <a:pt x="102059" y="58188"/>
                  </a:cubicBezTo>
                  <a:cubicBezTo>
                    <a:pt x="103608" y="58582"/>
                    <a:pt x="105183" y="58844"/>
                    <a:pt x="106731" y="59133"/>
                  </a:cubicBezTo>
                  <a:cubicBezTo>
                    <a:pt x="106600" y="60472"/>
                    <a:pt x="106495" y="61600"/>
                    <a:pt x="106390" y="62624"/>
                  </a:cubicBezTo>
                  <a:cubicBezTo>
                    <a:pt x="104999" y="63018"/>
                    <a:pt x="103503" y="63280"/>
                    <a:pt x="102111" y="63858"/>
                  </a:cubicBezTo>
                  <a:cubicBezTo>
                    <a:pt x="100589" y="64514"/>
                    <a:pt x="100195" y="66010"/>
                    <a:pt x="100221" y="67690"/>
                  </a:cubicBezTo>
                  <a:lnTo>
                    <a:pt x="97518" y="67874"/>
                  </a:lnTo>
                  <a:cubicBezTo>
                    <a:pt x="95628" y="61495"/>
                    <a:pt x="92740" y="55852"/>
                    <a:pt x="86335" y="53017"/>
                  </a:cubicBezTo>
                  <a:cubicBezTo>
                    <a:pt x="87195" y="51141"/>
                    <a:pt x="89349" y="49949"/>
                    <a:pt x="91249" y="49949"/>
                  </a:cubicBezTo>
                  <a:cubicBezTo>
                    <a:pt x="91902" y="49949"/>
                    <a:pt x="92525" y="50090"/>
                    <a:pt x="93055" y="50392"/>
                  </a:cubicBezTo>
                  <a:cubicBezTo>
                    <a:pt x="93528" y="50733"/>
                    <a:pt x="93790" y="51284"/>
                    <a:pt x="93816" y="51836"/>
                  </a:cubicBezTo>
                  <a:cubicBezTo>
                    <a:pt x="93843" y="53542"/>
                    <a:pt x="94420" y="54959"/>
                    <a:pt x="95759" y="55983"/>
                  </a:cubicBezTo>
                  <a:cubicBezTo>
                    <a:pt x="96179" y="56309"/>
                    <a:pt x="96644" y="56590"/>
                    <a:pt x="97194" y="56590"/>
                  </a:cubicBezTo>
                  <a:cubicBezTo>
                    <a:pt x="97573" y="56590"/>
                    <a:pt x="97992" y="56457"/>
                    <a:pt x="98463" y="56114"/>
                  </a:cubicBezTo>
                  <a:cubicBezTo>
                    <a:pt x="97859" y="55826"/>
                    <a:pt x="97439" y="55616"/>
                    <a:pt x="97019" y="55432"/>
                  </a:cubicBezTo>
                  <a:cubicBezTo>
                    <a:pt x="95733" y="54802"/>
                    <a:pt x="94761" y="53174"/>
                    <a:pt x="94971" y="51757"/>
                  </a:cubicBezTo>
                  <a:cubicBezTo>
                    <a:pt x="95050" y="51284"/>
                    <a:pt x="95313" y="50864"/>
                    <a:pt x="95706" y="50549"/>
                  </a:cubicBezTo>
                  <a:cubicBezTo>
                    <a:pt x="96707" y="49833"/>
                    <a:pt x="97996" y="49491"/>
                    <a:pt x="99310" y="49491"/>
                  </a:cubicBezTo>
                  <a:close/>
                  <a:moveTo>
                    <a:pt x="34845" y="58921"/>
                  </a:moveTo>
                  <a:cubicBezTo>
                    <a:pt x="36131" y="58921"/>
                    <a:pt x="37433" y="59198"/>
                    <a:pt x="38719" y="59737"/>
                  </a:cubicBezTo>
                  <a:lnTo>
                    <a:pt x="35438" y="60918"/>
                  </a:lnTo>
                  <a:lnTo>
                    <a:pt x="35490" y="61364"/>
                  </a:lnTo>
                  <a:cubicBezTo>
                    <a:pt x="35831" y="61548"/>
                    <a:pt x="36173" y="61732"/>
                    <a:pt x="36514" y="61863"/>
                  </a:cubicBezTo>
                  <a:cubicBezTo>
                    <a:pt x="39690" y="62992"/>
                    <a:pt x="41554" y="65249"/>
                    <a:pt x="42210" y="68530"/>
                  </a:cubicBezTo>
                  <a:cubicBezTo>
                    <a:pt x="42367" y="69370"/>
                    <a:pt x="42446" y="70236"/>
                    <a:pt x="42656" y="71076"/>
                  </a:cubicBezTo>
                  <a:cubicBezTo>
                    <a:pt x="42917" y="72120"/>
                    <a:pt x="43522" y="72708"/>
                    <a:pt x="44226" y="72708"/>
                  </a:cubicBezTo>
                  <a:cubicBezTo>
                    <a:pt x="44656" y="72708"/>
                    <a:pt x="45122" y="72489"/>
                    <a:pt x="45570" y="72021"/>
                  </a:cubicBezTo>
                  <a:cubicBezTo>
                    <a:pt x="46384" y="71181"/>
                    <a:pt x="46725" y="69922"/>
                    <a:pt x="47092" y="69187"/>
                  </a:cubicBezTo>
                  <a:lnTo>
                    <a:pt x="47092" y="69187"/>
                  </a:lnTo>
                  <a:cubicBezTo>
                    <a:pt x="47906" y="71628"/>
                    <a:pt x="47670" y="74279"/>
                    <a:pt x="46436" y="76536"/>
                  </a:cubicBezTo>
                  <a:cubicBezTo>
                    <a:pt x="45150" y="78820"/>
                    <a:pt x="43286" y="80789"/>
                    <a:pt x="41711" y="82836"/>
                  </a:cubicBezTo>
                  <a:cubicBezTo>
                    <a:pt x="40818" y="82411"/>
                    <a:pt x="39916" y="82209"/>
                    <a:pt x="39073" y="82209"/>
                  </a:cubicBezTo>
                  <a:cubicBezTo>
                    <a:pt x="37315" y="82209"/>
                    <a:pt x="35814" y="83086"/>
                    <a:pt x="35175" y="84647"/>
                  </a:cubicBezTo>
                  <a:cubicBezTo>
                    <a:pt x="33233" y="84464"/>
                    <a:pt x="31421" y="83650"/>
                    <a:pt x="30004" y="82311"/>
                  </a:cubicBezTo>
                  <a:cubicBezTo>
                    <a:pt x="27038" y="79529"/>
                    <a:pt x="24912" y="76143"/>
                    <a:pt x="24203" y="72100"/>
                  </a:cubicBezTo>
                  <a:cubicBezTo>
                    <a:pt x="23415" y="67585"/>
                    <a:pt x="25410" y="63989"/>
                    <a:pt x="28796" y="61207"/>
                  </a:cubicBezTo>
                  <a:cubicBezTo>
                    <a:pt x="30685" y="59660"/>
                    <a:pt x="32745" y="58921"/>
                    <a:pt x="34845" y="58921"/>
                  </a:cubicBezTo>
                  <a:close/>
                  <a:moveTo>
                    <a:pt x="40714" y="83545"/>
                  </a:moveTo>
                  <a:cubicBezTo>
                    <a:pt x="40136" y="85619"/>
                    <a:pt x="39559" y="87561"/>
                    <a:pt x="38903" y="89819"/>
                  </a:cubicBezTo>
                  <a:cubicBezTo>
                    <a:pt x="38141" y="88244"/>
                    <a:pt x="37380" y="86905"/>
                    <a:pt x="36881" y="85461"/>
                  </a:cubicBezTo>
                  <a:cubicBezTo>
                    <a:pt x="36409" y="84096"/>
                    <a:pt x="36803" y="83781"/>
                    <a:pt x="38220" y="83781"/>
                  </a:cubicBezTo>
                  <a:cubicBezTo>
                    <a:pt x="39060" y="83729"/>
                    <a:pt x="39900" y="83650"/>
                    <a:pt x="40714" y="83545"/>
                  </a:cubicBezTo>
                  <a:close/>
                  <a:moveTo>
                    <a:pt x="177132" y="92286"/>
                  </a:moveTo>
                  <a:cubicBezTo>
                    <a:pt x="177132" y="92287"/>
                    <a:pt x="177131" y="92289"/>
                    <a:pt x="177131" y="92290"/>
                  </a:cubicBezTo>
                  <a:lnTo>
                    <a:pt x="177131" y="92290"/>
                  </a:lnTo>
                  <a:cubicBezTo>
                    <a:pt x="177140" y="92289"/>
                    <a:pt x="177149" y="92287"/>
                    <a:pt x="177159" y="92286"/>
                  </a:cubicBezTo>
                  <a:close/>
                  <a:moveTo>
                    <a:pt x="35277" y="86082"/>
                  </a:moveTo>
                  <a:lnTo>
                    <a:pt x="35277" y="86082"/>
                  </a:lnTo>
                  <a:cubicBezTo>
                    <a:pt x="36290" y="88572"/>
                    <a:pt x="38489" y="90660"/>
                    <a:pt x="37643" y="94071"/>
                  </a:cubicBezTo>
                  <a:cubicBezTo>
                    <a:pt x="36908" y="93520"/>
                    <a:pt x="36199" y="92969"/>
                    <a:pt x="35543" y="92339"/>
                  </a:cubicBezTo>
                  <a:cubicBezTo>
                    <a:pt x="35254" y="92024"/>
                    <a:pt x="35096" y="91604"/>
                    <a:pt x="35149" y="91184"/>
                  </a:cubicBezTo>
                  <a:cubicBezTo>
                    <a:pt x="35635" y="89483"/>
                    <a:pt x="35851" y="87782"/>
                    <a:pt x="35277" y="86082"/>
                  </a:cubicBezTo>
                  <a:close/>
                  <a:moveTo>
                    <a:pt x="21069" y="74403"/>
                  </a:moveTo>
                  <a:cubicBezTo>
                    <a:pt x="21395" y="74403"/>
                    <a:pt x="21723" y="74422"/>
                    <a:pt x="22050" y="74463"/>
                  </a:cubicBezTo>
                  <a:cubicBezTo>
                    <a:pt x="22654" y="74541"/>
                    <a:pt x="23310" y="75171"/>
                    <a:pt x="23704" y="75723"/>
                  </a:cubicBezTo>
                  <a:cubicBezTo>
                    <a:pt x="25095" y="77796"/>
                    <a:pt x="26145" y="80159"/>
                    <a:pt x="27799" y="81970"/>
                  </a:cubicBezTo>
                  <a:cubicBezTo>
                    <a:pt x="29111" y="83388"/>
                    <a:pt x="31133" y="84149"/>
                    <a:pt x="32786" y="85277"/>
                  </a:cubicBezTo>
                  <a:cubicBezTo>
                    <a:pt x="33259" y="85566"/>
                    <a:pt x="33600" y="85960"/>
                    <a:pt x="33810" y="86459"/>
                  </a:cubicBezTo>
                  <a:cubicBezTo>
                    <a:pt x="34571" y="88742"/>
                    <a:pt x="34204" y="90869"/>
                    <a:pt x="33075" y="92470"/>
                  </a:cubicBezTo>
                  <a:cubicBezTo>
                    <a:pt x="30345" y="91761"/>
                    <a:pt x="27983" y="90842"/>
                    <a:pt x="25568" y="90580"/>
                  </a:cubicBezTo>
                  <a:cubicBezTo>
                    <a:pt x="25296" y="90553"/>
                    <a:pt x="25026" y="90539"/>
                    <a:pt x="24759" y="90539"/>
                  </a:cubicBezTo>
                  <a:cubicBezTo>
                    <a:pt x="22453" y="90539"/>
                    <a:pt x="20355" y="91540"/>
                    <a:pt x="18638" y="93257"/>
                  </a:cubicBezTo>
                  <a:cubicBezTo>
                    <a:pt x="17986" y="93922"/>
                    <a:pt x="17353" y="94275"/>
                    <a:pt x="16751" y="94275"/>
                  </a:cubicBezTo>
                  <a:cubicBezTo>
                    <a:pt x="16116" y="94275"/>
                    <a:pt x="15515" y="93883"/>
                    <a:pt x="14963" y="93047"/>
                  </a:cubicBezTo>
                  <a:cubicBezTo>
                    <a:pt x="13887" y="91420"/>
                    <a:pt x="12916" y="89609"/>
                    <a:pt x="12522" y="87719"/>
                  </a:cubicBezTo>
                  <a:cubicBezTo>
                    <a:pt x="12102" y="85776"/>
                    <a:pt x="12207" y="83624"/>
                    <a:pt x="12469" y="81629"/>
                  </a:cubicBezTo>
                  <a:cubicBezTo>
                    <a:pt x="13029" y="77542"/>
                    <a:pt x="16947" y="74403"/>
                    <a:pt x="21069" y="74403"/>
                  </a:cubicBezTo>
                  <a:close/>
                  <a:moveTo>
                    <a:pt x="94788" y="64540"/>
                  </a:moveTo>
                  <a:lnTo>
                    <a:pt x="94788" y="64540"/>
                  </a:lnTo>
                  <a:cubicBezTo>
                    <a:pt x="95129" y="65249"/>
                    <a:pt x="95313" y="65617"/>
                    <a:pt x="95444" y="66037"/>
                  </a:cubicBezTo>
                  <a:cubicBezTo>
                    <a:pt x="96153" y="68268"/>
                    <a:pt x="96783" y="70551"/>
                    <a:pt x="97570" y="72756"/>
                  </a:cubicBezTo>
                  <a:cubicBezTo>
                    <a:pt x="98961" y="76615"/>
                    <a:pt x="97754" y="79975"/>
                    <a:pt x="95339" y="82889"/>
                  </a:cubicBezTo>
                  <a:cubicBezTo>
                    <a:pt x="93187" y="85514"/>
                    <a:pt x="90640" y="87850"/>
                    <a:pt x="88225" y="90291"/>
                  </a:cubicBezTo>
                  <a:cubicBezTo>
                    <a:pt x="87858" y="90659"/>
                    <a:pt x="87254" y="90842"/>
                    <a:pt x="86755" y="91105"/>
                  </a:cubicBezTo>
                  <a:lnTo>
                    <a:pt x="87359" y="91840"/>
                  </a:lnTo>
                  <a:cubicBezTo>
                    <a:pt x="87779" y="91630"/>
                    <a:pt x="88278" y="91499"/>
                    <a:pt x="88619" y="91184"/>
                  </a:cubicBezTo>
                  <a:cubicBezTo>
                    <a:pt x="92609" y="87614"/>
                    <a:pt x="96573" y="84070"/>
                    <a:pt x="98646" y="78951"/>
                  </a:cubicBezTo>
                  <a:cubicBezTo>
                    <a:pt x="98883" y="78426"/>
                    <a:pt x="99066" y="77928"/>
                    <a:pt x="99250" y="77376"/>
                  </a:cubicBezTo>
                  <a:cubicBezTo>
                    <a:pt x="99443" y="76749"/>
                    <a:pt x="99259" y="75724"/>
                    <a:pt x="100083" y="75724"/>
                  </a:cubicBezTo>
                  <a:cubicBezTo>
                    <a:pt x="100156" y="75724"/>
                    <a:pt x="100237" y="75732"/>
                    <a:pt x="100326" y="75749"/>
                  </a:cubicBezTo>
                  <a:cubicBezTo>
                    <a:pt x="101245" y="75880"/>
                    <a:pt x="102059" y="76563"/>
                    <a:pt x="102899" y="77061"/>
                  </a:cubicBezTo>
                  <a:cubicBezTo>
                    <a:pt x="103056" y="77166"/>
                    <a:pt x="103030" y="77560"/>
                    <a:pt x="103161" y="77744"/>
                  </a:cubicBezTo>
                  <a:cubicBezTo>
                    <a:pt x="103345" y="78006"/>
                    <a:pt x="103608" y="78243"/>
                    <a:pt x="103896" y="78374"/>
                  </a:cubicBezTo>
                  <a:cubicBezTo>
                    <a:pt x="103903" y="78377"/>
                    <a:pt x="103910" y="78379"/>
                    <a:pt x="103918" y="78379"/>
                  </a:cubicBezTo>
                  <a:cubicBezTo>
                    <a:pt x="104039" y="78379"/>
                    <a:pt x="104324" y="78018"/>
                    <a:pt x="104448" y="77796"/>
                  </a:cubicBezTo>
                  <a:cubicBezTo>
                    <a:pt x="105051" y="76641"/>
                    <a:pt x="105734" y="76248"/>
                    <a:pt x="107650" y="76090"/>
                  </a:cubicBezTo>
                  <a:lnTo>
                    <a:pt x="107650" y="76090"/>
                  </a:lnTo>
                  <a:cubicBezTo>
                    <a:pt x="103739" y="81839"/>
                    <a:pt x="98436" y="86511"/>
                    <a:pt x="97334" y="93730"/>
                  </a:cubicBezTo>
                  <a:cubicBezTo>
                    <a:pt x="96842" y="93674"/>
                    <a:pt x="96356" y="93646"/>
                    <a:pt x="95877" y="93646"/>
                  </a:cubicBezTo>
                  <a:cubicBezTo>
                    <a:pt x="93645" y="93646"/>
                    <a:pt x="91579" y="94267"/>
                    <a:pt x="89958" y="95672"/>
                  </a:cubicBezTo>
                  <a:lnTo>
                    <a:pt x="83632" y="89766"/>
                  </a:lnTo>
                  <a:cubicBezTo>
                    <a:pt x="93475" y="84411"/>
                    <a:pt x="94840" y="74961"/>
                    <a:pt x="94788" y="64540"/>
                  </a:cubicBezTo>
                  <a:close/>
                  <a:moveTo>
                    <a:pt x="123767" y="59185"/>
                  </a:moveTo>
                  <a:cubicBezTo>
                    <a:pt x="122481" y="66667"/>
                    <a:pt x="121405" y="73754"/>
                    <a:pt x="120013" y="80815"/>
                  </a:cubicBezTo>
                  <a:cubicBezTo>
                    <a:pt x="119252" y="84805"/>
                    <a:pt x="117966" y="88690"/>
                    <a:pt x="116916" y="92627"/>
                  </a:cubicBezTo>
                  <a:cubicBezTo>
                    <a:pt x="116706" y="93389"/>
                    <a:pt x="116444" y="94097"/>
                    <a:pt x="116260" y="94859"/>
                  </a:cubicBezTo>
                  <a:cubicBezTo>
                    <a:pt x="115866" y="96539"/>
                    <a:pt x="115787" y="97956"/>
                    <a:pt x="117677" y="99085"/>
                  </a:cubicBezTo>
                  <a:cubicBezTo>
                    <a:pt x="119804" y="100397"/>
                    <a:pt x="120433" y="102576"/>
                    <a:pt x="119830" y="104492"/>
                  </a:cubicBezTo>
                  <a:cubicBezTo>
                    <a:pt x="111850" y="102523"/>
                    <a:pt x="105393" y="97694"/>
                    <a:pt x="98331" y="93835"/>
                  </a:cubicBezTo>
                  <a:cubicBezTo>
                    <a:pt x="99591" y="89871"/>
                    <a:pt x="101691" y="86301"/>
                    <a:pt x="104211" y="82915"/>
                  </a:cubicBezTo>
                  <a:cubicBezTo>
                    <a:pt x="106469" y="79949"/>
                    <a:pt x="108542" y="76825"/>
                    <a:pt x="110852" y="73911"/>
                  </a:cubicBezTo>
                  <a:cubicBezTo>
                    <a:pt x="114317" y="69554"/>
                    <a:pt x="117887" y="65302"/>
                    <a:pt x="121457" y="61023"/>
                  </a:cubicBezTo>
                  <a:cubicBezTo>
                    <a:pt x="122008" y="60393"/>
                    <a:pt x="122770" y="59947"/>
                    <a:pt x="123767" y="59185"/>
                  </a:cubicBezTo>
                  <a:close/>
                  <a:moveTo>
                    <a:pt x="11078" y="82495"/>
                  </a:moveTo>
                  <a:lnTo>
                    <a:pt x="11078" y="82495"/>
                  </a:lnTo>
                  <a:cubicBezTo>
                    <a:pt x="10921" y="87745"/>
                    <a:pt x="11419" y="92444"/>
                    <a:pt x="16223" y="95515"/>
                  </a:cubicBezTo>
                  <a:cubicBezTo>
                    <a:pt x="13913" y="98927"/>
                    <a:pt x="13808" y="102655"/>
                    <a:pt x="15015" y="106566"/>
                  </a:cubicBezTo>
                  <a:cubicBezTo>
                    <a:pt x="15173" y="107117"/>
                    <a:pt x="14832" y="107852"/>
                    <a:pt x="14622" y="108955"/>
                  </a:cubicBezTo>
                  <a:cubicBezTo>
                    <a:pt x="13729" y="107983"/>
                    <a:pt x="13152" y="107458"/>
                    <a:pt x="12732" y="106828"/>
                  </a:cubicBezTo>
                  <a:cubicBezTo>
                    <a:pt x="9267" y="101893"/>
                    <a:pt x="6038" y="96749"/>
                    <a:pt x="5802" y="90554"/>
                  </a:cubicBezTo>
                  <a:cubicBezTo>
                    <a:pt x="5697" y="87902"/>
                    <a:pt x="7141" y="85304"/>
                    <a:pt x="9241" y="83361"/>
                  </a:cubicBezTo>
                  <a:cubicBezTo>
                    <a:pt x="9634" y="82994"/>
                    <a:pt x="10291" y="82863"/>
                    <a:pt x="11078" y="82495"/>
                  </a:cubicBezTo>
                  <a:close/>
                  <a:moveTo>
                    <a:pt x="39375" y="94832"/>
                  </a:moveTo>
                  <a:cubicBezTo>
                    <a:pt x="40766" y="97851"/>
                    <a:pt x="42630" y="100765"/>
                    <a:pt x="46226" y="102576"/>
                  </a:cubicBezTo>
                  <a:cubicBezTo>
                    <a:pt x="42525" y="103547"/>
                    <a:pt x="40058" y="105595"/>
                    <a:pt x="38456" y="108955"/>
                  </a:cubicBezTo>
                  <a:cubicBezTo>
                    <a:pt x="38299" y="106382"/>
                    <a:pt x="38325" y="104072"/>
                    <a:pt x="37931" y="101788"/>
                  </a:cubicBezTo>
                  <a:cubicBezTo>
                    <a:pt x="37590" y="99610"/>
                    <a:pt x="36803" y="97484"/>
                    <a:pt x="36278" y="95489"/>
                  </a:cubicBezTo>
                  <a:lnTo>
                    <a:pt x="39375" y="94832"/>
                  </a:lnTo>
                  <a:close/>
                  <a:moveTo>
                    <a:pt x="179941" y="99951"/>
                  </a:moveTo>
                  <a:cubicBezTo>
                    <a:pt x="181017" y="103416"/>
                    <a:pt x="181385" y="103941"/>
                    <a:pt x="183642" y="104833"/>
                  </a:cubicBezTo>
                  <a:cubicBezTo>
                    <a:pt x="182697" y="106303"/>
                    <a:pt x="182461" y="108088"/>
                    <a:pt x="183012" y="109742"/>
                  </a:cubicBezTo>
                  <a:cubicBezTo>
                    <a:pt x="183249" y="110503"/>
                    <a:pt x="182409" y="111553"/>
                    <a:pt x="182067" y="112524"/>
                  </a:cubicBezTo>
                  <a:cubicBezTo>
                    <a:pt x="179521" y="112341"/>
                    <a:pt x="177342" y="111763"/>
                    <a:pt x="176135" y="109348"/>
                  </a:cubicBezTo>
                  <a:cubicBezTo>
                    <a:pt x="175636" y="108377"/>
                    <a:pt x="175584" y="107590"/>
                    <a:pt x="176791" y="107143"/>
                  </a:cubicBezTo>
                  <a:cubicBezTo>
                    <a:pt x="177972" y="106697"/>
                    <a:pt x="178366" y="106067"/>
                    <a:pt x="177762" y="104702"/>
                  </a:cubicBezTo>
                  <a:cubicBezTo>
                    <a:pt x="177001" y="103101"/>
                    <a:pt x="177526" y="101211"/>
                    <a:pt x="178996" y="100213"/>
                  </a:cubicBezTo>
                  <a:cubicBezTo>
                    <a:pt x="179311" y="100082"/>
                    <a:pt x="179626" y="100003"/>
                    <a:pt x="179941" y="99951"/>
                  </a:cubicBezTo>
                  <a:close/>
                  <a:moveTo>
                    <a:pt x="145395" y="110287"/>
                  </a:moveTo>
                  <a:cubicBezTo>
                    <a:pt x="145934" y="110287"/>
                    <a:pt x="146494" y="110453"/>
                    <a:pt x="147024" y="110661"/>
                  </a:cubicBezTo>
                  <a:cubicBezTo>
                    <a:pt x="148258" y="111212"/>
                    <a:pt x="149387" y="111868"/>
                    <a:pt x="150437" y="112682"/>
                  </a:cubicBezTo>
                  <a:cubicBezTo>
                    <a:pt x="151408" y="113391"/>
                    <a:pt x="150883" y="115018"/>
                    <a:pt x="149360" y="115937"/>
                  </a:cubicBezTo>
                  <a:cubicBezTo>
                    <a:pt x="148168" y="113652"/>
                    <a:pt x="147000" y="111320"/>
                    <a:pt x="144032" y="111320"/>
                  </a:cubicBezTo>
                  <a:cubicBezTo>
                    <a:pt x="143877" y="111320"/>
                    <a:pt x="143717" y="111326"/>
                    <a:pt x="143552" y="111340"/>
                  </a:cubicBezTo>
                  <a:lnTo>
                    <a:pt x="143552" y="111340"/>
                  </a:lnTo>
                  <a:cubicBezTo>
                    <a:pt x="144065" y="110553"/>
                    <a:pt x="144713" y="110287"/>
                    <a:pt x="145395" y="110287"/>
                  </a:cubicBezTo>
                  <a:close/>
                  <a:moveTo>
                    <a:pt x="25394" y="92156"/>
                  </a:moveTo>
                  <a:cubicBezTo>
                    <a:pt x="27715" y="92156"/>
                    <a:pt x="30175" y="92993"/>
                    <a:pt x="32183" y="94596"/>
                  </a:cubicBezTo>
                  <a:cubicBezTo>
                    <a:pt x="34834" y="96749"/>
                    <a:pt x="35858" y="98376"/>
                    <a:pt x="36251" y="101395"/>
                  </a:cubicBezTo>
                  <a:cubicBezTo>
                    <a:pt x="34598" y="97982"/>
                    <a:pt x="32498" y="95410"/>
                    <a:pt x="29295" y="93940"/>
                  </a:cubicBezTo>
                  <a:cubicBezTo>
                    <a:pt x="28560" y="93599"/>
                    <a:pt x="27773" y="93389"/>
                    <a:pt x="26985" y="93284"/>
                  </a:cubicBezTo>
                  <a:cubicBezTo>
                    <a:pt x="26969" y="93283"/>
                    <a:pt x="26953" y="93282"/>
                    <a:pt x="26937" y="93282"/>
                  </a:cubicBezTo>
                  <a:cubicBezTo>
                    <a:pt x="26479" y="93282"/>
                    <a:pt x="25999" y="93631"/>
                    <a:pt x="25568" y="93809"/>
                  </a:cubicBezTo>
                  <a:cubicBezTo>
                    <a:pt x="27405" y="94806"/>
                    <a:pt x="29321" y="95489"/>
                    <a:pt x="30765" y="96722"/>
                  </a:cubicBezTo>
                  <a:cubicBezTo>
                    <a:pt x="32261" y="98009"/>
                    <a:pt x="33495" y="99741"/>
                    <a:pt x="34519" y="101447"/>
                  </a:cubicBezTo>
                  <a:cubicBezTo>
                    <a:pt x="35411" y="102917"/>
                    <a:pt x="34440" y="104151"/>
                    <a:pt x="33206" y="105516"/>
                  </a:cubicBezTo>
                  <a:cubicBezTo>
                    <a:pt x="32839" y="104545"/>
                    <a:pt x="32550" y="103810"/>
                    <a:pt x="32314" y="103075"/>
                  </a:cubicBezTo>
                  <a:cubicBezTo>
                    <a:pt x="31211" y="99846"/>
                    <a:pt x="29610" y="97011"/>
                    <a:pt x="26329" y="95462"/>
                  </a:cubicBezTo>
                  <a:cubicBezTo>
                    <a:pt x="25968" y="95298"/>
                    <a:pt x="25576" y="95216"/>
                    <a:pt x="25186" y="95216"/>
                  </a:cubicBezTo>
                  <a:cubicBezTo>
                    <a:pt x="24952" y="95216"/>
                    <a:pt x="24718" y="95246"/>
                    <a:pt x="24492" y="95305"/>
                  </a:cubicBezTo>
                  <a:cubicBezTo>
                    <a:pt x="24728" y="95541"/>
                    <a:pt x="25017" y="95777"/>
                    <a:pt x="25332" y="95961"/>
                  </a:cubicBezTo>
                  <a:cubicBezTo>
                    <a:pt x="28298" y="97484"/>
                    <a:pt x="29978" y="100030"/>
                    <a:pt x="31001" y="103075"/>
                  </a:cubicBezTo>
                  <a:cubicBezTo>
                    <a:pt x="31159" y="103521"/>
                    <a:pt x="31185" y="104020"/>
                    <a:pt x="31421" y="104387"/>
                  </a:cubicBezTo>
                  <a:cubicBezTo>
                    <a:pt x="31973" y="105201"/>
                    <a:pt x="32576" y="106487"/>
                    <a:pt x="33206" y="106513"/>
                  </a:cubicBezTo>
                  <a:cubicBezTo>
                    <a:pt x="33225" y="106515"/>
                    <a:pt x="33244" y="106515"/>
                    <a:pt x="33263" y="106515"/>
                  </a:cubicBezTo>
                  <a:cubicBezTo>
                    <a:pt x="33988" y="106515"/>
                    <a:pt x="34876" y="105550"/>
                    <a:pt x="35490" y="104833"/>
                  </a:cubicBezTo>
                  <a:cubicBezTo>
                    <a:pt x="35989" y="104256"/>
                    <a:pt x="36146" y="103416"/>
                    <a:pt x="36619" y="102340"/>
                  </a:cubicBezTo>
                  <a:lnTo>
                    <a:pt x="36619" y="102340"/>
                  </a:lnTo>
                  <a:cubicBezTo>
                    <a:pt x="36750" y="105778"/>
                    <a:pt x="37590" y="108928"/>
                    <a:pt x="36068" y="111947"/>
                  </a:cubicBezTo>
                  <a:cubicBezTo>
                    <a:pt x="35753" y="112498"/>
                    <a:pt x="35333" y="112997"/>
                    <a:pt x="34860" y="113417"/>
                  </a:cubicBezTo>
                  <a:cubicBezTo>
                    <a:pt x="34230" y="113968"/>
                    <a:pt x="33443" y="114309"/>
                    <a:pt x="32918" y="114913"/>
                  </a:cubicBezTo>
                  <a:cubicBezTo>
                    <a:pt x="31596" y="116448"/>
                    <a:pt x="30135" y="117037"/>
                    <a:pt x="28615" y="117037"/>
                  </a:cubicBezTo>
                  <a:cubicBezTo>
                    <a:pt x="27328" y="117037"/>
                    <a:pt x="25999" y="116615"/>
                    <a:pt x="24675" y="115989"/>
                  </a:cubicBezTo>
                  <a:cubicBezTo>
                    <a:pt x="22680" y="115044"/>
                    <a:pt x="20869" y="113653"/>
                    <a:pt x="18848" y="112393"/>
                  </a:cubicBezTo>
                  <a:cubicBezTo>
                    <a:pt x="19688" y="111028"/>
                    <a:pt x="19110" y="109847"/>
                    <a:pt x="17509" y="109847"/>
                  </a:cubicBezTo>
                  <a:cubicBezTo>
                    <a:pt x="17461" y="109848"/>
                    <a:pt x="17414" y="109848"/>
                    <a:pt x="17367" y="109848"/>
                  </a:cubicBezTo>
                  <a:cubicBezTo>
                    <a:pt x="15985" y="109848"/>
                    <a:pt x="15589" y="109457"/>
                    <a:pt x="16249" y="107983"/>
                  </a:cubicBezTo>
                  <a:cubicBezTo>
                    <a:pt x="16512" y="107380"/>
                    <a:pt x="16328" y="106487"/>
                    <a:pt x="16144" y="105752"/>
                  </a:cubicBezTo>
                  <a:cubicBezTo>
                    <a:pt x="14753" y="100345"/>
                    <a:pt x="16302" y="96329"/>
                    <a:pt x="21000" y="93362"/>
                  </a:cubicBezTo>
                  <a:cubicBezTo>
                    <a:pt x="22272" y="92550"/>
                    <a:pt x="23800" y="92156"/>
                    <a:pt x="25394" y="92156"/>
                  </a:cubicBezTo>
                  <a:close/>
                  <a:moveTo>
                    <a:pt x="140882" y="113522"/>
                  </a:moveTo>
                  <a:cubicBezTo>
                    <a:pt x="140961" y="113994"/>
                    <a:pt x="141039" y="114309"/>
                    <a:pt x="141171" y="114808"/>
                  </a:cubicBezTo>
                  <a:cubicBezTo>
                    <a:pt x="141719" y="114151"/>
                    <a:pt x="142323" y="113839"/>
                    <a:pt x="142932" y="113839"/>
                  </a:cubicBezTo>
                  <a:cubicBezTo>
                    <a:pt x="143345" y="113839"/>
                    <a:pt x="143760" y="113982"/>
                    <a:pt x="144163" y="114257"/>
                  </a:cubicBezTo>
                  <a:cubicBezTo>
                    <a:pt x="144951" y="114808"/>
                    <a:pt x="145581" y="115648"/>
                    <a:pt x="146263" y="116331"/>
                  </a:cubicBezTo>
                  <a:lnTo>
                    <a:pt x="146289" y="116331"/>
                  </a:lnTo>
                  <a:cubicBezTo>
                    <a:pt x="144504" y="117039"/>
                    <a:pt x="143244" y="117564"/>
                    <a:pt x="141958" y="118089"/>
                  </a:cubicBezTo>
                  <a:cubicBezTo>
                    <a:pt x="141860" y="118111"/>
                    <a:pt x="141758" y="118124"/>
                    <a:pt x="141657" y="118124"/>
                  </a:cubicBezTo>
                  <a:cubicBezTo>
                    <a:pt x="141513" y="118124"/>
                    <a:pt x="141372" y="118098"/>
                    <a:pt x="141249" y="118037"/>
                  </a:cubicBezTo>
                  <a:cubicBezTo>
                    <a:pt x="140173" y="117617"/>
                    <a:pt x="139097" y="117197"/>
                    <a:pt x="137889" y="116698"/>
                  </a:cubicBezTo>
                  <a:cubicBezTo>
                    <a:pt x="138204" y="115044"/>
                    <a:pt x="139359" y="114178"/>
                    <a:pt x="140882" y="113522"/>
                  </a:cubicBezTo>
                  <a:close/>
                  <a:moveTo>
                    <a:pt x="145230" y="118032"/>
                  </a:moveTo>
                  <a:cubicBezTo>
                    <a:pt x="145966" y="118032"/>
                    <a:pt x="146726" y="118258"/>
                    <a:pt x="147418" y="118719"/>
                  </a:cubicBezTo>
                  <a:lnTo>
                    <a:pt x="145003" y="121003"/>
                  </a:lnTo>
                  <a:lnTo>
                    <a:pt x="142903" y="118929"/>
                  </a:lnTo>
                  <a:cubicBezTo>
                    <a:pt x="143552" y="118337"/>
                    <a:pt x="144375" y="118032"/>
                    <a:pt x="145230" y="118032"/>
                  </a:cubicBezTo>
                  <a:close/>
                  <a:moveTo>
                    <a:pt x="194352" y="76799"/>
                  </a:moveTo>
                  <a:cubicBezTo>
                    <a:pt x="196137" y="76904"/>
                    <a:pt x="197660" y="77508"/>
                    <a:pt x="198683" y="78899"/>
                  </a:cubicBezTo>
                  <a:cubicBezTo>
                    <a:pt x="199576" y="80238"/>
                    <a:pt x="201019" y="81104"/>
                    <a:pt x="202621" y="81235"/>
                  </a:cubicBezTo>
                  <a:cubicBezTo>
                    <a:pt x="205193" y="81498"/>
                    <a:pt x="206663" y="83099"/>
                    <a:pt x="207713" y="85356"/>
                  </a:cubicBezTo>
                  <a:cubicBezTo>
                    <a:pt x="208107" y="86249"/>
                    <a:pt x="208921" y="87246"/>
                    <a:pt x="209787" y="87561"/>
                  </a:cubicBezTo>
                  <a:cubicBezTo>
                    <a:pt x="212989" y="88821"/>
                    <a:pt x="214249" y="91315"/>
                    <a:pt x="214617" y="94439"/>
                  </a:cubicBezTo>
                  <a:cubicBezTo>
                    <a:pt x="214800" y="96040"/>
                    <a:pt x="214853" y="97510"/>
                    <a:pt x="215982" y="98953"/>
                  </a:cubicBezTo>
                  <a:cubicBezTo>
                    <a:pt x="217032" y="100292"/>
                    <a:pt x="216953" y="102130"/>
                    <a:pt x="215982" y="103731"/>
                  </a:cubicBezTo>
                  <a:cubicBezTo>
                    <a:pt x="215220" y="105043"/>
                    <a:pt x="215037" y="106041"/>
                    <a:pt x="216717" y="106960"/>
                  </a:cubicBezTo>
                  <a:cubicBezTo>
                    <a:pt x="218475" y="107931"/>
                    <a:pt x="218292" y="111711"/>
                    <a:pt x="216822" y="113496"/>
                  </a:cubicBezTo>
                  <a:cubicBezTo>
                    <a:pt x="213514" y="117459"/>
                    <a:pt x="208606" y="118693"/>
                    <a:pt x="204301" y="121266"/>
                  </a:cubicBezTo>
                  <a:cubicBezTo>
                    <a:pt x="204117" y="120636"/>
                    <a:pt x="203986" y="120242"/>
                    <a:pt x="203854" y="119743"/>
                  </a:cubicBezTo>
                  <a:cubicBezTo>
                    <a:pt x="203618" y="119822"/>
                    <a:pt x="203329" y="119796"/>
                    <a:pt x="203277" y="119901"/>
                  </a:cubicBezTo>
                  <a:cubicBezTo>
                    <a:pt x="202500" y="121177"/>
                    <a:pt x="201565" y="121853"/>
                    <a:pt x="200426" y="121853"/>
                  </a:cubicBezTo>
                  <a:cubicBezTo>
                    <a:pt x="199833" y="121853"/>
                    <a:pt x="199184" y="121670"/>
                    <a:pt x="198473" y="121292"/>
                  </a:cubicBezTo>
                  <a:cubicBezTo>
                    <a:pt x="198389" y="121253"/>
                    <a:pt x="198292" y="121238"/>
                    <a:pt x="198187" y="121238"/>
                  </a:cubicBezTo>
                  <a:cubicBezTo>
                    <a:pt x="197866" y="121238"/>
                    <a:pt x="197471" y="121377"/>
                    <a:pt x="197135" y="121397"/>
                  </a:cubicBezTo>
                  <a:cubicBezTo>
                    <a:pt x="196190" y="121554"/>
                    <a:pt x="195218" y="121659"/>
                    <a:pt x="194273" y="121659"/>
                  </a:cubicBezTo>
                  <a:cubicBezTo>
                    <a:pt x="192646" y="121607"/>
                    <a:pt x="191438" y="120819"/>
                    <a:pt x="190966" y="119192"/>
                  </a:cubicBezTo>
                  <a:cubicBezTo>
                    <a:pt x="190588" y="118012"/>
                    <a:pt x="189934" y="117383"/>
                    <a:pt x="188757" y="117383"/>
                  </a:cubicBezTo>
                  <a:cubicBezTo>
                    <a:pt x="188625" y="117383"/>
                    <a:pt x="188486" y="117391"/>
                    <a:pt x="188341" y="117407"/>
                  </a:cubicBezTo>
                  <a:cubicBezTo>
                    <a:pt x="188184" y="117422"/>
                    <a:pt x="188029" y="117429"/>
                    <a:pt x="187877" y="117429"/>
                  </a:cubicBezTo>
                  <a:cubicBezTo>
                    <a:pt x="186116" y="117429"/>
                    <a:pt x="184661" y="116478"/>
                    <a:pt x="183695" y="115149"/>
                  </a:cubicBezTo>
                  <a:cubicBezTo>
                    <a:pt x="183196" y="114388"/>
                    <a:pt x="183459" y="112944"/>
                    <a:pt x="183669" y="111868"/>
                  </a:cubicBezTo>
                  <a:cubicBezTo>
                    <a:pt x="183782" y="111315"/>
                    <a:pt x="184058" y="111165"/>
                    <a:pt x="184392" y="111165"/>
                  </a:cubicBezTo>
                  <a:cubicBezTo>
                    <a:pt x="184756" y="111165"/>
                    <a:pt x="185189" y="111342"/>
                    <a:pt x="185559" y="111370"/>
                  </a:cubicBezTo>
                  <a:cubicBezTo>
                    <a:pt x="186188" y="111370"/>
                    <a:pt x="186818" y="111343"/>
                    <a:pt x="187448" y="111238"/>
                  </a:cubicBezTo>
                  <a:lnTo>
                    <a:pt x="187527" y="110766"/>
                  </a:lnTo>
                  <a:cubicBezTo>
                    <a:pt x="187028" y="110556"/>
                    <a:pt x="186503" y="110372"/>
                    <a:pt x="185979" y="110215"/>
                  </a:cubicBezTo>
                  <a:cubicBezTo>
                    <a:pt x="184692" y="109978"/>
                    <a:pt x="183957" y="109270"/>
                    <a:pt x="183905" y="107957"/>
                  </a:cubicBezTo>
                  <a:cubicBezTo>
                    <a:pt x="183826" y="106566"/>
                    <a:pt x="184220" y="105385"/>
                    <a:pt x="185427" y="104518"/>
                  </a:cubicBezTo>
                  <a:cubicBezTo>
                    <a:pt x="185769" y="104230"/>
                    <a:pt x="186057" y="103915"/>
                    <a:pt x="186346" y="103547"/>
                  </a:cubicBezTo>
                  <a:cubicBezTo>
                    <a:pt x="185957" y="103482"/>
                    <a:pt x="185568" y="103311"/>
                    <a:pt x="185194" y="103311"/>
                  </a:cubicBezTo>
                  <a:cubicBezTo>
                    <a:pt x="185113" y="103311"/>
                    <a:pt x="185034" y="103319"/>
                    <a:pt x="184955" y="103337"/>
                  </a:cubicBezTo>
                  <a:cubicBezTo>
                    <a:pt x="184715" y="103382"/>
                    <a:pt x="184490" y="103403"/>
                    <a:pt x="184277" y="103403"/>
                  </a:cubicBezTo>
                  <a:cubicBezTo>
                    <a:pt x="183231" y="103403"/>
                    <a:pt x="182490" y="102875"/>
                    <a:pt x="181857" y="101893"/>
                  </a:cubicBezTo>
                  <a:cubicBezTo>
                    <a:pt x="181096" y="100712"/>
                    <a:pt x="181175" y="99688"/>
                    <a:pt x="182041" y="98533"/>
                  </a:cubicBezTo>
                  <a:cubicBezTo>
                    <a:pt x="182592" y="97799"/>
                    <a:pt x="182776" y="96775"/>
                    <a:pt x="183170" y="95804"/>
                  </a:cubicBezTo>
                  <a:lnTo>
                    <a:pt x="185139" y="95436"/>
                  </a:lnTo>
                  <a:cubicBezTo>
                    <a:pt x="185139" y="95279"/>
                    <a:pt x="185139" y="95121"/>
                    <a:pt x="185139" y="94990"/>
                  </a:cubicBezTo>
                  <a:cubicBezTo>
                    <a:pt x="184482" y="94832"/>
                    <a:pt x="183826" y="94675"/>
                    <a:pt x="183170" y="94544"/>
                  </a:cubicBezTo>
                  <a:cubicBezTo>
                    <a:pt x="181359" y="94229"/>
                    <a:pt x="180519" y="93179"/>
                    <a:pt x="180702" y="91315"/>
                  </a:cubicBezTo>
                  <a:cubicBezTo>
                    <a:pt x="180807" y="89215"/>
                    <a:pt x="182251" y="87430"/>
                    <a:pt x="184299" y="86879"/>
                  </a:cubicBezTo>
                  <a:cubicBezTo>
                    <a:pt x="184876" y="86721"/>
                    <a:pt x="185480" y="86590"/>
                    <a:pt x="186110" y="86459"/>
                  </a:cubicBezTo>
                  <a:cubicBezTo>
                    <a:pt x="187868" y="88611"/>
                    <a:pt x="187343" y="90842"/>
                    <a:pt x="186188" y="93126"/>
                  </a:cubicBezTo>
                  <a:lnTo>
                    <a:pt x="186582" y="93415"/>
                  </a:lnTo>
                  <a:cubicBezTo>
                    <a:pt x="187160" y="92942"/>
                    <a:pt x="187842" y="92575"/>
                    <a:pt x="188315" y="92024"/>
                  </a:cubicBezTo>
                  <a:cubicBezTo>
                    <a:pt x="188979" y="91264"/>
                    <a:pt x="189713" y="90655"/>
                    <a:pt x="190585" y="90655"/>
                  </a:cubicBezTo>
                  <a:cubicBezTo>
                    <a:pt x="190918" y="90655"/>
                    <a:pt x="191271" y="90744"/>
                    <a:pt x="191648" y="90947"/>
                  </a:cubicBezTo>
                  <a:cubicBezTo>
                    <a:pt x="193013" y="91682"/>
                    <a:pt x="193538" y="93047"/>
                    <a:pt x="193486" y="94570"/>
                  </a:cubicBezTo>
                  <a:cubicBezTo>
                    <a:pt x="193460" y="95279"/>
                    <a:pt x="193328" y="95961"/>
                    <a:pt x="193223" y="96696"/>
                  </a:cubicBezTo>
                  <a:cubicBezTo>
                    <a:pt x="194693" y="96302"/>
                    <a:pt x="195271" y="94780"/>
                    <a:pt x="194825" y="92916"/>
                  </a:cubicBezTo>
                  <a:cubicBezTo>
                    <a:pt x="194238" y="90505"/>
                    <a:pt x="192753" y="89262"/>
                    <a:pt x="190428" y="89262"/>
                  </a:cubicBezTo>
                  <a:cubicBezTo>
                    <a:pt x="189944" y="89262"/>
                    <a:pt x="189423" y="89316"/>
                    <a:pt x="188866" y="89425"/>
                  </a:cubicBezTo>
                  <a:cubicBezTo>
                    <a:pt x="188813" y="89346"/>
                    <a:pt x="188708" y="89267"/>
                    <a:pt x="188708" y="89189"/>
                  </a:cubicBezTo>
                  <a:cubicBezTo>
                    <a:pt x="188450" y="86676"/>
                    <a:pt x="187554" y="85594"/>
                    <a:pt x="185857" y="85594"/>
                  </a:cubicBezTo>
                  <a:cubicBezTo>
                    <a:pt x="185142" y="85594"/>
                    <a:pt x="184286" y="85786"/>
                    <a:pt x="183275" y="86144"/>
                  </a:cubicBezTo>
                  <a:cubicBezTo>
                    <a:pt x="180492" y="87115"/>
                    <a:pt x="178944" y="90422"/>
                    <a:pt x="179836" y="93179"/>
                  </a:cubicBezTo>
                  <a:cubicBezTo>
                    <a:pt x="180099" y="93809"/>
                    <a:pt x="180466" y="94334"/>
                    <a:pt x="180965" y="94780"/>
                  </a:cubicBezTo>
                  <a:cubicBezTo>
                    <a:pt x="181490" y="95279"/>
                    <a:pt x="182330" y="95646"/>
                    <a:pt x="181700" y="96460"/>
                  </a:cubicBezTo>
                  <a:cubicBezTo>
                    <a:pt x="181122" y="97195"/>
                    <a:pt x="180282" y="98271"/>
                    <a:pt x="179547" y="98271"/>
                  </a:cubicBezTo>
                  <a:cubicBezTo>
                    <a:pt x="178445" y="98271"/>
                    <a:pt x="176844" y="97772"/>
                    <a:pt x="176319" y="96959"/>
                  </a:cubicBezTo>
                  <a:cubicBezTo>
                    <a:pt x="175846" y="96171"/>
                    <a:pt x="176476" y="94701"/>
                    <a:pt x="176686" y="93520"/>
                  </a:cubicBezTo>
                  <a:cubicBezTo>
                    <a:pt x="176791" y="93101"/>
                    <a:pt x="176948" y="92683"/>
                    <a:pt x="177131" y="92290"/>
                  </a:cubicBezTo>
                  <a:lnTo>
                    <a:pt x="177131" y="92290"/>
                  </a:lnTo>
                  <a:cubicBezTo>
                    <a:pt x="175447" y="92535"/>
                    <a:pt x="174979" y="93685"/>
                    <a:pt x="174770" y="95016"/>
                  </a:cubicBezTo>
                  <a:cubicBezTo>
                    <a:pt x="174376" y="97589"/>
                    <a:pt x="174717" y="98140"/>
                    <a:pt x="177080" y="99478"/>
                  </a:cubicBezTo>
                  <a:cubicBezTo>
                    <a:pt x="176686" y="101421"/>
                    <a:pt x="176292" y="103258"/>
                    <a:pt x="175899" y="105280"/>
                  </a:cubicBezTo>
                  <a:cubicBezTo>
                    <a:pt x="175466" y="105381"/>
                    <a:pt x="175067" y="105434"/>
                    <a:pt x="174693" y="105434"/>
                  </a:cubicBezTo>
                  <a:cubicBezTo>
                    <a:pt x="173321" y="105434"/>
                    <a:pt x="172288" y="104719"/>
                    <a:pt x="171174" y="103048"/>
                  </a:cubicBezTo>
                  <a:cubicBezTo>
                    <a:pt x="170885" y="102602"/>
                    <a:pt x="170308" y="102392"/>
                    <a:pt x="169861" y="102051"/>
                  </a:cubicBezTo>
                  <a:lnTo>
                    <a:pt x="169861" y="102051"/>
                  </a:lnTo>
                  <a:cubicBezTo>
                    <a:pt x="169888" y="102628"/>
                    <a:pt x="169756" y="103258"/>
                    <a:pt x="169966" y="103757"/>
                  </a:cubicBezTo>
                  <a:cubicBezTo>
                    <a:pt x="170754" y="105673"/>
                    <a:pt x="171594" y="106172"/>
                    <a:pt x="174796" y="107353"/>
                  </a:cubicBezTo>
                  <a:cubicBezTo>
                    <a:pt x="173694" y="107091"/>
                    <a:pt x="172565" y="106960"/>
                    <a:pt x="171515" y="106566"/>
                  </a:cubicBezTo>
                  <a:cubicBezTo>
                    <a:pt x="169074" y="105673"/>
                    <a:pt x="167394" y="103048"/>
                    <a:pt x="167630" y="100712"/>
                  </a:cubicBezTo>
                  <a:cubicBezTo>
                    <a:pt x="167779" y="99206"/>
                    <a:pt x="168321" y="98557"/>
                    <a:pt x="169479" y="98557"/>
                  </a:cubicBezTo>
                  <a:cubicBezTo>
                    <a:pt x="169754" y="98557"/>
                    <a:pt x="170065" y="98594"/>
                    <a:pt x="170413" y="98665"/>
                  </a:cubicBezTo>
                  <a:cubicBezTo>
                    <a:pt x="170518" y="98672"/>
                    <a:pt x="170624" y="98675"/>
                    <a:pt x="170729" y="98675"/>
                  </a:cubicBezTo>
                  <a:cubicBezTo>
                    <a:pt x="171017" y="98675"/>
                    <a:pt x="171306" y="98651"/>
                    <a:pt x="171594" y="98612"/>
                  </a:cubicBezTo>
                  <a:lnTo>
                    <a:pt x="171646" y="98218"/>
                  </a:lnTo>
                  <a:cubicBezTo>
                    <a:pt x="170885" y="97772"/>
                    <a:pt x="169940" y="97431"/>
                    <a:pt x="169363" y="96827"/>
                  </a:cubicBezTo>
                  <a:cubicBezTo>
                    <a:pt x="168785" y="96197"/>
                    <a:pt x="168549" y="95252"/>
                    <a:pt x="168444" y="94412"/>
                  </a:cubicBezTo>
                  <a:lnTo>
                    <a:pt x="168444" y="94412"/>
                  </a:lnTo>
                  <a:cubicBezTo>
                    <a:pt x="169284" y="95252"/>
                    <a:pt x="170203" y="96014"/>
                    <a:pt x="171121" y="96749"/>
                  </a:cubicBezTo>
                  <a:cubicBezTo>
                    <a:pt x="171202" y="96807"/>
                    <a:pt x="171306" y="96829"/>
                    <a:pt x="171425" y="96829"/>
                  </a:cubicBezTo>
                  <a:cubicBezTo>
                    <a:pt x="171734" y="96829"/>
                    <a:pt x="172138" y="96681"/>
                    <a:pt x="172460" y="96644"/>
                  </a:cubicBezTo>
                  <a:cubicBezTo>
                    <a:pt x="172198" y="96329"/>
                    <a:pt x="171909" y="96066"/>
                    <a:pt x="171673" y="95725"/>
                  </a:cubicBezTo>
                  <a:cubicBezTo>
                    <a:pt x="170885" y="94754"/>
                    <a:pt x="170098" y="93809"/>
                    <a:pt x="169415" y="92785"/>
                  </a:cubicBezTo>
                  <a:cubicBezTo>
                    <a:pt x="169310" y="92601"/>
                    <a:pt x="169546" y="91971"/>
                    <a:pt x="169783" y="91761"/>
                  </a:cubicBezTo>
                  <a:cubicBezTo>
                    <a:pt x="170964" y="90816"/>
                    <a:pt x="172198" y="89924"/>
                    <a:pt x="173510" y="88952"/>
                  </a:cubicBezTo>
                  <a:cubicBezTo>
                    <a:pt x="174236" y="90041"/>
                    <a:pt x="174471" y="91532"/>
                    <a:pt x="176005" y="91532"/>
                  </a:cubicBezTo>
                  <a:cubicBezTo>
                    <a:pt x="176135" y="91532"/>
                    <a:pt x="176274" y="91521"/>
                    <a:pt x="176424" y="91499"/>
                  </a:cubicBezTo>
                  <a:cubicBezTo>
                    <a:pt x="175741" y="90344"/>
                    <a:pt x="175059" y="89504"/>
                    <a:pt x="174744" y="88532"/>
                  </a:cubicBezTo>
                  <a:cubicBezTo>
                    <a:pt x="174507" y="87824"/>
                    <a:pt x="174534" y="87036"/>
                    <a:pt x="174875" y="86354"/>
                  </a:cubicBezTo>
                  <a:cubicBezTo>
                    <a:pt x="175951" y="84464"/>
                    <a:pt x="177710" y="83414"/>
                    <a:pt x="179784" y="82994"/>
                  </a:cubicBezTo>
                  <a:cubicBezTo>
                    <a:pt x="180886" y="82731"/>
                    <a:pt x="181569" y="82259"/>
                    <a:pt x="181989" y="81130"/>
                  </a:cubicBezTo>
                  <a:cubicBezTo>
                    <a:pt x="182768" y="79020"/>
                    <a:pt x="185110" y="77572"/>
                    <a:pt x="187370" y="77572"/>
                  </a:cubicBezTo>
                  <a:cubicBezTo>
                    <a:pt x="187697" y="77572"/>
                    <a:pt x="188022" y="77602"/>
                    <a:pt x="188341" y="77665"/>
                  </a:cubicBezTo>
                  <a:cubicBezTo>
                    <a:pt x="190257" y="78033"/>
                    <a:pt x="191202" y="81104"/>
                    <a:pt x="189890" y="82653"/>
                  </a:cubicBezTo>
                  <a:cubicBezTo>
                    <a:pt x="189732" y="82863"/>
                    <a:pt x="189522" y="83073"/>
                    <a:pt x="189391" y="83230"/>
                  </a:cubicBezTo>
                  <a:cubicBezTo>
                    <a:pt x="191071" y="83414"/>
                    <a:pt x="193013" y="83073"/>
                    <a:pt x="194247" y="83913"/>
                  </a:cubicBezTo>
                  <a:cubicBezTo>
                    <a:pt x="195481" y="84752"/>
                    <a:pt x="195980" y="86695"/>
                    <a:pt x="196872" y="88244"/>
                  </a:cubicBezTo>
                  <a:cubicBezTo>
                    <a:pt x="197870" y="87719"/>
                    <a:pt x="197213" y="86747"/>
                    <a:pt x="197187" y="85934"/>
                  </a:cubicBezTo>
                  <a:cubicBezTo>
                    <a:pt x="197161" y="85251"/>
                    <a:pt x="197135" y="84569"/>
                    <a:pt x="197082" y="83913"/>
                  </a:cubicBezTo>
                  <a:lnTo>
                    <a:pt x="197082" y="83913"/>
                  </a:lnTo>
                  <a:cubicBezTo>
                    <a:pt x="197896" y="83991"/>
                    <a:pt x="198893" y="83834"/>
                    <a:pt x="199497" y="84254"/>
                  </a:cubicBezTo>
                  <a:cubicBezTo>
                    <a:pt x="200599" y="84989"/>
                    <a:pt x="201466" y="86091"/>
                    <a:pt x="202594" y="87220"/>
                  </a:cubicBezTo>
                  <a:cubicBezTo>
                    <a:pt x="203093" y="85907"/>
                    <a:pt x="202279" y="85094"/>
                    <a:pt x="201571" y="84332"/>
                  </a:cubicBezTo>
                  <a:cubicBezTo>
                    <a:pt x="200494" y="83205"/>
                    <a:pt x="199273" y="82655"/>
                    <a:pt x="198132" y="82655"/>
                  </a:cubicBezTo>
                  <a:cubicBezTo>
                    <a:pt x="197520" y="82655"/>
                    <a:pt x="196931" y="82813"/>
                    <a:pt x="196400" y="83125"/>
                  </a:cubicBezTo>
                  <a:lnTo>
                    <a:pt x="191832" y="81445"/>
                  </a:lnTo>
                  <a:cubicBezTo>
                    <a:pt x="191596" y="80369"/>
                    <a:pt x="191281" y="79004"/>
                    <a:pt x="190940" y="77534"/>
                  </a:cubicBezTo>
                  <a:cubicBezTo>
                    <a:pt x="191503" y="77094"/>
                    <a:pt x="191907" y="76858"/>
                    <a:pt x="192246" y="76858"/>
                  </a:cubicBezTo>
                  <a:cubicBezTo>
                    <a:pt x="192698" y="76858"/>
                    <a:pt x="193036" y="77276"/>
                    <a:pt x="193486" y="78190"/>
                  </a:cubicBezTo>
                  <a:cubicBezTo>
                    <a:pt x="193748" y="78741"/>
                    <a:pt x="193853" y="79371"/>
                    <a:pt x="194116" y="79923"/>
                  </a:cubicBezTo>
                  <a:cubicBezTo>
                    <a:pt x="194352" y="80290"/>
                    <a:pt x="194641" y="80631"/>
                    <a:pt x="194982" y="80946"/>
                  </a:cubicBezTo>
                  <a:cubicBezTo>
                    <a:pt x="195140" y="80500"/>
                    <a:pt x="195533" y="80028"/>
                    <a:pt x="195455" y="79660"/>
                  </a:cubicBezTo>
                  <a:cubicBezTo>
                    <a:pt x="195218" y="78741"/>
                    <a:pt x="194798" y="77875"/>
                    <a:pt x="194352" y="76799"/>
                  </a:cubicBezTo>
                  <a:close/>
                  <a:moveTo>
                    <a:pt x="72107" y="109084"/>
                  </a:moveTo>
                  <a:cubicBezTo>
                    <a:pt x="73451" y="109084"/>
                    <a:pt x="74910" y="109797"/>
                    <a:pt x="75547" y="110950"/>
                  </a:cubicBezTo>
                  <a:cubicBezTo>
                    <a:pt x="75914" y="111606"/>
                    <a:pt x="76046" y="112131"/>
                    <a:pt x="75416" y="112839"/>
                  </a:cubicBezTo>
                  <a:cubicBezTo>
                    <a:pt x="74234" y="114126"/>
                    <a:pt x="74313" y="116541"/>
                    <a:pt x="75468" y="117433"/>
                  </a:cubicBezTo>
                  <a:cubicBezTo>
                    <a:pt x="75836" y="117722"/>
                    <a:pt x="76439" y="117722"/>
                    <a:pt x="76964" y="117827"/>
                  </a:cubicBezTo>
                  <a:cubicBezTo>
                    <a:pt x="76807" y="117381"/>
                    <a:pt x="76754" y="116882"/>
                    <a:pt x="76492" y="116514"/>
                  </a:cubicBezTo>
                  <a:cubicBezTo>
                    <a:pt x="75809" y="115674"/>
                    <a:pt x="75731" y="114861"/>
                    <a:pt x="76571" y="112971"/>
                  </a:cubicBezTo>
                  <a:cubicBezTo>
                    <a:pt x="78198" y="113259"/>
                    <a:pt x="80403" y="113049"/>
                    <a:pt x="81348" y="114021"/>
                  </a:cubicBezTo>
                  <a:cubicBezTo>
                    <a:pt x="82267" y="114992"/>
                    <a:pt x="81925" y="117171"/>
                    <a:pt x="82135" y="118719"/>
                  </a:cubicBezTo>
                  <a:cubicBezTo>
                    <a:pt x="79301" y="120268"/>
                    <a:pt x="79222" y="120347"/>
                    <a:pt x="78539" y="122788"/>
                  </a:cubicBezTo>
                  <a:cubicBezTo>
                    <a:pt x="77376" y="121437"/>
                    <a:pt x="76130" y="120235"/>
                    <a:pt x="74450" y="120235"/>
                  </a:cubicBezTo>
                  <a:cubicBezTo>
                    <a:pt x="74008" y="120235"/>
                    <a:pt x="73536" y="120318"/>
                    <a:pt x="73027" y="120504"/>
                  </a:cubicBezTo>
                  <a:cubicBezTo>
                    <a:pt x="72187" y="120793"/>
                    <a:pt x="71504" y="121502"/>
                    <a:pt x="71688" y="122421"/>
                  </a:cubicBezTo>
                  <a:cubicBezTo>
                    <a:pt x="72753" y="122316"/>
                    <a:pt x="73751" y="122112"/>
                    <a:pt x="74709" y="122112"/>
                  </a:cubicBezTo>
                  <a:cubicBezTo>
                    <a:pt x="74956" y="122112"/>
                    <a:pt x="75200" y="122126"/>
                    <a:pt x="75442" y="122158"/>
                  </a:cubicBezTo>
                  <a:cubicBezTo>
                    <a:pt x="76046" y="122237"/>
                    <a:pt x="76676" y="122998"/>
                    <a:pt x="77043" y="123654"/>
                  </a:cubicBezTo>
                  <a:cubicBezTo>
                    <a:pt x="77437" y="124311"/>
                    <a:pt x="77489" y="125151"/>
                    <a:pt x="77752" y="126148"/>
                  </a:cubicBezTo>
                  <a:cubicBezTo>
                    <a:pt x="77542" y="126129"/>
                    <a:pt x="77340" y="126120"/>
                    <a:pt x="77145" y="126120"/>
                  </a:cubicBezTo>
                  <a:cubicBezTo>
                    <a:pt x="74611" y="126120"/>
                    <a:pt x="73316" y="127663"/>
                    <a:pt x="72292" y="129613"/>
                  </a:cubicBezTo>
                  <a:cubicBezTo>
                    <a:pt x="72021" y="129933"/>
                    <a:pt x="71659" y="130114"/>
                    <a:pt x="71268" y="130114"/>
                  </a:cubicBezTo>
                  <a:cubicBezTo>
                    <a:pt x="71242" y="130114"/>
                    <a:pt x="71216" y="130113"/>
                    <a:pt x="71189" y="130112"/>
                  </a:cubicBezTo>
                  <a:cubicBezTo>
                    <a:pt x="63551" y="128668"/>
                    <a:pt x="55912" y="127224"/>
                    <a:pt x="48274" y="125781"/>
                  </a:cubicBezTo>
                  <a:cubicBezTo>
                    <a:pt x="48195" y="125754"/>
                    <a:pt x="48116" y="125649"/>
                    <a:pt x="48037" y="125597"/>
                  </a:cubicBezTo>
                  <a:cubicBezTo>
                    <a:pt x="48061" y="123215"/>
                    <a:pt x="49716" y="121596"/>
                    <a:pt x="51955" y="121596"/>
                  </a:cubicBezTo>
                  <a:cubicBezTo>
                    <a:pt x="52208" y="121596"/>
                    <a:pt x="52469" y="121617"/>
                    <a:pt x="52736" y="121659"/>
                  </a:cubicBezTo>
                  <a:cubicBezTo>
                    <a:pt x="52789" y="121528"/>
                    <a:pt x="52867" y="121397"/>
                    <a:pt x="52920" y="121239"/>
                  </a:cubicBezTo>
                  <a:cubicBezTo>
                    <a:pt x="52237" y="120951"/>
                    <a:pt x="51555" y="120426"/>
                    <a:pt x="50899" y="120426"/>
                  </a:cubicBezTo>
                  <a:cubicBezTo>
                    <a:pt x="50888" y="120425"/>
                    <a:pt x="50878" y="120425"/>
                    <a:pt x="50867" y="120425"/>
                  </a:cubicBezTo>
                  <a:cubicBezTo>
                    <a:pt x="49198" y="120425"/>
                    <a:pt x="47533" y="122518"/>
                    <a:pt x="46699" y="125492"/>
                  </a:cubicBezTo>
                  <a:cubicBezTo>
                    <a:pt x="40373" y="124022"/>
                    <a:pt x="34440" y="121476"/>
                    <a:pt x="28613" y="118378"/>
                  </a:cubicBezTo>
                  <a:lnTo>
                    <a:pt x="28613" y="118378"/>
                  </a:lnTo>
                  <a:cubicBezTo>
                    <a:pt x="28654" y="118379"/>
                    <a:pt x="28694" y="118380"/>
                    <a:pt x="28734" y="118380"/>
                  </a:cubicBezTo>
                  <a:cubicBezTo>
                    <a:pt x="30683" y="118380"/>
                    <a:pt x="31871" y="117150"/>
                    <a:pt x="33285" y="116147"/>
                  </a:cubicBezTo>
                  <a:cubicBezTo>
                    <a:pt x="36044" y="114175"/>
                    <a:pt x="39759" y="113167"/>
                    <a:pt x="43301" y="113167"/>
                  </a:cubicBezTo>
                  <a:cubicBezTo>
                    <a:pt x="46264" y="113167"/>
                    <a:pt x="49104" y="113872"/>
                    <a:pt x="51161" y="115307"/>
                  </a:cubicBezTo>
                  <a:cubicBezTo>
                    <a:pt x="52867" y="116514"/>
                    <a:pt x="54495" y="117748"/>
                    <a:pt x="54311" y="120294"/>
                  </a:cubicBezTo>
                  <a:cubicBezTo>
                    <a:pt x="54206" y="121423"/>
                    <a:pt x="54967" y="122368"/>
                    <a:pt x="56385" y="122709"/>
                  </a:cubicBezTo>
                  <a:cubicBezTo>
                    <a:pt x="56411" y="122342"/>
                    <a:pt x="56516" y="122079"/>
                    <a:pt x="56437" y="121896"/>
                  </a:cubicBezTo>
                  <a:cubicBezTo>
                    <a:pt x="55020" y="118877"/>
                    <a:pt x="56280" y="116042"/>
                    <a:pt x="59587" y="115281"/>
                  </a:cubicBezTo>
                  <a:cubicBezTo>
                    <a:pt x="61110" y="114939"/>
                    <a:pt x="61530" y="114441"/>
                    <a:pt x="61477" y="112892"/>
                  </a:cubicBezTo>
                  <a:cubicBezTo>
                    <a:pt x="61416" y="111042"/>
                    <a:pt x="63687" y="109506"/>
                    <a:pt x="65787" y="109506"/>
                  </a:cubicBezTo>
                  <a:cubicBezTo>
                    <a:pt x="66398" y="109506"/>
                    <a:pt x="66994" y="109636"/>
                    <a:pt x="67514" y="109926"/>
                  </a:cubicBezTo>
                  <a:cubicBezTo>
                    <a:pt x="68013" y="110205"/>
                    <a:pt x="68426" y="110355"/>
                    <a:pt x="68821" y="110355"/>
                  </a:cubicBezTo>
                  <a:cubicBezTo>
                    <a:pt x="69279" y="110355"/>
                    <a:pt x="69711" y="110153"/>
                    <a:pt x="70218" y="109716"/>
                  </a:cubicBezTo>
                  <a:cubicBezTo>
                    <a:pt x="70725" y="109281"/>
                    <a:pt x="71400" y="109084"/>
                    <a:pt x="72107" y="109084"/>
                  </a:cubicBezTo>
                  <a:close/>
                  <a:moveTo>
                    <a:pt x="82847" y="120081"/>
                  </a:moveTo>
                  <a:cubicBezTo>
                    <a:pt x="83332" y="120081"/>
                    <a:pt x="83824" y="120243"/>
                    <a:pt x="84288" y="120583"/>
                  </a:cubicBezTo>
                  <a:cubicBezTo>
                    <a:pt x="84892" y="121029"/>
                    <a:pt x="85312" y="121686"/>
                    <a:pt x="85443" y="122421"/>
                  </a:cubicBezTo>
                  <a:cubicBezTo>
                    <a:pt x="85627" y="124258"/>
                    <a:pt x="85495" y="125964"/>
                    <a:pt x="83474" y="127067"/>
                  </a:cubicBezTo>
                  <a:cubicBezTo>
                    <a:pt x="81794" y="128012"/>
                    <a:pt x="81663" y="129770"/>
                    <a:pt x="82372" y="131739"/>
                  </a:cubicBezTo>
                  <a:lnTo>
                    <a:pt x="73447" y="130532"/>
                  </a:lnTo>
                  <a:cubicBezTo>
                    <a:pt x="74358" y="128474"/>
                    <a:pt x="75366" y="127522"/>
                    <a:pt x="76737" y="127522"/>
                  </a:cubicBezTo>
                  <a:cubicBezTo>
                    <a:pt x="77499" y="127522"/>
                    <a:pt x="78373" y="127816"/>
                    <a:pt x="79406" y="128379"/>
                  </a:cubicBezTo>
                  <a:cubicBezTo>
                    <a:pt x="79904" y="128642"/>
                    <a:pt x="80560" y="128642"/>
                    <a:pt x="81138" y="128773"/>
                  </a:cubicBezTo>
                  <a:cubicBezTo>
                    <a:pt x="80797" y="128222"/>
                    <a:pt x="80403" y="127697"/>
                    <a:pt x="79983" y="127198"/>
                  </a:cubicBezTo>
                  <a:cubicBezTo>
                    <a:pt x="79668" y="126883"/>
                    <a:pt x="79196" y="126752"/>
                    <a:pt x="78776" y="126542"/>
                  </a:cubicBezTo>
                  <a:cubicBezTo>
                    <a:pt x="78776" y="126384"/>
                    <a:pt x="78802" y="126227"/>
                    <a:pt x="78828" y="126069"/>
                  </a:cubicBezTo>
                  <a:cubicBezTo>
                    <a:pt x="78933" y="125728"/>
                    <a:pt x="79064" y="125413"/>
                    <a:pt x="79143" y="125203"/>
                  </a:cubicBezTo>
                  <a:lnTo>
                    <a:pt x="82030" y="126752"/>
                  </a:lnTo>
                  <a:lnTo>
                    <a:pt x="82398" y="126253"/>
                  </a:lnTo>
                  <a:cubicBezTo>
                    <a:pt x="81873" y="125676"/>
                    <a:pt x="81348" y="125124"/>
                    <a:pt x="80875" y="124521"/>
                  </a:cubicBezTo>
                  <a:cubicBezTo>
                    <a:pt x="80009" y="123444"/>
                    <a:pt x="79852" y="122289"/>
                    <a:pt x="80770" y="121187"/>
                  </a:cubicBezTo>
                  <a:cubicBezTo>
                    <a:pt x="81361" y="120469"/>
                    <a:pt x="82096" y="120081"/>
                    <a:pt x="82847" y="120081"/>
                  </a:cubicBezTo>
                  <a:close/>
                  <a:moveTo>
                    <a:pt x="86027" y="127417"/>
                  </a:moveTo>
                  <a:cubicBezTo>
                    <a:pt x="86206" y="127417"/>
                    <a:pt x="86380" y="127440"/>
                    <a:pt x="86545" y="127487"/>
                  </a:cubicBezTo>
                  <a:cubicBezTo>
                    <a:pt x="88619" y="128117"/>
                    <a:pt x="89485" y="129534"/>
                    <a:pt x="89144" y="131765"/>
                  </a:cubicBezTo>
                  <a:lnTo>
                    <a:pt x="90667" y="132133"/>
                  </a:lnTo>
                  <a:lnTo>
                    <a:pt x="90562" y="132710"/>
                  </a:lnTo>
                  <a:cubicBezTo>
                    <a:pt x="88540" y="132448"/>
                    <a:pt x="86467" y="132395"/>
                    <a:pt x="84498" y="131844"/>
                  </a:cubicBezTo>
                  <a:cubicBezTo>
                    <a:pt x="83474" y="131582"/>
                    <a:pt x="83028" y="130348"/>
                    <a:pt x="83474" y="129167"/>
                  </a:cubicBezTo>
                  <a:cubicBezTo>
                    <a:pt x="83854" y="128140"/>
                    <a:pt x="85011" y="127417"/>
                    <a:pt x="86027" y="127417"/>
                  </a:cubicBezTo>
                  <a:close/>
                  <a:moveTo>
                    <a:pt x="135926" y="25074"/>
                  </a:moveTo>
                  <a:cubicBezTo>
                    <a:pt x="136301" y="25074"/>
                    <a:pt x="136760" y="25288"/>
                    <a:pt x="137364" y="25691"/>
                  </a:cubicBezTo>
                  <a:cubicBezTo>
                    <a:pt x="139044" y="26794"/>
                    <a:pt x="139858" y="28473"/>
                    <a:pt x="139464" y="30258"/>
                  </a:cubicBezTo>
                  <a:cubicBezTo>
                    <a:pt x="139226" y="31403"/>
                    <a:pt x="138923" y="32417"/>
                    <a:pt x="137493" y="32417"/>
                  </a:cubicBezTo>
                  <a:cubicBezTo>
                    <a:pt x="137348" y="32417"/>
                    <a:pt x="137192" y="32406"/>
                    <a:pt x="137023" y="32385"/>
                  </a:cubicBezTo>
                  <a:cubicBezTo>
                    <a:pt x="136936" y="32376"/>
                    <a:pt x="136848" y="32372"/>
                    <a:pt x="136759" y="32372"/>
                  </a:cubicBezTo>
                  <a:cubicBezTo>
                    <a:pt x="135807" y="32372"/>
                    <a:pt x="134779" y="32853"/>
                    <a:pt x="133794" y="33093"/>
                  </a:cubicBezTo>
                  <a:lnTo>
                    <a:pt x="133873" y="33828"/>
                  </a:lnTo>
                  <a:cubicBezTo>
                    <a:pt x="134136" y="33842"/>
                    <a:pt x="134405" y="33848"/>
                    <a:pt x="134674" y="33848"/>
                  </a:cubicBezTo>
                  <a:cubicBezTo>
                    <a:pt x="134943" y="33848"/>
                    <a:pt x="135212" y="33842"/>
                    <a:pt x="135474" y="33828"/>
                  </a:cubicBezTo>
                  <a:cubicBezTo>
                    <a:pt x="135989" y="33736"/>
                    <a:pt x="136491" y="33671"/>
                    <a:pt x="136969" y="33671"/>
                  </a:cubicBezTo>
                  <a:cubicBezTo>
                    <a:pt x="138124" y="33671"/>
                    <a:pt x="139142" y="34051"/>
                    <a:pt x="139884" y="35351"/>
                  </a:cubicBezTo>
                  <a:cubicBezTo>
                    <a:pt x="140094" y="35692"/>
                    <a:pt x="141223" y="35692"/>
                    <a:pt x="141249" y="35928"/>
                  </a:cubicBezTo>
                  <a:cubicBezTo>
                    <a:pt x="141381" y="37451"/>
                    <a:pt x="141669" y="39131"/>
                    <a:pt x="141197" y="40496"/>
                  </a:cubicBezTo>
                  <a:cubicBezTo>
                    <a:pt x="141031" y="40974"/>
                    <a:pt x="139712" y="41337"/>
                    <a:pt x="138688" y="41337"/>
                  </a:cubicBezTo>
                  <a:cubicBezTo>
                    <a:pt x="138419" y="41337"/>
                    <a:pt x="138170" y="41312"/>
                    <a:pt x="137968" y="41257"/>
                  </a:cubicBezTo>
                  <a:cubicBezTo>
                    <a:pt x="136393" y="40785"/>
                    <a:pt x="135028" y="39708"/>
                    <a:pt x="133427" y="38816"/>
                  </a:cubicBezTo>
                  <a:lnTo>
                    <a:pt x="133427" y="38816"/>
                  </a:lnTo>
                  <a:cubicBezTo>
                    <a:pt x="132876" y="39472"/>
                    <a:pt x="133296" y="40391"/>
                    <a:pt x="134004" y="41047"/>
                  </a:cubicBezTo>
                  <a:cubicBezTo>
                    <a:pt x="134661" y="41651"/>
                    <a:pt x="135553" y="41966"/>
                    <a:pt x="136288" y="42517"/>
                  </a:cubicBezTo>
                  <a:cubicBezTo>
                    <a:pt x="136761" y="42884"/>
                    <a:pt x="137417" y="43409"/>
                    <a:pt x="137417" y="43882"/>
                  </a:cubicBezTo>
                  <a:cubicBezTo>
                    <a:pt x="137417" y="44486"/>
                    <a:pt x="136997" y="45378"/>
                    <a:pt x="136524" y="45614"/>
                  </a:cubicBezTo>
                  <a:cubicBezTo>
                    <a:pt x="136346" y="45691"/>
                    <a:pt x="136132" y="45723"/>
                    <a:pt x="135903" y="45723"/>
                  </a:cubicBezTo>
                  <a:cubicBezTo>
                    <a:pt x="135425" y="45723"/>
                    <a:pt x="134885" y="45582"/>
                    <a:pt x="134477" y="45404"/>
                  </a:cubicBezTo>
                  <a:cubicBezTo>
                    <a:pt x="133663" y="45037"/>
                    <a:pt x="132981" y="44354"/>
                    <a:pt x="132167" y="43934"/>
                  </a:cubicBezTo>
                  <a:cubicBezTo>
                    <a:pt x="131800" y="43698"/>
                    <a:pt x="131275" y="43724"/>
                    <a:pt x="130828" y="43619"/>
                  </a:cubicBezTo>
                  <a:lnTo>
                    <a:pt x="130671" y="44039"/>
                  </a:lnTo>
                  <a:cubicBezTo>
                    <a:pt x="131012" y="44249"/>
                    <a:pt x="131353" y="44486"/>
                    <a:pt x="131668" y="44748"/>
                  </a:cubicBezTo>
                  <a:cubicBezTo>
                    <a:pt x="132666" y="45746"/>
                    <a:pt x="133847" y="46638"/>
                    <a:pt x="134582" y="47793"/>
                  </a:cubicBezTo>
                  <a:cubicBezTo>
                    <a:pt x="135544" y="49347"/>
                    <a:pt x="134559" y="50831"/>
                    <a:pt x="132805" y="50831"/>
                  </a:cubicBezTo>
                  <a:cubicBezTo>
                    <a:pt x="132691" y="50831"/>
                    <a:pt x="132575" y="50825"/>
                    <a:pt x="132456" y="50812"/>
                  </a:cubicBezTo>
                  <a:cubicBezTo>
                    <a:pt x="131668" y="50733"/>
                    <a:pt x="130881" y="50366"/>
                    <a:pt x="130093" y="50208"/>
                  </a:cubicBezTo>
                  <a:cubicBezTo>
                    <a:pt x="130065" y="50203"/>
                    <a:pt x="130036" y="50201"/>
                    <a:pt x="130007" y="50201"/>
                  </a:cubicBezTo>
                  <a:cubicBezTo>
                    <a:pt x="129743" y="50201"/>
                    <a:pt x="129459" y="50400"/>
                    <a:pt x="129175" y="50471"/>
                  </a:cubicBezTo>
                  <a:cubicBezTo>
                    <a:pt x="129280" y="50733"/>
                    <a:pt x="129332" y="51074"/>
                    <a:pt x="129542" y="51232"/>
                  </a:cubicBezTo>
                  <a:cubicBezTo>
                    <a:pt x="129883" y="51547"/>
                    <a:pt x="130277" y="51783"/>
                    <a:pt x="130697" y="51967"/>
                  </a:cubicBezTo>
                  <a:cubicBezTo>
                    <a:pt x="133138" y="53043"/>
                    <a:pt x="133821" y="55852"/>
                    <a:pt x="132062" y="57952"/>
                  </a:cubicBezTo>
                  <a:cubicBezTo>
                    <a:pt x="131380" y="58792"/>
                    <a:pt x="130330" y="59290"/>
                    <a:pt x="129463" y="59947"/>
                  </a:cubicBezTo>
                  <a:cubicBezTo>
                    <a:pt x="129728" y="60283"/>
                    <a:pt x="130091" y="60460"/>
                    <a:pt x="130538" y="60460"/>
                  </a:cubicBezTo>
                  <a:cubicBezTo>
                    <a:pt x="131067" y="60460"/>
                    <a:pt x="131715" y="60211"/>
                    <a:pt x="132456" y="59684"/>
                  </a:cubicBezTo>
                  <a:cubicBezTo>
                    <a:pt x="133102" y="59237"/>
                    <a:pt x="133889" y="58602"/>
                    <a:pt x="134550" y="58602"/>
                  </a:cubicBezTo>
                  <a:cubicBezTo>
                    <a:pt x="134587" y="58602"/>
                    <a:pt x="134624" y="58604"/>
                    <a:pt x="134661" y="58608"/>
                  </a:cubicBezTo>
                  <a:cubicBezTo>
                    <a:pt x="135658" y="58687"/>
                    <a:pt x="136629" y="59369"/>
                    <a:pt x="137548" y="59920"/>
                  </a:cubicBezTo>
                  <a:cubicBezTo>
                    <a:pt x="137889" y="60104"/>
                    <a:pt x="138073" y="60603"/>
                    <a:pt x="138362" y="60970"/>
                  </a:cubicBezTo>
                  <a:cubicBezTo>
                    <a:pt x="139149" y="60025"/>
                    <a:pt x="139018" y="59658"/>
                    <a:pt x="138073" y="58529"/>
                  </a:cubicBezTo>
                  <a:cubicBezTo>
                    <a:pt x="137102" y="57427"/>
                    <a:pt x="136288" y="56219"/>
                    <a:pt x="135632" y="54907"/>
                  </a:cubicBezTo>
                  <a:cubicBezTo>
                    <a:pt x="135343" y="54277"/>
                    <a:pt x="135527" y="53122"/>
                    <a:pt x="135947" y="52518"/>
                  </a:cubicBezTo>
                  <a:cubicBezTo>
                    <a:pt x="136714" y="51459"/>
                    <a:pt x="137805" y="50929"/>
                    <a:pt x="138883" y="50929"/>
                  </a:cubicBezTo>
                  <a:cubicBezTo>
                    <a:pt x="139648" y="50929"/>
                    <a:pt x="140407" y="51196"/>
                    <a:pt x="141039" y="51731"/>
                  </a:cubicBezTo>
                  <a:cubicBezTo>
                    <a:pt x="142956" y="53306"/>
                    <a:pt x="143166" y="55616"/>
                    <a:pt x="141564" y="57400"/>
                  </a:cubicBezTo>
                  <a:cubicBezTo>
                    <a:pt x="140777" y="58293"/>
                    <a:pt x="139937" y="59159"/>
                    <a:pt x="139097" y="60052"/>
                  </a:cubicBezTo>
                  <a:cubicBezTo>
                    <a:pt x="139176" y="60183"/>
                    <a:pt x="139228" y="60340"/>
                    <a:pt x="139307" y="60472"/>
                  </a:cubicBezTo>
                  <a:cubicBezTo>
                    <a:pt x="139343" y="60469"/>
                    <a:pt x="139381" y="60468"/>
                    <a:pt x="139419" y="60468"/>
                  </a:cubicBezTo>
                  <a:cubicBezTo>
                    <a:pt x="139588" y="60468"/>
                    <a:pt x="139775" y="60488"/>
                    <a:pt x="139947" y="60488"/>
                  </a:cubicBezTo>
                  <a:cubicBezTo>
                    <a:pt x="140131" y="60488"/>
                    <a:pt x="140299" y="60465"/>
                    <a:pt x="140409" y="60367"/>
                  </a:cubicBezTo>
                  <a:cubicBezTo>
                    <a:pt x="142851" y="58372"/>
                    <a:pt x="145266" y="56350"/>
                    <a:pt x="147680" y="54303"/>
                  </a:cubicBezTo>
                  <a:cubicBezTo>
                    <a:pt x="147785" y="54251"/>
                    <a:pt x="147759" y="54041"/>
                    <a:pt x="147890" y="53411"/>
                  </a:cubicBezTo>
                  <a:lnTo>
                    <a:pt x="147890" y="53411"/>
                  </a:lnTo>
                  <a:lnTo>
                    <a:pt x="144583" y="54749"/>
                  </a:lnTo>
                  <a:cubicBezTo>
                    <a:pt x="143927" y="53516"/>
                    <a:pt x="143323" y="52256"/>
                    <a:pt x="142614" y="51074"/>
                  </a:cubicBezTo>
                  <a:cubicBezTo>
                    <a:pt x="142116" y="50208"/>
                    <a:pt x="142772" y="48764"/>
                    <a:pt x="144084" y="48239"/>
                  </a:cubicBezTo>
                  <a:cubicBezTo>
                    <a:pt x="145376" y="47716"/>
                    <a:pt x="146739" y="47458"/>
                    <a:pt x="148103" y="47458"/>
                  </a:cubicBezTo>
                  <a:cubicBezTo>
                    <a:pt x="148929" y="47458"/>
                    <a:pt x="149756" y="47553"/>
                    <a:pt x="150568" y="47741"/>
                  </a:cubicBezTo>
                  <a:cubicBezTo>
                    <a:pt x="155949" y="48922"/>
                    <a:pt x="160123" y="54644"/>
                    <a:pt x="159257" y="59815"/>
                  </a:cubicBezTo>
                  <a:cubicBezTo>
                    <a:pt x="159073" y="60944"/>
                    <a:pt x="158469" y="62020"/>
                    <a:pt x="158128" y="63123"/>
                  </a:cubicBezTo>
                  <a:cubicBezTo>
                    <a:pt x="157970" y="63779"/>
                    <a:pt x="157865" y="64435"/>
                    <a:pt x="157787" y="65092"/>
                  </a:cubicBezTo>
                  <a:lnTo>
                    <a:pt x="156107" y="66562"/>
                  </a:lnTo>
                  <a:cubicBezTo>
                    <a:pt x="154873" y="64278"/>
                    <a:pt x="153692" y="62020"/>
                    <a:pt x="152510" y="59789"/>
                  </a:cubicBezTo>
                  <a:lnTo>
                    <a:pt x="148940" y="53148"/>
                  </a:lnTo>
                  <a:lnTo>
                    <a:pt x="148310" y="53358"/>
                  </a:lnTo>
                  <a:cubicBezTo>
                    <a:pt x="148337" y="53726"/>
                    <a:pt x="148232" y="54172"/>
                    <a:pt x="148389" y="54487"/>
                  </a:cubicBezTo>
                  <a:cubicBezTo>
                    <a:pt x="150699" y="58923"/>
                    <a:pt x="153062" y="63333"/>
                    <a:pt x="155372" y="67769"/>
                  </a:cubicBezTo>
                  <a:cubicBezTo>
                    <a:pt x="155713" y="68452"/>
                    <a:pt x="156133" y="69239"/>
                    <a:pt x="156107" y="69948"/>
                  </a:cubicBezTo>
                  <a:cubicBezTo>
                    <a:pt x="155608" y="80815"/>
                    <a:pt x="157209" y="91499"/>
                    <a:pt x="159257" y="102103"/>
                  </a:cubicBezTo>
                  <a:cubicBezTo>
                    <a:pt x="159729" y="104571"/>
                    <a:pt x="160569" y="106960"/>
                    <a:pt x="161330" y="109322"/>
                  </a:cubicBezTo>
                  <a:cubicBezTo>
                    <a:pt x="161566" y="110031"/>
                    <a:pt x="162118" y="110582"/>
                    <a:pt x="162538" y="111212"/>
                  </a:cubicBezTo>
                  <a:lnTo>
                    <a:pt x="163063" y="110976"/>
                  </a:lnTo>
                  <a:cubicBezTo>
                    <a:pt x="163036" y="110425"/>
                    <a:pt x="162931" y="109873"/>
                    <a:pt x="162800" y="109348"/>
                  </a:cubicBezTo>
                  <a:cubicBezTo>
                    <a:pt x="158653" y="95987"/>
                    <a:pt x="157183" y="82338"/>
                    <a:pt x="157629" y="68425"/>
                  </a:cubicBezTo>
                  <a:cubicBezTo>
                    <a:pt x="157655" y="67349"/>
                    <a:pt x="157997" y="66562"/>
                    <a:pt x="159099" y="66194"/>
                  </a:cubicBezTo>
                  <a:cubicBezTo>
                    <a:pt x="166475" y="63727"/>
                    <a:pt x="173825" y="61259"/>
                    <a:pt x="181201" y="58792"/>
                  </a:cubicBezTo>
                  <a:cubicBezTo>
                    <a:pt x="181306" y="58779"/>
                    <a:pt x="181405" y="58772"/>
                    <a:pt x="181500" y="58772"/>
                  </a:cubicBezTo>
                  <a:cubicBezTo>
                    <a:pt x="181595" y="58772"/>
                    <a:pt x="181687" y="58779"/>
                    <a:pt x="181779" y="58792"/>
                  </a:cubicBezTo>
                  <a:cubicBezTo>
                    <a:pt x="181884" y="60025"/>
                    <a:pt x="182015" y="61233"/>
                    <a:pt x="182015" y="62440"/>
                  </a:cubicBezTo>
                  <a:cubicBezTo>
                    <a:pt x="182015" y="62729"/>
                    <a:pt x="181516" y="63149"/>
                    <a:pt x="181201" y="63333"/>
                  </a:cubicBezTo>
                  <a:cubicBezTo>
                    <a:pt x="179337" y="64304"/>
                    <a:pt x="177447" y="65197"/>
                    <a:pt x="175584" y="66168"/>
                  </a:cubicBezTo>
                  <a:cubicBezTo>
                    <a:pt x="175085" y="66457"/>
                    <a:pt x="174665" y="66955"/>
                    <a:pt x="174219" y="67349"/>
                  </a:cubicBezTo>
                  <a:lnTo>
                    <a:pt x="174507" y="67795"/>
                  </a:lnTo>
                  <a:cubicBezTo>
                    <a:pt x="174954" y="67690"/>
                    <a:pt x="175400" y="67533"/>
                    <a:pt x="175820" y="67349"/>
                  </a:cubicBezTo>
                  <a:cubicBezTo>
                    <a:pt x="181149" y="64698"/>
                    <a:pt x="186635" y="62414"/>
                    <a:pt x="192462" y="61180"/>
                  </a:cubicBezTo>
                  <a:cubicBezTo>
                    <a:pt x="193958" y="60865"/>
                    <a:pt x="195507" y="60892"/>
                    <a:pt x="197030" y="60708"/>
                  </a:cubicBezTo>
                  <a:cubicBezTo>
                    <a:pt x="197176" y="60691"/>
                    <a:pt x="197312" y="60683"/>
                    <a:pt x="197440" y="60683"/>
                  </a:cubicBezTo>
                  <a:cubicBezTo>
                    <a:pt x="198504" y="60683"/>
                    <a:pt x="198945" y="61269"/>
                    <a:pt x="199156" y="62440"/>
                  </a:cubicBezTo>
                  <a:cubicBezTo>
                    <a:pt x="200048" y="67323"/>
                    <a:pt x="200993" y="72179"/>
                    <a:pt x="201991" y="77061"/>
                  </a:cubicBezTo>
                  <a:cubicBezTo>
                    <a:pt x="202148" y="77770"/>
                    <a:pt x="202778" y="78374"/>
                    <a:pt x="203172" y="79030"/>
                  </a:cubicBezTo>
                  <a:cubicBezTo>
                    <a:pt x="203277" y="78295"/>
                    <a:pt x="203539" y="77508"/>
                    <a:pt x="203408" y="76799"/>
                  </a:cubicBezTo>
                  <a:cubicBezTo>
                    <a:pt x="202516" y="71916"/>
                    <a:pt x="201544" y="67060"/>
                    <a:pt x="200573" y="62178"/>
                  </a:cubicBezTo>
                  <a:cubicBezTo>
                    <a:pt x="200416" y="61338"/>
                    <a:pt x="200153" y="60524"/>
                    <a:pt x="199891" y="59579"/>
                  </a:cubicBezTo>
                  <a:cubicBezTo>
                    <a:pt x="202883" y="57374"/>
                    <a:pt x="206243" y="55826"/>
                    <a:pt x="209787" y="54618"/>
                  </a:cubicBezTo>
                  <a:cubicBezTo>
                    <a:pt x="215877" y="52571"/>
                    <a:pt x="222229" y="51494"/>
                    <a:pt x="228634" y="51442"/>
                  </a:cubicBezTo>
                  <a:cubicBezTo>
                    <a:pt x="228801" y="51440"/>
                    <a:pt x="228954" y="51438"/>
                    <a:pt x="229095" y="51438"/>
                  </a:cubicBezTo>
                  <a:cubicBezTo>
                    <a:pt x="230638" y="51438"/>
                    <a:pt x="230688" y="51635"/>
                    <a:pt x="230760" y="53463"/>
                  </a:cubicBezTo>
                  <a:cubicBezTo>
                    <a:pt x="230996" y="58949"/>
                    <a:pt x="231101" y="64409"/>
                    <a:pt x="231416" y="69869"/>
                  </a:cubicBezTo>
                  <a:cubicBezTo>
                    <a:pt x="231784" y="75749"/>
                    <a:pt x="232598" y="81603"/>
                    <a:pt x="232729" y="87456"/>
                  </a:cubicBezTo>
                  <a:cubicBezTo>
                    <a:pt x="232781" y="90475"/>
                    <a:pt x="232283" y="93494"/>
                    <a:pt x="231233" y="96329"/>
                  </a:cubicBezTo>
                  <a:cubicBezTo>
                    <a:pt x="229001" y="102182"/>
                    <a:pt x="225983" y="107642"/>
                    <a:pt x="220628" y="111448"/>
                  </a:cubicBezTo>
                  <a:cubicBezTo>
                    <a:pt x="220287" y="111711"/>
                    <a:pt x="219893" y="111947"/>
                    <a:pt x="219315" y="112314"/>
                  </a:cubicBezTo>
                  <a:cubicBezTo>
                    <a:pt x="219867" y="109348"/>
                    <a:pt x="219814" y="106776"/>
                    <a:pt x="217452" y="105227"/>
                  </a:cubicBezTo>
                  <a:cubicBezTo>
                    <a:pt x="217635" y="103311"/>
                    <a:pt x="217845" y="101631"/>
                    <a:pt x="217872" y="99925"/>
                  </a:cubicBezTo>
                  <a:cubicBezTo>
                    <a:pt x="217898" y="99216"/>
                    <a:pt x="217662" y="98533"/>
                    <a:pt x="217189" y="97982"/>
                  </a:cubicBezTo>
                  <a:cubicBezTo>
                    <a:pt x="216087" y="96854"/>
                    <a:pt x="216060" y="95541"/>
                    <a:pt x="215903" y="94071"/>
                  </a:cubicBezTo>
                  <a:cubicBezTo>
                    <a:pt x="215535" y="90606"/>
                    <a:pt x="214039" y="87745"/>
                    <a:pt x="210522" y="86327"/>
                  </a:cubicBezTo>
                  <a:cubicBezTo>
                    <a:pt x="209839" y="86039"/>
                    <a:pt x="209288" y="85514"/>
                    <a:pt x="208973" y="84831"/>
                  </a:cubicBezTo>
                  <a:cubicBezTo>
                    <a:pt x="207818" y="81970"/>
                    <a:pt x="205876" y="80159"/>
                    <a:pt x="202752" y="79844"/>
                  </a:cubicBezTo>
                  <a:cubicBezTo>
                    <a:pt x="201439" y="79713"/>
                    <a:pt x="200521" y="79083"/>
                    <a:pt x="199681" y="78059"/>
                  </a:cubicBezTo>
                  <a:cubicBezTo>
                    <a:pt x="198321" y="76431"/>
                    <a:pt x="195987" y="75559"/>
                    <a:pt x="193707" y="75559"/>
                  </a:cubicBezTo>
                  <a:cubicBezTo>
                    <a:pt x="192641" y="75559"/>
                    <a:pt x="191587" y="75750"/>
                    <a:pt x="190651" y="76143"/>
                  </a:cubicBezTo>
                  <a:cubicBezTo>
                    <a:pt x="190178" y="76351"/>
                    <a:pt x="189692" y="76450"/>
                    <a:pt x="189203" y="76450"/>
                  </a:cubicBezTo>
                  <a:cubicBezTo>
                    <a:pt x="189012" y="76450"/>
                    <a:pt x="188821" y="76435"/>
                    <a:pt x="188630" y="76405"/>
                  </a:cubicBezTo>
                  <a:cubicBezTo>
                    <a:pt x="188202" y="76329"/>
                    <a:pt x="187774" y="76292"/>
                    <a:pt x="187352" y="76292"/>
                  </a:cubicBezTo>
                  <a:cubicBezTo>
                    <a:pt x="184564" y="76292"/>
                    <a:pt x="181989" y="77901"/>
                    <a:pt x="180781" y="80500"/>
                  </a:cubicBezTo>
                  <a:cubicBezTo>
                    <a:pt x="180571" y="80920"/>
                    <a:pt x="180204" y="81288"/>
                    <a:pt x="179784" y="81524"/>
                  </a:cubicBezTo>
                  <a:cubicBezTo>
                    <a:pt x="178917" y="81944"/>
                    <a:pt x="177867" y="82128"/>
                    <a:pt x="177080" y="82521"/>
                  </a:cubicBezTo>
                  <a:cubicBezTo>
                    <a:pt x="176266" y="82915"/>
                    <a:pt x="175531" y="83493"/>
                    <a:pt x="174455" y="84201"/>
                  </a:cubicBezTo>
                  <a:cubicBezTo>
                    <a:pt x="174455" y="81393"/>
                    <a:pt x="174481" y="78741"/>
                    <a:pt x="174455" y="76143"/>
                  </a:cubicBezTo>
                  <a:cubicBezTo>
                    <a:pt x="174402" y="73570"/>
                    <a:pt x="174245" y="70998"/>
                    <a:pt x="174114" y="68425"/>
                  </a:cubicBezTo>
                  <a:lnTo>
                    <a:pt x="173326" y="68425"/>
                  </a:lnTo>
                  <a:cubicBezTo>
                    <a:pt x="173274" y="70630"/>
                    <a:pt x="173142" y="72809"/>
                    <a:pt x="173142" y="74988"/>
                  </a:cubicBezTo>
                  <a:cubicBezTo>
                    <a:pt x="173116" y="78111"/>
                    <a:pt x="173247" y="81235"/>
                    <a:pt x="173247" y="84359"/>
                  </a:cubicBezTo>
                  <a:cubicBezTo>
                    <a:pt x="173274" y="85356"/>
                    <a:pt x="173169" y="86327"/>
                    <a:pt x="172959" y="87299"/>
                  </a:cubicBezTo>
                  <a:cubicBezTo>
                    <a:pt x="172828" y="87797"/>
                    <a:pt x="172250" y="88165"/>
                    <a:pt x="171883" y="88585"/>
                  </a:cubicBezTo>
                  <a:lnTo>
                    <a:pt x="171358" y="88401"/>
                  </a:lnTo>
                  <a:cubicBezTo>
                    <a:pt x="171069" y="81130"/>
                    <a:pt x="170780" y="73859"/>
                    <a:pt x="170465" y="66562"/>
                  </a:cubicBezTo>
                  <a:lnTo>
                    <a:pt x="169940" y="66535"/>
                  </a:lnTo>
                  <a:cubicBezTo>
                    <a:pt x="169809" y="67060"/>
                    <a:pt x="169599" y="67585"/>
                    <a:pt x="169599" y="68137"/>
                  </a:cubicBezTo>
                  <a:cubicBezTo>
                    <a:pt x="169809" y="74883"/>
                    <a:pt x="170071" y="81603"/>
                    <a:pt x="170281" y="88349"/>
                  </a:cubicBezTo>
                  <a:cubicBezTo>
                    <a:pt x="170255" y="88821"/>
                    <a:pt x="170098" y="89267"/>
                    <a:pt x="169809" y="89635"/>
                  </a:cubicBezTo>
                  <a:cubicBezTo>
                    <a:pt x="169468" y="90081"/>
                    <a:pt x="169074" y="90475"/>
                    <a:pt x="168680" y="90869"/>
                  </a:cubicBezTo>
                  <a:cubicBezTo>
                    <a:pt x="167000" y="92785"/>
                    <a:pt x="166265" y="94806"/>
                    <a:pt x="167840" y="97116"/>
                  </a:cubicBezTo>
                  <a:cubicBezTo>
                    <a:pt x="164848" y="101736"/>
                    <a:pt x="166790" y="106671"/>
                    <a:pt x="172198" y="107983"/>
                  </a:cubicBezTo>
                  <a:cubicBezTo>
                    <a:pt x="173615" y="108351"/>
                    <a:pt x="174586" y="108771"/>
                    <a:pt x="175269" y="110267"/>
                  </a:cubicBezTo>
                  <a:cubicBezTo>
                    <a:pt x="176292" y="112524"/>
                    <a:pt x="178235" y="113338"/>
                    <a:pt x="181962" y="113758"/>
                  </a:cubicBezTo>
                  <a:cubicBezTo>
                    <a:pt x="183170" y="116698"/>
                    <a:pt x="185112" y="118562"/>
                    <a:pt x="188446" y="118719"/>
                  </a:cubicBezTo>
                  <a:cubicBezTo>
                    <a:pt x="188918" y="118772"/>
                    <a:pt x="189338" y="119034"/>
                    <a:pt x="189601" y="119428"/>
                  </a:cubicBezTo>
                  <a:cubicBezTo>
                    <a:pt x="191051" y="121997"/>
                    <a:pt x="192534" y="123094"/>
                    <a:pt x="194914" y="123094"/>
                  </a:cubicBezTo>
                  <a:cubicBezTo>
                    <a:pt x="195550" y="123094"/>
                    <a:pt x="196250" y="123016"/>
                    <a:pt x="197030" y="122867"/>
                  </a:cubicBezTo>
                  <a:cubicBezTo>
                    <a:pt x="197352" y="122836"/>
                    <a:pt x="197666" y="122823"/>
                    <a:pt x="197982" y="122823"/>
                  </a:cubicBezTo>
                  <a:cubicBezTo>
                    <a:pt x="198205" y="122823"/>
                    <a:pt x="198429" y="122830"/>
                    <a:pt x="198657" y="122841"/>
                  </a:cubicBezTo>
                  <a:cubicBezTo>
                    <a:pt x="198710" y="123051"/>
                    <a:pt x="198736" y="123234"/>
                    <a:pt x="198762" y="123418"/>
                  </a:cubicBezTo>
                  <a:cubicBezTo>
                    <a:pt x="195953" y="124206"/>
                    <a:pt x="193223" y="125098"/>
                    <a:pt x="190388" y="125702"/>
                  </a:cubicBezTo>
                  <a:cubicBezTo>
                    <a:pt x="176004" y="128720"/>
                    <a:pt x="161566" y="131240"/>
                    <a:pt x="146945" y="132789"/>
                  </a:cubicBezTo>
                  <a:cubicBezTo>
                    <a:pt x="144504" y="133078"/>
                    <a:pt x="142063" y="133235"/>
                    <a:pt x="139596" y="133262"/>
                  </a:cubicBezTo>
                  <a:cubicBezTo>
                    <a:pt x="139493" y="133263"/>
                    <a:pt x="139390" y="133263"/>
                    <a:pt x="139287" y="133263"/>
                  </a:cubicBezTo>
                  <a:cubicBezTo>
                    <a:pt x="136608" y="133263"/>
                    <a:pt x="133928" y="132945"/>
                    <a:pt x="131248" y="132894"/>
                  </a:cubicBezTo>
                  <a:cubicBezTo>
                    <a:pt x="131107" y="132892"/>
                    <a:pt x="130966" y="132892"/>
                    <a:pt x="130824" y="132892"/>
                  </a:cubicBezTo>
                  <a:cubicBezTo>
                    <a:pt x="128784" y="132892"/>
                    <a:pt x="126722" y="133062"/>
                    <a:pt x="124660" y="133209"/>
                  </a:cubicBezTo>
                  <a:cubicBezTo>
                    <a:pt x="124596" y="133213"/>
                    <a:pt x="124535" y="133214"/>
                    <a:pt x="124477" y="133214"/>
                  </a:cubicBezTo>
                  <a:cubicBezTo>
                    <a:pt x="123645" y="133214"/>
                    <a:pt x="123337" y="132857"/>
                    <a:pt x="123190" y="131949"/>
                  </a:cubicBezTo>
                  <a:cubicBezTo>
                    <a:pt x="122848" y="129797"/>
                    <a:pt x="123400" y="127959"/>
                    <a:pt x="124581" y="126148"/>
                  </a:cubicBezTo>
                  <a:cubicBezTo>
                    <a:pt x="126550" y="123129"/>
                    <a:pt x="129253" y="121029"/>
                    <a:pt x="132325" y="119323"/>
                  </a:cubicBezTo>
                  <a:cubicBezTo>
                    <a:pt x="133376" y="118730"/>
                    <a:pt x="134483" y="118333"/>
                    <a:pt x="135717" y="118333"/>
                  </a:cubicBezTo>
                  <a:cubicBezTo>
                    <a:pt x="136177" y="118333"/>
                    <a:pt x="136655" y="118388"/>
                    <a:pt x="137154" y="118509"/>
                  </a:cubicBezTo>
                  <a:cubicBezTo>
                    <a:pt x="136971" y="118693"/>
                    <a:pt x="136787" y="118903"/>
                    <a:pt x="136656" y="119166"/>
                  </a:cubicBezTo>
                  <a:cubicBezTo>
                    <a:pt x="136524" y="119507"/>
                    <a:pt x="136419" y="119874"/>
                    <a:pt x="136314" y="120242"/>
                  </a:cubicBezTo>
                  <a:cubicBezTo>
                    <a:pt x="136682" y="120294"/>
                    <a:pt x="137049" y="120347"/>
                    <a:pt x="137417" y="120347"/>
                  </a:cubicBezTo>
                  <a:cubicBezTo>
                    <a:pt x="137653" y="120347"/>
                    <a:pt x="137911" y="120155"/>
                    <a:pt x="138094" y="120155"/>
                  </a:cubicBezTo>
                  <a:cubicBezTo>
                    <a:pt x="138114" y="120155"/>
                    <a:pt x="138134" y="120158"/>
                    <a:pt x="138152" y="120163"/>
                  </a:cubicBezTo>
                  <a:cubicBezTo>
                    <a:pt x="138493" y="120321"/>
                    <a:pt x="138939" y="120557"/>
                    <a:pt x="139071" y="120846"/>
                  </a:cubicBezTo>
                  <a:cubicBezTo>
                    <a:pt x="139149" y="121082"/>
                    <a:pt x="138861" y="121607"/>
                    <a:pt x="138572" y="121764"/>
                  </a:cubicBezTo>
                  <a:cubicBezTo>
                    <a:pt x="138194" y="122028"/>
                    <a:pt x="137840" y="122159"/>
                    <a:pt x="137508" y="122159"/>
                  </a:cubicBezTo>
                  <a:cubicBezTo>
                    <a:pt x="136846" y="122159"/>
                    <a:pt x="136270" y="121640"/>
                    <a:pt x="135763" y="120609"/>
                  </a:cubicBezTo>
                  <a:cubicBezTo>
                    <a:pt x="134818" y="121134"/>
                    <a:pt x="134871" y="121869"/>
                    <a:pt x="135291" y="122657"/>
                  </a:cubicBezTo>
                  <a:cubicBezTo>
                    <a:pt x="135663" y="123313"/>
                    <a:pt x="136540" y="123670"/>
                    <a:pt x="137507" y="123670"/>
                  </a:cubicBezTo>
                  <a:cubicBezTo>
                    <a:pt x="137970" y="123670"/>
                    <a:pt x="138454" y="123588"/>
                    <a:pt x="138913" y="123418"/>
                  </a:cubicBezTo>
                  <a:cubicBezTo>
                    <a:pt x="140672" y="122736"/>
                    <a:pt x="141066" y="121738"/>
                    <a:pt x="140488" y="119402"/>
                  </a:cubicBezTo>
                  <a:lnTo>
                    <a:pt x="140488" y="119402"/>
                  </a:lnTo>
                  <a:cubicBezTo>
                    <a:pt x="143743" y="121266"/>
                    <a:pt x="145344" y="124258"/>
                    <a:pt x="146447" y="127697"/>
                  </a:cubicBezTo>
                  <a:cubicBezTo>
                    <a:pt x="147234" y="126174"/>
                    <a:pt x="146683" y="124862"/>
                    <a:pt x="146184" y="123576"/>
                  </a:cubicBezTo>
                  <a:cubicBezTo>
                    <a:pt x="145571" y="121838"/>
                    <a:pt x="146848" y="120001"/>
                    <a:pt x="148683" y="120001"/>
                  </a:cubicBezTo>
                  <a:cubicBezTo>
                    <a:pt x="148734" y="120001"/>
                    <a:pt x="148784" y="120003"/>
                    <a:pt x="148835" y="120006"/>
                  </a:cubicBezTo>
                  <a:cubicBezTo>
                    <a:pt x="149938" y="120084"/>
                    <a:pt x="150437" y="120767"/>
                    <a:pt x="150515" y="121712"/>
                  </a:cubicBezTo>
                  <a:lnTo>
                    <a:pt x="148599" y="123523"/>
                  </a:lnTo>
                  <a:lnTo>
                    <a:pt x="148940" y="123996"/>
                  </a:lnTo>
                  <a:lnTo>
                    <a:pt x="152642" y="122578"/>
                  </a:lnTo>
                  <a:lnTo>
                    <a:pt x="152642" y="122578"/>
                  </a:lnTo>
                  <a:cubicBezTo>
                    <a:pt x="152589" y="123234"/>
                    <a:pt x="152537" y="123654"/>
                    <a:pt x="152510" y="124074"/>
                  </a:cubicBezTo>
                  <a:lnTo>
                    <a:pt x="152983" y="124311"/>
                  </a:lnTo>
                  <a:cubicBezTo>
                    <a:pt x="153245" y="123733"/>
                    <a:pt x="153928" y="122946"/>
                    <a:pt x="153744" y="122631"/>
                  </a:cubicBezTo>
                  <a:cubicBezTo>
                    <a:pt x="153350" y="121974"/>
                    <a:pt x="152537" y="121554"/>
                    <a:pt x="151775" y="121213"/>
                  </a:cubicBezTo>
                  <a:cubicBezTo>
                    <a:pt x="151460" y="119901"/>
                    <a:pt x="150489" y="119323"/>
                    <a:pt x="149203" y="118719"/>
                  </a:cubicBezTo>
                  <a:cubicBezTo>
                    <a:pt x="148205" y="118247"/>
                    <a:pt x="147050" y="117486"/>
                    <a:pt x="146893" y="116042"/>
                  </a:cubicBezTo>
                  <a:cubicBezTo>
                    <a:pt x="146630" y="113784"/>
                    <a:pt x="144767" y="113233"/>
                    <a:pt x="142772" y="112577"/>
                  </a:cubicBezTo>
                  <a:lnTo>
                    <a:pt x="143530" y="111375"/>
                  </a:lnTo>
                  <a:lnTo>
                    <a:pt x="143530" y="111375"/>
                  </a:lnTo>
                  <a:cubicBezTo>
                    <a:pt x="143786" y="111729"/>
                    <a:pt x="144067" y="112035"/>
                    <a:pt x="144373" y="112341"/>
                  </a:cubicBezTo>
                  <a:cubicBezTo>
                    <a:pt x="145344" y="113154"/>
                    <a:pt x="146578" y="113732"/>
                    <a:pt x="147313" y="114703"/>
                  </a:cubicBezTo>
                  <a:cubicBezTo>
                    <a:pt x="148396" y="116147"/>
                    <a:pt x="149118" y="116876"/>
                    <a:pt x="149840" y="116876"/>
                  </a:cubicBezTo>
                  <a:cubicBezTo>
                    <a:pt x="150535" y="116876"/>
                    <a:pt x="151230" y="116200"/>
                    <a:pt x="152248" y="114834"/>
                  </a:cubicBezTo>
                  <a:cubicBezTo>
                    <a:pt x="153403" y="115858"/>
                    <a:pt x="153403" y="116094"/>
                    <a:pt x="152563" y="118641"/>
                  </a:cubicBezTo>
                  <a:cubicBezTo>
                    <a:pt x="152705" y="118669"/>
                    <a:pt x="152834" y="118682"/>
                    <a:pt x="152952" y="118682"/>
                  </a:cubicBezTo>
                  <a:cubicBezTo>
                    <a:pt x="154036" y="118682"/>
                    <a:pt x="154192" y="117574"/>
                    <a:pt x="154689" y="116934"/>
                  </a:cubicBezTo>
                  <a:cubicBezTo>
                    <a:pt x="157157" y="117617"/>
                    <a:pt x="157708" y="118798"/>
                    <a:pt x="156632" y="120872"/>
                  </a:cubicBezTo>
                  <a:cubicBezTo>
                    <a:pt x="156553" y="121161"/>
                    <a:pt x="156500" y="121476"/>
                    <a:pt x="156527" y="121791"/>
                  </a:cubicBezTo>
                  <a:cubicBezTo>
                    <a:pt x="156594" y="121786"/>
                    <a:pt x="156665" y="121784"/>
                    <a:pt x="156737" y="121784"/>
                  </a:cubicBezTo>
                  <a:cubicBezTo>
                    <a:pt x="156815" y="121784"/>
                    <a:pt x="156895" y="121786"/>
                    <a:pt x="156975" y="121786"/>
                  </a:cubicBezTo>
                  <a:cubicBezTo>
                    <a:pt x="157216" y="121786"/>
                    <a:pt x="157452" y="121772"/>
                    <a:pt x="157629" y="121659"/>
                  </a:cubicBezTo>
                  <a:cubicBezTo>
                    <a:pt x="158653" y="121029"/>
                    <a:pt x="159073" y="119192"/>
                    <a:pt x="158469" y="118089"/>
                  </a:cubicBezTo>
                  <a:cubicBezTo>
                    <a:pt x="158154" y="117512"/>
                    <a:pt x="157734" y="116777"/>
                    <a:pt x="157183" y="116593"/>
                  </a:cubicBezTo>
                  <a:cubicBezTo>
                    <a:pt x="155398" y="115989"/>
                    <a:pt x="154112" y="114703"/>
                    <a:pt x="152799" y="113496"/>
                  </a:cubicBezTo>
                  <a:cubicBezTo>
                    <a:pt x="152510" y="113207"/>
                    <a:pt x="152274" y="112892"/>
                    <a:pt x="152117" y="112551"/>
                  </a:cubicBezTo>
                  <a:cubicBezTo>
                    <a:pt x="151723" y="111816"/>
                    <a:pt x="151382" y="111212"/>
                    <a:pt x="150305" y="111212"/>
                  </a:cubicBezTo>
                  <a:cubicBezTo>
                    <a:pt x="149649" y="111212"/>
                    <a:pt x="148993" y="110556"/>
                    <a:pt x="148363" y="110162"/>
                  </a:cubicBezTo>
                  <a:cubicBezTo>
                    <a:pt x="147378" y="109543"/>
                    <a:pt x="146280" y="109173"/>
                    <a:pt x="145315" y="109173"/>
                  </a:cubicBezTo>
                  <a:cubicBezTo>
                    <a:pt x="144480" y="109173"/>
                    <a:pt x="143746" y="109450"/>
                    <a:pt x="143271" y="110083"/>
                  </a:cubicBezTo>
                  <a:cubicBezTo>
                    <a:pt x="142011" y="111737"/>
                    <a:pt x="140252" y="112393"/>
                    <a:pt x="138703" y="113469"/>
                  </a:cubicBezTo>
                  <a:cubicBezTo>
                    <a:pt x="137994" y="113916"/>
                    <a:pt x="137496" y="114572"/>
                    <a:pt x="137207" y="115359"/>
                  </a:cubicBezTo>
                  <a:cubicBezTo>
                    <a:pt x="136868" y="116449"/>
                    <a:pt x="136283" y="116891"/>
                    <a:pt x="135267" y="116891"/>
                  </a:cubicBezTo>
                  <a:cubicBezTo>
                    <a:pt x="135182" y="116891"/>
                    <a:pt x="135093" y="116888"/>
                    <a:pt x="135002" y="116882"/>
                  </a:cubicBezTo>
                  <a:cubicBezTo>
                    <a:pt x="134935" y="116876"/>
                    <a:pt x="134868" y="116873"/>
                    <a:pt x="134800" y="116873"/>
                  </a:cubicBezTo>
                  <a:cubicBezTo>
                    <a:pt x="134314" y="116873"/>
                    <a:pt x="133810" y="117023"/>
                    <a:pt x="133165" y="117092"/>
                  </a:cubicBezTo>
                  <a:cubicBezTo>
                    <a:pt x="133033" y="116199"/>
                    <a:pt x="132876" y="115307"/>
                    <a:pt x="132823" y="114414"/>
                  </a:cubicBezTo>
                  <a:cubicBezTo>
                    <a:pt x="132666" y="111501"/>
                    <a:pt x="131143" y="109532"/>
                    <a:pt x="128545" y="108377"/>
                  </a:cubicBezTo>
                  <a:cubicBezTo>
                    <a:pt x="126392" y="107406"/>
                    <a:pt x="124213" y="106540"/>
                    <a:pt x="122035" y="105621"/>
                  </a:cubicBezTo>
                  <a:cubicBezTo>
                    <a:pt x="121720" y="105463"/>
                    <a:pt x="121378" y="105306"/>
                    <a:pt x="121063" y="105122"/>
                  </a:cubicBezTo>
                  <a:cubicBezTo>
                    <a:pt x="122113" y="101631"/>
                    <a:pt x="120696" y="99137"/>
                    <a:pt x="117887" y="97247"/>
                  </a:cubicBezTo>
                  <a:cubicBezTo>
                    <a:pt x="117231" y="96827"/>
                    <a:pt x="116916" y="96434"/>
                    <a:pt x="117284" y="95646"/>
                  </a:cubicBezTo>
                  <a:cubicBezTo>
                    <a:pt x="117520" y="95200"/>
                    <a:pt x="117572" y="94675"/>
                    <a:pt x="117756" y="94202"/>
                  </a:cubicBezTo>
                  <a:cubicBezTo>
                    <a:pt x="121667" y="84542"/>
                    <a:pt x="122717" y="74305"/>
                    <a:pt x="124240" y="64120"/>
                  </a:cubicBezTo>
                  <a:cubicBezTo>
                    <a:pt x="124450" y="62729"/>
                    <a:pt x="124765" y="61364"/>
                    <a:pt x="125027" y="59973"/>
                  </a:cubicBezTo>
                  <a:lnTo>
                    <a:pt x="125421" y="59999"/>
                  </a:lnTo>
                  <a:cubicBezTo>
                    <a:pt x="125946" y="62834"/>
                    <a:pt x="126550" y="65669"/>
                    <a:pt x="126917" y="68557"/>
                  </a:cubicBezTo>
                  <a:cubicBezTo>
                    <a:pt x="127600" y="73938"/>
                    <a:pt x="128597" y="79266"/>
                    <a:pt x="130303" y="84437"/>
                  </a:cubicBezTo>
                  <a:cubicBezTo>
                    <a:pt x="131327" y="87535"/>
                    <a:pt x="131196" y="90685"/>
                    <a:pt x="130540" y="93835"/>
                  </a:cubicBezTo>
                  <a:cubicBezTo>
                    <a:pt x="130356" y="94517"/>
                    <a:pt x="130198" y="95226"/>
                    <a:pt x="130093" y="95935"/>
                  </a:cubicBezTo>
                  <a:cubicBezTo>
                    <a:pt x="130041" y="96302"/>
                    <a:pt x="130330" y="96696"/>
                    <a:pt x="130461" y="97090"/>
                  </a:cubicBezTo>
                  <a:cubicBezTo>
                    <a:pt x="130723" y="96827"/>
                    <a:pt x="131143" y="96644"/>
                    <a:pt x="131248" y="96302"/>
                  </a:cubicBezTo>
                  <a:cubicBezTo>
                    <a:pt x="131642" y="95147"/>
                    <a:pt x="132141" y="93966"/>
                    <a:pt x="132193" y="92759"/>
                  </a:cubicBezTo>
                  <a:cubicBezTo>
                    <a:pt x="132298" y="90370"/>
                    <a:pt x="132666" y="87824"/>
                    <a:pt x="132010" y="85619"/>
                  </a:cubicBezTo>
                  <a:cubicBezTo>
                    <a:pt x="130041" y="79161"/>
                    <a:pt x="128912" y="72599"/>
                    <a:pt x="127888" y="65958"/>
                  </a:cubicBezTo>
                  <a:cubicBezTo>
                    <a:pt x="127495" y="63385"/>
                    <a:pt x="126943" y="60839"/>
                    <a:pt x="126576" y="58267"/>
                  </a:cubicBezTo>
                  <a:cubicBezTo>
                    <a:pt x="126439" y="57396"/>
                    <a:pt x="126159" y="57059"/>
                    <a:pt x="125669" y="57059"/>
                  </a:cubicBezTo>
                  <a:cubicBezTo>
                    <a:pt x="125405" y="57059"/>
                    <a:pt x="125081" y="57156"/>
                    <a:pt x="124686" y="57322"/>
                  </a:cubicBezTo>
                  <a:cubicBezTo>
                    <a:pt x="121693" y="58634"/>
                    <a:pt x="119515" y="60944"/>
                    <a:pt x="117415" y="63307"/>
                  </a:cubicBezTo>
                  <a:cubicBezTo>
                    <a:pt x="116785" y="63989"/>
                    <a:pt x="116207" y="64698"/>
                    <a:pt x="115814" y="65197"/>
                  </a:cubicBezTo>
                  <a:lnTo>
                    <a:pt x="112454" y="61705"/>
                  </a:lnTo>
                  <a:cubicBezTo>
                    <a:pt x="112716" y="60813"/>
                    <a:pt x="113084" y="59632"/>
                    <a:pt x="113477" y="58372"/>
                  </a:cubicBezTo>
                  <a:lnTo>
                    <a:pt x="114606" y="58477"/>
                  </a:lnTo>
                  <a:cubicBezTo>
                    <a:pt x="114606" y="58240"/>
                    <a:pt x="114632" y="58057"/>
                    <a:pt x="114554" y="57978"/>
                  </a:cubicBezTo>
                  <a:cubicBezTo>
                    <a:pt x="114344" y="57715"/>
                    <a:pt x="114029" y="57505"/>
                    <a:pt x="113819" y="57217"/>
                  </a:cubicBezTo>
                  <a:cubicBezTo>
                    <a:pt x="112716" y="55799"/>
                    <a:pt x="112611" y="54041"/>
                    <a:pt x="113504" y="52938"/>
                  </a:cubicBezTo>
                  <a:cubicBezTo>
                    <a:pt x="114002" y="52362"/>
                    <a:pt x="115637" y="51885"/>
                    <a:pt x="116860" y="51885"/>
                  </a:cubicBezTo>
                  <a:cubicBezTo>
                    <a:pt x="117310" y="51885"/>
                    <a:pt x="117705" y="51950"/>
                    <a:pt x="117966" y="52098"/>
                  </a:cubicBezTo>
                  <a:cubicBezTo>
                    <a:pt x="118334" y="52282"/>
                    <a:pt x="118544" y="52781"/>
                    <a:pt x="118806" y="53148"/>
                  </a:cubicBezTo>
                  <a:cubicBezTo>
                    <a:pt x="119657" y="54370"/>
                    <a:pt x="120834" y="54830"/>
                    <a:pt x="122172" y="54830"/>
                  </a:cubicBezTo>
                  <a:cubicBezTo>
                    <a:pt x="122444" y="54830"/>
                    <a:pt x="122722" y="54811"/>
                    <a:pt x="123006" y="54776"/>
                  </a:cubicBezTo>
                  <a:cubicBezTo>
                    <a:pt x="124607" y="54592"/>
                    <a:pt x="125972" y="53936"/>
                    <a:pt x="126681" y="52387"/>
                  </a:cubicBezTo>
                  <a:cubicBezTo>
                    <a:pt x="126891" y="51941"/>
                    <a:pt x="126865" y="51363"/>
                    <a:pt x="126943" y="50864"/>
                  </a:cubicBezTo>
                  <a:lnTo>
                    <a:pt x="126523" y="50654"/>
                  </a:lnTo>
                  <a:lnTo>
                    <a:pt x="125683" y="51521"/>
                  </a:lnTo>
                  <a:cubicBezTo>
                    <a:pt x="125185" y="52019"/>
                    <a:pt x="124765" y="52676"/>
                    <a:pt x="124187" y="53017"/>
                  </a:cubicBezTo>
                  <a:cubicBezTo>
                    <a:pt x="123583" y="53371"/>
                    <a:pt x="122883" y="53535"/>
                    <a:pt x="122215" y="53535"/>
                  </a:cubicBezTo>
                  <a:cubicBezTo>
                    <a:pt x="121200" y="53535"/>
                    <a:pt x="120257" y="53157"/>
                    <a:pt x="119830" y="52492"/>
                  </a:cubicBezTo>
                  <a:cubicBezTo>
                    <a:pt x="118911" y="51022"/>
                    <a:pt x="119567" y="48056"/>
                    <a:pt x="121090" y="47189"/>
                  </a:cubicBezTo>
                  <a:cubicBezTo>
                    <a:pt x="121233" y="47108"/>
                    <a:pt x="121408" y="47078"/>
                    <a:pt x="121596" y="47078"/>
                  </a:cubicBezTo>
                  <a:cubicBezTo>
                    <a:pt x="121891" y="47078"/>
                    <a:pt x="122219" y="47152"/>
                    <a:pt x="122507" y="47216"/>
                  </a:cubicBezTo>
                  <a:cubicBezTo>
                    <a:pt x="122847" y="47289"/>
                    <a:pt x="123197" y="47323"/>
                    <a:pt x="123550" y="47323"/>
                  </a:cubicBezTo>
                  <a:cubicBezTo>
                    <a:pt x="125865" y="47323"/>
                    <a:pt x="128307" y="45824"/>
                    <a:pt x="128991" y="43751"/>
                  </a:cubicBezTo>
                  <a:cubicBezTo>
                    <a:pt x="129201" y="43173"/>
                    <a:pt x="129280" y="42569"/>
                    <a:pt x="129148" y="41966"/>
                  </a:cubicBezTo>
                  <a:cubicBezTo>
                    <a:pt x="129017" y="41415"/>
                    <a:pt x="128492" y="40968"/>
                    <a:pt x="128125" y="40470"/>
                  </a:cubicBezTo>
                  <a:cubicBezTo>
                    <a:pt x="128020" y="40995"/>
                    <a:pt x="127810" y="41520"/>
                    <a:pt x="127836" y="42018"/>
                  </a:cubicBezTo>
                  <a:cubicBezTo>
                    <a:pt x="127915" y="43436"/>
                    <a:pt x="126996" y="44827"/>
                    <a:pt x="125395" y="45641"/>
                  </a:cubicBezTo>
                  <a:cubicBezTo>
                    <a:pt x="124865" y="45886"/>
                    <a:pt x="124298" y="46007"/>
                    <a:pt x="123736" y="46007"/>
                  </a:cubicBezTo>
                  <a:cubicBezTo>
                    <a:pt x="122795" y="46007"/>
                    <a:pt x="121865" y="45668"/>
                    <a:pt x="121142" y="45011"/>
                  </a:cubicBezTo>
                  <a:cubicBezTo>
                    <a:pt x="120118" y="44092"/>
                    <a:pt x="119620" y="42307"/>
                    <a:pt x="120381" y="41073"/>
                  </a:cubicBezTo>
                  <a:cubicBezTo>
                    <a:pt x="120932" y="40155"/>
                    <a:pt x="121956" y="39551"/>
                    <a:pt x="122796" y="38816"/>
                  </a:cubicBezTo>
                  <a:cubicBezTo>
                    <a:pt x="122927" y="38711"/>
                    <a:pt x="123268" y="38632"/>
                    <a:pt x="123268" y="38527"/>
                  </a:cubicBezTo>
                  <a:cubicBezTo>
                    <a:pt x="123216" y="37346"/>
                    <a:pt x="123400" y="36060"/>
                    <a:pt x="122980" y="35010"/>
                  </a:cubicBezTo>
                  <a:cubicBezTo>
                    <a:pt x="122617" y="33989"/>
                    <a:pt x="121666" y="33361"/>
                    <a:pt x="120619" y="33361"/>
                  </a:cubicBezTo>
                  <a:cubicBezTo>
                    <a:pt x="120454" y="33361"/>
                    <a:pt x="120286" y="33376"/>
                    <a:pt x="120118" y="33408"/>
                  </a:cubicBezTo>
                  <a:cubicBezTo>
                    <a:pt x="120025" y="33432"/>
                    <a:pt x="119912" y="33538"/>
                    <a:pt x="119594" y="33763"/>
                  </a:cubicBezTo>
                  <a:lnTo>
                    <a:pt x="119594" y="33763"/>
                  </a:lnTo>
                  <a:cubicBezTo>
                    <a:pt x="119226" y="33111"/>
                    <a:pt x="118945" y="32463"/>
                    <a:pt x="118544" y="31886"/>
                  </a:cubicBezTo>
                  <a:cubicBezTo>
                    <a:pt x="117782" y="30757"/>
                    <a:pt x="117651" y="29655"/>
                    <a:pt x="118491" y="28473"/>
                  </a:cubicBezTo>
                  <a:cubicBezTo>
                    <a:pt x="119503" y="27110"/>
                    <a:pt x="121179" y="26188"/>
                    <a:pt x="122622" y="26188"/>
                  </a:cubicBezTo>
                  <a:cubicBezTo>
                    <a:pt x="122901" y="26188"/>
                    <a:pt x="123171" y="26223"/>
                    <a:pt x="123426" y="26295"/>
                  </a:cubicBezTo>
                  <a:cubicBezTo>
                    <a:pt x="124843" y="26689"/>
                    <a:pt x="125762" y="27712"/>
                    <a:pt x="125710" y="29182"/>
                  </a:cubicBezTo>
                  <a:cubicBezTo>
                    <a:pt x="125657" y="31098"/>
                    <a:pt x="125342" y="32988"/>
                    <a:pt x="125132" y="34878"/>
                  </a:cubicBezTo>
                  <a:cubicBezTo>
                    <a:pt x="125053" y="35692"/>
                    <a:pt x="124843" y="36506"/>
                    <a:pt x="124948" y="37293"/>
                  </a:cubicBezTo>
                  <a:cubicBezTo>
                    <a:pt x="125027" y="37792"/>
                    <a:pt x="125578" y="38212"/>
                    <a:pt x="125920" y="38685"/>
                  </a:cubicBezTo>
                  <a:lnTo>
                    <a:pt x="126287" y="38448"/>
                  </a:lnTo>
                  <a:cubicBezTo>
                    <a:pt x="126287" y="37477"/>
                    <a:pt x="126103" y="36453"/>
                    <a:pt x="126313" y="35508"/>
                  </a:cubicBezTo>
                  <a:cubicBezTo>
                    <a:pt x="126593" y="34086"/>
                    <a:pt x="127826" y="33098"/>
                    <a:pt x="129221" y="33098"/>
                  </a:cubicBezTo>
                  <a:cubicBezTo>
                    <a:pt x="129396" y="33098"/>
                    <a:pt x="129574" y="33114"/>
                    <a:pt x="129752" y="33146"/>
                  </a:cubicBezTo>
                  <a:cubicBezTo>
                    <a:pt x="131170" y="33356"/>
                    <a:pt x="132167" y="34537"/>
                    <a:pt x="132141" y="36243"/>
                  </a:cubicBezTo>
                  <a:cubicBezTo>
                    <a:pt x="132088" y="37215"/>
                    <a:pt x="131957" y="38160"/>
                    <a:pt x="131773" y="39105"/>
                  </a:cubicBezTo>
                  <a:cubicBezTo>
                    <a:pt x="133112" y="38921"/>
                    <a:pt x="133742" y="37713"/>
                    <a:pt x="133558" y="35981"/>
                  </a:cubicBezTo>
                  <a:cubicBezTo>
                    <a:pt x="133259" y="33289"/>
                    <a:pt x="131790" y="32049"/>
                    <a:pt x="128657" y="32049"/>
                  </a:cubicBezTo>
                  <a:cubicBezTo>
                    <a:pt x="128215" y="32049"/>
                    <a:pt x="127741" y="32074"/>
                    <a:pt x="127232" y="32122"/>
                  </a:cubicBezTo>
                  <a:cubicBezTo>
                    <a:pt x="127232" y="31256"/>
                    <a:pt x="127285" y="30416"/>
                    <a:pt x="127232" y="29550"/>
                  </a:cubicBezTo>
                  <a:cubicBezTo>
                    <a:pt x="127153" y="27791"/>
                    <a:pt x="127521" y="27266"/>
                    <a:pt x="129175" y="26872"/>
                  </a:cubicBezTo>
                  <a:cubicBezTo>
                    <a:pt x="129450" y="26811"/>
                    <a:pt x="129704" y="26780"/>
                    <a:pt x="129938" y="26780"/>
                  </a:cubicBezTo>
                  <a:cubicBezTo>
                    <a:pt x="130910" y="26780"/>
                    <a:pt x="131549" y="27321"/>
                    <a:pt x="132036" y="28526"/>
                  </a:cubicBezTo>
                  <a:cubicBezTo>
                    <a:pt x="132141" y="28762"/>
                    <a:pt x="132220" y="28998"/>
                    <a:pt x="132246" y="29261"/>
                  </a:cubicBezTo>
                  <a:cubicBezTo>
                    <a:pt x="132305" y="30673"/>
                    <a:pt x="132950" y="31177"/>
                    <a:pt x="133995" y="31177"/>
                  </a:cubicBezTo>
                  <a:cubicBezTo>
                    <a:pt x="134349" y="31177"/>
                    <a:pt x="134748" y="31119"/>
                    <a:pt x="135186" y="31020"/>
                  </a:cubicBezTo>
                  <a:cubicBezTo>
                    <a:pt x="134109" y="29602"/>
                    <a:pt x="134031" y="28106"/>
                    <a:pt x="134608" y="26557"/>
                  </a:cubicBezTo>
                  <a:cubicBezTo>
                    <a:pt x="134999" y="25540"/>
                    <a:pt x="135372" y="25074"/>
                    <a:pt x="135926" y="25074"/>
                  </a:cubicBezTo>
                  <a:close/>
                  <a:moveTo>
                    <a:pt x="67028" y="48442"/>
                  </a:moveTo>
                  <a:cubicBezTo>
                    <a:pt x="76097" y="48442"/>
                    <a:pt x="84301" y="51520"/>
                    <a:pt x="91008" y="58477"/>
                  </a:cubicBezTo>
                  <a:cubicBezTo>
                    <a:pt x="93501" y="61075"/>
                    <a:pt x="94184" y="64435"/>
                    <a:pt x="93738" y="67900"/>
                  </a:cubicBezTo>
                  <a:cubicBezTo>
                    <a:pt x="93055" y="73019"/>
                    <a:pt x="92347" y="78269"/>
                    <a:pt x="89144" y="82521"/>
                  </a:cubicBezTo>
                  <a:cubicBezTo>
                    <a:pt x="87359" y="84936"/>
                    <a:pt x="85023" y="86931"/>
                    <a:pt x="82870" y="89057"/>
                  </a:cubicBezTo>
                  <a:cubicBezTo>
                    <a:pt x="82762" y="89179"/>
                    <a:pt x="82534" y="89231"/>
                    <a:pt x="82292" y="89231"/>
                  </a:cubicBezTo>
                  <a:cubicBezTo>
                    <a:pt x="82066" y="89231"/>
                    <a:pt x="81828" y="89186"/>
                    <a:pt x="81663" y="89110"/>
                  </a:cubicBezTo>
                  <a:cubicBezTo>
                    <a:pt x="80106" y="88418"/>
                    <a:pt x="78608" y="88122"/>
                    <a:pt x="77155" y="88122"/>
                  </a:cubicBezTo>
                  <a:cubicBezTo>
                    <a:pt x="74198" y="88122"/>
                    <a:pt x="71423" y="89346"/>
                    <a:pt x="68696" y="90947"/>
                  </a:cubicBezTo>
                  <a:cubicBezTo>
                    <a:pt x="68328" y="91210"/>
                    <a:pt x="68092" y="91604"/>
                    <a:pt x="67987" y="92050"/>
                  </a:cubicBezTo>
                  <a:cubicBezTo>
                    <a:pt x="71056" y="90751"/>
                    <a:pt x="74083" y="89312"/>
                    <a:pt x="77205" y="89312"/>
                  </a:cubicBezTo>
                  <a:cubicBezTo>
                    <a:pt x="78942" y="89312"/>
                    <a:pt x="80709" y="89757"/>
                    <a:pt x="82529" y="90921"/>
                  </a:cubicBezTo>
                  <a:cubicBezTo>
                    <a:pt x="84892" y="92417"/>
                    <a:pt x="87307" y="93914"/>
                    <a:pt x="88540" y="96670"/>
                  </a:cubicBezTo>
                  <a:cubicBezTo>
                    <a:pt x="85810" y="100003"/>
                    <a:pt x="82713" y="103022"/>
                    <a:pt x="80036" y="106382"/>
                  </a:cubicBezTo>
                  <a:lnTo>
                    <a:pt x="80823" y="106933"/>
                  </a:lnTo>
                  <a:cubicBezTo>
                    <a:pt x="82739" y="104833"/>
                    <a:pt x="84629" y="102681"/>
                    <a:pt x="86598" y="100633"/>
                  </a:cubicBezTo>
                  <a:cubicBezTo>
                    <a:pt x="87884" y="99190"/>
                    <a:pt x="89275" y="97851"/>
                    <a:pt x="90745" y="96591"/>
                  </a:cubicBezTo>
                  <a:cubicBezTo>
                    <a:pt x="92294" y="95326"/>
                    <a:pt x="93920" y="94723"/>
                    <a:pt x="95589" y="94723"/>
                  </a:cubicBezTo>
                  <a:cubicBezTo>
                    <a:pt x="97004" y="94723"/>
                    <a:pt x="98449" y="95156"/>
                    <a:pt x="99906" y="95987"/>
                  </a:cubicBezTo>
                  <a:cubicBezTo>
                    <a:pt x="101219" y="96775"/>
                    <a:pt x="102531" y="97589"/>
                    <a:pt x="103765" y="98481"/>
                  </a:cubicBezTo>
                  <a:cubicBezTo>
                    <a:pt x="110432" y="103258"/>
                    <a:pt x="118281" y="105516"/>
                    <a:pt x="125631" y="108823"/>
                  </a:cubicBezTo>
                  <a:cubicBezTo>
                    <a:pt x="126103" y="109060"/>
                    <a:pt x="126602" y="109191"/>
                    <a:pt x="127075" y="109375"/>
                  </a:cubicBezTo>
                  <a:cubicBezTo>
                    <a:pt x="129778" y="110372"/>
                    <a:pt x="131222" y="112209"/>
                    <a:pt x="131537" y="115176"/>
                  </a:cubicBezTo>
                  <a:cubicBezTo>
                    <a:pt x="131747" y="117223"/>
                    <a:pt x="131458" y="118483"/>
                    <a:pt x="129490" y="119402"/>
                  </a:cubicBezTo>
                  <a:cubicBezTo>
                    <a:pt x="126418" y="120872"/>
                    <a:pt x="124502" y="123602"/>
                    <a:pt x="122743" y="126358"/>
                  </a:cubicBezTo>
                  <a:cubicBezTo>
                    <a:pt x="121431" y="128432"/>
                    <a:pt x="121221" y="130768"/>
                    <a:pt x="122087" y="133209"/>
                  </a:cubicBezTo>
                  <a:cubicBezTo>
                    <a:pt x="121667" y="133314"/>
                    <a:pt x="121221" y="133393"/>
                    <a:pt x="120801" y="133419"/>
                  </a:cubicBezTo>
                  <a:cubicBezTo>
                    <a:pt x="111587" y="133288"/>
                    <a:pt x="102374" y="133104"/>
                    <a:pt x="93187" y="132999"/>
                  </a:cubicBezTo>
                  <a:cubicBezTo>
                    <a:pt x="91848" y="132999"/>
                    <a:pt x="91454" y="132369"/>
                    <a:pt x="91612" y="131214"/>
                  </a:cubicBezTo>
                  <a:cubicBezTo>
                    <a:pt x="91900" y="129298"/>
                    <a:pt x="92110" y="127355"/>
                    <a:pt x="92609" y="125492"/>
                  </a:cubicBezTo>
                  <a:cubicBezTo>
                    <a:pt x="93344" y="122893"/>
                    <a:pt x="94263" y="120321"/>
                    <a:pt x="95155" y="117774"/>
                  </a:cubicBezTo>
                  <a:cubicBezTo>
                    <a:pt x="95444" y="117066"/>
                    <a:pt x="95785" y="116409"/>
                    <a:pt x="96153" y="115753"/>
                  </a:cubicBezTo>
                  <a:lnTo>
                    <a:pt x="96573" y="115753"/>
                  </a:lnTo>
                  <a:cubicBezTo>
                    <a:pt x="96651" y="116514"/>
                    <a:pt x="96783" y="117276"/>
                    <a:pt x="96861" y="118011"/>
                  </a:cubicBezTo>
                  <a:cubicBezTo>
                    <a:pt x="97150" y="121476"/>
                    <a:pt x="97413" y="124941"/>
                    <a:pt x="97754" y="128405"/>
                  </a:cubicBezTo>
                  <a:cubicBezTo>
                    <a:pt x="97780" y="128904"/>
                    <a:pt x="98095" y="129377"/>
                    <a:pt x="98436" y="130243"/>
                  </a:cubicBezTo>
                  <a:cubicBezTo>
                    <a:pt x="98699" y="129560"/>
                    <a:pt x="98909" y="129298"/>
                    <a:pt x="98883" y="129062"/>
                  </a:cubicBezTo>
                  <a:cubicBezTo>
                    <a:pt x="98515" y="124993"/>
                    <a:pt x="98174" y="120924"/>
                    <a:pt x="97728" y="116856"/>
                  </a:cubicBezTo>
                  <a:cubicBezTo>
                    <a:pt x="97623" y="115963"/>
                    <a:pt x="97124" y="115097"/>
                    <a:pt x="96809" y="114204"/>
                  </a:cubicBezTo>
                  <a:cubicBezTo>
                    <a:pt x="96074" y="114782"/>
                    <a:pt x="94998" y="115176"/>
                    <a:pt x="94656" y="115911"/>
                  </a:cubicBezTo>
                  <a:cubicBezTo>
                    <a:pt x="93396" y="118798"/>
                    <a:pt x="92347" y="121791"/>
                    <a:pt x="91323" y="124783"/>
                  </a:cubicBezTo>
                  <a:cubicBezTo>
                    <a:pt x="90903" y="126017"/>
                    <a:pt x="90745" y="127329"/>
                    <a:pt x="90483" y="128484"/>
                  </a:cubicBezTo>
                  <a:lnTo>
                    <a:pt x="86624" y="125728"/>
                  </a:lnTo>
                  <a:cubicBezTo>
                    <a:pt x="87202" y="120583"/>
                    <a:pt x="86729" y="119638"/>
                    <a:pt x="82949" y="118588"/>
                  </a:cubicBezTo>
                  <a:cubicBezTo>
                    <a:pt x="83133" y="117853"/>
                    <a:pt x="83422" y="117118"/>
                    <a:pt x="83448" y="116383"/>
                  </a:cubicBezTo>
                  <a:cubicBezTo>
                    <a:pt x="83500" y="115464"/>
                    <a:pt x="83527" y="114467"/>
                    <a:pt x="83133" y="113706"/>
                  </a:cubicBezTo>
                  <a:cubicBezTo>
                    <a:pt x="82424" y="112262"/>
                    <a:pt x="81427" y="110976"/>
                    <a:pt x="80272" y="109217"/>
                  </a:cubicBezTo>
                  <a:lnTo>
                    <a:pt x="80272" y="109217"/>
                  </a:lnTo>
                  <a:cubicBezTo>
                    <a:pt x="80324" y="110267"/>
                    <a:pt x="80377" y="110897"/>
                    <a:pt x="80403" y="111580"/>
                  </a:cubicBezTo>
                  <a:lnTo>
                    <a:pt x="77463" y="111790"/>
                  </a:lnTo>
                  <a:cubicBezTo>
                    <a:pt x="77096" y="109847"/>
                    <a:pt x="75626" y="108298"/>
                    <a:pt x="73683" y="107878"/>
                  </a:cubicBezTo>
                  <a:cubicBezTo>
                    <a:pt x="73091" y="107723"/>
                    <a:pt x="72516" y="107628"/>
                    <a:pt x="71952" y="107628"/>
                  </a:cubicBezTo>
                  <a:cubicBezTo>
                    <a:pt x="71090" y="107628"/>
                    <a:pt x="70256" y="107848"/>
                    <a:pt x="69431" y="108403"/>
                  </a:cubicBezTo>
                  <a:cubicBezTo>
                    <a:pt x="69180" y="108529"/>
                    <a:pt x="68914" y="108588"/>
                    <a:pt x="68645" y="108588"/>
                  </a:cubicBezTo>
                  <a:cubicBezTo>
                    <a:pt x="68408" y="108588"/>
                    <a:pt x="68168" y="108542"/>
                    <a:pt x="67934" y="108456"/>
                  </a:cubicBezTo>
                  <a:cubicBezTo>
                    <a:pt x="67230" y="108181"/>
                    <a:pt x="66509" y="108053"/>
                    <a:pt x="65804" y="108053"/>
                  </a:cubicBezTo>
                  <a:cubicBezTo>
                    <a:pt x="63067" y="108053"/>
                    <a:pt x="60550" y="109991"/>
                    <a:pt x="60007" y="112892"/>
                  </a:cubicBezTo>
                  <a:cubicBezTo>
                    <a:pt x="59928" y="113259"/>
                    <a:pt x="59692" y="113574"/>
                    <a:pt x="59403" y="113758"/>
                  </a:cubicBezTo>
                  <a:cubicBezTo>
                    <a:pt x="58616" y="114231"/>
                    <a:pt x="57671" y="114572"/>
                    <a:pt x="56962" y="115044"/>
                  </a:cubicBezTo>
                  <a:cubicBezTo>
                    <a:pt x="56280" y="115517"/>
                    <a:pt x="55676" y="116173"/>
                    <a:pt x="54967" y="116829"/>
                  </a:cubicBezTo>
                  <a:cubicBezTo>
                    <a:pt x="51948" y="112544"/>
                    <a:pt x="47887" y="111554"/>
                    <a:pt x="43515" y="111554"/>
                  </a:cubicBezTo>
                  <a:cubicBezTo>
                    <a:pt x="41996" y="111554"/>
                    <a:pt x="40440" y="111674"/>
                    <a:pt x="38876" y="111816"/>
                  </a:cubicBezTo>
                  <a:cubicBezTo>
                    <a:pt x="39575" y="107137"/>
                    <a:pt x="43783" y="103717"/>
                    <a:pt x="47527" y="103717"/>
                  </a:cubicBezTo>
                  <a:cubicBezTo>
                    <a:pt x="48005" y="103717"/>
                    <a:pt x="48475" y="103773"/>
                    <a:pt x="48930" y="103888"/>
                  </a:cubicBezTo>
                  <a:cubicBezTo>
                    <a:pt x="49166" y="103954"/>
                    <a:pt x="49415" y="103987"/>
                    <a:pt x="49668" y="103987"/>
                  </a:cubicBezTo>
                  <a:cubicBezTo>
                    <a:pt x="49921" y="103987"/>
                    <a:pt x="50177" y="103954"/>
                    <a:pt x="50426" y="103888"/>
                  </a:cubicBezTo>
                  <a:cubicBezTo>
                    <a:pt x="50846" y="103734"/>
                    <a:pt x="51229" y="103616"/>
                    <a:pt x="51580" y="103616"/>
                  </a:cubicBezTo>
                  <a:cubicBezTo>
                    <a:pt x="52063" y="103616"/>
                    <a:pt x="52487" y="103839"/>
                    <a:pt x="52867" y="104492"/>
                  </a:cubicBezTo>
                  <a:cubicBezTo>
                    <a:pt x="52921" y="104581"/>
                    <a:pt x="53076" y="104613"/>
                    <a:pt x="53283" y="104613"/>
                  </a:cubicBezTo>
                  <a:cubicBezTo>
                    <a:pt x="53688" y="104613"/>
                    <a:pt x="54288" y="104492"/>
                    <a:pt x="54705" y="104440"/>
                  </a:cubicBezTo>
                  <a:cubicBezTo>
                    <a:pt x="55256" y="104308"/>
                    <a:pt x="55833" y="104151"/>
                    <a:pt x="56385" y="103941"/>
                  </a:cubicBezTo>
                  <a:cubicBezTo>
                    <a:pt x="56857" y="103757"/>
                    <a:pt x="57382" y="103547"/>
                    <a:pt x="57855" y="103337"/>
                  </a:cubicBezTo>
                  <a:cubicBezTo>
                    <a:pt x="58248" y="103153"/>
                    <a:pt x="58642" y="102917"/>
                    <a:pt x="59167" y="102628"/>
                  </a:cubicBezTo>
                  <a:lnTo>
                    <a:pt x="59167" y="102628"/>
                  </a:lnTo>
                  <a:cubicBezTo>
                    <a:pt x="58406" y="110188"/>
                    <a:pt x="58406" y="110188"/>
                    <a:pt x="59561" y="110608"/>
                  </a:cubicBezTo>
                  <a:cubicBezTo>
                    <a:pt x="59902" y="108141"/>
                    <a:pt x="60401" y="105647"/>
                    <a:pt x="60532" y="103153"/>
                  </a:cubicBezTo>
                  <a:cubicBezTo>
                    <a:pt x="60585" y="101998"/>
                    <a:pt x="60060" y="100686"/>
                    <a:pt x="59403" y="99688"/>
                  </a:cubicBezTo>
                  <a:cubicBezTo>
                    <a:pt x="58931" y="98980"/>
                    <a:pt x="57881" y="98507"/>
                    <a:pt x="56988" y="98218"/>
                  </a:cubicBezTo>
                  <a:cubicBezTo>
                    <a:pt x="56876" y="98181"/>
                    <a:pt x="56757" y="98165"/>
                    <a:pt x="56633" y="98165"/>
                  </a:cubicBezTo>
                  <a:cubicBezTo>
                    <a:pt x="56150" y="98165"/>
                    <a:pt x="55594" y="98403"/>
                    <a:pt x="55072" y="98507"/>
                  </a:cubicBezTo>
                  <a:lnTo>
                    <a:pt x="55072" y="99111"/>
                  </a:lnTo>
                  <a:cubicBezTo>
                    <a:pt x="55650" y="99321"/>
                    <a:pt x="56280" y="99478"/>
                    <a:pt x="56831" y="99767"/>
                  </a:cubicBezTo>
                  <a:cubicBezTo>
                    <a:pt x="57356" y="100056"/>
                    <a:pt x="57881" y="100371"/>
                    <a:pt x="58380" y="100712"/>
                  </a:cubicBezTo>
                  <a:lnTo>
                    <a:pt x="56280" y="102077"/>
                  </a:lnTo>
                  <a:lnTo>
                    <a:pt x="54285" y="102077"/>
                  </a:lnTo>
                  <a:cubicBezTo>
                    <a:pt x="54127" y="101158"/>
                    <a:pt x="53970" y="100266"/>
                    <a:pt x="53786" y="99347"/>
                  </a:cubicBezTo>
                  <a:lnTo>
                    <a:pt x="53209" y="99373"/>
                  </a:lnTo>
                  <a:cubicBezTo>
                    <a:pt x="52999" y="99925"/>
                    <a:pt x="52841" y="100476"/>
                    <a:pt x="52762" y="101053"/>
                  </a:cubicBezTo>
                  <a:cubicBezTo>
                    <a:pt x="52651" y="102100"/>
                    <a:pt x="52162" y="102391"/>
                    <a:pt x="51343" y="102391"/>
                  </a:cubicBezTo>
                  <a:cubicBezTo>
                    <a:pt x="51196" y="102391"/>
                    <a:pt x="51039" y="102382"/>
                    <a:pt x="50872" y="102366"/>
                  </a:cubicBezTo>
                  <a:cubicBezTo>
                    <a:pt x="46121" y="101920"/>
                    <a:pt x="42604" y="99505"/>
                    <a:pt x="41081" y="95095"/>
                  </a:cubicBezTo>
                  <a:cubicBezTo>
                    <a:pt x="39559" y="90711"/>
                    <a:pt x="40294" y="86275"/>
                    <a:pt x="43365" y="82521"/>
                  </a:cubicBezTo>
                  <a:cubicBezTo>
                    <a:pt x="44047" y="81681"/>
                    <a:pt x="45071" y="81078"/>
                    <a:pt x="45780" y="80185"/>
                  </a:cubicBezTo>
                  <a:cubicBezTo>
                    <a:pt x="48562" y="76668"/>
                    <a:pt x="49639" y="72704"/>
                    <a:pt x="48746" y="68189"/>
                  </a:cubicBezTo>
                  <a:cubicBezTo>
                    <a:pt x="48011" y="64514"/>
                    <a:pt x="46069" y="61732"/>
                    <a:pt x="42814" y="59553"/>
                  </a:cubicBezTo>
                  <a:cubicBezTo>
                    <a:pt x="44126" y="58450"/>
                    <a:pt x="45281" y="57322"/>
                    <a:pt x="46594" y="56377"/>
                  </a:cubicBezTo>
                  <a:cubicBezTo>
                    <a:pt x="51476" y="52781"/>
                    <a:pt x="56673" y="49289"/>
                    <a:pt x="62763" y="48659"/>
                  </a:cubicBezTo>
                  <a:cubicBezTo>
                    <a:pt x="64204" y="48515"/>
                    <a:pt x="65626" y="48442"/>
                    <a:pt x="67028" y="48442"/>
                  </a:cubicBezTo>
                  <a:close/>
                  <a:moveTo>
                    <a:pt x="233910" y="88112"/>
                  </a:moveTo>
                  <a:cubicBezTo>
                    <a:pt x="234356" y="88742"/>
                    <a:pt x="234750" y="89057"/>
                    <a:pt x="234855" y="89477"/>
                  </a:cubicBezTo>
                  <a:cubicBezTo>
                    <a:pt x="236010" y="93415"/>
                    <a:pt x="236903" y="97405"/>
                    <a:pt x="235669" y="101500"/>
                  </a:cubicBezTo>
                  <a:cubicBezTo>
                    <a:pt x="235301" y="102628"/>
                    <a:pt x="235065" y="103810"/>
                    <a:pt x="234540" y="104833"/>
                  </a:cubicBezTo>
                  <a:cubicBezTo>
                    <a:pt x="233648" y="106592"/>
                    <a:pt x="232703" y="108167"/>
                    <a:pt x="232440" y="110293"/>
                  </a:cubicBezTo>
                  <a:cubicBezTo>
                    <a:pt x="232046" y="113496"/>
                    <a:pt x="230655" y="116567"/>
                    <a:pt x="229605" y="119664"/>
                  </a:cubicBezTo>
                  <a:cubicBezTo>
                    <a:pt x="229054" y="121371"/>
                    <a:pt x="228188" y="122972"/>
                    <a:pt x="227768" y="124704"/>
                  </a:cubicBezTo>
                  <a:cubicBezTo>
                    <a:pt x="226403" y="130217"/>
                    <a:pt x="223830" y="135230"/>
                    <a:pt x="221520" y="140349"/>
                  </a:cubicBezTo>
                  <a:cubicBezTo>
                    <a:pt x="221179" y="141031"/>
                    <a:pt x="220680" y="141635"/>
                    <a:pt x="220103" y="142108"/>
                  </a:cubicBezTo>
                  <a:cubicBezTo>
                    <a:pt x="218187" y="143709"/>
                    <a:pt x="217058" y="145835"/>
                    <a:pt x="215877" y="147935"/>
                  </a:cubicBezTo>
                  <a:cubicBezTo>
                    <a:pt x="215982" y="148040"/>
                    <a:pt x="216087" y="148145"/>
                    <a:pt x="216218" y="148250"/>
                  </a:cubicBezTo>
                  <a:lnTo>
                    <a:pt x="217898" y="146938"/>
                  </a:lnTo>
                  <a:lnTo>
                    <a:pt x="217898" y="146938"/>
                  </a:lnTo>
                  <a:cubicBezTo>
                    <a:pt x="217767" y="147331"/>
                    <a:pt x="217635" y="147699"/>
                    <a:pt x="217478" y="148066"/>
                  </a:cubicBezTo>
                  <a:cubicBezTo>
                    <a:pt x="211572" y="158697"/>
                    <a:pt x="205062" y="168830"/>
                    <a:pt x="196400" y="177571"/>
                  </a:cubicBezTo>
                  <a:cubicBezTo>
                    <a:pt x="187711" y="186312"/>
                    <a:pt x="177500" y="192638"/>
                    <a:pt x="166344" y="197704"/>
                  </a:cubicBezTo>
                  <a:cubicBezTo>
                    <a:pt x="155949" y="202403"/>
                    <a:pt x="145056" y="205369"/>
                    <a:pt x="133821" y="206970"/>
                  </a:cubicBezTo>
                  <a:cubicBezTo>
                    <a:pt x="128058" y="207794"/>
                    <a:pt x="122196" y="208318"/>
                    <a:pt x="116373" y="208318"/>
                  </a:cubicBezTo>
                  <a:cubicBezTo>
                    <a:pt x="115512" y="208318"/>
                    <a:pt x="114651" y="208306"/>
                    <a:pt x="113792" y="208283"/>
                  </a:cubicBezTo>
                  <a:cubicBezTo>
                    <a:pt x="108149" y="208099"/>
                    <a:pt x="102584" y="206708"/>
                    <a:pt x="96993" y="205658"/>
                  </a:cubicBezTo>
                  <a:cubicBezTo>
                    <a:pt x="82608" y="202928"/>
                    <a:pt x="69247" y="197468"/>
                    <a:pt x="56857" y="189698"/>
                  </a:cubicBezTo>
                  <a:cubicBezTo>
                    <a:pt x="46804" y="183398"/>
                    <a:pt x="38509" y="175156"/>
                    <a:pt x="31631" y="165522"/>
                  </a:cubicBezTo>
                  <a:cubicBezTo>
                    <a:pt x="24387" y="155416"/>
                    <a:pt x="18402" y="144601"/>
                    <a:pt x="13388" y="133235"/>
                  </a:cubicBezTo>
                  <a:cubicBezTo>
                    <a:pt x="13336" y="133130"/>
                    <a:pt x="13309" y="133052"/>
                    <a:pt x="13257" y="132947"/>
                  </a:cubicBezTo>
                  <a:cubicBezTo>
                    <a:pt x="10763" y="125597"/>
                    <a:pt x="8059" y="118326"/>
                    <a:pt x="5881" y="110871"/>
                  </a:cubicBezTo>
                  <a:cubicBezTo>
                    <a:pt x="5251" y="108718"/>
                    <a:pt x="4489" y="106592"/>
                    <a:pt x="3571" y="104518"/>
                  </a:cubicBezTo>
                  <a:cubicBezTo>
                    <a:pt x="1733" y="100318"/>
                    <a:pt x="1261" y="95856"/>
                    <a:pt x="2888" y="91367"/>
                  </a:cubicBezTo>
                  <a:cubicBezTo>
                    <a:pt x="3256" y="90370"/>
                    <a:pt x="3544" y="89320"/>
                    <a:pt x="3886" y="88296"/>
                  </a:cubicBezTo>
                  <a:lnTo>
                    <a:pt x="4358" y="88375"/>
                  </a:lnTo>
                  <a:cubicBezTo>
                    <a:pt x="4621" y="90134"/>
                    <a:pt x="4726" y="91945"/>
                    <a:pt x="5146" y="93677"/>
                  </a:cubicBezTo>
                  <a:cubicBezTo>
                    <a:pt x="6878" y="101053"/>
                    <a:pt x="10396" y="107458"/>
                    <a:pt x="16433" y="112131"/>
                  </a:cubicBezTo>
                  <a:cubicBezTo>
                    <a:pt x="27116" y="120373"/>
                    <a:pt x="39218" y="125466"/>
                    <a:pt x="52500" y="127933"/>
                  </a:cubicBezTo>
                  <a:cubicBezTo>
                    <a:pt x="66123" y="130479"/>
                    <a:pt x="79747" y="133183"/>
                    <a:pt x="93580" y="134128"/>
                  </a:cubicBezTo>
                  <a:cubicBezTo>
                    <a:pt x="98575" y="134472"/>
                    <a:pt x="103591" y="134542"/>
                    <a:pt x="108610" y="134542"/>
                  </a:cubicBezTo>
                  <a:cubicBezTo>
                    <a:pt x="112048" y="134542"/>
                    <a:pt x="115488" y="134509"/>
                    <a:pt x="118922" y="134509"/>
                  </a:cubicBezTo>
                  <a:cubicBezTo>
                    <a:pt x="120039" y="134509"/>
                    <a:pt x="121155" y="134512"/>
                    <a:pt x="122271" y="134522"/>
                  </a:cubicBezTo>
                  <a:cubicBezTo>
                    <a:pt x="125605" y="134574"/>
                    <a:pt x="128912" y="134522"/>
                    <a:pt x="132220" y="134627"/>
                  </a:cubicBezTo>
                  <a:cubicBezTo>
                    <a:pt x="133182" y="134650"/>
                    <a:pt x="134145" y="134662"/>
                    <a:pt x="135108" y="134662"/>
                  </a:cubicBezTo>
                  <a:cubicBezTo>
                    <a:pt x="141572" y="134662"/>
                    <a:pt x="148026" y="134125"/>
                    <a:pt x="154400" y="133052"/>
                  </a:cubicBezTo>
                  <a:cubicBezTo>
                    <a:pt x="167158" y="130978"/>
                    <a:pt x="179967" y="129062"/>
                    <a:pt x="192593" y="126305"/>
                  </a:cubicBezTo>
                  <a:cubicBezTo>
                    <a:pt x="203828" y="123891"/>
                    <a:pt x="214039" y="118667"/>
                    <a:pt x="222833" y="111212"/>
                  </a:cubicBezTo>
                  <a:cubicBezTo>
                    <a:pt x="228949" y="106041"/>
                    <a:pt x="232466" y="99137"/>
                    <a:pt x="233490" y="91079"/>
                  </a:cubicBezTo>
                  <a:cubicBezTo>
                    <a:pt x="233543" y="90606"/>
                    <a:pt x="233595" y="90160"/>
                    <a:pt x="233648" y="89714"/>
                  </a:cubicBezTo>
                  <a:cubicBezTo>
                    <a:pt x="233726" y="89294"/>
                    <a:pt x="233779" y="88900"/>
                    <a:pt x="233910" y="88112"/>
                  </a:cubicBezTo>
                  <a:close/>
                  <a:moveTo>
                    <a:pt x="124990" y="1"/>
                  </a:moveTo>
                  <a:cubicBezTo>
                    <a:pt x="124517" y="1"/>
                    <a:pt x="123846" y="529"/>
                    <a:pt x="123347" y="885"/>
                  </a:cubicBezTo>
                  <a:cubicBezTo>
                    <a:pt x="120328" y="3064"/>
                    <a:pt x="117441" y="5479"/>
                    <a:pt x="114317" y="7448"/>
                  </a:cubicBezTo>
                  <a:cubicBezTo>
                    <a:pt x="110222" y="10020"/>
                    <a:pt x="106023" y="12356"/>
                    <a:pt x="102636" y="15847"/>
                  </a:cubicBezTo>
                  <a:cubicBezTo>
                    <a:pt x="100773" y="17737"/>
                    <a:pt x="99171" y="19890"/>
                    <a:pt x="97386" y="22016"/>
                  </a:cubicBezTo>
                  <a:cubicBezTo>
                    <a:pt x="96625" y="16057"/>
                    <a:pt x="92714" y="12356"/>
                    <a:pt x="88068" y="9075"/>
                  </a:cubicBezTo>
                  <a:cubicBezTo>
                    <a:pt x="85312" y="7133"/>
                    <a:pt x="82949" y="4665"/>
                    <a:pt x="80403" y="2486"/>
                  </a:cubicBezTo>
                  <a:cubicBezTo>
                    <a:pt x="79983" y="2198"/>
                    <a:pt x="79563" y="1988"/>
                    <a:pt x="79117" y="1830"/>
                  </a:cubicBezTo>
                  <a:cubicBezTo>
                    <a:pt x="78881" y="2303"/>
                    <a:pt x="78487" y="2775"/>
                    <a:pt x="78461" y="3248"/>
                  </a:cubicBezTo>
                  <a:cubicBezTo>
                    <a:pt x="78303" y="6581"/>
                    <a:pt x="78172" y="9889"/>
                    <a:pt x="78146" y="13223"/>
                  </a:cubicBezTo>
                  <a:cubicBezTo>
                    <a:pt x="78093" y="17265"/>
                    <a:pt x="79038" y="21019"/>
                    <a:pt x="81190" y="24484"/>
                  </a:cubicBezTo>
                  <a:cubicBezTo>
                    <a:pt x="81427" y="24904"/>
                    <a:pt x="81610" y="25324"/>
                    <a:pt x="81794" y="25796"/>
                  </a:cubicBezTo>
                  <a:cubicBezTo>
                    <a:pt x="78776" y="24536"/>
                    <a:pt x="76072" y="23460"/>
                    <a:pt x="73368" y="22331"/>
                  </a:cubicBezTo>
                  <a:cubicBezTo>
                    <a:pt x="68669" y="20362"/>
                    <a:pt x="63997" y="18262"/>
                    <a:pt x="59220" y="16425"/>
                  </a:cubicBezTo>
                  <a:cubicBezTo>
                    <a:pt x="58301" y="16069"/>
                    <a:pt x="57406" y="15900"/>
                    <a:pt x="56543" y="15900"/>
                  </a:cubicBezTo>
                  <a:cubicBezTo>
                    <a:pt x="54347" y="15900"/>
                    <a:pt x="52361" y="16997"/>
                    <a:pt x="50741" y="18919"/>
                  </a:cubicBezTo>
                  <a:cubicBezTo>
                    <a:pt x="47407" y="22856"/>
                    <a:pt x="46541" y="27187"/>
                    <a:pt x="48247" y="32096"/>
                  </a:cubicBezTo>
                  <a:cubicBezTo>
                    <a:pt x="50032" y="37215"/>
                    <a:pt x="49691" y="42596"/>
                    <a:pt x="50347" y="47662"/>
                  </a:cubicBezTo>
                  <a:cubicBezTo>
                    <a:pt x="48300" y="46586"/>
                    <a:pt x="46384" y="45194"/>
                    <a:pt x="44257" y="44538"/>
                  </a:cubicBezTo>
                  <a:cubicBezTo>
                    <a:pt x="39270" y="43042"/>
                    <a:pt x="36566" y="39656"/>
                    <a:pt x="36041" y="34721"/>
                  </a:cubicBezTo>
                  <a:cubicBezTo>
                    <a:pt x="35700" y="31361"/>
                    <a:pt x="35963" y="27896"/>
                    <a:pt x="36199" y="24510"/>
                  </a:cubicBezTo>
                  <a:cubicBezTo>
                    <a:pt x="36356" y="22016"/>
                    <a:pt x="36908" y="19601"/>
                    <a:pt x="37275" y="17107"/>
                  </a:cubicBezTo>
                  <a:cubicBezTo>
                    <a:pt x="41449" y="18997"/>
                    <a:pt x="44152" y="22226"/>
                    <a:pt x="46777" y="25691"/>
                  </a:cubicBezTo>
                  <a:cubicBezTo>
                    <a:pt x="46751" y="24799"/>
                    <a:pt x="46489" y="23959"/>
                    <a:pt x="46016" y="23224"/>
                  </a:cubicBezTo>
                  <a:cubicBezTo>
                    <a:pt x="44100" y="20126"/>
                    <a:pt x="41239" y="18079"/>
                    <a:pt x="38220" y="16189"/>
                  </a:cubicBezTo>
                  <a:cubicBezTo>
                    <a:pt x="37581" y="15790"/>
                    <a:pt x="37142" y="15572"/>
                    <a:pt x="36831" y="15572"/>
                  </a:cubicBezTo>
                  <a:cubicBezTo>
                    <a:pt x="36363" y="15572"/>
                    <a:pt x="36183" y="16067"/>
                    <a:pt x="36041" y="17186"/>
                  </a:cubicBezTo>
                  <a:cubicBezTo>
                    <a:pt x="35438" y="22147"/>
                    <a:pt x="34808" y="27109"/>
                    <a:pt x="34178" y="32070"/>
                  </a:cubicBezTo>
                  <a:cubicBezTo>
                    <a:pt x="32778" y="32070"/>
                    <a:pt x="31296" y="32035"/>
                    <a:pt x="29779" y="32035"/>
                  </a:cubicBezTo>
                  <a:cubicBezTo>
                    <a:pt x="29021" y="32035"/>
                    <a:pt x="28254" y="32043"/>
                    <a:pt x="27484" y="32070"/>
                  </a:cubicBezTo>
                  <a:cubicBezTo>
                    <a:pt x="24623" y="32201"/>
                    <a:pt x="23730" y="33487"/>
                    <a:pt x="24177" y="36296"/>
                  </a:cubicBezTo>
                  <a:cubicBezTo>
                    <a:pt x="24649" y="39157"/>
                    <a:pt x="24938" y="42044"/>
                    <a:pt x="25305" y="45116"/>
                  </a:cubicBezTo>
                  <a:cubicBezTo>
                    <a:pt x="20449" y="46454"/>
                    <a:pt x="15724" y="47819"/>
                    <a:pt x="10973" y="49001"/>
                  </a:cubicBezTo>
                  <a:cubicBezTo>
                    <a:pt x="8794" y="49526"/>
                    <a:pt x="8269" y="50313"/>
                    <a:pt x="9477" y="52229"/>
                  </a:cubicBezTo>
                  <a:cubicBezTo>
                    <a:pt x="10159" y="53332"/>
                    <a:pt x="10789" y="54539"/>
                    <a:pt x="11761" y="55301"/>
                  </a:cubicBezTo>
                  <a:cubicBezTo>
                    <a:pt x="13624" y="56718"/>
                    <a:pt x="13336" y="58450"/>
                    <a:pt x="13204" y="60367"/>
                  </a:cubicBezTo>
                  <a:cubicBezTo>
                    <a:pt x="12863" y="65065"/>
                    <a:pt x="12679" y="69764"/>
                    <a:pt x="12443" y="74463"/>
                  </a:cubicBezTo>
                  <a:cubicBezTo>
                    <a:pt x="13729" y="76431"/>
                    <a:pt x="12338" y="77980"/>
                    <a:pt x="11787" y="79713"/>
                  </a:cubicBezTo>
                  <a:cubicBezTo>
                    <a:pt x="11393" y="80946"/>
                    <a:pt x="10973" y="81681"/>
                    <a:pt x="9582" y="81944"/>
                  </a:cubicBezTo>
                  <a:cubicBezTo>
                    <a:pt x="8873" y="82075"/>
                    <a:pt x="8138" y="82758"/>
                    <a:pt x="7692" y="83388"/>
                  </a:cubicBezTo>
                  <a:cubicBezTo>
                    <a:pt x="6773" y="84621"/>
                    <a:pt x="6038" y="86012"/>
                    <a:pt x="5434" y="86984"/>
                  </a:cubicBezTo>
                  <a:cubicBezTo>
                    <a:pt x="4831" y="87062"/>
                    <a:pt x="4358" y="86984"/>
                    <a:pt x="4069" y="87167"/>
                  </a:cubicBezTo>
                  <a:cubicBezTo>
                    <a:pt x="2442" y="88244"/>
                    <a:pt x="1733" y="89792"/>
                    <a:pt x="1261" y="91682"/>
                  </a:cubicBezTo>
                  <a:cubicBezTo>
                    <a:pt x="1" y="96722"/>
                    <a:pt x="368" y="101578"/>
                    <a:pt x="2862" y="106093"/>
                  </a:cubicBezTo>
                  <a:cubicBezTo>
                    <a:pt x="3728" y="107695"/>
                    <a:pt x="4384" y="109401"/>
                    <a:pt x="4778" y="111160"/>
                  </a:cubicBezTo>
                  <a:cubicBezTo>
                    <a:pt x="5382" y="113784"/>
                    <a:pt x="6196" y="116383"/>
                    <a:pt x="7036" y="118956"/>
                  </a:cubicBezTo>
                  <a:cubicBezTo>
                    <a:pt x="8007" y="122027"/>
                    <a:pt x="9083" y="125072"/>
                    <a:pt x="10159" y="128117"/>
                  </a:cubicBezTo>
                  <a:cubicBezTo>
                    <a:pt x="10789" y="129902"/>
                    <a:pt x="11314" y="131713"/>
                    <a:pt x="12128" y="133419"/>
                  </a:cubicBezTo>
                  <a:cubicBezTo>
                    <a:pt x="14622" y="138643"/>
                    <a:pt x="17037" y="143893"/>
                    <a:pt x="19793" y="148959"/>
                  </a:cubicBezTo>
                  <a:cubicBezTo>
                    <a:pt x="25489" y="159406"/>
                    <a:pt x="31973" y="169328"/>
                    <a:pt x="40373" y="177886"/>
                  </a:cubicBezTo>
                  <a:cubicBezTo>
                    <a:pt x="53576" y="191326"/>
                    <a:pt x="69746" y="199594"/>
                    <a:pt x="87674" y="204634"/>
                  </a:cubicBezTo>
                  <a:cubicBezTo>
                    <a:pt x="96841" y="207221"/>
                    <a:pt x="106140" y="209183"/>
                    <a:pt x="115685" y="209183"/>
                  </a:cubicBezTo>
                  <a:cubicBezTo>
                    <a:pt x="117374" y="209183"/>
                    <a:pt x="119070" y="209122"/>
                    <a:pt x="120775" y="208992"/>
                  </a:cubicBezTo>
                  <a:cubicBezTo>
                    <a:pt x="125211" y="208677"/>
                    <a:pt x="129700" y="208782"/>
                    <a:pt x="134109" y="208152"/>
                  </a:cubicBezTo>
                  <a:cubicBezTo>
                    <a:pt x="145108" y="206629"/>
                    <a:pt x="155844" y="203610"/>
                    <a:pt x="166055" y="199200"/>
                  </a:cubicBezTo>
                  <a:cubicBezTo>
                    <a:pt x="180939" y="192664"/>
                    <a:pt x="194011" y="183766"/>
                    <a:pt x="204038" y="170851"/>
                  </a:cubicBezTo>
                  <a:cubicBezTo>
                    <a:pt x="214827" y="156965"/>
                    <a:pt x="223568" y="141976"/>
                    <a:pt x="228949" y="125151"/>
                  </a:cubicBezTo>
                  <a:cubicBezTo>
                    <a:pt x="229526" y="123339"/>
                    <a:pt x="230261" y="121607"/>
                    <a:pt x="230865" y="119796"/>
                  </a:cubicBezTo>
                  <a:cubicBezTo>
                    <a:pt x="231705" y="117197"/>
                    <a:pt x="232624" y="114572"/>
                    <a:pt x="233280" y="111895"/>
                  </a:cubicBezTo>
                  <a:cubicBezTo>
                    <a:pt x="233831" y="109716"/>
                    <a:pt x="234146" y="107511"/>
                    <a:pt x="235669" y="105700"/>
                  </a:cubicBezTo>
                  <a:cubicBezTo>
                    <a:pt x="236194" y="105070"/>
                    <a:pt x="236430" y="104151"/>
                    <a:pt x="236666" y="103311"/>
                  </a:cubicBezTo>
                  <a:cubicBezTo>
                    <a:pt x="237743" y="99347"/>
                    <a:pt x="238215" y="95357"/>
                    <a:pt x="236824" y="91394"/>
                  </a:cubicBezTo>
                  <a:cubicBezTo>
                    <a:pt x="236404" y="90239"/>
                    <a:pt x="235958" y="88952"/>
                    <a:pt x="235144" y="88086"/>
                  </a:cubicBezTo>
                  <a:cubicBezTo>
                    <a:pt x="234304" y="87220"/>
                    <a:pt x="233805" y="86039"/>
                    <a:pt x="233805" y="84831"/>
                  </a:cubicBezTo>
                  <a:cubicBezTo>
                    <a:pt x="233385" y="78138"/>
                    <a:pt x="232939" y="71444"/>
                    <a:pt x="232571" y="64750"/>
                  </a:cubicBezTo>
                  <a:cubicBezTo>
                    <a:pt x="232361" y="60629"/>
                    <a:pt x="232283" y="56482"/>
                    <a:pt x="232046" y="52334"/>
                  </a:cubicBezTo>
                  <a:cubicBezTo>
                    <a:pt x="231924" y="50553"/>
                    <a:pt x="231462" y="50042"/>
                    <a:pt x="229901" y="50042"/>
                  </a:cubicBezTo>
                  <a:cubicBezTo>
                    <a:pt x="229783" y="50042"/>
                    <a:pt x="229658" y="50045"/>
                    <a:pt x="229526" y="50051"/>
                  </a:cubicBezTo>
                  <a:cubicBezTo>
                    <a:pt x="226140" y="50182"/>
                    <a:pt x="222754" y="50287"/>
                    <a:pt x="219420" y="50759"/>
                  </a:cubicBezTo>
                  <a:cubicBezTo>
                    <a:pt x="211992" y="51809"/>
                    <a:pt x="205036" y="54198"/>
                    <a:pt x="198788" y="58555"/>
                  </a:cubicBezTo>
                  <a:lnTo>
                    <a:pt x="198578" y="58765"/>
                  </a:lnTo>
                  <a:cubicBezTo>
                    <a:pt x="198080" y="58975"/>
                    <a:pt x="197581" y="59159"/>
                    <a:pt x="197056" y="59317"/>
                  </a:cubicBezTo>
                  <a:cubicBezTo>
                    <a:pt x="193617" y="60025"/>
                    <a:pt x="190152" y="60655"/>
                    <a:pt x="186713" y="61417"/>
                  </a:cubicBezTo>
                  <a:cubicBezTo>
                    <a:pt x="185664" y="61653"/>
                    <a:pt x="184614" y="62099"/>
                    <a:pt x="183354" y="62545"/>
                  </a:cubicBezTo>
                  <a:cubicBezTo>
                    <a:pt x="183301" y="61522"/>
                    <a:pt x="183222" y="60734"/>
                    <a:pt x="183222" y="59947"/>
                  </a:cubicBezTo>
                  <a:cubicBezTo>
                    <a:pt x="183185" y="58036"/>
                    <a:pt x="182899" y="57266"/>
                    <a:pt x="181845" y="57266"/>
                  </a:cubicBezTo>
                  <a:cubicBezTo>
                    <a:pt x="181407" y="57266"/>
                    <a:pt x="180837" y="57398"/>
                    <a:pt x="180099" y="57637"/>
                  </a:cubicBezTo>
                  <a:cubicBezTo>
                    <a:pt x="173641" y="59763"/>
                    <a:pt x="167184" y="61915"/>
                    <a:pt x="160700" y="64042"/>
                  </a:cubicBezTo>
                  <a:cubicBezTo>
                    <a:pt x="160280" y="64173"/>
                    <a:pt x="159834" y="64278"/>
                    <a:pt x="159204" y="64462"/>
                  </a:cubicBezTo>
                  <a:cubicBezTo>
                    <a:pt x="162380" y="58240"/>
                    <a:pt x="161094" y="52781"/>
                    <a:pt x="155660" y="48817"/>
                  </a:cubicBezTo>
                  <a:cubicBezTo>
                    <a:pt x="154715" y="48134"/>
                    <a:pt x="153613" y="47662"/>
                    <a:pt x="152668" y="46953"/>
                  </a:cubicBezTo>
                  <a:cubicBezTo>
                    <a:pt x="152274" y="46664"/>
                    <a:pt x="151828" y="45982"/>
                    <a:pt x="151933" y="45614"/>
                  </a:cubicBezTo>
                  <a:cubicBezTo>
                    <a:pt x="152954" y="42077"/>
                    <a:pt x="156466" y="37637"/>
                    <a:pt x="161439" y="37637"/>
                  </a:cubicBezTo>
                  <a:cubicBezTo>
                    <a:pt x="161965" y="37637"/>
                    <a:pt x="162506" y="37687"/>
                    <a:pt x="163063" y="37792"/>
                  </a:cubicBezTo>
                  <a:cubicBezTo>
                    <a:pt x="163338" y="37818"/>
                    <a:pt x="163614" y="37831"/>
                    <a:pt x="163890" y="37831"/>
                  </a:cubicBezTo>
                  <a:cubicBezTo>
                    <a:pt x="164165" y="37831"/>
                    <a:pt x="164441" y="37818"/>
                    <a:pt x="164716" y="37792"/>
                  </a:cubicBezTo>
                  <a:lnTo>
                    <a:pt x="164821" y="37425"/>
                  </a:lnTo>
                  <a:lnTo>
                    <a:pt x="163535" y="36532"/>
                  </a:lnTo>
                  <a:lnTo>
                    <a:pt x="163535" y="31807"/>
                  </a:lnTo>
                  <a:cubicBezTo>
                    <a:pt x="164476" y="31807"/>
                    <a:pt x="165499" y="31921"/>
                    <a:pt x="166521" y="31921"/>
                  </a:cubicBezTo>
                  <a:cubicBezTo>
                    <a:pt x="167125" y="31921"/>
                    <a:pt x="167728" y="31881"/>
                    <a:pt x="168313" y="31755"/>
                  </a:cubicBezTo>
                  <a:cubicBezTo>
                    <a:pt x="173169" y="30783"/>
                    <a:pt x="175636" y="25245"/>
                    <a:pt x="175715" y="21570"/>
                  </a:cubicBezTo>
                  <a:cubicBezTo>
                    <a:pt x="175741" y="20415"/>
                    <a:pt x="175505" y="19312"/>
                    <a:pt x="176187" y="18184"/>
                  </a:cubicBezTo>
                  <a:cubicBezTo>
                    <a:pt x="176502" y="17685"/>
                    <a:pt x="176056" y="16661"/>
                    <a:pt x="175846" y="15900"/>
                  </a:cubicBezTo>
                  <a:cubicBezTo>
                    <a:pt x="175689" y="15322"/>
                    <a:pt x="175269" y="14824"/>
                    <a:pt x="175085" y="14246"/>
                  </a:cubicBezTo>
                  <a:cubicBezTo>
                    <a:pt x="174837" y="13358"/>
                    <a:pt x="174361" y="13022"/>
                    <a:pt x="173632" y="13022"/>
                  </a:cubicBezTo>
                  <a:cubicBezTo>
                    <a:pt x="173435" y="13022"/>
                    <a:pt x="173219" y="13047"/>
                    <a:pt x="172985" y="13091"/>
                  </a:cubicBezTo>
                  <a:cubicBezTo>
                    <a:pt x="172793" y="13126"/>
                    <a:pt x="172580" y="13147"/>
                    <a:pt x="172365" y="13147"/>
                  </a:cubicBezTo>
                  <a:cubicBezTo>
                    <a:pt x="171935" y="13147"/>
                    <a:pt x="171498" y="13065"/>
                    <a:pt x="171200" y="12855"/>
                  </a:cubicBezTo>
                  <a:cubicBezTo>
                    <a:pt x="169490" y="11634"/>
                    <a:pt x="167739" y="11065"/>
                    <a:pt x="165981" y="11065"/>
                  </a:cubicBezTo>
                  <a:cubicBezTo>
                    <a:pt x="164339" y="11065"/>
                    <a:pt x="162691" y="11562"/>
                    <a:pt x="161068" y="12488"/>
                  </a:cubicBezTo>
                  <a:cubicBezTo>
                    <a:pt x="157393" y="14587"/>
                    <a:pt x="155057" y="17685"/>
                    <a:pt x="155424" y="22252"/>
                  </a:cubicBezTo>
                  <a:cubicBezTo>
                    <a:pt x="155477" y="22725"/>
                    <a:pt x="155477" y="23224"/>
                    <a:pt x="155529" y="23880"/>
                  </a:cubicBezTo>
                  <a:cubicBezTo>
                    <a:pt x="152388" y="19473"/>
                    <a:pt x="148772" y="17661"/>
                    <a:pt x="145435" y="17661"/>
                  </a:cubicBezTo>
                  <a:cubicBezTo>
                    <a:pt x="141717" y="17661"/>
                    <a:pt x="138345" y="19911"/>
                    <a:pt x="136367" y="23329"/>
                  </a:cubicBezTo>
                  <a:cubicBezTo>
                    <a:pt x="136273" y="23333"/>
                    <a:pt x="136181" y="23335"/>
                    <a:pt x="136089" y="23335"/>
                  </a:cubicBezTo>
                  <a:cubicBezTo>
                    <a:pt x="134417" y="23335"/>
                    <a:pt x="133153" y="22653"/>
                    <a:pt x="131983" y="21334"/>
                  </a:cubicBezTo>
                  <a:cubicBezTo>
                    <a:pt x="130727" y="19926"/>
                    <a:pt x="129454" y="19278"/>
                    <a:pt x="128042" y="19278"/>
                  </a:cubicBezTo>
                  <a:cubicBezTo>
                    <a:pt x="127005" y="19278"/>
                    <a:pt x="125894" y="19628"/>
                    <a:pt x="124660" y="20284"/>
                  </a:cubicBezTo>
                  <a:cubicBezTo>
                    <a:pt x="124424" y="20418"/>
                    <a:pt x="124059" y="20510"/>
                    <a:pt x="123752" y="20510"/>
                  </a:cubicBezTo>
                  <a:cubicBezTo>
                    <a:pt x="123579" y="20510"/>
                    <a:pt x="123425" y="20481"/>
                    <a:pt x="123321" y="20415"/>
                  </a:cubicBezTo>
                  <a:cubicBezTo>
                    <a:pt x="122617" y="19921"/>
                    <a:pt x="121784" y="19706"/>
                    <a:pt x="120902" y="19706"/>
                  </a:cubicBezTo>
                  <a:cubicBezTo>
                    <a:pt x="117473" y="19706"/>
                    <a:pt x="113303" y="22956"/>
                    <a:pt x="113136" y="25691"/>
                  </a:cubicBezTo>
                  <a:cubicBezTo>
                    <a:pt x="113110" y="26111"/>
                    <a:pt x="112532" y="26689"/>
                    <a:pt x="112086" y="26846"/>
                  </a:cubicBezTo>
                  <a:cubicBezTo>
                    <a:pt x="108674" y="28054"/>
                    <a:pt x="106889" y="30731"/>
                    <a:pt x="107361" y="34301"/>
                  </a:cubicBezTo>
                  <a:cubicBezTo>
                    <a:pt x="107492" y="35482"/>
                    <a:pt x="107912" y="36663"/>
                    <a:pt x="108175" y="37687"/>
                  </a:cubicBezTo>
                  <a:lnTo>
                    <a:pt x="104369" y="40522"/>
                  </a:lnTo>
                  <a:cubicBezTo>
                    <a:pt x="102978" y="37215"/>
                    <a:pt x="100668" y="34590"/>
                    <a:pt x="97596" y="32595"/>
                  </a:cubicBezTo>
                  <a:cubicBezTo>
                    <a:pt x="97124" y="32201"/>
                    <a:pt x="96888" y="31623"/>
                    <a:pt x="96914" y="31046"/>
                  </a:cubicBezTo>
                  <a:cubicBezTo>
                    <a:pt x="97386" y="28605"/>
                    <a:pt x="97649" y="26059"/>
                    <a:pt x="98594" y="23801"/>
                  </a:cubicBezTo>
                  <a:cubicBezTo>
                    <a:pt x="100773" y="18525"/>
                    <a:pt x="105130" y="15086"/>
                    <a:pt x="109697" y="12015"/>
                  </a:cubicBezTo>
                  <a:cubicBezTo>
                    <a:pt x="114606" y="8708"/>
                    <a:pt x="120092" y="6266"/>
                    <a:pt x="124371" y="1988"/>
                  </a:cubicBezTo>
                  <a:cubicBezTo>
                    <a:pt x="124397" y="1975"/>
                    <a:pt x="124443" y="1975"/>
                    <a:pt x="124512" y="1975"/>
                  </a:cubicBezTo>
                  <a:cubicBezTo>
                    <a:pt x="124581" y="1975"/>
                    <a:pt x="124673" y="1975"/>
                    <a:pt x="124791" y="1961"/>
                  </a:cubicBezTo>
                  <a:cubicBezTo>
                    <a:pt x="125080" y="4298"/>
                    <a:pt x="125552" y="6634"/>
                    <a:pt x="125605" y="8918"/>
                  </a:cubicBezTo>
                  <a:cubicBezTo>
                    <a:pt x="125631" y="11228"/>
                    <a:pt x="125263" y="13511"/>
                    <a:pt x="125053" y="15821"/>
                  </a:cubicBezTo>
                  <a:lnTo>
                    <a:pt x="125447" y="15900"/>
                  </a:lnTo>
                  <a:cubicBezTo>
                    <a:pt x="125736" y="15244"/>
                    <a:pt x="126077" y="14561"/>
                    <a:pt x="126313" y="13879"/>
                  </a:cubicBezTo>
                  <a:cubicBezTo>
                    <a:pt x="127600" y="9810"/>
                    <a:pt x="126602" y="5741"/>
                    <a:pt x="126103" y="1699"/>
                  </a:cubicBezTo>
                  <a:cubicBezTo>
                    <a:pt x="126051" y="1095"/>
                    <a:pt x="125605" y="150"/>
                    <a:pt x="125132" y="19"/>
                  </a:cubicBezTo>
                  <a:cubicBezTo>
                    <a:pt x="125087" y="7"/>
                    <a:pt x="125040" y="1"/>
                    <a:pt x="12499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0"/>
            <p:cNvSpPr/>
            <p:nvPr/>
          </p:nvSpPr>
          <p:spPr>
            <a:xfrm>
              <a:off x="4858650" y="976800"/>
              <a:ext cx="1132025" cy="822850"/>
            </a:xfrm>
            <a:custGeom>
              <a:avLst/>
              <a:gdLst/>
              <a:ahLst/>
              <a:cxnLst/>
              <a:rect l="l" t="t" r="r" b="b"/>
              <a:pathLst>
                <a:path w="45281" h="32914" extrusionOk="0">
                  <a:moveTo>
                    <a:pt x="8312" y="14216"/>
                  </a:moveTo>
                  <a:cubicBezTo>
                    <a:pt x="8820" y="14216"/>
                    <a:pt x="9384" y="14290"/>
                    <a:pt x="9975" y="14290"/>
                  </a:cubicBezTo>
                  <a:cubicBezTo>
                    <a:pt x="9612" y="15847"/>
                    <a:pt x="9377" y="16968"/>
                    <a:pt x="8002" y="16968"/>
                  </a:cubicBezTo>
                  <a:cubicBezTo>
                    <a:pt x="7986" y="16968"/>
                    <a:pt x="7970" y="16967"/>
                    <a:pt x="7954" y="16967"/>
                  </a:cubicBezTo>
                  <a:cubicBezTo>
                    <a:pt x="7560" y="16967"/>
                    <a:pt x="6878" y="16495"/>
                    <a:pt x="6878" y="16206"/>
                  </a:cubicBezTo>
                  <a:cubicBezTo>
                    <a:pt x="6851" y="15576"/>
                    <a:pt x="6983" y="14526"/>
                    <a:pt x="7350" y="14368"/>
                  </a:cubicBezTo>
                  <a:cubicBezTo>
                    <a:pt x="7639" y="14251"/>
                    <a:pt x="7962" y="14216"/>
                    <a:pt x="8312" y="14216"/>
                  </a:cubicBezTo>
                  <a:close/>
                  <a:moveTo>
                    <a:pt x="36752" y="1"/>
                  </a:moveTo>
                  <a:cubicBezTo>
                    <a:pt x="35997" y="1"/>
                    <a:pt x="35223" y="218"/>
                    <a:pt x="34413" y="535"/>
                  </a:cubicBezTo>
                  <a:cubicBezTo>
                    <a:pt x="27615" y="3317"/>
                    <a:pt x="20764" y="6047"/>
                    <a:pt x="13991" y="8935"/>
                  </a:cubicBezTo>
                  <a:cubicBezTo>
                    <a:pt x="12977" y="9357"/>
                    <a:pt x="12054" y="9757"/>
                    <a:pt x="11152" y="9757"/>
                  </a:cubicBezTo>
                  <a:cubicBezTo>
                    <a:pt x="10373" y="9757"/>
                    <a:pt x="9611" y="9459"/>
                    <a:pt x="8820" y="8620"/>
                  </a:cubicBezTo>
                  <a:cubicBezTo>
                    <a:pt x="8295" y="8069"/>
                    <a:pt x="7298" y="7832"/>
                    <a:pt x="6458" y="7622"/>
                  </a:cubicBezTo>
                  <a:cubicBezTo>
                    <a:pt x="6317" y="7585"/>
                    <a:pt x="6169" y="7571"/>
                    <a:pt x="6015" y="7571"/>
                  </a:cubicBezTo>
                  <a:cubicBezTo>
                    <a:pt x="5623" y="7571"/>
                    <a:pt x="5200" y="7663"/>
                    <a:pt x="4804" y="7701"/>
                  </a:cubicBezTo>
                  <a:cubicBezTo>
                    <a:pt x="4751" y="7832"/>
                    <a:pt x="4725" y="8016"/>
                    <a:pt x="4673" y="8174"/>
                  </a:cubicBezTo>
                  <a:cubicBezTo>
                    <a:pt x="5801" y="8777"/>
                    <a:pt x="7035" y="9302"/>
                    <a:pt x="8033" y="10090"/>
                  </a:cubicBezTo>
                  <a:cubicBezTo>
                    <a:pt x="8951" y="10825"/>
                    <a:pt x="9634" y="11849"/>
                    <a:pt x="10658" y="13003"/>
                  </a:cubicBezTo>
                  <a:cubicBezTo>
                    <a:pt x="9727" y="12781"/>
                    <a:pt x="8963" y="12667"/>
                    <a:pt x="8326" y="12667"/>
                  </a:cubicBezTo>
                  <a:cubicBezTo>
                    <a:pt x="6861" y="12667"/>
                    <a:pt x="6072" y="13271"/>
                    <a:pt x="5486" y="14552"/>
                  </a:cubicBezTo>
                  <a:cubicBezTo>
                    <a:pt x="4961" y="15707"/>
                    <a:pt x="5434" y="17781"/>
                    <a:pt x="6563" y="18227"/>
                  </a:cubicBezTo>
                  <a:cubicBezTo>
                    <a:pt x="6996" y="18358"/>
                    <a:pt x="7442" y="18424"/>
                    <a:pt x="7885" y="18424"/>
                  </a:cubicBezTo>
                  <a:cubicBezTo>
                    <a:pt x="8328" y="18424"/>
                    <a:pt x="8768" y="18358"/>
                    <a:pt x="9188" y="18227"/>
                  </a:cubicBezTo>
                  <a:cubicBezTo>
                    <a:pt x="9975" y="17965"/>
                    <a:pt x="10631" y="17256"/>
                    <a:pt x="11288" y="16783"/>
                  </a:cubicBezTo>
                  <a:lnTo>
                    <a:pt x="11288" y="16783"/>
                  </a:lnTo>
                  <a:cubicBezTo>
                    <a:pt x="12180" y="20616"/>
                    <a:pt x="11025" y="24606"/>
                    <a:pt x="8295" y="27414"/>
                  </a:cubicBezTo>
                  <a:cubicBezTo>
                    <a:pt x="6300" y="29383"/>
                    <a:pt x="4069" y="30984"/>
                    <a:pt x="1339" y="31746"/>
                  </a:cubicBezTo>
                  <a:cubicBezTo>
                    <a:pt x="866" y="31929"/>
                    <a:pt x="420" y="32139"/>
                    <a:pt x="0" y="32402"/>
                  </a:cubicBezTo>
                  <a:lnTo>
                    <a:pt x="184" y="32848"/>
                  </a:lnTo>
                  <a:cubicBezTo>
                    <a:pt x="502" y="32892"/>
                    <a:pt x="815" y="32913"/>
                    <a:pt x="1122" y="32913"/>
                  </a:cubicBezTo>
                  <a:cubicBezTo>
                    <a:pt x="3191" y="32913"/>
                    <a:pt x="5002" y="31963"/>
                    <a:pt x="6694" y="30774"/>
                  </a:cubicBezTo>
                  <a:cubicBezTo>
                    <a:pt x="13886" y="25761"/>
                    <a:pt x="14516" y="18962"/>
                    <a:pt x="11734" y="11402"/>
                  </a:cubicBezTo>
                  <a:cubicBezTo>
                    <a:pt x="16659" y="8784"/>
                    <a:pt x="35149" y="1713"/>
                    <a:pt x="37331" y="1713"/>
                  </a:cubicBezTo>
                  <a:cubicBezTo>
                    <a:pt x="37358" y="1713"/>
                    <a:pt x="37383" y="1714"/>
                    <a:pt x="37406" y="1716"/>
                  </a:cubicBezTo>
                  <a:cubicBezTo>
                    <a:pt x="37406" y="4236"/>
                    <a:pt x="37747" y="6835"/>
                    <a:pt x="37327" y="9302"/>
                  </a:cubicBezTo>
                  <a:cubicBezTo>
                    <a:pt x="36382" y="15051"/>
                    <a:pt x="36461" y="20800"/>
                    <a:pt x="36172" y="26574"/>
                  </a:cubicBezTo>
                  <a:cubicBezTo>
                    <a:pt x="36146" y="27467"/>
                    <a:pt x="35568" y="28701"/>
                    <a:pt x="37012" y="29199"/>
                  </a:cubicBezTo>
                  <a:lnTo>
                    <a:pt x="37248" y="28989"/>
                  </a:lnTo>
                  <a:cubicBezTo>
                    <a:pt x="37275" y="28202"/>
                    <a:pt x="37327" y="27441"/>
                    <a:pt x="37353" y="26706"/>
                  </a:cubicBezTo>
                  <a:cubicBezTo>
                    <a:pt x="37432" y="22768"/>
                    <a:pt x="37380" y="18831"/>
                    <a:pt x="37642" y="14893"/>
                  </a:cubicBezTo>
                  <a:cubicBezTo>
                    <a:pt x="37878" y="11166"/>
                    <a:pt x="38429" y="7491"/>
                    <a:pt x="38849" y="3790"/>
                  </a:cubicBezTo>
                  <a:cubicBezTo>
                    <a:pt x="38902" y="3396"/>
                    <a:pt x="38981" y="3029"/>
                    <a:pt x="39033" y="2609"/>
                  </a:cubicBezTo>
                  <a:cubicBezTo>
                    <a:pt x="44152" y="4892"/>
                    <a:pt x="43916" y="4892"/>
                    <a:pt x="43732" y="9749"/>
                  </a:cubicBezTo>
                  <a:cubicBezTo>
                    <a:pt x="43548" y="14106"/>
                    <a:pt x="43496" y="18437"/>
                    <a:pt x="43443" y="22795"/>
                  </a:cubicBezTo>
                  <a:cubicBezTo>
                    <a:pt x="43469" y="23346"/>
                    <a:pt x="43574" y="23923"/>
                    <a:pt x="43732" y="24448"/>
                  </a:cubicBezTo>
                  <a:lnTo>
                    <a:pt x="44257" y="24501"/>
                  </a:lnTo>
                  <a:cubicBezTo>
                    <a:pt x="44441" y="23818"/>
                    <a:pt x="44756" y="23110"/>
                    <a:pt x="44782" y="22427"/>
                  </a:cubicBezTo>
                  <a:cubicBezTo>
                    <a:pt x="44966" y="17203"/>
                    <a:pt x="45123" y="12006"/>
                    <a:pt x="45228" y="6782"/>
                  </a:cubicBezTo>
                  <a:cubicBezTo>
                    <a:pt x="45281" y="4971"/>
                    <a:pt x="44414" y="3685"/>
                    <a:pt x="42734" y="2897"/>
                  </a:cubicBezTo>
                  <a:cubicBezTo>
                    <a:pt x="41632" y="2399"/>
                    <a:pt x="40319" y="2031"/>
                    <a:pt x="39506" y="1217"/>
                  </a:cubicBezTo>
                  <a:cubicBezTo>
                    <a:pt x="38592" y="332"/>
                    <a:pt x="37686" y="1"/>
                    <a:pt x="3675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0"/>
            <p:cNvSpPr/>
            <p:nvPr/>
          </p:nvSpPr>
          <p:spPr>
            <a:xfrm>
              <a:off x="3395225" y="460575"/>
              <a:ext cx="471200" cy="713350"/>
            </a:xfrm>
            <a:custGeom>
              <a:avLst/>
              <a:gdLst/>
              <a:ahLst/>
              <a:cxnLst/>
              <a:rect l="l" t="t" r="r" b="b"/>
              <a:pathLst>
                <a:path w="18848" h="28534" extrusionOk="0">
                  <a:moveTo>
                    <a:pt x="17667" y="1"/>
                  </a:moveTo>
                  <a:cubicBezTo>
                    <a:pt x="14884" y="2652"/>
                    <a:pt x="11997" y="5145"/>
                    <a:pt x="9319" y="7980"/>
                  </a:cubicBezTo>
                  <a:cubicBezTo>
                    <a:pt x="6642" y="10815"/>
                    <a:pt x="4253" y="13887"/>
                    <a:pt x="1812" y="16774"/>
                  </a:cubicBezTo>
                  <a:cubicBezTo>
                    <a:pt x="2127" y="12968"/>
                    <a:pt x="4542" y="9582"/>
                    <a:pt x="5566" y="5618"/>
                  </a:cubicBezTo>
                  <a:lnTo>
                    <a:pt x="5566" y="5618"/>
                  </a:lnTo>
                  <a:cubicBezTo>
                    <a:pt x="500" y="11288"/>
                    <a:pt x="683" y="18297"/>
                    <a:pt x="106" y="25069"/>
                  </a:cubicBezTo>
                  <a:cubicBezTo>
                    <a:pt x="1" y="26198"/>
                    <a:pt x="263" y="27379"/>
                    <a:pt x="368" y="28534"/>
                  </a:cubicBezTo>
                  <a:lnTo>
                    <a:pt x="1077" y="28508"/>
                  </a:lnTo>
                  <a:cubicBezTo>
                    <a:pt x="1103" y="27668"/>
                    <a:pt x="1182" y="26854"/>
                    <a:pt x="1182" y="26014"/>
                  </a:cubicBezTo>
                  <a:cubicBezTo>
                    <a:pt x="1235" y="21945"/>
                    <a:pt x="2547" y="18349"/>
                    <a:pt x="4804" y="14963"/>
                  </a:cubicBezTo>
                  <a:cubicBezTo>
                    <a:pt x="6983" y="11708"/>
                    <a:pt x="9608" y="9030"/>
                    <a:pt x="13598" y="8033"/>
                  </a:cubicBezTo>
                  <a:cubicBezTo>
                    <a:pt x="14228" y="7875"/>
                    <a:pt x="14806" y="7482"/>
                    <a:pt x="15409" y="7193"/>
                  </a:cubicBezTo>
                  <a:cubicBezTo>
                    <a:pt x="15724" y="7062"/>
                    <a:pt x="16066" y="6957"/>
                    <a:pt x="16381" y="6852"/>
                  </a:cubicBezTo>
                  <a:lnTo>
                    <a:pt x="15882" y="6195"/>
                  </a:lnTo>
                  <a:lnTo>
                    <a:pt x="11446" y="7613"/>
                  </a:lnTo>
                  <a:cubicBezTo>
                    <a:pt x="12811" y="6248"/>
                    <a:pt x="13598" y="4988"/>
                    <a:pt x="15436" y="4936"/>
                  </a:cubicBezTo>
                  <a:cubicBezTo>
                    <a:pt x="16801" y="4857"/>
                    <a:pt x="18034" y="4174"/>
                    <a:pt x="18848" y="3098"/>
                  </a:cubicBezTo>
                  <a:lnTo>
                    <a:pt x="18559" y="2599"/>
                  </a:lnTo>
                  <a:lnTo>
                    <a:pt x="15357" y="4017"/>
                  </a:lnTo>
                  <a:lnTo>
                    <a:pt x="18192" y="473"/>
                  </a:lnTo>
                  <a:lnTo>
                    <a:pt x="17667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0"/>
            <p:cNvSpPr/>
            <p:nvPr/>
          </p:nvSpPr>
          <p:spPr>
            <a:xfrm>
              <a:off x="1804525" y="895000"/>
              <a:ext cx="215925" cy="380650"/>
            </a:xfrm>
            <a:custGeom>
              <a:avLst/>
              <a:gdLst/>
              <a:ahLst/>
              <a:cxnLst/>
              <a:rect l="l" t="t" r="r" b="b"/>
              <a:pathLst>
                <a:path w="8637" h="15226" extrusionOk="0">
                  <a:moveTo>
                    <a:pt x="6169" y="1"/>
                  </a:moveTo>
                  <a:lnTo>
                    <a:pt x="5617" y="132"/>
                  </a:lnTo>
                  <a:lnTo>
                    <a:pt x="5880" y="5067"/>
                  </a:lnTo>
                  <a:cubicBezTo>
                    <a:pt x="4620" y="3492"/>
                    <a:pt x="4436" y="1445"/>
                    <a:pt x="2651" y="342"/>
                  </a:cubicBezTo>
                  <a:lnTo>
                    <a:pt x="2651" y="342"/>
                  </a:lnTo>
                  <a:lnTo>
                    <a:pt x="4594" y="5566"/>
                  </a:lnTo>
                  <a:lnTo>
                    <a:pt x="683" y="3597"/>
                  </a:lnTo>
                  <a:lnTo>
                    <a:pt x="236" y="4122"/>
                  </a:lnTo>
                  <a:cubicBezTo>
                    <a:pt x="3649" y="6012"/>
                    <a:pt x="6904" y="8033"/>
                    <a:pt x="6641" y="12811"/>
                  </a:cubicBezTo>
                  <a:lnTo>
                    <a:pt x="0" y="7587"/>
                  </a:lnTo>
                  <a:lnTo>
                    <a:pt x="0" y="7587"/>
                  </a:lnTo>
                  <a:cubicBezTo>
                    <a:pt x="1969" y="11026"/>
                    <a:pt x="4777" y="13441"/>
                    <a:pt x="8636" y="15226"/>
                  </a:cubicBezTo>
                  <a:cubicBezTo>
                    <a:pt x="8557" y="14648"/>
                    <a:pt x="8479" y="14097"/>
                    <a:pt x="8347" y="13519"/>
                  </a:cubicBezTo>
                  <a:cubicBezTo>
                    <a:pt x="7822" y="11813"/>
                    <a:pt x="7245" y="10133"/>
                    <a:pt x="6772" y="8401"/>
                  </a:cubicBezTo>
                  <a:cubicBezTo>
                    <a:pt x="6615" y="7718"/>
                    <a:pt x="6589" y="7036"/>
                    <a:pt x="6615" y="6327"/>
                  </a:cubicBezTo>
                  <a:cubicBezTo>
                    <a:pt x="6615" y="4699"/>
                    <a:pt x="6694" y="3098"/>
                    <a:pt x="6641" y="1445"/>
                  </a:cubicBezTo>
                  <a:cubicBezTo>
                    <a:pt x="6641" y="972"/>
                    <a:pt x="6326" y="500"/>
                    <a:pt x="6169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5211050" y="1310400"/>
              <a:ext cx="389175" cy="257450"/>
            </a:xfrm>
            <a:custGeom>
              <a:avLst/>
              <a:gdLst/>
              <a:ahLst/>
              <a:cxnLst/>
              <a:rect l="l" t="t" r="r" b="b"/>
              <a:pathLst>
                <a:path w="15567" h="10298" extrusionOk="0">
                  <a:moveTo>
                    <a:pt x="15566" y="1"/>
                  </a:moveTo>
                  <a:cubicBezTo>
                    <a:pt x="9949" y="2599"/>
                    <a:pt x="5828" y="7351"/>
                    <a:pt x="0" y="10264"/>
                  </a:cubicBezTo>
                  <a:cubicBezTo>
                    <a:pt x="91" y="10287"/>
                    <a:pt x="194" y="10297"/>
                    <a:pt x="309" y="10297"/>
                  </a:cubicBezTo>
                  <a:cubicBezTo>
                    <a:pt x="3309" y="10297"/>
                    <a:pt x="14150" y="2908"/>
                    <a:pt x="1556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5296350" y="1179150"/>
              <a:ext cx="365550" cy="246125"/>
            </a:xfrm>
            <a:custGeom>
              <a:avLst/>
              <a:gdLst/>
              <a:ahLst/>
              <a:cxnLst/>
              <a:rect l="l" t="t" r="r" b="b"/>
              <a:pathLst>
                <a:path w="14622" h="9845" extrusionOk="0">
                  <a:moveTo>
                    <a:pt x="14359" y="1"/>
                  </a:moveTo>
                  <a:cubicBezTo>
                    <a:pt x="13887" y="185"/>
                    <a:pt x="13335" y="263"/>
                    <a:pt x="12942" y="526"/>
                  </a:cubicBezTo>
                  <a:cubicBezTo>
                    <a:pt x="8899" y="3203"/>
                    <a:pt x="4883" y="5907"/>
                    <a:pt x="867" y="8663"/>
                  </a:cubicBezTo>
                  <a:cubicBezTo>
                    <a:pt x="499" y="8926"/>
                    <a:pt x="289" y="9451"/>
                    <a:pt x="1" y="9844"/>
                  </a:cubicBezTo>
                  <a:cubicBezTo>
                    <a:pt x="526" y="9844"/>
                    <a:pt x="1051" y="9818"/>
                    <a:pt x="1549" y="9713"/>
                  </a:cubicBezTo>
                  <a:cubicBezTo>
                    <a:pt x="1969" y="9529"/>
                    <a:pt x="2363" y="9293"/>
                    <a:pt x="2731" y="9004"/>
                  </a:cubicBezTo>
                  <a:cubicBezTo>
                    <a:pt x="5723" y="6904"/>
                    <a:pt x="8742" y="4778"/>
                    <a:pt x="11760" y="2678"/>
                  </a:cubicBezTo>
                  <a:cubicBezTo>
                    <a:pt x="12732" y="1996"/>
                    <a:pt x="13677" y="1261"/>
                    <a:pt x="14622" y="552"/>
                  </a:cubicBezTo>
                  <a:lnTo>
                    <a:pt x="14359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5583775" y="1176525"/>
              <a:ext cx="141125" cy="234975"/>
            </a:xfrm>
            <a:custGeom>
              <a:avLst/>
              <a:gdLst/>
              <a:ahLst/>
              <a:cxnLst/>
              <a:rect l="l" t="t" r="r" b="b"/>
              <a:pathLst>
                <a:path w="5645" h="9399" extrusionOk="0">
                  <a:moveTo>
                    <a:pt x="5645" y="1"/>
                  </a:moveTo>
                  <a:lnTo>
                    <a:pt x="5645" y="1"/>
                  </a:lnTo>
                  <a:cubicBezTo>
                    <a:pt x="3781" y="552"/>
                    <a:pt x="1" y="7403"/>
                    <a:pt x="290" y="9398"/>
                  </a:cubicBezTo>
                  <a:cubicBezTo>
                    <a:pt x="2836" y="6668"/>
                    <a:pt x="4280" y="3518"/>
                    <a:pt x="564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5639575" y="1244125"/>
              <a:ext cx="104350" cy="219200"/>
            </a:xfrm>
            <a:custGeom>
              <a:avLst/>
              <a:gdLst/>
              <a:ahLst/>
              <a:cxnLst/>
              <a:rect l="l" t="t" r="r" b="b"/>
              <a:pathLst>
                <a:path w="4174" h="8768" extrusionOk="0">
                  <a:moveTo>
                    <a:pt x="4174" y="1"/>
                  </a:moveTo>
                  <a:lnTo>
                    <a:pt x="4174" y="1"/>
                  </a:lnTo>
                  <a:cubicBezTo>
                    <a:pt x="2363" y="946"/>
                    <a:pt x="0" y="6300"/>
                    <a:pt x="263" y="8768"/>
                  </a:cubicBezTo>
                  <a:cubicBezTo>
                    <a:pt x="1785" y="5775"/>
                    <a:pt x="3806" y="3413"/>
                    <a:pt x="417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5451225" y="1118775"/>
              <a:ext cx="176550" cy="103325"/>
            </a:xfrm>
            <a:custGeom>
              <a:avLst/>
              <a:gdLst/>
              <a:ahLst/>
              <a:cxnLst/>
              <a:rect l="l" t="t" r="r" b="b"/>
              <a:pathLst>
                <a:path w="7062" h="4133" extrusionOk="0">
                  <a:moveTo>
                    <a:pt x="7062" y="1"/>
                  </a:moveTo>
                  <a:lnTo>
                    <a:pt x="7062" y="1"/>
                  </a:lnTo>
                  <a:cubicBezTo>
                    <a:pt x="4200" y="683"/>
                    <a:pt x="2389" y="2836"/>
                    <a:pt x="1" y="4017"/>
                  </a:cubicBezTo>
                  <a:cubicBezTo>
                    <a:pt x="211" y="4096"/>
                    <a:pt x="455" y="4133"/>
                    <a:pt x="723" y="4133"/>
                  </a:cubicBezTo>
                  <a:cubicBezTo>
                    <a:pt x="2868" y="4133"/>
                    <a:pt x="6572" y="1797"/>
                    <a:pt x="706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5266825" y="1224450"/>
              <a:ext cx="131275" cy="81375"/>
            </a:xfrm>
            <a:custGeom>
              <a:avLst/>
              <a:gdLst/>
              <a:ahLst/>
              <a:cxnLst/>
              <a:rect l="l" t="t" r="r" b="b"/>
              <a:pathLst>
                <a:path w="5251" h="3255" extrusionOk="0">
                  <a:moveTo>
                    <a:pt x="4988" y="0"/>
                  </a:moveTo>
                  <a:lnTo>
                    <a:pt x="0" y="2546"/>
                  </a:lnTo>
                  <a:lnTo>
                    <a:pt x="342" y="3255"/>
                  </a:lnTo>
                  <a:cubicBezTo>
                    <a:pt x="2284" y="3045"/>
                    <a:pt x="3702" y="1706"/>
                    <a:pt x="5250" y="630"/>
                  </a:cubicBezTo>
                  <a:cubicBezTo>
                    <a:pt x="5172" y="420"/>
                    <a:pt x="5093" y="210"/>
                    <a:pt x="4988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0"/>
            <p:cNvSpPr/>
            <p:nvPr/>
          </p:nvSpPr>
          <p:spPr>
            <a:xfrm>
              <a:off x="1043925" y="3057300"/>
              <a:ext cx="5501275" cy="2191225"/>
            </a:xfrm>
            <a:custGeom>
              <a:avLst/>
              <a:gdLst/>
              <a:ahLst/>
              <a:cxnLst/>
              <a:rect l="l" t="t" r="r" b="b"/>
              <a:pathLst>
                <a:path w="220051" h="87649" extrusionOk="0">
                  <a:moveTo>
                    <a:pt x="80149" y="26534"/>
                  </a:moveTo>
                  <a:cubicBezTo>
                    <a:pt x="80190" y="26534"/>
                    <a:pt x="80231" y="26536"/>
                    <a:pt x="80272" y="26539"/>
                  </a:cubicBezTo>
                  <a:cubicBezTo>
                    <a:pt x="81269" y="26644"/>
                    <a:pt x="82451" y="26592"/>
                    <a:pt x="83159" y="27143"/>
                  </a:cubicBezTo>
                  <a:cubicBezTo>
                    <a:pt x="83842" y="27694"/>
                    <a:pt x="84262" y="28875"/>
                    <a:pt x="84393" y="29820"/>
                  </a:cubicBezTo>
                  <a:cubicBezTo>
                    <a:pt x="84574" y="31376"/>
                    <a:pt x="83297" y="32393"/>
                    <a:pt x="81445" y="32393"/>
                  </a:cubicBezTo>
                  <a:cubicBezTo>
                    <a:pt x="81422" y="32393"/>
                    <a:pt x="81398" y="32393"/>
                    <a:pt x="81374" y="32393"/>
                  </a:cubicBezTo>
                  <a:cubicBezTo>
                    <a:pt x="79353" y="32367"/>
                    <a:pt x="77647" y="30844"/>
                    <a:pt x="77726" y="29112"/>
                  </a:cubicBezTo>
                  <a:cubicBezTo>
                    <a:pt x="77776" y="27896"/>
                    <a:pt x="79024" y="26534"/>
                    <a:pt x="80149" y="26534"/>
                  </a:cubicBezTo>
                  <a:close/>
                  <a:moveTo>
                    <a:pt x="290" y="1"/>
                  </a:moveTo>
                  <a:lnTo>
                    <a:pt x="1" y="500"/>
                  </a:lnTo>
                  <a:cubicBezTo>
                    <a:pt x="1392" y="1602"/>
                    <a:pt x="2678" y="2810"/>
                    <a:pt x="4175" y="3781"/>
                  </a:cubicBezTo>
                  <a:cubicBezTo>
                    <a:pt x="7902" y="6196"/>
                    <a:pt x="11708" y="8480"/>
                    <a:pt x="15514" y="10790"/>
                  </a:cubicBezTo>
                  <a:cubicBezTo>
                    <a:pt x="16354" y="11288"/>
                    <a:pt x="16486" y="11735"/>
                    <a:pt x="16144" y="12627"/>
                  </a:cubicBezTo>
                  <a:cubicBezTo>
                    <a:pt x="15278" y="14911"/>
                    <a:pt x="15304" y="17431"/>
                    <a:pt x="16223" y="19688"/>
                  </a:cubicBezTo>
                  <a:cubicBezTo>
                    <a:pt x="16538" y="20502"/>
                    <a:pt x="17142" y="21184"/>
                    <a:pt x="17614" y="21946"/>
                  </a:cubicBezTo>
                  <a:lnTo>
                    <a:pt x="17982" y="21736"/>
                  </a:lnTo>
                  <a:cubicBezTo>
                    <a:pt x="17588" y="20108"/>
                    <a:pt x="17168" y="18507"/>
                    <a:pt x="16748" y="16748"/>
                  </a:cubicBezTo>
                  <a:cubicBezTo>
                    <a:pt x="16840" y="16746"/>
                    <a:pt x="16931" y="16745"/>
                    <a:pt x="17021" y="16745"/>
                  </a:cubicBezTo>
                  <a:cubicBezTo>
                    <a:pt x="19382" y="16745"/>
                    <a:pt x="21206" y="17410"/>
                    <a:pt x="22470" y="18927"/>
                  </a:cubicBezTo>
                  <a:cubicBezTo>
                    <a:pt x="23888" y="20633"/>
                    <a:pt x="25305" y="22523"/>
                    <a:pt x="26067" y="24544"/>
                  </a:cubicBezTo>
                  <a:cubicBezTo>
                    <a:pt x="28639" y="31343"/>
                    <a:pt x="32813" y="36645"/>
                    <a:pt x="39191" y="40137"/>
                  </a:cubicBezTo>
                  <a:cubicBezTo>
                    <a:pt x="39690" y="40425"/>
                    <a:pt x="40163" y="40714"/>
                    <a:pt x="40635" y="41055"/>
                  </a:cubicBezTo>
                  <a:cubicBezTo>
                    <a:pt x="44336" y="43654"/>
                    <a:pt x="48247" y="46069"/>
                    <a:pt x="51082" y="49744"/>
                  </a:cubicBezTo>
                  <a:cubicBezTo>
                    <a:pt x="52106" y="51083"/>
                    <a:pt x="53077" y="52474"/>
                    <a:pt x="51424" y="54311"/>
                  </a:cubicBezTo>
                  <a:cubicBezTo>
                    <a:pt x="50767" y="54075"/>
                    <a:pt x="49744" y="54023"/>
                    <a:pt x="49245" y="53471"/>
                  </a:cubicBezTo>
                  <a:cubicBezTo>
                    <a:pt x="48694" y="52894"/>
                    <a:pt x="48667" y="51844"/>
                    <a:pt x="48405" y="50978"/>
                  </a:cubicBezTo>
                  <a:lnTo>
                    <a:pt x="48405" y="50978"/>
                  </a:lnTo>
                  <a:cubicBezTo>
                    <a:pt x="46856" y="51476"/>
                    <a:pt x="46856" y="52526"/>
                    <a:pt x="48615" y="55125"/>
                  </a:cubicBezTo>
                  <a:cubicBezTo>
                    <a:pt x="48583" y="55126"/>
                    <a:pt x="48551" y="55127"/>
                    <a:pt x="48520" y="55127"/>
                  </a:cubicBezTo>
                  <a:cubicBezTo>
                    <a:pt x="46776" y="55127"/>
                    <a:pt x="47463" y="52964"/>
                    <a:pt x="46147" y="52500"/>
                  </a:cubicBezTo>
                  <a:lnTo>
                    <a:pt x="46147" y="55125"/>
                  </a:lnTo>
                  <a:cubicBezTo>
                    <a:pt x="40320" y="54233"/>
                    <a:pt x="35044" y="52316"/>
                    <a:pt x="30293" y="49061"/>
                  </a:cubicBezTo>
                  <a:cubicBezTo>
                    <a:pt x="23205" y="44205"/>
                    <a:pt x="18008" y="37669"/>
                    <a:pt x="14202" y="30030"/>
                  </a:cubicBezTo>
                  <a:cubicBezTo>
                    <a:pt x="12443" y="26487"/>
                    <a:pt x="11078" y="22707"/>
                    <a:pt x="9503" y="19058"/>
                  </a:cubicBezTo>
                  <a:cubicBezTo>
                    <a:pt x="9136" y="18166"/>
                    <a:pt x="8637" y="17378"/>
                    <a:pt x="8191" y="16538"/>
                  </a:cubicBezTo>
                  <a:lnTo>
                    <a:pt x="7797" y="16722"/>
                  </a:lnTo>
                  <a:cubicBezTo>
                    <a:pt x="7771" y="16906"/>
                    <a:pt x="7771" y="17116"/>
                    <a:pt x="7797" y="17299"/>
                  </a:cubicBezTo>
                  <a:cubicBezTo>
                    <a:pt x="10054" y="24387"/>
                    <a:pt x="12994" y="31133"/>
                    <a:pt x="17273" y="37302"/>
                  </a:cubicBezTo>
                  <a:cubicBezTo>
                    <a:pt x="24255" y="47486"/>
                    <a:pt x="33443" y="54259"/>
                    <a:pt x="45832" y="56227"/>
                  </a:cubicBezTo>
                  <a:cubicBezTo>
                    <a:pt x="46357" y="56306"/>
                    <a:pt x="46830" y="56621"/>
                    <a:pt x="47119" y="57067"/>
                  </a:cubicBezTo>
                  <a:cubicBezTo>
                    <a:pt x="48431" y="59377"/>
                    <a:pt x="49507" y="61819"/>
                    <a:pt x="50925" y="64050"/>
                  </a:cubicBezTo>
                  <a:cubicBezTo>
                    <a:pt x="57409" y="74182"/>
                    <a:pt x="66307" y="81401"/>
                    <a:pt x="77778" y="85128"/>
                  </a:cubicBezTo>
                  <a:cubicBezTo>
                    <a:pt x="82875" y="86802"/>
                    <a:pt x="88193" y="87649"/>
                    <a:pt x="93532" y="87649"/>
                  </a:cubicBezTo>
                  <a:cubicBezTo>
                    <a:pt x="95561" y="87649"/>
                    <a:pt x="97593" y="87526"/>
                    <a:pt x="99618" y="87281"/>
                  </a:cubicBezTo>
                  <a:cubicBezTo>
                    <a:pt x="103030" y="86861"/>
                    <a:pt x="106311" y="86073"/>
                    <a:pt x="109409" y="84419"/>
                  </a:cubicBezTo>
                  <a:lnTo>
                    <a:pt x="109409" y="84419"/>
                  </a:lnTo>
                  <a:cubicBezTo>
                    <a:pt x="104393" y="85638"/>
                    <a:pt x="99413" y="86299"/>
                    <a:pt x="94485" y="86299"/>
                  </a:cubicBezTo>
                  <a:cubicBezTo>
                    <a:pt x="87420" y="86299"/>
                    <a:pt x="80461" y="84941"/>
                    <a:pt x="73657" y="81926"/>
                  </a:cubicBezTo>
                  <a:cubicBezTo>
                    <a:pt x="61976" y="76781"/>
                    <a:pt x="53891" y="67882"/>
                    <a:pt x="48247" y="56490"/>
                  </a:cubicBezTo>
                  <a:lnTo>
                    <a:pt x="52342" y="55624"/>
                  </a:lnTo>
                  <a:cubicBezTo>
                    <a:pt x="53734" y="57592"/>
                    <a:pt x="54889" y="59666"/>
                    <a:pt x="56437" y="61399"/>
                  </a:cubicBezTo>
                  <a:cubicBezTo>
                    <a:pt x="67475" y="73655"/>
                    <a:pt x="81071" y="79183"/>
                    <a:pt x="96696" y="79183"/>
                  </a:cubicBezTo>
                  <a:cubicBezTo>
                    <a:pt x="98907" y="79183"/>
                    <a:pt x="101159" y="79073"/>
                    <a:pt x="103450" y="78855"/>
                  </a:cubicBezTo>
                  <a:cubicBezTo>
                    <a:pt x="104763" y="78776"/>
                    <a:pt x="106075" y="78487"/>
                    <a:pt x="107309" y="77988"/>
                  </a:cubicBezTo>
                  <a:cubicBezTo>
                    <a:pt x="107717" y="77808"/>
                    <a:pt x="108064" y="77731"/>
                    <a:pt x="108378" y="77731"/>
                  </a:cubicBezTo>
                  <a:cubicBezTo>
                    <a:pt x="109115" y="77731"/>
                    <a:pt x="109670" y="78156"/>
                    <a:pt x="110406" y="78671"/>
                  </a:cubicBezTo>
                  <a:cubicBezTo>
                    <a:pt x="111955" y="79800"/>
                    <a:pt x="113766" y="80561"/>
                    <a:pt x="115472" y="81480"/>
                  </a:cubicBezTo>
                  <a:lnTo>
                    <a:pt x="115892" y="80981"/>
                  </a:lnTo>
                  <a:cubicBezTo>
                    <a:pt x="112979" y="79301"/>
                    <a:pt x="112847" y="76466"/>
                    <a:pt x="112664" y="73710"/>
                  </a:cubicBezTo>
                  <a:cubicBezTo>
                    <a:pt x="112532" y="71767"/>
                    <a:pt x="112427" y="69825"/>
                    <a:pt x="112480" y="67882"/>
                  </a:cubicBezTo>
                  <a:cubicBezTo>
                    <a:pt x="112559" y="64260"/>
                    <a:pt x="113215" y="60742"/>
                    <a:pt x="114974" y="57540"/>
                  </a:cubicBezTo>
                  <a:cubicBezTo>
                    <a:pt x="118071" y="51791"/>
                    <a:pt x="121536" y="46253"/>
                    <a:pt x="126130" y="41633"/>
                  </a:cubicBezTo>
                  <a:cubicBezTo>
                    <a:pt x="130881" y="36829"/>
                    <a:pt x="135947" y="32340"/>
                    <a:pt x="140777" y="27642"/>
                  </a:cubicBezTo>
                  <a:cubicBezTo>
                    <a:pt x="141879" y="26592"/>
                    <a:pt x="143008" y="26303"/>
                    <a:pt x="144452" y="26172"/>
                  </a:cubicBezTo>
                  <a:cubicBezTo>
                    <a:pt x="150043" y="25647"/>
                    <a:pt x="155739" y="25516"/>
                    <a:pt x="161199" y="24334"/>
                  </a:cubicBezTo>
                  <a:cubicBezTo>
                    <a:pt x="171463" y="22156"/>
                    <a:pt x="181542" y="19321"/>
                    <a:pt x="191727" y="16801"/>
                  </a:cubicBezTo>
                  <a:cubicBezTo>
                    <a:pt x="192042" y="16724"/>
                    <a:pt x="192361" y="16686"/>
                    <a:pt x="192678" y="16686"/>
                  </a:cubicBezTo>
                  <a:cubicBezTo>
                    <a:pt x="193232" y="16686"/>
                    <a:pt x="193782" y="16803"/>
                    <a:pt x="194300" y="17037"/>
                  </a:cubicBezTo>
                  <a:cubicBezTo>
                    <a:pt x="196741" y="18244"/>
                    <a:pt x="197423" y="20554"/>
                    <a:pt x="197528" y="23048"/>
                  </a:cubicBezTo>
                  <a:cubicBezTo>
                    <a:pt x="197738" y="28298"/>
                    <a:pt x="196846" y="33522"/>
                    <a:pt x="194903" y="38378"/>
                  </a:cubicBezTo>
                  <a:cubicBezTo>
                    <a:pt x="192278" y="44914"/>
                    <a:pt x="188472" y="50741"/>
                    <a:pt x="184010" y="56096"/>
                  </a:cubicBezTo>
                  <a:cubicBezTo>
                    <a:pt x="176240" y="65336"/>
                    <a:pt x="167210" y="73158"/>
                    <a:pt x="156527" y="78933"/>
                  </a:cubicBezTo>
                  <a:cubicBezTo>
                    <a:pt x="149394" y="82801"/>
                    <a:pt x="141913" y="85402"/>
                    <a:pt x="133815" y="85402"/>
                  </a:cubicBezTo>
                  <a:cubicBezTo>
                    <a:pt x="132735" y="85402"/>
                    <a:pt x="131643" y="85355"/>
                    <a:pt x="130540" y="85259"/>
                  </a:cubicBezTo>
                  <a:cubicBezTo>
                    <a:pt x="129595" y="85181"/>
                    <a:pt x="128650" y="85049"/>
                    <a:pt x="127731" y="84971"/>
                  </a:cubicBezTo>
                  <a:lnTo>
                    <a:pt x="127600" y="85364"/>
                  </a:lnTo>
                  <a:cubicBezTo>
                    <a:pt x="128177" y="85601"/>
                    <a:pt x="128728" y="85994"/>
                    <a:pt x="129306" y="86073"/>
                  </a:cubicBezTo>
                  <a:cubicBezTo>
                    <a:pt x="131376" y="86283"/>
                    <a:pt x="133467" y="86616"/>
                    <a:pt x="135524" y="86616"/>
                  </a:cubicBezTo>
                  <a:cubicBezTo>
                    <a:pt x="135788" y="86616"/>
                    <a:pt x="136052" y="86610"/>
                    <a:pt x="136315" y="86598"/>
                  </a:cubicBezTo>
                  <a:cubicBezTo>
                    <a:pt x="143271" y="86283"/>
                    <a:pt x="149833" y="84209"/>
                    <a:pt x="155923" y="80955"/>
                  </a:cubicBezTo>
                  <a:cubicBezTo>
                    <a:pt x="170176" y="73342"/>
                    <a:pt x="181884" y="62816"/>
                    <a:pt x="190861" y="49350"/>
                  </a:cubicBezTo>
                  <a:cubicBezTo>
                    <a:pt x="194772" y="43444"/>
                    <a:pt x="197791" y="37118"/>
                    <a:pt x="198605" y="29978"/>
                  </a:cubicBezTo>
                  <a:cubicBezTo>
                    <a:pt x="199156" y="24886"/>
                    <a:pt x="200180" y="19583"/>
                    <a:pt x="195323" y="15961"/>
                  </a:cubicBezTo>
                  <a:cubicBezTo>
                    <a:pt x="199628" y="13624"/>
                    <a:pt x="203959" y="11236"/>
                    <a:pt x="208264" y="8821"/>
                  </a:cubicBezTo>
                  <a:cubicBezTo>
                    <a:pt x="215641" y="4752"/>
                    <a:pt x="219053" y="2180"/>
                    <a:pt x="220050" y="27"/>
                  </a:cubicBezTo>
                  <a:lnTo>
                    <a:pt x="220050" y="27"/>
                  </a:lnTo>
                  <a:cubicBezTo>
                    <a:pt x="219683" y="106"/>
                    <a:pt x="219342" y="237"/>
                    <a:pt x="219000" y="395"/>
                  </a:cubicBezTo>
                  <a:cubicBezTo>
                    <a:pt x="216953" y="1681"/>
                    <a:pt x="214958" y="2967"/>
                    <a:pt x="212937" y="4280"/>
                  </a:cubicBezTo>
                  <a:cubicBezTo>
                    <a:pt x="205429" y="9057"/>
                    <a:pt x="197870" y="13729"/>
                    <a:pt x="189181" y="16092"/>
                  </a:cubicBezTo>
                  <a:cubicBezTo>
                    <a:pt x="183826" y="17562"/>
                    <a:pt x="178419" y="19006"/>
                    <a:pt x="172985" y="20239"/>
                  </a:cubicBezTo>
                  <a:cubicBezTo>
                    <a:pt x="167551" y="21499"/>
                    <a:pt x="162118" y="22759"/>
                    <a:pt x="156605" y="23547"/>
                  </a:cubicBezTo>
                  <a:cubicBezTo>
                    <a:pt x="150647" y="24413"/>
                    <a:pt x="144609" y="24728"/>
                    <a:pt x="138598" y="25332"/>
                  </a:cubicBezTo>
                  <a:cubicBezTo>
                    <a:pt x="135212" y="25699"/>
                    <a:pt x="131826" y="26172"/>
                    <a:pt x="128440" y="26592"/>
                  </a:cubicBezTo>
                  <a:lnTo>
                    <a:pt x="128308" y="26277"/>
                  </a:lnTo>
                  <a:lnTo>
                    <a:pt x="129831" y="24886"/>
                  </a:lnTo>
                  <a:lnTo>
                    <a:pt x="129568" y="24492"/>
                  </a:lnTo>
                  <a:cubicBezTo>
                    <a:pt x="128755" y="24964"/>
                    <a:pt x="127967" y="25463"/>
                    <a:pt x="127153" y="25883"/>
                  </a:cubicBezTo>
                  <a:cubicBezTo>
                    <a:pt x="126497" y="26224"/>
                    <a:pt x="125815" y="26776"/>
                    <a:pt x="125106" y="26776"/>
                  </a:cubicBezTo>
                  <a:cubicBezTo>
                    <a:pt x="117231" y="26986"/>
                    <a:pt x="109356" y="27117"/>
                    <a:pt x="101481" y="27248"/>
                  </a:cubicBezTo>
                  <a:cubicBezTo>
                    <a:pt x="100668" y="27266"/>
                    <a:pt x="99857" y="27271"/>
                    <a:pt x="99047" y="27271"/>
                  </a:cubicBezTo>
                  <a:cubicBezTo>
                    <a:pt x="97427" y="27271"/>
                    <a:pt x="95812" y="27248"/>
                    <a:pt x="94184" y="27248"/>
                  </a:cubicBezTo>
                  <a:cubicBezTo>
                    <a:pt x="94158" y="27458"/>
                    <a:pt x="94158" y="27668"/>
                    <a:pt x="94105" y="27878"/>
                  </a:cubicBezTo>
                  <a:cubicBezTo>
                    <a:pt x="98503" y="28470"/>
                    <a:pt x="102916" y="28641"/>
                    <a:pt x="107333" y="28641"/>
                  </a:cubicBezTo>
                  <a:cubicBezTo>
                    <a:pt x="112908" y="28641"/>
                    <a:pt x="118490" y="28368"/>
                    <a:pt x="124056" y="28324"/>
                  </a:cubicBezTo>
                  <a:lnTo>
                    <a:pt x="124056" y="28324"/>
                  </a:lnTo>
                  <a:cubicBezTo>
                    <a:pt x="123715" y="28797"/>
                    <a:pt x="123374" y="29295"/>
                    <a:pt x="123006" y="29820"/>
                  </a:cubicBezTo>
                  <a:lnTo>
                    <a:pt x="123347" y="30188"/>
                  </a:lnTo>
                  <a:cubicBezTo>
                    <a:pt x="123794" y="29925"/>
                    <a:pt x="124292" y="29768"/>
                    <a:pt x="124660" y="29400"/>
                  </a:cubicBezTo>
                  <a:cubicBezTo>
                    <a:pt x="125815" y="28245"/>
                    <a:pt x="127363" y="27589"/>
                    <a:pt x="129017" y="27563"/>
                  </a:cubicBezTo>
                  <a:cubicBezTo>
                    <a:pt x="131511" y="27458"/>
                    <a:pt x="134005" y="27064"/>
                    <a:pt x="136472" y="26854"/>
                  </a:cubicBezTo>
                  <a:cubicBezTo>
                    <a:pt x="137653" y="26723"/>
                    <a:pt x="138808" y="26697"/>
                    <a:pt x="140121" y="26618"/>
                  </a:cubicBezTo>
                  <a:lnTo>
                    <a:pt x="140121" y="26618"/>
                  </a:lnTo>
                  <a:cubicBezTo>
                    <a:pt x="137417" y="28928"/>
                    <a:pt x="134845" y="31028"/>
                    <a:pt x="132351" y="33207"/>
                  </a:cubicBezTo>
                  <a:cubicBezTo>
                    <a:pt x="125080" y="39690"/>
                    <a:pt x="118859" y="47040"/>
                    <a:pt x="114212" y="55650"/>
                  </a:cubicBezTo>
                  <a:cubicBezTo>
                    <a:pt x="112637" y="58564"/>
                    <a:pt x="111509" y="61609"/>
                    <a:pt x="111167" y="64916"/>
                  </a:cubicBezTo>
                  <a:cubicBezTo>
                    <a:pt x="110695" y="69221"/>
                    <a:pt x="110879" y="73578"/>
                    <a:pt x="111719" y="77831"/>
                  </a:cubicBezTo>
                  <a:cubicBezTo>
                    <a:pt x="108149" y="74917"/>
                    <a:pt x="105340" y="71583"/>
                    <a:pt x="103660" y="67777"/>
                  </a:cubicBezTo>
                  <a:cubicBezTo>
                    <a:pt x="101088" y="61976"/>
                    <a:pt x="101166" y="56044"/>
                    <a:pt x="105471" y="50715"/>
                  </a:cubicBezTo>
                  <a:cubicBezTo>
                    <a:pt x="106128" y="49928"/>
                    <a:pt x="106469" y="48878"/>
                    <a:pt x="106941" y="47933"/>
                  </a:cubicBezTo>
                  <a:cubicBezTo>
                    <a:pt x="106667" y="47837"/>
                    <a:pt x="106471" y="47798"/>
                    <a:pt x="106332" y="47798"/>
                  </a:cubicBezTo>
                  <a:cubicBezTo>
                    <a:pt x="106205" y="47798"/>
                    <a:pt x="106125" y="47830"/>
                    <a:pt x="106075" y="47880"/>
                  </a:cubicBezTo>
                  <a:cubicBezTo>
                    <a:pt x="103529" y="50951"/>
                    <a:pt x="101193" y="54101"/>
                    <a:pt x="100904" y="58275"/>
                  </a:cubicBezTo>
                  <a:cubicBezTo>
                    <a:pt x="100589" y="63131"/>
                    <a:pt x="100720" y="67804"/>
                    <a:pt x="104238" y="71715"/>
                  </a:cubicBezTo>
                  <a:cubicBezTo>
                    <a:pt x="105629" y="73237"/>
                    <a:pt x="106731" y="75048"/>
                    <a:pt x="108149" y="77017"/>
                  </a:cubicBezTo>
                  <a:cubicBezTo>
                    <a:pt x="104321" y="77359"/>
                    <a:pt x="100535" y="77604"/>
                    <a:pt x="96804" y="77604"/>
                  </a:cubicBezTo>
                  <a:cubicBezTo>
                    <a:pt x="87920" y="77604"/>
                    <a:pt x="79347" y="76214"/>
                    <a:pt x="71268" y="71426"/>
                  </a:cubicBezTo>
                  <a:cubicBezTo>
                    <a:pt x="64863" y="67646"/>
                    <a:pt x="59115" y="63131"/>
                    <a:pt x="54679" y="56857"/>
                  </a:cubicBezTo>
                  <a:cubicBezTo>
                    <a:pt x="54941" y="56831"/>
                    <a:pt x="55177" y="56752"/>
                    <a:pt x="55440" y="56647"/>
                  </a:cubicBezTo>
                  <a:cubicBezTo>
                    <a:pt x="55912" y="56306"/>
                    <a:pt x="56385" y="55912"/>
                    <a:pt x="56857" y="55545"/>
                  </a:cubicBezTo>
                  <a:cubicBezTo>
                    <a:pt x="56332" y="55492"/>
                    <a:pt x="55807" y="55414"/>
                    <a:pt x="55282" y="55335"/>
                  </a:cubicBezTo>
                  <a:cubicBezTo>
                    <a:pt x="54469" y="55256"/>
                    <a:pt x="53734" y="55335"/>
                    <a:pt x="53629" y="54075"/>
                  </a:cubicBezTo>
                  <a:cubicBezTo>
                    <a:pt x="53550" y="52763"/>
                    <a:pt x="53392" y="51188"/>
                    <a:pt x="52631" y="50216"/>
                  </a:cubicBezTo>
                  <a:cubicBezTo>
                    <a:pt x="50899" y="48038"/>
                    <a:pt x="48956" y="45911"/>
                    <a:pt x="46751" y="44231"/>
                  </a:cubicBezTo>
                  <a:cubicBezTo>
                    <a:pt x="42893" y="41292"/>
                    <a:pt x="38745" y="38745"/>
                    <a:pt x="34755" y="35963"/>
                  </a:cubicBezTo>
                  <a:cubicBezTo>
                    <a:pt x="32681" y="34572"/>
                    <a:pt x="31002" y="32629"/>
                    <a:pt x="29873" y="30398"/>
                  </a:cubicBezTo>
                  <a:lnTo>
                    <a:pt x="29873" y="30398"/>
                  </a:lnTo>
                  <a:cubicBezTo>
                    <a:pt x="30398" y="30477"/>
                    <a:pt x="30687" y="30503"/>
                    <a:pt x="30975" y="30582"/>
                  </a:cubicBezTo>
                  <a:cubicBezTo>
                    <a:pt x="31793" y="30761"/>
                    <a:pt x="32598" y="30844"/>
                    <a:pt x="33390" y="30844"/>
                  </a:cubicBezTo>
                  <a:cubicBezTo>
                    <a:pt x="35494" y="30844"/>
                    <a:pt x="37508" y="30256"/>
                    <a:pt x="39454" y="29322"/>
                  </a:cubicBezTo>
                  <a:cubicBezTo>
                    <a:pt x="40084" y="29007"/>
                    <a:pt x="40504" y="28324"/>
                    <a:pt x="41003" y="27799"/>
                  </a:cubicBezTo>
                  <a:lnTo>
                    <a:pt x="40661" y="27405"/>
                  </a:lnTo>
                  <a:cubicBezTo>
                    <a:pt x="39900" y="27747"/>
                    <a:pt x="39139" y="28114"/>
                    <a:pt x="38351" y="28455"/>
                  </a:cubicBezTo>
                  <a:cubicBezTo>
                    <a:pt x="36634" y="29177"/>
                    <a:pt x="34861" y="29673"/>
                    <a:pt x="33053" y="29673"/>
                  </a:cubicBezTo>
                  <a:cubicBezTo>
                    <a:pt x="32098" y="29673"/>
                    <a:pt x="31133" y="29534"/>
                    <a:pt x="30162" y="29217"/>
                  </a:cubicBezTo>
                  <a:cubicBezTo>
                    <a:pt x="29374" y="28928"/>
                    <a:pt x="28718" y="28377"/>
                    <a:pt x="28298" y="27642"/>
                  </a:cubicBezTo>
                  <a:cubicBezTo>
                    <a:pt x="27432" y="26041"/>
                    <a:pt x="26854" y="24256"/>
                    <a:pt x="26040" y="22602"/>
                  </a:cubicBezTo>
                  <a:cubicBezTo>
                    <a:pt x="24294" y="19085"/>
                    <a:pt x="21956" y="16279"/>
                    <a:pt x="17447" y="16279"/>
                  </a:cubicBezTo>
                  <a:cubicBezTo>
                    <a:pt x="17212" y="16279"/>
                    <a:pt x="16970" y="16286"/>
                    <a:pt x="16722" y="16302"/>
                  </a:cubicBezTo>
                  <a:cubicBezTo>
                    <a:pt x="16958" y="14884"/>
                    <a:pt x="17194" y="13572"/>
                    <a:pt x="17457" y="12181"/>
                  </a:cubicBezTo>
                  <a:cubicBezTo>
                    <a:pt x="25778" y="16249"/>
                    <a:pt x="34309" y="18874"/>
                    <a:pt x="43050" y="20974"/>
                  </a:cubicBezTo>
                  <a:cubicBezTo>
                    <a:pt x="42698" y="21106"/>
                    <a:pt x="42328" y="21165"/>
                    <a:pt x="41970" y="21165"/>
                  </a:cubicBezTo>
                  <a:cubicBezTo>
                    <a:pt x="41901" y="21165"/>
                    <a:pt x="41832" y="21162"/>
                    <a:pt x="41764" y="21158"/>
                  </a:cubicBezTo>
                  <a:cubicBezTo>
                    <a:pt x="41694" y="21153"/>
                    <a:pt x="41623" y="21151"/>
                    <a:pt x="41553" y="21151"/>
                  </a:cubicBezTo>
                  <a:cubicBezTo>
                    <a:pt x="41256" y="21151"/>
                    <a:pt x="40959" y="21189"/>
                    <a:pt x="40661" y="21211"/>
                  </a:cubicBezTo>
                  <a:cubicBezTo>
                    <a:pt x="40740" y="21631"/>
                    <a:pt x="40793" y="22024"/>
                    <a:pt x="40924" y="22418"/>
                  </a:cubicBezTo>
                  <a:cubicBezTo>
                    <a:pt x="41003" y="22707"/>
                    <a:pt x="41370" y="23022"/>
                    <a:pt x="41291" y="23232"/>
                  </a:cubicBezTo>
                  <a:cubicBezTo>
                    <a:pt x="40530" y="25673"/>
                    <a:pt x="41291" y="27642"/>
                    <a:pt x="43103" y="29243"/>
                  </a:cubicBezTo>
                  <a:cubicBezTo>
                    <a:pt x="41396" y="32419"/>
                    <a:pt x="41081" y="33732"/>
                    <a:pt x="41475" y="35674"/>
                  </a:cubicBezTo>
                  <a:cubicBezTo>
                    <a:pt x="41843" y="37485"/>
                    <a:pt x="43050" y="38745"/>
                    <a:pt x="44835" y="39008"/>
                  </a:cubicBezTo>
                  <a:cubicBezTo>
                    <a:pt x="44870" y="39011"/>
                    <a:pt x="44905" y="39013"/>
                    <a:pt x="44941" y="39013"/>
                  </a:cubicBezTo>
                  <a:cubicBezTo>
                    <a:pt x="45408" y="39013"/>
                    <a:pt x="45896" y="38710"/>
                    <a:pt x="46384" y="38588"/>
                  </a:cubicBezTo>
                  <a:cubicBezTo>
                    <a:pt x="45990" y="38273"/>
                    <a:pt x="45622" y="37800"/>
                    <a:pt x="45176" y="37669"/>
                  </a:cubicBezTo>
                  <a:cubicBezTo>
                    <a:pt x="43496" y="37144"/>
                    <a:pt x="42604" y="36330"/>
                    <a:pt x="42788" y="34624"/>
                  </a:cubicBezTo>
                  <a:cubicBezTo>
                    <a:pt x="42919" y="33207"/>
                    <a:pt x="43365" y="31868"/>
                    <a:pt x="44126" y="30687"/>
                  </a:cubicBezTo>
                  <a:cubicBezTo>
                    <a:pt x="44914" y="29479"/>
                    <a:pt x="45045" y="28718"/>
                    <a:pt x="43785" y="27930"/>
                  </a:cubicBezTo>
                  <a:cubicBezTo>
                    <a:pt x="43444" y="27694"/>
                    <a:pt x="43155" y="27405"/>
                    <a:pt x="42919" y="27091"/>
                  </a:cubicBezTo>
                  <a:cubicBezTo>
                    <a:pt x="42000" y="25909"/>
                    <a:pt x="42053" y="24072"/>
                    <a:pt x="42998" y="22628"/>
                  </a:cubicBezTo>
                  <a:cubicBezTo>
                    <a:pt x="43592" y="21727"/>
                    <a:pt x="44214" y="21246"/>
                    <a:pt x="45129" y="21246"/>
                  </a:cubicBezTo>
                  <a:cubicBezTo>
                    <a:pt x="45468" y="21246"/>
                    <a:pt x="45846" y="21312"/>
                    <a:pt x="46279" y="21447"/>
                  </a:cubicBezTo>
                  <a:cubicBezTo>
                    <a:pt x="55046" y="24072"/>
                    <a:pt x="64050" y="25384"/>
                    <a:pt x="73158" y="25962"/>
                  </a:cubicBezTo>
                  <a:cubicBezTo>
                    <a:pt x="74602" y="26041"/>
                    <a:pt x="76046" y="26224"/>
                    <a:pt x="77594" y="26356"/>
                  </a:cubicBezTo>
                  <a:cubicBezTo>
                    <a:pt x="75599" y="29085"/>
                    <a:pt x="75731" y="29978"/>
                    <a:pt x="78408" y="33207"/>
                  </a:cubicBezTo>
                  <a:cubicBezTo>
                    <a:pt x="78041" y="35070"/>
                    <a:pt x="76676" y="35963"/>
                    <a:pt x="75074" y="36435"/>
                  </a:cubicBezTo>
                  <a:cubicBezTo>
                    <a:pt x="74743" y="36527"/>
                    <a:pt x="74341" y="36583"/>
                    <a:pt x="73950" y="36583"/>
                  </a:cubicBezTo>
                  <a:cubicBezTo>
                    <a:pt x="73444" y="36583"/>
                    <a:pt x="72956" y="36489"/>
                    <a:pt x="72659" y="36252"/>
                  </a:cubicBezTo>
                  <a:cubicBezTo>
                    <a:pt x="72082" y="35753"/>
                    <a:pt x="71977" y="34677"/>
                    <a:pt x="71767" y="33837"/>
                  </a:cubicBezTo>
                  <a:cubicBezTo>
                    <a:pt x="71662" y="33522"/>
                    <a:pt x="71846" y="33128"/>
                    <a:pt x="71898" y="32760"/>
                  </a:cubicBezTo>
                  <a:lnTo>
                    <a:pt x="71531" y="32577"/>
                  </a:lnTo>
                  <a:cubicBezTo>
                    <a:pt x="71242" y="32970"/>
                    <a:pt x="70822" y="33338"/>
                    <a:pt x="70665" y="33784"/>
                  </a:cubicBezTo>
                  <a:cubicBezTo>
                    <a:pt x="70113" y="35280"/>
                    <a:pt x="70638" y="36514"/>
                    <a:pt x="71741" y="37512"/>
                  </a:cubicBezTo>
                  <a:cubicBezTo>
                    <a:pt x="72378" y="38090"/>
                    <a:pt x="73182" y="38382"/>
                    <a:pt x="73991" y="38382"/>
                  </a:cubicBezTo>
                  <a:cubicBezTo>
                    <a:pt x="74649" y="38382"/>
                    <a:pt x="75311" y="38189"/>
                    <a:pt x="75888" y="37800"/>
                  </a:cubicBezTo>
                  <a:cubicBezTo>
                    <a:pt x="76991" y="36960"/>
                    <a:pt x="78408" y="36488"/>
                    <a:pt x="79038" y="34965"/>
                  </a:cubicBezTo>
                  <a:cubicBezTo>
                    <a:pt x="79398" y="34103"/>
                    <a:pt x="80286" y="33646"/>
                    <a:pt x="81165" y="33646"/>
                  </a:cubicBezTo>
                  <a:cubicBezTo>
                    <a:pt x="81569" y="33646"/>
                    <a:pt x="81972" y="33743"/>
                    <a:pt x="82319" y="33942"/>
                  </a:cubicBezTo>
                  <a:cubicBezTo>
                    <a:pt x="83422" y="34545"/>
                    <a:pt x="84026" y="36199"/>
                    <a:pt x="83317" y="37249"/>
                  </a:cubicBezTo>
                  <a:cubicBezTo>
                    <a:pt x="82792" y="38010"/>
                    <a:pt x="81952" y="38535"/>
                    <a:pt x="81191" y="39113"/>
                  </a:cubicBezTo>
                  <a:cubicBezTo>
                    <a:pt x="80797" y="39428"/>
                    <a:pt x="80298" y="39585"/>
                    <a:pt x="79537" y="39953"/>
                  </a:cubicBezTo>
                  <a:lnTo>
                    <a:pt x="81086" y="40740"/>
                  </a:lnTo>
                  <a:lnTo>
                    <a:pt x="81086" y="42683"/>
                  </a:lnTo>
                  <a:cubicBezTo>
                    <a:pt x="80692" y="42289"/>
                    <a:pt x="80246" y="41974"/>
                    <a:pt x="79773" y="41685"/>
                  </a:cubicBezTo>
                  <a:cubicBezTo>
                    <a:pt x="79658" y="41637"/>
                    <a:pt x="79539" y="41614"/>
                    <a:pt x="79421" y="41614"/>
                  </a:cubicBezTo>
                  <a:cubicBezTo>
                    <a:pt x="79218" y="41614"/>
                    <a:pt x="79021" y="41684"/>
                    <a:pt x="78854" y="41816"/>
                  </a:cubicBezTo>
                  <a:cubicBezTo>
                    <a:pt x="78697" y="42105"/>
                    <a:pt x="78723" y="42446"/>
                    <a:pt x="78907" y="42735"/>
                  </a:cubicBezTo>
                  <a:cubicBezTo>
                    <a:pt x="80534" y="44231"/>
                    <a:pt x="80193" y="45649"/>
                    <a:pt x="78618" y="47119"/>
                  </a:cubicBezTo>
                  <a:cubicBezTo>
                    <a:pt x="78998" y="47332"/>
                    <a:pt x="79313" y="47420"/>
                    <a:pt x="79584" y="47420"/>
                  </a:cubicBezTo>
                  <a:cubicBezTo>
                    <a:pt x="80548" y="47420"/>
                    <a:pt x="80946" y="46302"/>
                    <a:pt x="81663" y="45728"/>
                  </a:cubicBezTo>
                  <a:cubicBezTo>
                    <a:pt x="82556" y="50164"/>
                    <a:pt x="82844" y="54653"/>
                    <a:pt x="82529" y="59141"/>
                  </a:cubicBezTo>
                  <a:cubicBezTo>
                    <a:pt x="82398" y="60427"/>
                    <a:pt x="82346" y="61687"/>
                    <a:pt x="82398" y="62974"/>
                  </a:cubicBezTo>
                  <a:cubicBezTo>
                    <a:pt x="82623" y="66191"/>
                    <a:pt x="85027" y="68532"/>
                    <a:pt x="87946" y="68532"/>
                  </a:cubicBezTo>
                  <a:cubicBezTo>
                    <a:pt x="88099" y="68532"/>
                    <a:pt x="88254" y="68525"/>
                    <a:pt x="88409" y="68512"/>
                  </a:cubicBezTo>
                  <a:cubicBezTo>
                    <a:pt x="90457" y="68355"/>
                    <a:pt x="92478" y="68092"/>
                    <a:pt x="94525" y="67856"/>
                  </a:cubicBezTo>
                  <a:cubicBezTo>
                    <a:pt x="94972" y="67751"/>
                    <a:pt x="95418" y="67594"/>
                    <a:pt x="95838" y="67410"/>
                  </a:cubicBezTo>
                  <a:cubicBezTo>
                    <a:pt x="95812" y="67252"/>
                    <a:pt x="95785" y="67095"/>
                    <a:pt x="95785" y="66937"/>
                  </a:cubicBezTo>
                  <a:cubicBezTo>
                    <a:pt x="95313" y="66859"/>
                    <a:pt x="94840" y="66806"/>
                    <a:pt x="94368" y="66780"/>
                  </a:cubicBezTo>
                  <a:cubicBezTo>
                    <a:pt x="92215" y="66859"/>
                    <a:pt x="90089" y="66964"/>
                    <a:pt x="87937" y="67095"/>
                  </a:cubicBezTo>
                  <a:cubicBezTo>
                    <a:pt x="87830" y="67104"/>
                    <a:pt x="87726" y="67109"/>
                    <a:pt x="87626" y="67109"/>
                  </a:cubicBezTo>
                  <a:cubicBezTo>
                    <a:pt x="86590" y="67109"/>
                    <a:pt x="85872" y="66624"/>
                    <a:pt x="85154" y="65835"/>
                  </a:cubicBezTo>
                  <a:cubicBezTo>
                    <a:pt x="83606" y="64024"/>
                    <a:pt x="83894" y="61976"/>
                    <a:pt x="83894" y="59850"/>
                  </a:cubicBezTo>
                  <a:cubicBezTo>
                    <a:pt x="83921" y="56490"/>
                    <a:pt x="83842" y="53104"/>
                    <a:pt x="83606" y="49770"/>
                  </a:cubicBezTo>
                  <a:cubicBezTo>
                    <a:pt x="83396" y="46961"/>
                    <a:pt x="82871" y="44179"/>
                    <a:pt x="82608" y="41396"/>
                  </a:cubicBezTo>
                  <a:cubicBezTo>
                    <a:pt x="82608" y="40793"/>
                    <a:pt x="82844" y="40215"/>
                    <a:pt x="83264" y="39795"/>
                  </a:cubicBezTo>
                  <a:cubicBezTo>
                    <a:pt x="85233" y="38089"/>
                    <a:pt x="85627" y="36540"/>
                    <a:pt x="84603" y="34099"/>
                  </a:cubicBezTo>
                  <a:cubicBezTo>
                    <a:pt x="84472" y="33784"/>
                    <a:pt x="84419" y="33259"/>
                    <a:pt x="84603" y="33023"/>
                  </a:cubicBezTo>
                  <a:cubicBezTo>
                    <a:pt x="86178" y="31107"/>
                    <a:pt x="86598" y="29164"/>
                    <a:pt x="84839" y="26933"/>
                  </a:cubicBezTo>
                  <a:lnTo>
                    <a:pt x="84839" y="26933"/>
                  </a:lnTo>
                  <a:lnTo>
                    <a:pt x="88724" y="27117"/>
                  </a:lnTo>
                  <a:lnTo>
                    <a:pt x="88777" y="26671"/>
                  </a:lnTo>
                  <a:cubicBezTo>
                    <a:pt x="88567" y="26513"/>
                    <a:pt x="88330" y="26382"/>
                    <a:pt x="88068" y="26277"/>
                  </a:cubicBezTo>
                  <a:cubicBezTo>
                    <a:pt x="85102" y="25857"/>
                    <a:pt x="82109" y="25358"/>
                    <a:pt x="79117" y="25043"/>
                  </a:cubicBezTo>
                  <a:cubicBezTo>
                    <a:pt x="72213" y="24256"/>
                    <a:pt x="65231" y="23888"/>
                    <a:pt x="58380" y="22786"/>
                  </a:cubicBezTo>
                  <a:cubicBezTo>
                    <a:pt x="52395" y="21814"/>
                    <a:pt x="46489" y="20161"/>
                    <a:pt x="40583" y="18691"/>
                  </a:cubicBezTo>
                  <a:cubicBezTo>
                    <a:pt x="32655" y="16696"/>
                    <a:pt x="24728" y="14701"/>
                    <a:pt x="17641" y="10317"/>
                  </a:cubicBezTo>
                  <a:cubicBezTo>
                    <a:pt x="12338" y="7036"/>
                    <a:pt x="7009" y="3833"/>
                    <a:pt x="1681" y="605"/>
                  </a:cubicBezTo>
                  <a:cubicBezTo>
                    <a:pt x="1235" y="395"/>
                    <a:pt x="762" y="185"/>
                    <a:pt x="29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0"/>
            <p:cNvSpPr/>
            <p:nvPr/>
          </p:nvSpPr>
          <p:spPr>
            <a:xfrm>
              <a:off x="3343400" y="3800175"/>
              <a:ext cx="754700" cy="413300"/>
            </a:xfrm>
            <a:custGeom>
              <a:avLst/>
              <a:gdLst/>
              <a:ahLst/>
              <a:cxnLst/>
              <a:rect l="l" t="t" r="r" b="b"/>
              <a:pathLst>
                <a:path w="30188" h="16532" extrusionOk="0">
                  <a:moveTo>
                    <a:pt x="29111" y="0"/>
                  </a:moveTo>
                  <a:cubicBezTo>
                    <a:pt x="28743" y="1890"/>
                    <a:pt x="28638" y="3413"/>
                    <a:pt x="28166" y="4830"/>
                  </a:cubicBezTo>
                  <a:cubicBezTo>
                    <a:pt x="26748" y="9267"/>
                    <a:pt x="24596" y="13178"/>
                    <a:pt x="19661" y="14464"/>
                  </a:cubicBezTo>
                  <a:cubicBezTo>
                    <a:pt x="18060" y="14884"/>
                    <a:pt x="16354" y="14831"/>
                    <a:pt x="14752" y="14989"/>
                  </a:cubicBezTo>
                  <a:cubicBezTo>
                    <a:pt x="14857" y="13755"/>
                    <a:pt x="14910" y="12731"/>
                    <a:pt x="14989" y="11681"/>
                  </a:cubicBezTo>
                  <a:lnTo>
                    <a:pt x="14280" y="11524"/>
                  </a:lnTo>
                  <a:lnTo>
                    <a:pt x="13204" y="14726"/>
                  </a:lnTo>
                  <a:lnTo>
                    <a:pt x="9896" y="13939"/>
                  </a:lnTo>
                  <a:lnTo>
                    <a:pt x="10894" y="8847"/>
                  </a:lnTo>
                  <a:lnTo>
                    <a:pt x="10395" y="8715"/>
                  </a:lnTo>
                  <a:cubicBezTo>
                    <a:pt x="9056" y="9792"/>
                    <a:pt x="9056" y="11524"/>
                    <a:pt x="8505" y="13178"/>
                  </a:cubicBezTo>
                  <a:cubicBezTo>
                    <a:pt x="6300" y="12311"/>
                    <a:pt x="5040" y="10684"/>
                    <a:pt x="3833" y="8952"/>
                  </a:cubicBezTo>
                  <a:cubicBezTo>
                    <a:pt x="3334" y="8243"/>
                    <a:pt x="3308" y="7718"/>
                    <a:pt x="3649" y="6878"/>
                  </a:cubicBezTo>
                  <a:cubicBezTo>
                    <a:pt x="4174" y="5382"/>
                    <a:pt x="4568" y="3859"/>
                    <a:pt x="4856" y="2310"/>
                  </a:cubicBezTo>
                  <a:cubicBezTo>
                    <a:pt x="4961" y="1890"/>
                    <a:pt x="4699" y="1418"/>
                    <a:pt x="4620" y="998"/>
                  </a:cubicBezTo>
                  <a:lnTo>
                    <a:pt x="3964" y="919"/>
                  </a:lnTo>
                  <a:lnTo>
                    <a:pt x="2546" y="6274"/>
                  </a:lnTo>
                  <a:lnTo>
                    <a:pt x="2074" y="6300"/>
                  </a:lnTo>
                  <a:cubicBezTo>
                    <a:pt x="1759" y="4332"/>
                    <a:pt x="1470" y="2337"/>
                    <a:pt x="1155" y="368"/>
                  </a:cubicBezTo>
                  <a:cubicBezTo>
                    <a:pt x="236" y="1077"/>
                    <a:pt x="0" y="1602"/>
                    <a:pt x="158" y="3255"/>
                  </a:cubicBezTo>
                  <a:cubicBezTo>
                    <a:pt x="604" y="7928"/>
                    <a:pt x="4384" y="14359"/>
                    <a:pt x="10474" y="15776"/>
                  </a:cubicBezTo>
                  <a:cubicBezTo>
                    <a:pt x="12390" y="16223"/>
                    <a:pt x="14411" y="16328"/>
                    <a:pt x="16380" y="16485"/>
                  </a:cubicBezTo>
                  <a:cubicBezTo>
                    <a:pt x="16727" y="16517"/>
                    <a:pt x="17069" y="16532"/>
                    <a:pt x="17405" y="16532"/>
                  </a:cubicBezTo>
                  <a:cubicBezTo>
                    <a:pt x="24385" y="16532"/>
                    <a:pt x="28924" y="9960"/>
                    <a:pt x="29951" y="4725"/>
                  </a:cubicBezTo>
                  <a:cubicBezTo>
                    <a:pt x="30187" y="3544"/>
                    <a:pt x="30003" y="2310"/>
                    <a:pt x="29951" y="1077"/>
                  </a:cubicBezTo>
                  <a:cubicBezTo>
                    <a:pt x="29951" y="840"/>
                    <a:pt x="29583" y="604"/>
                    <a:pt x="29111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0"/>
            <p:cNvSpPr/>
            <p:nvPr/>
          </p:nvSpPr>
          <p:spPr>
            <a:xfrm>
              <a:off x="2313750" y="3722075"/>
              <a:ext cx="631325" cy="314550"/>
            </a:xfrm>
            <a:custGeom>
              <a:avLst/>
              <a:gdLst/>
              <a:ahLst/>
              <a:cxnLst/>
              <a:rect l="l" t="t" r="r" b="b"/>
              <a:pathLst>
                <a:path w="25253" h="12582" extrusionOk="0">
                  <a:moveTo>
                    <a:pt x="17168" y="1"/>
                  </a:moveTo>
                  <a:cubicBezTo>
                    <a:pt x="16748" y="867"/>
                    <a:pt x="16459" y="1523"/>
                    <a:pt x="16092" y="2179"/>
                  </a:cubicBezTo>
                  <a:cubicBezTo>
                    <a:pt x="15421" y="3498"/>
                    <a:pt x="14048" y="4302"/>
                    <a:pt x="12601" y="4302"/>
                  </a:cubicBezTo>
                  <a:cubicBezTo>
                    <a:pt x="12348" y="4302"/>
                    <a:pt x="12093" y="4278"/>
                    <a:pt x="11839" y="4227"/>
                  </a:cubicBezTo>
                  <a:cubicBezTo>
                    <a:pt x="10238" y="3938"/>
                    <a:pt x="9739" y="2888"/>
                    <a:pt x="10002" y="1261"/>
                  </a:cubicBezTo>
                  <a:lnTo>
                    <a:pt x="10002" y="1261"/>
                  </a:lnTo>
                  <a:cubicBezTo>
                    <a:pt x="8532" y="1733"/>
                    <a:pt x="8768" y="2678"/>
                    <a:pt x="8873" y="3649"/>
                  </a:cubicBezTo>
                  <a:cubicBezTo>
                    <a:pt x="9030" y="5251"/>
                    <a:pt x="8059" y="6222"/>
                    <a:pt x="6799" y="6931"/>
                  </a:cubicBezTo>
                  <a:cubicBezTo>
                    <a:pt x="6436" y="7132"/>
                    <a:pt x="6024" y="7227"/>
                    <a:pt x="5594" y="7227"/>
                  </a:cubicBezTo>
                  <a:cubicBezTo>
                    <a:pt x="4624" y="7227"/>
                    <a:pt x="3565" y="6744"/>
                    <a:pt x="2783" y="5907"/>
                  </a:cubicBezTo>
                  <a:cubicBezTo>
                    <a:pt x="1812" y="4883"/>
                    <a:pt x="1681" y="3781"/>
                    <a:pt x="2389" y="2547"/>
                  </a:cubicBezTo>
                  <a:cubicBezTo>
                    <a:pt x="2652" y="1996"/>
                    <a:pt x="2888" y="1418"/>
                    <a:pt x="3072" y="841"/>
                  </a:cubicBezTo>
                  <a:lnTo>
                    <a:pt x="3072" y="841"/>
                  </a:lnTo>
                  <a:cubicBezTo>
                    <a:pt x="762" y="2127"/>
                    <a:pt x="1" y="4437"/>
                    <a:pt x="1418" y="6248"/>
                  </a:cubicBezTo>
                  <a:cubicBezTo>
                    <a:pt x="2337" y="7298"/>
                    <a:pt x="3518" y="8112"/>
                    <a:pt x="4831" y="8611"/>
                  </a:cubicBezTo>
                  <a:cubicBezTo>
                    <a:pt x="5234" y="8762"/>
                    <a:pt x="5617" y="8830"/>
                    <a:pt x="5983" y="8830"/>
                  </a:cubicBezTo>
                  <a:cubicBezTo>
                    <a:pt x="7455" y="8830"/>
                    <a:pt x="8657" y="7745"/>
                    <a:pt x="9792" y="6694"/>
                  </a:cubicBezTo>
                  <a:cubicBezTo>
                    <a:pt x="9975" y="7666"/>
                    <a:pt x="10212" y="8637"/>
                    <a:pt x="10500" y="9608"/>
                  </a:cubicBezTo>
                  <a:cubicBezTo>
                    <a:pt x="11201" y="11537"/>
                    <a:pt x="12786" y="12581"/>
                    <a:pt x="14459" y="12581"/>
                  </a:cubicBezTo>
                  <a:cubicBezTo>
                    <a:pt x="15608" y="12581"/>
                    <a:pt x="16799" y="12089"/>
                    <a:pt x="17772" y="11052"/>
                  </a:cubicBezTo>
                  <a:cubicBezTo>
                    <a:pt x="18585" y="10186"/>
                    <a:pt x="18690" y="9293"/>
                    <a:pt x="17404" y="8401"/>
                  </a:cubicBezTo>
                  <a:cubicBezTo>
                    <a:pt x="16853" y="10186"/>
                    <a:pt x="15645" y="10973"/>
                    <a:pt x="14070" y="10973"/>
                  </a:cubicBezTo>
                  <a:cubicBezTo>
                    <a:pt x="12338" y="10973"/>
                    <a:pt x="11813" y="9582"/>
                    <a:pt x="11367" y="8269"/>
                  </a:cubicBezTo>
                  <a:cubicBezTo>
                    <a:pt x="11052" y="7351"/>
                    <a:pt x="10868" y="6406"/>
                    <a:pt x="10605" y="5408"/>
                  </a:cubicBezTo>
                  <a:lnTo>
                    <a:pt x="10605" y="5408"/>
                  </a:lnTo>
                  <a:cubicBezTo>
                    <a:pt x="11414" y="5699"/>
                    <a:pt x="12177" y="5840"/>
                    <a:pt x="12894" y="5840"/>
                  </a:cubicBezTo>
                  <a:cubicBezTo>
                    <a:pt x="14829" y="5840"/>
                    <a:pt x="16429" y="4811"/>
                    <a:pt x="17693" y="2914"/>
                  </a:cubicBezTo>
                  <a:cubicBezTo>
                    <a:pt x="19138" y="4740"/>
                    <a:pt x="20419" y="5615"/>
                    <a:pt x="21653" y="5615"/>
                  </a:cubicBezTo>
                  <a:cubicBezTo>
                    <a:pt x="22460" y="5615"/>
                    <a:pt x="23246" y="5242"/>
                    <a:pt x="24045" y="4516"/>
                  </a:cubicBezTo>
                  <a:cubicBezTo>
                    <a:pt x="25174" y="3492"/>
                    <a:pt x="25253" y="2704"/>
                    <a:pt x="24229" y="1707"/>
                  </a:cubicBezTo>
                  <a:lnTo>
                    <a:pt x="24229" y="1707"/>
                  </a:lnTo>
                  <a:cubicBezTo>
                    <a:pt x="23993" y="1996"/>
                    <a:pt x="23783" y="2232"/>
                    <a:pt x="23573" y="2494"/>
                  </a:cubicBezTo>
                  <a:cubicBezTo>
                    <a:pt x="22815" y="3529"/>
                    <a:pt x="21973" y="4042"/>
                    <a:pt x="21157" y="4042"/>
                  </a:cubicBezTo>
                  <a:cubicBezTo>
                    <a:pt x="20276" y="4042"/>
                    <a:pt x="19424" y="3444"/>
                    <a:pt x="18743" y="2258"/>
                  </a:cubicBezTo>
                  <a:cubicBezTo>
                    <a:pt x="18349" y="1549"/>
                    <a:pt x="17798" y="893"/>
                    <a:pt x="1716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0"/>
            <p:cNvSpPr/>
            <p:nvPr/>
          </p:nvSpPr>
          <p:spPr>
            <a:xfrm>
              <a:off x="2475850" y="4192600"/>
              <a:ext cx="588000" cy="303650"/>
            </a:xfrm>
            <a:custGeom>
              <a:avLst/>
              <a:gdLst/>
              <a:ahLst/>
              <a:cxnLst/>
              <a:rect l="l" t="t" r="r" b="b"/>
              <a:pathLst>
                <a:path w="23520" h="12146" extrusionOk="0">
                  <a:moveTo>
                    <a:pt x="7166" y="1"/>
                  </a:moveTo>
                  <a:cubicBezTo>
                    <a:pt x="6799" y="368"/>
                    <a:pt x="6484" y="762"/>
                    <a:pt x="6090" y="1103"/>
                  </a:cubicBezTo>
                  <a:cubicBezTo>
                    <a:pt x="5513" y="1628"/>
                    <a:pt x="4935" y="2494"/>
                    <a:pt x="4331" y="2521"/>
                  </a:cubicBezTo>
                  <a:cubicBezTo>
                    <a:pt x="4317" y="2521"/>
                    <a:pt x="4303" y="2521"/>
                    <a:pt x="4288" y="2521"/>
                  </a:cubicBezTo>
                  <a:cubicBezTo>
                    <a:pt x="3567" y="2521"/>
                    <a:pt x="2821" y="1882"/>
                    <a:pt x="2126" y="1471"/>
                  </a:cubicBezTo>
                  <a:cubicBezTo>
                    <a:pt x="1890" y="1313"/>
                    <a:pt x="1785" y="919"/>
                    <a:pt x="1628" y="657"/>
                  </a:cubicBezTo>
                  <a:lnTo>
                    <a:pt x="1129" y="736"/>
                  </a:lnTo>
                  <a:cubicBezTo>
                    <a:pt x="1155" y="1234"/>
                    <a:pt x="1050" y="1812"/>
                    <a:pt x="1260" y="2232"/>
                  </a:cubicBezTo>
                  <a:cubicBezTo>
                    <a:pt x="1875" y="3508"/>
                    <a:pt x="2945" y="4111"/>
                    <a:pt x="4229" y="4111"/>
                  </a:cubicBezTo>
                  <a:cubicBezTo>
                    <a:pt x="4425" y="4111"/>
                    <a:pt x="4625" y="4097"/>
                    <a:pt x="4830" y="4069"/>
                  </a:cubicBezTo>
                  <a:cubicBezTo>
                    <a:pt x="4974" y="4050"/>
                    <a:pt x="5112" y="4041"/>
                    <a:pt x="5244" y="4041"/>
                  </a:cubicBezTo>
                  <a:cubicBezTo>
                    <a:pt x="6386" y="4041"/>
                    <a:pt x="7081" y="4729"/>
                    <a:pt x="7481" y="5671"/>
                  </a:cubicBezTo>
                  <a:cubicBezTo>
                    <a:pt x="7980" y="6878"/>
                    <a:pt x="8426" y="8243"/>
                    <a:pt x="7324" y="9424"/>
                  </a:cubicBezTo>
                  <a:cubicBezTo>
                    <a:pt x="6642" y="10150"/>
                    <a:pt x="5923" y="10876"/>
                    <a:pt x="4905" y="10876"/>
                  </a:cubicBezTo>
                  <a:cubicBezTo>
                    <a:pt x="4708" y="10876"/>
                    <a:pt x="4500" y="10849"/>
                    <a:pt x="4279" y="10789"/>
                  </a:cubicBezTo>
                  <a:cubicBezTo>
                    <a:pt x="2835" y="10474"/>
                    <a:pt x="1733" y="9319"/>
                    <a:pt x="1470" y="7849"/>
                  </a:cubicBezTo>
                  <a:lnTo>
                    <a:pt x="1129" y="6169"/>
                  </a:lnTo>
                  <a:lnTo>
                    <a:pt x="1129" y="6169"/>
                  </a:lnTo>
                  <a:cubicBezTo>
                    <a:pt x="0" y="7403"/>
                    <a:pt x="210" y="9109"/>
                    <a:pt x="1444" y="10527"/>
                  </a:cubicBezTo>
                  <a:cubicBezTo>
                    <a:pt x="2380" y="11600"/>
                    <a:pt x="3281" y="12145"/>
                    <a:pt x="4374" y="12145"/>
                  </a:cubicBezTo>
                  <a:cubicBezTo>
                    <a:pt x="5580" y="12145"/>
                    <a:pt x="7021" y="11482"/>
                    <a:pt x="9004" y="10133"/>
                  </a:cubicBezTo>
                  <a:cubicBezTo>
                    <a:pt x="10364" y="11275"/>
                    <a:pt x="11949" y="11965"/>
                    <a:pt x="13420" y="11965"/>
                  </a:cubicBezTo>
                  <a:cubicBezTo>
                    <a:pt x="14959" y="11965"/>
                    <a:pt x="16373" y="11209"/>
                    <a:pt x="17272" y="9424"/>
                  </a:cubicBezTo>
                  <a:cubicBezTo>
                    <a:pt x="17887" y="9534"/>
                    <a:pt x="18462" y="9588"/>
                    <a:pt x="18993" y="9588"/>
                  </a:cubicBezTo>
                  <a:cubicBezTo>
                    <a:pt x="21137" y="9588"/>
                    <a:pt x="22574" y="8698"/>
                    <a:pt x="23100" y="6931"/>
                  </a:cubicBezTo>
                  <a:cubicBezTo>
                    <a:pt x="23362" y="6064"/>
                    <a:pt x="23520" y="5119"/>
                    <a:pt x="22286" y="4752"/>
                  </a:cubicBezTo>
                  <a:cubicBezTo>
                    <a:pt x="21131" y="7212"/>
                    <a:pt x="20265" y="8295"/>
                    <a:pt x="18925" y="8295"/>
                  </a:cubicBezTo>
                  <a:cubicBezTo>
                    <a:pt x="18162" y="8295"/>
                    <a:pt x="17247" y="7945"/>
                    <a:pt x="16039" y="7298"/>
                  </a:cubicBezTo>
                  <a:cubicBezTo>
                    <a:pt x="15855" y="7534"/>
                    <a:pt x="15750" y="7823"/>
                    <a:pt x="15697" y="8086"/>
                  </a:cubicBezTo>
                  <a:cubicBezTo>
                    <a:pt x="15659" y="9819"/>
                    <a:pt x="14815" y="10478"/>
                    <a:pt x="13642" y="10478"/>
                  </a:cubicBezTo>
                  <a:cubicBezTo>
                    <a:pt x="13217" y="10478"/>
                    <a:pt x="12748" y="10392"/>
                    <a:pt x="12259" y="10238"/>
                  </a:cubicBezTo>
                  <a:cubicBezTo>
                    <a:pt x="11130" y="9844"/>
                    <a:pt x="9424" y="8716"/>
                    <a:pt x="9371" y="7876"/>
                  </a:cubicBezTo>
                  <a:cubicBezTo>
                    <a:pt x="9293" y="5828"/>
                    <a:pt x="8663" y="4358"/>
                    <a:pt x="7061" y="3203"/>
                  </a:cubicBezTo>
                  <a:cubicBezTo>
                    <a:pt x="7298" y="2678"/>
                    <a:pt x="7665" y="2206"/>
                    <a:pt x="7665" y="1759"/>
                  </a:cubicBezTo>
                  <a:cubicBezTo>
                    <a:pt x="7665" y="1156"/>
                    <a:pt x="7350" y="578"/>
                    <a:pt x="716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0"/>
            <p:cNvSpPr/>
            <p:nvPr/>
          </p:nvSpPr>
          <p:spPr>
            <a:xfrm>
              <a:off x="4683425" y="3924100"/>
              <a:ext cx="662175" cy="407650"/>
            </a:xfrm>
            <a:custGeom>
              <a:avLst/>
              <a:gdLst/>
              <a:ahLst/>
              <a:cxnLst/>
              <a:rect l="l" t="t" r="r" b="b"/>
              <a:pathLst>
                <a:path w="26487" h="16306" extrusionOk="0">
                  <a:moveTo>
                    <a:pt x="17542" y="1"/>
                  </a:moveTo>
                  <a:cubicBezTo>
                    <a:pt x="15335" y="1"/>
                    <a:pt x="13168" y="1085"/>
                    <a:pt x="12023" y="3102"/>
                  </a:cubicBezTo>
                  <a:cubicBezTo>
                    <a:pt x="11262" y="4441"/>
                    <a:pt x="10185" y="5150"/>
                    <a:pt x="8768" y="5675"/>
                  </a:cubicBezTo>
                  <a:cubicBezTo>
                    <a:pt x="6668" y="6462"/>
                    <a:pt x="4673" y="7459"/>
                    <a:pt x="2757" y="8641"/>
                  </a:cubicBezTo>
                  <a:cubicBezTo>
                    <a:pt x="867" y="9822"/>
                    <a:pt x="53" y="11791"/>
                    <a:pt x="1" y="14022"/>
                  </a:cubicBezTo>
                  <a:cubicBezTo>
                    <a:pt x="1" y="14494"/>
                    <a:pt x="237" y="14967"/>
                    <a:pt x="368" y="15439"/>
                  </a:cubicBezTo>
                  <a:lnTo>
                    <a:pt x="814" y="15413"/>
                  </a:lnTo>
                  <a:cubicBezTo>
                    <a:pt x="998" y="14914"/>
                    <a:pt x="1129" y="14389"/>
                    <a:pt x="1234" y="13864"/>
                  </a:cubicBezTo>
                  <a:cubicBezTo>
                    <a:pt x="1366" y="11817"/>
                    <a:pt x="2573" y="10006"/>
                    <a:pt x="4384" y="9087"/>
                  </a:cubicBezTo>
                  <a:cubicBezTo>
                    <a:pt x="6038" y="8221"/>
                    <a:pt x="7770" y="7433"/>
                    <a:pt x="9555" y="6803"/>
                  </a:cubicBezTo>
                  <a:cubicBezTo>
                    <a:pt x="10894" y="6305"/>
                    <a:pt x="11944" y="5701"/>
                    <a:pt x="12312" y="4231"/>
                  </a:cubicBezTo>
                  <a:cubicBezTo>
                    <a:pt x="12469" y="3732"/>
                    <a:pt x="12679" y="3260"/>
                    <a:pt x="12915" y="2813"/>
                  </a:cubicBezTo>
                  <a:cubicBezTo>
                    <a:pt x="13676" y="1357"/>
                    <a:pt x="14671" y="710"/>
                    <a:pt x="16318" y="710"/>
                  </a:cubicBezTo>
                  <a:cubicBezTo>
                    <a:pt x="16660" y="710"/>
                    <a:pt x="17029" y="738"/>
                    <a:pt x="17430" y="792"/>
                  </a:cubicBezTo>
                  <a:cubicBezTo>
                    <a:pt x="19451" y="1028"/>
                    <a:pt x="20948" y="2367"/>
                    <a:pt x="21394" y="4021"/>
                  </a:cubicBezTo>
                  <a:cubicBezTo>
                    <a:pt x="21630" y="4861"/>
                    <a:pt x="22050" y="5832"/>
                    <a:pt x="22706" y="6305"/>
                  </a:cubicBezTo>
                  <a:cubicBezTo>
                    <a:pt x="24701" y="7696"/>
                    <a:pt x="25148" y="8614"/>
                    <a:pt x="24570" y="11003"/>
                  </a:cubicBezTo>
                  <a:cubicBezTo>
                    <a:pt x="24281" y="12211"/>
                    <a:pt x="23888" y="13366"/>
                    <a:pt x="23704" y="14573"/>
                  </a:cubicBezTo>
                  <a:cubicBezTo>
                    <a:pt x="23625" y="15124"/>
                    <a:pt x="23914" y="15728"/>
                    <a:pt x="24045" y="16306"/>
                  </a:cubicBezTo>
                  <a:lnTo>
                    <a:pt x="24885" y="16253"/>
                  </a:lnTo>
                  <a:cubicBezTo>
                    <a:pt x="25410" y="13786"/>
                    <a:pt x="25988" y="11344"/>
                    <a:pt x="26381" y="8851"/>
                  </a:cubicBezTo>
                  <a:cubicBezTo>
                    <a:pt x="26486" y="8168"/>
                    <a:pt x="26250" y="7144"/>
                    <a:pt x="25778" y="6698"/>
                  </a:cubicBezTo>
                  <a:cubicBezTo>
                    <a:pt x="24124" y="5202"/>
                    <a:pt x="22496" y="3706"/>
                    <a:pt x="21735" y="1527"/>
                  </a:cubicBezTo>
                  <a:cubicBezTo>
                    <a:pt x="21709" y="1448"/>
                    <a:pt x="21578" y="1396"/>
                    <a:pt x="21499" y="1317"/>
                  </a:cubicBezTo>
                  <a:cubicBezTo>
                    <a:pt x="20326" y="427"/>
                    <a:pt x="18926" y="1"/>
                    <a:pt x="1754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5450575" y="3678125"/>
              <a:ext cx="334700" cy="587900"/>
            </a:xfrm>
            <a:custGeom>
              <a:avLst/>
              <a:gdLst/>
              <a:ahLst/>
              <a:cxnLst/>
              <a:rect l="l" t="t" r="r" b="b"/>
              <a:pathLst>
                <a:path w="13388" h="23516" extrusionOk="0">
                  <a:moveTo>
                    <a:pt x="0" y="0"/>
                  </a:moveTo>
                  <a:lnTo>
                    <a:pt x="0" y="0"/>
                  </a:lnTo>
                  <a:cubicBezTo>
                    <a:pt x="525" y="1916"/>
                    <a:pt x="867" y="3544"/>
                    <a:pt x="1444" y="5092"/>
                  </a:cubicBezTo>
                  <a:cubicBezTo>
                    <a:pt x="1692" y="5774"/>
                    <a:pt x="2113" y="6117"/>
                    <a:pt x="2616" y="6117"/>
                  </a:cubicBezTo>
                  <a:cubicBezTo>
                    <a:pt x="2966" y="6117"/>
                    <a:pt x="3356" y="5951"/>
                    <a:pt x="3754" y="5617"/>
                  </a:cubicBezTo>
                  <a:cubicBezTo>
                    <a:pt x="4226" y="5224"/>
                    <a:pt x="4673" y="4751"/>
                    <a:pt x="5171" y="4436"/>
                  </a:cubicBezTo>
                  <a:cubicBezTo>
                    <a:pt x="5765" y="4032"/>
                    <a:pt x="6542" y="3828"/>
                    <a:pt x="7307" y="3828"/>
                  </a:cubicBezTo>
                  <a:cubicBezTo>
                    <a:pt x="8132" y="3828"/>
                    <a:pt x="8944" y="4065"/>
                    <a:pt x="9503" y="4541"/>
                  </a:cubicBezTo>
                  <a:cubicBezTo>
                    <a:pt x="10763" y="5617"/>
                    <a:pt x="10421" y="6956"/>
                    <a:pt x="9844" y="8190"/>
                  </a:cubicBezTo>
                  <a:cubicBezTo>
                    <a:pt x="9398" y="9187"/>
                    <a:pt x="8689" y="10106"/>
                    <a:pt x="8085" y="11051"/>
                  </a:cubicBezTo>
                  <a:cubicBezTo>
                    <a:pt x="7429" y="12075"/>
                    <a:pt x="6668" y="13072"/>
                    <a:pt x="6143" y="14149"/>
                  </a:cubicBezTo>
                  <a:cubicBezTo>
                    <a:pt x="5276" y="15907"/>
                    <a:pt x="5749" y="16852"/>
                    <a:pt x="7613" y="17351"/>
                  </a:cubicBezTo>
                  <a:cubicBezTo>
                    <a:pt x="8348" y="17535"/>
                    <a:pt x="9109" y="17640"/>
                    <a:pt x="9844" y="17876"/>
                  </a:cubicBezTo>
                  <a:cubicBezTo>
                    <a:pt x="11235" y="18296"/>
                    <a:pt x="11550" y="19005"/>
                    <a:pt x="10474" y="19897"/>
                  </a:cubicBezTo>
                  <a:cubicBezTo>
                    <a:pt x="9135" y="21026"/>
                    <a:pt x="7481" y="21813"/>
                    <a:pt x="5985" y="22732"/>
                  </a:cubicBezTo>
                  <a:cubicBezTo>
                    <a:pt x="5680" y="23228"/>
                    <a:pt x="5984" y="23516"/>
                    <a:pt x="6445" y="23516"/>
                  </a:cubicBezTo>
                  <a:cubicBezTo>
                    <a:pt x="6619" y="23516"/>
                    <a:pt x="6815" y="23475"/>
                    <a:pt x="7009" y="23388"/>
                  </a:cubicBezTo>
                  <a:cubicBezTo>
                    <a:pt x="8584" y="22627"/>
                    <a:pt x="10316" y="21918"/>
                    <a:pt x="11550" y="20737"/>
                  </a:cubicBezTo>
                  <a:cubicBezTo>
                    <a:pt x="13388" y="18952"/>
                    <a:pt x="12758" y="17167"/>
                    <a:pt x="10290" y="16406"/>
                  </a:cubicBezTo>
                  <a:cubicBezTo>
                    <a:pt x="9293" y="16091"/>
                    <a:pt x="8269" y="15855"/>
                    <a:pt x="6930" y="15487"/>
                  </a:cubicBezTo>
                  <a:cubicBezTo>
                    <a:pt x="7770" y="14096"/>
                    <a:pt x="8479" y="12941"/>
                    <a:pt x="9135" y="11760"/>
                  </a:cubicBezTo>
                  <a:cubicBezTo>
                    <a:pt x="9896" y="10447"/>
                    <a:pt x="10789" y="9161"/>
                    <a:pt x="11314" y="7744"/>
                  </a:cubicBezTo>
                  <a:cubicBezTo>
                    <a:pt x="12075" y="5644"/>
                    <a:pt x="10920" y="3649"/>
                    <a:pt x="8794" y="3097"/>
                  </a:cubicBezTo>
                  <a:cubicBezTo>
                    <a:pt x="8264" y="2965"/>
                    <a:pt x="7745" y="2893"/>
                    <a:pt x="7239" y="2893"/>
                  </a:cubicBezTo>
                  <a:cubicBezTo>
                    <a:pt x="6141" y="2893"/>
                    <a:pt x="5108" y="3234"/>
                    <a:pt x="4174" y="4042"/>
                  </a:cubicBezTo>
                  <a:cubicBezTo>
                    <a:pt x="3728" y="4410"/>
                    <a:pt x="3255" y="4777"/>
                    <a:pt x="2546" y="5355"/>
                  </a:cubicBezTo>
                  <a:cubicBezTo>
                    <a:pt x="2179" y="4147"/>
                    <a:pt x="1838" y="3255"/>
                    <a:pt x="1628" y="2336"/>
                  </a:cubicBezTo>
                  <a:cubicBezTo>
                    <a:pt x="1418" y="1470"/>
                    <a:pt x="1628" y="420"/>
                    <a:pt x="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4171550" y="4666400"/>
              <a:ext cx="401650" cy="430775"/>
            </a:xfrm>
            <a:custGeom>
              <a:avLst/>
              <a:gdLst/>
              <a:ahLst/>
              <a:cxnLst/>
              <a:rect l="l" t="t" r="r" b="b"/>
              <a:pathLst>
                <a:path w="16066" h="17231" extrusionOk="0">
                  <a:moveTo>
                    <a:pt x="4043" y="1"/>
                  </a:moveTo>
                  <a:cubicBezTo>
                    <a:pt x="2757" y="1838"/>
                    <a:pt x="1392" y="3650"/>
                    <a:pt x="237" y="5592"/>
                  </a:cubicBezTo>
                  <a:cubicBezTo>
                    <a:pt x="1" y="5986"/>
                    <a:pt x="316" y="7219"/>
                    <a:pt x="683" y="7403"/>
                  </a:cubicBezTo>
                  <a:cubicBezTo>
                    <a:pt x="2337" y="8164"/>
                    <a:pt x="2075" y="9372"/>
                    <a:pt x="1891" y="10763"/>
                  </a:cubicBezTo>
                  <a:cubicBezTo>
                    <a:pt x="1786" y="11761"/>
                    <a:pt x="2048" y="12784"/>
                    <a:pt x="2153" y="13808"/>
                  </a:cubicBezTo>
                  <a:cubicBezTo>
                    <a:pt x="3230" y="13651"/>
                    <a:pt x="4332" y="13598"/>
                    <a:pt x="5330" y="13257"/>
                  </a:cubicBezTo>
                  <a:cubicBezTo>
                    <a:pt x="6695" y="12784"/>
                    <a:pt x="7955" y="12049"/>
                    <a:pt x="9582" y="11288"/>
                  </a:cubicBezTo>
                  <a:lnTo>
                    <a:pt x="9582" y="11288"/>
                  </a:lnTo>
                  <a:cubicBezTo>
                    <a:pt x="9582" y="12286"/>
                    <a:pt x="9556" y="12889"/>
                    <a:pt x="9582" y="13467"/>
                  </a:cubicBezTo>
                  <a:cubicBezTo>
                    <a:pt x="9608" y="14123"/>
                    <a:pt x="9713" y="14779"/>
                    <a:pt x="9845" y="15436"/>
                  </a:cubicBezTo>
                  <a:cubicBezTo>
                    <a:pt x="10162" y="16582"/>
                    <a:pt x="10882" y="17230"/>
                    <a:pt x="11758" y="17230"/>
                  </a:cubicBezTo>
                  <a:cubicBezTo>
                    <a:pt x="12186" y="17230"/>
                    <a:pt x="12652" y="17075"/>
                    <a:pt x="13126" y="16748"/>
                  </a:cubicBezTo>
                  <a:cubicBezTo>
                    <a:pt x="14176" y="16039"/>
                    <a:pt x="15016" y="15042"/>
                    <a:pt x="15882" y="14123"/>
                  </a:cubicBezTo>
                  <a:cubicBezTo>
                    <a:pt x="16066" y="13913"/>
                    <a:pt x="15934" y="13414"/>
                    <a:pt x="15961" y="13073"/>
                  </a:cubicBezTo>
                  <a:lnTo>
                    <a:pt x="15961" y="13073"/>
                  </a:lnTo>
                  <a:cubicBezTo>
                    <a:pt x="15646" y="13152"/>
                    <a:pt x="15278" y="13152"/>
                    <a:pt x="15042" y="13336"/>
                  </a:cubicBezTo>
                  <a:cubicBezTo>
                    <a:pt x="14333" y="13913"/>
                    <a:pt x="13703" y="14622"/>
                    <a:pt x="12968" y="15173"/>
                  </a:cubicBezTo>
                  <a:cubicBezTo>
                    <a:pt x="12574" y="15462"/>
                    <a:pt x="11997" y="15567"/>
                    <a:pt x="11498" y="15751"/>
                  </a:cubicBezTo>
                  <a:cubicBezTo>
                    <a:pt x="11262" y="15252"/>
                    <a:pt x="11105" y="14753"/>
                    <a:pt x="10947" y="14228"/>
                  </a:cubicBezTo>
                  <a:cubicBezTo>
                    <a:pt x="10895" y="13651"/>
                    <a:pt x="10895" y="13099"/>
                    <a:pt x="10921" y="12522"/>
                  </a:cubicBezTo>
                  <a:cubicBezTo>
                    <a:pt x="10881" y="11223"/>
                    <a:pt x="10414" y="10573"/>
                    <a:pt x="9496" y="10573"/>
                  </a:cubicBezTo>
                  <a:cubicBezTo>
                    <a:pt x="9190" y="10573"/>
                    <a:pt x="8834" y="10645"/>
                    <a:pt x="8427" y="10789"/>
                  </a:cubicBezTo>
                  <a:cubicBezTo>
                    <a:pt x="7403" y="11157"/>
                    <a:pt x="6485" y="11734"/>
                    <a:pt x="5513" y="12154"/>
                  </a:cubicBezTo>
                  <a:cubicBezTo>
                    <a:pt x="4595" y="12574"/>
                    <a:pt x="3676" y="12916"/>
                    <a:pt x="2363" y="13441"/>
                  </a:cubicBezTo>
                  <a:cubicBezTo>
                    <a:pt x="2521" y="12128"/>
                    <a:pt x="2626" y="11236"/>
                    <a:pt x="2731" y="10369"/>
                  </a:cubicBezTo>
                  <a:cubicBezTo>
                    <a:pt x="2915" y="9057"/>
                    <a:pt x="2941" y="7849"/>
                    <a:pt x="1602" y="6983"/>
                  </a:cubicBezTo>
                  <a:cubicBezTo>
                    <a:pt x="1392" y="6826"/>
                    <a:pt x="1366" y="5933"/>
                    <a:pt x="1576" y="5592"/>
                  </a:cubicBezTo>
                  <a:cubicBezTo>
                    <a:pt x="2311" y="4385"/>
                    <a:pt x="3230" y="3282"/>
                    <a:pt x="4017" y="2075"/>
                  </a:cubicBezTo>
                  <a:cubicBezTo>
                    <a:pt x="4306" y="1550"/>
                    <a:pt x="4542" y="972"/>
                    <a:pt x="4726" y="395"/>
                  </a:cubicBezTo>
                  <a:lnTo>
                    <a:pt x="4043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3622300" y="3796625"/>
              <a:ext cx="268425" cy="174675"/>
            </a:xfrm>
            <a:custGeom>
              <a:avLst/>
              <a:gdLst/>
              <a:ahLst/>
              <a:cxnLst/>
              <a:rect l="l" t="t" r="r" b="b"/>
              <a:pathLst>
                <a:path w="10737" h="6987" extrusionOk="0">
                  <a:moveTo>
                    <a:pt x="6760" y="0"/>
                  </a:moveTo>
                  <a:cubicBezTo>
                    <a:pt x="6455" y="0"/>
                    <a:pt x="6143" y="31"/>
                    <a:pt x="5828" y="90"/>
                  </a:cubicBezTo>
                  <a:cubicBezTo>
                    <a:pt x="5434" y="169"/>
                    <a:pt x="5119" y="720"/>
                    <a:pt x="4778" y="1061"/>
                  </a:cubicBezTo>
                  <a:cubicBezTo>
                    <a:pt x="6090" y="1429"/>
                    <a:pt x="7140" y="1507"/>
                    <a:pt x="7980" y="2006"/>
                  </a:cubicBezTo>
                  <a:cubicBezTo>
                    <a:pt x="9056" y="2610"/>
                    <a:pt x="9187" y="3712"/>
                    <a:pt x="8557" y="4815"/>
                  </a:cubicBezTo>
                  <a:cubicBezTo>
                    <a:pt x="8253" y="5335"/>
                    <a:pt x="7899" y="5524"/>
                    <a:pt x="7514" y="5524"/>
                  </a:cubicBezTo>
                  <a:cubicBezTo>
                    <a:pt x="7103" y="5524"/>
                    <a:pt x="6656" y="5309"/>
                    <a:pt x="6195" y="5051"/>
                  </a:cubicBezTo>
                  <a:cubicBezTo>
                    <a:pt x="5539" y="4684"/>
                    <a:pt x="4804" y="4474"/>
                    <a:pt x="4069" y="4447"/>
                  </a:cubicBezTo>
                  <a:cubicBezTo>
                    <a:pt x="3961" y="4453"/>
                    <a:pt x="3857" y="4456"/>
                    <a:pt x="3756" y="4456"/>
                  </a:cubicBezTo>
                  <a:cubicBezTo>
                    <a:pt x="2469" y="4456"/>
                    <a:pt x="1822" y="3970"/>
                    <a:pt x="1628" y="2557"/>
                  </a:cubicBezTo>
                  <a:cubicBezTo>
                    <a:pt x="1549" y="2032"/>
                    <a:pt x="1549" y="1481"/>
                    <a:pt x="1470" y="510"/>
                  </a:cubicBezTo>
                  <a:cubicBezTo>
                    <a:pt x="0" y="1612"/>
                    <a:pt x="289" y="2741"/>
                    <a:pt x="656" y="3739"/>
                  </a:cubicBezTo>
                  <a:cubicBezTo>
                    <a:pt x="1103" y="4999"/>
                    <a:pt x="1733" y="6154"/>
                    <a:pt x="3413" y="6180"/>
                  </a:cubicBezTo>
                  <a:cubicBezTo>
                    <a:pt x="3475" y="6178"/>
                    <a:pt x="3537" y="6177"/>
                    <a:pt x="3599" y="6177"/>
                  </a:cubicBezTo>
                  <a:cubicBezTo>
                    <a:pt x="4399" y="6177"/>
                    <a:pt x="5177" y="6334"/>
                    <a:pt x="5933" y="6626"/>
                  </a:cubicBezTo>
                  <a:cubicBezTo>
                    <a:pt x="6478" y="6867"/>
                    <a:pt x="7011" y="6986"/>
                    <a:pt x="7511" y="6986"/>
                  </a:cubicBezTo>
                  <a:cubicBezTo>
                    <a:pt x="8697" y="6986"/>
                    <a:pt x="9694" y="6317"/>
                    <a:pt x="10211" y="5025"/>
                  </a:cubicBezTo>
                  <a:cubicBezTo>
                    <a:pt x="10736" y="3765"/>
                    <a:pt x="10500" y="2295"/>
                    <a:pt x="9581" y="1297"/>
                  </a:cubicBezTo>
                  <a:cubicBezTo>
                    <a:pt x="8806" y="379"/>
                    <a:pt x="7824" y="0"/>
                    <a:pt x="676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2154300" y="3681400"/>
              <a:ext cx="195575" cy="304525"/>
            </a:xfrm>
            <a:custGeom>
              <a:avLst/>
              <a:gdLst/>
              <a:ahLst/>
              <a:cxnLst/>
              <a:rect l="l" t="t" r="r" b="b"/>
              <a:pathLst>
                <a:path w="7823" h="12181" extrusionOk="0">
                  <a:moveTo>
                    <a:pt x="210" y="0"/>
                  </a:moveTo>
                  <a:cubicBezTo>
                    <a:pt x="210" y="604"/>
                    <a:pt x="0" y="1339"/>
                    <a:pt x="236" y="1812"/>
                  </a:cubicBezTo>
                  <a:cubicBezTo>
                    <a:pt x="892" y="3098"/>
                    <a:pt x="1549" y="4436"/>
                    <a:pt x="2546" y="5381"/>
                  </a:cubicBezTo>
                  <a:cubicBezTo>
                    <a:pt x="4252" y="6983"/>
                    <a:pt x="4672" y="8243"/>
                    <a:pt x="3780" y="10526"/>
                  </a:cubicBezTo>
                  <a:cubicBezTo>
                    <a:pt x="3570" y="11025"/>
                    <a:pt x="3675" y="11629"/>
                    <a:pt x="3622" y="12180"/>
                  </a:cubicBezTo>
                  <a:cubicBezTo>
                    <a:pt x="4147" y="11813"/>
                    <a:pt x="4830" y="11498"/>
                    <a:pt x="5171" y="11051"/>
                  </a:cubicBezTo>
                  <a:cubicBezTo>
                    <a:pt x="5512" y="10579"/>
                    <a:pt x="5565" y="9896"/>
                    <a:pt x="5696" y="9293"/>
                  </a:cubicBezTo>
                  <a:cubicBezTo>
                    <a:pt x="6064" y="7639"/>
                    <a:pt x="5407" y="5933"/>
                    <a:pt x="4016" y="4961"/>
                  </a:cubicBezTo>
                  <a:cubicBezTo>
                    <a:pt x="5329" y="4148"/>
                    <a:pt x="6510" y="3465"/>
                    <a:pt x="7586" y="2678"/>
                  </a:cubicBezTo>
                  <a:cubicBezTo>
                    <a:pt x="7822" y="2520"/>
                    <a:pt x="7691" y="1864"/>
                    <a:pt x="7717" y="1444"/>
                  </a:cubicBezTo>
                  <a:lnTo>
                    <a:pt x="7717" y="1444"/>
                  </a:lnTo>
                  <a:cubicBezTo>
                    <a:pt x="7649" y="1449"/>
                    <a:pt x="7579" y="1450"/>
                    <a:pt x="7507" y="1450"/>
                  </a:cubicBezTo>
                  <a:cubicBezTo>
                    <a:pt x="7429" y="1450"/>
                    <a:pt x="7349" y="1449"/>
                    <a:pt x="7271" y="1449"/>
                  </a:cubicBezTo>
                  <a:cubicBezTo>
                    <a:pt x="7032" y="1449"/>
                    <a:pt x="6802" y="1463"/>
                    <a:pt x="6641" y="1575"/>
                  </a:cubicBezTo>
                  <a:cubicBezTo>
                    <a:pt x="5124" y="2564"/>
                    <a:pt x="4141" y="3101"/>
                    <a:pt x="3373" y="3101"/>
                  </a:cubicBezTo>
                  <a:cubicBezTo>
                    <a:pt x="2346" y="3101"/>
                    <a:pt x="1703" y="2143"/>
                    <a:pt x="682" y="27"/>
                  </a:cubicBezTo>
                  <a:lnTo>
                    <a:pt x="210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6081225" y="3249600"/>
              <a:ext cx="345850" cy="472500"/>
            </a:xfrm>
            <a:custGeom>
              <a:avLst/>
              <a:gdLst/>
              <a:ahLst/>
              <a:cxnLst/>
              <a:rect l="l" t="t" r="r" b="b"/>
              <a:pathLst>
                <a:path w="13834" h="18900" extrusionOk="0">
                  <a:moveTo>
                    <a:pt x="13834" y="0"/>
                  </a:moveTo>
                  <a:cubicBezTo>
                    <a:pt x="9660" y="6536"/>
                    <a:pt x="3675" y="11655"/>
                    <a:pt x="0" y="18454"/>
                  </a:cubicBezTo>
                  <a:lnTo>
                    <a:pt x="499" y="18900"/>
                  </a:lnTo>
                  <a:cubicBezTo>
                    <a:pt x="814" y="18664"/>
                    <a:pt x="1129" y="18401"/>
                    <a:pt x="1391" y="18112"/>
                  </a:cubicBezTo>
                  <a:cubicBezTo>
                    <a:pt x="4331" y="14306"/>
                    <a:pt x="7297" y="10526"/>
                    <a:pt x="10185" y="6667"/>
                  </a:cubicBezTo>
                  <a:cubicBezTo>
                    <a:pt x="11392" y="5040"/>
                    <a:pt x="12442" y="3281"/>
                    <a:pt x="13492" y="1523"/>
                  </a:cubicBezTo>
                  <a:cubicBezTo>
                    <a:pt x="13755" y="1103"/>
                    <a:pt x="13729" y="499"/>
                    <a:pt x="13834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4607900" y="4465600"/>
              <a:ext cx="330175" cy="224125"/>
            </a:xfrm>
            <a:custGeom>
              <a:avLst/>
              <a:gdLst/>
              <a:ahLst/>
              <a:cxnLst/>
              <a:rect l="l" t="t" r="r" b="b"/>
              <a:pathLst>
                <a:path w="13207" h="8965" extrusionOk="0">
                  <a:moveTo>
                    <a:pt x="13154" y="6090"/>
                  </a:moveTo>
                  <a:cubicBezTo>
                    <a:pt x="13107" y="6122"/>
                    <a:pt x="13060" y="6154"/>
                    <a:pt x="13013" y="6186"/>
                  </a:cubicBezTo>
                  <a:lnTo>
                    <a:pt x="13013" y="6186"/>
                  </a:lnTo>
                  <a:cubicBezTo>
                    <a:pt x="13077" y="6163"/>
                    <a:pt x="13142" y="6140"/>
                    <a:pt x="13206" y="6117"/>
                  </a:cubicBezTo>
                  <a:lnTo>
                    <a:pt x="13154" y="6090"/>
                  </a:lnTo>
                  <a:close/>
                  <a:moveTo>
                    <a:pt x="2759" y="0"/>
                  </a:moveTo>
                  <a:lnTo>
                    <a:pt x="2759" y="0"/>
                  </a:lnTo>
                  <a:cubicBezTo>
                    <a:pt x="1105" y="552"/>
                    <a:pt x="817" y="1707"/>
                    <a:pt x="502" y="2704"/>
                  </a:cubicBezTo>
                  <a:cubicBezTo>
                    <a:pt x="1" y="4184"/>
                    <a:pt x="784" y="5447"/>
                    <a:pt x="2131" y="5447"/>
                  </a:cubicBezTo>
                  <a:cubicBezTo>
                    <a:pt x="2337" y="5447"/>
                    <a:pt x="2556" y="5418"/>
                    <a:pt x="2785" y="5355"/>
                  </a:cubicBezTo>
                  <a:cubicBezTo>
                    <a:pt x="3120" y="5272"/>
                    <a:pt x="3404" y="5231"/>
                    <a:pt x="3649" y="5231"/>
                  </a:cubicBezTo>
                  <a:cubicBezTo>
                    <a:pt x="4553" y="5231"/>
                    <a:pt x="4913" y="5792"/>
                    <a:pt x="5305" y="6825"/>
                  </a:cubicBezTo>
                  <a:cubicBezTo>
                    <a:pt x="5831" y="8220"/>
                    <a:pt x="6818" y="8965"/>
                    <a:pt x="7932" y="8965"/>
                  </a:cubicBezTo>
                  <a:cubicBezTo>
                    <a:pt x="8432" y="8965"/>
                    <a:pt x="8958" y="8815"/>
                    <a:pt x="9479" y="8505"/>
                  </a:cubicBezTo>
                  <a:cubicBezTo>
                    <a:pt x="10715" y="7799"/>
                    <a:pt x="11854" y="6971"/>
                    <a:pt x="13013" y="6186"/>
                  </a:cubicBezTo>
                  <a:lnTo>
                    <a:pt x="13013" y="6186"/>
                  </a:lnTo>
                  <a:cubicBezTo>
                    <a:pt x="11975" y="6557"/>
                    <a:pt x="10938" y="6929"/>
                    <a:pt x="9925" y="7324"/>
                  </a:cubicBezTo>
                  <a:cubicBezTo>
                    <a:pt x="9341" y="7540"/>
                    <a:pt x="8850" y="7654"/>
                    <a:pt x="8427" y="7654"/>
                  </a:cubicBezTo>
                  <a:cubicBezTo>
                    <a:pt x="7464" y="7654"/>
                    <a:pt x="6858" y="7063"/>
                    <a:pt x="6329" y="5749"/>
                  </a:cubicBezTo>
                  <a:cubicBezTo>
                    <a:pt x="5716" y="4207"/>
                    <a:pt x="5497" y="3744"/>
                    <a:pt x="4594" y="3744"/>
                  </a:cubicBezTo>
                  <a:cubicBezTo>
                    <a:pt x="4221" y="3744"/>
                    <a:pt x="3731" y="3823"/>
                    <a:pt x="3048" y="3938"/>
                  </a:cubicBezTo>
                  <a:cubicBezTo>
                    <a:pt x="2790" y="3982"/>
                    <a:pt x="2570" y="4005"/>
                    <a:pt x="2386" y="4005"/>
                  </a:cubicBezTo>
                  <a:cubicBezTo>
                    <a:pt x="1576" y="4005"/>
                    <a:pt x="1455" y="3559"/>
                    <a:pt x="1840" y="2468"/>
                  </a:cubicBezTo>
                  <a:cubicBezTo>
                    <a:pt x="2103" y="1733"/>
                    <a:pt x="2365" y="1024"/>
                    <a:pt x="275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0"/>
            <p:cNvSpPr/>
            <p:nvPr/>
          </p:nvSpPr>
          <p:spPr>
            <a:xfrm>
              <a:off x="6169150" y="3340150"/>
              <a:ext cx="301900" cy="429200"/>
            </a:xfrm>
            <a:custGeom>
              <a:avLst/>
              <a:gdLst/>
              <a:ahLst/>
              <a:cxnLst/>
              <a:rect l="l" t="t" r="r" b="b"/>
              <a:pathLst>
                <a:path w="12076" h="17168" extrusionOk="0">
                  <a:moveTo>
                    <a:pt x="12075" y="1"/>
                  </a:moveTo>
                  <a:cubicBezTo>
                    <a:pt x="8164" y="5644"/>
                    <a:pt x="3465" y="10737"/>
                    <a:pt x="0" y="16695"/>
                  </a:cubicBezTo>
                  <a:lnTo>
                    <a:pt x="709" y="17168"/>
                  </a:lnTo>
                  <a:cubicBezTo>
                    <a:pt x="4542" y="11472"/>
                    <a:pt x="9319" y="6405"/>
                    <a:pt x="1207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0"/>
            <p:cNvSpPr/>
            <p:nvPr/>
          </p:nvSpPr>
          <p:spPr>
            <a:xfrm>
              <a:off x="4936725" y="4396700"/>
              <a:ext cx="284850" cy="221825"/>
            </a:xfrm>
            <a:custGeom>
              <a:avLst/>
              <a:gdLst/>
              <a:ahLst/>
              <a:cxnLst/>
              <a:rect l="l" t="t" r="r" b="b"/>
              <a:pathLst>
                <a:path w="11394" h="8873" extrusionOk="0">
                  <a:moveTo>
                    <a:pt x="10501" y="0"/>
                  </a:moveTo>
                  <a:cubicBezTo>
                    <a:pt x="10186" y="263"/>
                    <a:pt x="9897" y="552"/>
                    <a:pt x="9634" y="893"/>
                  </a:cubicBezTo>
                  <a:cubicBezTo>
                    <a:pt x="8952" y="1969"/>
                    <a:pt x="8322" y="3098"/>
                    <a:pt x="7640" y="4200"/>
                  </a:cubicBezTo>
                  <a:cubicBezTo>
                    <a:pt x="7351" y="4620"/>
                    <a:pt x="6878" y="4909"/>
                    <a:pt x="6642" y="5355"/>
                  </a:cubicBezTo>
                  <a:cubicBezTo>
                    <a:pt x="5855" y="6904"/>
                    <a:pt x="4385" y="7219"/>
                    <a:pt x="2888" y="7639"/>
                  </a:cubicBezTo>
                  <a:cubicBezTo>
                    <a:pt x="1919" y="7920"/>
                    <a:pt x="1024" y="8423"/>
                    <a:pt x="107" y="8837"/>
                  </a:cubicBezTo>
                  <a:lnTo>
                    <a:pt x="107" y="8837"/>
                  </a:lnTo>
                  <a:cubicBezTo>
                    <a:pt x="1493" y="8720"/>
                    <a:pt x="2947" y="8810"/>
                    <a:pt x="4227" y="8426"/>
                  </a:cubicBezTo>
                  <a:cubicBezTo>
                    <a:pt x="7220" y="7534"/>
                    <a:pt x="9267" y="5329"/>
                    <a:pt x="11052" y="2888"/>
                  </a:cubicBezTo>
                  <a:cubicBezTo>
                    <a:pt x="11393" y="2415"/>
                    <a:pt x="11288" y="1523"/>
                    <a:pt x="11236" y="840"/>
                  </a:cubicBezTo>
                  <a:cubicBezTo>
                    <a:pt x="11209" y="552"/>
                    <a:pt x="10763" y="289"/>
                    <a:pt x="10501" y="0"/>
                  </a:cubicBezTo>
                  <a:close/>
                  <a:moveTo>
                    <a:pt x="107" y="8837"/>
                  </a:moveTo>
                  <a:lnTo>
                    <a:pt x="107" y="8837"/>
                  </a:lnTo>
                  <a:cubicBezTo>
                    <a:pt x="71" y="8840"/>
                    <a:pt x="36" y="8843"/>
                    <a:pt x="1" y="8846"/>
                  </a:cubicBezTo>
                  <a:lnTo>
                    <a:pt x="27" y="8873"/>
                  </a:lnTo>
                  <a:cubicBezTo>
                    <a:pt x="54" y="8861"/>
                    <a:pt x="80" y="8849"/>
                    <a:pt x="107" y="8837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0"/>
            <p:cNvSpPr/>
            <p:nvPr/>
          </p:nvSpPr>
          <p:spPr>
            <a:xfrm>
              <a:off x="1737575" y="3567200"/>
              <a:ext cx="165400" cy="197900"/>
            </a:xfrm>
            <a:custGeom>
              <a:avLst/>
              <a:gdLst/>
              <a:ahLst/>
              <a:cxnLst/>
              <a:rect l="l" t="t" r="r" b="b"/>
              <a:pathLst>
                <a:path w="6616" h="7916" extrusionOk="0">
                  <a:moveTo>
                    <a:pt x="316" y="1"/>
                  </a:moveTo>
                  <a:cubicBezTo>
                    <a:pt x="237" y="815"/>
                    <a:pt x="1" y="1523"/>
                    <a:pt x="184" y="2101"/>
                  </a:cubicBezTo>
                  <a:cubicBezTo>
                    <a:pt x="709" y="3650"/>
                    <a:pt x="1366" y="5120"/>
                    <a:pt x="2179" y="6537"/>
                  </a:cubicBezTo>
                  <a:cubicBezTo>
                    <a:pt x="2570" y="7147"/>
                    <a:pt x="3527" y="7916"/>
                    <a:pt x="4103" y="7916"/>
                  </a:cubicBezTo>
                  <a:cubicBezTo>
                    <a:pt x="4146" y="7916"/>
                    <a:pt x="4188" y="7911"/>
                    <a:pt x="4227" y="7902"/>
                  </a:cubicBezTo>
                  <a:cubicBezTo>
                    <a:pt x="5067" y="7692"/>
                    <a:pt x="5854" y="6773"/>
                    <a:pt x="6300" y="5960"/>
                  </a:cubicBezTo>
                  <a:cubicBezTo>
                    <a:pt x="6615" y="5382"/>
                    <a:pt x="6484" y="4490"/>
                    <a:pt x="6379" y="3728"/>
                  </a:cubicBezTo>
                  <a:cubicBezTo>
                    <a:pt x="6222" y="2678"/>
                    <a:pt x="5933" y="1628"/>
                    <a:pt x="5723" y="578"/>
                  </a:cubicBezTo>
                  <a:cubicBezTo>
                    <a:pt x="4568" y="893"/>
                    <a:pt x="4227" y="1392"/>
                    <a:pt x="4542" y="2705"/>
                  </a:cubicBezTo>
                  <a:cubicBezTo>
                    <a:pt x="4699" y="3440"/>
                    <a:pt x="5093" y="4175"/>
                    <a:pt x="5067" y="4910"/>
                  </a:cubicBezTo>
                  <a:cubicBezTo>
                    <a:pt x="5040" y="5487"/>
                    <a:pt x="4542" y="6038"/>
                    <a:pt x="4227" y="6590"/>
                  </a:cubicBezTo>
                  <a:cubicBezTo>
                    <a:pt x="3780" y="6275"/>
                    <a:pt x="3098" y="6091"/>
                    <a:pt x="2862" y="5645"/>
                  </a:cubicBezTo>
                  <a:cubicBezTo>
                    <a:pt x="1996" y="3912"/>
                    <a:pt x="1261" y="2127"/>
                    <a:pt x="31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6067425" y="3287650"/>
              <a:ext cx="228400" cy="338650"/>
            </a:xfrm>
            <a:custGeom>
              <a:avLst/>
              <a:gdLst/>
              <a:ahLst/>
              <a:cxnLst/>
              <a:rect l="l" t="t" r="r" b="b"/>
              <a:pathLst>
                <a:path w="9136" h="13546" extrusionOk="0">
                  <a:moveTo>
                    <a:pt x="8453" y="1"/>
                  </a:moveTo>
                  <a:lnTo>
                    <a:pt x="1" y="12994"/>
                  </a:lnTo>
                  <a:lnTo>
                    <a:pt x="788" y="13545"/>
                  </a:lnTo>
                  <a:cubicBezTo>
                    <a:pt x="3833" y="9345"/>
                    <a:pt x="6773" y="5067"/>
                    <a:pt x="9136" y="447"/>
                  </a:cubicBezTo>
                  <a:lnTo>
                    <a:pt x="8453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2655000" y="4039700"/>
              <a:ext cx="212650" cy="129175"/>
            </a:xfrm>
            <a:custGeom>
              <a:avLst/>
              <a:gdLst/>
              <a:ahLst/>
              <a:cxnLst/>
              <a:rect l="l" t="t" r="r" b="b"/>
              <a:pathLst>
                <a:path w="8506" h="5167" extrusionOk="0">
                  <a:moveTo>
                    <a:pt x="1418" y="1"/>
                  </a:moveTo>
                  <a:cubicBezTo>
                    <a:pt x="0" y="736"/>
                    <a:pt x="342" y="1707"/>
                    <a:pt x="604" y="2520"/>
                  </a:cubicBezTo>
                  <a:cubicBezTo>
                    <a:pt x="1150" y="4120"/>
                    <a:pt x="2802" y="5167"/>
                    <a:pt x="4477" y="5167"/>
                  </a:cubicBezTo>
                  <a:cubicBezTo>
                    <a:pt x="5138" y="5167"/>
                    <a:pt x="5803" y="5003"/>
                    <a:pt x="6405" y="4647"/>
                  </a:cubicBezTo>
                  <a:cubicBezTo>
                    <a:pt x="7245" y="4148"/>
                    <a:pt x="7875" y="3177"/>
                    <a:pt x="8374" y="2284"/>
                  </a:cubicBezTo>
                  <a:cubicBezTo>
                    <a:pt x="8505" y="1996"/>
                    <a:pt x="7928" y="1313"/>
                    <a:pt x="7665" y="814"/>
                  </a:cubicBezTo>
                  <a:cubicBezTo>
                    <a:pt x="7350" y="1129"/>
                    <a:pt x="7088" y="1471"/>
                    <a:pt x="6851" y="1838"/>
                  </a:cubicBezTo>
                  <a:cubicBezTo>
                    <a:pt x="6448" y="2882"/>
                    <a:pt x="5465" y="3540"/>
                    <a:pt x="4388" y="3540"/>
                  </a:cubicBezTo>
                  <a:cubicBezTo>
                    <a:pt x="4274" y="3540"/>
                    <a:pt x="4158" y="3533"/>
                    <a:pt x="4043" y="3518"/>
                  </a:cubicBezTo>
                  <a:cubicBezTo>
                    <a:pt x="2783" y="3439"/>
                    <a:pt x="1995" y="2678"/>
                    <a:pt x="1680" y="1471"/>
                  </a:cubicBezTo>
                  <a:cubicBezTo>
                    <a:pt x="1575" y="1051"/>
                    <a:pt x="1523" y="657"/>
                    <a:pt x="141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4554800" y="3732900"/>
              <a:ext cx="280900" cy="221525"/>
            </a:xfrm>
            <a:custGeom>
              <a:avLst/>
              <a:gdLst/>
              <a:ahLst/>
              <a:cxnLst/>
              <a:rect l="l" t="t" r="r" b="b"/>
              <a:pathLst>
                <a:path w="11236" h="8861" extrusionOk="0">
                  <a:moveTo>
                    <a:pt x="7265" y="1"/>
                  </a:moveTo>
                  <a:cubicBezTo>
                    <a:pt x="5489" y="1"/>
                    <a:pt x="4890" y="855"/>
                    <a:pt x="4594" y="3216"/>
                  </a:cubicBezTo>
                  <a:cubicBezTo>
                    <a:pt x="4384" y="4949"/>
                    <a:pt x="3649" y="6314"/>
                    <a:pt x="2127" y="7259"/>
                  </a:cubicBezTo>
                  <a:cubicBezTo>
                    <a:pt x="1392" y="7731"/>
                    <a:pt x="709" y="8309"/>
                    <a:pt x="1" y="8860"/>
                  </a:cubicBezTo>
                  <a:cubicBezTo>
                    <a:pt x="3019" y="8650"/>
                    <a:pt x="5067" y="6655"/>
                    <a:pt x="5513" y="3978"/>
                  </a:cubicBezTo>
                  <a:cubicBezTo>
                    <a:pt x="5878" y="1714"/>
                    <a:pt x="5976" y="1105"/>
                    <a:pt x="7201" y="1105"/>
                  </a:cubicBezTo>
                  <a:cubicBezTo>
                    <a:pt x="7652" y="1105"/>
                    <a:pt x="8256" y="1187"/>
                    <a:pt x="9083" y="1300"/>
                  </a:cubicBezTo>
                  <a:cubicBezTo>
                    <a:pt x="9437" y="1313"/>
                    <a:pt x="9785" y="1320"/>
                    <a:pt x="10133" y="1320"/>
                  </a:cubicBezTo>
                  <a:cubicBezTo>
                    <a:pt x="10481" y="1320"/>
                    <a:pt x="10829" y="1313"/>
                    <a:pt x="11183" y="1300"/>
                  </a:cubicBezTo>
                  <a:cubicBezTo>
                    <a:pt x="11209" y="1090"/>
                    <a:pt x="11235" y="880"/>
                    <a:pt x="11235" y="670"/>
                  </a:cubicBezTo>
                  <a:cubicBezTo>
                    <a:pt x="10422" y="513"/>
                    <a:pt x="9608" y="277"/>
                    <a:pt x="8794" y="145"/>
                  </a:cubicBezTo>
                  <a:cubicBezTo>
                    <a:pt x="8205" y="52"/>
                    <a:pt x="7700" y="1"/>
                    <a:pt x="726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6223625" y="3553425"/>
              <a:ext cx="189025" cy="299925"/>
            </a:xfrm>
            <a:custGeom>
              <a:avLst/>
              <a:gdLst/>
              <a:ahLst/>
              <a:cxnLst/>
              <a:rect l="l" t="t" r="r" b="b"/>
              <a:pathLst>
                <a:path w="7561" h="11997" extrusionOk="0">
                  <a:moveTo>
                    <a:pt x="7140" y="1"/>
                  </a:moveTo>
                  <a:lnTo>
                    <a:pt x="0" y="11629"/>
                  </a:lnTo>
                  <a:lnTo>
                    <a:pt x="604" y="11997"/>
                  </a:lnTo>
                  <a:cubicBezTo>
                    <a:pt x="3544" y="8453"/>
                    <a:pt x="6405" y="4831"/>
                    <a:pt x="7560" y="211"/>
                  </a:cubicBezTo>
                  <a:lnTo>
                    <a:pt x="7140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3678725" y="4371750"/>
              <a:ext cx="66975" cy="410175"/>
            </a:xfrm>
            <a:custGeom>
              <a:avLst/>
              <a:gdLst/>
              <a:ahLst/>
              <a:cxnLst/>
              <a:rect l="l" t="t" r="r" b="b"/>
              <a:pathLst>
                <a:path w="2679" h="16407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919" y="2495"/>
                    <a:pt x="1" y="13756"/>
                    <a:pt x="1261" y="16407"/>
                  </a:cubicBezTo>
                  <a:cubicBezTo>
                    <a:pt x="1733" y="10973"/>
                    <a:pt x="2206" y="5539"/>
                    <a:pt x="267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3916950" y="4546325"/>
              <a:ext cx="95175" cy="332075"/>
            </a:xfrm>
            <a:custGeom>
              <a:avLst/>
              <a:gdLst/>
              <a:ahLst/>
              <a:cxnLst/>
              <a:rect l="l" t="t" r="r" b="b"/>
              <a:pathLst>
                <a:path w="3807" h="13283" extrusionOk="0">
                  <a:moveTo>
                    <a:pt x="3806" y="0"/>
                  </a:moveTo>
                  <a:lnTo>
                    <a:pt x="3806" y="0"/>
                  </a:lnTo>
                  <a:cubicBezTo>
                    <a:pt x="866" y="1680"/>
                    <a:pt x="0" y="11287"/>
                    <a:pt x="2336" y="13282"/>
                  </a:cubicBezTo>
                  <a:cubicBezTo>
                    <a:pt x="1943" y="8820"/>
                    <a:pt x="1811" y="4489"/>
                    <a:pt x="380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0"/>
            <p:cNvSpPr/>
            <p:nvPr/>
          </p:nvSpPr>
          <p:spPr>
            <a:xfrm>
              <a:off x="3638700" y="4398000"/>
              <a:ext cx="69575" cy="335375"/>
            </a:xfrm>
            <a:custGeom>
              <a:avLst/>
              <a:gdLst/>
              <a:ahLst/>
              <a:cxnLst/>
              <a:rect l="l" t="t" r="r" b="b"/>
              <a:pathLst>
                <a:path w="2783" h="13415" extrusionOk="0">
                  <a:moveTo>
                    <a:pt x="2783" y="1"/>
                  </a:moveTo>
                  <a:cubicBezTo>
                    <a:pt x="1182" y="1943"/>
                    <a:pt x="0" y="11551"/>
                    <a:pt x="1287" y="13414"/>
                  </a:cubicBezTo>
                  <a:cubicBezTo>
                    <a:pt x="1785" y="9031"/>
                    <a:pt x="2258" y="4647"/>
                    <a:pt x="278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0"/>
            <p:cNvSpPr/>
            <p:nvPr/>
          </p:nvSpPr>
          <p:spPr>
            <a:xfrm>
              <a:off x="4727675" y="4871150"/>
              <a:ext cx="157900" cy="115575"/>
            </a:xfrm>
            <a:custGeom>
              <a:avLst/>
              <a:gdLst/>
              <a:ahLst/>
              <a:cxnLst/>
              <a:rect l="l" t="t" r="r" b="b"/>
              <a:pathLst>
                <a:path w="6316" h="4623" extrusionOk="0">
                  <a:moveTo>
                    <a:pt x="961" y="1"/>
                  </a:moveTo>
                  <a:cubicBezTo>
                    <a:pt x="698" y="841"/>
                    <a:pt x="331" y="1681"/>
                    <a:pt x="199" y="2521"/>
                  </a:cubicBezTo>
                  <a:cubicBezTo>
                    <a:pt x="0" y="3869"/>
                    <a:pt x="546" y="4622"/>
                    <a:pt x="1664" y="4622"/>
                  </a:cubicBezTo>
                  <a:cubicBezTo>
                    <a:pt x="1874" y="4622"/>
                    <a:pt x="2103" y="4596"/>
                    <a:pt x="2352" y="4542"/>
                  </a:cubicBezTo>
                  <a:cubicBezTo>
                    <a:pt x="3402" y="4332"/>
                    <a:pt x="4425" y="3964"/>
                    <a:pt x="5397" y="3518"/>
                  </a:cubicBezTo>
                  <a:cubicBezTo>
                    <a:pt x="5790" y="3334"/>
                    <a:pt x="6000" y="2783"/>
                    <a:pt x="6315" y="2389"/>
                  </a:cubicBezTo>
                  <a:cubicBezTo>
                    <a:pt x="5945" y="2348"/>
                    <a:pt x="5574" y="2226"/>
                    <a:pt x="5229" y="2226"/>
                  </a:cubicBezTo>
                  <a:cubicBezTo>
                    <a:pt x="5134" y="2226"/>
                    <a:pt x="5041" y="2236"/>
                    <a:pt x="4950" y="2258"/>
                  </a:cubicBezTo>
                  <a:cubicBezTo>
                    <a:pt x="3848" y="2521"/>
                    <a:pt x="2772" y="2914"/>
                    <a:pt x="1433" y="3334"/>
                  </a:cubicBezTo>
                  <a:lnTo>
                    <a:pt x="1433" y="106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0"/>
            <p:cNvSpPr/>
            <p:nvPr/>
          </p:nvSpPr>
          <p:spPr>
            <a:xfrm>
              <a:off x="3751575" y="4344850"/>
              <a:ext cx="80725" cy="265800"/>
            </a:xfrm>
            <a:custGeom>
              <a:avLst/>
              <a:gdLst/>
              <a:ahLst/>
              <a:cxnLst/>
              <a:rect l="l" t="t" r="r" b="b"/>
              <a:pathLst>
                <a:path w="3229" h="10632" extrusionOk="0">
                  <a:moveTo>
                    <a:pt x="2520" y="1"/>
                  </a:moveTo>
                  <a:cubicBezTo>
                    <a:pt x="1680" y="3282"/>
                    <a:pt x="840" y="6563"/>
                    <a:pt x="27" y="9870"/>
                  </a:cubicBezTo>
                  <a:cubicBezTo>
                    <a:pt x="0" y="10080"/>
                    <a:pt x="237" y="10369"/>
                    <a:pt x="368" y="10632"/>
                  </a:cubicBezTo>
                  <a:cubicBezTo>
                    <a:pt x="604" y="10395"/>
                    <a:pt x="1024" y="10185"/>
                    <a:pt x="1103" y="9897"/>
                  </a:cubicBezTo>
                  <a:cubicBezTo>
                    <a:pt x="1838" y="7140"/>
                    <a:pt x="2520" y="4358"/>
                    <a:pt x="3176" y="1576"/>
                  </a:cubicBezTo>
                  <a:cubicBezTo>
                    <a:pt x="3229" y="1077"/>
                    <a:pt x="3229" y="604"/>
                    <a:pt x="3203" y="132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0"/>
            <p:cNvSpPr/>
            <p:nvPr/>
          </p:nvSpPr>
          <p:spPr>
            <a:xfrm>
              <a:off x="1909500" y="3547525"/>
              <a:ext cx="142450" cy="173750"/>
            </a:xfrm>
            <a:custGeom>
              <a:avLst/>
              <a:gdLst/>
              <a:ahLst/>
              <a:cxnLst/>
              <a:rect l="l" t="t" r="r" b="b"/>
              <a:pathLst>
                <a:path w="5698" h="6950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736" y="525"/>
                    <a:pt x="263" y="1077"/>
                    <a:pt x="211" y="1680"/>
                  </a:cubicBezTo>
                  <a:cubicBezTo>
                    <a:pt x="1" y="3439"/>
                    <a:pt x="1681" y="6117"/>
                    <a:pt x="3335" y="6720"/>
                  </a:cubicBezTo>
                  <a:cubicBezTo>
                    <a:pt x="3666" y="6842"/>
                    <a:pt x="4010" y="6949"/>
                    <a:pt x="4352" y="6949"/>
                  </a:cubicBezTo>
                  <a:cubicBezTo>
                    <a:pt x="4822" y="6949"/>
                    <a:pt x="5286" y="6745"/>
                    <a:pt x="5697" y="6090"/>
                  </a:cubicBezTo>
                  <a:cubicBezTo>
                    <a:pt x="2442" y="5355"/>
                    <a:pt x="920" y="3413"/>
                    <a:pt x="1287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0"/>
            <p:cNvSpPr/>
            <p:nvPr/>
          </p:nvSpPr>
          <p:spPr>
            <a:xfrm>
              <a:off x="2713400" y="4222450"/>
              <a:ext cx="160800" cy="111925"/>
            </a:xfrm>
            <a:custGeom>
              <a:avLst/>
              <a:gdLst/>
              <a:ahLst/>
              <a:cxnLst/>
              <a:rect l="l" t="t" r="r" b="b"/>
              <a:pathLst>
                <a:path w="6432" h="4477" extrusionOk="0">
                  <a:moveTo>
                    <a:pt x="2019" y="0"/>
                  </a:moveTo>
                  <a:cubicBezTo>
                    <a:pt x="1245" y="0"/>
                    <a:pt x="554" y="250"/>
                    <a:pt x="1" y="749"/>
                  </a:cubicBezTo>
                  <a:cubicBezTo>
                    <a:pt x="158" y="880"/>
                    <a:pt x="184" y="959"/>
                    <a:pt x="211" y="959"/>
                  </a:cubicBezTo>
                  <a:cubicBezTo>
                    <a:pt x="2363" y="1274"/>
                    <a:pt x="4515" y="1563"/>
                    <a:pt x="5250" y="4162"/>
                  </a:cubicBezTo>
                  <a:cubicBezTo>
                    <a:pt x="5382" y="4345"/>
                    <a:pt x="5592" y="4450"/>
                    <a:pt x="5828" y="4477"/>
                  </a:cubicBezTo>
                  <a:cubicBezTo>
                    <a:pt x="6064" y="4293"/>
                    <a:pt x="6248" y="4004"/>
                    <a:pt x="6353" y="3689"/>
                  </a:cubicBezTo>
                  <a:cubicBezTo>
                    <a:pt x="6432" y="2219"/>
                    <a:pt x="5565" y="1327"/>
                    <a:pt x="4384" y="670"/>
                  </a:cubicBezTo>
                  <a:cubicBezTo>
                    <a:pt x="3555" y="224"/>
                    <a:pt x="2750" y="0"/>
                    <a:pt x="201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2932575" y="5054900"/>
              <a:ext cx="200200" cy="85525"/>
            </a:xfrm>
            <a:custGeom>
              <a:avLst/>
              <a:gdLst/>
              <a:ahLst/>
              <a:cxnLst/>
              <a:rect l="l" t="t" r="r" b="b"/>
              <a:pathLst>
                <a:path w="8008" h="3421" extrusionOk="0">
                  <a:moveTo>
                    <a:pt x="1" y="1"/>
                  </a:moveTo>
                  <a:cubicBezTo>
                    <a:pt x="770" y="1851"/>
                    <a:pt x="4024" y="3421"/>
                    <a:pt x="6389" y="3421"/>
                  </a:cubicBezTo>
                  <a:cubicBezTo>
                    <a:pt x="7010" y="3421"/>
                    <a:pt x="7570" y="3312"/>
                    <a:pt x="8007" y="30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4439975" y="4617300"/>
              <a:ext cx="108300" cy="112125"/>
            </a:xfrm>
            <a:custGeom>
              <a:avLst/>
              <a:gdLst/>
              <a:ahLst/>
              <a:cxnLst/>
              <a:rect l="l" t="t" r="r" b="b"/>
              <a:pathLst>
                <a:path w="4332" h="4485" extrusionOk="0">
                  <a:moveTo>
                    <a:pt x="3472" y="1"/>
                  </a:moveTo>
                  <a:cubicBezTo>
                    <a:pt x="3368" y="1"/>
                    <a:pt x="3283" y="21"/>
                    <a:pt x="3229" y="75"/>
                  </a:cubicBezTo>
                  <a:cubicBezTo>
                    <a:pt x="2152" y="1125"/>
                    <a:pt x="1103" y="2227"/>
                    <a:pt x="105" y="3409"/>
                  </a:cubicBezTo>
                  <a:cubicBezTo>
                    <a:pt x="0" y="3540"/>
                    <a:pt x="289" y="4065"/>
                    <a:pt x="394" y="4485"/>
                  </a:cubicBezTo>
                  <a:cubicBezTo>
                    <a:pt x="998" y="4249"/>
                    <a:pt x="1391" y="4196"/>
                    <a:pt x="1628" y="3960"/>
                  </a:cubicBezTo>
                  <a:cubicBezTo>
                    <a:pt x="2494" y="3041"/>
                    <a:pt x="3334" y="2070"/>
                    <a:pt x="4147" y="1099"/>
                  </a:cubicBezTo>
                  <a:cubicBezTo>
                    <a:pt x="4331" y="862"/>
                    <a:pt x="4279" y="469"/>
                    <a:pt x="4331" y="154"/>
                  </a:cubicBezTo>
                  <a:cubicBezTo>
                    <a:pt x="4072" y="117"/>
                    <a:pt x="3720" y="1"/>
                    <a:pt x="347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2361650" y="3983275"/>
              <a:ext cx="128650" cy="132450"/>
            </a:xfrm>
            <a:custGeom>
              <a:avLst/>
              <a:gdLst/>
              <a:ahLst/>
              <a:cxnLst/>
              <a:rect l="l" t="t" r="r" b="b"/>
              <a:pathLst>
                <a:path w="5146" h="5298" extrusionOk="0">
                  <a:moveTo>
                    <a:pt x="1313" y="0"/>
                  </a:moveTo>
                  <a:cubicBezTo>
                    <a:pt x="1" y="1260"/>
                    <a:pt x="132" y="2599"/>
                    <a:pt x="920" y="3885"/>
                  </a:cubicBezTo>
                  <a:cubicBezTo>
                    <a:pt x="1371" y="4768"/>
                    <a:pt x="2289" y="5298"/>
                    <a:pt x="3246" y="5298"/>
                  </a:cubicBezTo>
                  <a:cubicBezTo>
                    <a:pt x="3512" y="5298"/>
                    <a:pt x="3781" y="5257"/>
                    <a:pt x="4043" y="5171"/>
                  </a:cubicBezTo>
                  <a:cubicBezTo>
                    <a:pt x="4463" y="5066"/>
                    <a:pt x="4778" y="4646"/>
                    <a:pt x="5146" y="4384"/>
                  </a:cubicBezTo>
                  <a:cubicBezTo>
                    <a:pt x="4726" y="4226"/>
                    <a:pt x="4332" y="3938"/>
                    <a:pt x="3912" y="3938"/>
                  </a:cubicBezTo>
                  <a:cubicBezTo>
                    <a:pt x="2311" y="3938"/>
                    <a:pt x="1707" y="3465"/>
                    <a:pt x="1497" y="1890"/>
                  </a:cubicBezTo>
                  <a:cubicBezTo>
                    <a:pt x="1392" y="1260"/>
                    <a:pt x="1366" y="630"/>
                    <a:pt x="131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3161600" y="5136275"/>
              <a:ext cx="162775" cy="42675"/>
            </a:xfrm>
            <a:custGeom>
              <a:avLst/>
              <a:gdLst/>
              <a:ahLst/>
              <a:cxnLst/>
              <a:rect l="l" t="t" r="r" b="b"/>
              <a:pathLst>
                <a:path w="6511" h="1707" extrusionOk="0">
                  <a:moveTo>
                    <a:pt x="106" y="1"/>
                  </a:moveTo>
                  <a:lnTo>
                    <a:pt x="1" y="578"/>
                  </a:lnTo>
                  <a:cubicBezTo>
                    <a:pt x="80" y="735"/>
                    <a:pt x="106" y="998"/>
                    <a:pt x="185" y="998"/>
                  </a:cubicBezTo>
                  <a:cubicBezTo>
                    <a:pt x="2127" y="1260"/>
                    <a:pt x="4070" y="1497"/>
                    <a:pt x="6038" y="1707"/>
                  </a:cubicBezTo>
                  <a:cubicBezTo>
                    <a:pt x="6170" y="1707"/>
                    <a:pt x="6511" y="1313"/>
                    <a:pt x="6458" y="1208"/>
                  </a:cubicBezTo>
                  <a:cubicBezTo>
                    <a:pt x="6353" y="972"/>
                    <a:pt x="6117" y="630"/>
                    <a:pt x="5907" y="604"/>
                  </a:cubicBezTo>
                  <a:cubicBezTo>
                    <a:pt x="3991" y="368"/>
                    <a:pt x="2048" y="210"/>
                    <a:pt x="10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4371050" y="4577575"/>
              <a:ext cx="136525" cy="56500"/>
            </a:xfrm>
            <a:custGeom>
              <a:avLst/>
              <a:gdLst/>
              <a:ahLst/>
              <a:cxnLst/>
              <a:rect l="l" t="t" r="r" b="b"/>
              <a:pathLst>
                <a:path w="5461" h="2260" extrusionOk="0">
                  <a:moveTo>
                    <a:pt x="4585" y="0"/>
                  </a:moveTo>
                  <a:cubicBezTo>
                    <a:pt x="2888" y="0"/>
                    <a:pt x="823" y="864"/>
                    <a:pt x="1" y="1953"/>
                  </a:cubicBezTo>
                  <a:cubicBezTo>
                    <a:pt x="368" y="2163"/>
                    <a:pt x="833" y="2259"/>
                    <a:pt x="1338" y="2259"/>
                  </a:cubicBezTo>
                  <a:cubicBezTo>
                    <a:pt x="2852" y="2259"/>
                    <a:pt x="4732" y="1388"/>
                    <a:pt x="5461" y="89"/>
                  </a:cubicBezTo>
                  <a:cubicBezTo>
                    <a:pt x="5187" y="29"/>
                    <a:pt x="4892" y="0"/>
                    <a:pt x="4585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3454300" y="3878275"/>
              <a:ext cx="73525" cy="157525"/>
            </a:xfrm>
            <a:custGeom>
              <a:avLst/>
              <a:gdLst/>
              <a:ahLst/>
              <a:cxnLst/>
              <a:rect l="l" t="t" r="r" b="b"/>
              <a:pathLst>
                <a:path w="2941" h="6301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284" y="236"/>
                    <a:pt x="1995" y="263"/>
                    <a:pt x="1943" y="368"/>
                  </a:cubicBezTo>
                  <a:cubicBezTo>
                    <a:pt x="1287" y="2100"/>
                    <a:pt x="630" y="3859"/>
                    <a:pt x="53" y="5618"/>
                  </a:cubicBezTo>
                  <a:cubicBezTo>
                    <a:pt x="0" y="5775"/>
                    <a:pt x="315" y="6064"/>
                    <a:pt x="473" y="6300"/>
                  </a:cubicBezTo>
                  <a:cubicBezTo>
                    <a:pt x="735" y="6116"/>
                    <a:pt x="1155" y="5959"/>
                    <a:pt x="1234" y="5696"/>
                  </a:cubicBezTo>
                  <a:cubicBezTo>
                    <a:pt x="1811" y="3938"/>
                    <a:pt x="2310" y="2153"/>
                    <a:pt x="294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0"/>
            <p:cNvSpPr/>
            <p:nvPr/>
          </p:nvSpPr>
          <p:spPr>
            <a:xfrm>
              <a:off x="4103975" y="4190850"/>
              <a:ext cx="136525" cy="148775"/>
            </a:xfrm>
            <a:custGeom>
              <a:avLst/>
              <a:gdLst/>
              <a:ahLst/>
              <a:cxnLst/>
              <a:rect l="l" t="t" r="r" b="b"/>
              <a:pathLst>
                <a:path w="5461" h="5951" extrusionOk="0">
                  <a:moveTo>
                    <a:pt x="5206" y="0"/>
                  </a:moveTo>
                  <a:cubicBezTo>
                    <a:pt x="3433" y="0"/>
                    <a:pt x="1227" y="2545"/>
                    <a:pt x="0" y="5951"/>
                  </a:cubicBezTo>
                  <a:lnTo>
                    <a:pt x="5460" y="18"/>
                  </a:lnTo>
                  <a:cubicBezTo>
                    <a:pt x="5377" y="6"/>
                    <a:pt x="5292" y="0"/>
                    <a:pt x="520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0"/>
            <p:cNvSpPr/>
            <p:nvPr/>
          </p:nvSpPr>
          <p:spPr>
            <a:xfrm>
              <a:off x="3514675" y="3947175"/>
              <a:ext cx="68925" cy="140750"/>
            </a:xfrm>
            <a:custGeom>
              <a:avLst/>
              <a:gdLst/>
              <a:ahLst/>
              <a:cxnLst/>
              <a:rect l="l" t="t" r="r" b="b"/>
              <a:pathLst>
                <a:path w="2757" h="5630" extrusionOk="0">
                  <a:moveTo>
                    <a:pt x="2756" y="0"/>
                  </a:moveTo>
                  <a:lnTo>
                    <a:pt x="2756" y="0"/>
                  </a:lnTo>
                  <a:cubicBezTo>
                    <a:pt x="1391" y="867"/>
                    <a:pt x="0" y="4752"/>
                    <a:pt x="473" y="5539"/>
                  </a:cubicBezTo>
                  <a:cubicBezTo>
                    <a:pt x="517" y="5606"/>
                    <a:pt x="693" y="5630"/>
                    <a:pt x="883" y="5630"/>
                  </a:cubicBezTo>
                  <a:cubicBezTo>
                    <a:pt x="1142" y="5630"/>
                    <a:pt x="1429" y="5584"/>
                    <a:pt x="1444" y="5539"/>
                  </a:cubicBezTo>
                  <a:cubicBezTo>
                    <a:pt x="1864" y="3833"/>
                    <a:pt x="2258" y="2100"/>
                    <a:pt x="275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0"/>
            <p:cNvSpPr/>
            <p:nvPr/>
          </p:nvSpPr>
          <p:spPr>
            <a:xfrm>
              <a:off x="4559400" y="4710750"/>
              <a:ext cx="67625" cy="99400"/>
            </a:xfrm>
            <a:custGeom>
              <a:avLst/>
              <a:gdLst/>
              <a:ahLst/>
              <a:cxnLst/>
              <a:rect l="l" t="t" r="r" b="b"/>
              <a:pathLst>
                <a:path w="2705" h="3976" extrusionOk="0">
                  <a:moveTo>
                    <a:pt x="2039" y="1"/>
                  </a:moveTo>
                  <a:cubicBezTo>
                    <a:pt x="1709" y="1"/>
                    <a:pt x="1410" y="136"/>
                    <a:pt x="1208" y="406"/>
                  </a:cubicBezTo>
                  <a:cubicBezTo>
                    <a:pt x="762" y="1193"/>
                    <a:pt x="368" y="2033"/>
                    <a:pt x="79" y="2899"/>
                  </a:cubicBezTo>
                  <a:cubicBezTo>
                    <a:pt x="0" y="3188"/>
                    <a:pt x="237" y="3608"/>
                    <a:pt x="342" y="3975"/>
                  </a:cubicBezTo>
                  <a:cubicBezTo>
                    <a:pt x="709" y="3818"/>
                    <a:pt x="1287" y="3765"/>
                    <a:pt x="1470" y="3477"/>
                  </a:cubicBezTo>
                  <a:cubicBezTo>
                    <a:pt x="1943" y="2663"/>
                    <a:pt x="2363" y="1797"/>
                    <a:pt x="2704" y="904"/>
                  </a:cubicBezTo>
                  <a:cubicBezTo>
                    <a:pt x="2547" y="589"/>
                    <a:pt x="2442" y="64"/>
                    <a:pt x="2205" y="12"/>
                  </a:cubicBezTo>
                  <a:cubicBezTo>
                    <a:pt x="2149" y="4"/>
                    <a:pt x="2093" y="1"/>
                    <a:pt x="2039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0"/>
            <p:cNvSpPr/>
            <p:nvPr/>
          </p:nvSpPr>
          <p:spPr>
            <a:xfrm>
              <a:off x="3137325" y="5051625"/>
              <a:ext cx="137850" cy="52800"/>
            </a:xfrm>
            <a:custGeom>
              <a:avLst/>
              <a:gdLst/>
              <a:ahLst/>
              <a:cxnLst/>
              <a:rect l="l" t="t" r="r" b="b"/>
              <a:pathLst>
                <a:path w="5514" h="2112" extrusionOk="0">
                  <a:moveTo>
                    <a:pt x="1" y="0"/>
                  </a:moveTo>
                  <a:cubicBezTo>
                    <a:pt x="624" y="1348"/>
                    <a:pt x="2166" y="2112"/>
                    <a:pt x="3544" y="2112"/>
                  </a:cubicBezTo>
                  <a:cubicBezTo>
                    <a:pt x="4314" y="2112"/>
                    <a:pt x="5033" y="1873"/>
                    <a:pt x="5513" y="1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0"/>
            <p:cNvSpPr/>
            <p:nvPr/>
          </p:nvSpPr>
          <p:spPr>
            <a:xfrm>
              <a:off x="5470250" y="4455325"/>
              <a:ext cx="105675" cy="121200"/>
            </a:xfrm>
            <a:custGeom>
              <a:avLst/>
              <a:gdLst/>
              <a:ahLst/>
              <a:cxnLst/>
              <a:rect l="l" t="t" r="r" b="b"/>
              <a:pathLst>
                <a:path w="4227" h="4848" extrusionOk="0">
                  <a:moveTo>
                    <a:pt x="3714" y="1"/>
                  </a:moveTo>
                  <a:cubicBezTo>
                    <a:pt x="3662" y="1"/>
                    <a:pt x="3612" y="6"/>
                    <a:pt x="3571" y="18"/>
                  </a:cubicBezTo>
                  <a:cubicBezTo>
                    <a:pt x="2468" y="228"/>
                    <a:pt x="106" y="3168"/>
                    <a:pt x="1" y="4848"/>
                  </a:cubicBezTo>
                  <a:cubicBezTo>
                    <a:pt x="1549" y="3378"/>
                    <a:pt x="2836" y="2170"/>
                    <a:pt x="4069" y="936"/>
                  </a:cubicBezTo>
                  <a:cubicBezTo>
                    <a:pt x="4227" y="779"/>
                    <a:pt x="4174" y="385"/>
                    <a:pt x="4122" y="123"/>
                  </a:cubicBezTo>
                  <a:cubicBezTo>
                    <a:pt x="4102" y="62"/>
                    <a:pt x="3892" y="1"/>
                    <a:pt x="371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0"/>
            <p:cNvSpPr/>
            <p:nvPr/>
          </p:nvSpPr>
          <p:spPr>
            <a:xfrm>
              <a:off x="4829775" y="3922225"/>
              <a:ext cx="54475" cy="101750"/>
            </a:xfrm>
            <a:custGeom>
              <a:avLst/>
              <a:gdLst/>
              <a:ahLst/>
              <a:cxnLst/>
              <a:rect l="l" t="t" r="r" b="b"/>
              <a:pathLst>
                <a:path w="2179" h="4070" extrusionOk="0">
                  <a:moveTo>
                    <a:pt x="814" y="1"/>
                  </a:moveTo>
                  <a:lnTo>
                    <a:pt x="0" y="998"/>
                  </a:lnTo>
                  <a:cubicBezTo>
                    <a:pt x="236" y="1943"/>
                    <a:pt x="315" y="2705"/>
                    <a:pt x="630" y="3387"/>
                  </a:cubicBezTo>
                  <a:cubicBezTo>
                    <a:pt x="761" y="3702"/>
                    <a:pt x="1313" y="3833"/>
                    <a:pt x="1680" y="4070"/>
                  </a:cubicBezTo>
                  <a:cubicBezTo>
                    <a:pt x="1838" y="3702"/>
                    <a:pt x="2179" y="3308"/>
                    <a:pt x="2179" y="2967"/>
                  </a:cubicBezTo>
                  <a:cubicBezTo>
                    <a:pt x="2126" y="2258"/>
                    <a:pt x="1969" y="1550"/>
                    <a:pt x="1706" y="893"/>
                  </a:cubicBezTo>
                  <a:cubicBezTo>
                    <a:pt x="1549" y="526"/>
                    <a:pt x="1103" y="290"/>
                    <a:pt x="81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0"/>
            <p:cNvSpPr/>
            <p:nvPr/>
          </p:nvSpPr>
          <p:spPr>
            <a:xfrm>
              <a:off x="3198350" y="4501025"/>
              <a:ext cx="57775" cy="123100"/>
            </a:xfrm>
            <a:custGeom>
              <a:avLst/>
              <a:gdLst/>
              <a:ahLst/>
              <a:cxnLst/>
              <a:rect l="l" t="t" r="r" b="b"/>
              <a:pathLst>
                <a:path w="2311" h="4924" extrusionOk="0">
                  <a:moveTo>
                    <a:pt x="998" y="1"/>
                  </a:moveTo>
                  <a:lnTo>
                    <a:pt x="998" y="1"/>
                  </a:lnTo>
                  <a:cubicBezTo>
                    <a:pt x="1" y="1130"/>
                    <a:pt x="316" y="4306"/>
                    <a:pt x="1261" y="4831"/>
                  </a:cubicBezTo>
                  <a:cubicBezTo>
                    <a:pt x="1349" y="4890"/>
                    <a:pt x="1521" y="4924"/>
                    <a:pt x="1668" y="4924"/>
                  </a:cubicBezTo>
                  <a:cubicBezTo>
                    <a:pt x="1783" y="4924"/>
                    <a:pt x="1883" y="4903"/>
                    <a:pt x="1917" y="4857"/>
                  </a:cubicBezTo>
                  <a:cubicBezTo>
                    <a:pt x="2101" y="4595"/>
                    <a:pt x="2311" y="4201"/>
                    <a:pt x="2232" y="3938"/>
                  </a:cubicBezTo>
                  <a:cubicBezTo>
                    <a:pt x="1891" y="2652"/>
                    <a:pt x="1445" y="1392"/>
                    <a:pt x="99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0"/>
            <p:cNvSpPr/>
            <p:nvPr/>
          </p:nvSpPr>
          <p:spPr>
            <a:xfrm>
              <a:off x="5419725" y="3934775"/>
              <a:ext cx="86000" cy="88550"/>
            </a:xfrm>
            <a:custGeom>
              <a:avLst/>
              <a:gdLst/>
              <a:ahLst/>
              <a:cxnLst/>
              <a:rect l="l" t="t" r="r" b="b"/>
              <a:pathLst>
                <a:path w="3440" h="3542" extrusionOk="0">
                  <a:moveTo>
                    <a:pt x="2287" y="0"/>
                  </a:moveTo>
                  <a:cubicBezTo>
                    <a:pt x="2218" y="0"/>
                    <a:pt x="2162" y="15"/>
                    <a:pt x="2127" y="50"/>
                  </a:cubicBezTo>
                  <a:cubicBezTo>
                    <a:pt x="1366" y="864"/>
                    <a:pt x="683" y="1704"/>
                    <a:pt x="53" y="2623"/>
                  </a:cubicBezTo>
                  <a:cubicBezTo>
                    <a:pt x="1" y="2701"/>
                    <a:pt x="552" y="3200"/>
                    <a:pt x="814" y="3541"/>
                  </a:cubicBezTo>
                  <a:lnTo>
                    <a:pt x="3439" y="811"/>
                  </a:lnTo>
                  <a:cubicBezTo>
                    <a:pt x="3360" y="601"/>
                    <a:pt x="3282" y="418"/>
                    <a:pt x="3229" y="208"/>
                  </a:cubicBezTo>
                  <a:cubicBezTo>
                    <a:pt x="2924" y="167"/>
                    <a:pt x="2525" y="0"/>
                    <a:pt x="2287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0"/>
            <p:cNvSpPr/>
            <p:nvPr/>
          </p:nvSpPr>
          <p:spPr>
            <a:xfrm>
              <a:off x="4749700" y="3840475"/>
              <a:ext cx="70900" cy="89750"/>
            </a:xfrm>
            <a:custGeom>
              <a:avLst/>
              <a:gdLst/>
              <a:ahLst/>
              <a:cxnLst/>
              <a:rect l="l" t="t" r="r" b="b"/>
              <a:pathLst>
                <a:path w="2836" h="3590" extrusionOk="0">
                  <a:moveTo>
                    <a:pt x="634" y="0"/>
                  </a:moveTo>
                  <a:cubicBezTo>
                    <a:pt x="572" y="0"/>
                    <a:pt x="509" y="6"/>
                    <a:pt x="447" y="16"/>
                  </a:cubicBezTo>
                  <a:cubicBezTo>
                    <a:pt x="263" y="68"/>
                    <a:pt x="185" y="515"/>
                    <a:pt x="1" y="935"/>
                  </a:cubicBezTo>
                  <a:cubicBezTo>
                    <a:pt x="447" y="1801"/>
                    <a:pt x="972" y="2615"/>
                    <a:pt x="1523" y="3428"/>
                  </a:cubicBezTo>
                  <a:cubicBezTo>
                    <a:pt x="1600" y="3536"/>
                    <a:pt x="1837" y="3589"/>
                    <a:pt x="2084" y="3589"/>
                  </a:cubicBezTo>
                  <a:cubicBezTo>
                    <a:pt x="2261" y="3589"/>
                    <a:pt x="2442" y="3562"/>
                    <a:pt x="2573" y="3507"/>
                  </a:cubicBezTo>
                  <a:cubicBezTo>
                    <a:pt x="2731" y="3428"/>
                    <a:pt x="2836" y="2825"/>
                    <a:pt x="2731" y="2588"/>
                  </a:cubicBezTo>
                  <a:cubicBezTo>
                    <a:pt x="2337" y="1775"/>
                    <a:pt x="1865" y="1013"/>
                    <a:pt x="1340" y="278"/>
                  </a:cubicBezTo>
                  <a:cubicBezTo>
                    <a:pt x="1150" y="89"/>
                    <a:pt x="892" y="0"/>
                    <a:pt x="634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0"/>
            <p:cNvSpPr/>
            <p:nvPr/>
          </p:nvSpPr>
          <p:spPr>
            <a:xfrm>
              <a:off x="5301600" y="3849950"/>
              <a:ext cx="71550" cy="92000"/>
            </a:xfrm>
            <a:custGeom>
              <a:avLst/>
              <a:gdLst/>
              <a:ahLst/>
              <a:cxnLst/>
              <a:rect l="l" t="t" r="r" b="b"/>
              <a:pathLst>
                <a:path w="2862" h="3680" extrusionOk="0">
                  <a:moveTo>
                    <a:pt x="2117" y="1"/>
                  </a:moveTo>
                  <a:cubicBezTo>
                    <a:pt x="1906" y="1"/>
                    <a:pt x="1706" y="84"/>
                    <a:pt x="1549" y="241"/>
                  </a:cubicBezTo>
                  <a:cubicBezTo>
                    <a:pt x="814" y="1238"/>
                    <a:pt x="1" y="2262"/>
                    <a:pt x="342" y="3679"/>
                  </a:cubicBezTo>
                  <a:cubicBezTo>
                    <a:pt x="1707" y="3391"/>
                    <a:pt x="2862" y="1973"/>
                    <a:pt x="2731" y="739"/>
                  </a:cubicBezTo>
                  <a:cubicBezTo>
                    <a:pt x="2731" y="451"/>
                    <a:pt x="2573" y="188"/>
                    <a:pt x="2337" y="31"/>
                  </a:cubicBezTo>
                  <a:cubicBezTo>
                    <a:pt x="2263" y="11"/>
                    <a:pt x="2189" y="1"/>
                    <a:pt x="2117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069950" y="3721425"/>
              <a:ext cx="60400" cy="100425"/>
            </a:xfrm>
            <a:custGeom>
              <a:avLst/>
              <a:gdLst/>
              <a:ahLst/>
              <a:cxnLst/>
              <a:rect l="l" t="t" r="r" b="b"/>
              <a:pathLst>
                <a:path w="2416" h="4017" extrusionOk="0">
                  <a:moveTo>
                    <a:pt x="736" y="1"/>
                  </a:moveTo>
                  <a:lnTo>
                    <a:pt x="736" y="1"/>
                  </a:lnTo>
                  <a:cubicBezTo>
                    <a:pt x="1" y="1864"/>
                    <a:pt x="211" y="3203"/>
                    <a:pt x="1471" y="4017"/>
                  </a:cubicBezTo>
                  <a:cubicBezTo>
                    <a:pt x="2416" y="2022"/>
                    <a:pt x="2101" y="526"/>
                    <a:pt x="73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369850" y="4361700"/>
              <a:ext cx="90575" cy="66525"/>
            </a:xfrm>
            <a:custGeom>
              <a:avLst/>
              <a:gdLst/>
              <a:ahLst/>
              <a:cxnLst/>
              <a:rect l="l" t="t" r="r" b="b"/>
              <a:pathLst>
                <a:path w="3623" h="2661" extrusionOk="0">
                  <a:moveTo>
                    <a:pt x="946" y="0"/>
                  </a:moveTo>
                  <a:cubicBezTo>
                    <a:pt x="718" y="0"/>
                    <a:pt x="292" y="421"/>
                    <a:pt x="1" y="639"/>
                  </a:cubicBezTo>
                  <a:lnTo>
                    <a:pt x="2442" y="2660"/>
                  </a:lnTo>
                  <a:lnTo>
                    <a:pt x="3623" y="1532"/>
                  </a:lnTo>
                  <a:cubicBezTo>
                    <a:pt x="2783" y="980"/>
                    <a:pt x="1917" y="482"/>
                    <a:pt x="998" y="9"/>
                  </a:cubicBezTo>
                  <a:cubicBezTo>
                    <a:pt x="982" y="3"/>
                    <a:pt x="965" y="0"/>
                    <a:pt x="94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3344050" y="5127100"/>
              <a:ext cx="133900" cy="43675"/>
            </a:xfrm>
            <a:custGeom>
              <a:avLst/>
              <a:gdLst/>
              <a:ahLst/>
              <a:cxnLst/>
              <a:rect l="l" t="t" r="r" b="b"/>
              <a:pathLst>
                <a:path w="5356" h="1747" extrusionOk="0">
                  <a:moveTo>
                    <a:pt x="0" y="0"/>
                  </a:moveTo>
                  <a:lnTo>
                    <a:pt x="0" y="0"/>
                  </a:lnTo>
                  <a:cubicBezTo>
                    <a:pt x="677" y="1132"/>
                    <a:pt x="1861" y="1746"/>
                    <a:pt x="3064" y="1746"/>
                  </a:cubicBezTo>
                  <a:cubicBezTo>
                    <a:pt x="3869" y="1746"/>
                    <a:pt x="4682" y="1471"/>
                    <a:pt x="5355" y="8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4898025" y="4235200"/>
              <a:ext cx="72850" cy="111650"/>
            </a:xfrm>
            <a:custGeom>
              <a:avLst/>
              <a:gdLst/>
              <a:ahLst/>
              <a:cxnLst/>
              <a:rect l="l" t="t" r="r" b="b"/>
              <a:pathLst>
                <a:path w="2914" h="4466" extrusionOk="0">
                  <a:moveTo>
                    <a:pt x="1755" y="1"/>
                  </a:moveTo>
                  <a:cubicBezTo>
                    <a:pt x="1171" y="1"/>
                    <a:pt x="685" y="342"/>
                    <a:pt x="341" y="817"/>
                  </a:cubicBezTo>
                  <a:cubicBezTo>
                    <a:pt x="0" y="1237"/>
                    <a:pt x="131" y="2129"/>
                    <a:pt x="210" y="2785"/>
                  </a:cubicBezTo>
                  <a:cubicBezTo>
                    <a:pt x="263" y="3310"/>
                    <a:pt x="525" y="3835"/>
                    <a:pt x="735" y="4465"/>
                  </a:cubicBezTo>
                  <a:cubicBezTo>
                    <a:pt x="1916" y="3573"/>
                    <a:pt x="1916" y="3520"/>
                    <a:pt x="814" y="1630"/>
                  </a:cubicBezTo>
                  <a:lnTo>
                    <a:pt x="2914" y="423"/>
                  </a:lnTo>
                  <a:cubicBezTo>
                    <a:pt x="2498" y="126"/>
                    <a:pt x="2109" y="1"/>
                    <a:pt x="175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4924925" y="3781150"/>
              <a:ext cx="52525" cy="87300"/>
            </a:xfrm>
            <a:custGeom>
              <a:avLst/>
              <a:gdLst/>
              <a:ahLst/>
              <a:cxnLst/>
              <a:rect l="l" t="t" r="r" b="b"/>
              <a:pathLst>
                <a:path w="2101" h="3492" extrusionOk="0">
                  <a:moveTo>
                    <a:pt x="210" y="0"/>
                  </a:moveTo>
                  <a:lnTo>
                    <a:pt x="0" y="473"/>
                  </a:lnTo>
                  <a:cubicBezTo>
                    <a:pt x="237" y="1286"/>
                    <a:pt x="394" y="2153"/>
                    <a:pt x="788" y="2888"/>
                  </a:cubicBezTo>
                  <a:cubicBezTo>
                    <a:pt x="945" y="3229"/>
                    <a:pt x="1628" y="3281"/>
                    <a:pt x="2100" y="3491"/>
                  </a:cubicBezTo>
                  <a:cubicBezTo>
                    <a:pt x="1995" y="2599"/>
                    <a:pt x="2048" y="1680"/>
                    <a:pt x="1733" y="893"/>
                  </a:cubicBezTo>
                  <a:cubicBezTo>
                    <a:pt x="1523" y="446"/>
                    <a:pt x="735" y="289"/>
                    <a:pt x="21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4961025" y="4340925"/>
              <a:ext cx="81400" cy="119450"/>
            </a:xfrm>
            <a:custGeom>
              <a:avLst/>
              <a:gdLst/>
              <a:ahLst/>
              <a:cxnLst/>
              <a:rect l="l" t="t" r="r" b="b"/>
              <a:pathLst>
                <a:path w="3256" h="4778" extrusionOk="0">
                  <a:moveTo>
                    <a:pt x="2389" y="0"/>
                  </a:moveTo>
                  <a:lnTo>
                    <a:pt x="0" y="4777"/>
                  </a:lnTo>
                  <a:cubicBezTo>
                    <a:pt x="1470" y="4699"/>
                    <a:pt x="3255" y="1759"/>
                    <a:pt x="238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4400600" y="4075850"/>
              <a:ext cx="89925" cy="62300"/>
            </a:xfrm>
            <a:custGeom>
              <a:avLst/>
              <a:gdLst/>
              <a:ahLst/>
              <a:cxnLst/>
              <a:rect l="l" t="t" r="r" b="b"/>
              <a:pathLst>
                <a:path w="3597" h="2492" extrusionOk="0">
                  <a:moveTo>
                    <a:pt x="1130" y="1"/>
                  </a:moveTo>
                  <a:cubicBezTo>
                    <a:pt x="856" y="1"/>
                    <a:pt x="368" y="362"/>
                    <a:pt x="0" y="523"/>
                  </a:cubicBezTo>
                  <a:cubicBezTo>
                    <a:pt x="578" y="1127"/>
                    <a:pt x="1103" y="1862"/>
                    <a:pt x="1785" y="2308"/>
                  </a:cubicBezTo>
                  <a:cubicBezTo>
                    <a:pt x="2029" y="2461"/>
                    <a:pt x="2361" y="2480"/>
                    <a:pt x="2704" y="2480"/>
                  </a:cubicBezTo>
                  <a:cubicBezTo>
                    <a:pt x="2825" y="2480"/>
                    <a:pt x="2946" y="2478"/>
                    <a:pt x="3066" y="2478"/>
                  </a:cubicBezTo>
                  <a:cubicBezTo>
                    <a:pt x="3194" y="2478"/>
                    <a:pt x="3319" y="2481"/>
                    <a:pt x="3439" y="2492"/>
                  </a:cubicBezTo>
                  <a:lnTo>
                    <a:pt x="3596" y="1836"/>
                  </a:lnTo>
                  <a:cubicBezTo>
                    <a:pt x="2861" y="1179"/>
                    <a:pt x="2048" y="550"/>
                    <a:pt x="1234" y="25"/>
                  </a:cubicBezTo>
                  <a:cubicBezTo>
                    <a:pt x="1204" y="8"/>
                    <a:pt x="1169" y="1"/>
                    <a:pt x="113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5513575" y="3945850"/>
              <a:ext cx="100425" cy="65650"/>
            </a:xfrm>
            <a:custGeom>
              <a:avLst/>
              <a:gdLst/>
              <a:ahLst/>
              <a:cxnLst/>
              <a:rect l="l" t="t" r="r" b="b"/>
              <a:pathLst>
                <a:path w="4017" h="2626" extrusionOk="0">
                  <a:moveTo>
                    <a:pt x="3570" y="1"/>
                  </a:moveTo>
                  <a:cubicBezTo>
                    <a:pt x="2599" y="447"/>
                    <a:pt x="1575" y="841"/>
                    <a:pt x="630" y="1313"/>
                  </a:cubicBezTo>
                  <a:cubicBezTo>
                    <a:pt x="341" y="1471"/>
                    <a:pt x="210" y="1891"/>
                    <a:pt x="0" y="2180"/>
                  </a:cubicBezTo>
                  <a:cubicBezTo>
                    <a:pt x="317" y="2315"/>
                    <a:pt x="730" y="2626"/>
                    <a:pt x="990" y="2626"/>
                  </a:cubicBezTo>
                  <a:cubicBezTo>
                    <a:pt x="1032" y="2626"/>
                    <a:pt x="1070" y="2618"/>
                    <a:pt x="1103" y="2600"/>
                  </a:cubicBezTo>
                  <a:cubicBezTo>
                    <a:pt x="2126" y="2075"/>
                    <a:pt x="3045" y="1392"/>
                    <a:pt x="4016" y="762"/>
                  </a:cubicBezTo>
                  <a:lnTo>
                    <a:pt x="3570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4431425" y="4369100"/>
              <a:ext cx="98475" cy="46000"/>
            </a:xfrm>
            <a:custGeom>
              <a:avLst/>
              <a:gdLst/>
              <a:ahLst/>
              <a:cxnLst/>
              <a:rect l="l" t="t" r="r" b="b"/>
              <a:pathLst>
                <a:path w="3939" h="1840" extrusionOk="0">
                  <a:moveTo>
                    <a:pt x="3149" y="0"/>
                  </a:moveTo>
                  <a:cubicBezTo>
                    <a:pt x="3141" y="0"/>
                    <a:pt x="3133" y="1"/>
                    <a:pt x="3124" y="2"/>
                  </a:cubicBezTo>
                  <a:cubicBezTo>
                    <a:pt x="2206" y="107"/>
                    <a:pt x="1340" y="291"/>
                    <a:pt x="473" y="553"/>
                  </a:cubicBezTo>
                  <a:cubicBezTo>
                    <a:pt x="185" y="711"/>
                    <a:pt x="1" y="999"/>
                    <a:pt x="1" y="1341"/>
                  </a:cubicBezTo>
                  <a:cubicBezTo>
                    <a:pt x="53" y="1551"/>
                    <a:pt x="500" y="1708"/>
                    <a:pt x="683" y="1839"/>
                  </a:cubicBezTo>
                  <a:cubicBezTo>
                    <a:pt x="1681" y="1629"/>
                    <a:pt x="2547" y="1498"/>
                    <a:pt x="3361" y="1262"/>
                  </a:cubicBezTo>
                  <a:cubicBezTo>
                    <a:pt x="3597" y="1183"/>
                    <a:pt x="3754" y="763"/>
                    <a:pt x="3938" y="527"/>
                  </a:cubicBezTo>
                  <a:cubicBezTo>
                    <a:pt x="3659" y="349"/>
                    <a:pt x="3380" y="0"/>
                    <a:pt x="314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3319100" y="4547625"/>
              <a:ext cx="57775" cy="102400"/>
            </a:xfrm>
            <a:custGeom>
              <a:avLst/>
              <a:gdLst/>
              <a:ahLst/>
              <a:cxnLst/>
              <a:rect l="l" t="t" r="r" b="b"/>
              <a:pathLst>
                <a:path w="2311" h="4096" extrusionOk="0">
                  <a:moveTo>
                    <a:pt x="500" y="1"/>
                  </a:moveTo>
                  <a:cubicBezTo>
                    <a:pt x="1" y="1969"/>
                    <a:pt x="421" y="3334"/>
                    <a:pt x="1838" y="4096"/>
                  </a:cubicBezTo>
                  <a:cubicBezTo>
                    <a:pt x="2311" y="2284"/>
                    <a:pt x="1628" y="342"/>
                    <a:pt x="50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2546050" y="4056775"/>
              <a:ext cx="103075" cy="63575"/>
            </a:xfrm>
            <a:custGeom>
              <a:avLst/>
              <a:gdLst/>
              <a:ahLst/>
              <a:cxnLst/>
              <a:rect l="l" t="t" r="r" b="b"/>
              <a:pathLst>
                <a:path w="4123" h="2543" extrusionOk="0">
                  <a:moveTo>
                    <a:pt x="3860" y="0"/>
                  </a:moveTo>
                  <a:lnTo>
                    <a:pt x="1" y="1654"/>
                  </a:lnTo>
                  <a:cubicBezTo>
                    <a:pt x="253" y="2283"/>
                    <a:pt x="751" y="2543"/>
                    <a:pt x="1326" y="2543"/>
                  </a:cubicBezTo>
                  <a:cubicBezTo>
                    <a:pt x="1591" y="2543"/>
                    <a:pt x="1872" y="2488"/>
                    <a:pt x="2153" y="2389"/>
                  </a:cubicBezTo>
                  <a:cubicBezTo>
                    <a:pt x="3125" y="2047"/>
                    <a:pt x="4122" y="1549"/>
                    <a:pt x="386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5214975" y="3775900"/>
              <a:ext cx="61725" cy="84025"/>
            </a:xfrm>
            <a:custGeom>
              <a:avLst/>
              <a:gdLst/>
              <a:ahLst/>
              <a:cxnLst/>
              <a:rect l="l" t="t" r="r" b="b"/>
              <a:pathLst>
                <a:path w="2469" h="3361" extrusionOk="0">
                  <a:moveTo>
                    <a:pt x="1051" y="0"/>
                  </a:moveTo>
                  <a:cubicBezTo>
                    <a:pt x="657" y="735"/>
                    <a:pt x="316" y="1523"/>
                    <a:pt x="53" y="2336"/>
                  </a:cubicBezTo>
                  <a:cubicBezTo>
                    <a:pt x="1" y="2599"/>
                    <a:pt x="552" y="3045"/>
                    <a:pt x="814" y="3360"/>
                  </a:cubicBezTo>
                  <a:lnTo>
                    <a:pt x="2468" y="1313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5258300" y="4650650"/>
              <a:ext cx="105675" cy="79625"/>
            </a:xfrm>
            <a:custGeom>
              <a:avLst/>
              <a:gdLst/>
              <a:ahLst/>
              <a:cxnLst/>
              <a:rect l="l" t="t" r="r" b="b"/>
              <a:pathLst>
                <a:path w="4227" h="3185" extrusionOk="0">
                  <a:moveTo>
                    <a:pt x="4226" y="1"/>
                  </a:moveTo>
                  <a:lnTo>
                    <a:pt x="0" y="3177"/>
                  </a:lnTo>
                  <a:cubicBezTo>
                    <a:pt x="83" y="3182"/>
                    <a:pt x="166" y="3185"/>
                    <a:pt x="249" y="3185"/>
                  </a:cubicBezTo>
                  <a:cubicBezTo>
                    <a:pt x="2278" y="3185"/>
                    <a:pt x="4100" y="1665"/>
                    <a:pt x="422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4285750" y="4527275"/>
              <a:ext cx="89925" cy="46625"/>
            </a:xfrm>
            <a:custGeom>
              <a:avLst/>
              <a:gdLst/>
              <a:ahLst/>
              <a:cxnLst/>
              <a:rect l="l" t="t" r="r" b="b"/>
              <a:pathLst>
                <a:path w="3597" h="1865" extrusionOk="0">
                  <a:moveTo>
                    <a:pt x="2573" y="1"/>
                  </a:moveTo>
                  <a:cubicBezTo>
                    <a:pt x="2074" y="1"/>
                    <a:pt x="1549" y="106"/>
                    <a:pt x="1077" y="290"/>
                  </a:cubicBezTo>
                  <a:cubicBezTo>
                    <a:pt x="683" y="473"/>
                    <a:pt x="342" y="710"/>
                    <a:pt x="0" y="972"/>
                  </a:cubicBezTo>
                  <a:lnTo>
                    <a:pt x="1103" y="1865"/>
                  </a:lnTo>
                  <a:cubicBezTo>
                    <a:pt x="1890" y="1655"/>
                    <a:pt x="2468" y="1602"/>
                    <a:pt x="2940" y="1340"/>
                  </a:cubicBezTo>
                  <a:cubicBezTo>
                    <a:pt x="3255" y="1182"/>
                    <a:pt x="3387" y="736"/>
                    <a:pt x="3597" y="421"/>
                  </a:cubicBezTo>
                  <a:cubicBezTo>
                    <a:pt x="3255" y="290"/>
                    <a:pt x="2914" y="1"/>
                    <a:pt x="257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3320425" y="4352725"/>
              <a:ext cx="51875" cy="82050"/>
            </a:xfrm>
            <a:custGeom>
              <a:avLst/>
              <a:gdLst/>
              <a:ahLst/>
              <a:cxnLst/>
              <a:rect l="l" t="t" r="r" b="b"/>
              <a:pathLst>
                <a:path w="2075" h="3282" extrusionOk="0">
                  <a:moveTo>
                    <a:pt x="762" y="1"/>
                  </a:moveTo>
                  <a:cubicBezTo>
                    <a:pt x="499" y="526"/>
                    <a:pt x="0" y="1051"/>
                    <a:pt x="79" y="1497"/>
                  </a:cubicBezTo>
                  <a:cubicBezTo>
                    <a:pt x="184" y="2127"/>
                    <a:pt x="709" y="2704"/>
                    <a:pt x="1050" y="3282"/>
                  </a:cubicBezTo>
                  <a:cubicBezTo>
                    <a:pt x="1339" y="3019"/>
                    <a:pt x="1628" y="2757"/>
                    <a:pt x="2074" y="2337"/>
                  </a:cubicBezTo>
                  <a:cubicBezTo>
                    <a:pt x="1602" y="1471"/>
                    <a:pt x="1182" y="736"/>
                    <a:pt x="76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5048300" y="4685450"/>
              <a:ext cx="51875" cy="80075"/>
            </a:xfrm>
            <a:custGeom>
              <a:avLst/>
              <a:gdLst/>
              <a:ahLst/>
              <a:cxnLst/>
              <a:rect l="l" t="t" r="r" b="b"/>
              <a:pathLst>
                <a:path w="2075" h="3203" extrusionOk="0">
                  <a:moveTo>
                    <a:pt x="1024" y="0"/>
                  </a:moveTo>
                  <a:cubicBezTo>
                    <a:pt x="683" y="604"/>
                    <a:pt x="158" y="1155"/>
                    <a:pt x="79" y="1785"/>
                  </a:cubicBezTo>
                  <a:cubicBezTo>
                    <a:pt x="0" y="2205"/>
                    <a:pt x="525" y="2730"/>
                    <a:pt x="788" y="3203"/>
                  </a:cubicBezTo>
                  <a:lnTo>
                    <a:pt x="2074" y="133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2870900" y="4787150"/>
              <a:ext cx="91250" cy="46775"/>
            </a:xfrm>
            <a:custGeom>
              <a:avLst/>
              <a:gdLst/>
              <a:ahLst/>
              <a:cxnLst/>
              <a:rect l="l" t="t" r="r" b="b"/>
              <a:pathLst>
                <a:path w="3650" h="1871" extrusionOk="0">
                  <a:moveTo>
                    <a:pt x="263" y="1"/>
                  </a:moveTo>
                  <a:lnTo>
                    <a:pt x="0" y="867"/>
                  </a:lnTo>
                  <a:cubicBezTo>
                    <a:pt x="998" y="1208"/>
                    <a:pt x="1969" y="1576"/>
                    <a:pt x="2967" y="1864"/>
                  </a:cubicBezTo>
                  <a:cubicBezTo>
                    <a:pt x="2981" y="1868"/>
                    <a:pt x="2996" y="1870"/>
                    <a:pt x="3013" y="1870"/>
                  </a:cubicBezTo>
                  <a:cubicBezTo>
                    <a:pt x="3223" y="1870"/>
                    <a:pt x="3649" y="1592"/>
                    <a:pt x="3649" y="1471"/>
                  </a:cubicBezTo>
                  <a:cubicBezTo>
                    <a:pt x="3623" y="1182"/>
                    <a:pt x="3439" y="736"/>
                    <a:pt x="3229" y="657"/>
                  </a:cubicBezTo>
                  <a:cubicBezTo>
                    <a:pt x="2232" y="368"/>
                    <a:pt x="1260" y="211"/>
                    <a:pt x="26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4277225" y="4421625"/>
              <a:ext cx="84675" cy="45400"/>
            </a:xfrm>
            <a:custGeom>
              <a:avLst/>
              <a:gdLst/>
              <a:ahLst/>
              <a:cxnLst/>
              <a:rect l="l" t="t" r="r" b="b"/>
              <a:pathLst>
                <a:path w="3387" h="1816" extrusionOk="0">
                  <a:moveTo>
                    <a:pt x="1759" y="1"/>
                  </a:moveTo>
                  <a:lnTo>
                    <a:pt x="0" y="893"/>
                  </a:lnTo>
                  <a:cubicBezTo>
                    <a:pt x="604" y="1234"/>
                    <a:pt x="1181" y="1759"/>
                    <a:pt x="1811" y="1812"/>
                  </a:cubicBezTo>
                  <a:cubicBezTo>
                    <a:pt x="1835" y="1814"/>
                    <a:pt x="1858" y="1816"/>
                    <a:pt x="1882" y="1816"/>
                  </a:cubicBezTo>
                  <a:cubicBezTo>
                    <a:pt x="2362" y="1816"/>
                    <a:pt x="2886" y="1326"/>
                    <a:pt x="3386" y="1051"/>
                  </a:cubicBezTo>
                  <a:lnTo>
                    <a:pt x="1759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4463600" y="4439350"/>
              <a:ext cx="86625" cy="50375"/>
            </a:xfrm>
            <a:custGeom>
              <a:avLst/>
              <a:gdLst/>
              <a:ahLst/>
              <a:cxnLst/>
              <a:rect l="l" t="t" r="r" b="b"/>
              <a:pathLst>
                <a:path w="3465" h="2015" extrusionOk="0">
                  <a:moveTo>
                    <a:pt x="3229" y="1"/>
                  </a:moveTo>
                  <a:cubicBezTo>
                    <a:pt x="2257" y="289"/>
                    <a:pt x="1260" y="525"/>
                    <a:pt x="315" y="840"/>
                  </a:cubicBezTo>
                  <a:cubicBezTo>
                    <a:pt x="105" y="972"/>
                    <a:pt x="0" y="1208"/>
                    <a:pt x="0" y="1444"/>
                  </a:cubicBezTo>
                  <a:cubicBezTo>
                    <a:pt x="105" y="1707"/>
                    <a:pt x="341" y="1917"/>
                    <a:pt x="604" y="1995"/>
                  </a:cubicBezTo>
                  <a:cubicBezTo>
                    <a:pt x="750" y="2008"/>
                    <a:pt x="893" y="2014"/>
                    <a:pt x="1034" y="2014"/>
                  </a:cubicBezTo>
                  <a:cubicBezTo>
                    <a:pt x="2080" y="2014"/>
                    <a:pt x="2956" y="1652"/>
                    <a:pt x="3465" y="657"/>
                  </a:cubicBezTo>
                  <a:lnTo>
                    <a:pt x="3229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3610475" y="4051525"/>
              <a:ext cx="55150" cy="91500"/>
            </a:xfrm>
            <a:custGeom>
              <a:avLst/>
              <a:gdLst/>
              <a:ahLst/>
              <a:cxnLst/>
              <a:rect l="l" t="t" r="r" b="b"/>
              <a:pathLst>
                <a:path w="2206" h="3660" extrusionOk="0">
                  <a:moveTo>
                    <a:pt x="1444" y="0"/>
                  </a:moveTo>
                  <a:cubicBezTo>
                    <a:pt x="972" y="893"/>
                    <a:pt x="473" y="1785"/>
                    <a:pt x="106" y="2730"/>
                  </a:cubicBezTo>
                  <a:cubicBezTo>
                    <a:pt x="1" y="2940"/>
                    <a:pt x="237" y="3412"/>
                    <a:pt x="447" y="3596"/>
                  </a:cubicBezTo>
                  <a:cubicBezTo>
                    <a:pt x="552" y="3638"/>
                    <a:pt x="657" y="3659"/>
                    <a:pt x="760" y="3659"/>
                  </a:cubicBezTo>
                  <a:cubicBezTo>
                    <a:pt x="915" y="3659"/>
                    <a:pt x="1066" y="3612"/>
                    <a:pt x="1208" y="3517"/>
                  </a:cubicBezTo>
                  <a:cubicBezTo>
                    <a:pt x="1576" y="2441"/>
                    <a:pt x="1864" y="1339"/>
                    <a:pt x="2206" y="236"/>
                  </a:cubicBezTo>
                  <a:lnTo>
                    <a:pt x="1444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4953800" y="4709075"/>
              <a:ext cx="45300" cy="82050"/>
            </a:xfrm>
            <a:custGeom>
              <a:avLst/>
              <a:gdLst/>
              <a:ahLst/>
              <a:cxnLst/>
              <a:rect l="l" t="t" r="r" b="b"/>
              <a:pathLst>
                <a:path w="1812" h="3282" extrusionOk="0">
                  <a:moveTo>
                    <a:pt x="972" y="0"/>
                  </a:moveTo>
                  <a:cubicBezTo>
                    <a:pt x="657" y="578"/>
                    <a:pt x="105" y="1155"/>
                    <a:pt x="53" y="1759"/>
                  </a:cubicBezTo>
                  <a:cubicBezTo>
                    <a:pt x="0" y="2231"/>
                    <a:pt x="525" y="2783"/>
                    <a:pt x="788" y="3281"/>
                  </a:cubicBezTo>
                  <a:lnTo>
                    <a:pt x="1812" y="1759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165750" y="4635575"/>
              <a:ext cx="54500" cy="79100"/>
            </a:xfrm>
            <a:custGeom>
              <a:avLst/>
              <a:gdLst/>
              <a:ahLst/>
              <a:cxnLst/>
              <a:rect l="l" t="t" r="r" b="b"/>
              <a:pathLst>
                <a:path w="2180" h="3164" extrusionOk="0">
                  <a:moveTo>
                    <a:pt x="605" y="0"/>
                  </a:moveTo>
                  <a:cubicBezTo>
                    <a:pt x="1" y="971"/>
                    <a:pt x="27" y="2756"/>
                    <a:pt x="683" y="3098"/>
                  </a:cubicBezTo>
                  <a:cubicBezTo>
                    <a:pt x="766" y="3144"/>
                    <a:pt x="891" y="3164"/>
                    <a:pt x="1022" y="3164"/>
                  </a:cubicBezTo>
                  <a:cubicBezTo>
                    <a:pt x="1264" y="3164"/>
                    <a:pt x="1525" y="3095"/>
                    <a:pt x="1576" y="2993"/>
                  </a:cubicBezTo>
                  <a:cubicBezTo>
                    <a:pt x="2180" y="1864"/>
                    <a:pt x="1681" y="893"/>
                    <a:pt x="893" y="53"/>
                  </a:cubicBezTo>
                  <a:cubicBezTo>
                    <a:pt x="841" y="0"/>
                    <a:pt x="710" y="0"/>
                    <a:pt x="605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423675" y="4072925"/>
              <a:ext cx="72200" cy="61375"/>
            </a:xfrm>
            <a:custGeom>
              <a:avLst/>
              <a:gdLst/>
              <a:ahLst/>
              <a:cxnLst/>
              <a:rect l="l" t="t" r="r" b="b"/>
              <a:pathLst>
                <a:path w="2888" h="2455" extrusionOk="0">
                  <a:moveTo>
                    <a:pt x="1728" y="1"/>
                  </a:moveTo>
                  <a:cubicBezTo>
                    <a:pt x="1718" y="1"/>
                    <a:pt x="1711" y="4"/>
                    <a:pt x="1706" y="10"/>
                  </a:cubicBezTo>
                  <a:cubicBezTo>
                    <a:pt x="1103" y="535"/>
                    <a:pt x="525" y="1113"/>
                    <a:pt x="26" y="1743"/>
                  </a:cubicBezTo>
                  <a:cubicBezTo>
                    <a:pt x="1" y="1768"/>
                    <a:pt x="636" y="2454"/>
                    <a:pt x="727" y="2454"/>
                  </a:cubicBezTo>
                  <a:cubicBezTo>
                    <a:pt x="731" y="2454"/>
                    <a:pt x="733" y="2453"/>
                    <a:pt x="735" y="2451"/>
                  </a:cubicBezTo>
                  <a:cubicBezTo>
                    <a:pt x="1391" y="2005"/>
                    <a:pt x="1995" y="1480"/>
                    <a:pt x="2887" y="745"/>
                  </a:cubicBezTo>
                  <a:cubicBezTo>
                    <a:pt x="2285" y="384"/>
                    <a:pt x="1838" y="1"/>
                    <a:pt x="172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2666800" y="4665750"/>
              <a:ext cx="95200" cy="65275"/>
            </a:xfrm>
            <a:custGeom>
              <a:avLst/>
              <a:gdLst/>
              <a:ahLst/>
              <a:cxnLst/>
              <a:rect l="l" t="t" r="r" b="b"/>
              <a:pathLst>
                <a:path w="3808" h="2611" extrusionOk="0">
                  <a:moveTo>
                    <a:pt x="1" y="1"/>
                  </a:moveTo>
                  <a:lnTo>
                    <a:pt x="1" y="1"/>
                  </a:lnTo>
                  <a:cubicBezTo>
                    <a:pt x="273" y="1586"/>
                    <a:pt x="1761" y="2610"/>
                    <a:pt x="3494" y="2610"/>
                  </a:cubicBezTo>
                  <a:cubicBezTo>
                    <a:pt x="3598" y="2610"/>
                    <a:pt x="3702" y="2607"/>
                    <a:pt x="3807" y="25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4464250" y="4233950"/>
              <a:ext cx="83350" cy="40925"/>
            </a:xfrm>
            <a:custGeom>
              <a:avLst/>
              <a:gdLst/>
              <a:ahLst/>
              <a:cxnLst/>
              <a:rect l="l" t="t" r="r" b="b"/>
              <a:pathLst>
                <a:path w="3334" h="1637" extrusionOk="0">
                  <a:moveTo>
                    <a:pt x="132" y="0"/>
                  </a:moveTo>
                  <a:cubicBezTo>
                    <a:pt x="105" y="210"/>
                    <a:pt x="27" y="420"/>
                    <a:pt x="0" y="657"/>
                  </a:cubicBezTo>
                  <a:cubicBezTo>
                    <a:pt x="502" y="1375"/>
                    <a:pt x="1141" y="1636"/>
                    <a:pt x="1858" y="1636"/>
                  </a:cubicBezTo>
                  <a:cubicBezTo>
                    <a:pt x="2268" y="1636"/>
                    <a:pt x="2702" y="1551"/>
                    <a:pt x="3150" y="1418"/>
                  </a:cubicBezTo>
                  <a:cubicBezTo>
                    <a:pt x="3203" y="1182"/>
                    <a:pt x="3281" y="945"/>
                    <a:pt x="3334" y="709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5288475" y="4510875"/>
              <a:ext cx="55150" cy="70250"/>
            </a:xfrm>
            <a:custGeom>
              <a:avLst/>
              <a:gdLst/>
              <a:ahLst/>
              <a:cxnLst/>
              <a:rect l="l" t="t" r="r" b="b"/>
              <a:pathLst>
                <a:path w="2206" h="2810" extrusionOk="0">
                  <a:moveTo>
                    <a:pt x="972" y="1"/>
                  </a:moveTo>
                  <a:lnTo>
                    <a:pt x="473" y="79"/>
                  </a:lnTo>
                  <a:cubicBezTo>
                    <a:pt x="342" y="421"/>
                    <a:pt x="1" y="867"/>
                    <a:pt x="106" y="1024"/>
                  </a:cubicBezTo>
                  <a:cubicBezTo>
                    <a:pt x="552" y="1654"/>
                    <a:pt x="998" y="2258"/>
                    <a:pt x="1523" y="2809"/>
                  </a:cubicBezTo>
                  <a:cubicBezTo>
                    <a:pt x="1733" y="2521"/>
                    <a:pt x="2206" y="2127"/>
                    <a:pt x="2127" y="1969"/>
                  </a:cubicBezTo>
                  <a:cubicBezTo>
                    <a:pt x="1786" y="1287"/>
                    <a:pt x="1392" y="631"/>
                    <a:pt x="97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4577125" y="4252975"/>
              <a:ext cx="67600" cy="48600"/>
            </a:xfrm>
            <a:custGeom>
              <a:avLst/>
              <a:gdLst/>
              <a:ahLst/>
              <a:cxnLst/>
              <a:rect l="l" t="t" r="r" b="b"/>
              <a:pathLst>
                <a:path w="2704" h="1944" extrusionOk="0">
                  <a:moveTo>
                    <a:pt x="1129" y="1"/>
                  </a:moveTo>
                  <a:lnTo>
                    <a:pt x="0" y="919"/>
                  </a:lnTo>
                  <a:cubicBezTo>
                    <a:pt x="394" y="1287"/>
                    <a:pt x="788" y="1943"/>
                    <a:pt x="1181" y="1943"/>
                  </a:cubicBezTo>
                  <a:cubicBezTo>
                    <a:pt x="1706" y="1917"/>
                    <a:pt x="2205" y="1392"/>
                    <a:pt x="2704" y="1103"/>
                  </a:cubicBezTo>
                  <a:lnTo>
                    <a:pt x="1129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3418850" y="4519400"/>
              <a:ext cx="38100" cy="68275"/>
            </a:xfrm>
            <a:custGeom>
              <a:avLst/>
              <a:gdLst/>
              <a:ahLst/>
              <a:cxnLst/>
              <a:rect l="l" t="t" r="r" b="b"/>
              <a:pathLst>
                <a:path w="1524" h="2731" extrusionOk="0">
                  <a:moveTo>
                    <a:pt x="1025" y="1"/>
                  </a:moveTo>
                  <a:cubicBezTo>
                    <a:pt x="1" y="841"/>
                    <a:pt x="106" y="1681"/>
                    <a:pt x="605" y="2521"/>
                  </a:cubicBezTo>
                  <a:cubicBezTo>
                    <a:pt x="710" y="2705"/>
                    <a:pt x="1182" y="2652"/>
                    <a:pt x="1497" y="2731"/>
                  </a:cubicBezTo>
                  <a:cubicBezTo>
                    <a:pt x="1497" y="1996"/>
                    <a:pt x="1523" y="1287"/>
                    <a:pt x="1497" y="578"/>
                  </a:cubicBezTo>
                  <a:cubicBezTo>
                    <a:pt x="1471" y="421"/>
                    <a:pt x="1261" y="290"/>
                    <a:pt x="102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445350" y="4190625"/>
              <a:ext cx="57075" cy="66325"/>
            </a:xfrm>
            <a:custGeom>
              <a:avLst/>
              <a:gdLst/>
              <a:ahLst/>
              <a:cxnLst/>
              <a:rect l="l" t="t" r="r" b="b"/>
              <a:pathLst>
                <a:path w="2283" h="2653" extrusionOk="0">
                  <a:moveTo>
                    <a:pt x="1443" y="1"/>
                  </a:moveTo>
                  <a:cubicBezTo>
                    <a:pt x="944" y="631"/>
                    <a:pt x="472" y="1287"/>
                    <a:pt x="52" y="1943"/>
                  </a:cubicBezTo>
                  <a:cubicBezTo>
                    <a:pt x="0" y="2021"/>
                    <a:pt x="681" y="2653"/>
                    <a:pt x="732" y="2653"/>
                  </a:cubicBezTo>
                  <a:cubicBezTo>
                    <a:pt x="733" y="2653"/>
                    <a:pt x="734" y="2653"/>
                    <a:pt x="734" y="2652"/>
                  </a:cubicBezTo>
                  <a:cubicBezTo>
                    <a:pt x="1285" y="2206"/>
                    <a:pt x="1784" y="1681"/>
                    <a:pt x="2204" y="1156"/>
                  </a:cubicBezTo>
                  <a:cubicBezTo>
                    <a:pt x="2283" y="1051"/>
                    <a:pt x="1863" y="605"/>
                    <a:pt x="144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4623700" y="3997050"/>
              <a:ext cx="61075" cy="64325"/>
            </a:xfrm>
            <a:custGeom>
              <a:avLst/>
              <a:gdLst/>
              <a:ahLst/>
              <a:cxnLst/>
              <a:rect l="l" t="t" r="r" b="b"/>
              <a:pathLst>
                <a:path w="2443" h="2573" extrusionOk="0">
                  <a:moveTo>
                    <a:pt x="762" y="0"/>
                  </a:moveTo>
                  <a:cubicBezTo>
                    <a:pt x="500" y="79"/>
                    <a:pt x="237" y="158"/>
                    <a:pt x="1" y="263"/>
                  </a:cubicBezTo>
                  <a:lnTo>
                    <a:pt x="1996" y="2573"/>
                  </a:lnTo>
                  <a:cubicBezTo>
                    <a:pt x="2153" y="2415"/>
                    <a:pt x="2311" y="2258"/>
                    <a:pt x="2442" y="2100"/>
                  </a:cubicBezTo>
                  <a:cubicBezTo>
                    <a:pt x="1917" y="1392"/>
                    <a:pt x="1340" y="683"/>
                    <a:pt x="76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4679500" y="4726125"/>
              <a:ext cx="53175" cy="40725"/>
            </a:xfrm>
            <a:custGeom>
              <a:avLst/>
              <a:gdLst/>
              <a:ahLst/>
              <a:cxnLst/>
              <a:rect l="l" t="t" r="r" b="b"/>
              <a:pathLst>
                <a:path w="2127" h="1629" extrusionOk="0">
                  <a:moveTo>
                    <a:pt x="1864" y="1"/>
                  </a:moveTo>
                  <a:cubicBezTo>
                    <a:pt x="1260" y="184"/>
                    <a:pt x="683" y="421"/>
                    <a:pt x="131" y="709"/>
                  </a:cubicBezTo>
                  <a:cubicBezTo>
                    <a:pt x="0" y="814"/>
                    <a:pt x="105" y="1313"/>
                    <a:pt x="105" y="1628"/>
                  </a:cubicBezTo>
                  <a:lnTo>
                    <a:pt x="2126" y="867"/>
                  </a:lnTo>
                  <a:lnTo>
                    <a:pt x="1864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4827150" y="4730075"/>
              <a:ext cx="39400" cy="58425"/>
            </a:xfrm>
            <a:custGeom>
              <a:avLst/>
              <a:gdLst/>
              <a:ahLst/>
              <a:cxnLst/>
              <a:rect l="l" t="t" r="r" b="b"/>
              <a:pathLst>
                <a:path w="1576" h="2337" extrusionOk="0">
                  <a:moveTo>
                    <a:pt x="1575" y="0"/>
                  </a:moveTo>
                  <a:cubicBezTo>
                    <a:pt x="0" y="420"/>
                    <a:pt x="79" y="1234"/>
                    <a:pt x="236" y="2021"/>
                  </a:cubicBezTo>
                  <a:cubicBezTo>
                    <a:pt x="263" y="2179"/>
                    <a:pt x="761" y="2231"/>
                    <a:pt x="1050" y="2336"/>
                  </a:cubicBezTo>
                  <a:cubicBezTo>
                    <a:pt x="1208" y="1628"/>
                    <a:pt x="1365" y="971"/>
                    <a:pt x="1575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3674800" y="3831025"/>
              <a:ext cx="64975" cy="38875"/>
            </a:xfrm>
            <a:custGeom>
              <a:avLst/>
              <a:gdLst/>
              <a:ahLst/>
              <a:cxnLst/>
              <a:rect l="l" t="t" r="r" b="b"/>
              <a:pathLst>
                <a:path w="2599" h="1555" extrusionOk="0">
                  <a:moveTo>
                    <a:pt x="0" y="0"/>
                  </a:moveTo>
                  <a:cubicBezTo>
                    <a:pt x="584" y="1061"/>
                    <a:pt x="1025" y="1555"/>
                    <a:pt x="1495" y="1555"/>
                  </a:cubicBezTo>
                  <a:cubicBezTo>
                    <a:pt x="1827" y="1555"/>
                    <a:pt x="2175" y="1308"/>
                    <a:pt x="2599" y="8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3937275" y="2617100"/>
              <a:ext cx="681875" cy="387075"/>
            </a:xfrm>
            <a:custGeom>
              <a:avLst/>
              <a:gdLst/>
              <a:ahLst/>
              <a:cxnLst/>
              <a:rect l="l" t="t" r="r" b="b"/>
              <a:pathLst>
                <a:path w="27275" h="15483" extrusionOk="0">
                  <a:moveTo>
                    <a:pt x="14048" y="1"/>
                  </a:moveTo>
                  <a:cubicBezTo>
                    <a:pt x="11562" y="1"/>
                    <a:pt x="9038" y="750"/>
                    <a:pt x="6800" y="2253"/>
                  </a:cubicBezTo>
                  <a:cubicBezTo>
                    <a:pt x="3230" y="4642"/>
                    <a:pt x="1" y="9629"/>
                    <a:pt x="1077" y="11519"/>
                  </a:cubicBezTo>
                  <a:cubicBezTo>
                    <a:pt x="2022" y="9997"/>
                    <a:pt x="2888" y="8579"/>
                    <a:pt x="3781" y="7162"/>
                  </a:cubicBezTo>
                  <a:cubicBezTo>
                    <a:pt x="6139" y="3510"/>
                    <a:pt x="10156" y="1334"/>
                    <a:pt x="14144" y="1334"/>
                  </a:cubicBezTo>
                  <a:cubicBezTo>
                    <a:pt x="15172" y="1334"/>
                    <a:pt x="16199" y="1479"/>
                    <a:pt x="17194" y="1781"/>
                  </a:cubicBezTo>
                  <a:cubicBezTo>
                    <a:pt x="22024" y="3224"/>
                    <a:pt x="25043" y="7660"/>
                    <a:pt x="25122" y="13462"/>
                  </a:cubicBezTo>
                  <a:cubicBezTo>
                    <a:pt x="25122" y="14039"/>
                    <a:pt x="25253" y="14590"/>
                    <a:pt x="25358" y="15483"/>
                  </a:cubicBezTo>
                  <a:cubicBezTo>
                    <a:pt x="27274" y="13724"/>
                    <a:pt x="26145" y="8133"/>
                    <a:pt x="23862" y="5035"/>
                  </a:cubicBezTo>
                  <a:cubicBezTo>
                    <a:pt x="21406" y="1683"/>
                    <a:pt x="17771" y="1"/>
                    <a:pt x="1404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4438650" y="3179200"/>
              <a:ext cx="911550" cy="347350"/>
            </a:xfrm>
            <a:custGeom>
              <a:avLst/>
              <a:gdLst/>
              <a:ahLst/>
              <a:cxnLst/>
              <a:rect l="l" t="t" r="r" b="b"/>
              <a:pathLst>
                <a:path w="36462" h="13894" extrusionOk="0">
                  <a:moveTo>
                    <a:pt x="35396" y="1"/>
                  </a:moveTo>
                  <a:cubicBezTo>
                    <a:pt x="35323" y="1"/>
                    <a:pt x="35249" y="3"/>
                    <a:pt x="35175" y="7"/>
                  </a:cubicBezTo>
                  <a:cubicBezTo>
                    <a:pt x="29531" y="480"/>
                    <a:pt x="23861" y="821"/>
                    <a:pt x="18428" y="2632"/>
                  </a:cubicBezTo>
                  <a:lnTo>
                    <a:pt x="18454" y="2606"/>
                  </a:lnTo>
                  <a:lnTo>
                    <a:pt x="18454" y="2606"/>
                  </a:lnTo>
                  <a:cubicBezTo>
                    <a:pt x="18113" y="2816"/>
                    <a:pt x="17745" y="2974"/>
                    <a:pt x="17378" y="3131"/>
                  </a:cubicBezTo>
                  <a:cubicBezTo>
                    <a:pt x="12023" y="4759"/>
                    <a:pt x="7219" y="7410"/>
                    <a:pt x="2652" y="10586"/>
                  </a:cubicBezTo>
                  <a:cubicBezTo>
                    <a:pt x="1864" y="11137"/>
                    <a:pt x="1129" y="11767"/>
                    <a:pt x="473" y="12476"/>
                  </a:cubicBezTo>
                  <a:cubicBezTo>
                    <a:pt x="158" y="12843"/>
                    <a:pt x="132" y="13447"/>
                    <a:pt x="1" y="13893"/>
                  </a:cubicBezTo>
                  <a:cubicBezTo>
                    <a:pt x="2310" y="12345"/>
                    <a:pt x="4515" y="10901"/>
                    <a:pt x="6694" y="9431"/>
                  </a:cubicBezTo>
                  <a:cubicBezTo>
                    <a:pt x="11813" y="5992"/>
                    <a:pt x="17535" y="3945"/>
                    <a:pt x="23494" y="2606"/>
                  </a:cubicBezTo>
                  <a:cubicBezTo>
                    <a:pt x="27274" y="1766"/>
                    <a:pt x="31185" y="1556"/>
                    <a:pt x="35017" y="1031"/>
                  </a:cubicBezTo>
                  <a:cubicBezTo>
                    <a:pt x="35516" y="926"/>
                    <a:pt x="35989" y="769"/>
                    <a:pt x="36461" y="585"/>
                  </a:cubicBezTo>
                  <a:lnTo>
                    <a:pt x="36382" y="112"/>
                  </a:lnTo>
                  <a:cubicBezTo>
                    <a:pt x="36058" y="48"/>
                    <a:pt x="35734" y="1"/>
                    <a:pt x="3539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4077075" y="3280425"/>
              <a:ext cx="322575" cy="247950"/>
            </a:xfrm>
            <a:custGeom>
              <a:avLst/>
              <a:gdLst/>
              <a:ahLst/>
              <a:cxnLst/>
              <a:rect l="l" t="t" r="r" b="b"/>
              <a:pathLst>
                <a:path w="12903" h="9918" extrusionOk="0">
                  <a:moveTo>
                    <a:pt x="1733" y="1077"/>
                  </a:moveTo>
                  <a:lnTo>
                    <a:pt x="1733" y="1077"/>
                  </a:lnTo>
                  <a:cubicBezTo>
                    <a:pt x="2861" y="2022"/>
                    <a:pt x="3937" y="2783"/>
                    <a:pt x="4804" y="3728"/>
                  </a:cubicBezTo>
                  <a:cubicBezTo>
                    <a:pt x="5728" y="4763"/>
                    <a:pt x="6717" y="5304"/>
                    <a:pt x="7882" y="5304"/>
                  </a:cubicBezTo>
                  <a:cubicBezTo>
                    <a:pt x="8371" y="5304"/>
                    <a:pt x="8891" y="5209"/>
                    <a:pt x="9450" y="5014"/>
                  </a:cubicBezTo>
                  <a:cubicBezTo>
                    <a:pt x="9592" y="4960"/>
                    <a:pt x="9744" y="4939"/>
                    <a:pt x="9904" y="4939"/>
                  </a:cubicBezTo>
                  <a:cubicBezTo>
                    <a:pt x="10363" y="4939"/>
                    <a:pt x="10879" y="5114"/>
                    <a:pt x="11366" y="5172"/>
                  </a:cubicBezTo>
                  <a:cubicBezTo>
                    <a:pt x="11209" y="5828"/>
                    <a:pt x="11209" y="6563"/>
                    <a:pt x="10894" y="7114"/>
                  </a:cubicBezTo>
                  <a:cubicBezTo>
                    <a:pt x="10199" y="8197"/>
                    <a:pt x="9234" y="8707"/>
                    <a:pt x="8074" y="8707"/>
                  </a:cubicBezTo>
                  <a:cubicBezTo>
                    <a:pt x="7743" y="8707"/>
                    <a:pt x="7396" y="8666"/>
                    <a:pt x="7035" y="8584"/>
                  </a:cubicBezTo>
                  <a:cubicBezTo>
                    <a:pt x="3517" y="7849"/>
                    <a:pt x="1076" y="4594"/>
                    <a:pt x="1733" y="1077"/>
                  </a:cubicBezTo>
                  <a:close/>
                  <a:moveTo>
                    <a:pt x="735" y="1"/>
                  </a:moveTo>
                  <a:cubicBezTo>
                    <a:pt x="551" y="421"/>
                    <a:pt x="420" y="893"/>
                    <a:pt x="341" y="1366"/>
                  </a:cubicBezTo>
                  <a:cubicBezTo>
                    <a:pt x="0" y="5539"/>
                    <a:pt x="3439" y="9556"/>
                    <a:pt x="7612" y="9897"/>
                  </a:cubicBezTo>
                  <a:cubicBezTo>
                    <a:pt x="7757" y="9910"/>
                    <a:pt x="7900" y="9917"/>
                    <a:pt x="8043" y="9917"/>
                  </a:cubicBezTo>
                  <a:cubicBezTo>
                    <a:pt x="10106" y="9917"/>
                    <a:pt x="11955" y="8524"/>
                    <a:pt x="12495" y="6511"/>
                  </a:cubicBezTo>
                  <a:cubicBezTo>
                    <a:pt x="12903" y="5033"/>
                    <a:pt x="11999" y="3777"/>
                    <a:pt x="10505" y="3777"/>
                  </a:cubicBezTo>
                  <a:cubicBezTo>
                    <a:pt x="10460" y="3777"/>
                    <a:pt x="10415" y="3778"/>
                    <a:pt x="10369" y="3781"/>
                  </a:cubicBezTo>
                  <a:cubicBezTo>
                    <a:pt x="9811" y="3805"/>
                    <a:pt x="9254" y="4075"/>
                    <a:pt x="8696" y="4075"/>
                  </a:cubicBezTo>
                  <a:cubicBezTo>
                    <a:pt x="8650" y="4075"/>
                    <a:pt x="8604" y="4074"/>
                    <a:pt x="8557" y="4070"/>
                  </a:cubicBezTo>
                  <a:cubicBezTo>
                    <a:pt x="7796" y="3991"/>
                    <a:pt x="6851" y="3938"/>
                    <a:pt x="6352" y="3466"/>
                  </a:cubicBezTo>
                  <a:cubicBezTo>
                    <a:pt x="4777" y="1970"/>
                    <a:pt x="3360" y="263"/>
                    <a:pt x="73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4108575" y="2737075"/>
              <a:ext cx="356350" cy="142850"/>
            </a:xfrm>
            <a:custGeom>
              <a:avLst/>
              <a:gdLst/>
              <a:ahLst/>
              <a:cxnLst/>
              <a:rect l="l" t="t" r="r" b="b"/>
              <a:pathLst>
                <a:path w="14254" h="5714" extrusionOk="0">
                  <a:moveTo>
                    <a:pt x="5959" y="0"/>
                  </a:moveTo>
                  <a:cubicBezTo>
                    <a:pt x="4042" y="0"/>
                    <a:pt x="2310" y="630"/>
                    <a:pt x="1024" y="2100"/>
                  </a:cubicBezTo>
                  <a:cubicBezTo>
                    <a:pt x="263" y="2914"/>
                    <a:pt x="0" y="4253"/>
                    <a:pt x="866" y="5014"/>
                  </a:cubicBezTo>
                  <a:cubicBezTo>
                    <a:pt x="1320" y="5411"/>
                    <a:pt x="2211" y="5713"/>
                    <a:pt x="2909" y="5713"/>
                  </a:cubicBezTo>
                  <a:cubicBezTo>
                    <a:pt x="3179" y="5713"/>
                    <a:pt x="3420" y="5668"/>
                    <a:pt x="3596" y="5565"/>
                  </a:cubicBezTo>
                  <a:cubicBezTo>
                    <a:pt x="4856" y="4841"/>
                    <a:pt x="6100" y="4580"/>
                    <a:pt x="7368" y="4580"/>
                  </a:cubicBezTo>
                  <a:cubicBezTo>
                    <a:pt x="8398" y="4580"/>
                    <a:pt x="9444" y="4752"/>
                    <a:pt x="10526" y="4988"/>
                  </a:cubicBezTo>
                  <a:cubicBezTo>
                    <a:pt x="10661" y="5015"/>
                    <a:pt x="10803" y="5028"/>
                    <a:pt x="10949" y="5028"/>
                  </a:cubicBezTo>
                  <a:cubicBezTo>
                    <a:pt x="11774" y="5028"/>
                    <a:pt x="12749" y="4624"/>
                    <a:pt x="13440" y="4200"/>
                  </a:cubicBezTo>
                  <a:cubicBezTo>
                    <a:pt x="14254" y="3701"/>
                    <a:pt x="14096" y="2966"/>
                    <a:pt x="13309" y="2336"/>
                  </a:cubicBezTo>
                  <a:cubicBezTo>
                    <a:pt x="12464" y="3594"/>
                    <a:pt x="11964" y="4126"/>
                    <a:pt x="11025" y="4126"/>
                  </a:cubicBezTo>
                  <a:cubicBezTo>
                    <a:pt x="10592" y="4126"/>
                    <a:pt x="10067" y="4013"/>
                    <a:pt x="9371" y="3806"/>
                  </a:cubicBezTo>
                  <a:cubicBezTo>
                    <a:pt x="8607" y="3579"/>
                    <a:pt x="7871" y="3458"/>
                    <a:pt x="7155" y="3458"/>
                  </a:cubicBezTo>
                  <a:cubicBezTo>
                    <a:pt x="6049" y="3458"/>
                    <a:pt x="4989" y="3747"/>
                    <a:pt x="3937" y="4384"/>
                  </a:cubicBezTo>
                  <a:cubicBezTo>
                    <a:pt x="3675" y="4568"/>
                    <a:pt x="3386" y="4673"/>
                    <a:pt x="3071" y="4699"/>
                  </a:cubicBezTo>
                  <a:cubicBezTo>
                    <a:pt x="2572" y="4646"/>
                    <a:pt x="1811" y="4646"/>
                    <a:pt x="1628" y="4331"/>
                  </a:cubicBezTo>
                  <a:cubicBezTo>
                    <a:pt x="1391" y="3964"/>
                    <a:pt x="1496" y="3176"/>
                    <a:pt x="1759" y="2783"/>
                  </a:cubicBezTo>
                  <a:cubicBezTo>
                    <a:pt x="2074" y="2310"/>
                    <a:pt x="2677" y="1995"/>
                    <a:pt x="3202" y="1706"/>
                  </a:cubicBezTo>
                  <a:cubicBezTo>
                    <a:pt x="4147" y="1260"/>
                    <a:pt x="5119" y="866"/>
                    <a:pt x="6090" y="446"/>
                  </a:cubicBezTo>
                  <a:cubicBezTo>
                    <a:pt x="6037" y="289"/>
                    <a:pt x="5985" y="158"/>
                    <a:pt x="595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4873075" y="2131350"/>
              <a:ext cx="40050" cy="397725"/>
            </a:xfrm>
            <a:custGeom>
              <a:avLst/>
              <a:gdLst/>
              <a:ahLst/>
              <a:cxnLst/>
              <a:rect l="l" t="t" r="r" b="b"/>
              <a:pathLst>
                <a:path w="1602" h="15909" extrusionOk="0">
                  <a:moveTo>
                    <a:pt x="421" y="1"/>
                  </a:moveTo>
                  <a:cubicBezTo>
                    <a:pt x="289" y="526"/>
                    <a:pt x="1" y="1077"/>
                    <a:pt x="1" y="1602"/>
                  </a:cubicBezTo>
                  <a:cubicBezTo>
                    <a:pt x="79" y="5960"/>
                    <a:pt x="184" y="10291"/>
                    <a:pt x="342" y="14622"/>
                  </a:cubicBezTo>
                  <a:cubicBezTo>
                    <a:pt x="342" y="15068"/>
                    <a:pt x="814" y="15488"/>
                    <a:pt x="1077" y="15908"/>
                  </a:cubicBezTo>
                  <a:cubicBezTo>
                    <a:pt x="1261" y="15462"/>
                    <a:pt x="1602" y="14989"/>
                    <a:pt x="1602" y="14517"/>
                  </a:cubicBezTo>
                  <a:cubicBezTo>
                    <a:pt x="1523" y="10212"/>
                    <a:pt x="1392" y="5933"/>
                    <a:pt x="1261" y="1655"/>
                  </a:cubicBezTo>
                  <a:cubicBezTo>
                    <a:pt x="1208" y="1103"/>
                    <a:pt x="1129" y="578"/>
                    <a:pt x="1024" y="80"/>
                  </a:cubicBezTo>
                  <a:lnTo>
                    <a:pt x="421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4630275" y="1540100"/>
              <a:ext cx="144400" cy="186475"/>
            </a:xfrm>
            <a:custGeom>
              <a:avLst/>
              <a:gdLst/>
              <a:ahLst/>
              <a:cxnLst/>
              <a:rect l="l" t="t" r="r" b="b"/>
              <a:pathLst>
                <a:path w="5776" h="7459" extrusionOk="0">
                  <a:moveTo>
                    <a:pt x="3203" y="0"/>
                  </a:moveTo>
                  <a:lnTo>
                    <a:pt x="2809" y="236"/>
                  </a:lnTo>
                  <a:cubicBezTo>
                    <a:pt x="2993" y="866"/>
                    <a:pt x="3229" y="1496"/>
                    <a:pt x="3387" y="2153"/>
                  </a:cubicBezTo>
                  <a:cubicBezTo>
                    <a:pt x="3649" y="3176"/>
                    <a:pt x="3859" y="4200"/>
                    <a:pt x="3990" y="5250"/>
                  </a:cubicBezTo>
                  <a:cubicBezTo>
                    <a:pt x="4017" y="5539"/>
                    <a:pt x="3649" y="6011"/>
                    <a:pt x="3360" y="6142"/>
                  </a:cubicBezTo>
                  <a:cubicBezTo>
                    <a:pt x="3316" y="6149"/>
                    <a:pt x="3272" y="6153"/>
                    <a:pt x="3228" y="6153"/>
                  </a:cubicBezTo>
                  <a:cubicBezTo>
                    <a:pt x="2933" y="6153"/>
                    <a:pt x="2651" y="6004"/>
                    <a:pt x="2468" y="5775"/>
                  </a:cubicBezTo>
                  <a:cubicBezTo>
                    <a:pt x="2074" y="5014"/>
                    <a:pt x="1759" y="4226"/>
                    <a:pt x="1523" y="3439"/>
                  </a:cubicBezTo>
                  <a:cubicBezTo>
                    <a:pt x="1208" y="2441"/>
                    <a:pt x="998" y="1418"/>
                    <a:pt x="735" y="420"/>
                  </a:cubicBezTo>
                  <a:lnTo>
                    <a:pt x="0" y="630"/>
                  </a:lnTo>
                  <a:cubicBezTo>
                    <a:pt x="210" y="2074"/>
                    <a:pt x="315" y="3544"/>
                    <a:pt x="604" y="4961"/>
                  </a:cubicBezTo>
                  <a:cubicBezTo>
                    <a:pt x="735" y="5617"/>
                    <a:pt x="1103" y="6195"/>
                    <a:pt x="1602" y="6641"/>
                  </a:cubicBezTo>
                  <a:cubicBezTo>
                    <a:pt x="2150" y="7030"/>
                    <a:pt x="2938" y="7458"/>
                    <a:pt x="3583" y="7458"/>
                  </a:cubicBezTo>
                  <a:cubicBezTo>
                    <a:pt x="3679" y="7458"/>
                    <a:pt x="3771" y="7449"/>
                    <a:pt x="3859" y="7429"/>
                  </a:cubicBezTo>
                  <a:cubicBezTo>
                    <a:pt x="4437" y="7324"/>
                    <a:pt x="5067" y="6379"/>
                    <a:pt x="5277" y="5696"/>
                  </a:cubicBezTo>
                  <a:cubicBezTo>
                    <a:pt x="5775" y="3911"/>
                    <a:pt x="5067" y="2284"/>
                    <a:pt x="4148" y="788"/>
                  </a:cubicBezTo>
                  <a:cubicBezTo>
                    <a:pt x="3938" y="446"/>
                    <a:pt x="3544" y="263"/>
                    <a:pt x="320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4871775" y="2992350"/>
              <a:ext cx="267100" cy="252675"/>
            </a:xfrm>
            <a:custGeom>
              <a:avLst/>
              <a:gdLst/>
              <a:ahLst/>
              <a:cxnLst/>
              <a:rect l="l" t="t" r="r" b="b"/>
              <a:pathLst>
                <a:path w="10684" h="10107" extrusionOk="0">
                  <a:moveTo>
                    <a:pt x="10526" y="0"/>
                  </a:moveTo>
                  <a:cubicBezTo>
                    <a:pt x="9555" y="210"/>
                    <a:pt x="8505" y="263"/>
                    <a:pt x="7639" y="709"/>
                  </a:cubicBezTo>
                  <a:cubicBezTo>
                    <a:pt x="4463" y="2389"/>
                    <a:pt x="2546" y="5329"/>
                    <a:pt x="525" y="8164"/>
                  </a:cubicBezTo>
                  <a:cubicBezTo>
                    <a:pt x="29" y="8895"/>
                    <a:pt x="1" y="9729"/>
                    <a:pt x="1110" y="10074"/>
                  </a:cubicBezTo>
                  <a:lnTo>
                    <a:pt x="1110" y="10074"/>
                  </a:lnTo>
                  <a:cubicBezTo>
                    <a:pt x="1207" y="9635"/>
                    <a:pt x="1188" y="9127"/>
                    <a:pt x="1444" y="8794"/>
                  </a:cubicBezTo>
                  <a:cubicBezTo>
                    <a:pt x="3990" y="5854"/>
                    <a:pt x="6011" y="2310"/>
                    <a:pt x="10054" y="998"/>
                  </a:cubicBezTo>
                  <a:cubicBezTo>
                    <a:pt x="10290" y="867"/>
                    <a:pt x="10500" y="709"/>
                    <a:pt x="10684" y="525"/>
                  </a:cubicBezTo>
                  <a:cubicBezTo>
                    <a:pt x="10631" y="342"/>
                    <a:pt x="10579" y="158"/>
                    <a:pt x="10526" y="0"/>
                  </a:cubicBezTo>
                  <a:close/>
                  <a:moveTo>
                    <a:pt x="1110" y="10074"/>
                  </a:moveTo>
                  <a:lnTo>
                    <a:pt x="1110" y="10074"/>
                  </a:lnTo>
                  <a:cubicBezTo>
                    <a:pt x="1108" y="10085"/>
                    <a:pt x="1105" y="10096"/>
                    <a:pt x="1103" y="10106"/>
                  </a:cubicBezTo>
                  <a:lnTo>
                    <a:pt x="1129" y="10080"/>
                  </a:lnTo>
                  <a:cubicBezTo>
                    <a:pt x="1123" y="10078"/>
                    <a:pt x="1116" y="10076"/>
                    <a:pt x="1110" y="10074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4240475" y="1918750"/>
              <a:ext cx="189675" cy="460700"/>
            </a:xfrm>
            <a:custGeom>
              <a:avLst/>
              <a:gdLst/>
              <a:ahLst/>
              <a:cxnLst/>
              <a:rect l="l" t="t" r="r" b="b"/>
              <a:pathLst>
                <a:path w="7587" h="18428" extrusionOk="0">
                  <a:moveTo>
                    <a:pt x="0" y="0"/>
                  </a:moveTo>
                  <a:cubicBezTo>
                    <a:pt x="2336" y="6142"/>
                    <a:pt x="4673" y="12285"/>
                    <a:pt x="7009" y="18427"/>
                  </a:cubicBezTo>
                  <a:lnTo>
                    <a:pt x="7586" y="18191"/>
                  </a:lnTo>
                  <a:cubicBezTo>
                    <a:pt x="5513" y="11917"/>
                    <a:pt x="3701" y="5565"/>
                    <a:pt x="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4197800" y="2019150"/>
              <a:ext cx="147025" cy="418050"/>
            </a:xfrm>
            <a:custGeom>
              <a:avLst/>
              <a:gdLst/>
              <a:ahLst/>
              <a:cxnLst/>
              <a:rect l="l" t="t" r="r" b="b"/>
              <a:pathLst>
                <a:path w="5881" h="16722" extrusionOk="0">
                  <a:moveTo>
                    <a:pt x="27" y="0"/>
                  </a:moveTo>
                  <a:cubicBezTo>
                    <a:pt x="1" y="158"/>
                    <a:pt x="1" y="289"/>
                    <a:pt x="1" y="420"/>
                  </a:cubicBezTo>
                  <a:cubicBezTo>
                    <a:pt x="1576" y="5618"/>
                    <a:pt x="3177" y="10789"/>
                    <a:pt x="4778" y="15960"/>
                  </a:cubicBezTo>
                  <a:cubicBezTo>
                    <a:pt x="4883" y="16249"/>
                    <a:pt x="5198" y="16485"/>
                    <a:pt x="5435" y="16721"/>
                  </a:cubicBezTo>
                  <a:lnTo>
                    <a:pt x="5881" y="16485"/>
                  </a:lnTo>
                  <a:cubicBezTo>
                    <a:pt x="4437" y="10841"/>
                    <a:pt x="2941" y="5198"/>
                    <a:pt x="27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4125625" y="2072950"/>
              <a:ext cx="145050" cy="382625"/>
            </a:xfrm>
            <a:custGeom>
              <a:avLst/>
              <a:gdLst/>
              <a:ahLst/>
              <a:cxnLst/>
              <a:rect l="l" t="t" r="r" b="b"/>
              <a:pathLst>
                <a:path w="5802" h="15305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" y="1996"/>
                    <a:pt x="4437" y="14333"/>
                    <a:pt x="5802" y="15304"/>
                  </a:cubicBezTo>
                  <a:cubicBezTo>
                    <a:pt x="3728" y="10291"/>
                    <a:pt x="3229" y="4726"/>
                    <a:pt x="34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4810075" y="2374825"/>
              <a:ext cx="79425" cy="304525"/>
            </a:xfrm>
            <a:custGeom>
              <a:avLst/>
              <a:gdLst/>
              <a:ahLst/>
              <a:cxnLst/>
              <a:rect l="l" t="t" r="r" b="b"/>
              <a:pathLst>
                <a:path w="3177" h="12181" extrusionOk="0">
                  <a:moveTo>
                    <a:pt x="1261" y="0"/>
                  </a:moveTo>
                  <a:lnTo>
                    <a:pt x="683" y="105"/>
                  </a:lnTo>
                  <a:cubicBezTo>
                    <a:pt x="1" y="2337"/>
                    <a:pt x="1549" y="11288"/>
                    <a:pt x="3177" y="12180"/>
                  </a:cubicBezTo>
                  <a:cubicBezTo>
                    <a:pt x="2547" y="8112"/>
                    <a:pt x="1917" y="4069"/>
                    <a:pt x="1261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4072475" y="1783550"/>
              <a:ext cx="202150" cy="218550"/>
            </a:xfrm>
            <a:custGeom>
              <a:avLst/>
              <a:gdLst/>
              <a:ahLst/>
              <a:cxnLst/>
              <a:rect l="l" t="t" r="r" b="b"/>
              <a:pathLst>
                <a:path w="8086" h="8742" extrusionOk="0">
                  <a:moveTo>
                    <a:pt x="7796" y="1"/>
                  </a:moveTo>
                  <a:cubicBezTo>
                    <a:pt x="7534" y="53"/>
                    <a:pt x="7166" y="1"/>
                    <a:pt x="6983" y="158"/>
                  </a:cubicBezTo>
                  <a:cubicBezTo>
                    <a:pt x="4725" y="2337"/>
                    <a:pt x="2468" y="4516"/>
                    <a:pt x="289" y="6773"/>
                  </a:cubicBezTo>
                  <a:cubicBezTo>
                    <a:pt x="0" y="7088"/>
                    <a:pt x="132" y="7823"/>
                    <a:pt x="27" y="8742"/>
                  </a:cubicBezTo>
                  <a:cubicBezTo>
                    <a:pt x="2940" y="5697"/>
                    <a:pt x="5513" y="3019"/>
                    <a:pt x="8085" y="368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4709025" y="3038900"/>
              <a:ext cx="250700" cy="81425"/>
            </a:xfrm>
            <a:custGeom>
              <a:avLst/>
              <a:gdLst/>
              <a:ahLst/>
              <a:cxnLst/>
              <a:rect l="l" t="t" r="r" b="b"/>
              <a:pathLst>
                <a:path w="10028" h="3257" extrusionOk="0">
                  <a:moveTo>
                    <a:pt x="6704" y="0"/>
                  </a:moveTo>
                  <a:cubicBezTo>
                    <a:pt x="4720" y="0"/>
                    <a:pt x="2777" y="632"/>
                    <a:pt x="1155" y="1813"/>
                  </a:cubicBezTo>
                  <a:cubicBezTo>
                    <a:pt x="762" y="2076"/>
                    <a:pt x="525" y="2574"/>
                    <a:pt x="0" y="3257"/>
                  </a:cubicBezTo>
                  <a:cubicBezTo>
                    <a:pt x="630" y="3178"/>
                    <a:pt x="788" y="3231"/>
                    <a:pt x="893" y="3152"/>
                  </a:cubicBezTo>
                  <a:cubicBezTo>
                    <a:pt x="2656" y="2059"/>
                    <a:pt x="4455" y="1274"/>
                    <a:pt x="6376" y="1274"/>
                  </a:cubicBezTo>
                  <a:cubicBezTo>
                    <a:pt x="7316" y="1274"/>
                    <a:pt x="8284" y="1461"/>
                    <a:pt x="9293" y="1892"/>
                  </a:cubicBezTo>
                  <a:cubicBezTo>
                    <a:pt x="9332" y="1909"/>
                    <a:pt x="9383" y="1916"/>
                    <a:pt x="9439" y="1916"/>
                  </a:cubicBezTo>
                  <a:cubicBezTo>
                    <a:pt x="9647" y="1916"/>
                    <a:pt x="9928" y="1817"/>
                    <a:pt x="9949" y="1734"/>
                  </a:cubicBezTo>
                  <a:cubicBezTo>
                    <a:pt x="10028" y="1472"/>
                    <a:pt x="10028" y="1052"/>
                    <a:pt x="9870" y="921"/>
                  </a:cubicBezTo>
                  <a:cubicBezTo>
                    <a:pt x="9503" y="553"/>
                    <a:pt x="9056" y="317"/>
                    <a:pt x="8558" y="186"/>
                  </a:cubicBezTo>
                  <a:cubicBezTo>
                    <a:pt x="7941" y="61"/>
                    <a:pt x="7321" y="0"/>
                    <a:pt x="6704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4330375" y="1864925"/>
              <a:ext cx="138475" cy="282200"/>
            </a:xfrm>
            <a:custGeom>
              <a:avLst/>
              <a:gdLst/>
              <a:ahLst/>
              <a:cxnLst/>
              <a:rect l="l" t="t" r="r" b="b"/>
              <a:pathLst>
                <a:path w="5539" h="11288" extrusionOk="0">
                  <a:moveTo>
                    <a:pt x="0" y="1"/>
                  </a:moveTo>
                  <a:lnTo>
                    <a:pt x="4752" y="11288"/>
                  </a:lnTo>
                  <a:cubicBezTo>
                    <a:pt x="5539" y="9188"/>
                    <a:pt x="1654" y="736"/>
                    <a:pt x="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4792375" y="1948925"/>
              <a:ext cx="43975" cy="293375"/>
            </a:xfrm>
            <a:custGeom>
              <a:avLst/>
              <a:gdLst/>
              <a:ahLst/>
              <a:cxnLst/>
              <a:rect l="l" t="t" r="r" b="b"/>
              <a:pathLst>
                <a:path w="1759" h="11735" extrusionOk="0">
                  <a:moveTo>
                    <a:pt x="184" y="1"/>
                  </a:moveTo>
                  <a:lnTo>
                    <a:pt x="184" y="1"/>
                  </a:lnTo>
                  <a:cubicBezTo>
                    <a:pt x="289" y="4095"/>
                    <a:pt x="0" y="7928"/>
                    <a:pt x="840" y="11734"/>
                  </a:cubicBezTo>
                  <a:cubicBezTo>
                    <a:pt x="1759" y="10553"/>
                    <a:pt x="1234" y="1129"/>
                    <a:pt x="18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3804775" y="939625"/>
              <a:ext cx="99075" cy="82775"/>
            </a:xfrm>
            <a:custGeom>
              <a:avLst/>
              <a:gdLst/>
              <a:ahLst/>
              <a:cxnLst/>
              <a:rect l="l" t="t" r="r" b="b"/>
              <a:pathLst>
                <a:path w="3963" h="3311" extrusionOk="0">
                  <a:moveTo>
                    <a:pt x="1285" y="1"/>
                  </a:moveTo>
                  <a:cubicBezTo>
                    <a:pt x="865" y="762"/>
                    <a:pt x="314" y="1418"/>
                    <a:pt x="77" y="2179"/>
                  </a:cubicBezTo>
                  <a:cubicBezTo>
                    <a:pt x="1" y="2460"/>
                    <a:pt x="915" y="3310"/>
                    <a:pt x="1040" y="3310"/>
                  </a:cubicBezTo>
                  <a:cubicBezTo>
                    <a:pt x="1043" y="3310"/>
                    <a:pt x="1046" y="3310"/>
                    <a:pt x="1048" y="3308"/>
                  </a:cubicBezTo>
                  <a:cubicBezTo>
                    <a:pt x="2046" y="2652"/>
                    <a:pt x="2991" y="1917"/>
                    <a:pt x="3962" y="1156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3829650" y="1437050"/>
              <a:ext cx="87325" cy="100500"/>
            </a:xfrm>
            <a:custGeom>
              <a:avLst/>
              <a:gdLst/>
              <a:ahLst/>
              <a:cxnLst/>
              <a:rect l="l" t="t" r="r" b="b"/>
              <a:pathLst>
                <a:path w="3493" h="4020" extrusionOk="0">
                  <a:moveTo>
                    <a:pt x="1655" y="1"/>
                  </a:moveTo>
                  <a:lnTo>
                    <a:pt x="1655" y="1"/>
                  </a:lnTo>
                  <a:cubicBezTo>
                    <a:pt x="290" y="237"/>
                    <a:pt x="1" y="1182"/>
                    <a:pt x="158" y="2022"/>
                  </a:cubicBezTo>
                  <a:cubicBezTo>
                    <a:pt x="316" y="2836"/>
                    <a:pt x="788" y="3545"/>
                    <a:pt x="1471" y="3991"/>
                  </a:cubicBezTo>
                  <a:cubicBezTo>
                    <a:pt x="1505" y="4010"/>
                    <a:pt x="1546" y="4020"/>
                    <a:pt x="1594" y="4020"/>
                  </a:cubicBezTo>
                  <a:cubicBezTo>
                    <a:pt x="1993" y="4020"/>
                    <a:pt x="2834" y="3381"/>
                    <a:pt x="3256" y="2888"/>
                  </a:cubicBezTo>
                  <a:cubicBezTo>
                    <a:pt x="3492" y="2626"/>
                    <a:pt x="3230" y="1917"/>
                    <a:pt x="3177" y="1392"/>
                  </a:cubicBezTo>
                  <a:cubicBezTo>
                    <a:pt x="2705" y="1733"/>
                    <a:pt x="2232" y="2048"/>
                    <a:pt x="1760" y="2390"/>
                  </a:cubicBezTo>
                  <a:cubicBezTo>
                    <a:pt x="1733" y="2398"/>
                    <a:pt x="1701" y="2401"/>
                    <a:pt x="1661" y="2401"/>
                  </a:cubicBezTo>
                  <a:cubicBezTo>
                    <a:pt x="1579" y="2401"/>
                    <a:pt x="1462" y="2390"/>
                    <a:pt x="1287" y="2390"/>
                  </a:cubicBezTo>
                  <a:cubicBezTo>
                    <a:pt x="1418" y="1655"/>
                    <a:pt x="1523" y="920"/>
                    <a:pt x="165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6501200" y="2452925"/>
              <a:ext cx="69600" cy="165400"/>
            </a:xfrm>
            <a:custGeom>
              <a:avLst/>
              <a:gdLst/>
              <a:ahLst/>
              <a:cxnLst/>
              <a:rect l="l" t="t" r="r" b="b"/>
              <a:pathLst>
                <a:path w="2784" h="6616" extrusionOk="0">
                  <a:moveTo>
                    <a:pt x="1208" y="0"/>
                  </a:moveTo>
                  <a:lnTo>
                    <a:pt x="1208" y="0"/>
                  </a:lnTo>
                  <a:cubicBezTo>
                    <a:pt x="762" y="2441"/>
                    <a:pt x="368" y="4541"/>
                    <a:pt x="1" y="6615"/>
                  </a:cubicBezTo>
                  <a:cubicBezTo>
                    <a:pt x="2127" y="5591"/>
                    <a:pt x="2783" y="2021"/>
                    <a:pt x="1208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5270750" y="2006025"/>
              <a:ext cx="57775" cy="176550"/>
            </a:xfrm>
            <a:custGeom>
              <a:avLst/>
              <a:gdLst/>
              <a:ahLst/>
              <a:cxnLst/>
              <a:rect l="l" t="t" r="r" b="b"/>
              <a:pathLst>
                <a:path w="2311" h="7062" extrusionOk="0">
                  <a:moveTo>
                    <a:pt x="1523" y="0"/>
                  </a:moveTo>
                  <a:cubicBezTo>
                    <a:pt x="1" y="2021"/>
                    <a:pt x="80" y="5723"/>
                    <a:pt x="1681" y="7061"/>
                  </a:cubicBezTo>
                  <a:cubicBezTo>
                    <a:pt x="1786" y="4620"/>
                    <a:pt x="2311" y="2468"/>
                    <a:pt x="152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123100" y="3029750"/>
              <a:ext cx="141775" cy="93875"/>
            </a:xfrm>
            <a:custGeom>
              <a:avLst/>
              <a:gdLst/>
              <a:ahLst/>
              <a:cxnLst/>
              <a:rect l="l" t="t" r="r" b="b"/>
              <a:pathLst>
                <a:path w="5671" h="3755" extrusionOk="0">
                  <a:moveTo>
                    <a:pt x="421" y="1"/>
                  </a:moveTo>
                  <a:lnTo>
                    <a:pt x="1" y="237"/>
                  </a:lnTo>
                  <a:cubicBezTo>
                    <a:pt x="106" y="1497"/>
                    <a:pt x="631" y="2704"/>
                    <a:pt x="1759" y="3255"/>
                  </a:cubicBezTo>
                  <a:cubicBezTo>
                    <a:pt x="2678" y="3728"/>
                    <a:pt x="3859" y="3702"/>
                    <a:pt x="4936" y="3754"/>
                  </a:cubicBezTo>
                  <a:cubicBezTo>
                    <a:pt x="5172" y="3754"/>
                    <a:pt x="5434" y="3150"/>
                    <a:pt x="5671" y="2809"/>
                  </a:cubicBezTo>
                  <a:cubicBezTo>
                    <a:pt x="5368" y="2744"/>
                    <a:pt x="5048" y="2573"/>
                    <a:pt x="4768" y="2573"/>
                  </a:cubicBezTo>
                  <a:cubicBezTo>
                    <a:pt x="4708" y="2573"/>
                    <a:pt x="4650" y="2581"/>
                    <a:pt x="4594" y="2599"/>
                  </a:cubicBezTo>
                  <a:cubicBezTo>
                    <a:pt x="4281" y="2698"/>
                    <a:pt x="3992" y="2744"/>
                    <a:pt x="3724" y="2744"/>
                  </a:cubicBezTo>
                  <a:cubicBezTo>
                    <a:pt x="2777" y="2744"/>
                    <a:pt x="2084" y="2172"/>
                    <a:pt x="1471" y="1313"/>
                  </a:cubicBezTo>
                  <a:cubicBezTo>
                    <a:pt x="1129" y="867"/>
                    <a:pt x="762" y="420"/>
                    <a:pt x="42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4018650" y="1103575"/>
              <a:ext cx="87975" cy="86100"/>
            </a:xfrm>
            <a:custGeom>
              <a:avLst/>
              <a:gdLst/>
              <a:ahLst/>
              <a:cxnLst/>
              <a:rect l="l" t="t" r="r" b="b"/>
              <a:pathLst>
                <a:path w="3519" h="3444" extrusionOk="0">
                  <a:moveTo>
                    <a:pt x="1219" y="0"/>
                  </a:moveTo>
                  <a:cubicBezTo>
                    <a:pt x="870" y="0"/>
                    <a:pt x="1" y="862"/>
                    <a:pt x="1" y="1265"/>
                  </a:cubicBezTo>
                  <a:cubicBezTo>
                    <a:pt x="53" y="1869"/>
                    <a:pt x="683" y="2473"/>
                    <a:pt x="1313" y="3444"/>
                  </a:cubicBezTo>
                  <a:lnTo>
                    <a:pt x="3518" y="1370"/>
                  </a:lnTo>
                  <a:cubicBezTo>
                    <a:pt x="2783" y="871"/>
                    <a:pt x="2075" y="241"/>
                    <a:pt x="1261" y="5"/>
                  </a:cubicBezTo>
                  <a:cubicBezTo>
                    <a:pt x="1248" y="2"/>
                    <a:pt x="1234" y="0"/>
                    <a:pt x="121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3861150" y="1232325"/>
              <a:ext cx="86650" cy="93100"/>
            </a:xfrm>
            <a:custGeom>
              <a:avLst/>
              <a:gdLst/>
              <a:ahLst/>
              <a:cxnLst/>
              <a:rect l="l" t="t" r="r" b="b"/>
              <a:pathLst>
                <a:path w="3466" h="3724" extrusionOk="0">
                  <a:moveTo>
                    <a:pt x="1812" y="0"/>
                  </a:moveTo>
                  <a:lnTo>
                    <a:pt x="1812" y="0"/>
                  </a:lnTo>
                  <a:cubicBezTo>
                    <a:pt x="421" y="735"/>
                    <a:pt x="1" y="2100"/>
                    <a:pt x="710" y="3045"/>
                  </a:cubicBezTo>
                  <a:cubicBezTo>
                    <a:pt x="1061" y="3508"/>
                    <a:pt x="1479" y="3724"/>
                    <a:pt x="1897" y="3724"/>
                  </a:cubicBezTo>
                  <a:cubicBezTo>
                    <a:pt x="2260" y="3724"/>
                    <a:pt x="2623" y="3560"/>
                    <a:pt x="2941" y="3255"/>
                  </a:cubicBezTo>
                  <a:cubicBezTo>
                    <a:pt x="3335" y="2861"/>
                    <a:pt x="3308" y="2048"/>
                    <a:pt x="3466" y="1444"/>
                  </a:cubicBezTo>
                  <a:lnTo>
                    <a:pt x="3466" y="1444"/>
                  </a:lnTo>
                  <a:lnTo>
                    <a:pt x="1602" y="2100"/>
                  </a:lnTo>
                  <a:cubicBezTo>
                    <a:pt x="1681" y="1418"/>
                    <a:pt x="1733" y="788"/>
                    <a:pt x="181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6434925" y="2493600"/>
              <a:ext cx="63025" cy="126675"/>
            </a:xfrm>
            <a:custGeom>
              <a:avLst/>
              <a:gdLst/>
              <a:ahLst/>
              <a:cxnLst/>
              <a:rect l="l" t="t" r="r" b="b"/>
              <a:pathLst>
                <a:path w="2521" h="5067" extrusionOk="0">
                  <a:moveTo>
                    <a:pt x="2074" y="1"/>
                  </a:moveTo>
                  <a:cubicBezTo>
                    <a:pt x="1759" y="158"/>
                    <a:pt x="1260" y="289"/>
                    <a:pt x="1182" y="552"/>
                  </a:cubicBezTo>
                  <a:cubicBezTo>
                    <a:pt x="736" y="1707"/>
                    <a:pt x="368" y="2914"/>
                    <a:pt x="53" y="4148"/>
                  </a:cubicBezTo>
                  <a:cubicBezTo>
                    <a:pt x="1" y="4411"/>
                    <a:pt x="263" y="4752"/>
                    <a:pt x="394" y="5067"/>
                  </a:cubicBezTo>
                  <a:cubicBezTo>
                    <a:pt x="709" y="4883"/>
                    <a:pt x="1208" y="4804"/>
                    <a:pt x="1313" y="4542"/>
                  </a:cubicBezTo>
                  <a:cubicBezTo>
                    <a:pt x="1759" y="3361"/>
                    <a:pt x="2100" y="2153"/>
                    <a:pt x="2520" y="867"/>
                  </a:cubicBezTo>
                  <a:lnTo>
                    <a:pt x="2074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4471475" y="2344625"/>
              <a:ext cx="72200" cy="153600"/>
            </a:xfrm>
            <a:custGeom>
              <a:avLst/>
              <a:gdLst/>
              <a:ahLst/>
              <a:cxnLst/>
              <a:rect l="l" t="t" r="r" b="b"/>
              <a:pathLst>
                <a:path w="2888" h="6144" extrusionOk="0">
                  <a:moveTo>
                    <a:pt x="0" y="1"/>
                  </a:moveTo>
                  <a:lnTo>
                    <a:pt x="0" y="1"/>
                  </a:lnTo>
                  <a:cubicBezTo>
                    <a:pt x="761" y="2258"/>
                    <a:pt x="1391" y="4201"/>
                    <a:pt x="2021" y="6143"/>
                  </a:cubicBezTo>
                  <a:lnTo>
                    <a:pt x="2520" y="5986"/>
                  </a:lnTo>
                  <a:cubicBezTo>
                    <a:pt x="2887" y="3545"/>
                    <a:pt x="1942" y="762"/>
                    <a:pt x="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3670850" y="1577500"/>
              <a:ext cx="98475" cy="74500"/>
            </a:xfrm>
            <a:custGeom>
              <a:avLst/>
              <a:gdLst/>
              <a:ahLst/>
              <a:cxnLst/>
              <a:rect l="l" t="t" r="r" b="b"/>
              <a:pathLst>
                <a:path w="3939" h="2980" extrusionOk="0">
                  <a:moveTo>
                    <a:pt x="1287" y="0"/>
                  </a:moveTo>
                  <a:cubicBezTo>
                    <a:pt x="1" y="499"/>
                    <a:pt x="132" y="1470"/>
                    <a:pt x="578" y="2127"/>
                  </a:cubicBezTo>
                  <a:cubicBezTo>
                    <a:pt x="847" y="2553"/>
                    <a:pt x="1615" y="2979"/>
                    <a:pt x="2128" y="2979"/>
                  </a:cubicBezTo>
                  <a:cubicBezTo>
                    <a:pt x="2215" y="2979"/>
                    <a:pt x="2294" y="2967"/>
                    <a:pt x="2363" y="2940"/>
                  </a:cubicBezTo>
                  <a:cubicBezTo>
                    <a:pt x="3203" y="2651"/>
                    <a:pt x="3938" y="1890"/>
                    <a:pt x="3466" y="578"/>
                  </a:cubicBezTo>
                  <a:lnTo>
                    <a:pt x="3466" y="578"/>
                  </a:lnTo>
                  <a:lnTo>
                    <a:pt x="1759" y="1602"/>
                  </a:lnTo>
                  <a:cubicBezTo>
                    <a:pt x="1576" y="998"/>
                    <a:pt x="1444" y="552"/>
                    <a:pt x="1287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3667575" y="1335350"/>
              <a:ext cx="58425" cy="98300"/>
            </a:xfrm>
            <a:custGeom>
              <a:avLst/>
              <a:gdLst/>
              <a:ahLst/>
              <a:cxnLst/>
              <a:rect l="l" t="t" r="r" b="b"/>
              <a:pathLst>
                <a:path w="2337" h="3932" extrusionOk="0">
                  <a:moveTo>
                    <a:pt x="1654" y="0"/>
                  </a:moveTo>
                  <a:cubicBezTo>
                    <a:pt x="447" y="158"/>
                    <a:pt x="27" y="945"/>
                    <a:pt x="0" y="1785"/>
                  </a:cubicBezTo>
                  <a:cubicBezTo>
                    <a:pt x="0" y="2494"/>
                    <a:pt x="237" y="3203"/>
                    <a:pt x="657" y="3806"/>
                  </a:cubicBezTo>
                  <a:cubicBezTo>
                    <a:pt x="729" y="3899"/>
                    <a:pt x="898" y="3931"/>
                    <a:pt x="1107" y="3931"/>
                  </a:cubicBezTo>
                  <a:cubicBezTo>
                    <a:pt x="1430" y="3931"/>
                    <a:pt x="1850" y="3854"/>
                    <a:pt x="2153" y="3806"/>
                  </a:cubicBezTo>
                  <a:cubicBezTo>
                    <a:pt x="2232" y="3780"/>
                    <a:pt x="2337" y="3071"/>
                    <a:pt x="2284" y="3045"/>
                  </a:cubicBezTo>
                  <a:cubicBezTo>
                    <a:pt x="630" y="2441"/>
                    <a:pt x="1497" y="1181"/>
                    <a:pt x="1654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6138950" y="1654275"/>
              <a:ext cx="63700" cy="104850"/>
            </a:xfrm>
            <a:custGeom>
              <a:avLst/>
              <a:gdLst/>
              <a:ahLst/>
              <a:cxnLst/>
              <a:rect l="l" t="t" r="r" b="b"/>
              <a:pathLst>
                <a:path w="2548" h="4194" extrusionOk="0">
                  <a:moveTo>
                    <a:pt x="710" y="0"/>
                  </a:moveTo>
                  <a:cubicBezTo>
                    <a:pt x="342" y="473"/>
                    <a:pt x="1" y="788"/>
                    <a:pt x="53" y="893"/>
                  </a:cubicBezTo>
                  <a:cubicBezTo>
                    <a:pt x="578" y="2022"/>
                    <a:pt x="1156" y="3098"/>
                    <a:pt x="1786" y="4174"/>
                  </a:cubicBezTo>
                  <a:cubicBezTo>
                    <a:pt x="1795" y="4188"/>
                    <a:pt x="1824" y="4194"/>
                    <a:pt x="1866" y="4194"/>
                  </a:cubicBezTo>
                  <a:cubicBezTo>
                    <a:pt x="2064" y="4194"/>
                    <a:pt x="2547" y="4065"/>
                    <a:pt x="2547" y="4043"/>
                  </a:cubicBezTo>
                  <a:cubicBezTo>
                    <a:pt x="2521" y="3413"/>
                    <a:pt x="2547" y="2704"/>
                    <a:pt x="2285" y="2179"/>
                  </a:cubicBezTo>
                  <a:cubicBezTo>
                    <a:pt x="1917" y="1444"/>
                    <a:pt x="1340" y="840"/>
                    <a:pt x="71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3888075" y="2177300"/>
              <a:ext cx="54475" cy="99125"/>
            </a:xfrm>
            <a:custGeom>
              <a:avLst/>
              <a:gdLst/>
              <a:ahLst/>
              <a:cxnLst/>
              <a:rect l="l" t="t" r="r" b="b"/>
              <a:pathLst>
                <a:path w="2179" h="3965" extrusionOk="0">
                  <a:moveTo>
                    <a:pt x="1575" y="0"/>
                  </a:moveTo>
                  <a:cubicBezTo>
                    <a:pt x="1234" y="315"/>
                    <a:pt x="735" y="552"/>
                    <a:pt x="551" y="945"/>
                  </a:cubicBezTo>
                  <a:cubicBezTo>
                    <a:pt x="236" y="1523"/>
                    <a:pt x="79" y="2179"/>
                    <a:pt x="26" y="2835"/>
                  </a:cubicBezTo>
                  <a:cubicBezTo>
                    <a:pt x="0" y="3203"/>
                    <a:pt x="341" y="3597"/>
                    <a:pt x="525" y="3964"/>
                  </a:cubicBezTo>
                  <a:cubicBezTo>
                    <a:pt x="893" y="3728"/>
                    <a:pt x="1470" y="3570"/>
                    <a:pt x="1628" y="3203"/>
                  </a:cubicBezTo>
                  <a:cubicBezTo>
                    <a:pt x="1916" y="2625"/>
                    <a:pt x="1969" y="1943"/>
                    <a:pt x="2179" y="1050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5195300" y="1950900"/>
              <a:ext cx="55150" cy="147675"/>
            </a:xfrm>
            <a:custGeom>
              <a:avLst/>
              <a:gdLst/>
              <a:ahLst/>
              <a:cxnLst/>
              <a:rect l="l" t="t" r="r" b="b"/>
              <a:pathLst>
                <a:path w="2206" h="5907" extrusionOk="0">
                  <a:moveTo>
                    <a:pt x="420" y="0"/>
                  </a:moveTo>
                  <a:lnTo>
                    <a:pt x="420" y="0"/>
                  </a:lnTo>
                  <a:cubicBezTo>
                    <a:pt x="761" y="2048"/>
                    <a:pt x="0" y="3964"/>
                    <a:pt x="1076" y="5906"/>
                  </a:cubicBezTo>
                  <a:cubicBezTo>
                    <a:pt x="2205" y="3754"/>
                    <a:pt x="1969" y="998"/>
                    <a:pt x="42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6572075" y="2383350"/>
              <a:ext cx="38100" cy="122100"/>
            </a:xfrm>
            <a:custGeom>
              <a:avLst/>
              <a:gdLst/>
              <a:ahLst/>
              <a:cxnLst/>
              <a:rect l="l" t="t" r="r" b="b"/>
              <a:pathLst>
                <a:path w="1524" h="4884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578" y="578"/>
                    <a:pt x="1" y="3991"/>
                    <a:pt x="368" y="4542"/>
                  </a:cubicBezTo>
                  <a:cubicBezTo>
                    <a:pt x="499" y="4752"/>
                    <a:pt x="709" y="4857"/>
                    <a:pt x="972" y="4883"/>
                  </a:cubicBezTo>
                  <a:cubicBezTo>
                    <a:pt x="1156" y="4857"/>
                    <a:pt x="1497" y="4594"/>
                    <a:pt x="1497" y="4437"/>
                  </a:cubicBezTo>
                  <a:cubicBezTo>
                    <a:pt x="1523" y="2941"/>
                    <a:pt x="1523" y="1471"/>
                    <a:pt x="152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4654550" y="2506725"/>
              <a:ext cx="69600" cy="129300"/>
            </a:xfrm>
            <a:custGeom>
              <a:avLst/>
              <a:gdLst/>
              <a:ahLst/>
              <a:cxnLst/>
              <a:rect l="l" t="t" r="r" b="b"/>
              <a:pathLst>
                <a:path w="2784" h="5172" extrusionOk="0">
                  <a:moveTo>
                    <a:pt x="1497" y="1"/>
                  </a:moveTo>
                  <a:cubicBezTo>
                    <a:pt x="1" y="1523"/>
                    <a:pt x="657" y="3702"/>
                    <a:pt x="2783" y="5172"/>
                  </a:cubicBezTo>
                  <a:cubicBezTo>
                    <a:pt x="2337" y="3387"/>
                    <a:pt x="1969" y="1864"/>
                    <a:pt x="1497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5854150" y="1794950"/>
              <a:ext cx="70900" cy="91400"/>
            </a:xfrm>
            <a:custGeom>
              <a:avLst/>
              <a:gdLst/>
              <a:ahLst/>
              <a:cxnLst/>
              <a:rect l="l" t="t" r="r" b="b"/>
              <a:pathLst>
                <a:path w="2836" h="3656" extrusionOk="0">
                  <a:moveTo>
                    <a:pt x="594" y="1"/>
                  </a:moveTo>
                  <a:cubicBezTo>
                    <a:pt x="546" y="1"/>
                    <a:pt x="496" y="6"/>
                    <a:pt x="447" y="17"/>
                  </a:cubicBezTo>
                  <a:cubicBezTo>
                    <a:pt x="263" y="70"/>
                    <a:pt x="1" y="437"/>
                    <a:pt x="53" y="542"/>
                  </a:cubicBezTo>
                  <a:cubicBezTo>
                    <a:pt x="499" y="1618"/>
                    <a:pt x="1024" y="2642"/>
                    <a:pt x="1576" y="3640"/>
                  </a:cubicBezTo>
                  <a:cubicBezTo>
                    <a:pt x="1583" y="3650"/>
                    <a:pt x="1601" y="3655"/>
                    <a:pt x="1629" y="3655"/>
                  </a:cubicBezTo>
                  <a:cubicBezTo>
                    <a:pt x="1801" y="3655"/>
                    <a:pt x="2338" y="3464"/>
                    <a:pt x="2836" y="3351"/>
                  </a:cubicBezTo>
                  <a:cubicBezTo>
                    <a:pt x="2153" y="2065"/>
                    <a:pt x="1654" y="1120"/>
                    <a:pt x="1103" y="201"/>
                  </a:cubicBezTo>
                  <a:cubicBezTo>
                    <a:pt x="958" y="76"/>
                    <a:pt x="780" y="1"/>
                    <a:pt x="59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6104175" y="1862800"/>
              <a:ext cx="59100" cy="98625"/>
            </a:xfrm>
            <a:custGeom>
              <a:avLst/>
              <a:gdLst/>
              <a:ahLst/>
              <a:cxnLst/>
              <a:rect l="l" t="t" r="r" b="b"/>
              <a:pathLst>
                <a:path w="2364" h="3945" extrusionOk="0">
                  <a:moveTo>
                    <a:pt x="1021" y="1"/>
                  </a:moveTo>
                  <a:cubicBezTo>
                    <a:pt x="896" y="1"/>
                    <a:pt x="622" y="260"/>
                    <a:pt x="526" y="453"/>
                  </a:cubicBezTo>
                  <a:cubicBezTo>
                    <a:pt x="1" y="1477"/>
                    <a:pt x="788" y="3262"/>
                    <a:pt x="2363" y="3944"/>
                  </a:cubicBezTo>
                  <a:cubicBezTo>
                    <a:pt x="2153" y="2632"/>
                    <a:pt x="2048" y="1608"/>
                    <a:pt x="1812" y="584"/>
                  </a:cubicBezTo>
                  <a:cubicBezTo>
                    <a:pt x="1733" y="322"/>
                    <a:pt x="1339" y="112"/>
                    <a:pt x="1051" y="7"/>
                  </a:cubicBezTo>
                  <a:cubicBezTo>
                    <a:pt x="1042" y="3"/>
                    <a:pt x="1032" y="1"/>
                    <a:pt x="102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4423550" y="2494250"/>
              <a:ext cx="71550" cy="126700"/>
            </a:xfrm>
            <a:custGeom>
              <a:avLst/>
              <a:gdLst/>
              <a:ahLst/>
              <a:cxnLst/>
              <a:rect l="l" t="t" r="r" b="b"/>
              <a:pathLst>
                <a:path w="2862" h="5068" extrusionOk="0">
                  <a:moveTo>
                    <a:pt x="1025" y="1"/>
                  </a:moveTo>
                  <a:lnTo>
                    <a:pt x="1025" y="1"/>
                  </a:lnTo>
                  <a:cubicBezTo>
                    <a:pt x="1" y="1812"/>
                    <a:pt x="841" y="4122"/>
                    <a:pt x="2862" y="5067"/>
                  </a:cubicBezTo>
                  <a:cubicBezTo>
                    <a:pt x="2206" y="3256"/>
                    <a:pt x="1655" y="1760"/>
                    <a:pt x="102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5973600" y="1738275"/>
              <a:ext cx="59725" cy="94175"/>
            </a:xfrm>
            <a:custGeom>
              <a:avLst/>
              <a:gdLst/>
              <a:ahLst/>
              <a:cxnLst/>
              <a:rect l="l" t="t" r="r" b="b"/>
              <a:pathLst>
                <a:path w="2389" h="3767" extrusionOk="0">
                  <a:moveTo>
                    <a:pt x="945" y="0"/>
                  </a:moveTo>
                  <a:lnTo>
                    <a:pt x="945" y="0"/>
                  </a:lnTo>
                  <a:cubicBezTo>
                    <a:pt x="0" y="1497"/>
                    <a:pt x="289" y="3124"/>
                    <a:pt x="1234" y="3649"/>
                  </a:cubicBezTo>
                  <a:cubicBezTo>
                    <a:pt x="1387" y="3726"/>
                    <a:pt x="1549" y="3766"/>
                    <a:pt x="1714" y="3766"/>
                  </a:cubicBezTo>
                  <a:cubicBezTo>
                    <a:pt x="1833" y="3766"/>
                    <a:pt x="1953" y="3745"/>
                    <a:pt x="2074" y="3702"/>
                  </a:cubicBezTo>
                  <a:cubicBezTo>
                    <a:pt x="2284" y="3492"/>
                    <a:pt x="2389" y="3203"/>
                    <a:pt x="2336" y="2940"/>
                  </a:cubicBezTo>
                  <a:cubicBezTo>
                    <a:pt x="1969" y="2022"/>
                    <a:pt x="1496" y="1182"/>
                    <a:pt x="945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5226125" y="2118900"/>
              <a:ext cx="42700" cy="101225"/>
            </a:xfrm>
            <a:custGeom>
              <a:avLst/>
              <a:gdLst/>
              <a:ahLst/>
              <a:cxnLst/>
              <a:rect l="l" t="t" r="r" b="b"/>
              <a:pathLst>
                <a:path w="1708" h="4049" extrusionOk="0">
                  <a:moveTo>
                    <a:pt x="710" y="0"/>
                  </a:moveTo>
                  <a:lnTo>
                    <a:pt x="158" y="53"/>
                  </a:lnTo>
                  <a:cubicBezTo>
                    <a:pt x="80" y="1155"/>
                    <a:pt x="1" y="2231"/>
                    <a:pt x="1" y="3334"/>
                  </a:cubicBezTo>
                  <a:cubicBezTo>
                    <a:pt x="1" y="3596"/>
                    <a:pt x="368" y="3885"/>
                    <a:pt x="657" y="4043"/>
                  </a:cubicBezTo>
                  <a:cubicBezTo>
                    <a:pt x="664" y="4047"/>
                    <a:pt x="673" y="4049"/>
                    <a:pt x="684" y="4049"/>
                  </a:cubicBezTo>
                  <a:cubicBezTo>
                    <a:pt x="810" y="4049"/>
                    <a:pt x="1208" y="3793"/>
                    <a:pt x="1208" y="3649"/>
                  </a:cubicBezTo>
                  <a:cubicBezTo>
                    <a:pt x="1340" y="2389"/>
                    <a:pt x="1707" y="1050"/>
                    <a:pt x="71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3910375" y="2584175"/>
              <a:ext cx="53850" cy="82700"/>
            </a:xfrm>
            <a:custGeom>
              <a:avLst/>
              <a:gdLst/>
              <a:ahLst/>
              <a:cxnLst/>
              <a:rect l="l" t="t" r="r" b="b"/>
              <a:pathLst>
                <a:path w="2154" h="3308" extrusionOk="0">
                  <a:moveTo>
                    <a:pt x="1156" y="0"/>
                  </a:moveTo>
                  <a:cubicBezTo>
                    <a:pt x="788" y="630"/>
                    <a:pt x="237" y="1234"/>
                    <a:pt x="79" y="1916"/>
                  </a:cubicBezTo>
                  <a:cubicBezTo>
                    <a:pt x="1" y="2336"/>
                    <a:pt x="526" y="2835"/>
                    <a:pt x="788" y="3308"/>
                  </a:cubicBezTo>
                  <a:lnTo>
                    <a:pt x="2153" y="1313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3955000" y="2315775"/>
              <a:ext cx="59750" cy="85325"/>
            </a:xfrm>
            <a:custGeom>
              <a:avLst/>
              <a:gdLst/>
              <a:ahLst/>
              <a:cxnLst/>
              <a:rect l="l" t="t" r="r" b="b"/>
              <a:pathLst>
                <a:path w="2390" h="3413" extrusionOk="0">
                  <a:moveTo>
                    <a:pt x="1156" y="0"/>
                  </a:moveTo>
                  <a:cubicBezTo>
                    <a:pt x="736" y="761"/>
                    <a:pt x="368" y="1575"/>
                    <a:pt x="79" y="2415"/>
                  </a:cubicBezTo>
                  <a:cubicBezTo>
                    <a:pt x="1" y="2651"/>
                    <a:pt x="552" y="3071"/>
                    <a:pt x="814" y="3412"/>
                  </a:cubicBezTo>
                  <a:lnTo>
                    <a:pt x="2389" y="1444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3960900" y="2128075"/>
              <a:ext cx="57125" cy="80750"/>
            </a:xfrm>
            <a:custGeom>
              <a:avLst/>
              <a:gdLst/>
              <a:ahLst/>
              <a:cxnLst/>
              <a:rect l="l" t="t" r="r" b="b"/>
              <a:pathLst>
                <a:path w="2285" h="3230" extrusionOk="0">
                  <a:moveTo>
                    <a:pt x="1025" y="1"/>
                  </a:moveTo>
                  <a:cubicBezTo>
                    <a:pt x="762" y="263"/>
                    <a:pt x="500" y="552"/>
                    <a:pt x="1" y="1051"/>
                  </a:cubicBezTo>
                  <a:cubicBezTo>
                    <a:pt x="552" y="1864"/>
                    <a:pt x="998" y="2547"/>
                    <a:pt x="1471" y="3229"/>
                  </a:cubicBezTo>
                  <a:cubicBezTo>
                    <a:pt x="1733" y="2862"/>
                    <a:pt x="2285" y="2389"/>
                    <a:pt x="2206" y="2127"/>
                  </a:cubicBezTo>
                  <a:cubicBezTo>
                    <a:pt x="1943" y="1366"/>
                    <a:pt x="1445" y="709"/>
                    <a:pt x="102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3831625" y="2481800"/>
              <a:ext cx="63025" cy="63550"/>
            </a:xfrm>
            <a:custGeom>
              <a:avLst/>
              <a:gdLst/>
              <a:ahLst/>
              <a:cxnLst/>
              <a:rect l="l" t="t" r="r" b="b"/>
              <a:pathLst>
                <a:path w="2521" h="2542" extrusionOk="0">
                  <a:moveTo>
                    <a:pt x="762" y="0"/>
                  </a:moveTo>
                  <a:cubicBezTo>
                    <a:pt x="1" y="866"/>
                    <a:pt x="27" y="2126"/>
                    <a:pt x="998" y="2494"/>
                  </a:cubicBezTo>
                  <a:cubicBezTo>
                    <a:pt x="1081" y="2527"/>
                    <a:pt x="1174" y="2542"/>
                    <a:pt x="1272" y="2542"/>
                  </a:cubicBezTo>
                  <a:cubicBezTo>
                    <a:pt x="1639" y="2542"/>
                    <a:pt x="2084" y="2339"/>
                    <a:pt x="2416" y="2153"/>
                  </a:cubicBezTo>
                  <a:cubicBezTo>
                    <a:pt x="2521" y="2100"/>
                    <a:pt x="2494" y="1365"/>
                    <a:pt x="2284" y="1155"/>
                  </a:cubicBezTo>
                  <a:cubicBezTo>
                    <a:pt x="1812" y="735"/>
                    <a:pt x="1287" y="341"/>
                    <a:pt x="76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4586950" y="2517225"/>
              <a:ext cx="50575" cy="97150"/>
            </a:xfrm>
            <a:custGeom>
              <a:avLst/>
              <a:gdLst/>
              <a:ahLst/>
              <a:cxnLst/>
              <a:rect l="l" t="t" r="r" b="b"/>
              <a:pathLst>
                <a:path w="2023" h="3886" extrusionOk="0">
                  <a:moveTo>
                    <a:pt x="342" y="1"/>
                  </a:moveTo>
                  <a:lnTo>
                    <a:pt x="342" y="1"/>
                  </a:lnTo>
                  <a:cubicBezTo>
                    <a:pt x="1" y="1471"/>
                    <a:pt x="185" y="2678"/>
                    <a:pt x="1340" y="3886"/>
                  </a:cubicBezTo>
                  <a:cubicBezTo>
                    <a:pt x="2022" y="2074"/>
                    <a:pt x="1707" y="867"/>
                    <a:pt x="34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3953700" y="1973875"/>
              <a:ext cx="45950" cy="84050"/>
            </a:xfrm>
            <a:custGeom>
              <a:avLst/>
              <a:gdLst/>
              <a:ahLst/>
              <a:cxnLst/>
              <a:rect l="l" t="t" r="r" b="b"/>
              <a:pathLst>
                <a:path w="1838" h="3362" extrusionOk="0">
                  <a:moveTo>
                    <a:pt x="0" y="0"/>
                  </a:moveTo>
                  <a:lnTo>
                    <a:pt x="0" y="0"/>
                  </a:lnTo>
                  <a:cubicBezTo>
                    <a:pt x="53" y="1155"/>
                    <a:pt x="53" y="2047"/>
                    <a:pt x="158" y="2887"/>
                  </a:cubicBezTo>
                  <a:cubicBezTo>
                    <a:pt x="184" y="3071"/>
                    <a:pt x="578" y="3307"/>
                    <a:pt x="814" y="3360"/>
                  </a:cubicBezTo>
                  <a:cubicBezTo>
                    <a:pt x="822" y="3361"/>
                    <a:pt x="830" y="3362"/>
                    <a:pt x="839" y="3362"/>
                  </a:cubicBezTo>
                  <a:cubicBezTo>
                    <a:pt x="998" y="3362"/>
                    <a:pt x="1241" y="3139"/>
                    <a:pt x="1365" y="2940"/>
                  </a:cubicBezTo>
                  <a:cubicBezTo>
                    <a:pt x="1838" y="2179"/>
                    <a:pt x="1313" y="761"/>
                    <a:pt x="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5990000" y="1914800"/>
              <a:ext cx="55150" cy="68925"/>
            </a:xfrm>
            <a:custGeom>
              <a:avLst/>
              <a:gdLst/>
              <a:ahLst/>
              <a:cxnLst/>
              <a:rect l="l" t="t" r="r" b="b"/>
              <a:pathLst>
                <a:path w="2206" h="2757" extrusionOk="0">
                  <a:moveTo>
                    <a:pt x="630" y="1"/>
                  </a:moveTo>
                  <a:cubicBezTo>
                    <a:pt x="447" y="316"/>
                    <a:pt x="0" y="709"/>
                    <a:pt x="79" y="893"/>
                  </a:cubicBezTo>
                  <a:cubicBezTo>
                    <a:pt x="394" y="1523"/>
                    <a:pt x="762" y="2153"/>
                    <a:pt x="1182" y="2757"/>
                  </a:cubicBezTo>
                  <a:lnTo>
                    <a:pt x="2205" y="1969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4022600" y="2461450"/>
              <a:ext cx="42675" cy="63675"/>
            </a:xfrm>
            <a:custGeom>
              <a:avLst/>
              <a:gdLst/>
              <a:ahLst/>
              <a:cxnLst/>
              <a:rect l="l" t="t" r="r" b="b"/>
              <a:pathLst>
                <a:path w="1707" h="2547" extrusionOk="0">
                  <a:moveTo>
                    <a:pt x="945" y="0"/>
                  </a:moveTo>
                  <a:cubicBezTo>
                    <a:pt x="657" y="525"/>
                    <a:pt x="237" y="1024"/>
                    <a:pt x="79" y="1575"/>
                  </a:cubicBezTo>
                  <a:cubicBezTo>
                    <a:pt x="0" y="1838"/>
                    <a:pt x="420" y="2232"/>
                    <a:pt x="630" y="2547"/>
                  </a:cubicBezTo>
                  <a:lnTo>
                    <a:pt x="1155" y="2547"/>
                  </a:lnTo>
                  <a:cubicBezTo>
                    <a:pt x="1339" y="2022"/>
                    <a:pt x="1654" y="1470"/>
                    <a:pt x="1707" y="893"/>
                  </a:cubicBezTo>
                  <a:cubicBezTo>
                    <a:pt x="1707" y="630"/>
                    <a:pt x="1208" y="315"/>
                    <a:pt x="945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3853275" y="2391225"/>
              <a:ext cx="49250" cy="61725"/>
            </a:xfrm>
            <a:custGeom>
              <a:avLst/>
              <a:gdLst/>
              <a:ahLst/>
              <a:cxnLst/>
              <a:rect l="l" t="t" r="r" b="b"/>
              <a:pathLst>
                <a:path w="1970" h="2469" extrusionOk="0">
                  <a:moveTo>
                    <a:pt x="893" y="1"/>
                  </a:moveTo>
                  <a:cubicBezTo>
                    <a:pt x="605" y="447"/>
                    <a:pt x="132" y="867"/>
                    <a:pt x="53" y="1366"/>
                  </a:cubicBezTo>
                  <a:cubicBezTo>
                    <a:pt x="1" y="1681"/>
                    <a:pt x="500" y="2101"/>
                    <a:pt x="762" y="2468"/>
                  </a:cubicBezTo>
                  <a:lnTo>
                    <a:pt x="1970" y="141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6197375" y="1893150"/>
              <a:ext cx="22975" cy="51200"/>
            </a:xfrm>
            <a:custGeom>
              <a:avLst/>
              <a:gdLst/>
              <a:ahLst/>
              <a:cxnLst/>
              <a:rect l="l" t="t" r="r" b="b"/>
              <a:pathLst>
                <a:path w="919" h="2048" extrusionOk="0">
                  <a:moveTo>
                    <a:pt x="26" y="0"/>
                  </a:moveTo>
                  <a:cubicBezTo>
                    <a:pt x="26" y="657"/>
                    <a:pt x="0" y="1287"/>
                    <a:pt x="53" y="1943"/>
                  </a:cubicBezTo>
                  <a:cubicBezTo>
                    <a:pt x="289" y="1995"/>
                    <a:pt x="551" y="2048"/>
                    <a:pt x="814" y="2048"/>
                  </a:cubicBezTo>
                  <a:lnTo>
                    <a:pt x="919" y="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2036825" y="2188325"/>
              <a:ext cx="439700" cy="560575"/>
            </a:xfrm>
            <a:custGeom>
              <a:avLst/>
              <a:gdLst/>
              <a:ahLst/>
              <a:cxnLst/>
              <a:rect l="l" t="t" r="r" b="b"/>
              <a:pathLst>
                <a:path w="17588" h="22423" extrusionOk="0">
                  <a:moveTo>
                    <a:pt x="11372" y="1"/>
                  </a:moveTo>
                  <a:cubicBezTo>
                    <a:pt x="11327" y="1"/>
                    <a:pt x="11281" y="2"/>
                    <a:pt x="11235" y="6"/>
                  </a:cubicBezTo>
                  <a:cubicBezTo>
                    <a:pt x="11576" y="662"/>
                    <a:pt x="11918" y="1318"/>
                    <a:pt x="12338" y="2106"/>
                  </a:cubicBezTo>
                  <a:cubicBezTo>
                    <a:pt x="9450" y="754"/>
                    <a:pt x="6799" y="65"/>
                    <a:pt x="4653" y="65"/>
                  </a:cubicBezTo>
                  <a:cubicBezTo>
                    <a:pt x="2507" y="65"/>
                    <a:pt x="867" y="754"/>
                    <a:pt x="0" y="2158"/>
                  </a:cubicBezTo>
                  <a:cubicBezTo>
                    <a:pt x="1764" y="1702"/>
                    <a:pt x="3454" y="1432"/>
                    <a:pt x="5040" y="1432"/>
                  </a:cubicBezTo>
                  <a:cubicBezTo>
                    <a:pt x="8835" y="1432"/>
                    <a:pt x="12027" y="2977"/>
                    <a:pt x="14175" y="7198"/>
                  </a:cubicBezTo>
                  <a:cubicBezTo>
                    <a:pt x="17036" y="12737"/>
                    <a:pt x="16328" y="17777"/>
                    <a:pt x="11839" y="22423"/>
                  </a:cubicBezTo>
                  <a:cubicBezTo>
                    <a:pt x="12574" y="22396"/>
                    <a:pt x="13125" y="22318"/>
                    <a:pt x="13440" y="22003"/>
                  </a:cubicBezTo>
                  <a:cubicBezTo>
                    <a:pt x="15514" y="20218"/>
                    <a:pt x="16826" y="17698"/>
                    <a:pt x="17115" y="14968"/>
                  </a:cubicBezTo>
                  <a:cubicBezTo>
                    <a:pt x="17588" y="10847"/>
                    <a:pt x="16538" y="7198"/>
                    <a:pt x="13834" y="3996"/>
                  </a:cubicBezTo>
                  <a:cubicBezTo>
                    <a:pt x="13571" y="3654"/>
                    <a:pt x="13466" y="3182"/>
                    <a:pt x="13545" y="2762"/>
                  </a:cubicBezTo>
                  <a:cubicBezTo>
                    <a:pt x="13901" y="1517"/>
                    <a:pt x="12756" y="1"/>
                    <a:pt x="1137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2877450" y="2952325"/>
              <a:ext cx="848550" cy="135850"/>
            </a:xfrm>
            <a:custGeom>
              <a:avLst/>
              <a:gdLst/>
              <a:ahLst/>
              <a:cxnLst/>
              <a:rect l="l" t="t" r="r" b="b"/>
              <a:pathLst>
                <a:path w="33942" h="5434" extrusionOk="0">
                  <a:moveTo>
                    <a:pt x="80" y="0"/>
                  </a:moveTo>
                  <a:lnTo>
                    <a:pt x="1" y="735"/>
                  </a:lnTo>
                  <a:cubicBezTo>
                    <a:pt x="11183" y="2861"/>
                    <a:pt x="22392" y="4909"/>
                    <a:pt x="33810" y="5434"/>
                  </a:cubicBezTo>
                  <a:lnTo>
                    <a:pt x="33942" y="5014"/>
                  </a:lnTo>
                  <a:cubicBezTo>
                    <a:pt x="32734" y="4672"/>
                    <a:pt x="31553" y="4200"/>
                    <a:pt x="30319" y="4016"/>
                  </a:cubicBezTo>
                  <a:cubicBezTo>
                    <a:pt x="21473" y="2756"/>
                    <a:pt x="12601" y="1549"/>
                    <a:pt x="3755" y="315"/>
                  </a:cubicBezTo>
                  <a:cubicBezTo>
                    <a:pt x="2521" y="158"/>
                    <a:pt x="1313" y="105"/>
                    <a:pt x="8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2435825" y="2575625"/>
              <a:ext cx="429850" cy="311150"/>
            </a:xfrm>
            <a:custGeom>
              <a:avLst/>
              <a:gdLst/>
              <a:ahLst/>
              <a:cxnLst/>
              <a:rect l="l" t="t" r="r" b="b"/>
              <a:pathLst>
                <a:path w="17194" h="12446" extrusionOk="0">
                  <a:moveTo>
                    <a:pt x="13466" y="1"/>
                  </a:moveTo>
                  <a:lnTo>
                    <a:pt x="12836" y="946"/>
                  </a:lnTo>
                  <a:cubicBezTo>
                    <a:pt x="13230" y="1103"/>
                    <a:pt x="13702" y="1182"/>
                    <a:pt x="13991" y="1418"/>
                  </a:cubicBezTo>
                  <a:cubicBezTo>
                    <a:pt x="15566" y="2836"/>
                    <a:pt x="15618" y="4542"/>
                    <a:pt x="13991" y="5854"/>
                  </a:cubicBezTo>
                  <a:cubicBezTo>
                    <a:pt x="12967" y="6668"/>
                    <a:pt x="11734" y="7219"/>
                    <a:pt x="10552" y="7771"/>
                  </a:cubicBezTo>
                  <a:cubicBezTo>
                    <a:pt x="9240" y="8401"/>
                    <a:pt x="7901" y="8847"/>
                    <a:pt x="6615" y="9451"/>
                  </a:cubicBezTo>
                  <a:cubicBezTo>
                    <a:pt x="5749" y="9871"/>
                    <a:pt x="4987" y="10553"/>
                    <a:pt x="4121" y="10947"/>
                  </a:cubicBezTo>
                  <a:cubicBezTo>
                    <a:pt x="3752" y="11103"/>
                    <a:pt x="3411" y="11178"/>
                    <a:pt x="3103" y="11178"/>
                  </a:cubicBezTo>
                  <a:cubicBezTo>
                    <a:pt x="2121" y="11178"/>
                    <a:pt x="1496" y="10416"/>
                    <a:pt x="1496" y="9136"/>
                  </a:cubicBezTo>
                  <a:cubicBezTo>
                    <a:pt x="1496" y="7272"/>
                    <a:pt x="2546" y="5986"/>
                    <a:pt x="3885" y="4857"/>
                  </a:cubicBezTo>
                  <a:cubicBezTo>
                    <a:pt x="4462" y="4385"/>
                    <a:pt x="5014" y="3860"/>
                    <a:pt x="5591" y="3361"/>
                  </a:cubicBezTo>
                  <a:lnTo>
                    <a:pt x="5276" y="3020"/>
                  </a:lnTo>
                  <a:cubicBezTo>
                    <a:pt x="3307" y="3492"/>
                    <a:pt x="2048" y="4831"/>
                    <a:pt x="1076" y="6563"/>
                  </a:cubicBezTo>
                  <a:cubicBezTo>
                    <a:pt x="0" y="8479"/>
                    <a:pt x="184" y="10658"/>
                    <a:pt x="1418" y="11813"/>
                  </a:cubicBezTo>
                  <a:cubicBezTo>
                    <a:pt x="1902" y="12243"/>
                    <a:pt x="2456" y="12446"/>
                    <a:pt x="3093" y="12446"/>
                  </a:cubicBezTo>
                  <a:cubicBezTo>
                    <a:pt x="3974" y="12446"/>
                    <a:pt x="5013" y="12057"/>
                    <a:pt x="6247" y="11341"/>
                  </a:cubicBezTo>
                  <a:cubicBezTo>
                    <a:pt x="7822" y="10422"/>
                    <a:pt x="9581" y="9818"/>
                    <a:pt x="11156" y="8952"/>
                  </a:cubicBezTo>
                  <a:cubicBezTo>
                    <a:pt x="12757" y="8059"/>
                    <a:pt x="14411" y="7219"/>
                    <a:pt x="15697" y="5986"/>
                  </a:cubicBezTo>
                  <a:cubicBezTo>
                    <a:pt x="17193" y="4568"/>
                    <a:pt x="16773" y="1760"/>
                    <a:pt x="15094" y="552"/>
                  </a:cubicBezTo>
                  <a:cubicBezTo>
                    <a:pt x="14647" y="237"/>
                    <a:pt x="13991" y="158"/>
                    <a:pt x="1346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2162825" y="2271150"/>
              <a:ext cx="248075" cy="340450"/>
            </a:xfrm>
            <a:custGeom>
              <a:avLst/>
              <a:gdLst/>
              <a:ahLst/>
              <a:cxnLst/>
              <a:rect l="l" t="t" r="r" b="b"/>
              <a:pathLst>
                <a:path w="9923" h="13618" extrusionOk="0">
                  <a:moveTo>
                    <a:pt x="3360" y="0"/>
                  </a:moveTo>
                  <a:lnTo>
                    <a:pt x="3124" y="341"/>
                  </a:lnTo>
                  <a:cubicBezTo>
                    <a:pt x="3439" y="761"/>
                    <a:pt x="3754" y="1181"/>
                    <a:pt x="4095" y="1549"/>
                  </a:cubicBezTo>
                  <a:cubicBezTo>
                    <a:pt x="5906" y="3386"/>
                    <a:pt x="7691" y="5250"/>
                    <a:pt x="8243" y="7875"/>
                  </a:cubicBezTo>
                  <a:cubicBezTo>
                    <a:pt x="8453" y="8977"/>
                    <a:pt x="8453" y="10080"/>
                    <a:pt x="8243" y="11182"/>
                  </a:cubicBezTo>
                  <a:cubicBezTo>
                    <a:pt x="8164" y="11629"/>
                    <a:pt x="7298" y="11917"/>
                    <a:pt x="6799" y="12285"/>
                  </a:cubicBezTo>
                  <a:cubicBezTo>
                    <a:pt x="6510" y="11839"/>
                    <a:pt x="6116" y="11419"/>
                    <a:pt x="6011" y="10920"/>
                  </a:cubicBezTo>
                  <a:cubicBezTo>
                    <a:pt x="5854" y="10237"/>
                    <a:pt x="5985" y="9502"/>
                    <a:pt x="5933" y="8794"/>
                  </a:cubicBezTo>
                  <a:cubicBezTo>
                    <a:pt x="5723" y="5959"/>
                    <a:pt x="5093" y="3307"/>
                    <a:pt x="2835" y="1365"/>
                  </a:cubicBezTo>
                  <a:cubicBezTo>
                    <a:pt x="2350" y="949"/>
                    <a:pt x="1831" y="591"/>
                    <a:pt x="1165" y="591"/>
                  </a:cubicBezTo>
                  <a:cubicBezTo>
                    <a:pt x="821" y="591"/>
                    <a:pt x="438" y="686"/>
                    <a:pt x="0" y="919"/>
                  </a:cubicBezTo>
                  <a:cubicBezTo>
                    <a:pt x="3255" y="2074"/>
                    <a:pt x="4200" y="4594"/>
                    <a:pt x="4541" y="7455"/>
                  </a:cubicBezTo>
                  <a:cubicBezTo>
                    <a:pt x="4673" y="8662"/>
                    <a:pt x="4646" y="9949"/>
                    <a:pt x="4778" y="11130"/>
                  </a:cubicBezTo>
                  <a:cubicBezTo>
                    <a:pt x="4883" y="12285"/>
                    <a:pt x="5276" y="13440"/>
                    <a:pt x="6615" y="13597"/>
                  </a:cubicBezTo>
                  <a:cubicBezTo>
                    <a:pt x="6735" y="13611"/>
                    <a:pt x="6852" y="13618"/>
                    <a:pt x="6966" y="13618"/>
                  </a:cubicBezTo>
                  <a:cubicBezTo>
                    <a:pt x="8163" y="13618"/>
                    <a:pt x="9093" y="12883"/>
                    <a:pt x="9476" y="11734"/>
                  </a:cubicBezTo>
                  <a:cubicBezTo>
                    <a:pt x="9791" y="10815"/>
                    <a:pt x="9923" y="9844"/>
                    <a:pt x="9818" y="8872"/>
                  </a:cubicBezTo>
                  <a:cubicBezTo>
                    <a:pt x="9345" y="5197"/>
                    <a:pt x="7140" y="2546"/>
                    <a:pt x="4358" y="315"/>
                  </a:cubicBezTo>
                  <a:cubicBezTo>
                    <a:pt x="4095" y="105"/>
                    <a:pt x="3701" y="79"/>
                    <a:pt x="336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3279725" y="3081600"/>
              <a:ext cx="514525" cy="397700"/>
            </a:xfrm>
            <a:custGeom>
              <a:avLst/>
              <a:gdLst/>
              <a:ahLst/>
              <a:cxnLst/>
              <a:rect l="l" t="t" r="r" b="b"/>
              <a:pathLst>
                <a:path w="20581" h="15908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735"/>
                    <a:pt x="788" y="1181"/>
                    <a:pt x="1156" y="1470"/>
                  </a:cubicBezTo>
                  <a:cubicBezTo>
                    <a:pt x="2705" y="2651"/>
                    <a:pt x="4306" y="3701"/>
                    <a:pt x="5828" y="4909"/>
                  </a:cubicBezTo>
                  <a:cubicBezTo>
                    <a:pt x="10264" y="8426"/>
                    <a:pt x="14674" y="11996"/>
                    <a:pt x="19111" y="15514"/>
                  </a:cubicBezTo>
                  <a:cubicBezTo>
                    <a:pt x="19478" y="15802"/>
                    <a:pt x="20082" y="15802"/>
                    <a:pt x="20581" y="15907"/>
                  </a:cubicBezTo>
                  <a:cubicBezTo>
                    <a:pt x="20423" y="15461"/>
                    <a:pt x="20266" y="14989"/>
                    <a:pt x="20108" y="14516"/>
                  </a:cubicBezTo>
                  <a:cubicBezTo>
                    <a:pt x="20029" y="14385"/>
                    <a:pt x="19872" y="14306"/>
                    <a:pt x="19767" y="14201"/>
                  </a:cubicBezTo>
                  <a:cubicBezTo>
                    <a:pt x="14202" y="8794"/>
                    <a:pt x="7797" y="4489"/>
                    <a:pt x="1287" y="315"/>
                  </a:cubicBezTo>
                  <a:cubicBezTo>
                    <a:pt x="1051" y="184"/>
                    <a:pt x="762" y="184"/>
                    <a:pt x="1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2079475" y="1650325"/>
              <a:ext cx="333400" cy="473175"/>
            </a:xfrm>
            <a:custGeom>
              <a:avLst/>
              <a:gdLst/>
              <a:ahLst/>
              <a:cxnLst/>
              <a:rect l="l" t="t" r="r" b="b"/>
              <a:pathLst>
                <a:path w="13336" h="18927" extrusionOk="0">
                  <a:moveTo>
                    <a:pt x="5539" y="1"/>
                  </a:moveTo>
                  <a:lnTo>
                    <a:pt x="6642" y="3282"/>
                  </a:lnTo>
                  <a:cubicBezTo>
                    <a:pt x="5329" y="4306"/>
                    <a:pt x="5119" y="5802"/>
                    <a:pt x="5697" y="7535"/>
                  </a:cubicBezTo>
                  <a:cubicBezTo>
                    <a:pt x="5775" y="8007"/>
                    <a:pt x="5670" y="8480"/>
                    <a:pt x="5355" y="8847"/>
                  </a:cubicBezTo>
                  <a:cubicBezTo>
                    <a:pt x="4358" y="9845"/>
                    <a:pt x="3256" y="10737"/>
                    <a:pt x="2442" y="11446"/>
                  </a:cubicBezTo>
                  <a:lnTo>
                    <a:pt x="1" y="10921"/>
                  </a:lnTo>
                  <a:lnTo>
                    <a:pt x="972" y="12522"/>
                  </a:lnTo>
                  <a:cubicBezTo>
                    <a:pt x="1707" y="14858"/>
                    <a:pt x="2363" y="16879"/>
                    <a:pt x="3019" y="18927"/>
                  </a:cubicBezTo>
                  <a:lnTo>
                    <a:pt x="3702" y="18743"/>
                  </a:lnTo>
                  <a:cubicBezTo>
                    <a:pt x="3387" y="17588"/>
                    <a:pt x="3360" y="16197"/>
                    <a:pt x="2678" y="15331"/>
                  </a:cubicBezTo>
                  <a:cubicBezTo>
                    <a:pt x="1707" y="14123"/>
                    <a:pt x="1943" y="13231"/>
                    <a:pt x="2809" y="12417"/>
                  </a:cubicBezTo>
                  <a:cubicBezTo>
                    <a:pt x="4087" y="11191"/>
                    <a:pt x="5521" y="10147"/>
                    <a:pt x="6904" y="9026"/>
                  </a:cubicBezTo>
                  <a:lnTo>
                    <a:pt x="6904" y="9026"/>
                  </a:lnTo>
                  <a:cubicBezTo>
                    <a:pt x="6904" y="9036"/>
                    <a:pt x="6904" y="9047"/>
                    <a:pt x="6904" y="9057"/>
                  </a:cubicBezTo>
                  <a:lnTo>
                    <a:pt x="6930" y="9005"/>
                  </a:lnTo>
                  <a:lnTo>
                    <a:pt x="6930" y="9005"/>
                  </a:lnTo>
                  <a:cubicBezTo>
                    <a:pt x="6922" y="9012"/>
                    <a:pt x="6913" y="9019"/>
                    <a:pt x="6904" y="9026"/>
                  </a:cubicBezTo>
                  <a:lnTo>
                    <a:pt x="6904" y="9026"/>
                  </a:lnTo>
                  <a:cubicBezTo>
                    <a:pt x="6903" y="8275"/>
                    <a:pt x="6850" y="7525"/>
                    <a:pt x="6747" y="6800"/>
                  </a:cubicBezTo>
                  <a:cubicBezTo>
                    <a:pt x="6413" y="5026"/>
                    <a:pt x="7160" y="3832"/>
                    <a:pt x="8867" y="3832"/>
                  </a:cubicBezTo>
                  <a:cubicBezTo>
                    <a:pt x="8904" y="3832"/>
                    <a:pt x="8941" y="3832"/>
                    <a:pt x="8978" y="3833"/>
                  </a:cubicBezTo>
                  <a:cubicBezTo>
                    <a:pt x="9923" y="3886"/>
                    <a:pt x="10842" y="4280"/>
                    <a:pt x="11760" y="4542"/>
                  </a:cubicBezTo>
                  <a:cubicBezTo>
                    <a:pt x="12207" y="4700"/>
                    <a:pt x="12627" y="4883"/>
                    <a:pt x="13047" y="5093"/>
                  </a:cubicBezTo>
                  <a:lnTo>
                    <a:pt x="13335" y="4726"/>
                  </a:lnTo>
                  <a:cubicBezTo>
                    <a:pt x="13073" y="4385"/>
                    <a:pt x="12915" y="3860"/>
                    <a:pt x="12600" y="3728"/>
                  </a:cubicBezTo>
                  <a:cubicBezTo>
                    <a:pt x="11025" y="3151"/>
                    <a:pt x="9424" y="2678"/>
                    <a:pt x="7639" y="2101"/>
                  </a:cubicBezTo>
                  <a:cubicBezTo>
                    <a:pt x="7324" y="368"/>
                    <a:pt x="7114" y="106"/>
                    <a:pt x="5539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2497500" y="2145150"/>
              <a:ext cx="318950" cy="274475"/>
            </a:xfrm>
            <a:custGeom>
              <a:avLst/>
              <a:gdLst/>
              <a:ahLst/>
              <a:cxnLst/>
              <a:rect l="l" t="t" r="r" b="b"/>
              <a:pathLst>
                <a:path w="12758" h="10979" extrusionOk="0">
                  <a:moveTo>
                    <a:pt x="12443" y="0"/>
                  </a:moveTo>
                  <a:cubicBezTo>
                    <a:pt x="11918" y="578"/>
                    <a:pt x="11498" y="1286"/>
                    <a:pt x="10868" y="1654"/>
                  </a:cubicBezTo>
                  <a:cubicBezTo>
                    <a:pt x="9057" y="2651"/>
                    <a:pt x="7980" y="4253"/>
                    <a:pt x="6878" y="5933"/>
                  </a:cubicBezTo>
                  <a:cubicBezTo>
                    <a:pt x="5401" y="8111"/>
                    <a:pt x="3398" y="9645"/>
                    <a:pt x="436" y="9645"/>
                  </a:cubicBezTo>
                  <a:cubicBezTo>
                    <a:pt x="293" y="9645"/>
                    <a:pt x="148" y="9641"/>
                    <a:pt x="0" y="9634"/>
                  </a:cubicBezTo>
                  <a:lnTo>
                    <a:pt x="0" y="9634"/>
                  </a:lnTo>
                  <a:cubicBezTo>
                    <a:pt x="102" y="10694"/>
                    <a:pt x="648" y="10978"/>
                    <a:pt x="1342" y="10978"/>
                  </a:cubicBezTo>
                  <a:cubicBezTo>
                    <a:pt x="1541" y="10978"/>
                    <a:pt x="1753" y="10955"/>
                    <a:pt x="1969" y="10920"/>
                  </a:cubicBezTo>
                  <a:cubicBezTo>
                    <a:pt x="4962" y="10369"/>
                    <a:pt x="6957" y="8531"/>
                    <a:pt x="8532" y="6064"/>
                  </a:cubicBezTo>
                  <a:cubicBezTo>
                    <a:pt x="9267" y="4935"/>
                    <a:pt x="10212" y="3964"/>
                    <a:pt x="10999" y="2888"/>
                  </a:cubicBezTo>
                  <a:cubicBezTo>
                    <a:pt x="11629" y="2021"/>
                    <a:pt x="12180" y="1129"/>
                    <a:pt x="12758" y="236"/>
                  </a:cubicBezTo>
                  <a:lnTo>
                    <a:pt x="12443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0"/>
            <p:cNvSpPr/>
            <p:nvPr/>
          </p:nvSpPr>
          <p:spPr>
            <a:xfrm>
              <a:off x="3318450" y="3306675"/>
              <a:ext cx="164250" cy="205400"/>
            </a:xfrm>
            <a:custGeom>
              <a:avLst/>
              <a:gdLst/>
              <a:ahLst/>
              <a:cxnLst/>
              <a:rect l="l" t="t" r="r" b="b"/>
              <a:pathLst>
                <a:path w="6570" h="8216" extrusionOk="0">
                  <a:moveTo>
                    <a:pt x="841" y="1"/>
                  </a:moveTo>
                  <a:lnTo>
                    <a:pt x="841" y="1"/>
                  </a:lnTo>
                  <a:cubicBezTo>
                    <a:pt x="1" y="2363"/>
                    <a:pt x="2311" y="7219"/>
                    <a:pt x="4489" y="8059"/>
                  </a:cubicBezTo>
                  <a:cubicBezTo>
                    <a:pt x="4766" y="8165"/>
                    <a:pt x="5036" y="8216"/>
                    <a:pt x="5284" y="8216"/>
                  </a:cubicBezTo>
                  <a:cubicBezTo>
                    <a:pt x="6025" y="8216"/>
                    <a:pt x="6569" y="7763"/>
                    <a:pt x="6511" y="6957"/>
                  </a:cubicBezTo>
                  <a:cubicBezTo>
                    <a:pt x="6327" y="4909"/>
                    <a:pt x="5723" y="2888"/>
                    <a:pt x="5329" y="867"/>
                  </a:cubicBezTo>
                  <a:lnTo>
                    <a:pt x="4463" y="998"/>
                  </a:lnTo>
                  <a:cubicBezTo>
                    <a:pt x="4516" y="1917"/>
                    <a:pt x="4516" y="2862"/>
                    <a:pt x="4673" y="3781"/>
                  </a:cubicBezTo>
                  <a:cubicBezTo>
                    <a:pt x="4831" y="4804"/>
                    <a:pt x="5119" y="5802"/>
                    <a:pt x="5329" y="6826"/>
                  </a:cubicBezTo>
                  <a:cubicBezTo>
                    <a:pt x="2363" y="5408"/>
                    <a:pt x="1786" y="2626"/>
                    <a:pt x="84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0"/>
            <p:cNvSpPr/>
            <p:nvPr/>
          </p:nvSpPr>
          <p:spPr>
            <a:xfrm>
              <a:off x="1963350" y="2432175"/>
              <a:ext cx="126000" cy="132350"/>
            </a:xfrm>
            <a:custGeom>
              <a:avLst/>
              <a:gdLst/>
              <a:ahLst/>
              <a:cxnLst/>
              <a:rect l="l" t="t" r="r" b="b"/>
              <a:pathLst>
                <a:path w="5040" h="5294" extrusionOk="0">
                  <a:moveTo>
                    <a:pt x="1694" y="841"/>
                  </a:moveTo>
                  <a:cubicBezTo>
                    <a:pt x="2036" y="1099"/>
                    <a:pt x="2548" y="1334"/>
                    <a:pt x="2703" y="1696"/>
                  </a:cubicBezTo>
                  <a:cubicBezTo>
                    <a:pt x="2939" y="2195"/>
                    <a:pt x="2992" y="2773"/>
                    <a:pt x="2861" y="3298"/>
                  </a:cubicBezTo>
                  <a:cubicBezTo>
                    <a:pt x="2782" y="3560"/>
                    <a:pt x="2178" y="3691"/>
                    <a:pt x="1784" y="3875"/>
                  </a:cubicBezTo>
                  <a:cubicBezTo>
                    <a:pt x="1627" y="3376"/>
                    <a:pt x="1312" y="2930"/>
                    <a:pt x="1312" y="2405"/>
                  </a:cubicBezTo>
                  <a:cubicBezTo>
                    <a:pt x="1286" y="1893"/>
                    <a:pt x="1536" y="1355"/>
                    <a:pt x="1694" y="841"/>
                  </a:cubicBezTo>
                  <a:close/>
                  <a:moveTo>
                    <a:pt x="2622" y="0"/>
                  </a:moveTo>
                  <a:cubicBezTo>
                    <a:pt x="2224" y="0"/>
                    <a:pt x="1896" y="235"/>
                    <a:pt x="1689" y="804"/>
                  </a:cubicBezTo>
                  <a:lnTo>
                    <a:pt x="1689" y="804"/>
                  </a:lnTo>
                  <a:cubicBezTo>
                    <a:pt x="0" y="865"/>
                    <a:pt x="131" y="2146"/>
                    <a:pt x="209" y="3245"/>
                  </a:cubicBezTo>
                  <a:cubicBezTo>
                    <a:pt x="287" y="4384"/>
                    <a:pt x="850" y="5293"/>
                    <a:pt x="2149" y="5293"/>
                  </a:cubicBezTo>
                  <a:cubicBezTo>
                    <a:pt x="2167" y="5293"/>
                    <a:pt x="2186" y="5293"/>
                    <a:pt x="2204" y="5293"/>
                  </a:cubicBezTo>
                  <a:cubicBezTo>
                    <a:pt x="3543" y="5240"/>
                    <a:pt x="4357" y="4374"/>
                    <a:pt x="4672" y="3140"/>
                  </a:cubicBezTo>
                  <a:cubicBezTo>
                    <a:pt x="5039" y="2011"/>
                    <a:pt x="4541" y="804"/>
                    <a:pt x="3491" y="279"/>
                  </a:cubicBezTo>
                  <a:cubicBezTo>
                    <a:pt x="3180" y="103"/>
                    <a:pt x="2886" y="0"/>
                    <a:pt x="262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0"/>
            <p:cNvSpPr/>
            <p:nvPr/>
          </p:nvSpPr>
          <p:spPr>
            <a:xfrm>
              <a:off x="2356400" y="2005350"/>
              <a:ext cx="202800" cy="117675"/>
            </a:xfrm>
            <a:custGeom>
              <a:avLst/>
              <a:gdLst/>
              <a:ahLst/>
              <a:cxnLst/>
              <a:rect l="l" t="t" r="r" b="b"/>
              <a:pathLst>
                <a:path w="8112" h="4707" extrusionOk="0">
                  <a:moveTo>
                    <a:pt x="1576" y="1"/>
                  </a:moveTo>
                  <a:cubicBezTo>
                    <a:pt x="237" y="500"/>
                    <a:pt x="1" y="1392"/>
                    <a:pt x="211" y="2416"/>
                  </a:cubicBezTo>
                  <a:cubicBezTo>
                    <a:pt x="323" y="2951"/>
                    <a:pt x="610" y="3071"/>
                    <a:pt x="956" y="3071"/>
                  </a:cubicBezTo>
                  <a:cubicBezTo>
                    <a:pt x="1237" y="3071"/>
                    <a:pt x="1557" y="2992"/>
                    <a:pt x="1856" y="2992"/>
                  </a:cubicBezTo>
                  <a:cubicBezTo>
                    <a:pt x="1877" y="2992"/>
                    <a:pt x="1897" y="2993"/>
                    <a:pt x="1917" y="2993"/>
                  </a:cubicBezTo>
                  <a:cubicBezTo>
                    <a:pt x="2468" y="3020"/>
                    <a:pt x="3125" y="3492"/>
                    <a:pt x="3545" y="3965"/>
                  </a:cubicBezTo>
                  <a:cubicBezTo>
                    <a:pt x="4009" y="4471"/>
                    <a:pt x="4465" y="4706"/>
                    <a:pt x="4939" y="4706"/>
                  </a:cubicBezTo>
                  <a:cubicBezTo>
                    <a:pt x="5349" y="4706"/>
                    <a:pt x="5771" y="4530"/>
                    <a:pt x="6222" y="4201"/>
                  </a:cubicBezTo>
                  <a:cubicBezTo>
                    <a:pt x="7561" y="3203"/>
                    <a:pt x="8112" y="1838"/>
                    <a:pt x="7534" y="972"/>
                  </a:cubicBezTo>
                  <a:cubicBezTo>
                    <a:pt x="7351" y="736"/>
                    <a:pt x="7009" y="605"/>
                    <a:pt x="6747" y="421"/>
                  </a:cubicBezTo>
                  <a:lnTo>
                    <a:pt x="6484" y="710"/>
                  </a:lnTo>
                  <a:cubicBezTo>
                    <a:pt x="6616" y="972"/>
                    <a:pt x="6931" y="1313"/>
                    <a:pt x="6852" y="1471"/>
                  </a:cubicBezTo>
                  <a:cubicBezTo>
                    <a:pt x="6484" y="2285"/>
                    <a:pt x="6012" y="3046"/>
                    <a:pt x="5435" y="3755"/>
                  </a:cubicBezTo>
                  <a:cubicBezTo>
                    <a:pt x="5379" y="3828"/>
                    <a:pt x="5228" y="3860"/>
                    <a:pt x="5048" y="3860"/>
                  </a:cubicBezTo>
                  <a:cubicBezTo>
                    <a:pt x="4715" y="3860"/>
                    <a:pt x="4286" y="3751"/>
                    <a:pt x="4201" y="3597"/>
                  </a:cubicBezTo>
                  <a:cubicBezTo>
                    <a:pt x="3655" y="2611"/>
                    <a:pt x="2892" y="2145"/>
                    <a:pt x="1870" y="2145"/>
                  </a:cubicBezTo>
                  <a:cubicBezTo>
                    <a:pt x="1613" y="2145"/>
                    <a:pt x="1341" y="2174"/>
                    <a:pt x="1051" y="2232"/>
                  </a:cubicBezTo>
                  <a:cubicBezTo>
                    <a:pt x="1235" y="1445"/>
                    <a:pt x="1392" y="815"/>
                    <a:pt x="1576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0"/>
            <p:cNvSpPr/>
            <p:nvPr/>
          </p:nvSpPr>
          <p:spPr>
            <a:xfrm>
              <a:off x="3821775" y="3106525"/>
              <a:ext cx="181825" cy="36950"/>
            </a:xfrm>
            <a:custGeom>
              <a:avLst/>
              <a:gdLst/>
              <a:ahLst/>
              <a:cxnLst/>
              <a:rect l="l" t="t" r="r" b="b"/>
              <a:pathLst>
                <a:path w="7273" h="1478" extrusionOk="0">
                  <a:moveTo>
                    <a:pt x="342" y="1"/>
                  </a:moveTo>
                  <a:lnTo>
                    <a:pt x="1" y="158"/>
                  </a:lnTo>
                  <a:cubicBezTo>
                    <a:pt x="552" y="552"/>
                    <a:pt x="1051" y="1182"/>
                    <a:pt x="1655" y="1261"/>
                  </a:cubicBezTo>
                  <a:cubicBezTo>
                    <a:pt x="2936" y="1415"/>
                    <a:pt x="4218" y="1477"/>
                    <a:pt x="5499" y="1477"/>
                  </a:cubicBezTo>
                  <a:cubicBezTo>
                    <a:pt x="5740" y="1477"/>
                    <a:pt x="5981" y="1475"/>
                    <a:pt x="6222" y="1471"/>
                  </a:cubicBezTo>
                  <a:cubicBezTo>
                    <a:pt x="6590" y="1471"/>
                    <a:pt x="6931" y="1051"/>
                    <a:pt x="7272" y="841"/>
                  </a:cubicBezTo>
                  <a:cubicBezTo>
                    <a:pt x="6878" y="657"/>
                    <a:pt x="6485" y="342"/>
                    <a:pt x="6091" y="289"/>
                  </a:cubicBezTo>
                  <a:cubicBezTo>
                    <a:pt x="4175" y="158"/>
                    <a:pt x="2258" y="106"/>
                    <a:pt x="342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0"/>
            <p:cNvSpPr/>
            <p:nvPr/>
          </p:nvSpPr>
          <p:spPr>
            <a:xfrm>
              <a:off x="2644500" y="1700300"/>
              <a:ext cx="181150" cy="133150"/>
            </a:xfrm>
            <a:custGeom>
              <a:avLst/>
              <a:gdLst/>
              <a:ahLst/>
              <a:cxnLst/>
              <a:rect l="l" t="t" r="r" b="b"/>
              <a:pathLst>
                <a:path w="7246" h="5326" extrusionOk="0">
                  <a:moveTo>
                    <a:pt x="708" y="1"/>
                  </a:moveTo>
                  <a:cubicBezTo>
                    <a:pt x="444" y="1"/>
                    <a:pt x="206" y="50"/>
                    <a:pt x="0" y="154"/>
                  </a:cubicBezTo>
                  <a:lnTo>
                    <a:pt x="7245" y="5326"/>
                  </a:lnTo>
                  <a:cubicBezTo>
                    <a:pt x="5682" y="2452"/>
                    <a:pt x="2568" y="1"/>
                    <a:pt x="70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0"/>
            <p:cNvSpPr/>
            <p:nvPr/>
          </p:nvSpPr>
          <p:spPr>
            <a:xfrm>
              <a:off x="3558625" y="3495250"/>
              <a:ext cx="152950" cy="68050"/>
            </a:xfrm>
            <a:custGeom>
              <a:avLst/>
              <a:gdLst/>
              <a:ahLst/>
              <a:cxnLst/>
              <a:rect l="l" t="t" r="r" b="b"/>
              <a:pathLst>
                <a:path w="6118" h="2722" extrusionOk="0">
                  <a:moveTo>
                    <a:pt x="4597" y="1"/>
                  </a:moveTo>
                  <a:cubicBezTo>
                    <a:pt x="2962" y="1"/>
                    <a:pt x="1083" y="1029"/>
                    <a:pt x="1" y="2721"/>
                  </a:cubicBezTo>
                  <a:lnTo>
                    <a:pt x="6117" y="359"/>
                  </a:lnTo>
                  <a:cubicBezTo>
                    <a:pt x="5663" y="116"/>
                    <a:pt x="5144" y="1"/>
                    <a:pt x="4597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0"/>
            <p:cNvSpPr/>
            <p:nvPr/>
          </p:nvSpPr>
          <p:spPr>
            <a:xfrm>
              <a:off x="2481100" y="2182550"/>
              <a:ext cx="49900" cy="104075"/>
            </a:xfrm>
            <a:custGeom>
              <a:avLst/>
              <a:gdLst/>
              <a:ahLst/>
              <a:cxnLst/>
              <a:rect l="l" t="t" r="r" b="b"/>
              <a:pathLst>
                <a:path w="1996" h="4163" extrusionOk="0">
                  <a:moveTo>
                    <a:pt x="578" y="0"/>
                  </a:moveTo>
                  <a:cubicBezTo>
                    <a:pt x="0" y="1024"/>
                    <a:pt x="210" y="3675"/>
                    <a:pt x="893" y="4122"/>
                  </a:cubicBezTo>
                  <a:cubicBezTo>
                    <a:pt x="936" y="4150"/>
                    <a:pt x="1000" y="4162"/>
                    <a:pt x="1076" y="4162"/>
                  </a:cubicBezTo>
                  <a:cubicBezTo>
                    <a:pt x="1416" y="4162"/>
                    <a:pt x="1995" y="3919"/>
                    <a:pt x="1995" y="3833"/>
                  </a:cubicBezTo>
                  <a:cubicBezTo>
                    <a:pt x="1969" y="2494"/>
                    <a:pt x="1811" y="1129"/>
                    <a:pt x="578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0"/>
            <p:cNvSpPr/>
            <p:nvPr/>
          </p:nvSpPr>
          <p:spPr>
            <a:xfrm>
              <a:off x="2464250" y="1628025"/>
              <a:ext cx="47050" cy="115925"/>
            </a:xfrm>
            <a:custGeom>
              <a:avLst/>
              <a:gdLst/>
              <a:ahLst/>
              <a:cxnLst/>
              <a:rect l="l" t="t" r="r" b="b"/>
              <a:pathLst>
                <a:path w="1882" h="4637" extrusionOk="0">
                  <a:moveTo>
                    <a:pt x="281" y="1"/>
                  </a:moveTo>
                  <a:cubicBezTo>
                    <a:pt x="176" y="1470"/>
                    <a:pt x="71" y="2757"/>
                    <a:pt x="18" y="4043"/>
                  </a:cubicBezTo>
                  <a:cubicBezTo>
                    <a:pt x="1" y="4400"/>
                    <a:pt x="293" y="4637"/>
                    <a:pt x="594" y="4637"/>
                  </a:cubicBezTo>
                  <a:cubicBezTo>
                    <a:pt x="757" y="4637"/>
                    <a:pt x="922" y="4567"/>
                    <a:pt x="1042" y="4410"/>
                  </a:cubicBezTo>
                  <a:cubicBezTo>
                    <a:pt x="1882" y="3570"/>
                    <a:pt x="1593" y="1024"/>
                    <a:pt x="28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0"/>
            <p:cNvSpPr/>
            <p:nvPr/>
          </p:nvSpPr>
          <p:spPr>
            <a:xfrm>
              <a:off x="3067125" y="1882650"/>
              <a:ext cx="57775" cy="133225"/>
            </a:xfrm>
            <a:custGeom>
              <a:avLst/>
              <a:gdLst/>
              <a:ahLst/>
              <a:cxnLst/>
              <a:rect l="l" t="t" r="r" b="b"/>
              <a:pathLst>
                <a:path w="2311" h="5329" extrusionOk="0">
                  <a:moveTo>
                    <a:pt x="1733" y="0"/>
                  </a:moveTo>
                  <a:lnTo>
                    <a:pt x="1733" y="0"/>
                  </a:lnTo>
                  <a:cubicBezTo>
                    <a:pt x="289" y="1995"/>
                    <a:pt x="0" y="3938"/>
                    <a:pt x="1050" y="5329"/>
                  </a:cubicBezTo>
                  <a:cubicBezTo>
                    <a:pt x="1470" y="3492"/>
                    <a:pt x="2310" y="1969"/>
                    <a:pt x="173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0"/>
            <p:cNvSpPr/>
            <p:nvPr/>
          </p:nvSpPr>
          <p:spPr>
            <a:xfrm>
              <a:off x="2872200" y="2569725"/>
              <a:ext cx="74200" cy="76225"/>
            </a:xfrm>
            <a:custGeom>
              <a:avLst/>
              <a:gdLst/>
              <a:ahLst/>
              <a:cxnLst/>
              <a:rect l="l" t="t" r="r" b="b"/>
              <a:pathLst>
                <a:path w="2968" h="3049" extrusionOk="0">
                  <a:moveTo>
                    <a:pt x="1418" y="1"/>
                  </a:moveTo>
                  <a:cubicBezTo>
                    <a:pt x="342" y="552"/>
                    <a:pt x="1" y="1339"/>
                    <a:pt x="395" y="2179"/>
                  </a:cubicBezTo>
                  <a:cubicBezTo>
                    <a:pt x="631" y="2626"/>
                    <a:pt x="1392" y="2967"/>
                    <a:pt x="1943" y="3046"/>
                  </a:cubicBezTo>
                  <a:cubicBezTo>
                    <a:pt x="1955" y="3048"/>
                    <a:pt x="1967" y="3049"/>
                    <a:pt x="1980" y="3049"/>
                  </a:cubicBezTo>
                  <a:cubicBezTo>
                    <a:pt x="2265" y="3049"/>
                    <a:pt x="2640" y="2481"/>
                    <a:pt x="2967" y="2179"/>
                  </a:cubicBezTo>
                  <a:lnTo>
                    <a:pt x="1471" y="1129"/>
                  </a:lnTo>
                  <a:cubicBezTo>
                    <a:pt x="1471" y="998"/>
                    <a:pt x="1445" y="578"/>
                    <a:pt x="141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0"/>
            <p:cNvSpPr/>
            <p:nvPr/>
          </p:nvSpPr>
          <p:spPr>
            <a:xfrm>
              <a:off x="2710125" y="1931875"/>
              <a:ext cx="84025" cy="44000"/>
            </a:xfrm>
            <a:custGeom>
              <a:avLst/>
              <a:gdLst/>
              <a:ahLst/>
              <a:cxnLst/>
              <a:rect l="l" t="t" r="r" b="b"/>
              <a:pathLst>
                <a:path w="3361" h="1760" extrusionOk="0">
                  <a:moveTo>
                    <a:pt x="2940" y="0"/>
                  </a:moveTo>
                  <a:cubicBezTo>
                    <a:pt x="2100" y="79"/>
                    <a:pt x="1260" y="210"/>
                    <a:pt x="447" y="446"/>
                  </a:cubicBezTo>
                  <a:cubicBezTo>
                    <a:pt x="184" y="525"/>
                    <a:pt x="132" y="1208"/>
                    <a:pt x="0" y="1628"/>
                  </a:cubicBezTo>
                  <a:cubicBezTo>
                    <a:pt x="501" y="1663"/>
                    <a:pt x="1026" y="1760"/>
                    <a:pt x="1525" y="1760"/>
                  </a:cubicBezTo>
                  <a:cubicBezTo>
                    <a:pt x="1759" y="1760"/>
                    <a:pt x="1988" y="1739"/>
                    <a:pt x="2205" y="1680"/>
                  </a:cubicBezTo>
                  <a:cubicBezTo>
                    <a:pt x="2652" y="1549"/>
                    <a:pt x="2967" y="866"/>
                    <a:pt x="3360" y="446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0"/>
            <p:cNvSpPr/>
            <p:nvPr/>
          </p:nvSpPr>
          <p:spPr>
            <a:xfrm>
              <a:off x="2344600" y="1626725"/>
              <a:ext cx="44000" cy="85975"/>
            </a:xfrm>
            <a:custGeom>
              <a:avLst/>
              <a:gdLst/>
              <a:ahLst/>
              <a:cxnLst/>
              <a:rect l="l" t="t" r="r" b="b"/>
              <a:pathLst>
                <a:path w="1760" h="3439" extrusionOk="0">
                  <a:moveTo>
                    <a:pt x="709" y="0"/>
                  </a:moveTo>
                  <a:lnTo>
                    <a:pt x="53" y="53"/>
                  </a:lnTo>
                  <a:cubicBezTo>
                    <a:pt x="53" y="971"/>
                    <a:pt x="0" y="1890"/>
                    <a:pt x="79" y="2809"/>
                  </a:cubicBezTo>
                  <a:cubicBezTo>
                    <a:pt x="118" y="3229"/>
                    <a:pt x="447" y="3439"/>
                    <a:pt x="775" y="3439"/>
                  </a:cubicBezTo>
                  <a:cubicBezTo>
                    <a:pt x="1103" y="3439"/>
                    <a:pt x="1431" y="3229"/>
                    <a:pt x="1470" y="2809"/>
                  </a:cubicBezTo>
                  <a:cubicBezTo>
                    <a:pt x="1654" y="1759"/>
                    <a:pt x="1759" y="682"/>
                    <a:pt x="70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0"/>
            <p:cNvSpPr/>
            <p:nvPr/>
          </p:nvSpPr>
          <p:spPr>
            <a:xfrm>
              <a:off x="2611025" y="2120850"/>
              <a:ext cx="65650" cy="73525"/>
            </a:xfrm>
            <a:custGeom>
              <a:avLst/>
              <a:gdLst/>
              <a:ahLst/>
              <a:cxnLst/>
              <a:rect l="l" t="t" r="r" b="b"/>
              <a:pathLst>
                <a:path w="2626" h="2941" extrusionOk="0">
                  <a:moveTo>
                    <a:pt x="657" y="1"/>
                  </a:moveTo>
                  <a:cubicBezTo>
                    <a:pt x="447" y="290"/>
                    <a:pt x="1" y="710"/>
                    <a:pt x="53" y="815"/>
                  </a:cubicBezTo>
                  <a:cubicBezTo>
                    <a:pt x="499" y="1471"/>
                    <a:pt x="1051" y="2075"/>
                    <a:pt x="1786" y="2941"/>
                  </a:cubicBezTo>
                  <a:cubicBezTo>
                    <a:pt x="2206" y="2285"/>
                    <a:pt x="2626" y="1812"/>
                    <a:pt x="2547" y="1733"/>
                  </a:cubicBezTo>
                  <a:cubicBezTo>
                    <a:pt x="1969" y="1103"/>
                    <a:pt x="1313" y="578"/>
                    <a:pt x="657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0"/>
            <p:cNvSpPr/>
            <p:nvPr/>
          </p:nvSpPr>
          <p:spPr>
            <a:xfrm>
              <a:off x="2412850" y="1763200"/>
              <a:ext cx="37425" cy="76650"/>
            </a:xfrm>
            <a:custGeom>
              <a:avLst/>
              <a:gdLst/>
              <a:ahLst/>
              <a:cxnLst/>
              <a:rect l="l" t="t" r="r" b="b"/>
              <a:pathLst>
                <a:path w="1497" h="3066" extrusionOk="0">
                  <a:moveTo>
                    <a:pt x="867" y="1"/>
                  </a:moveTo>
                  <a:cubicBezTo>
                    <a:pt x="0" y="867"/>
                    <a:pt x="263" y="1970"/>
                    <a:pt x="473" y="3046"/>
                  </a:cubicBezTo>
                  <a:cubicBezTo>
                    <a:pt x="630" y="3059"/>
                    <a:pt x="794" y="3066"/>
                    <a:pt x="958" y="3066"/>
                  </a:cubicBezTo>
                  <a:cubicBezTo>
                    <a:pt x="1122" y="3066"/>
                    <a:pt x="1287" y="3059"/>
                    <a:pt x="1444" y="3046"/>
                  </a:cubicBezTo>
                  <a:cubicBezTo>
                    <a:pt x="1497" y="2022"/>
                    <a:pt x="1497" y="1051"/>
                    <a:pt x="1497" y="53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0"/>
            <p:cNvSpPr/>
            <p:nvPr/>
          </p:nvSpPr>
          <p:spPr>
            <a:xfrm>
              <a:off x="2023050" y="1625825"/>
              <a:ext cx="93850" cy="69825"/>
            </a:xfrm>
            <a:custGeom>
              <a:avLst/>
              <a:gdLst/>
              <a:ahLst/>
              <a:cxnLst/>
              <a:rect l="l" t="t" r="r" b="b"/>
              <a:pathLst>
                <a:path w="3754" h="2793" extrusionOk="0">
                  <a:moveTo>
                    <a:pt x="3180" y="0"/>
                  </a:moveTo>
                  <a:cubicBezTo>
                    <a:pt x="1829" y="0"/>
                    <a:pt x="275" y="1326"/>
                    <a:pt x="0" y="2792"/>
                  </a:cubicBezTo>
                  <a:lnTo>
                    <a:pt x="3754" y="89"/>
                  </a:lnTo>
                  <a:cubicBezTo>
                    <a:pt x="3570" y="28"/>
                    <a:pt x="3377" y="0"/>
                    <a:pt x="318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0"/>
            <p:cNvSpPr/>
            <p:nvPr/>
          </p:nvSpPr>
          <p:spPr>
            <a:xfrm>
              <a:off x="2857125" y="1808900"/>
              <a:ext cx="80725" cy="43600"/>
            </a:xfrm>
            <a:custGeom>
              <a:avLst/>
              <a:gdLst/>
              <a:ahLst/>
              <a:cxnLst/>
              <a:rect l="l" t="t" r="r" b="b"/>
              <a:pathLst>
                <a:path w="3229" h="1744" extrusionOk="0">
                  <a:moveTo>
                    <a:pt x="2595" y="1"/>
                  </a:moveTo>
                  <a:cubicBezTo>
                    <a:pt x="2195" y="1"/>
                    <a:pt x="1799" y="35"/>
                    <a:pt x="1418" y="115"/>
                  </a:cubicBezTo>
                  <a:cubicBezTo>
                    <a:pt x="919" y="273"/>
                    <a:pt x="446" y="535"/>
                    <a:pt x="53" y="877"/>
                  </a:cubicBezTo>
                  <a:cubicBezTo>
                    <a:pt x="0" y="929"/>
                    <a:pt x="263" y="1690"/>
                    <a:pt x="420" y="1690"/>
                  </a:cubicBezTo>
                  <a:cubicBezTo>
                    <a:pt x="618" y="1726"/>
                    <a:pt x="820" y="1744"/>
                    <a:pt x="1021" y="1744"/>
                  </a:cubicBezTo>
                  <a:cubicBezTo>
                    <a:pt x="1406" y="1744"/>
                    <a:pt x="1791" y="1680"/>
                    <a:pt x="2153" y="1559"/>
                  </a:cubicBezTo>
                  <a:cubicBezTo>
                    <a:pt x="2599" y="1375"/>
                    <a:pt x="2861" y="798"/>
                    <a:pt x="3229" y="378"/>
                  </a:cubicBezTo>
                  <a:lnTo>
                    <a:pt x="2966" y="10"/>
                  </a:lnTo>
                  <a:cubicBezTo>
                    <a:pt x="2842" y="4"/>
                    <a:pt x="2719" y="1"/>
                    <a:pt x="259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0"/>
            <p:cNvSpPr/>
            <p:nvPr/>
          </p:nvSpPr>
          <p:spPr>
            <a:xfrm>
              <a:off x="2787550" y="1711375"/>
              <a:ext cx="70900" cy="56450"/>
            </a:xfrm>
            <a:custGeom>
              <a:avLst/>
              <a:gdLst/>
              <a:ahLst/>
              <a:cxnLst/>
              <a:rect l="l" t="t" r="r" b="b"/>
              <a:pathLst>
                <a:path w="2836" h="2258" extrusionOk="0">
                  <a:moveTo>
                    <a:pt x="2836" y="0"/>
                  </a:moveTo>
                  <a:lnTo>
                    <a:pt x="2836" y="0"/>
                  </a:lnTo>
                  <a:cubicBezTo>
                    <a:pt x="1943" y="420"/>
                    <a:pt x="1051" y="788"/>
                    <a:pt x="185" y="1260"/>
                  </a:cubicBezTo>
                  <a:cubicBezTo>
                    <a:pt x="53" y="1339"/>
                    <a:pt x="1" y="1759"/>
                    <a:pt x="80" y="1916"/>
                  </a:cubicBezTo>
                  <a:cubicBezTo>
                    <a:pt x="211" y="2126"/>
                    <a:pt x="447" y="2231"/>
                    <a:pt x="683" y="2258"/>
                  </a:cubicBezTo>
                  <a:cubicBezTo>
                    <a:pt x="1759" y="2048"/>
                    <a:pt x="2836" y="1759"/>
                    <a:pt x="283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0"/>
            <p:cNvSpPr/>
            <p:nvPr/>
          </p:nvSpPr>
          <p:spPr>
            <a:xfrm>
              <a:off x="2693725" y="1823825"/>
              <a:ext cx="72850" cy="56225"/>
            </a:xfrm>
            <a:custGeom>
              <a:avLst/>
              <a:gdLst/>
              <a:ahLst/>
              <a:cxnLst/>
              <a:rect l="l" t="t" r="r" b="b"/>
              <a:pathLst>
                <a:path w="2914" h="2249" extrusionOk="0">
                  <a:moveTo>
                    <a:pt x="1950" y="1"/>
                  </a:moveTo>
                  <a:cubicBezTo>
                    <a:pt x="1844" y="1"/>
                    <a:pt x="1751" y="20"/>
                    <a:pt x="1680" y="70"/>
                  </a:cubicBezTo>
                  <a:cubicBezTo>
                    <a:pt x="1076" y="568"/>
                    <a:pt x="499" y="1120"/>
                    <a:pt x="0" y="1697"/>
                  </a:cubicBezTo>
                  <a:lnTo>
                    <a:pt x="341" y="2248"/>
                  </a:lnTo>
                  <a:cubicBezTo>
                    <a:pt x="1076" y="1986"/>
                    <a:pt x="1811" y="1671"/>
                    <a:pt x="2494" y="1277"/>
                  </a:cubicBezTo>
                  <a:cubicBezTo>
                    <a:pt x="2756" y="1120"/>
                    <a:pt x="2783" y="542"/>
                    <a:pt x="2914" y="175"/>
                  </a:cubicBezTo>
                  <a:cubicBezTo>
                    <a:pt x="2608" y="136"/>
                    <a:pt x="2233" y="1"/>
                    <a:pt x="195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0"/>
            <p:cNvSpPr/>
            <p:nvPr/>
          </p:nvSpPr>
          <p:spPr>
            <a:xfrm>
              <a:off x="2293400" y="1806525"/>
              <a:ext cx="59750" cy="77450"/>
            </a:xfrm>
            <a:custGeom>
              <a:avLst/>
              <a:gdLst/>
              <a:ahLst/>
              <a:cxnLst/>
              <a:rect l="l" t="t" r="r" b="b"/>
              <a:pathLst>
                <a:path w="2390" h="3098" extrusionOk="0">
                  <a:moveTo>
                    <a:pt x="762" y="0"/>
                  </a:moveTo>
                  <a:cubicBezTo>
                    <a:pt x="368" y="604"/>
                    <a:pt x="1" y="1024"/>
                    <a:pt x="53" y="1103"/>
                  </a:cubicBezTo>
                  <a:cubicBezTo>
                    <a:pt x="578" y="1785"/>
                    <a:pt x="1156" y="2442"/>
                    <a:pt x="1733" y="3098"/>
                  </a:cubicBezTo>
                  <a:cubicBezTo>
                    <a:pt x="1943" y="2809"/>
                    <a:pt x="2390" y="2389"/>
                    <a:pt x="2337" y="2258"/>
                  </a:cubicBezTo>
                  <a:cubicBezTo>
                    <a:pt x="1865" y="1470"/>
                    <a:pt x="1340" y="709"/>
                    <a:pt x="76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0"/>
            <p:cNvSpPr/>
            <p:nvPr/>
          </p:nvSpPr>
          <p:spPr>
            <a:xfrm>
              <a:off x="2251400" y="1875425"/>
              <a:ext cx="52525" cy="63675"/>
            </a:xfrm>
            <a:custGeom>
              <a:avLst/>
              <a:gdLst/>
              <a:ahLst/>
              <a:cxnLst/>
              <a:rect l="l" t="t" r="r" b="b"/>
              <a:pathLst>
                <a:path w="2101" h="2547" extrusionOk="0">
                  <a:moveTo>
                    <a:pt x="53" y="1"/>
                  </a:moveTo>
                  <a:lnTo>
                    <a:pt x="1" y="53"/>
                  </a:lnTo>
                  <a:cubicBezTo>
                    <a:pt x="29" y="71"/>
                    <a:pt x="57" y="88"/>
                    <a:pt x="85" y="105"/>
                  </a:cubicBezTo>
                  <a:lnTo>
                    <a:pt x="85" y="105"/>
                  </a:lnTo>
                  <a:cubicBezTo>
                    <a:pt x="75" y="70"/>
                    <a:pt x="64" y="35"/>
                    <a:pt x="53" y="1"/>
                  </a:cubicBezTo>
                  <a:close/>
                  <a:moveTo>
                    <a:pt x="85" y="105"/>
                  </a:moveTo>
                  <a:cubicBezTo>
                    <a:pt x="305" y="836"/>
                    <a:pt x="464" y="1607"/>
                    <a:pt x="815" y="2258"/>
                  </a:cubicBezTo>
                  <a:cubicBezTo>
                    <a:pt x="972" y="2521"/>
                    <a:pt x="1655" y="2468"/>
                    <a:pt x="2101" y="2547"/>
                  </a:cubicBezTo>
                  <a:cubicBezTo>
                    <a:pt x="2022" y="2127"/>
                    <a:pt x="2101" y="1523"/>
                    <a:pt x="1865" y="1287"/>
                  </a:cubicBezTo>
                  <a:cubicBezTo>
                    <a:pt x="1338" y="785"/>
                    <a:pt x="691" y="475"/>
                    <a:pt x="85" y="105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0"/>
            <p:cNvSpPr/>
            <p:nvPr/>
          </p:nvSpPr>
          <p:spPr>
            <a:xfrm>
              <a:off x="2559175" y="2177950"/>
              <a:ext cx="63025" cy="67650"/>
            </a:xfrm>
            <a:custGeom>
              <a:avLst/>
              <a:gdLst/>
              <a:ahLst/>
              <a:cxnLst/>
              <a:rect l="l" t="t" r="r" b="b"/>
              <a:pathLst>
                <a:path w="2521" h="2706" extrusionOk="0">
                  <a:moveTo>
                    <a:pt x="683" y="1"/>
                  </a:moveTo>
                  <a:cubicBezTo>
                    <a:pt x="473" y="263"/>
                    <a:pt x="1" y="657"/>
                    <a:pt x="53" y="762"/>
                  </a:cubicBezTo>
                  <a:cubicBezTo>
                    <a:pt x="473" y="1471"/>
                    <a:pt x="946" y="2101"/>
                    <a:pt x="1471" y="2704"/>
                  </a:cubicBezTo>
                  <a:cubicBezTo>
                    <a:pt x="1472" y="2705"/>
                    <a:pt x="1473" y="2706"/>
                    <a:pt x="1475" y="2706"/>
                  </a:cubicBezTo>
                  <a:cubicBezTo>
                    <a:pt x="1529" y="2706"/>
                    <a:pt x="2013" y="2325"/>
                    <a:pt x="2521" y="1969"/>
                  </a:cubicBezTo>
                  <a:cubicBezTo>
                    <a:pt x="1786" y="1182"/>
                    <a:pt x="1235" y="604"/>
                    <a:pt x="68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0"/>
            <p:cNvSpPr/>
            <p:nvPr/>
          </p:nvSpPr>
          <p:spPr>
            <a:xfrm>
              <a:off x="2574275" y="1625400"/>
              <a:ext cx="58425" cy="68925"/>
            </a:xfrm>
            <a:custGeom>
              <a:avLst/>
              <a:gdLst/>
              <a:ahLst/>
              <a:cxnLst/>
              <a:rect l="l" t="t" r="r" b="b"/>
              <a:pathLst>
                <a:path w="2337" h="2757" extrusionOk="0">
                  <a:moveTo>
                    <a:pt x="1339" y="1"/>
                  </a:moveTo>
                  <a:cubicBezTo>
                    <a:pt x="867" y="552"/>
                    <a:pt x="447" y="1155"/>
                    <a:pt x="79" y="1785"/>
                  </a:cubicBezTo>
                  <a:cubicBezTo>
                    <a:pt x="1" y="1943"/>
                    <a:pt x="499" y="2415"/>
                    <a:pt x="736" y="2757"/>
                  </a:cubicBezTo>
                  <a:lnTo>
                    <a:pt x="2337" y="1339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0"/>
            <p:cNvSpPr/>
            <p:nvPr/>
          </p:nvSpPr>
          <p:spPr>
            <a:xfrm>
              <a:off x="2907650" y="1893800"/>
              <a:ext cx="72875" cy="60725"/>
            </a:xfrm>
            <a:custGeom>
              <a:avLst/>
              <a:gdLst/>
              <a:ahLst/>
              <a:cxnLst/>
              <a:rect l="l" t="t" r="r" b="b"/>
              <a:pathLst>
                <a:path w="2915" h="2429" extrusionOk="0">
                  <a:moveTo>
                    <a:pt x="2520" y="1"/>
                  </a:moveTo>
                  <a:lnTo>
                    <a:pt x="1759" y="421"/>
                  </a:lnTo>
                  <a:lnTo>
                    <a:pt x="0" y="1707"/>
                  </a:lnTo>
                  <a:cubicBezTo>
                    <a:pt x="337" y="1947"/>
                    <a:pt x="805" y="2429"/>
                    <a:pt x="1043" y="2429"/>
                  </a:cubicBezTo>
                  <a:cubicBezTo>
                    <a:pt x="1065" y="2429"/>
                    <a:pt x="1085" y="2424"/>
                    <a:pt x="1103" y="2416"/>
                  </a:cubicBezTo>
                  <a:cubicBezTo>
                    <a:pt x="1759" y="2127"/>
                    <a:pt x="2310" y="1707"/>
                    <a:pt x="2757" y="1156"/>
                  </a:cubicBezTo>
                  <a:cubicBezTo>
                    <a:pt x="2914" y="972"/>
                    <a:pt x="2599" y="394"/>
                    <a:pt x="252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0"/>
            <p:cNvSpPr/>
            <p:nvPr/>
          </p:nvSpPr>
          <p:spPr>
            <a:xfrm>
              <a:off x="3035625" y="2124150"/>
              <a:ext cx="59725" cy="89275"/>
            </a:xfrm>
            <a:custGeom>
              <a:avLst/>
              <a:gdLst/>
              <a:ahLst/>
              <a:cxnLst/>
              <a:rect l="l" t="t" r="r" b="b"/>
              <a:pathLst>
                <a:path w="2389" h="3571" extrusionOk="0">
                  <a:moveTo>
                    <a:pt x="1706" y="0"/>
                  </a:moveTo>
                  <a:lnTo>
                    <a:pt x="0" y="3308"/>
                  </a:lnTo>
                  <a:lnTo>
                    <a:pt x="499" y="3570"/>
                  </a:lnTo>
                  <a:cubicBezTo>
                    <a:pt x="1916" y="2809"/>
                    <a:pt x="2389" y="1706"/>
                    <a:pt x="170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0"/>
            <p:cNvSpPr/>
            <p:nvPr/>
          </p:nvSpPr>
          <p:spPr>
            <a:xfrm>
              <a:off x="2145750" y="1732375"/>
              <a:ext cx="53175" cy="67600"/>
            </a:xfrm>
            <a:custGeom>
              <a:avLst/>
              <a:gdLst/>
              <a:ahLst/>
              <a:cxnLst/>
              <a:rect l="l" t="t" r="r" b="b"/>
              <a:pathLst>
                <a:path w="2127" h="2704" extrusionOk="0">
                  <a:moveTo>
                    <a:pt x="709" y="0"/>
                  </a:moveTo>
                  <a:cubicBezTo>
                    <a:pt x="473" y="289"/>
                    <a:pt x="1" y="656"/>
                    <a:pt x="80" y="814"/>
                  </a:cubicBezTo>
                  <a:cubicBezTo>
                    <a:pt x="368" y="1470"/>
                    <a:pt x="736" y="2100"/>
                    <a:pt x="1129" y="2704"/>
                  </a:cubicBezTo>
                  <a:lnTo>
                    <a:pt x="2127" y="1916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0"/>
            <p:cNvSpPr/>
            <p:nvPr/>
          </p:nvSpPr>
          <p:spPr>
            <a:xfrm>
              <a:off x="2213350" y="1981600"/>
              <a:ext cx="66300" cy="45475"/>
            </a:xfrm>
            <a:custGeom>
              <a:avLst/>
              <a:gdLst/>
              <a:ahLst/>
              <a:cxnLst/>
              <a:rect l="l" t="t" r="r" b="b"/>
              <a:pathLst>
                <a:path w="2652" h="1819" extrusionOk="0">
                  <a:moveTo>
                    <a:pt x="155" y="1"/>
                  </a:moveTo>
                  <a:cubicBezTo>
                    <a:pt x="144" y="1"/>
                    <a:pt x="92" y="75"/>
                    <a:pt x="0" y="190"/>
                  </a:cubicBezTo>
                  <a:cubicBezTo>
                    <a:pt x="289" y="1266"/>
                    <a:pt x="1155" y="1712"/>
                    <a:pt x="2205" y="1817"/>
                  </a:cubicBezTo>
                  <a:cubicBezTo>
                    <a:pt x="2208" y="1818"/>
                    <a:pt x="2211" y="1818"/>
                    <a:pt x="2213" y="1818"/>
                  </a:cubicBezTo>
                  <a:cubicBezTo>
                    <a:pt x="2319" y="1818"/>
                    <a:pt x="2498" y="1311"/>
                    <a:pt x="2652" y="1030"/>
                  </a:cubicBezTo>
                  <a:cubicBezTo>
                    <a:pt x="1812" y="688"/>
                    <a:pt x="998" y="321"/>
                    <a:pt x="158" y="6"/>
                  </a:cubicBezTo>
                  <a:cubicBezTo>
                    <a:pt x="158" y="3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0"/>
            <p:cNvSpPr/>
            <p:nvPr/>
          </p:nvSpPr>
          <p:spPr>
            <a:xfrm>
              <a:off x="2608400" y="1757825"/>
              <a:ext cx="57725" cy="58575"/>
            </a:xfrm>
            <a:custGeom>
              <a:avLst/>
              <a:gdLst/>
              <a:ahLst/>
              <a:cxnLst/>
              <a:rect l="l" t="t" r="r" b="b"/>
              <a:pathLst>
                <a:path w="2309" h="2343" extrusionOk="0">
                  <a:moveTo>
                    <a:pt x="1664" y="1"/>
                  </a:moveTo>
                  <a:cubicBezTo>
                    <a:pt x="1651" y="1"/>
                    <a:pt x="1639" y="2"/>
                    <a:pt x="1628" y="6"/>
                  </a:cubicBezTo>
                  <a:cubicBezTo>
                    <a:pt x="631" y="373"/>
                    <a:pt x="1" y="977"/>
                    <a:pt x="263" y="2342"/>
                  </a:cubicBezTo>
                  <a:cubicBezTo>
                    <a:pt x="1549" y="2211"/>
                    <a:pt x="2022" y="1397"/>
                    <a:pt x="2284" y="373"/>
                  </a:cubicBezTo>
                  <a:cubicBezTo>
                    <a:pt x="2309" y="324"/>
                    <a:pt x="1853" y="1"/>
                    <a:pt x="166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0"/>
            <p:cNvSpPr/>
            <p:nvPr/>
          </p:nvSpPr>
          <p:spPr>
            <a:xfrm>
              <a:off x="2753425" y="2284275"/>
              <a:ext cx="52525" cy="65625"/>
            </a:xfrm>
            <a:custGeom>
              <a:avLst/>
              <a:gdLst/>
              <a:ahLst/>
              <a:cxnLst/>
              <a:rect l="l" t="t" r="r" b="b"/>
              <a:pathLst>
                <a:path w="2101" h="2625" extrusionOk="0">
                  <a:moveTo>
                    <a:pt x="657" y="0"/>
                  </a:moveTo>
                  <a:cubicBezTo>
                    <a:pt x="657" y="0"/>
                    <a:pt x="1" y="525"/>
                    <a:pt x="27" y="578"/>
                  </a:cubicBezTo>
                  <a:cubicBezTo>
                    <a:pt x="368" y="1181"/>
                    <a:pt x="815" y="1759"/>
                    <a:pt x="1418" y="2625"/>
                  </a:cubicBezTo>
                  <a:cubicBezTo>
                    <a:pt x="1760" y="1995"/>
                    <a:pt x="2101" y="1601"/>
                    <a:pt x="2022" y="1496"/>
                  </a:cubicBezTo>
                  <a:cubicBezTo>
                    <a:pt x="1602" y="945"/>
                    <a:pt x="1156" y="446"/>
                    <a:pt x="657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0"/>
            <p:cNvSpPr/>
            <p:nvPr/>
          </p:nvSpPr>
          <p:spPr>
            <a:xfrm>
              <a:off x="2672725" y="2044625"/>
              <a:ext cx="65650" cy="40600"/>
            </a:xfrm>
            <a:custGeom>
              <a:avLst/>
              <a:gdLst/>
              <a:ahLst/>
              <a:cxnLst/>
              <a:rect l="l" t="t" r="r" b="b"/>
              <a:pathLst>
                <a:path w="2626" h="1624" extrusionOk="0">
                  <a:moveTo>
                    <a:pt x="923" y="1"/>
                  </a:moveTo>
                  <a:cubicBezTo>
                    <a:pt x="642" y="1"/>
                    <a:pt x="298" y="410"/>
                    <a:pt x="0" y="609"/>
                  </a:cubicBezTo>
                  <a:cubicBezTo>
                    <a:pt x="446" y="950"/>
                    <a:pt x="840" y="1449"/>
                    <a:pt x="1339" y="1606"/>
                  </a:cubicBezTo>
                  <a:cubicBezTo>
                    <a:pt x="1378" y="1618"/>
                    <a:pt x="1419" y="1624"/>
                    <a:pt x="1462" y="1624"/>
                  </a:cubicBezTo>
                  <a:cubicBezTo>
                    <a:pt x="1788" y="1624"/>
                    <a:pt x="2201" y="1299"/>
                    <a:pt x="2573" y="1160"/>
                  </a:cubicBezTo>
                  <a:lnTo>
                    <a:pt x="2625" y="661"/>
                  </a:lnTo>
                  <a:cubicBezTo>
                    <a:pt x="2074" y="425"/>
                    <a:pt x="1549" y="84"/>
                    <a:pt x="971" y="5"/>
                  </a:cubicBezTo>
                  <a:cubicBezTo>
                    <a:pt x="956" y="2"/>
                    <a:pt x="939" y="1"/>
                    <a:pt x="92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0"/>
            <p:cNvSpPr/>
            <p:nvPr/>
          </p:nvSpPr>
          <p:spPr>
            <a:xfrm>
              <a:off x="2544750" y="1735650"/>
              <a:ext cx="51875" cy="87950"/>
            </a:xfrm>
            <a:custGeom>
              <a:avLst/>
              <a:gdLst/>
              <a:ahLst/>
              <a:cxnLst/>
              <a:rect l="l" t="t" r="r" b="b"/>
              <a:pathLst>
                <a:path w="2075" h="3518" extrusionOk="0">
                  <a:moveTo>
                    <a:pt x="1234" y="0"/>
                  </a:moveTo>
                  <a:lnTo>
                    <a:pt x="1234" y="0"/>
                  </a:lnTo>
                  <a:cubicBezTo>
                    <a:pt x="735" y="1339"/>
                    <a:pt x="368" y="2337"/>
                    <a:pt x="0" y="3308"/>
                  </a:cubicBezTo>
                  <a:lnTo>
                    <a:pt x="473" y="3518"/>
                  </a:lnTo>
                  <a:cubicBezTo>
                    <a:pt x="1733" y="2809"/>
                    <a:pt x="2074" y="1838"/>
                    <a:pt x="1234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0"/>
            <p:cNvSpPr/>
            <p:nvPr/>
          </p:nvSpPr>
          <p:spPr>
            <a:xfrm>
              <a:off x="2913575" y="2110300"/>
              <a:ext cx="61700" cy="48875"/>
            </a:xfrm>
            <a:custGeom>
              <a:avLst/>
              <a:gdLst/>
              <a:ahLst/>
              <a:cxnLst/>
              <a:rect l="l" t="t" r="r" b="b"/>
              <a:pathLst>
                <a:path w="2468" h="1955" extrusionOk="0">
                  <a:moveTo>
                    <a:pt x="669" y="0"/>
                  </a:moveTo>
                  <a:cubicBezTo>
                    <a:pt x="537" y="0"/>
                    <a:pt x="1" y="661"/>
                    <a:pt x="26" y="712"/>
                  </a:cubicBezTo>
                  <a:cubicBezTo>
                    <a:pt x="393" y="1184"/>
                    <a:pt x="840" y="1604"/>
                    <a:pt x="1338" y="1945"/>
                  </a:cubicBezTo>
                  <a:cubicBezTo>
                    <a:pt x="1347" y="1952"/>
                    <a:pt x="1357" y="1954"/>
                    <a:pt x="1369" y="1954"/>
                  </a:cubicBezTo>
                  <a:cubicBezTo>
                    <a:pt x="1510" y="1954"/>
                    <a:pt x="1911" y="1545"/>
                    <a:pt x="2467" y="1158"/>
                  </a:cubicBezTo>
                  <a:cubicBezTo>
                    <a:pt x="1890" y="738"/>
                    <a:pt x="1286" y="344"/>
                    <a:pt x="682" y="3"/>
                  </a:cubicBezTo>
                  <a:cubicBezTo>
                    <a:pt x="678" y="1"/>
                    <a:pt x="674" y="0"/>
                    <a:pt x="66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0"/>
            <p:cNvSpPr/>
            <p:nvPr/>
          </p:nvSpPr>
          <p:spPr>
            <a:xfrm>
              <a:off x="2112950" y="1814400"/>
              <a:ext cx="59725" cy="54525"/>
            </a:xfrm>
            <a:custGeom>
              <a:avLst/>
              <a:gdLst/>
              <a:ahLst/>
              <a:cxnLst/>
              <a:rect l="l" t="t" r="r" b="b"/>
              <a:pathLst>
                <a:path w="2389" h="2181" extrusionOk="0">
                  <a:moveTo>
                    <a:pt x="525" y="0"/>
                  </a:moveTo>
                  <a:lnTo>
                    <a:pt x="79" y="473"/>
                  </a:lnTo>
                  <a:cubicBezTo>
                    <a:pt x="0" y="1549"/>
                    <a:pt x="762" y="1969"/>
                    <a:pt x="1680" y="2179"/>
                  </a:cubicBezTo>
                  <a:cubicBezTo>
                    <a:pt x="1686" y="2180"/>
                    <a:pt x="1691" y="2180"/>
                    <a:pt x="1697" y="2180"/>
                  </a:cubicBezTo>
                  <a:cubicBezTo>
                    <a:pt x="1881" y="2180"/>
                    <a:pt x="2160" y="1780"/>
                    <a:pt x="2389" y="160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0"/>
            <p:cNvSpPr/>
            <p:nvPr/>
          </p:nvSpPr>
          <p:spPr>
            <a:xfrm>
              <a:off x="2842675" y="2210775"/>
              <a:ext cx="59100" cy="58375"/>
            </a:xfrm>
            <a:custGeom>
              <a:avLst/>
              <a:gdLst/>
              <a:ahLst/>
              <a:cxnLst/>
              <a:rect l="l" t="t" r="r" b="b"/>
              <a:pathLst>
                <a:path w="2364" h="2335" extrusionOk="0">
                  <a:moveTo>
                    <a:pt x="631" y="0"/>
                  </a:moveTo>
                  <a:cubicBezTo>
                    <a:pt x="421" y="263"/>
                    <a:pt x="1" y="709"/>
                    <a:pt x="53" y="788"/>
                  </a:cubicBezTo>
                  <a:cubicBezTo>
                    <a:pt x="421" y="1365"/>
                    <a:pt x="867" y="1864"/>
                    <a:pt x="1366" y="2310"/>
                  </a:cubicBezTo>
                  <a:cubicBezTo>
                    <a:pt x="1395" y="2327"/>
                    <a:pt x="1433" y="2334"/>
                    <a:pt x="1476" y="2334"/>
                  </a:cubicBezTo>
                  <a:cubicBezTo>
                    <a:pt x="1699" y="2334"/>
                    <a:pt x="2077" y="2136"/>
                    <a:pt x="2363" y="2048"/>
                  </a:cubicBezTo>
                  <a:lnTo>
                    <a:pt x="2048" y="139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0"/>
            <p:cNvSpPr/>
            <p:nvPr/>
          </p:nvSpPr>
          <p:spPr>
            <a:xfrm>
              <a:off x="3044800" y="1725800"/>
              <a:ext cx="46625" cy="75500"/>
            </a:xfrm>
            <a:custGeom>
              <a:avLst/>
              <a:gdLst/>
              <a:ahLst/>
              <a:cxnLst/>
              <a:rect l="l" t="t" r="r" b="b"/>
              <a:pathLst>
                <a:path w="1865" h="3020" extrusionOk="0">
                  <a:moveTo>
                    <a:pt x="788" y="1"/>
                  </a:moveTo>
                  <a:lnTo>
                    <a:pt x="1" y="316"/>
                  </a:lnTo>
                  <a:cubicBezTo>
                    <a:pt x="342" y="1208"/>
                    <a:pt x="683" y="2101"/>
                    <a:pt x="1024" y="3019"/>
                  </a:cubicBezTo>
                  <a:lnTo>
                    <a:pt x="1864" y="27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0"/>
            <p:cNvSpPr/>
            <p:nvPr/>
          </p:nvSpPr>
          <p:spPr>
            <a:xfrm>
              <a:off x="2220575" y="2091975"/>
              <a:ext cx="52525" cy="33525"/>
            </a:xfrm>
            <a:custGeom>
              <a:avLst/>
              <a:gdLst/>
              <a:ahLst/>
              <a:cxnLst/>
              <a:rect l="l" t="t" r="r" b="b"/>
              <a:pathLst>
                <a:path w="2101" h="1341" extrusionOk="0">
                  <a:moveTo>
                    <a:pt x="263" y="1"/>
                  </a:moveTo>
                  <a:lnTo>
                    <a:pt x="0" y="736"/>
                  </a:lnTo>
                  <a:cubicBezTo>
                    <a:pt x="525" y="972"/>
                    <a:pt x="1076" y="1182"/>
                    <a:pt x="1654" y="1340"/>
                  </a:cubicBezTo>
                  <a:cubicBezTo>
                    <a:pt x="1656" y="1340"/>
                    <a:pt x="1658" y="1341"/>
                    <a:pt x="1660" y="1341"/>
                  </a:cubicBezTo>
                  <a:cubicBezTo>
                    <a:pt x="1743" y="1341"/>
                    <a:pt x="1946" y="835"/>
                    <a:pt x="2100" y="578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0"/>
            <p:cNvSpPr/>
            <p:nvPr/>
          </p:nvSpPr>
          <p:spPr>
            <a:xfrm>
              <a:off x="5510950" y="2773825"/>
              <a:ext cx="326825" cy="270775"/>
            </a:xfrm>
            <a:custGeom>
              <a:avLst/>
              <a:gdLst/>
              <a:ahLst/>
              <a:cxnLst/>
              <a:rect l="l" t="t" r="r" b="b"/>
              <a:pathLst>
                <a:path w="13073" h="10831" extrusionOk="0">
                  <a:moveTo>
                    <a:pt x="1260" y="0"/>
                  </a:moveTo>
                  <a:cubicBezTo>
                    <a:pt x="0" y="2100"/>
                    <a:pt x="604" y="4095"/>
                    <a:pt x="2704" y="5381"/>
                  </a:cubicBezTo>
                  <a:cubicBezTo>
                    <a:pt x="3298" y="5742"/>
                    <a:pt x="4166" y="6137"/>
                    <a:pt x="4823" y="6137"/>
                  </a:cubicBezTo>
                  <a:cubicBezTo>
                    <a:pt x="4980" y="6137"/>
                    <a:pt x="5124" y="6114"/>
                    <a:pt x="5250" y="6064"/>
                  </a:cubicBezTo>
                  <a:cubicBezTo>
                    <a:pt x="6773" y="5513"/>
                    <a:pt x="8138" y="4463"/>
                    <a:pt x="9713" y="3544"/>
                  </a:cubicBezTo>
                  <a:cubicBezTo>
                    <a:pt x="11051" y="4646"/>
                    <a:pt x="11550" y="6221"/>
                    <a:pt x="10841" y="7665"/>
                  </a:cubicBezTo>
                  <a:cubicBezTo>
                    <a:pt x="10373" y="8621"/>
                    <a:pt x="9398" y="9142"/>
                    <a:pt x="8109" y="9142"/>
                  </a:cubicBezTo>
                  <a:cubicBezTo>
                    <a:pt x="7663" y="9142"/>
                    <a:pt x="7180" y="9079"/>
                    <a:pt x="6668" y="8951"/>
                  </a:cubicBezTo>
                  <a:cubicBezTo>
                    <a:pt x="6274" y="8820"/>
                    <a:pt x="5880" y="8741"/>
                    <a:pt x="5486" y="8689"/>
                  </a:cubicBezTo>
                  <a:cubicBezTo>
                    <a:pt x="5119" y="8768"/>
                    <a:pt x="4751" y="8873"/>
                    <a:pt x="4410" y="9030"/>
                  </a:cubicBezTo>
                  <a:cubicBezTo>
                    <a:pt x="4620" y="9398"/>
                    <a:pt x="4751" y="9870"/>
                    <a:pt x="5066" y="10054"/>
                  </a:cubicBezTo>
                  <a:cubicBezTo>
                    <a:pt x="5618" y="10369"/>
                    <a:pt x="6195" y="10579"/>
                    <a:pt x="6799" y="10684"/>
                  </a:cubicBezTo>
                  <a:cubicBezTo>
                    <a:pt x="7216" y="10783"/>
                    <a:pt x="7634" y="10831"/>
                    <a:pt x="8044" y="10831"/>
                  </a:cubicBezTo>
                  <a:cubicBezTo>
                    <a:pt x="9909" y="10831"/>
                    <a:pt x="11609" y="9854"/>
                    <a:pt x="12232" y="8348"/>
                  </a:cubicBezTo>
                  <a:cubicBezTo>
                    <a:pt x="13072" y="6300"/>
                    <a:pt x="12206" y="4121"/>
                    <a:pt x="10080" y="2730"/>
                  </a:cubicBezTo>
                  <a:cubicBezTo>
                    <a:pt x="9713" y="2520"/>
                    <a:pt x="9634" y="1943"/>
                    <a:pt x="9398" y="1575"/>
                  </a:cubicBezTo>
                  <a:cubicBezTo>
                    <a:pt x="9240" y="1339"/>
                    <a:pt x="9030" y="1155"/>
                    <a:pt x="8794" y="1050"/>
                  </a:cubicBezTo>
                  <a:cubicBezTo>
                    <a:pt x="8780" y="1046"/>
                    <a:pt x="8765" y="1043"/>
                    <a:pt x="8749" y="1043"/>
                  </a:cubicBezTo>
                  <a:cubicBezTo>
                    <a:pt x="8582" y="1043"/>
                    <a:pt x="8312" y="1276"/>
                    <a:pt x="8216" y="1444"/>
                  </a:cubicBezTo>
                  <a:cubicBezTo>
                    <a:pt x="8085" y="1759"/>
                    <a:pt x="7980" y="2100"/>
                    <a:pt x="7901" y="2441"/>
                  </a:cubicBezTo>
                  <a:cubicBezTo>
                    <a:pt x="7411" y="3813"/>
                    <a:pt x="6052" y="4819"/>
                    <a:pt x="4785" y="4819"/>
                  </a:cubicBezTo>
                  <a:cubicBezTo>
                    <a:pt x="4694" y="4819"/>
                    <a:pt x="4604" y="4814"/>
                    <a:pt x="4515" y="4804"/>
                  </a:cubicBezTo>
                  <a:cubicBezTo>
                    <a:pt x="3071" y="4646"/>
                    <a:pt x="1864" y="3413"/>
                    <a:pt x="1601" y="1864"/>
                  </a:cubicBezTo>
                  <a:cubicBezTo>
                    <a:pt x="1496" y="1234"/>
                    <a:pt x="1391" y="630"/>
                    <a:pt x="126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0"/>
            <p:cNvSpPr/>
            <p:nvPr/>
          </p:nvSpPr>
          <p:spPr>
            <a:xfrm>
              <a:off x="6014925" y="2710900"/>
              <a:ext cx="197550" cy="423175"/>
            </a:xfrm>
            <a:custGeom>
              <a:avLst/>
              <a:gdLst/>
              <a:ahLst/>
              <a:cxnLst/>
              <a:rect l="l" t="t" r="r" b="b"/>
              <a:pathLst>
                <a:path w="7902" h="16927" extrusionOk="0">
                  <a:moveTo>
                    <a:pt x="2463" y="1"/>
                  </a:moveTo>
                  <a:cubicBezTo>
                    <a:pt x="2049" y="1"/>
                    <a:pt x="1606" y="223"/>
                    <a:pt x="1182" y="312"/>
                  </a:cubicBezTo>
                  <a:cubicBezTo>
                    <a:pt x="1471" y="680"/>
                    <a:pt x="1733" y="1126"/>
                    <a:pt x="2127" y="1336"/>
                  </a:cubicBezTo>
                  <a:cubicBezTo>
                    <a:pt x="4043" y="2307"/>
                    <a:pt x="5067" y="3777"/>
                    <a:pt x="4988" y="5956"/>
                  </a:cubicBezTo>
                  <a:cubicBezTo>
                    <a:pt x="4943" y="7679"/>
                    <a:pt x="4682" y="8168"/>
                    <a:pt x="3378" y="8168"/>
                  </a:cubicBezTo>
                  <a:cubicBezTo>
                    <a:pt x="3172" y="8168"/>
                    <a:pt x="2940" y="8156"/>
                    <a:pt x="2678" y="8135"/>
                  </a:cubicBezTo>
                  <a:cubicBezTo>
                    <a:pt x="2600" y="8135"/>
                    <a:pt x="2521" y="8240"/>
                    <a:pt x="2468" y="8292"/>
                  </a:cubicBezTo>
                  <a:cubicBezTo>
                    <a:pt x="5067" y="13463"/>
                    <a:pt x="4857" y="14146"/>
                    <a:pt x="1" y="15852"/>
                  </a:cubicBezTo>
                  <a:cubicBezTo>
                    <a:pt x="618" y="16570"/>
                    <a:pt x="1314" y="16926"/>
                    <a:pt x="2027" y="16926"/>
                  </a:cubicBezTo>
                  <a:cubicBezTo>
                    <a:pt x="2619" y="16926"/>
                    <a:pt x="3224" y="16681"/>
                    <a:pt x="3807" y="16193"/>
                  </a:cubicBezTo>
                  <a:cubicBezTo>
                    <a:pt x="5461" y="14828"/>
                    <a:pt x="5749" y="13043"/>
                    <a:pt x="5224" y="11075"/>
                  </a:cubicBezTo>
                  <a:cubicBezTo>
                    <a:pt x="4988" y="10261"/>
                    <a:pt x="4962" y="9683"/>
                    <a:pt x="5618" y="8896"/>
                  </a:cubicBezTo>
                  <a:cubicBezTo>
                    <a:pt x="7902" y="6140"/>
                    <a:pt x="6091" y="785"/>
                    <a:pt x="2678" y="23"/>
                  </a:cubicBezTo>
                  <a:cubicBezTo>
                    <a:pt x="2608" y="8"/>
                    <a:pt x="2536" y="1"/>
                    <a:pt x="246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0"/>
            <p:cNvSpPr/>
            <p:nvPr/>
          </p:nvSpPr>
          <p:spPr>
            <a:xfrm>
              <a:off x="5722250" y="2436075"/>
              <a:ext cx="306500" cy="276725"/>
            </a:xfrm>
            <a:custGeom>
              <a:avLst/>
              <a:gdLst/>
              <a:ahLst/>
              <a:cxnLst/>
              <a:rect l="l" t="t" r="r" b="b"/>
              <a:pathLst>
                <a:path w="12260" h="11069" extrusionOk="0">
                  <a:moveTo>
                    <a:pt x="5508" y="8618"/>
                  </a:moveTo>
                  <a:lnTo>
                    <a:pt x="5508" y="8618"/>
                  </a:lnTo>
                  <a:cubicBezTo>
                    <a:pt x="5492" y="8621"/>
                    <a:pt x="5476" y="8624"/>
                    <a:pt x="5460" y="8628"/>
                  </a:cubicBezTo>
                  <a:lnTo>
                    <a:pt x="5487" y="8680"/>
                  </a:lnTo>
                  <a:cubicBezTo>
                    <a:pt x="5494" y="8660"/>
                    <a:pt x="5501" y="8639"/>
                    <a:pt x="5508" y="8618"/>
                  </a:cubicBezTo>
                  <a:close/>
                  <a:moveTo>
                    <a:pt x="3057" y="1"/>
                  </a:moveTo>
                  <a:cubicBezTo>
                    <a:pt x="1708" y="1"/>
                    <a:pt x="542" y="695"/>
                    <a:pt x="1" y="1908"/>
                  </a:cubicBezTo>
                  <a:cubicBezTo>
                    <a:pt x="788" y="1724"/>
                    <a:pt x="1602" y="1619"/>
                    <a:pt x="2416" y="1514"/>
                  </a:cubicBezTo>
                  <a:cubicBezTo>
                    <a:pt x="2487" y="1511"/>
                    <a:pt x="2558" y="1510"/>
                    <a:pt x="2628" y="1510"/>
                  </a:cubicBezTo>
                  <a:cubicBezTo>
                    <a:pt x="4454" y="1510"/>
                    <a:pt x="5704" y="2495"/>
                    <a:pt x="6589" y="4113"/>
                  </a:cubicBezTo>
                  <a:cubicBezTo>
                    <a:pt x="7403" y="5635"/>
                    <a:pt x="7114" y="6817"/>
                    <a:pt x="5802" y="7867"/>
                  </a:cubicBezTo>
                  <a:cubicBezTo>
                    <a:pt x="5631" y="8013"/>
                    <a:pt x="5596" y="8341"/>
                    <a:pt x="5508" y="8618"/>
                  </a:cubicBezTo>
                  <a:lnTo>
                    <a:pt x="5508" y="8618"/>
                  </a:lnTo>
                  <a:cubicBezTo>
                    <a:pt x="6104" y="8499"/>
                    <a:pt x="6836" y="8540"/>
                    <a:pt x="7245" y="8208"/>
                  </a:cubicBezTo>
                  <a:cubicBezTo>
                    <a:pt x="7683" y="7834"/>
                    <a:pt x="8121" y="7669"/>
                    <a:pt x="8534" y="7669"/>
                  </a:cubicBezTo>
                  <a:cubicBezTo>
                    <a:pt x="8963" y="7669"/>
                    <a:pt x="9365" y="7848"/>
                    <a:pt x="9713" y="8155"/>
                  </a:cubicBezTo>
                  <a:cubicBezTo>
                    <a:pt x="10290" y="8628"/>
                    <a:pt x="10474" y="9520"/>
                    <a:pt x="10894" y="10176"/>
                  </a:cubicBezTo>
                  <a:cubicBezTo>
                    <a:pt x="11130" y="10491"/>
                    <a:pt x="11419" y="10780"/>
                    <a:pt x="11708" y="11069"/>
                  </a:cubicBezTo>
                  <a:cubicBezTo>
                    <a:pt x="11865" y="10675"/>
                    <a:pt x="12259" y="10150"/>
                    <a:pt x="12154" y="9940"/>
                  </a:cubicBezTo>
                  <a:cubicBezTo>
                    <a:pt x="11607" y="8899"/>
                    <a:pt x="10906" y="7961"/>
                    <a:pt x="10254" y="6972"/>
                  </a:cubicBezTo>
                  <a:lnTo>
                    <a:pt x="10254" y="6972"/>
                  </a:lnTo>
                  <a:lnTo>
                    <a:pt x="10264" y="6974"/>
                  </a:lnTo>
                  <a:lnTo>
                    <a:pt x="10264" y="6974"/>
                  </a:lnTo>
                  <a:lnTo>
                    <a:pt x="10238" y="6948"/>
                  </a:lnTo>
                  <a:lnTo>
                    <a:pt x="10238" y="6948"/>
                  </a:lnTo>
                  <a:cubicBezTo>
                    <a:pt x="10243" y="6956"/>
                    <a:pt x="10249" y="6964"/>
                    <a:pt x="10254" y="6972"/>
                  </a:cubicBezTo>
                  <a:lnTo>
                    <a:pt x="10254" y="6972"/>
                  </a:lnTo>
                  <a:lnTo>
                    <a:pt x="8689" y="6685"/>
                  </a:lnTo>
                  <a:cubicBezTo>
                    <a:pt x="8505" y="3115"/>
                    <a:pt x="6694" y="648"/>
                    <a:pt x="3938" y="97"/>
                  </a:cubicBezTo>
                  <a:cubicBezTo>
                    <a:pt x="3639" y="32"/>
                    <a:pt x="3344" y="1"/>
                    <a:pt x="3057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0"/>
            <p:cNvSpPr/>
            <p:nvPr/>
          </p:nvSpPr>
          <p:spPr>
            <a:xfrm>
              <a:off x="5814125" y="2881975"/>
              <a:ext cx="220525" cy="292850"/>
            </a:xfrm>
            <a:custGeom>
              <a:avLst/>
              <a:gdLst/>
              <a:ahLst/>
              <a:cxnLst/>
              <a:rect l="l" t="t" r="r" b="b"/>
              <a:pathLst>
                <a:path w="8821" h="11714" extrusionOk="0">
                  <a:moveTo>
                    <a:pt x="6708" y="1"/>
                  </a:moveTo>
                  <a:cubicBezTo>
                    <a:pt x="5602" y="1"/>
                    <a:pt x="4521" y="472"/>
                    <a:pt x="3780" y="1318"/>
                  </a:cubicBezTo>
                  <a:cubicBezTo>
                    <a:pt x="2704" y="2525"/>
                    <a:pt x="2468" y="3943"/>
                    <a:pt x="2914" y="5492"/>
                  </a:cubicBezTo>
                  <a:cubicBezTo>
                    <a:pt x="3229" y="6515"/>
                    <a:pt x="3465" y="7591"/>
                    <a:pt x="3623" y="8694"/>
                  </a:cubicBezTo>
                  <a:cubicBezTo>
                    <a:pt x="3743" y="9874"/>
                    <a:pt x="3192" y="10551"/>
                    <a:pt x="2273" y="10551"/>
                  </a:cubicBezTo>
                  <a:cubicBezTo>
                    <a:pt x="1986" y="10551"/>
                    <a:pt x="1663" y="10485"/>
                    <a:pt x="1313" y="10348"/>
                  </a:cubicBezTo>
                  <a:cubicBezTo>
                    <a:pt x="867" y="10138"/>
                    <a:pt x="447" y="9875"/>
                    <a:pt x="27" y="9613"/>
                  </a:cubicBezTo>
                  <a:lnTo>
                    <a:pt x="27" y="9613"/>
                  </a:lnTo>
                  <a:cubicBezTo>
                    <a:pt x="53" y="10216"/>
                    <a:pt x="0" y="10820"/>
                    <a:pt x="105" y="10873"/>
                  </a:cubicBezTo>
                  <a:cubicBezTo>
                    <a:pt x="1208" y="11214"/>
                    <a:pt x="2415" y="11686"/>
                    <a:pt x="3518" y="11713"/>
                  </a:cubicBezTo>
                  <a:cubicBezTo>
                    <a:pt x="3533" y="11713"/>
                    <a:pt x="3548" y="11713"/>
                    <a:pt x="3563" y="11713"/>
                  </a:cubicBezTo>
                  <a:cubicBezTo>
                    <a:pt x="4639" y="11713"/>
                    <a:pt x="5301" y="10779"/>
                    <a:pt x="5172" y="9718"/>
                  </a:cubicBezTo>
                  <a:cubicBezTo>
                    <a:pt x="5040" y="8274"/>
                    <a:pt x="4725" y="6830"/>
                    <a:pt x="4253" y="5439"/>
                  </a:cubicBezTo>
                  <a:cubicBezTo>
                    <a:pt x="3471" y="3171"/>
                    <a:pt x="4708" y="1291"/>
                    <a:pt x="7091" y="1291"/>
                  </a:cubicBezTo>
                  <a:cubicBezTo>
                    <a:pt x="7107" y="1291"/>
                    <a:pt x="7124" y="1291"/>
                    <a:pt x="7140" y="1292"/>
                  </a:cubicBezTo>
                  <a:lnTo>
                    <a:pt x="8715" y="1292"/>
                  </a:lnTo>
                  <a:cubicBezTo>
                    <a:pt x="8742" y="1134"/>
                    <a:pt x="8794" y="1003"/>
                    <a:pt x="8820" y="845"/>
                  </a:cubicBezTo>
                  <a:cubicBezTo>
                    <a:pt x="8374" y="583"/>
                    <a:pt x="7980" y="189"/>
                    <a:pt x="7508" y="84"/>
                  </a:cubicBezTo>
                  <a:cubicBezTo>
                    <a:pt x="7243" y="28"/>
                    <a:pt x="6975" y="1"/>
                    <a:pt x="6708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0"/>
            <p:cNvSpPr/>
            <p:nvPr/>
          </p:nvSpPr>
          <p:spPr>
            <a:xfrm>
              <a:off x="5938150" y="2427125"/>
              <a:ext cx="227075" cy="236475"/>
            </a:xfrm>
            <a:custGeom>
              <a:avLst/>
              <a:gdLst/>
              <a:ahLst/>
              <a:cxnLst/>
              <a:rect l="l" t="t" r="r" b="b"/>
              <a:pathLst>
                <a:path w="9083" h="9459" extrusionOk="0">
                  <a:moveTo>
                    <a:pt x="1627" y="7251"/>
                  </a:moveTo>
                  <a:cubicBezTo>
                    <a:pt x="1610" y="7269"/>
                    <a:pt x="1593" y="7287"/>
                    <a:pt x="1576" y="7306"/>
                  </a:cubicBezTo>
                  <a:lnTo>
                    <a:pt x="1628" y="7332"/>
                  </a:lnTo>
                  <a:cubicBezTo>
                    <a:pt x="1628" y="7305"/>
                    <a:pt x="1628" y="7278"/>
                    <a:pt x="1627" y="7251"/>
                  </a:cubicBezTo>
                  <a:close/>
                  <a:moveTo>
                    <a:pt x="862" y="0"/>
                  </a:moveTo>
                  <a:cubicBezTo>
                    <a:pt x="562" y="0"/>
                    <a:pt x="273" y="63"/>
                    <a:pt x="1" y="192"/>
                  </a:cubicBezTo>
                  <a:cubicBezTo>
                    <a:pt x="132" y="350"/>
                    <a:pt x="289" y="481"/>
                    <a:pt x="447" y="612"/>
                  </a:cubicBezTo>
                  <a:cubicBezTo>
                    <a:pt x="3334" y="2607"/>
                    <a:pt x="3308" y="2581"/>
                    <a:pt x="1654" y="5705"/>
                  </a:cubicBezTo>
                  <a:cubicBezTo>
                    <a:pt x="1455" y="6129"/>
                    <a:pt x="1611" y="6720"/>
                    <a:pt x="1627" y="7251"/>
                  </a:cubicBezTo>
                  <a:lnTo>
                    <a:pt x="1627" y="7251"/>
                  </a:lnTo>
                  <a:cubicBezTo>
                    <a:pt x="2659" y="6141"/>
                    <a:pt x="3669" y="5054"/>
                    <a:pt x="4831" y="3815"/>
                  </a:cubicBezTo>
                  <a:cubicBezTo>
                    <a:pt x="6353" y="4576"/>
                    <a:pt x="7534" y="5862"/>
                    <a:pt x="7456" y="8067"/>
                  </a:cubicBezTo>
                  <a:cubicBezTo>
                    <a:pt x="7429" y="8540"/>
                    <a:pt x="7823" y="8986"/>
                    <a:pt x="8007" y="9458"/>
                  </a:cubicBezTo>
                  <a:cubicBezTo>
                    <a:pt x="8295" y="8986"/>
                    <a:pt x="8768" y="8540"/>
                    <a:pt x="8847" y="8041"/>
                  </a:cubicBezTo>
                  <a:cubicBezTo>
                    <a:pt x="9083" y="5810"/>
                    <a:pt x="7823" y="3893"/>
                    <a:pt x="5618" y="2765"/>
                  </a:cubicBezTo>
                  <a:cubicBezTo>
                    <a:pt x="4831" y="2371"/>
                    <a:pt x="4096" y="1846"/>
                    <a:pt x="3439" y="1242"/>
                  </a:cubicBezTo>
                  <a:cubicBezTo>
                    <a:pt x="2543" y="441"/>
                    <a:pt x="1661" y="0"/>
                    <a:pt x="86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0"/>
            <p:cNvSpPr/>
            <p:nvPr/>
          </p:nvSpPr>
          <p:spPr>
            <a:xfrm>
              <a:off x="5827900" y="2673425"/>
              <a:ext cx="133250" cy="233450"/>
            </a:xfrm>
            <a:custGeom>
              <a:avLst/>
              <a:gdLst/>
              <a:ahLst/>
              <a:cxnLst/>
              <a:rect l="l" t="t" r="r" b="b"/>
              <a:pathLst>
                <a:path w="5330" h="9338" extrusionOk="0">
                  <a:moveTo>
                    <a:pt x="2153" y="0"/>
                  </a:moveTo>
                  <a:lnTo>
                    <a:pt x="2153" y="0"/>
                  </a:lnTo>
                  <a:cubicBezTo>
                    <a:pt x="2494" y="1680"/>
                    <a:pt x="3046" y="3255"/>
                    <a:pt x="3098" y="4804"/>
                  </a:cubicBezTo>
                  <a:cubicBezTo>
                    <a:pt x="3177" y="6746"/>
                    <a:pt x="1838" y="7927"/>
                    <a:pt x="1" y="8531"/>
                  </a:cubicBezTo>
                  <a:cubicBezTo>
                    <a:pt x="671" y="9075"/>
                    <a:pt x="1163" y="9338"/>
                    <a:pt x="1630" y="9338"/>
                  </a:cubicBezTo>
                  <a:cubicBezTo>
                    <a:pt x="2042" y="9338"/>
                    <a:pt x="2435" y="9134"/>
                    <a:pt x="2914" y="8741"/>
                  </a:cubicBezTo>
                  <a:cubicBezTo>
                    <a:pt x="5067" y="6904"/>
                    <a:pt x="5329" y="2730"/>
                    <a:pt x="3361" y="709"/>
                  </a:cubicBezTo>
                  <a:cubicBezTo>
                    <a:pt x="2993" y="394"/>
                    <a:pt x="2573" y="184"/>
                    <a:pt x="215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0"/>
            <p:cNvSpPr/>
            <p:nvPr/>
          </p:nvSpPr>
          <p:spPr>
            <a:xfrm>
              <a:off x="5583775" y="3057975"/>
              <a:ext cx="149650" cy="110650"/>
            </a:xfrm>
            <a:custGeom>
              <a:avLst/>
              <a:gdLst/>
              <a:ahLst/>
              <a:cxnLst/>
              <a:rect l="l" t="t" r="r" b="b"/>
              <a:pathLst>
                <a:path w="5986" h="4426" extrusionOk="0">
                  <a:moveTo>
                    <a:pt x="5120" y="0"/>
                  </a:moveTo>
                  <a:cubicBezTo>
                    <a:pt x="4883" y="0"/>
                    <a:pt x="4490" y="158"/>
                    <a:pt x="4411" y="368"/>
                  </a:cubicBezTo>
                  <a:cubicBezTo>
                    <a:pt x="3775" y="2228"/>
                    <a:pt x="2548" y="3243"/>
                    <a:pt x="730" y="3243"/>
                  </a:cubicBezTo>
                  <a:cubicBezTo>
                    <a:pt x="521" y="3243"/>
                    <a:pt x="304" y="3230"/>
                    <a:pt x="80" y="3203"/>
                  </a:cubicBezTo>
                  <a:cubicBezTo>
                    <a:pt x="27" y="3413"/>
                    <a:pt x="1" y="3465"/>
                    <a:pt x="1" y="3491"/>
                  </a:cubicBezTo>
                  <a:cubicBezTo>
                    <a:pt x="416" y="4105"/>
                    <a:pt x="1103" y="4426"/>
                    <a:pt x="1865" y="4426"/>
                  </a:cubicBezTo>
                  <a:cubicBezTo>
                    <a:pt x="2308" y="4426"/>
                    <a:pt x="2776" y="4317"/>
                    <a:pt x="3230" y="4095"/>
                  </a:cubicBezTo>
                  <a:cubicBezTo>
                    <a:pt x="4726" y="3360"/>
                    <a:pt x="5986" y="1470"/>
                    <a:pt x="5618" y="499"/>
                  </a:cubicBezTo>
                  <a:cubicBezTo>
                    <a:pt x="5540" y="289"/>
                    <a:pt x="5303" y="0"/>
                    <a:pt x="512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0"/>
            <p:cNvSpPr/>
            <p:nvPr/>
          </p:nvSpPr>
          <p:spPr>
            <a:xfrm>
              <a:off x="5459750" y="2609100"/>
              <a:ext cx="135875" cy="118925"/>
            </a:xfrm>
            <a:custGeom>
              <a:avLst/>
              <a:gdLst/>
              <a:ahLst/>
              <a:cxnLst/>
              <a:rect l="l" t="t" r="r" b="b"/>
              <a:pathLst>
                <a:path w="5435" h="4757" extrusionOk="0">
                  <a:moveTo>
                    <a:pt x="893" y="1"/>
                  </a:moveTo>
                  <a:cubicBezTo>
                    <a:pt x="1" y="263"/>
                    <a:pt x="53" y="1129"/>
                    <a:pt x="211" y="1969"/>
                  </a:cubicBezTo>
                  <a:cubicBezTo>
                    <a:pt x="473" y="3413"/>
                    <a:pt x="1838" y="4725"/>
                    <a:pt x="3229" y="4752"/>
                  </a:cubicBezTo>
                  <a:cubicBezTo>
                    <a:pt x="3322" y="4754"/>
                    <a:pt x="3415" y="4756"/>
                    <a:pt x="3508" y="4756"/>
                  </a:cubicBezTo>
                  <a:cubicBezTo>
                    <a:pt x="4363" y="4756"/>
                    <a:pt x="5198" y="4602"/>
                    <a:pt x="5434" y="3465"/>
                  </a:cubicBezTo>
                  <a:cubicBezTo>
                    <a:pt x="4332" y="3282"/>
                    <a:pt x="3072" y="3387"/>
                    <a:pt x="2363" y="2862"/>
                  </a:cubicBezTo>
                  <a:cubicBezTo>
                    <a:pt x="1654" y="2337"/>
                    <a:pt x="1444" y="1129"/>
                    <a:pt x="89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0"/>
            <p:cNvSpPr/>
            <p:nvPr/>
          </p:nvSpPr>
          <p:spPr>
            <a:xfrm>
              <a:off x="5980150" y="2947725"/>
              <a:ext cx="116850" cy="122800"/>
            </a:xfrm>
            <a:custGeom>
              <a:avLst/>
              <a:gdLst/>
              <a:ahLst/>
              <a:cxnLst/>
              <a:rect l="l" t="t" r="r" b="b"/>
              <a:pathLst>
                <a:path w="4674" h="4912" extrusionOk="0">
                  <a:moveTo>
                    <a:pt x="2652" y="0"/>
                  </a:moveTo>
                  <a:cubicBezTo>
                    <a:pt x="2652" y="1024"/>
                    <a:pt x="2914" y="2074"/>
                    <a:pt x="2547" y="2757"/>
                  </a:cubicBezTo>
                  <a:cubicBezTo>
                    <a:pt x="2258" y="3308"/>
                    <a:pt x="1156" y="3439"/>
                    <a:pt x="1" y="3911"/>
                  </a:cubicBezTo>
                  <a:cubicBezTo>
                    <a:pt x="1011" y="4316"/>
                    <a:pt x="1906" y="4912"/>
                    <a:pt x="2390" y="4912"/>
                  </a:cubicBezTo>
                  <a:cubicBezTo>
                    <a:pt x="2472" y="4912"/>
                    <a:pt x="2542" y="4894"/>
                    <a:pt x="2599" y="4856"/>
                  </a:cubicBezTo>
                  <a:cubicBezTo>
                    <a:pt x="3308" y="4410"/>
                    <a:pt x="3807" y="3439"/>
                    <a:pt x="4148" y="2573"/>
                  </a:cubicBezTo>
                  <a:cubicBezTo>
                    <a:pt x="4673" y="1313"/>
                    <a:pt x="4069" y="289"/>
                    <a:pt x="2652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0"/>
            <p:cNvSpPr/>
            <p:nvPr/>
          </p:nvSpPr>
          <p:spPr>
            <a:xfrm>
              <a:off x="5377725" y="2266800"/>
              <a:ext cx="120125" cy="110675"/>
            </a:xfrm>
            <a:custGeom>
              <a:avLst/>
              <a:gdLst/>
              <a:ahLst/>
              <a:cxnLst/>
              <a:rect l="l" t="t" r="r" b="b"/>
              <a:pathLst>
                <a:path w="4805" h="4427" extrusionOk="0">
                  <a:moveTo>
                    <a:pt x="1589" y="1"/>
                  </a:moveTo>
                  <a:cubicBezTo>
                    <a:pt x="1057" y="1"/>
                    <a:pt x="508" y="112"/>
                    <a:pt x="1" y="358"/>
                  </a:cubicBezTo>
                  <a:cubicBezTo>
                    <a:pt x="2416" y="699"/>
                    <a:pt x="3413" y="2064"/>
                    <a:pt x="3334" y="4426"/>
                  </a:cubicBezTo>
                  <a:cubicBezTo>
                    <a:pt x="4804" y="3376"/>
                    <a:pt x="4725" y="2327"/>
                    <a:pt x="4174" y="1277"/>
                  </a:cubicBezTo>
                  <a:cubicBezTo>
                    <a:pt x="3747" y="494"/>
                    <a:pt x="2706" y="1"/>
                    <a:pt x="1589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0"/>
            <p:cNvSpPr/>
            <p:nvPr/>
          </p:nvSpPr>
          <p:spPr>
            <a:xfrm>
              <a:off x="6129775" y="2677300"/>
              <a:ext cx="84675" cy="93250"/>
            </a:xfrm>
            <a:custGeom>
              <a:avLst/>
              <a:gdLst/>
              <a:ahLst/>
              <a:cxnLst/>
              <a:rect l="l" t="t" r="r" b="b"/>
              <a:pathLst>
                <a:path w="3387" h="3730" extrusionOk="0">
                  <a:moveTo>
                    <a:pt x="1023" y="0"/>
                  </a:moveTo>
                  <a:cubicBezTo>
                    <a:pt x="695" y="0"/>
                    <a:pt x="324" y="219"/>
                    <a:pt x="1" y="344"/>
                  </a:cubicBezTo>
                  <a:cubicBezTo>
                    <a:pt x="132" y="632"/>
                    <a:pt x="289" y="895"/>
                    <a:pt x="473" y="1157"/>
                  </a:cubicBezTo>
                  <a:cubicBezTo>
                    <a:pt x="998" y="1814"/>
                    <a:pt x="1523" y="2470"/>
                    <a:pt x="2074" y="3100"/>
                  </a:cubicBezTo>
                  <a:cubicBezTo>
                    <a:pt x="2337" y="3336"/>
                    <a:pt x="2625" y="3546"/>
                    <a:pt x="2940" y="3730"/>
                  </a:cubicBezTo>
                  <a:lnTo>
                    <a:pt x="3387" y="2995"/>
                  </a:lnTo>
                  <a:cubicBezTo>
                    <a:pt x="3360" y="1472"/>
                    <a:pt x="2258" y="134"/>
                    <a:pt x="1077" y="3"/>
                  </a:cubicBezTo>
                  <a:cubicBezTo>
                    <a:pt x="1059" y="1"/>
                    <a:pt x="1041" y="0"/>
                    <a:pt x="102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0"/>
            <p:cNvSpPr/>
            <p:nvPr/>
          </p:nvSpPr>
          <p:spPr>
            <a:xfrm>
              <a:off x="5720950" y="2651750"/>
              <a:ext cx="138475" cy="29625"/>
            </a:xfrm>
            <a:custGeom>
              <a:avLst/>
              <a:gdLst/>
              <a:ahLst/>
              <a:cxnLst/>
              <a:rect l="l" t="t" r="r" b="b"/>
              <a:pathLst>
                <a:path w="5539" h="1185" extrusionOk="0">
                  <a:moveTo>
                    <a:pt x="5512" y="1"/>
                  </a:moveTo>
                  <a:cubicBezTo>
                    <a:pt x="5501" y="18"/>
                    <a:pt x="5489" y="35"/>
                    <a:pt x="5477" y="53"/>
                  </a:cubicBezTo>
                  <a:lnTo>
                    <a:pt x="5539" y="53"/>
                  </a:lnTo>
                  <a:lnTo>
                    <a:pt x="5512" y="1"/>
                  </a:lnTo>
                  <a:close/>
                  <a:moveTo>
                    <a:pt x="26" y="53"/>
                  </a:moveTo>
                  <a:lnTo>
                    <a:pt x="0" y="920"/>
                  </a:lnTo>
                  <a:cubicBezTo>
                    <a:pt x="1447" y="1018"/>
                    <a:pt x="2895" y="1185"/>
                    <a:pt x="4342" y="1185"/>
                  </a:cubicBezTo>
                  <a:cubicBezTo>
                    <a:pt x="4444" y="1185"/>
                    <a:pt x="4545" y="1184"/>
                    <a:pt x="4646" y="1182"/>
                  </a:cubicBezTo>
                  <a:cubicBezTo>
                    <a:pt x="4923" y="1182"/>
                    <a:pt x="5200" y="481"/>
                    <a:pt x="5477" y="53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0"/>
            <p:cNvSpPr/>
            <p:nvPr/>
          </p:nvSpPr>
          <p:spPr>
            <a:xfrm>
              <a:off x="5636950" y="3178050"/>
              <a:ext cx="49900" cy="74200"/>
            </a:xfrm>
            <a:custGeom>
              <a:avLst/>
              <a:gdLst/>
              <a:ahLst/>
              <a:cxnLst/>
              <a:rect l="l" t="t" r="r" b="b"/>
              <a:pathLst>
                <a:path w="1996" h="2968" extrusionOk="0">
                  <a:moveTo>
                    <a:pt x="840" y="1"/>
                  </a:moveTo>
                  <a:lnTo>
                    <a:pt x="840" y="1"/>
                  </a:lnTo>
                  <a:cubicBezTo>
                    <a:pt x="0" y="1497"/>
                    <a:pt x="263" y="2258"/>
                    <a:pt x="1549" y="2967"/>
                  </a:cubicBezTo>
                  <a:lnTo>
                    <a:pt x="1995" y="28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0"/>
            <p:cNvSpPr/>
            <p:nvPr/>
          </p:nvSpPr>
          <p:spPr>
            <a:xfrm>
              <a:off x="5711100" y="3198400"/>
              <a:ext cx="44000" cy="61050"/>
            </a:xfrm>
            <a:custGeom>
              <a:avLst/>
              <a:gdLst/>
              <a:ahLst/>
              <a:cxnLst/>
              <a:rect l="l" t="t" r="r" b="b"/>
              <a:pathLst>
                <a:path w="1760" h="2442" extrusionOk="0">
                  <a:moveTo>
                    <a:pt x="630" y="1"/>
                  </a:moveTo>
                  <a:cubicBezTo>
                    <a:pt x="420" y="211"/>
                    <a:pt x="0" y="526"/>
                    <a:pt x="27" y="657"/>
                  </a:cubicBezTo>
                  <a:cubicBezTo>
                    <a:pt x="315" y="1287"/>
                    <a:pt x="657" y="1864"/>
                    <a:pt x="1024" y="2442"/>
                  </a:cubicBezTo>
                  <a:cubicBezTo>
                    <a:pt x="1392" y="1864"/>
                    <a:pt x="1759" y="1497"/>
                    <a:pt x="1707" y="1392"/>
                  </a:cubicBezTo>
                  <a:cubicBezTo>
                    <a:pt x="1365" y="893"/>
                    <a:pt x="1024" y="421"/>
                    <a:pt x="63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0"/>
            <p:cNvSpPr/>
            <p:nvPr/>
          </p:nvSpPr>
          <p:spPr>
            <a:xfrm>
              <a:off x="2782975" y="1043325"/>
              <a:ext cx="446250" cy="404250"/>
            </a:xfrm>
            <a:custGeom>
              <a:avLst/>
              <a:gdLst/>
              <a:ahLst/>
              <a:cxnLst/>
              <a:rect l="l" t="t" r="r" b="b"/>
              <a:pathLst>
                <a:path w="17850" h="16170" extrusionOk="0">
                  <a:moveTo>
                    <a:pt x="0" y="0"/>
                  </a:moveTo>
                  <a:cubicBezTo>
                    <a:pt x="1234" y="1943"/>
                    <a:pt x="1864" y="3833"/>
                    <a:pt x="866" y="6011"/>
                  </a:cubicBezTo>
                  <a:cubicBezTo>
                    <a:pt x="683" y="6431"/>
                    <a:pt x="1260" y="7560"/>
                    <a:pt x="1759" y="7875"/>
                  </a:cubicBezTo>
                  <a:cubicBezTo>
                    <a:pt x="2520" y="8318"/>
                    <a:pt x="3353" y="8737"/>
                    <a:pt x="4234" y="8737"/>
                  </a:cubicBezTo>
                  <a:cubicBezTo>
                    <a:pt x="4659" y="8737"/>
                    <a:pt x="5095" y="8639"/>
                    <a:pt x="5539" y="8400"/>
                  </a:cubicBezTo>
                  <a:cubicBezTo>
                    <a:pt x="6851" y="7718"/>
                    <a:pt x="7639" y="6326"/>
                    <a:pt x="7560" y="4856"/>
                  </a:cubicBezTo>
                  <a:cubicBezTo>
                    <a:pt x="7507" y="4436"/>
                    <a:pt x="7507" y="4016"/>
                    <a:pt x="7586" y="3623"/>
                  </a:cubicBezTo>
                  <a:cubicBezTo>
                    <a:pt x="7796" y="3098"/>
                    <a:pt x="8059" y="2573"/>
                    <a:pt x="8374" y="2100"/>
                  </a:cubicBezTo>
                  <a:cubicBezTo>
                    <a:pt x="8846" y="2415"/>
                    <a:pt x="9581" y="2651"/>
                    <a:pt x="9765" y="3098"/>
                  </a:cubicBezTo>
                  <a:cubicBezTo>
                    <a:pt x="10185" y="4305"/>
                    <a:pt x="10474" y="5539"/>
                    <a:pt x="10631" y="6799"/>
                  </a:cubicBezTo>
                  <a:cubicBezTo>
                    <a:pt x="10778" y="8146"/>
                    <a:pt x="11382" y="8831"/>
                    <a:pt x="12657" y="8831"/>
                  </a:cubicBezTo>
                  <a:cubicBezTo>
                    <a:pt x="12748" y="8831"/>
                    <a:pt x="12843" y="8827"/>
                    <a:pt x="12941" y="8820"/>
                  </a:cubicBezTo>
                  <a:cubicBezTo>
                    <a:pt x="13492" y="8794"/>
                    <a:pt x="14070" y="8715"/>
                    <a:pt x="14621" y="8584"/>
                  </a:cubicBezTo>
                  <a:cubicBezTo>
                    <a:pt x="14831" y="8518"/>
                    <a:pt x="15023" y="8486"/>
                    <a:pt x="15196" y="8486"/>
                  </a:cubicBezTo>
                  <a:cubicBezTo>
                    <a:pt x="15843" y="8486"/>
                    <a:pt x="16211" y="8929"/>
                    <a:pt x="16170" y="9634"/>
                  </a:cubicBezTo>
                  <a:cubicBezTo>
                    <a:pt x="16038" y="11051"/>
                    <a:pt x="15802" y="12416"/>
                    <a:pt x="15461" y="13781"/>
                  </a:cubicBezTo>
                  <a:cubicBezTo>
                    <a:pt x="15251" y="14516"/>
                    <a:pt x="15015" y="15251"/>
                    <a:pt x="14726" y="15960"/>
                  </a:cubicBezTo>
                  <a:lnTo>
                    <a:pt x="15356" y="16170"/>
                  </a:lnTo>
                  <a:cubicBezTo>
                    <a:pt x="16747" y="14359"/>
                    <a:pt x="17850" y="12364"/>
                    <a:pt x="17587" y="9975"/>
                  </a:cubicBezTo>
                  <a:cubicBezTo>
                    <a:pt x="17407" y="8336"/>
                    <a:pt x="16816" y="7169"/>
                    <a:pt x="15490" y="7169"/>
                  </a:cubicBezTo>
                  <a:cubicBezTo>
                    <a:pt x="15075" y="7169"/>
                    <a:pt x="14587" y="7283"/>
                    <a:pt x="14017" y="7534"/>
                  </a:cubicBezTo>
                  <a:cubicBezTo>
                    <a:pt x="13702" y="7639"/>
                    <a:pt x="13414" y="7691"/>
                    <a:pt x="13099" y="7744"/>
                  </a:cubicBezTo>
                  <a:cubicBezTo>
                    <a:pt x="12855" y="7803"/>
                    <a:pt x="12634" y="7834"/>
                    <a:pt x="12435" y="7834"/>
                  </a:cubicBezTo>
                  <a:cubicBezTo>
                    <a:pt x="11667" y="7834"/>
                    <a:pt x="11223" y="7379"/>
                    <a:pt x="11077" y="6379"/>
                  </a:cubicBezTo>
                  <a:cubicBezTo>
                    <a:pt x="10920" y="5276"/>
                    <a:pt x="10815" y="4121"/>
                    <a:pt x="10395" y="3098"/>
                  </a:cubicBezTo>
                  <a:cubicBezTo>
                    <a:pt x="10055" y="2258"/>
                    <a:pt x="9479" y="1203"/>
                    <a:pt x="8550" y="1203"/>
                  </a:cubicBezTo>
                  <a:cubicBezTo>
                    <a:pt x="8404" y="1203"/>
                    <a:pt x="8249" y="1229"/>
                    <a:pt x="8085" y="1286"/>
                  </a:cubicBezTo>
                  <a:cubicBezTo>
                    <a:pt x="7376" y="1549"/>
                    <a:pt x="6851" y="2783"/>
                    <a:pt x="6457" y="3596"/>
                  </a:cubicBezTo>
                  <a:cubicBezTo>
                    <a:pt x="6064" y="4410"/>
                    <a:pt x="5985" y="5381"/>
                    <a:pt x="5591" y="6169"/>
                  </a:cubicBezTo>
                  <a:cubicBezTo>
                    <a:pt x="5273" y="6763"/>
                    <a:pt x="4839" y="6964"/>
                    <a:pt x="4361" y="6964"/>
                  </a:cubicBezTo>
                  <a:cubicBezTo>
                    <a:pt x="3931" y="6964"/>
                    <a:pt x="3466" y="6802"/>
                    <a:pt x="3019" y="6615"/>
                  </a:cubicBezTo>
                  <a:cubicBezTo>
                    <a:pt x="2021" y="6169"/>
                    <a:pt x="2677" y="5486"/>
                    <a:pt x="2861" y="4935"/>
                  </a:cubicBezTo>
                  <a:cubicBezTo>
                    <a:pt x="3622" y="2599"/>
                    <a:pt x="2520" y="551"/>
                    <a:pt x="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0"/>
            <p:cNvSpPr/>
            <p:nvPr/>
          </p:nvSpPr>
          <p:spPr>
            <a:xfrm>
              <a:off x="2228450" y="754100"/>
              <a:ext cx="418700" cy="297975"/>
            </a:xfrm>
            <a:custGeom>
              <a:avLst/>
              <a:gdLst/>
              <a:ahLst/>
              <a:cxnLst/>
              <a:rect l="l" t="t" r="r" b="b"/>
              <a:pathLst>
                <a:path w="16748" h="11919" extrusionOk="0">
                  <a:moveTo>
                    <a:pt x="1804" y="0"/>
                  </a:moveTo>
                  <a:cubicBezTo>
                    <a:pt x="1030" y="0"/>
                    <a:pt x="422" y="538"/>
                    <a:pt x="236" y="1384"/>
                  </a:cubicBezTo>
                  <a:cubicBezTo>
                    <a:pt x="0" y="2382"/>
                    <a:pt x="79" y="3432"/>
                    <a:pt x="0" y="4482"/>
                  </a:cubicBezTo>
                  <a:lnTo>
                    <a:pt x="420" y="4482"/>
                  </a:lnTo>
                  <a:cubicBezTo>
                    <a:pt x="341" y="4141"/>
                    <a:pt x="263" y="3799"/>
                    <a:pt x="236" y="3458"/>
                  </a:cubicBezTo>
                  <a:cubicBezTo>
                    <a:pt x="63" y="1701"/>
                    <a:pt x="741" y="640"/>
                    <a:pt x="1926" y="640"/>
                  </a:cubicBezTo>
                  <a:cubicBezTo>
                    <a:pt x="2353" y="640"/>
                    <a:pt x="2845" y="778"/>
                    <a:pt x="3386" y="1069"/>
                  </a:cubicBezTo>
                  <a:cubicBezTo>
                    <a:pt x="5434" y="2146"/>
                    <a:pt x="7271" y="3668"/>
                    <a:pt x="9109" y="5112"/>
                  </a:cubicBezTo>
                  <a:cubicBezTo>
                    <a:pt x="9450" y="5374"/>
                    <a:pt x="9424" y="6109"/>
                    <a:pt x="9581" y="6634"/>
                  </a:cubicBezTo>
                  <a:cubicBezTo>
                    <a:pt x="10054" y="8078"/>
                    <a:pt x="10448" y="9574"/>
                    <a:pt x="11104" y="10913"/>
                  </a:cubicBezTo>
                  <a:cubicBezTo>
                    <a:pt x="11431" y="11567"/>
                    <a:pt x="11960" y="11918"/>
                    <a:pt x="12510" y="11918"/>
                  </a:cubicBezTo>
                  <a:cubicBezTo>
                    <a:pt x="12931" y="11918"/>
                    <a:pt x="13365" y="11713"/>
                    <a:pt x="13729" y="11280"/>
                  </a:cubicBezTo>
                  <a:cubicBezTo>
                    <a:pt x="14437" y="10519"/>
                    <a:pt x="14726" y="9364"/>
                    <a:pt x="15094" y="8367"/>
                  </a:cubicBezTo>
                  <a:cubicBezTo>
                    <a:pt x="15309" y="7765"/>
                    <a:pt x="15207" y="6951"/>
                    <a:pt x="16043" y="6951"/>
                  </a:cubicBezTo>
                  <a:cubicBezTo>
                    <a:pt x="16228" y="6951"/>
                    <a:pt x="16458" y="6990"/>
                    <a:pt x="16747" y="7081"/>
                  </a:cubicBezTo>
                  <a:cubicBezTo>
                    <a:pt x="16151" y="6408"/>
                    <a:pt x="15671" y="6085"/>
                    <a:pt x="15287" y="6085"/>
                  </a:cubicBezTo>
                  <a:cubicBezTo>
                    <a:pt x="14877" y="6085"/>
                    <a:pt x="14576" y="6454"/>
                    <a:pt x="14359" y="7159"/>
                  </a:cubicBezTo>
                  <a:cubicBezTo>
                    <a:pt x="14096" y="7920"/>
                    <a:pt x="14122" y="8787"/>
                    <a:pt x="13834" y="9522"/>
                  </a:cubicBezTo>
                  <a:cubicBezTo>
                    <a:pt x="13597" y="10020"/>
                    <a:pt x="13177" y="10414"/>
                    <a:pt x="12652" y="10598"/>
                  </a:cubicBezTo>
                  <a:cubicBezTo>
                    <a:pt x="12637" y="10603"/>
                    <a:pt x="12620" y="10606"/>
                    <a:pt x="12602" y="10606"/>
                  </a:cubicBezTo>
                  <a:cubicBezTo>
                    <a:pt x="12336" y="10606"/>
                    <a:pt x="11774" y="10100"/>
                    <a:pt x="11602" y="9732"/>
                  </a:cubicBezTo>
                  <a:cubicBezTo>
                    <a:pt x="11182" y="8760"/>
                    <a:pt x="10999" y="7737"/>
                    <a:pt x="10605" y="6739"/>
                  </a:cubicBezTo>
                  <a:cubicBezTo>
                    <a:pt x="10264" y="5899"/>
                    <a:pt x="9949" y="4928"/>
                    <a:pt x="9319" y="4298"/>
                  </a:cubicBezTo>
                  <a:cubicBezTo>
                    <a:pt x="8295" y="3301"/>
                    <a:pt x="7140" y="2434"/>
                    <a:pt x="5906" y="1726"/>
                  </a:cubicBezTo>
                  <a:cubicBezTo>
                    <a:pt x="4830" y="1069"/>
                    <a:pt x="3675" y="518"/>
                    <a:pt x="2468" y="124"/>
                  </a:cubicBezTo>
                  <a:cubicBezTo>
                    <a:pt x="2238" y="40"/>
                    <a:pt x="2015" y="0"/>
                    <a:pt x="1804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0"/>
            <p:cNvSpPr/>
            <p:nvPr/>
          </p:nvSpPr>
          <p:spPr>
            <a:xfrm>
              <a:off x="2242225" y="919300"/>
              <a:ext cx="86000" cy="446250"/>
            </a:xfrm>
            <a:custGeom>
              <a:avLst/>
              <a:gdLst/>
              <a:ahLst/>
              <a:cxnLst/>
              <a:rect l="l" t="t" r="r" b="b"/>
              <a:pathLst>
                <a:path w="3440" h="17850" extrusionOk="0">
                  <a:moveTo>
                    <a:pt x="709" y="0"/>
                  </a:moveTo>
                  <a:lnTo>
                    <a:pt x="709" y="0"/>
                  </a:lnTo>
                  <a:cubicBezTo>
                    <a:pt x="840" y="315"/>
                    <a:pt x="998" y="604"/>
                    <a:pt x="1182" y="892"/>
                  </a:cubicBezTo>
                  <a:cubicBezTo>
                    <a:pt x="2258" y="2389"/>
                    <a:pt x="2205" y="3754"/>
                    <a:pt x="1339" y="5434"/>
                  </a:cubicBezTo>
                  <a:cubicBezTo>
                    <a:pt x="657" y="6720"/>
                    <a:pt x="630" y="8374"/>
                    <a:pt x="394" y="9844"/>
                  </a:cubicBezTo>
                  <a:cubicBezTo>
                    <a:pt x="158" y="11182"/>
                    <a:pt x="27" y="12547"/>
                    <a:pt x="0" y="13886"/>
                  </a:cubicBezTo>
                  <a:cubicBezTo>
                    <a:pt x="53" y="15067"/>
                    <a:pt x="210" y="16248"/>
                    <a:pt x="525" y="17377"/>
                  </a:cubicBezTo>
                  <a:cubicBezTo>
                    <a:pt x="552" y="17587"/>
                    <a:pt x="1155" y="17692"/>
                    <a:pt x="1497" y="17850"/>
                  </a:cubicBezTo>
                  <a:cubicBezTo>
                    <a:pt x="1523" y="17482"/>
                    <a:pt x="1549" y="17115"/>
                    <a:pt x="1549" y="16773"/>
                  </a:cubicBezTo>
                  <a:cubicBezTo>
                    <a:pt x="1523" y="15750"/>
                    <a:pt x="1470" y="14778"/>
                    <a:pt x="1523" y="13781"/>
                  </a:cubicBezTo>
                  <a:cubicBezTo>
                    <a:pt x="1549" y="12547"/>
                    <a:pt x="1628" y="11287"/>
                    <a:pt x="1733" y="10054"/>
                  </a:cubicBezTo>
                  <a:cubicBezTo>
                    <a:pt x="1864" y="8689"/>
                    <a:pt x="1785" y="7245"/>
                    <a:pt x="2258" y="6037"/>
                  </a:cubicBezTo>
                  <a:cubicBezTo>
                    <a:pt x="3439" y="2940"/>
                    <a:pt x="3360" y="2231"/>
                    <a:pt x="70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0"/>
            <p:cNvSpPr/>
            <p:nvPr/>
          </p:nvSpPr>
          <p:spPr>
            <a:xfrm>
              <a:off x="2481100" y="1180475"/>
              <a:ext cx="208050" cy="228400"/>
            </a:xfrm>
            <a:custGeom>
              <a:avLst/>
              <a:gdLst/>
              <a:ahLst/>
              <a:cxnLst/>
              <a:rect l="l" t="t" r="r" b="b"/>
              <a:pathLst>
                <a:path w="8322" h="9136" extrusionOk="0">
                  <a:moveTo>
                    <a:pt x="263" y="0"/>
                  </a:moveTo>
                  <a:lnTo>
                    <a:pt x="0" y="525"/>
                  </a:lnTo>
                  <a:cubicBezTo>
                    <a:pt x="3045" y="3019"/>
                    <a:pt x="4384" y="7140"/>
                    <a:pt x="8164" y="9135"/>
                  </a:cubicBezTo>
                  <a:cubicBezTo>
                    <a:pt x="8243" y="8820"/>
                    <a:pt x="8321" y="8689"/>
                    <a:pt x="8269" y="8636"/>
                  </a:cubicBezTo>
                  <a:cubicBezTo>
                    <a:pt x="6169" y="6011"/>
                    <a:pt x="4095" y="3387"/>
                    <a:pt x="1916" y="814"/>
                  </a:cubicBezTo>
                  <a:cubicBezTo>
                    <a:pt x="1549" y="394"/>
                    <a:pt x="840" y="263"/>
                    <a:pt x="26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0"/>
            <p:cNvSpPr/>
            <p:nvPr/>
          </p:nvSpPr>
          <p:spPr>
            <a:xfrm>
              <a:off x="2578875" y="1191625"/>
              <a:ext cx="184425" cy="221825"/>
            </a:xfrm>
            <a:custGeom>
              <a:avLst/>
              <a:gdLst/>
              <a:ahLst/>
              <a:cxnLst/>
              <a:rect l="l" t="t" r="r" b="b"/>
              <a:pathLst>
                <a:path w="7377" h="8873" extrusionOk="0">
                  <a:moveTo>
                    <a:pt x="0" y="1"/>
                  </a:moveTo>
                  <a:lnTo>
                    <a:pt x="0" y="1"/>
                  </a:lnTo>
                  <a:cubicBezTo>
                    <a:pt x="2153" y="3019"/>
                    <a:pt x="3912" y="6405"/>
                    <a:pt x="6747" y="8873"/>
                  </a:cubicBezTo>
                  <a:lnTo>
                    <a:pt x="7377" y="8374"/>
                  </a:lnTo>
                  <a:cubicBezTo>
                    <a:pt x="4909" y="5592"/>
                    <a:pt x="3229" y="2153"/>
                    <a:pt x="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0"/>
            <p:cNvSpPr/>
            <p:nvPr/>
          </p:nvSpPr>
          <p:spPr>
            <a:xfrm>
              <a:off x="2658275" y="1215250"/>
              <a:ext cx="155550" cy="171300"/>
            </a:xfrm>
            <a:custGeom>
              <a:avLst/>
              <a:gdLst/>
              <a:ahLst/>
              <a:cxnLst/>
              <a:rect l="l" t="t" r="r" b="b"/>
              <a:pathLst>
                <a:path w="6222" h="6852" extrusionOk="0">
                  <a:moveTo>
                    <a:pt x="1" y="1"/>
                  </a:moveTo>
                  <a:lnTo>
                    <a:pt x="1" y="1"/>
                  </a:lnTo>
                  <a:cubicBezTo>
                    <a:pt x="1996" y="2389"/>
                    <a:pt x="3676" y="5014"/>
                    <a:pt x="6222" y="6852"/>
                  </a:cubicBezTo>
                  <a:cubicBezTo>
                    <a:pt x="4542" y="4174"/>
                    <a:pt x="2652" y="1733"/>
                    <a:pt x="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0"/>
            <p:cNvSpPr/>
            <p:nvPr/>
          </p:nvSpPr>
          <p:spPr>
            <a:xfrm>
              <a:off x="3258725" y="1255950"/>
              <a:ext cx="72225" cy="127325"/>
            </a:xfrm>
            <a:custGeom>
              <a:avLst/>
              <a:gdLst/>
              <a:ahLst/>
              <a:cxnLst/>
              <a:rect l="l" t="t" r="r" b="b"/>
              <a:pathLst>
                <a:path w="2889" h="5093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1759"/>
                    <a:pt x="683" y="3334"/>
                    <a:pt x="1051" y="5092"/>
                  </a:cubicBezTo>
                  <a:cubicBezTo>
                    <a:pt x="2888" y="4016"/>
                    <a:pt x="2363" y="1522"/>
                    <a:pt x="1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0"/>
            <p:cNvSpPr/>
            <p:nvPr/>
          </p:nvSpPr>
          <p:spPr>
            <a:xfrm>
              <a:off x="3326325" y="1300550"/>
              <a:ext cx="49250" cy="107675"/>
            </a:xfrm>
            <a:custGeom>
              <a:avLst/>
              <a:gdLst/>
              <a:ahLst/>
              <a:cxnLst/>
              <a:rect l="l" t="t" r="r" b="b"/>
              <a:pathLst>
                <a:path w="1970" h="4307" extrusionOk="0">
                  <a:moveTo>
                    <a:pt x="27" y="1"/>
                  </a:moveTo>
                  <a:cubicBezTo>
                    <a:pt x="27" y="1471"/>
                    <a:pt x="1" y="2783"/>
                    <a:pt x="79" y="4096"/>
                  </a:cubicBezTo>
                  <a:cubicBezTo>
                    <a:pt x="79" y="4156"/>
                    <a:pt x="609" y="4306"/>
                    <a:pt x="933" y="4306"/>
                  </a:cubicBezTo>
                  <a:cubicBezTo>
                    <a:pt x="1036" y="4306"/>
                    <a:pt x="1118" y="4291"/>
                    <a:pt x="1156" y="4253"/>
                  </a:cubicBezTo>
                  <a:cubicBezTo>
                    <a:pt x="1969" y="3440"/>
                    <a:pt x="1366" y="867"/>
                    <a:pt x="27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0"/>
            <p:cNvSpPr/>
            <p:nvPr/>
          </p:nvSpPr>
          <p:spPr>
            <a:xfrm>
              <a:off x="3218050" y="1138475"/>
              <a:ext cx="73525" cy="100475"/>
            </a:xfrm>
            <a:custGeom>
              <a:avLst/>
              <a:gdLst/>
              <a:ahLst/>
              <a:cxnLst/>
              <a:rect l="l" t="t" r="r" b="b"/>
              <a:pathLst>
                <a:path w="2941" h="4019" extrusionOk="0">
                  <a:moveTo>
                    <a:pt x="0" y="0"/>
                  </a:moveTo>
                  <a:cubicBezTo>
                    <a:pt x="630" y="1444"/>
                    <a:pt x="1103" y="2599"/>
                    <a:pt x="1628" y="3728"/>
                  </a:cubicBezTo>
                  <a:cubicBezTo>
                    <a:pt x="1744" y="3929"/>
                    <a:pt x="1933" y="4019"/>
                    <a:pt x="2120" y="4019"/>
                  </a:cubicBezTo>
                  <a:cubicBezTo>
                    <a:pt x="2398" y="4019"/>
                    <a:pt x="2673" y="3821"/>
                    <a:pt x="2704" y="3492"/>
                  </a:cubicBezTo>
                  <a:cubicBezTo>
                    <a:pt x="2940" y="2442"/>
                    <a:pt x="1602" y="447"/>
                    <a:pt x="0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0"/>
            <p:cNvSpPr/>
            <p:nvPr/>
          </p:nvSpPr>
          <p:spPr>
            <a:xfrm>
              <a:off x="2264525" y="3101750"/>
              <a:ext cx="420675" cy="342100"/>
            </a:xfrm>
            <a:custGeom>
              <a:avLst/>
              <a:gdLst/>
              <a:ahLst/>
              <a:cxnLst/>
              <a:rect l="l" t="t" r="r" b="b"/>
              <a:pathLst>
                <a:path w="16827" h="13684" extrusionOk="0">
                  <a:moveTo>
                    <a:pt x="13181" y="1"/>
                  </a:moveTo>
                  <a:cubicBezTo>
                    <a:pt x="11262" y="1"/>
                    <a:pt x="9851" y="1560"/>
                    <a:pt x="8532" y="2659"/>
                  </a:cubicBezTo>
                  <a:cubicBezTo>
                    <a:pt x="7581" y="3467"/>
                    <a:pt x="6610" y="3932"/>
                    <a:pt x="5693" y="3932"/>
                  </a:cubicBezTo>
                  <a:cubicBezTo>
                    <a:pt x="4764" y="3932"/>
                    <a:pt x="3891" y="3454"/>
                    <a:pt x="3151" y="2370"/>
                  </a:cubicBezTo>
                  <a:cubicBezTo>
                    <a:pt x="2888" y="1950"/>
                    <a:pt x="2573" y="1557"/>
                    <a:pt x="2101" y="953"/>
                  </a:cubicBezTo>
                  <a:lnTo>
                    <a:pt x="2101" y="953"/>
                  </a:lnTo>
                  <a:cubicBezTo>
                    <a:pt x="1782" y="3675"/>
                    <a:pt x="3342" y="5175"/>
                    <a:pt x="5861" y="5175"/>
                  </a:cubicBezTo>
                  <a:cubicBezTo>
                    <a:pt x="6864" y="5175"/>
                    <a:pt x="8019" y="4938"/>
                    <a:pt x="9267" y="4444"/>
                  </a:cubicBezTo>
                  <a:cubicBezTo>
                    <a:pt x="9477" y="5363"/>
                    <a:pt x="9687" y="6282"/>
                    <a:pt x="9844" y="7069"/>
                  </a:cubicBezTo>
                  <a:lnTo>
                    <a:pt x="6353" y="8644"/>
                  </a:lnTo>
                  <a:cubicBezTo>
                    <a:pt x="4842" y="6581"/>
                    <a:pt x="3378" y="5487"/>
                    <a:pt x="2048" y="5487"/>
                  </a:cubicBezTo>
                  <a:cubicBezTo>
                    <a:pt x="1669" y="5487"/>
                    <a:pt x="1301" y="5576"/>
                    <a:pt x="946" y="5757"/>
                  </a:cubicBezTo>
                  <a:cubicBezTo>
                    <a:pt x="500" y="5967"/>
                    <a:pt x="263" y="6544"/>
                    <a:pt x="1" y="6885"/>
                  </a:cubicBezTo>
                  <a:cubicBezTo>
                    <a:pt x="1445" y="7148"/>
                    <a:pt x="2888" y="6990"/>
                    <a:pt x="3545" y="7647"/>
                  </a:cubicBezTo>
                  <a:cubicBezTo>
                    <a:pt x="4516" y="8592"/>
                    <a:pt x="5067" y="10062"/>
                    <a:pt x="5540" y="11400"/>
                  </a:cubicBezTo>
                  <a:cubicBezTo>
                    <a:pt x="5828" y="12240"/>
                    <a:pt x="5671" y="13211"/>
                    <a:pt x="6905" y="13684"/>
                  </a:cubicBezTo>
                  <a:cubicBezTo>
                    <a:pt x="6983" y="13264"/>
                    <a:pt x="7036" y="12870"/>
                    <a:pt x="7036" y="12450"/>
                  </a:cubicBezTo>
                  <a:cubicBezTo>
                    <a:pt x="7010" y="11164"/>
                    <a:pt x="7167" y="9957"/>
                    <a:pt x="8453" y="9300"/>
                  </a:cubicBezTo>
                  <a:cubicBezTo>
                    <a:pt x="8907" y="9069"/>
                    <a:pt x="9345" y="8968"/>
                    <a:pt x="9772" y="8968"/>
                  </a:cubicBezTo>
                  <a:cubicBezTo>
                    <a:pt x="10555" y="8968"/>
                    <a:pt x="11302" y="9307"/>
                    <a:pt x="12049" y="9799"/>
                  </a:cubicBezTo>
                  <a:cubicBezTo>
                    <a:pt x="12601" y="10167"/>
                    <a:pt x="13362" y="10193"/>
                    <a:pt x="14044" y="10377"/>
                  </a:cubicBezTo>
                  <a:cubicBezTo>
                    <a:pt x="13651" y="9799"/>
                    <a:pt x="13388" y="9012"/>
                    <a:pt x="12863" y="8670"/>
                  </a:cubicBezTo>
                  <a:cubicBezTo>
                    <a:pt x="11026" y="7489"/>
                    <a:pt x="10737" y="5809"/>
                    <a:pt x="11052" y="3893"/>
                  </a:cubicBezTo>
                  <a:cubicBezTo>
                    <a:pt x="11299" y="2326"/>
                    <a:pt x="12129" y="1537"/>
                    <a:pt x="13428" y="1537"/>
                  </a:cubicBezTo>
                  <a:cubicBezTo>
                    <a:pt x="13783" y="1537"/>
                    <a:pt x="14173" y="1596"/>
                    <a:pt x="14596" y="1714"/>
                  </a:cubicBezTo>
                  <a:cubicBezTo>
                    <a:pt x="15252" y="1898"/>
                    <a:pt x="15856" y="2134"/>
                    <a:pt x="16512" y="2344"/>
                  </a:cubicBezTo>
                  <a:lnTo>
                    <a:pt x="16827" y="1767"/>
                  </a:lnTo>
                  <a:cubicBezTo>
                    <a:pt x="16013" y="1215"/>
                    <a:pt x="15278" y="480"/>
                    <a:pt x="14359" y="192"/>
                  </a:cubicBezTo>
                  <a:cubicBezTo>
                    <a:pt x="13946" y="59"/>
                    <a:pt x="13554" y="1"/>
                    <a:pt x="1318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0"/>
            <p:cNvSpPr/>
            <p:nvPr/>
          </p:nvSpPr>
          <p:spPr>
            <a:xfrm>
              <a:off x="1864225" y="3179375"/>
              <a:ext cx="55150" cy="115525"/>
            </a:xfrm>
            <a:custGeom>
              <a:avLst/>
              <a:gdLst/>
              <a:ahLst/>
              <a:cxnLst/>
              <a:rect l="l" t="t" r="r" b="b"/>
              <a:pathLst>
                <a:path w="2206" h="4621" extrusionOk="0">
                  <a:moveTo>
                    <a:pt x="2206" y="0"/>
                  </a:moveTo>
                  <a:lnTo>
                    <a:pt x="2206" y="0"/>
                  </a:lnTo>
                  <a:cubicBezTo>
                    <a:pt x="106" y="2127"/>
                    <a:pt x="1" y="3833"/>
                    <a:pt x="1576" y="4620"/>
                  </a:cubicBezTo>
                  <a:cubicBezTo>
                    <a:pt x="1786" y="3177"/>
                    <a:pt x="1969" y="1733"/>
                    <a:pt x="2206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0"/>
            <p:cNvSpPr/>
            <p:nvPr/>
          </p:nvSpPr>
          <p:spPr>
            <a:xfrm>
              <a:off x="3371600" y="2163150"/>
              <a:ext cx="284175" cy="427325"/>
            </a:xfrm>
            <a:custGeom>
              <a:avLst/>
              <a:gdLst/>
              <a:ahLst/>
              <a:cxnLst/>
              <a:rect l="l" t="t" r="r" b="b"/>
              <a:pathLst>
                <a:path w="11367" h="17093" extrusionOk="0">
                  <a:moveTo>
                    <a:pt x="9703" y="0"/>
                  </a:moveTo>
                  <a:cubicBezTo>
                    <a:pt x="9188" y="0"/>
                    <a:pt x="8579" y="217"/>
                    <a:pt x="8033" y="278"/>
                  </a:cubicBezTo>
                  <a:lnTo>
                    <a:pt x="8112" y="698"/>
                  </a:lnTo>
                  <a:cubicBezTo>
                    <a:pt x="10553" y="908"/>
                    <a:pt x="10973" y="1564"/>
                    <a:pt x="10054" y="3926"/>
                  </a:cubicBezTo>
                  <a:cubicBezTo>
                    <a:pt x="9661" y="4793"/>
                    <a:pt x="9162" y="5633"/>
                    <a:pt x="8611" y="6420"/>
                  </a:cubicBezTo>
                  <a:cubicBezTo>
                    <a:pt x="7298" y="8441"/>
                    <a:pt x="5986" y="10436"/>
                    <a:pt x="4673" y="12431"/>
                  </a:cubicBezTo>
                  <a:cubicBezTo>
                    <a:pt x="3886" y="13612"/>
                    <a:pt x="3098" y="14767"/>
                    <a:pt x="2311" y="15949"/>
                  </a:cubicBezTo>
                  <a:lnTo>
                    <a:pt x="1550" y="15686"/>
                  </a:lnTo>
                  <a:cubicBezTo>
                    <a:pt x="263" y="11434"/>
                    <a:pt x="3833" y="8494"/>
                    <a:pt x="5146" y="4478"/>
                  </a:cubicBezTo>
                  <a:lnTo>
                    <a:pt x="5146" y="4478"/>
                  </a:lnTo>
                  <a:cubicBezTo>
                    <a:pt x="4463" y="4898"/>
                    <a:pt x="4017" y="5003"/>
                    <a:pt x="3833" y="5291"/>
                  </a:cubicBezTo>
                  <a:cubicBezTo>
                    <a:pt x="2258" y="7890"/>
                    <a:pt x="447" y="10436"/>
                    <a:pt x="132" y="13612"/>
                  </a:cubicBezTo>
                  <a:cubicBezTo>
                    <a:pt x="1" y="14951"/>
                    <a:pt x="158" y="16447"/>
                    <a:pt x="1628" y="16972"/>
                  </a:cubicBezTo>
                  <a:cubicBezTo>
                    <a:pt x="1852" y="17055"/>
                    <a:pt x="2057" y="17092"/>
                    <a:pt x="2247" y="17092"/>
                  </a:cubicBezTo>
                  <a:cubicBezTo>
                    <a:pt x="3260" y="17092"/>
                    <a:pt x="3828" y="16036"/>
                    <a:pt x="4358" y="15240"/>
                  </a:cubicBezTo>
                  <a:cubicBezTo>
                    <a:pt x="6379" y="12247"/>
                    <a:pt x="8453" y="9281"/>
                    <a:pt x="10238" y="6131"/>
                  </a:cubicBezTo>
                  <a:cubicBezTo>
                    <a:pt x="10999" y="4819"/>
                    <a:pt x="11157" y="3139"/>
                    <a:pt x="11314" y="1616"/>
                  </a:cubicBezTo>
                  <a:cubicBezTo>
                    <a:pt x="11367" y="1118"/>
                    <a:pt x="10684" y="251"/>
                    <a:pt x="10133" y="68"/>
                  </a:cubicBezTo>
                  <a:cubicBezTo>
                    <a:pt x="10001" y="19"/>
                    <a:pt x="9856" y="0"/>
                    <a:pt x="9703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0"/>
            <p:cNvSpPr/>
            <p:nvPr/>
          </p:nvSpPr>
          <p:spPr>
            <a:xfrm>
              <a:off x="3678075" y="1915450"/>
              <a:ext cx="152275" cy="450375"/>
            </a:xfrm>
            <a:custGeom>
              <a:avLst/>
              <a:gdLst/>
              <a:ahLst/>
              <a:cxnLst/>
              <a:rect l="l" t="t" r="r" b="b"/>
              <a:pathLst>
                <a:path w="6091" h="18015" extrusionOk="0">
                  <a:moveTo>
                    <a:pt x="5644" y="1"/>
                  </a:moveTo>
                  <a:cubicBezTo>
                    <a:pt x="4489" y="3571"/>
                    <a:pt x="3465" y="6694"/>
                    <a:pt x="2442" y="9818"/>
                  </a:cubicBezTo>
                  <a:lnTo>
                    <a:pt x="1995" y="11104"/>
                  </a:lnTo>
                  <a:lnTo>
                    <a:pt x="0" y="18008"/>
                  </a:lnTo>
                  <a:cubicBezTo>
                    <a:pt x="75" y="18012"/>
                    <a:pt x="141" y="18015"/>
                    <a:pt x="200" y="18015"/>
                  </a:cubicBezTo>
                  <a:cubicBezTo>
                    <a:pt x="496" y="18015"/>
                    <a:pt x="613" y="17960"/>
                    <a:pt x="657" y="17850"/>
                  </a:cubicBezTo>
                  <a:cubicBezTo>
                    <a:pt x="3334" y="12758"/>
                    <a:pt x="4962" y="7298"/>
                    <a:pt x="6011" y="1655"/>
                  </a:cubicBezTo>
                  <a:cubicBezTo>
                    <a:pt x="6090" y="1261"/>
                    <a:pt x="5828" y="788"/>
                    <a:pt x="5644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0"/>
            <p:cNvSpPr/>
            <p:nvPr/>
          </p:nvSpPr>
          <p:spPr>
            <a:xfrm>
              <a:off x="3518600" y="2462100"/>
              <a:ext cx="135225" cy="260550"/>
            </a:xfrm>
            <a:custGeom>
              <a:avLst/>
              <a:gdLst/>
              <a:ahLst/>
              <a:cxnLst/>
              <a:rect l="l" t="t" r="r" b="b"/>
              <a:pathLst>
                <a:path w="5409" h="10422" extrusionOk="0">
                  <a:moveTo>
                    <a:pt x="4673" y="1"/>
                  </a:moveTo>
                  <a:lnTo>
                    <a:pt x="4673" y="1"/>
                  </a:lnTo>
                  <a:cubicBezTo>
                    <a:pt x="3544" y="2888"/>
                    <a:pt x="2416" y="5776"/>
                    <a:pt x="1287" y="8637"/>
                  </a:cubicBezTo>
                  <a:lnTo>
                    <a:pt x="998" y="8637"/>
                  </a:lnTo>
                  <a:cubicBezTo>
                    <a:pt x="893" y="7981"/>
                    <a:pt x="814" y="7324"/>
                    <a:pt x="736" y="6668"/>
                  </a:cubicBezTo>
                  <a:cubicBezTo>
                    <a:pt x="316" y="7324"/>
                    <a:pt x="1" y="8086"/>
                    <a:pt x="158" y="8716"/>
                  </a:cubicBezTo>
                  <a:cubicBezTo>
                    <a:pt x="316" y="9345"/>
                    <a:pt x="946" y="9844"/>
                    <a:pt x="1366" y="10422"/>
                  </a:cubicBezTo>
                  <a:cubicBezTo>
                    <a:pt x="1812" y="9897"/>
                    <a:pt x="2389" y="9424"/>
                    <a:pt x="2678" y="8821"/>
                  </a:cubicBezTo>
                  <a:cubicBezTo>
                    <a:pt x="3282" y="7587"/>
                    <a:pt x="3649" y="6248"/>
                    <a:pt x="4201" y="4988"/>
                  </a:cubicBezTo>
                  <a:cubicBezTo>
                    <a:pt x="4883" y="3413"/>
                    <a:pt x="5408" y="1838"/>
                    <a:pt x="467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0"/>
            <p:cNvSpPr/>
            <p:nvPr/>
          </p:nvSpPr>
          <p:spPr>
            <a:xfrm>
              <a:off x="3668875" y="2017825"/>
              <a:ext cx="93875" cy="265150"/>
            </a:xfrm>
            <a:custGeom>
              <a:avLst/>
              <a:gdLst/>
              <a:ahLst/>
              <a:cxnLst/>
              <a:rect l="l" t="t" r="r" b="b"/>
              <a:pathLst>
                <a:path w="3755" h="10606" extrusionOk="0">
                  <a:moveTo>
                    <a:pt x="3755" y="1"/>
                  </a:moveTo>
                  <a:lnTo>
                    <a:pt x="3755" y="1"/>
                  </a:lnTo>
                  <a:cubicBezTo>
                    <a:pt x="2337" y="1733"/>
                    <a:pt x="1" y="8952"/>
                    <a:pt x="421" y="10606"/>
                  </a:cubicBezTo>
                  <a:lnTo>
                    <a:pt x="2390" y="6983"/>
                  </a:lnTo>
                  <a:lnTo>
                    <a:pt x="2810" y="5723"/>
                  </a:lnTo>
                  <a:cubicBezTo>
                    <a:pt x="3098" y="3886"/>
                    <a:pt x="3413" y="2048"/>
                    <a:pt x="3755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0"/>
            <p:cNvSpPr/>
            <p:nvPr/>
          </p:nvSpPr>
          <p:spPr>
            <a:xfrm>
              <a:off x="1237525" y="1408850"/>
              <a:ext cx="777000" cy="227725"/>
            </a:xfrm>
            <a:custGeom>
              <a:avLst/>
              <a:gdLst/>
              <a:ahLst/>
              <a:cxnLst/>
              <a:rect l="l" t="t" r="r" b="b"/>
              <a:pathLst>
                <a:path w="31080" h="9109" extrusionOk="0">
                  <a:moveTo>
                    <a:pt x="19661" y="0"/>
                  </a:moveTo>
                  <a:lnTo>
                    <a:pt x="19189" y="315"/>
                  </a:lnTo>
                  <a:lnTo>
                    <a:pt x="21105" y="3623"/>
                  </a:lnTo>
                  <a:cubicBezTo>
                    <a:pt x="19732" y="3623"/>
                    <a:pt x="18369" y="3742"/>
                    <a:pt x="17071" y="3742"/>
                  </a:cubicBezTo>
                  <a:cubicBezTo>
                    <a:pt x="16259" y="3742"/>
                    <a:pt x="15474" y="3695"/>
                    <a:pt x="14726" y="3544"/>
                  </a:cubicBezTo>
                  <a:cubicBezTo>
                    <a:pt x="12758" y="3150"/>
                    <a:pt x="10946" y="1995"/>
                    <a:pt x="9057" y="1181"/>
                  </a:cubicBezTo>
                  <a:lnTo>
                    <a:pt x="8794" y="1680"/>
                  </a:lnTo>
                  <a:lnTo>
                    <a:pt x="12128" y="3964"/>
                  </a:lnTo>
                  <a:lnTo>
                    <a:pt x="0" y="3964"/>
                  </a:lnTo>
                  <a:cubicBezTo>
                    <a:pt x="2390" y="5262"/>
                    <a:pt x="4895" y="5519"/>
                    <a:pt x="7502" y="5519"/>
                  </a:cubicBezTo>
                  <a:cubicBezTo>
                    <a:pt x="9219" y="5519"/>
                    <a:pt x="10981" y="5408"/>
                    <a:pt x="12784" y="5408"/>
                  </a:cubicBezTo>
                  <a:lnTo>
                    <a:pt x="9634" y="8715"/>
                  </a:lnTo>
                  <a:lnTo>
                    <a:pt x="9975" y="9109"/>
                  </a:lnTo>
                  <a:cubicBezTo>
                    <a:pt x="10841" y="8400"/>
                    <a:pt x="11813" y="7823"/>
                    <a:pt x="12600" y="7009"/>
                  </a:cubicBezTo>
                  <a:cubicBezTo>
                    <a:pt x="13980" y="5575"/>
                    <a:pt x="16413" y="4729"/>
                    <a:pt x="18678" y="4729"/>
                  </a:cubicBezTo>
                  <a:cubicBezTo>
                    <a:pt x="19730" y="4729"/>
                    <a:pt x="20746" y="4911"/>
                    <a:pt x="21604" y="5303"/>
                  </a:cubicBezTo>
                  <a:lnTo>
                    <a:pt x="20685" y="7193"/>
                  </a:lnTo>
                  <a:cubicBezTo>
                    <a:pt x="21007" y="7249"/>
                    <a:pt x="21151" y="7292"/>
                    <a:pt x="21236" y="7292"/>
                  </a:cubicBezTo>
                  <a:cubicBezTo>
                    <a:pt x="21269" y="7292"/>
                    <a:pt x="21293" y="7286"/>
                    <a:pt x="21315" y="7271"/>
                  </a:cubicBezTo>
                  <a:cubicBezTo>
                    <a:pt x="21525" y="7219"/>
                    <a:pt x="21735" y="7140"/>
                    <a:pt x="21840" y="6983"/>
                  </a:cubicBezTo>
                  <a:cubicBezTo>
                    <a:pt x="22600" y="5791"/>
                    <a:pt x="23545" y="5445"/>
                    <a:pt x="24566" y="5445"/>
                  </a:cubicBezTo>
                  <a:cubicBezTo>
                    <a:pt x="25345" y="5445"/>
                    <a:pt x="26167" y="5646"/>
                    <a:pt x="26985" y="5828"/>
                  </a:cubicBezTo>
                  <a:cubicBezTo>
                    <a:pt x="27799" y="6011"/>
                    <a:pt x="28586" y="6221"/>
                    <a:pt x="29400" y="6353"/>
                  </a:cubicBezTo>
                  <a:cubicBezTo>
                    <a:pt x="29676" y="6366"/>
                    <a:pt x="29945" y="6372"/>
                    <a:pt x="30214" y="6372"/>
                  </a:cubicBezTo>
                  <a:cubicBezTo>
                    <a:pt x="30483" y="6372"/>
                    <a:pt x="30752" y="6366"/>
                    <a:pt x="31027" y="6353"/>
                  </a:cubicBezTo>
                  <a:lnTo>
                    <a:pt x="31080" y="5906"/>
                  </a:lnTo>
                  <a:cubicBezTo>
                    <a:pt x="30817" y="5723"/>
                    <a:pt x="30529" y="5565"/>
                    <a:pt x="30214" y="5460"/>
                  </a:cubicBezTo>
                  <a:cubicBezTo>
                    <a:pt x="28429" y="4988"/>
                    <a:pt x="26670" y="4436"/>
                    <a:pt x="24859" y="4148"/>
                  </a:cubicBezTo>
                  <a:cubicBezTo>
                    <a:pt x="23625" y="4043"/>
                    <a:pt x="22523" y="3413"/>
                    <a:pt x="21788" y="2415"/>
                  </a:cubicBezTo>
                  <a:cubicBezTo>
                    <a:pt x="21158" y="1549"/>
                    <a:pt x="20396" y="788"/>
                    <a:pt x="19661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0"/>
            <p:cNvSpPr/>
            <p:nvPr/>
          </p:nvSpPr>
          <p:spPr>
            <a:xfrm>
              <a:off x="1267050" y="2662775"/>
              <a:ext cx="173275" cy="239525"/>
            </a:xfrm>
            <a:custGeom>
              <a:avLst/>
              <a:gdLst/>
              <a:ahLst/>
              <a:cxnLst/>
              <a:rect l="l" t="t" r="r" b="b"/>
              <a:pathLst>
                <a:path w="6931" h="9581" extrusionOk="0">
                  <a:moveTo>
                    <a:pt x="3823" y="1"/>
                  </a:moveTo>
                  <a:cubicBezTo>
                    <a:pt x="2338" y="1"/>
                    <a:pt x="1221" y="825"/>
                    <a:pt x="1103" y="2053"/>
                  </a:cubicBezTo>
                  <a:cubicBezTo>
                    <a:pt x="2048" y="1791"/>
                    <a:pt x="3019" y="1581"/>
                    <a:pt x="3991" y="1450"/>
                  </a:cubicBezTo>
                  <a:cubicBezTo>
                    <a:pt x="4065" y="1441"/>
                    <a:pt x="4137" y="1437"/>
                    <a:pt x="4205" y="1437"/>
                  </a:cubicBezTo>
                  <a:cubicBezTo>
                    <a:pt x="4979" y="1437"/>
                    <a:pt x="5351" y="1975"/>
                    <a:pt x="5303" y="2867"/>
                  </a:cubicBezTo>
                  <a:cubicBezTo>
                    <a:pt x="5224" y="4127"/>
                    <a:pt x="5277" y="5413"/>
                    <a:pt x="5093" y="6647"/>
                  </a:cubicBezTo>
                  <a:cubicBezTo>
                    <a:pt x="4988" y="7277"/>
                    <a:pt x="4621" y="7828"/>
                    <a:pt x="4096" y="8196"/>
                  </a:cubicBezTo>
                  <a:cubicBezTo>
                    <a:pt x="3897" y="8259"/>
                    <a:pt x="3695" y="8291"/>
                    <a:pt x="3497" y="8291"/>
                  </a:cubicBezTo>
                  <a:cubicBezTo>
                    <a:pt x="3118" y="8291"/>
                    <a:pt x="2752" y="8174"/>
                    <a:pt x="2442" y="7933"/>
                  </a:cubicBezTo>
                  <a:cubicBezTo>
                    <a:pt x="1891" y="7277"/>
                    <a:pt x="1497" y="6542"/>
                    <a:pt x="1234" y="5728"/>
                  </a:cubicBezTo>
                  <a:cubicBezTo>
                    <a:pt x="1024" y="5151"/>
                    <a:pt x="1051" y="4495"/>
                    <a:pt x="919" y="3602"/>
                  </a:cubicBezTo>
                  <a:lnTo>
                    <a:pt x="919" y="3602"/>
                  </a:lnTo>
                  <a:cubicBezTo>
                    <a:pt x="1" y="5125"/>
                    <a:pt x="158" y="7041"/>
                    <a:pt x="1313" y="8353"/>
                  </a:cubicBezTo>
                  <a:cubicBezTo>
                    <a:pt x="1961" y="9078"/>
                    <a:pt x="2706" y="9581"/>
                    <a:pt x="3568" y="9581"/>
                  </a:cubicBezTo>
                  <a:cubicBezTo>
                    <a:pt x="3893" y="9581"/>
                    <a:pt x="4235" y="9509"/>
                    <a:pt x="4594" y="9351"/>
                  </a:cubicBezTo>
                  <a:cubicBezTo>
                    <a:pt x="5828" y="8878"/>
                    <a:pt x="6589" y="7645"/>
                    <a:pt x="6484" y="6306"/>
                  </a:cubicBezTo>
                  <a:cubicBezTo>
                    <a:pt x="6458" y="5203"/>
                    <a:pt x="6537" y="4101"/>
                    <a:pt x="6694" y="2998"/>
                  </a:cubicBezTo>
                  <a:cubicBezTo>
                    <a:pt x="6931" y="1502"/>
                    <a:pt x="5828" y="111"/>
                    <a:pt x="4332" y="32"/>
                  </a:cubicBezTo>
                  <a:cubicBezTo>
                    <a:pt x="4158" y="11"/>
                    <a:pt x="3988" y="1"/>
                    <a:pt x="3823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0"/>
            <p:cNvSpPr/>
            <p:nvPr/>
          </p:nvSpPr>
          <p:spPr>
            <a:xfrm>
              <a:off x="1583350" y="2109025"/>
              <a:ext cx="210700" cy="166300"/>
            </a:xfrm>
            <a:custGeom>
              <a:avLst/>
              <a:gdLst/>
              <a:ahLst/>
              <a:cxnLst/>
              <a:rect l="l" t="t" r="r" b="b"/>
              <a:pathLst>
                <a:path w="8428" h="6652" extrusionOk="0">
                  <a:moveTo>
                    <a:pt x="5749" y="0"/>
                  </a:moveTo>
                  <a:cubicBezTo>
                    <a:pt x="5177" y="0"/>
                    <a:pt x="4614" y="282"/>
                    <a:pt x="4096" y="973"/>
                  </a:cubicBezTo>
                  <a:cubicBezTo>
                    <a:pt x="5408" y="1524"/>
                    <a:pt x="7062" y="1498"/>
                    <a:pt x="6773" y="3571"/>
                  </a:cubicBezTo>
                  <a:cubicBezTo>
                    <a:pt x="6479" y="3443"/>
                    <a:pt x="6229" y="3386"/>
                    <a:pt x="6015" y="3386"/>
                  </a:cubicBezTo>
                  <a:cubicBezTo>
                    <a:pt x="5178" y="3386"/>
                    <a:pt x="4876" y="4247"/>
                    <a:pt x="4542" y="5041"/>
                  </a:cubicBezTo>
                  <a:lnTo>
                    <a:pt x="2573" y="2968"/>
                  </a:lnTo>
                  <a:cubicBezTo>
                    <a:pt x="2652" y="2548"/>
                    <a:pt x="2731" y="2101"/>
                    <a:pt x="2836" y="1524"/>
                  </a:cubicBezTo>
                  <a:lnTo>
                    <a:pt x="2836" y="1524"/>
                  </a:lnTo>
                  <a:cubicBezTo>
                    <a:pt x="1156" y="2023"/>
                    <a:pt x="1" y="4989"/>
                    <a:pt x="972" y="5173"/>
                  </a:cubicBezTo>
                  <a:cubicBezTo>
                    <a:pt x="2390" y="5409"/>
                    <a:pt x="3361" y="6249"/>
                    <a:pt x="4621" y="6643"/>
                  </a:cubicBezTo>
                  <a:cubicBezTo>
                    <a:pt x="4642" y="6649"/>
                    <a:pt x="4664" y="6652"/>
                    <a:pt x="4687" y="6652"/>
                  </a:cubicBezTo>
                  <a:cubicBezTo>
                    <a:pt x="4958" y="6652"/>
                    <a:pt x="5385" y="6254"/>
                    <a:pt x="5723" y="6013"/>
                  </a:cubicBezTo>
                  <a:cubicBezTo>
                    <a:pt x="6170" y="5776"/>
                    <a:pt x="6590" y="5488"/>
                    <a:pt x="6983" y="5146"/>
                  </a:cubicBezTo>
                  <a:cubicBezTo>
                    <a:pt x="7508" y="4595"/>
                    <a:pt x="8322" y="3991"/>
                    <a:pt x="8348" y="3361"/>
                  </a:cubicBezTo>
                  <a:cubicBezTo>
                    <a:pt x="8427" y="2075"/>
                    <a:pt x="7981" y="789"/>
                    <a:pt x="6642" y="211"/>
                  </a:cubicBezTo>
                  <a:cubicBezTo>
                    <a:pt x="6346" y="77"/>
                    <a:pt x="6046" y="0"/>
                    <a:pt x="574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0"/>
            <p:cNvSpPr/>
            <p:nvPr/>
          </p:nvSpPr>
          <p:spPr>
            <a:xfrm>
              <a:off x="1456700" y="1893150"/>
              <a:ext cx="206750" cy="189800"/>
            </a:xfrm>
            <a:custGeom>
              <a:avLst/>
              <a:gdLst/>
              <a:ahLst/>
              <a:cxnLst/>
              <a:rect l="l" t="t" r="r" b="b"/>
              <a:pathLst>
                <a:path w="8270" h="7592" extrusionOk="0">
                  <a:moveTo>
                    <a:pt x="4467" y="1775"/>
                  </a:moveTo>
                  <a:cubicBezTo>
                    <a:pt x="5032" y="1775"/>
                    <a:pt x="5606" y="1838"/>
                    <a:pt x="6169" y="1838"/>
                  </a:cubicBezTo>
                  <a:cubicBezTo>
                    <a:pt x="6274" y="1995"/>
                    <a:pt x="6353" y="2153"/>
                    <a:pt x="6458" y="2284"/>
                  </a:cubicBezTo>
                  <a:lnTo>
                    <a:pt x="6458" y="2310"/>
                  </a:lnTo>
                  <a:cubicBezTo>
                    <a:pt x="5408" y="3570"/>
                    <a:pt x="4358" y="4856"/>
                    <a:pt x="3256" y="6038"/>
                  </a:cubicBezTo>
                  <a:cubicBezTo>
                    <a:pt x="3239" y="6054"/>
                    <a:pt x="3207" y="6061"/>
                    <a:pt x="3164" y="6061"/>
                  </a:cubicBezTo>
                  <a:cubicBezTo>
                    <a:pt x="2927" y="6061"/>
                    <a:pt x="2349" y="5840"/>
                    <a:pt x="2127" y="5618"/>
                  </a:cubicBezTo>
                  <a:cubicBezTo>
                    <a:pt x="972" y="4305"/>
                    <a:pt x="1681" y="2258"/>
                    <a:pt x="3492" y="1864"/>
                  </a:cubicBezTo>
                  <a:cubicBezTo>
                    <a:pt x="3811" y="1796"/>
                    <a:pt x="4137" y="1775"/>
                    <a:pt x="4467" y="1775"/>
                  </a:cubicBezTo>
                  <a:close/>
                  <a:moveTo>
                    <a:pt x="5041" y="0"/>
                  </a:moveTo>
                  <a:cubicBezTo>
                    <a:pt x="3019" y="289"/>
                    <a:pt x="1497" y="1024"/>
                    <a:pt x="710" y="2652"/>
                  </a:cubicBezTo>
                  <a:cubicBezTo>
                    <a:pt x="1" y="4121"/>
                    <a:pt x="526" y="5591"/>
                    <a:pt x="1550" y="6746"/>
                  </a:cubicBezTo>
                  <a:cubicBezTo>
                    <a:pt x="2029" y="7314"/>
                    <a:pt x="2533" y="7591"/>
                    <a:pt x="3035" y="7591"/>
                  </a:cubicBezTo>
                  <a:cubicBezTo>
                    <a:pt x="3577" y="7591"/>
                    <a:pt x="4116" y="7268"/>
                    <a:pt x="4621" y="6641"/>
                  </a:cubicBezTo>
                  <a:cubicBezTo>
                    <a:pt x="5277" y="5854"/>
                    <a:pt x="5933" y="5066"/>
                    <a:pt x="6616" y="4331"/>
                  </a:cubicBezTo>
                  <a:cubicBezTo>
                    <a:pt x="7351" y="3518"/>
                    <a:pt x="8269" y="2573"/>
                    <a:pt x="7561" y="1549"/>
                  </a:cubicBezTo>
                  <a:cubicBezTo>
                    <a:pt x="7062" y="814"/>
                    <a:pt x="5907" y="499"/>
                    <a:pt x="5041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1186325" y="2185275"/>
              <a:ext cx="180500" cy="272025"/>
            </a:xfrm>
            <a:custGeom>
              <a:avLst/>
              <a:gdLst/>
              <a:ahLst/>
              <a:cxnLst/>
              <a:rect l="l" t="t" r="r" b="b"/>
              <a:pathLst>
                <a:path w="7220" h="10881" extrusionOk="0">
                  <a:moveTo>
                    <a:pt x="4051" y="1"/>
                  </a:moveTo>
                  <a:cubicBezTo>
                    <a:pt x="3798" y="1"/>
                    <a:pt x="3541" y="25"/>
                    <a:pt x="3282" y="75"/>
                  </a:cubicBezTo>
                  <a:cubicBezTo>
                    <a:pt x="1235" y="469"/>
                    <a:pt x="1" y="2070"/>
                    <a:pt x="342" y="3540"/>
                  </a:cubicBezTo>
                  <a:cubicBezTo>
                    <a:pt x="946" y="3068"/>
                    <a:pt x="1655" y="2438"/>
                    <a:pt x="2442" y="1913"/>
                  </a:cubicBezTo>
                  <a:cubicBezTo>
                    <a:pt x="2943" y="1575"/>
                    <a:pt x="3504" y="1419"/>
                    <a:pt x="4016" y="1419"/>
                  </a:cubicBezTo>
                  <a:cubicBezTo>
                    <a:pt x="4899" y="1419"/>
                    <a:pt x="5638" y="1886"/>
                    <a:pt x="5671" y="2700"/>
                  </a:cubicBezTo>
                  <a:cubicBezTo>
                    <a:pt x="5802" y="4564"/>
                    <a:pt x="5697" y="6454"/>
                    <a:pt x="5435" y="8317"/>
                  </a:cubicBezTo>
                  <a:cubicBezTo>
                    <a:pt x="5311" y="9234"/>
                    <a:pt x="4690" y="9760"/>
                    <a:pt x="3970" y="9760"/>
                  </a:cubicBezTo>
                  <a:cubicBezTo>
                    <a:pt x="3618" y="9760"/>
                    <a:pt x="3242" y="9635"/>
                    <a:pt x="2888" y="9367"/>
                  </a:cubicBezTo>
                  <a:cubicBezTo>
                    <a:pt x="1996" y="8711"/>
                    <a:pt x="1418" y="7635"/>
                    <a:pt x="736" y="6769"/>
                  </a:cubicBezTo>
                  <a:lnTo>
                    <a:pt x="736" y="6769"/>
                  </a:lnTo>
                  <a:cubicBezTo>
                    <a:pt x="106" y="8055"/>
                    <a:pt x="1182" y="9997"/>
                    <a:pt x="3125" y="10706"/>
                  </a:cubicBezTo>
                  <a:cubicBezTo>
                    <a:pt x="3461" y="10824"/>
                    <a:pt x="3803" y="10880"/>
                    <a:pt x="4137" y="10880"/>
                  </a:cubicBezTo>
                  <a:cubicBezTo>
                    <a:pt x="5443" y="10880"/>
                    <a:pt x="6622" y="10012"/>
                    <a:pt x="6852" y="8527"/>
                  </a:cubicBezTo>
                  <a:cubicBezTo>
                    <a:pt x="7141" y="6532"/>
                    <a:pt x="7220" y="4485"/>
                    <a:pt x="7115" y="2438"/>
                  </a:cubicBezTo>
                  <a:cubicBezTo>
                    <a:pt x="7024" y="965"/>
                    <a:pt x="5643" y="1"/>
                    <a:pt x="4051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2833500" y="589200"/>
              <a:ext cx="337975" cy="392450"/>
            </a:xfrm>
            <a:custGeom>
              <a:avLst/>
              <a:gdLst/>
              <a:ahLst/>
              <a:cxnLst/>
              <a:rect l="l" t="t" r="r" b="b"/>
              <a:pathLst>
                <a:path w="13519" h="15698" extrusionOk="0">
                  <a:moveTo>
                    <a:pt x="5119" y="0"/>
                  </a:moveTo>
                  <a:lnTo>
                    <a:pt x="4568" y="158"/>
                  </a:lnTo>
                  <a:cubicBezTo>
                    <a:pt x="4699" y="1077"/>
                    <a:pt x="4778" y="1995"/>
                    <a:pt x="4935" y="2914"/>
                  </a:cubicBezTo>
                  <a:cubicBezTo>
                    <a:pt x="5119" y="3885"/>
                    <a:pt x="5355" y="4830"/>
                    <a:pt x="5670" y="6143"/>
                  </a:cubicBezTo>
                  <a:lnTo>
                    <a:pt x="0" y="2100"/>
                  </a:lnTo>
                  <a:lnTo>
                    <a:pt x="0" y="2100"/>
                  </a:lnTo>
                  <a:cubicBezTo>
                    <a:pt x="1181" y="4568"/>
                    <a:pt x="3229" y="5670"/>
                    <a:pt x="5040" y="7035"/>
                  </a:cubicBezTo>
                  <a:cubicBezTo>
                    <a:pt x="5933" y="7770"/>
                    <a:pt x="6720" y="8610"/>
                    <a:pt x="7429" y="9529"/>
                  </a:cubicBezTo>
                  <a:cubicBezTo>
                    <a:pt x="8846" y="11262"/>
                    <a:pt x="10159" y="13073"/>
                    <a:pt x="11629" y="14779"/>
                  </a:cubicBezTo>
                  <a:cubicBezTo>
                    <a:pt x="11996" y="15225"/>
                    <a:pt x="12705" y="15409"/>
                    <a:pt x="13256" y="15698"/>
                  </a:cubicBezTo>
                  <a:lnTo>
                    <a:pt x="13519" y="15278"/>
                  </a:lnTo>
                  <a:cubicBezTo>
                    <a:pt x="12994" y="14621"/>
                    <a:pt x="12443" y="13965"/>
                    <a:pt x="11944" y="13257"/>
                  </a:cubicBezTo>
                  <a:cubicBezTo>
                    <a:pt x="11708" y="12968"/>
                    <a:pt x="11576" y="12600"/>
                    <a:pt x="11603" y="12233"/>
                  </a:cubicBezTo>
                  <a:cubicBezTo>
                    <a:pt x="12259" y="9503"/>
                    <a:pt x="12180" y="6642"/>
                    <a:pt x="11366" y="3964"/>
                  </a:cubicBezTo>
                  <a:cubicBezTo>
                    <a:pt x="11288" y="3702"/>
                    <a:pt x="10999" y="3492"/>
                    <a:pt x="10553" y="2940"/>
                  </a:cubicBezTo>
                  <a:lnTo>
                    <a:pt x="10553" y="11629"/>
                  </a:lnTo>
                  <a:cubicBezTo>
                    <a:pt x="10001" y="10894"/>
                    <a:pt x="9529" y="10474"/>
                    <a:pt x="9319" y="9949"/>
                  </a:cubicBezTo>
                  <a:cubicBezTo>
                    <a:pt x="8138" y="7193"/>
                    <a:pt x="6983" y="4410"/>
                    <a:pt x="5828" y="1628"/>
                  </a:cubicBezTo>
                  <a:cubicBezTo>
                    <a:pt x="5618" y="1077"/>
                    <a:pt x="5355" y="552"/>
                    <a:pt x="5119" y="0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1576150" y="1160125"/>
              <a:ext cx="74825" cy="135200"/>
            </a:xfrm>
            <a:custGeom>
              <a:avLst/>
              <a:gdLst/>
              <a:ahLst/>
              <a:cxnLst/>
              <a:rect l="l" t="t" r="r" b="b"/>
              <a:pathLst>
                <a:path w="2993" h="5408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2389"/>
                    <a:pt x="1496" y="4936"/>
                    <a:pt x="2993" y="5408"/>
                  </a:cubicBezTo>
                  <a:cubicBezTo>
                    <a:pt x="2546" y="3361"/>
                    <a:pt x="1943" y="1523"/>
                    <a:pt x="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0"/>
            <p:cNvSpPr/>
            <p:nvPr/>
          </p:nvSpPr>
          <p:spPr>
            <a:xfrm>
              <a:off x="1526925" y="1170625"/>
              <a:ext cx="48575" cy="134550"/>
            </a:xfrm>
            <a:custGeom>
              <a:avLst/>
              <a:gdLst/>
              <a:ahLst/>
              <a:cxnLst/>
              <a:rect l="l" t="t" r="r" b="b"/>
              <a:pathLst>
                <a:path w="1943" h="5382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3072"/>
                    <a:pt x="473" y="4778"/>
                    <a:pt x="1339" y="5382"/>
                  </a:cubicBezTo>
                  <a:cubicBezTo>
                    <a:pt x="1943" y="3597"/>
                    <a:pt x="1339" y="893"/>
                    <a:pt x="0" y="1"/>
                  </a:cubicBezTo>
                  <a:close/>
                </a:path>
              </a:pathLst>
            </a:custGeom>
            <a:solidFill>
              <a:srgbClr val="263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31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2359" name="Google Shape;2359;p31"/>
          <p:cNvGrpSpPr/>
          <p:nvPr/>
        </p:nvGrpSpPr>
        <p:grpSpPr>
          <a:xfrm>
            <a:off x="3353568" y="1950113"/>
            <a:ext cx="2479272" cy="2053616"/>
            <a:chOff x="4000022" y="2486698"/>
            <a:chExt cx="1222581" cy="1012681"/>
          </a:xfrm>
        </p:grpSpPr>
        <p:sp>
          <p:nvSpPr>
            <p:cNvPr id="2360" name="Google Shape;2360;p31"/>
            <p:cNvSpPr/>
            <p:nvPr/>
          </p:nvSpPr>
          <p:spPr>
            <a:xfrm>
              <a:off x="4366419" y="2747734"/>
              <a:ext cx="123554" cy="131420"/>
            </a:xfrm>
            <a:custGeom>
              <a:avLst/>
              <a:gdLst/>
              <a:ahLst/>
              <a:cxnLst/>
              <a:rect l="l" t="t" r="r" b="b"/>
              <a:pathLst>
                <a:path w="754" h="802" extrusionOk="0">
                  <a:moveTo>
                    <a:pt x="1" y="311"/>
                  </a:moveTo>
                  <a:cubicBezTo>
                    <a:pt x="172" y="398"/>
                    <a:pt x="303" y="546"/>
                    <a:pt x="367" y="726"/>
                  </a:cubicBezTo>
                  <a:cubicBezTo>
                    <a:pt x="367" y="726"/>
                    <a:pt x="519" y="802"/>
                    <a:pt x="754" y="603"/>
                  </a:cubicBezTo>
                  <a:cubicBezTo>
                    <a:pt x="754" y="603"/>
                    <a:pt x="633" y="315"/>
                    <a:pt x="682" y="138"/>
                  </a:cubicBezTo>
                  <a:cubicBezTo>
                    <a:pt x="684" y="127"/>
                    <a:pt x="724" y="61"/>
                    <a:pt x="729" y="53"/>
                  </a:cubicBezTo>
                  <a:cubicBezTo>
                    <a:pt x="729" y="53"/>
                    <a:pt x="633" y="34"/>
                    <a:pt x="614" y="66"/>
                  </a:cubicBezTo>
                  <a:cubicBezTo>
                    <a:pt x="591" y="102"/>
                    <a:pt x="602" y="171"/>
                    <a:pt x="553" y="241"/>
                  </a:cubicBezTo>
                  <a:cubicBezTo>
                    <a:pt x="504" y="311"/>
                    <a:pt x="477" y="205"/>
                    <a:pt x="464" y="121"/>
                  </a:cubicBezTo>
                  <a:cubicBezTo>
                    <a:pt x="458" y="78"/>
                    <a:pt x="445" y="38"/>
                    <a:pt x="428" y="0"/>
                  </a:cubicBezTo>
                  <a:lnTo>
                    <a:pt x="360" y="15"/>
                  </a:lnTo>
                  <a:cubicBezTo>
                    <a:pt x="360" y="15"/>
                    <a:pt x="415" y="182"/>
                    <a:pt x="392" y="237"/>
                  </a:cubicBezTo>
                  <a:cubicBezTo>
                    <a:pt x="371" y="292"/>
                    <a:pt x="286" y="176"/>
                    <a:pt x="229" y="100"/>
                  </a:cubicBezTo>
                  <a:cubicBezTo>
                    <a:pt x="193" y="53"/>
                    <a:pt x="140" y="138"/>
                    <a:pt x="140" y="138"/>
                  </a:cubicBezTo>
                  <a:cubicBezTo>
                    <a:pt x="140" y="138"/>
                    <a:pt x="295" y="271"/>
                    <a:pt x="274" y="320"/>
                  </a:cubicBezTo>
                  <a:cubicBezTo>
                    <a:pt x="253" y="368"/>
                    <a:pt x="115" y="241"/>
                    <a:pt x="115" y="241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4274656" y="2687759"/>
              <a:ext cx="138466" cy="144365"/>
            </a:xfrm>
            <a:custGeom>
              <a:avLst/>
              <a:gdLst/>
              <a:ahLst/>
              <a:cxnLst/>
              <a:rect l="l" t="t" r="r" b="b"/>
              <a:pathLst>
                <a:path w="845" h="881" extrusionOk="0">
                  <a:moveTo>
                    <a:pt x="434" y="762"/>
                  </a:moveTo>
                  <a:cubicBezTo>
                    <a:pt x="434" y="762"/>
                    <a:pt x="487" y="834"/>
                    <a:pt x="552" y="810"/>
                  </a:cubicBezTo>
                  <a:cubicBezTo>
                    <a:pt x="599" y="796"/>
                    <a:pt x="629" y="774"/>
                    <a:pt x="626" y="719"/>
                  </a:cubicBezTo>
                  <a:cubicBezTo>
                    <a:pt x="629" y="696"/>
                    <a:pt x="622" y="673"/>
                    <a:pt x="607" y="654"/>
                  </a:cubicBezTo>
                  <a:cubicBezTo>
                    <a:pt x="648" y="671"/>
                    <a:pt x="694" y="660"/>
                    <a:pt x="726" y="631"/>
                  </a:cubicBezTo>
                  <a:cubicBezTo>
                    <a:pt x="781" y="578"/>
                    <a:pt x="732" y="508"/>
                    <a:pt x="732" y="508"/>
                  </a:cubicBezTo>
                  <a:cubicBezTo>
                    <a:pt x="732" y="508"/>
                    <a:pt x="844" y="457"/>
                    <a:pt x="827" y="370"/>
                  </a:cubicBezTo>
                  <a:cubicBezTo>
                    <a:pt x="815" y="301"/>
                    <a:pt x="698" y="269"/>
                    <a:pt x="698" y="269"/>
                  </a:cubicBezTo>
                  <a:cubicBezTo>
                    <a:pt x="741" y="233"/>
                    <a:pt x="749" y="167"/>
                    <a:pt x="717" y="123"/>
                  </a:cubicBezTo>
                  <a:cubicBezTo>
                    <a:pt x="641" y="11"/>
                    <a:pt x="527" y="123"/>
                    <a:pt x="527" y="123"/>
                  </a:cubicBezTo>
                  <a:cubicBezTo>
                    <a:pt x="527" y="123"/>
                    <a:pt x="476" y="0"/>
                    <a:pt x="406" y="15"/>
                  </a:cubicBezTo>
                  <a:cubicBezTo>
                    <a:pt x="271" y="38"/>
                    <a:pt x="305" y="155"/>
                    <a:pt x="305" y="155"/>
                  </a:cubicBezTo>
                  <a:cubicBezTo>
                    <a:pt x="277" y="121"/>
                    <a:pt x="229" y="114"/>
                    <a:pt x="195" y="142"/>
                  </a:cubicBezTo>
                  <a:cubicBezTo>
                    <a:pt x="110" y="199"/>
                    <a:pt x="163" y="275"/>
                    <a:pt x="208" y="320"/>
                  </a:cubicBezTo>
                  <a:cubicBezTo>
                    <a:pt x="208" y="320"/>
                    <a:pt x="23" y="305"/>
                    <a:pt x="38" y="438"/>
                  </a:cubicBezTo>
                  <a:cubicBezTo>
                    <a:pt x="53" y="569"/>
                    <a:pt x="182" y="535"/>
                    <a:pt x="182" y="535"/>
                  </a:cubicBezTo>
                  <a:cubicBezTo>
                    <a:pt x="182" y="535"/>
                    <a:pt x="0" y="633"/>
                    <a:pt x="131" y="738"/>
                  </a:cubicBezTo>
                  <a:cubicBezTo>
                    <a:pt x="182" y="781"/>
                    <a:pt x="269" y="688"/>
                    <a:pt x="269" y="688"/>
                  </a:cubicBezTo>
                  <a:cubicBezTo>
                    <a:pt x="269" y="688"/>
                    <a:pt x="203" y="827"/>
                    <a:pt x="313" y="853"/>
                  </a:cubicBezTo>
                  <a:cubicBezTo>
                    <a:pt x="430" y="880"/>
                    <a:pt x="434" y="762"/>
                    <a:pt x="434" y="76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4418527" y="2647121"/>
              <a:ext cx="151575" cy="131911"/>
            </a:xfrm>
            <a:custGeom>
              <a:avLst/>
              <a:gdLst/>
              <a:ahLst/>
              <a:cxnLst/>
              <a:rect l="l" t="t" r="r" b="b"/>
              <a:pathLst>
                <a:path w="925" h="805" extrusionOk="0">
                  <a:moveTo>
                    <a:pt x="182" y="593"/>
                  </a:moveTo>
                  <a:cubicBezTo>
                    <a:pt x="182" y="593"/>
                    <a:pt x="144" y="682"/>
                    <a:pt x="195" y="730"/>
                  </a:cubicBezTo>
                  <a:cubicBezTo>
                    <a:pt x="246" y="779"/>
                    <a:pt x="273" y="773"/>
                    <a:pt x="317" y="743"/>
                  </a:cubicBezTo>
                  <a:cubicBezTo>
                    <a:pt x="341" y="728"/>
                    <a:pt x="360" y="705"/>
                    <a:pt x="366" y="680"/>
                  </a:cubicBezTo>
                  <a:cubicBezTo>
                    <a:pt x="366" y="680"/>
                    <a:pt x="372" y="769"/>
                    <a:pt x="447" y="788"/>
                  </a:cubicBezTo>
                  <a:cubicBezTo>
                    <a:pt x="518" y="805"/>
                    <a:pt x="557" y="705"/>
                    <a:pt x="557" y="705"/>
                  </a:cubicBezTo>
                  <a:cubicBezTo>
                    <a:pt x="557" y="705"/>
                    <a:pt x="660" y="771"/>
                    <a:pt x="724" y="711"/>
                  </a:cubicBezTo>
                  <a:cubicBezTo>
                    <a:pt x="777" y="661"/>
                    <a:pt x="738" y="546"/>
                    <a:pt x="738" y="546"/>
                  </a:cubicBezTo>
                  <a:cubicBezTo>
                    <a:pt x="793" y="563"/>
                    <a:pt x="851" y="536"/>
                    <a:pt x="872" y="483"/>
                  </a:cubicBezTo>
                  <a:cubicBezTo>
                    <a:pt x="925" y="360"/>
                    <a:pt x="768" y="324"/>
                    <a:pt x="768" y="324"/>
                  </a:cubicBezTo>
                  <a:cubicBezTo>
                    <a:pt x="768" y="324"/>
                    <a:pt x="844" y="231"/>
                    <a:pt x="796" y="166"/>
                  </a:cubicBezTo>
                  <a:cubicBezTo>
                    <a:pt x="719" y="64"/>
                    <a:pt x="622" y="155"/>
                    <a:pt x="622" y="155"/>
                  </a:cubicBezTo>
                  <a:cubicBezTo>
                    <a:pt x="622" y="155"/>
                    <a:pt x="626" y="85"/>
                    <a:pt x="576" y="66"/>
                  </a:cubicBezTo>
                  <a:cubicBezTo>
                    <a:pt x="478" y="30"/>
                    <a:pt x="442" y="102"/>
                    <a:pt x="430" y="164"/>
                  </a:cubicBezTo>
                  <a:cubicBezTo>
                    <a:pt x="430" y="164"/>
                    <a:pt x="343" y="1"/>
                    <a:pt x="239" y="85"/>
                  </a:cubicBezTo>
                  <a:cubicBezTo>
                    <a:pt x="136" y="170"/>
                    <a:pt x="235" y="259"/>
                    <a:pt x="235" y="259"/>
                  </a:cubicBezTo>
                  <a:cubicBezTo>
                    <a:pt x="235" y="259"/>
                    <a:pt x="55" y="161"/>
                    <a:pt x="36" y="326"/>
                  </a:cubicBezTo>
                  <a:cubicBezTo>
                    <a:pt x="30" y="392"/>
                    <a:pt x="155" y="415"/>
                    <a:pt x="155" y="415"/>
                  </a:cubicBezTo>
                  <a:cubicBezTo>
                    <a:pt x="155" y="415"/>
                    <a:pt x="0" y="436"/>
                    <a:pt x="38" y="542"/>
                  </a:cubicBezTo>
                  <a:cubicBezTo>
                    <a:pt x="78" y="654"/>
                    <a:pt x="182" y="593"/>
                    <a:pt x="182" y="59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4341512" y="2608285"/>
              <a:ext cx="151575" cy="132239"/>
            </a:xfrm>
            <a:custGeom>
              <a:avLst/>
              <a:gdLst/>
              <a:ahLst/>
              <a:cxnLst/>
              <a:rect l="l" t="t" r="r" b="b"/>
              <a:pathLst>
                <a:path w="925" h="807" extrusionOk="0">
                  <a:moveTo>
                    <a:pt x="180" y="593"/>
                  </a:moveTo>
                  <a:cubicBezTo>
                    <a:pt x="180" y="593"/>
                    <a:pt x="144" y="684"/>
                    <a:pt x="195" y="733"/>
                  </a:cubicBezTo>
                  <a:cubicBezTo>
                    <a:pt x="246" y="779"/>
                    <a:pt x="273" y="775"/>
                    <a:pt x="320" y="745"/>
                  </a:cubicBezTo>
                  <a:cubicBezTo>
                    <a:pt x="341" y="731"/>
                    <a:pt x="358" y="707"/>
                    <a:pt x="366" y="682"/>
                  </a:cubicBezTo>
                  <a:cubicBezTo>
                    <a:pt x="366" y="682"/>
                    <a:pt x="373" y="771"/>
                    <a:pt x="447" y="790"/>
                  </a:cubicBezTo>
                  <a:cubicBezTo>
                    <a:pt x="519" y="807"/>
                    <a:pt x="557" y="707"/>
                    <a:pt x="557" y="707"/>
                  </a:cubicBezTo>
                  <a:cubicBezTo>
                    <a:pt x="557" y="707"/>
                    <a:pt x="661" y="773"/>
                    <a:pt x="724" y="714"/>
                  </a:cubicBezTo>
                  <a:cubicBezTo>
                    <a:pt x="777" y="663"/>
                    <a:pt x="739" y="549"/>
                    <a:pt x="739" y="549"/>
                  </a:cubicBezTo>
                  <a:cubicBezTo>
                    <a:pt x="792" y="566"/>
                    <a:pt x="851" y="536"/>
                    <a:pt x="872" y="485"/>
                  </a:cubicBezTo>
                  <a:cubicBezTo>
                    <a:pt x="925" y="360"/>
                    <a:pt x="768" y="326"/>
                    <a:pt x="768" y="326"/>
                  </a:cubicBezTo>
                  <a:cubicBezTo>
                    <a:pt x="768" y="326"/>
                    <a:pt x="845" y="233"/>
                    <a:pt x="794" y="168"/>
                  </a:cubicBezTo>
                  <a:cubicBezTo>
                    <a:pt x="720" y="66"/>
                    <a:pt x="622" y="157"/>
                    <a:pt x="622" y="157"/>
                  </a:cubicBezTo>
                  <a:cubicBezTo>
                    <a:pt x="622" y="157"/>
                    <a:pt x="627" y="87"/>
                    <a:pt x="576" y="68"/>
                  </a:cubicBezTo>
                  <a:cubicBezTo>
                    <a:pt x="479" y="30"/>
                    <a:pt x="443" y="104"/>
                    <a:pt x="430" y="166"/>
                  </a:cubicBezTo>
                  <a:cubicBezTo>
                    <a:pt x="430" y="166"/>
                    <a:pt x="343" y="1"/>
                    <a:pt x="240" y="87"/>
                  </a:cubicBezTo>
                  <a:cubicBezTo>
                    <a:pt x="136" y="172"/>
                    <a:pt x="235" y="261"/>
                    <a:pt x="235" y="261"/>
                  </a:cubicBezTo>
                  <a:cubicBezTo>
                    <a:pt x="235" y="261"/>
                    <a:pt x="56" y="161"/>
                    <a:pt x="36" y="329"/>
                  </a:cubicBezTo>
                  <a:cubicBezTo>
                    <a:pt x="28" y="394"/>
                    <a:pt x="155" y="417"/>
                    <a:pt x="155" y="417"/>
                  </a:cubicBezTo>
                  <a:cubicBezTo>
                    <a:pt x="155" y="417"/>
                    <a:pt x="1" y="439"/>
                    <a:pt x="39" y="544"/>
                  </a:cubicBezTo>
                  <a:cubicBezTo>
                    <a:pt x="79" y="654"/>
                    <a:pt x="180" y="593"/>
                    <a:pt x="180" y="59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1"/>
            <p:cNvSpPr/>
            <p:nvPr/>
          </p:nvSpPr>
          <p:spPr>
            <a:xfrm>
              <a:off x="4332499" y="2631554"/>
              <a:ext cx="158621" cy="148462"/>
            </a:xfrm>
            <a:custGeom>
              <a:avLst/>
              <a:gdLst/>
              <a:ahLst/>
              <a:cxnLst/>
              <a:rect l="l" t="t" r="r" b="b"/>
              <a:pathLst>
                <a:path w="968" h="906" extrusionOk="0">
                  <a:moveTo>
                    <a:pt x="136" y="559"/>
                  </a:moveTo>
                  <a:cubicBezTo>
                    <a:pt x="136" y="559"/>
                    <a:pt x="70" y="639"/>
                    <a:pt x="111" y="703"/>
                  </a:cubicBezTo>
                  <a:cubicBezTo>
                    <a:pt x="149" y="768"/>
                    <a:pt x="178" y="770"/>
                    <a:pt x="233" y="754"/>
                  </a:cubicBezTo>
                  <a:cubicBezTo>
                    <a:pt x="261" y="745"/>
                    <a:pt x="286" y="728"/>
                    <a:pt x="301" y="703"/>
                  </a:cubicBezTo>
                  <a:cubicBezTo>
                    <a:pt x="301" y="703"/>
                    <a:pt x="278" y="825"/>
                    <a:pt x="347" y="866"/>
                  </a:cubicBezTo>
                  <a:cubicBezTo>
                    <a:pt x="417" y="906"/>
                    <a:pt x="489" y="787"/>
                    <a:pt x="489" y="787"/>
                  </a:cubicBezTo>
                  <a:cubicBezTo>
                    <a:pt x="489" y="787"/>
                    <a:pt x="574" y="885"/>
                    <a:pt x="656" y="842"/>
                  </a:cubicBezTo>
                  <a:cubicBezTo>
                    <a:pt x="724" y="806"/>
                    <a:pt x="720" y="680"/>
                    <a:pt x="720" y="680"/>
                  </a:cubicBezTo>
                  <a:cubicBezTo>
                    <a:pt x="771" y="711"/>
                    <a:pt x="838" y="701"/>
                    <a:pt x="876" y="652"/>
                  </a:cubicBezTo>
                  <a:cubicBezTo>
                    <a:pt x="967" y="542"/>
                    <a:pt x="817" y="459"/>
                    <a:pt x="817" y="459"/>
                  </a:cubicBezTo>
                  <a:cubicBezTo>
                    <a:pt x="817" y="459"/>
                    <a:pt x="936" y="398"/>
                    <a:pt x="891" y="303"/>
                  </a:cubicBezTo>
                  <a:cubicBezTo>
                    <a:pt x="836" y="182"/>
                    <a:pt x="718" y="244"/>
                    <a:pt x="718" y="244"/>
                  </a:cubicBezTo>
                  <a:cubicBezTo>
                    <a:pt x="718" y="244"/>
                    <a:pt x="743" y="172"/>
                    <a:pt x="697" y="138"/>
                  </a:cubicBezTo>
                  <a:cubicBezTo>
                    <a:pt x="610" y="72"/>
                    <a:pt x="551" y="134"/>
                    <a:pt x="519" y="195"/>
                  </a:cubicBezTo>
                  <a:cubicBezTo>
                    <a:pt x="519" y="195"/>
                    <a:pt x="479" y="0"/>
                    <a:pt x="347" y="58"/>
                  </a:cubicBezTo>
                  <a:cubicBezTo>
                    <a:pt x="218" y="113"/>
                    <a:pt x="292" y="233"/>
                    <a:pt x="292" y="233"/>
                  </a:cubicBezTo>
                  <a:cubicBezTo>
                    <a:pt x="292" y="233"/>
                    <a:pt x="146" y="100"/>
                    <a:pt x="81" y="254"/>
                  </a:cubicBezTo>
                  <a:cubicBezTo>
                    <a:pt x="56" y="320"/>
                    <a:pt x="163" y="369"/>
                    <a:pt x="163" y="369"/>
                  </a:cubicBezTo>
                  <a:cubicBezTo>
                    <a:pt x="163" y="369"/>
                    <a:pt x="1" y="345"/>
                    <a:pt x="7" y="464"/>
                  </a:cubicBezTo>
                  <a:cubicBezTo>
                    <a:pt x="13" y="591"/>
                    <a:pt x="136" y="559"/>
                    <a:pt x="136" y="55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4426392" y="2768544"/>
              <a:ext cx="63580" cy="110609"/>
            </a:xfrm>
            <a:custGeom>
              <a:avLst/>
              <a:gdLst/>
              <a:ahLst/>
              <a:cxnLst/>
              <a:rect l="l" t="t" r="r" b="b"/>
              <a:pathLst>
                <a:path w="388" h="675" extrusionOk="0">
                  <a:moveTo>
                    <a:pt x="318" y="0"/>
                  </a:moveTo>
                  <a:cubicBezTo>
                    <a:pt x="318" y="135"/>
                    <a:pt x="276" y="264"/>
                    <a:pt x="202" y="377"/>
                  </a:cubicBezTo>
                  <a:cubicBezTo>
                    <a:pt x="77" y="554"/>
                    <a:pt x="1" y="599"/>
                    <a:pt x="1" y="599"/>
                  </a:cubicBezTo>
                  <a:cubicBezTo>
                    <a:pt x="1" y="599"/>
                    <a:pt x="153" y="675"/>
                    <a:pt x="388" y="476"/>
                  </a:cubicBezTo>
                  <a:cubicBezTo>
                    <a:pt x="388" y="476"/>
                    <a:pt x="265" y="188"/>
                    <a:pt x="316" y="9"/>
                  </a:cubicBezTo>
                </a:path>
              </a:pathLst>
            </a:custGeom>
            <a:solidFill>
              <a:srgbClr val="5F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4000022" y="2523895"/>
              <a:ext cx="202373" cy="201062"/>
            </a:xfrm>
            <a:custGeom>
              <a:avLst/>
              <a:gdLst/>
              <a:ahLst/>
              <a:cxnLst/>
              <a:rect l="l" t="t" r="r" b="b"/>
              <a:pathLst>
                <a:path w="1235" h="1227" extrusionOk="0">
                  <a:moveTo>
                    <a:pt x="454" y="0"/>
                  </a:moveTo>
                  <a:cubicBezTo>
                    <a:pt x="437" y="0"/>
                    <a:pt x="419" y="4"/>
                    <a:pt x="398" y="12"/>
                  </a:cubicBezTo>
                  <a:cubicBezTo>
                    <a:pt x="208" y="90"/>
                    <a:pt x="394" y="277"/>
                    <a:pt x="394" y="277"/>
                  </a:cubicBezTo>
                  <a:cubicBezTo>
                    <a:pt x="394" y="277"/>
                    <a:pt x="266" y="181"/>
                    <a:pt x="170" y="181"/>
                  </a:cubicBezTo>
                  <a:cubicBezTo>
                    <a:pt x="131" y="181"/>
                    <a:pt x="98" y="197"/>
                    <a:pt x="81" y="241"/>
                  </a:cubicBezTo>
                  <a:cubicBezTo>
                    <a:pt x="1" y="447"/>
                    <a:pt x="349" y="478"/>
                    <a:pt x="366" y="480"/>
                  </a:cubicBezTo>
                  <a:lnTo>
                    <a:pt x="366" y="480"/>
                  </a:lnTo>
                  <a:cubicBezTo>
                    <a:pt x="364" y="480"/>
                    <a:pt x="359" y="479"/>
                    <a:pt x="351" y="479"/>
                  </a:cubicBezTo>
                  <a:cubicBezTo>
                    <a:pt x="306" y="479"/>
                    <a:pt x="179" y="491"/>
                    <a:pt x="189" y="621"/>
                  </a:cubicBezTo>
                  <a:cubicBezTo>
                    <a:pt x="197" y="734"/>
                    <a:pt x="342" y="758"/>
                    <a:pt x="466" y="758"/>
                  </a:cubicBezTo>
                  <a:lnTo>
                    <a:pt x="466" y="758"/>
                  </a:lnTo>
                  <a:cubicBezTo>
                    <a:pt x="364" y="789"/>
                    <a:pt x="307" y="898"/>
                    <a:pt x="456" y="977"/>
                  </a:cubicBezTo>
                  <a:cubicBezTo>
                    <a:pt x="503" y="1002"/>
                    <a:pt x="551" y="1011"/>
                    <a:pt x="596" y="1011"/>
                  </a:cubicBezTo>
                  <a:cubicBezTo>
                    <a:pt x="713" y="1011"/>
                    <a:pt x="813" y="949"/>
                    <a:pt x="858" y="941"/>
                  </a:cubicBezTo>
                  <a:cubicBezTo>
                    <a:pt x="870" y="939"/>
                    <a:pt x="882" y="938"/>
                    <a:pt x="893" y="938"/>
                  </a:cubicBezTo>
                  <a:cubicBezTo>
                    <a:pt x="1007" y="938"/>
                    <a:pt x="1065" y="1042"/>
                    <a:pt x="1065" y="1042"/>
                  </a:cubicBezTo>
                  <a:cubicBezTo>
                    <a:pt x="1065" y="1042"/>
                    <a:pt x="1181" y="1227"/>
                    <a:pt x="1220" y="1227"/>
                  </a:cubicBezTo>
                  <a:cubicBezTo>
                    <a:pt x="1230" y="1227"/>
                    <a:pt x="1235" y="1215"/>
                    <a:pt x="1232" y="1186"/>
                  </a:cubicBezTo>
                  <a:cubicBezTo>
                    <a:pt x="1217" y="1040"/>
                    <a:pt x="976" y="803"/>
                    <a:pt x="1018" y="763"/>
                  </a:cubicBezTo>
                  <a:cubicBezTo>
                    <a:pt x="1063" y="721"/>
                    <a:pt x="1179" y="488"/>
                    <a:pt x="1046" y="346"/>
                  </a:cubicBezTo>
                  <a:cubicBezTo>
                    <a:pt x="1019" y="318"/>
                    <a:pt x="993" y="307"/>
                    <a:pt x="969" y="307"/>
                  </a:cubicBezTo>
                  <a:cubicBezTo>
                    <a:pt x="927" y="307"/>
                    <a:pt x="892" y="342"/>
                    <a:pt x="865" y="381"/>
                  </a:cubicBezTo>
                  <a:lnTo>
                    <a:pt x="865" y="381"/>
                  </a:lnTo>
                  <a:cubicBezTo>
                    <a:pt x="901" y="291"/>
                    <a:pt x="922" y="166"/>
                    <a:pt x="809" y="103"/>
                  </a:cubicBezTo>
                  <a:cubicBezTo>
                    <a:pt x="783" y="89"/>
                    <a:pt x="760" y="83"/>
                    <a:pt x="741" y="83"/>
                  </a:cubicBezTo>
                  <a:cubicBezTo>
                    <a:pt x="619" y="83"/>
                    <a:pt x="616" y="328"/>
                    <a:pt x="616" y="356"/>
                  </a:cubicBezTo>
                  <a:lnTo>
                    <a:pt x="616" y="356"/>
                  </a:lnTo>
                  <a:cubicBezTo>
                    <a:pt x="616" y="324"/>
                    <a:pt x="608" y="0"/>
                    <a:pt x="454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4014114" y="2537332"/>
              <a:ext cx="186806" cy="189920"/>
            </a:xfrm>
            <a:custGeom>
              <a:avLst/>
              <a:gdLst/>
              <a:ahLst/>
              <a:cxnLst/>
              <a:rect l="l" t="t" r="r" b="b"/>
              <a:pathLst>
                <a:path w="1140" h="1159" extrusionOk="0">
                  <a:moveTo>
                    <a:pt x="333" y="0"/>
                  </a:moveTo>
                  <a:cubicBezTo>
                    <a:pt x="330" y="0"/>
                    <a:pt x="326" y="1"/>
                    <a:pt x="323" y="2"/>
                  </a:cubicBezTo>
                  <a:cubicBezTo>
                    <a:pt x="306" y="6"/>
                    <a:pt x="298" y="25"/>
                    <a:pt x="304" y="42"/>
                  </a:cubicBezTo>
                  <a:cubicBezTo>
                    <a:pt x="304" y="42"/>
                    <a:pt x="357" y="184"/>
                    <a:pt x="395" y="324"/>
                  </a:cubicBezTo>
                  <a:cubicBezTo>
                    <a:pt x="287" y="256"/>
                    <a:pt x="173" y="195"/>
                    <a:pt x="56" y="144"/>
                  </a:cubicBezTo>
                  <a:cubicBezTo>
                    <a:pt x="52" y="143"/>
                    <a:pt x="49" y="142"/>
                    <a:pt x="45" y="142"/>
                  </a:cubicBezTo>
                  <a:cubicBezTo>
                    <a:pt x="15" y="142"/>
                    <a:pt x="1" y="186"/>
                    <a:pt x="31" y="201"/>
                  </a:cubicBezTo>
                  <a:cubicBezTo>
                    <a:pt x="179" y="267"/>
                    <a:pt x="319" y="345"/>
                    <a:pt x="452" y="434"/>
                  </a:cubicBezTo>
                  <a:cubicBezTo>
                    <a:pt x="359" y="453"/>
                    <a:pt x="270" y="476"/>
                    <a:pt x="181" y="508"/>
                  </a:cubicBezTo>
                  <a:cubicBezTo>
                    <a:pt x="147" y="519"/>
                    <a:pt x="159" y="569"/>
                    <a:pt x="192" y="569"/>
                  </a:cubicBezTo>
                  <a:cubicBezTo>
                    <a:pt x="195" y="569"/>
                    <a:pt x="199" y="568"/>
                    <a:pt x="202" y="567"/>
                  </a:cubicBezTo>
                  <a:cubicBezTo>
                    <a:pt x="267" y="543"/>
                    <a:pt x="437" y="490"/>
                    <a:pt x="518" y="490"/>
                  </a:cubicBezTo>
                  <a:cubicBezTo>
                    <a:pt x="522" y="490"/>
                    <a:pt x="526" y="490"/>
                    <a:pt x="530" y="491"/>
                  </a:cubicBezTo>
                  <a:cubicBezTo>
                    <a:pt x="607" y="546"/>
                    <a:pt x="681" y="605"/>
                    <a:pt x="748" y="671"/>
                  </a:cubicBezTo>
                  <a:cubicBezTo>
                    <a:pt x="613" y="677"/>
                    <a:pt x="427" y="738"/>
                    <a:pt x="401" y="749"/>
                  </a:cubicBezTo>
                  <a:cubicBezTo>
                    <a:pt x="366" y="760"/>
                    <a:pt x="378" y="808"/>
                    <a:pt x="408" y="808"/>
                  </a:cubicBezTo>
                  <a:cubicBezTo>
                    <a:pt x="412" y="808"/>
                    <a:pt x="416" y="808"/>
                    <a:pt x="420" y="806"/>
                  </a:cubicBezTo>
                  <a:cubicBezTo>
                    <a:pt x="490" y="784"/>
                    <a:pt x="665" y="732"/>
                    <a:pt x="772" y="732"/>
                  </a:cubicBezTo>
                  <a:cubicBezTo>
                    <a:pt x="788" y="732"/>
                    <a:pt x="803" y="733"/>
                    <a:pt x="816" y="736"/>
                  </a:cubicBezTo>
                  <a:cubicBezTo>
                    <a:pt x="928" y="850"/>
                    <a:pt x="1019" y="988"/>
                    <a:pt x="1080" y="1138"/>
                  </a:cubicBezTo>
                  <a:cubicBezTo>
                    <a:pt x="1085" y="1152"/>
                    <a:pt x="1097" y="1158"/>
                    <a:pt x="1109" y="1158"/>
                  </a:cubicBezTo>
                  <a:cubicBezTo>
                    <a:pt x="1123" y="1158"/>
                    <a:pt x="1137" y="1149"/>
                    <a:pt x="1140" y="1132"/>
                  </a:cubicBezTo>
                  <a:cubicBezTo>
                    <a:pt x="1140" y="1125"/>
                    <a:pt x="1140" y="1121"/>
                    <a:pt x="1137" y="1117"/>
                  </a:cubicBezTo>
                  <a:cubicBezTo>
                    <a:pt x="1074" y="958"/>
                    <a:pt x="979" y="814"/>
                    <a:pt x="858" y="694"/>
                  </a:cubicBezTo>
                  <a:cubicBezTo>
                    <a:pt x="814" y="601"/>
                    <a:pt x="882" y="402"/>
                    <a:pt x="911" y="332"/>
                  </a:cubicBezTo>
                  <a:cubicBezTo>
                    <a:pt x="913" y="330"/>
                    <a:pt x="913" y="326"/>
                    <a:pt x="913" y="324"/>
                  </a:cubicBezTo>
                  <a:cubicBezTo>
                    <a:pt x="915" y="311"/>
                    <a:pt x="909" y="296"/>
                    <a:pt x="896" y="292"/>
                  </a:cubicBezTo>
                  <a:cubicBezTo>
                    <a:pt x="892" y="290"/>
                    <a:pt x="887" y="289"/>
                    <a:pt x="883" y="289"/>
                  </a:cubicBezTo>
                  <a:cubicBezTo>
                    <a:pt x="871" y="289"/>
                    <a:pt x="860" y="296"/>
                    <a:pt x="854" y="307"/>
                  </a:cubicBezTo>
                  <a:cubicBezTo>
                    <a:pt x="852" y="315"/>
                    <a:pt x="780" y="480"/>
                    <a:pt x="782" y="616"/>
                  </a:cubicBezTo>
                  <a:cubicBezTo>
                    <a:pt x="744" y="582"/>
                    <a:pt x="704" y="548"/>
                    <a:pt x="666" y="516"/>
                  </a:cubicBezTo>
                  <a:cubicBezTo>
                    <a:pt x="619" y="434"/>
                    <a:pt x="674" y="207"/>
                    <a:pt x="700" y="125"/>
                  </a:cubicBezTo>
                  <a:cubicBezTo>
                    <a:pt x="707" y="102"/>
                    <a:pt x="688" y="86"/>
                    <a:pt x="670" y="86"/>
                  </a:cubicBezTo>
                  <a:cubicBezTo>
                    <a:pt x="657" y="86"/>
                    <a:pt x="645" y="92"/>
                    <a:pt x="640" y="108"/>
                  </a:cubicBezTo>
                  <a:cubicBezTo>
                    <a:pt x="632" y="133"/>
                    <a:pt x="577" y="319"/>
                    <a:pt x="587" y="455"/>
                  </a:cubicBezTo>
                  <a:cubicBezTo>
                    <a:pt x="577" y="448"/>
                    <a:pt x="568" y="442"/>
                    <a:pt x="560" y="434"/>
                  </a:cubicBezTo>
                  <a:cubicBezTo>
                    <a:pt x="541" y="421"/>
                    <a:pt x="524" y="408"/>
                    <a:pt x="507" y="398"/>
                  </a:cubicBezTo>
                  <a:lnTo>
                    <a:pt x="471" y="372"/>
                  </a:lnTo>
                  <a:cubicBezTo>
                    <a:pt x="441" y="254"/>
                    <a:pt x="406" y="135"/>
                    <a:pt x="361" y="21"/>
                  </a:cubicBezTo>
                  <a:cubicBezTo>
                    <a:pt x="358" y="8"/>
                    <a:pt x="346" y="0"/>
                    <a:pt x="333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4100142" y="2486698"/>
              <a:ext cx="160424" cy="241045"/>
            </a:xfrm>
            <a:custGeom>
              <a:avLst/>
              <a:gdLst/>
              <a:ahLst/>
              <a:cxnLst/>
              <a:rect l="l" t="t" r="r" b="b"/>
              <a:pathLst>
                <a:path w="979" h="1471" extrusionOk="0">
                  <a:moveTo>
                    <a:pt x="533" y="1"/>
                  </a:moveTo>
                  <a:cubicBezTo>
                    <a:pt x="375" y="1"/>
                    <a:pt x="426" y="224"/>
                    <a:pt x="426" y="224"/>
                  </a:cubicBezTo>
                  <a:cubicBezTo>
                    <a:pt x="426" y="224"/>
                    <a:pt x="341" y="10"/>
                    <a:pt x="235" y="10"/>
                  </a:cubicBezTo>
                  <a:cubicBezTo>
                    <a:pt x="218" y="10"/>
                    <a:pt x="199" y="16"/>
                    <a:pt x="181" y="30"/>
                  </a:cubicBezTo>
                  <a:cubicBezTo>
                    <a:pt x="1" y="162"/>
                    <a:pt x="283" y="374"/>
                    <a:pt x="295" y="383"/>
                  </a:cubicBezTo>
                  <a:lnTo>
                    <a:pt x="295" y="383"/>
                  </a:lnTo>
                  <a:cubicBezTo>
                    <a:pt x="290" y="379"/>
                    <a:pt x="234" y="340"/>
                    <a:pt x="175" y="340"/>
                  </a:cubicBezTo>
                  <a:cubicBezTo>
                    <a:pt x="137" y="340"/>
                    <a:pt x="97" y="356"/>
                    <a:pt x="69" y="411"/>
                  </a:cubicBezTo>
                  <a:cubicBezTo>
                    <a:pt x="16" y="508"/>
                    <a:pt x="126" y="605"/>
                    <a:pt x="231" y="671"/>
                  </a:cubicBezTo>
                  <a:lnTo>
                    <a:pt x="231" y="671"/>
                  </a:lnTo>
                  <a:cubicBezTo>
                    <a:pt x="215" y="666"/>
                    <a:pt x="198" y="664"/>
                    <a:pt x="183" y="664"/>
                  </a:cubicBezTo>
                  <a:cubicBezTo>
                    <a:pt x="99" y="664"/>
                    <a:pt x="36" y="727"/>
                    <a:pt x="107" y="851"/>
                  </a:cubicBezTo>
                  <a:cubicBezTo>
                    <a:pt x="204" y="1020"/>
                    <a:pt x="409" y="1009"/>
                    <a:pt x="469" y="1033"/>
                  </a:cubicBezTo>
                  <a:cubicBezTo>
                    <a:pt x="596" y="1085"/>
                    <a:pt x="589" y="1229"/>
                    <a:pt x="589" y="1229"/>
                  </a:cubicBezTo>
                  <a:cubicBezTo>
                    <a:pt x="589" y="1229"/>
                    <a:pt x="591" y="1471"/>
                    <a:pt x="629" y="1471"/>
                  </a:cubicBezTo>
                  <a:cubicBezTo>
                    <a:pt x="636" y="1471"/>
                    <a:pt x="645" y="1462"/>
                    <a:pt x="655" y="1441"/>
                  </a:cubicBezTo>
                  <a:cubicBezTo>
                    <a:pt x="718" y="1312"/>
                    <a:pt x="642" y="982"/>
                    <a:pt x="699" y="969"/>
                  </a:cubicBezTo>
                  <a:cubicBezTo>
                    <a:pt x="754" y="956"/>
                    <a:pt x="978" y="821"/>
                    <a:pt x="940" y="631"/>
                  </a:cubicBezTo>
                  <a:cubicBezTo>
                    <a:pt x="927" y="566"/>
                    <a:pt x="892" y="544"/>
                    <a:pt x="851" y="544"/>
                  </a:cubicBezTo>
                  <a:cubicBezTo>
                    <a:pt x="825" y="544"/>
                    <a:pt x="797" y="553"/>
                    <a:pt x="771" y="564"/>
                  </a:cubicBezTo>
                  <a:lnTo>
                    <a:pt x="771" y="564"/>
                  </a:lnTo>
                  <a:cubicBezTo>
                    <a:pt x="848" y="507"/>
                    <a:pt x="933" y="412"/>
                    <a:pt x="871" y="298"/>
                  </a:cubicBezTo>
                  <a:cubicBezTo>
                    <a:pt x="844" y="251"/>
                    <a:pt x="813" y="232"/>
                    <a:pt x="781" y="232"/>
                  </a:cubicBezTo>
                  <a:cubicBezTo>
                    <a:pt x="687" y="232"/>
                    <a:pt x="585" y="390"/>
                    <a:pt x="572" y="410"/>
                  </a:cubicBezTo>
                  <a:lnTo>
                    <a:pt x="572" y="410"/>
                  </a:lnTo>
                  <a:cubicBezTo>
                    <a:pt x="591" y="379"/>
                    <a:pt x="792" y="43"/>
                    <a:pt x="570" y="4"/>
                  </a:cubicBezTo>
                  <a:cubicBezTo>
                    <a:pt x="557" y="2"/>
                    <a:pt x="545" y="1"/>
                    <a:pt x="533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4116692" y="2492433"/>
              <a:ext cx="129617" cy="235474"/>
            </a:xfrm>
            <a:custGeom>
              <a:avLst/>
              <a:gdLst/>
              <a:ahLst/>
              <a:cxnLst/>
              <a:rect l="l" t="t" r="r" b="b"/>
              <a:pathLst>
                <a:path w="791" h="1437" extrusionOk="0">
                  <a:moveTo>
                    <a:pt x="115" y="0"/>
                  </a:moveTo>
                  <a:cubicBezTo>
                    <a:pt x="93" y="0"/>
                    <a:pt x="72" y="25"/>
                    <a:pt x="86" y="48"/>
                  </a:cubicBezTo>
                  <a:cubicBezTo>
                    <a:pt x="177" y="181"/>
                    <a:pt x="253" y="323"/>
                    <a:pt x="319" y="469"/>
                  </a:cubicBezTo>
                  <a:cubicBezTo>
                    <a:pt x="232" y="435"/>
                    <a:pt x="141" y="407"/>
                    <a:pt x="50" y="388"/>
                  </a:cubicBezTo>
                  <a:cubicBezTo>
                    <a:pt x="47" y="387"/>
                    <a:pt x="44" y="387"/>
                    <a:pt x="41" y="387"/>
                  </a:cubicBezTo>
                  <a:cubicBezTo>
                    <a:pt x="8" y="387"/>
                    <a:pt x="1" y="440"/>
                    <a:pt x="38" y="447"/>
                  </a:cubicBezTo>
                  <a:cubicBezTo>
                    <a:pt x="107" y="464"/>
                    <a:pt x="296" y="515"/>
                    <a:pt x="357" y="557"/>
                  </a:cubicBezTo>
                  <a:cubicBezTo>
                    <a:pt x="393" y="646"/>
                    <a:pt x="423" y="735"/>
                    <a:pt x="446" y="826"/>
                  </a:cubicBezTo>
                  <a:cubicBezTo>
                    <a:pt x="327" y="758"/>
                    <a:pt x="135" y="714"/>
                    <a:pt x="110" y="708"/>
                  </a:cubicBezTo>
                  <a:cubicBezTo>
                    <a:pt x="108" y="708"/>
                    <a:pt x="107" y="707"/>
                    <a:pt x="105" y="707"/>
                  </a:cubicBezTo>
                  <a:cubicBezTo>
                    <a:pt x="71" y="707"/>
                    <a:pt x="60" y="757"/>
                    <a:pt x="95" y="769"/>
                  </a:cubicBezTo>
                  <a:cubicBezTo>
                    <a:pt x="177" y="788"/>
                    <a:pt x="399" y="849"/>
                    <a:pt x="467" y="917"/>
                  </a:cubicBezTo>
                  <a:cubicBezTo>
                    <a:pt x="503" y="1076"/>
                    <a:pt x="505" y="1239"/>
                    <a:pt x="478" y="1397"/>
                  </a:cubicBezTo>
                  <a:cubicBezTo>
                    <a:pt x="472" y="1420"/>
                    <a:pt x="490" y="1437"/>
                    <a:pt x="508" y="1437"/>
                  </a:cubicBezTo>
                  <a:cubicBezTo>
                    <a:pt x="517" y="1437"/>
                    <a:pt x="526" y="1433"/>
                    <a:pt x="533" y="1425"/>
                  </a:cubicBezTo>
                  <a:cubicBezTo>
                    <a:pt x="535" y="1421"/>
                    <a:pt x="539" y="1416"/>
                    <a:pt x="539" y="1410"/>
                  </a:cubicBezTo>
                  <a:cubicBezTo>
                    <a:pt x="569" y="1243"/>
                    <a:pt x="564" y="1069"/>
                    <a:pt x="526" y="904"/>
                  </a:cubicBezTo>
                  <a:cubicBezTo>
                    <a:pt x="537" y="801"/>
                    <a:pt x="702" y="670"/>
                    <a:pt x="763" y="627"/>
                  </a:cubicBezTo>
                  <a:cubicBezTo>
                    <a:pt x="765" y="625"/>
                    <a:pt x="770" y="623"/>
                    <a:pt x="770" y="621"/>
                  </a:cubicBezTo>
                  <a:cubicBezTo>
                    <a:pt x="790" y="599"/>
                    <a:pt x="771" y="568"/>
                    <a:pt x="747" y="568"/>
                  </a:cubicBezTo>
                  <a:cubicBezTo>
                    <a:pt x="741" y="568"/>
                    <a:pt x="735" y="570"/>
                    <a:pt x="729" y="574"/>
                  </a:cubicBezTo>
                  <a:cubicBezTo>
                    <a:pt x="721" y="581"/>
                    <a:pt x="573" y="680"/>
                    <a:pt x="503" y="799"/>
                  </a:cubicBezTo>
                  <a:cubicBezTo>
                    <a:pt x="488" y="748"/>
                    <a:pt x="473" y="699"/>
                    <a:pt x="459" y="653"/>
                  </a:cubicBezTo>
                  <a:cubicBezTo>
                    <a:pt x="463" y="557"/>
                    <a:pt x="628" y="395"/>
                    <a:pt x="693" y="337"/>
                  </a:cubicBezTo>
                  <a:cubicBezTo>
                    <a:pt x="719" y="317"/>
                    <a:pt x="699" y="283"/>
                    <a:pt x="674" y="283"/>
                  </a:cubicBezTo>
                  <a:cubicBezTo>
                    <a:pt x="667" y="283"/>
                    <a:pt x="660" y="285"/>
                    <a:pt x="653" y="291"/>
                  </a:cubicBezTo>
                  <a:cubicBezTo>
                    <a:pt x="632" y="308"/>
                    <a:pt x="486" y="437"/>
                    <a:pt x="425" y="557"/>
                  </a:cubicBezTo>
                  <a:cubicBezTo>
                    <a:pt x="421" y="547"/>
                    <a:pt x="416" y="536"/>
                    <a:pt x="412" y="526"/>
                  </a:cubicBezTo>
                  <a:cubicBezTo>
                    <a:pt x="404" y="505"/>
                    <a:pt x="395" y="486"/>
                    <a:pt x="385" y="467"/>
                  </a:cubicBezTo>
                  <a:cubicBezTo>
                    <a:pt x="378" y="454"/>
                    <a:pt x="374" y="439"/>
                    <a:pt x="368" y="426"/>
                  </a:cubicBezTo>
                  <a:cubicBezTo>
                    <a:pt x="406" y="310"/>
                    <a:pt x="437" y="189"/>
                    <a:pt x="463" y="69"/>
                  </a:cubicBezTo>
                  <a:cubicBezTo>
                    <a:pt x="465" y="52"/>
                    <a:pt x="454" y="37"/>
                    <a:pt x="440" y="33"/>
                  </a:cubicBezTo>
                  <a:cubicBezTo>
                    <a:pt x="437" y="32"/>
                    <a:pt x="435" y="32"/>
                    <a:pt x="433" y="32"/>
                  </a:cubicBezTo>
                  <a:cubicBezTo>
                    <a:pt x="418" y="32"/>
                    <a:pt x="405" y="44"/>
                    <a:pt x="401" y="58"/>
                  </a:cubicBezTo>
                  <a:cubicBezTo>
                    <a:pt x="401" y="58"/>
                    <a:pt x="374" y="206"/>
                    <a:pt x="330" y="344"/>
                  </a:cubicBezTo>
                  <a:cubicBezTo>
                    <a:pt x="275" y="230"/>
                    <a:pt x="209" y="117"/>
                    <a:pt x="137" y="12"/>
                  </a:cubicBezTo>
                  <a:cubicBezTo>
                    <a:pt x="131" y="4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4105385" y="2693495"/>
              <a:ext cx="376234" cy="428343"/>
            </a:xfrm>
            <a:custGeom>
              <a:avLst/>
              <a:gdLst/>
              <a:ahLst/>
              <a:cxnLst/>
              <a:rect l="l" t="t" r="r" b="b"/>
              <a:pathLst>
                <a:path w="2296" h="2614" extrusionOk="0">
                  <a:moveTo>
                    <a:pt x="867" y="0"/>
                  </a:moveTo>
                  <a:cubicBezTo>
                    <a:pt x="696" y="0"/>
                    <a:pt x="534" y="56"/>
                    <a:pt x="432" y="141"/>
                  </a:cubicBezTo>
                  <a:cubicBezTo>
                    <a:pt x="432" y="141"/>
                    <a:pt x="1" y="327"/>
                    <a:pt x="113" y="911"/>
                  </a:cubicBezTo>
                  <a:cubicBezTo>
                    <a:pt x="231" y="1526"/>
                    <a:pt x="1092" y="2601"/>
                    <a:pt x="1634" y="2614"/>
                  </a:cubicBezTo>
                  <a:cubicBezTo>
                    <a:pt x="1637" y="2614"/>
                    <a:pt x="1640" y="2614"/>
                    <a:pt x="1643" y="2614"/>
                  </a:cubicBezTo>
                  <a:cubicBezTo>
                    <a:pt x="2296" y="2614"/>
                    <a:pt x="1785" y="1007"/>
                    <a:pt x="1494" y="395"/>
                  </a:cubicBezTo>
                  <a:cubicBezTo>
                    <a:pt x="1359" y="108"/>
                    <a:pt x="1104" y="0"/>
                    <a:pt x="86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4152578" y="2769691"/>
              <a:ext cx="65874" cy="40966"/>
            </a:xfrm>
            <a:custGeom>
              <a:avLst/>
              <a:gdLst/>
              <a:ahLst/>
              <a:cxnLst/>
              <a:rect l="l" t="t" r="r" b="b"/>
              <a:pathLst>
                <a:path w="402" h="250" extrusionOk="0">
                  <a:moveTo>
                    <a:pt x="359" y="0"/>
                  </a:moveTo>
                  <a:cubicBezTo>
                    <a:pt x="356" y="0"/>
                    <a:pt x="353" y="1"/>
                    <a:pt x="350" y="2"/>
                  </a:cubicBezTo>
                  <a:cubicBezTo>
                    <a:pt x="166" y="46"/>
                    <a:pt x="20" y="190"/>
                    <a:pt x="13" y="196"/>
                  </a:cubicBezTo>
                  <a:cubicBezTo>
                    <a:pt x="1" y="207"/>
                    <a:pt x="1" y="228"/>
                    <a:pt x="13" y="241"/>
                  </a:cubicBezTo>
                  <a:cubicBezTo>
                    <a:pt x="20" y="247"/>
                    <a:pt x="28" y="249"/>
                    <a:pt x="37" y="249"/>
                  </a:cubicBezTo>
                  <a:cubicBezTo>
                    <a:pt x="45" y="249"/>
                    <a:pt x="53" y="247"/>
                    <a:pt x="58" y="241"/>
                  </a:cubicBezTo>
                  <a:cubicBezTo>
                    <a:pt x="60" y="238"/>
                    <a:pt x="197" y="103"/>
                    <a:pt x="364" y="63"/>
                  </a:cubicBezTo>
                  <a:cubicBezTo>
                    <a:pt x="401" y="53"/>
                    <a:pt x="392" y="0"/>
                    <a:pt x="359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4257614" y="2796565"/>
              <a:ext cx="45063" cy="23760"/>
            </a:xfrm>
            <a:custGeom>
              <a:avLst/>
              <a:gdLst/>
              <a:ahLst/>
              <a:cxnLst/>
              <a:rect l="l" t="t" r="r" b="b"/>
              <a:pathLst>
                <a:path w="275" h="145" extrusionOk="0">
                  <a:moveTo>
                    <a:pt x="231" y="0"/>
                  </a:moveTo>
                  <a:cubicBezTo>
                    <a:pt x="230" y="0"/>
                    <a:pt x="230" y="0"/>
                    <a:pt x="229" y="0"/>
                  </a:cubicBezTo>
                  <a:cubicBezTo>
                    <a:pt x="132" y="7"/>
                    <a:pt x="24" y="83"/>
                    <a:pt x="17" y="85"/>
                  </a:cubicBezTo>
                  <a:cubicBezTo>
                    <a:pt x="5" y="96"/>
                    <a:pt x="1" y="115"/>
                    <a:pt x="11" y="129"/>
                  </a:cubicBezTo>
                  <a:cubicBezTo>
                    <a:pt x="17" y="138"/>
                    <a:pt x="26" y="144"/>
                    <a:pt x="37" y="144"/>
                  </a:cubicBezTo>
                  <a:cubicBezTo>
                    <a:pt x="43" y="142"/>
                    <a:pt x="49" y="140"/>
                    <a:pt x="53" y="138"/>
                  </a:cubicBezTo>
                  <a:cubicBezTo>
                    <a:pt x="56" y="136"/>
                    <a:pt x="153" y="68"/>
                    <a:pt x="233" y="64"/>
                  </a:cubicBezTo>
                  <a:cubicBezTo>
                    <a:pt x="275" y="62"/>
                    <a:pt x="271" y="0"/>
                    <a:pt x="231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4193544" y="2886035"/>
              <a:ext cx="61286" cy="40639"/>
            </a:xfrm>
            <a:custGeom>
              <a:avLst/>
              <a:gdLst/>
              <a:ahLst/>
              <a:cxnLst/>
              <a:rect l="l" t="t" r="r" b="b"/>
              <a:pathLst>
                <a:path w="374" h="248" extrusionOk="0">
                  <a:moveTo>
                    <a:pt x="330" y="1"/>
                  </a:moveTo>
                  <a:cubicBezTo>
                    <a:pt x="327" y="1"/>
                    <a:pt x="323" y="1"/>
                    <a:pt x="320" y="2"/>
                  </a:cubicBezTo>
                  <a:cubicBezTo>
                    <a:pt x="193" y="40"/>
                    <a:pt x="21" y="184"/>
                    <a:pt x="15" y="191"/>
                  </a:cubicBezTo>
                  <a:cubicBezTo>
                    <a:pt x="0" y="203"/>
                    <a:pt x="0" y="222"/>
                    <a:pt x="11" y="235"/>
                  </a:cubicBezTo>
                  <a:cubicBezTo>
                    <a:pt x="17" y="243"/>
                    <a:pt x="26" y="248"/>
                    <a:pt x="36" y="248"/>
                  </a:cubicBezTo>
                  <a:cubicBezTo>
                    <a:pt x="42" y="248"/>
                    <a:pt x="51" y="243"/>
                    <a:pt x="55" y="239"/>
                  </a:cubicBezTo>
                  <a:cubicBezTo>
                    <a:pt x="57" y="239"/>
                    <a:pt x="224" y="98"/>
                    <a:pt x="337" y="64"/>
                  </a:cubicBezTo>
                  <a:cubicBezTo>
                    <a:pt x="373" y="52"/>
                    <a:pt x="362" y="1"/>
                    <a:pt x="330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4287765" y="2801645"/>
              <a:ext cx="65382" cy="31462"/>
            </a:xfrm>
            <a:custGeom>
              <a:avLst/>
              <a:gdLst/>
              <a:ahLst/>
              <a:cxnLst/>
              <a:rect l="l" t="t" r="r" b="b"/>
              <a:pathLst>
                <a:path w="399" h="192" extrusionOk="0">
                  <a:moveTo>
                    <a:pt x="364" y="1"/>
                  </a:moveTo>
                  <a:cubicBezTo>
                    <a:pt x="363" y="1"/>
                    <a:pt x="361" y="1"/>
                    <a:pt x="360" y="1"/>
                  </a:cubicBezTo>
                  <a:cubicBezTo>
                    <a:pt x="231" y="16"/>
                    <a:pt x="37" y="128"/>
                    <a:pt x="28" y="132"/>
                  </a:cubicBezTo>
                  <a:cubicBezTo>
                    <a:pt x="1" y="149"/>
                    <a:pt x="11" y="192"/>
                    <a:pt x="43" y="192"/>
                  </a:cubicBezTo>
                  <a:cubicBezTo>
                    <a:pt x="49" y="192"/>
                    <a:pt x="56" y="192"/>
                    <a:pt x="62" y="187"/>
                  </a:cubicBezTo>
                  <a:cubicBezTo>
                    <a:pt x="64" y="187"/>
                    <a:pt x="252" y="77"/>
                    <a:pt x="369" y="62"/>
                  </a:cubicBezTo>
                  <a:cubicBezTo>
                    <a:pt x="386" y="60"/>
                    <a:pt x="398" y="46"/>
                    <a:pt x="396" y="29"/>
                  </a:cubicBezTo>
                  <a:cubicBezTo>
                    <a:pt x="394" y="13"/>
                    <a:pt x="380" y="1"/>
                    <a:pt x="364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4282849" y="2889148"/>
              <a:ext cx="45227" cy="25399"/>
            </a:xfrm>
            <a:custGeom>
              <a:avLst/>
              <a:gdLst/>
              <a:ahLst/>
              <a:cxnLst/>
              <a:rect l="l" t="t" r="r" b="b"/>
              <a:pathLst>
                <a:path w="276" h="155" extrusionOk="0">
                  <a:moveTo>
                    <a:pt x="246" y="0"/>
                  </a:moveTo>
                  <a:cubicBezTo>
                    <a:pt x="245" y="0"/>
                    <a:pt x="243" y="0"/>
                    <a:pt x="242" y="0"/>
                  </a:cubicBezTo>
                  <a:cubicBezTo>
                    <a:pt x="181" y="2"/>
                    <a:pt x="48" y="81"/>
                    <a:pt x="22" y="95"/>
                  </a:cubicBezTo>
                  <a:cubicBezTo>
                    <a:pt x="5" y="104"/>
                    <a:pt x="1" y="125"/>
                    <a:pt x="9" y="140"/>
                  </a:cubicBezTo>
                  <a:cubicBezTo>
                    <a:pt x="16" y="148"/>
                    <a:pt x="26" y="155"/>
                    <a:pt x="37" y="155"/>
                  </a:cubicBezTo>
                  <a:cubicBezTo>
                    <a:pt x="43" y="155"/>
                    <a:pt x="50" y="153"/>
                    <a:pt x="54" y="150"/>
                  </a:cubicBezTo>
                  <a:cubicBezTo>
                    <a:pt x="113" y="117"/>
                    <a:pt x="213" y="64"/>
                    <a:pt x="244" y="64"/>
                  </a:cubicBezTo>
                  <a:cubicBezTo>
                    <a:pt x="263" y="62"/>
                    <a:pt x="276" y="47"/>
                    <a:pt x="276" y="30"/>
                  </a:cubicBezTo>
                  <a:cubicBezTo>
                    <a:pt x="276" y="14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4254828" y="2966656"/>
              <a:ext cx="53912" cy="35559"/>
            </a:xfrm>
            <a:custGeom>
              <a:avLst/>
              <a:gdLst/>
              <a:ahLst/>
              <a:cxnLst/>
              <a:rect l="l" t="t" r="r" b="b"/>
              <a:pathLst>
                <a:path w="329" h="217" extrusionOk="0">
                  <a:moveTo>
                    <a:pt x="283" y="0"/>
                  </a:moveTo>
                  <a:cubicBezTo>
                    <a:pt x="281" y="0"/>
                    <a:pt x="278" y="1"/>
                    <a:pt x="276" y="1"/>
                  </a:cubicBezTo>
                  <a:cubicBezTo>
                    <a:pt x="183" y="22"/>
                    <a:pt x="39" y="147"/>
                    <a:pt x="22" y="160"/>
                  </a:cubicBezTo>
                  <a:cubicBezTo>
                    <a:pt x="1" y="179"/>
                    <a:pt x="13" y="217"/>
                    <a:pt x="43" y="217"/>
                  </a:cubicBezTo>
                  <a:cubicBezTo>
                    <a:pt x="51" y="217"/>
                    <a:pt x="58" y="213"/>
                    <a:pt x="64" y="208"/>
                  </a:cubicBezTo>
                  <a:cubicBezTo>
                    <a:pt x="104" y="172"/>
                    <a:pt x="225" y="79"/>
                    <a:pt x="290" y="62"/>
                  </a:cubicBezTo>
                  <a:cubicBezTo>
                    <a:pt x="328" y="55"/>
                    <a:pt x="318" y="0"/>
                    <a:pt x="283" y="0"/>
                  </a:cubicBez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4313491" y="3052685"/>
              <a:ext cx="40802" cy="28349"/>
            </a:xfrm>
            <a:custGeom>
              <a:avLst/>
              <a:gdLst/>
              <a:ahLst/>
              <a:cxnLst/>
              <a:rect l="l" t="t" r="r" b="b"/>
              <a:pathLst>
                <a:path w="249" h="173" extrusionOk="0">
                  <a:moveTo>
                    <a:pt x="204" y="1"/>
                  </a:moveTo>
                  <a:cubicBezTo>
                    <a:pt x="199" y="1"/>
                    <a:pt x="194" y="2"/>
                    <a:pt x="188" y="5"/>
                  </a:cubicBezTo>
                  <a:cubicBezTo>
                    <a:pt x="127" y="35"/>
                    <a:pt x="72" y="71"/>
                    <a:pt x="21" y="115"/>
                  </a:cubicBezTo>
                  <a:cubicBezTo>
                    <a:pt x="0" y="134"/>
                    <a:pt x="15" y="172"/>
                    <a:pt x="42" y="172"/>
                  </a:cubicBezTo>
                  <a:cubicBezTo>
                    <a:pt x="51" y="170"/>
                    <a:pt x="59" y="168"/>
                    <a:pt x="64" y="164"/>
                  </a:cubicBezTo>
                  <a:cubicBezTo>
                    <a:pt x="110" y="123"/>
                    <a:pt x="161" y="90"/>
                    <a:pt x="214" y="62"/>
                  </a:cubicBezTo>
                  <a:cubicBezTo>
                    <a:pt x="248" y="48"/>
                    <a:pt x="233" y="1"/>
                    <a:pt x="204" y="1"/>
                  </a:cubicBez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1"/>
            <p:cNvSpPr/>
            <p:nvPr/>
          </p:nvSpPr>
          <p:spPr>
            <a:xfrm>
              <a:off x="4346755" y="2997790"/>
              <a:ext cx="56206" cy="33920"/>
            </a:xfrm>
            <a:custGeom>
              <a:avLst/>
              <a:gdLst/>
              <a:ahLst/>
              <a:cxnLst/>
              <a:rect l="l" t="t" r="r" b="b"/>
              <a:pathLst>
                <a:path w="343" h="207" extrusionOk="0">
                  <a:moveTo>
                    <a:pt x="301" y="1"/>
                  </a:moveTo>
                  <a:cubicBezTo>
                    <a:pt x="299" y="1"/>
                    <a:pt x="297" y="1"/>
                    <a:pt x="294" y="2"/>
                  </a:cubicBezTo>
                  <a:cubicBezTo>
                    <a:pt x="146" y="25"/>
                    <a:pt x="17" y="147"/>
                    <a:pt x="13" y="152"/>
                  </a:cubicBezTo>
                  <a:cubicBezTo>
                    <a:pt x="0" y="164"/>
                    <a:pt x="0" y="186"/>
                    <a:pt x="13" y="198"/>
                  </a:cubicBezTo>
                  <a:cubicBezTo>
                    <a:pt x="19" y="202"/>
                    <a:pt x="28" y="207"/>
                    <a:pt x="36" y="207"/>
                  </a:cubicBezTo>
                  <a:cubicBezTo>
                    <a:pt x="43" y="207"/>
                    <a:pt x="51" y="205"/>
                    <a:pt x="57" y="198"/>
                  </a:cubicBezTo>
                  <a:cubicBezTo>
                    <a:pt x="57" y="196"/>
                    <a:pt x="176" y="84"/>
                    <a:pt x="305" y="63"/>
                  </a:cubicBezTo>
                  <a:cubicBezTo>
                    <a:pt x="343" y="57"/>
                    <a:pt x="336" y="1"/>
                    <a:pt x="301" y="1"/>
                  </a:cubicBez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1"/>
            <p:cNvSpPr/>
            <p:nvPr/>
          </p:nvSpPr>
          <p:spPr>
            <a:xfrm>
              <a:off x="4205669" y="2713650"/>
              <a:ext cx="61122" cy="33101"/>
            </a:xfrm>
            <a:custGeom>
              <a:avLst/>
              <a:gdLst/>
              <a:ahLst/>
              <a:cxnLst/>
              <a:rect l="l" t="t" r="r" b="b"/>
              <a:pathLst>
                <a:path w="373" h="202" extrusionOk="0">
                  <a:moveTo>
                    <a:pt x="328" y="0"/>
                  </a:moveTo>
                  <a:cubicBezTo>
                    <a:pt x="326" y="0"/>
                    <a:pt x="324" y="1"/>
                    <a:pt x="322" y="1"/>
                  </a:cubicBezTo>
                  <a:cubicBezTo>
                    <a:pt x="205" y="18"/>
                    <a:pt x="98" y="68"/>
                    <a:pt x="13" y="147"/>
                  </a:cubicBezTo>
                  <a:cubicBezTo>
                    <a:pt x="0" y="159"/>
                    <a:pt x="0" y="181"/>
                    <a:pt x="13" y="193"/>
                  </a:cubicBezTo>
                  <a:cubicBezTo>
                    <a:pt x="19" y="198"/>
                    <a:pt x="26" y="202"/>
                    <a:pt x="34" y="202"/>
                  </a:cubicBezTo>
                  <a:cubicBezTo>
                    <a:pt x="43" y="202"/>
                    <a:pt x="51" y="198"/>
                    <a:pt x="57" y="193"/>
                  </a:cubicBezTo>
                  <a:cubicBezTo>
                    <a:pt x="134" y="123"/>
                    <a:pt x="229" y="79"/>
                    <a:pt x="330" y="64"/>
                  </a:cubicBezTo>
                  <a:cubicBezTo>
                    <a:pt x="373" y="62"/>
                    <a:pt x="367" y="0"/>
                    <a:pt x="328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4139797" y="2822620"/>
              <a:ext cx="46374" cy="29496"/>
            </a:xfrm>
            <a:custGeom>
              <a:avLst/>
              <a:gdLst/>
              <a:ahLst/>
              <a:cxnLst/>
              <a:rect l="l" t="t" r="r" b="b"/>
              <a:pathLst>
                <a:path w="283" h="180" extrusionOk="0">
                  <a:moveTo>
                    <a:pt x="240" y="1"/>
                  </a:moveTo>
                  <a:cubicBezTo>
                    <a:pt x="237" y="1"/>
                    <a:pt x="234" y="1"/>
                    <a:pt x="231" y="2"/>
                  </a:cubicBezTo>
                  <a:cubicBezTo>
                    <a:pt x="150" y="23"/>
                    <a:pt x="76" y="68"/>
                    <a:pt x="19" y="127"/>
                  </a:cubicBezTo>
                  <a:cubicBezTo>
                    <a:pt x="0" y="148"/>
                    <a:pt x="15" y="180"/>
                    <a:pt x="43" y="180"/>
                  </a:cubicBezTo>
                  <a:cubicBezTo>
                    <a:pt x="51" y="180"/>
                    <a:pt x="60" y="176"/>
                    <a:pt x="66" y="169"/>
                  </a:cubicBezTo>
                  <a:cubicBezTo>
                    <a:pt x="117" y="119"/>
                    <a:pt x="178" y="83"/>
                    <a:pt x="246" y="64"/>
                  </a:cubicBezTo>
                  <a:cubicBezTo>
                    <a:pt x="283" y="54"/>
                    <a:pt x="273" y="1"/>
                    <a:pt x="240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1"/>
            <p:cNvSpPr/>
            <p:nvPr/>
          </p:nvSpPr>
          <p:spPr>
            <a:xfrm>
              <a:off x="4265971" y="2870632"/>
              <a:ext cx="23760" cy="18025"/>
            </a:xfrm>
            <a:custGeom>
              <a:avLst/>
              <a:gdLst/>
              <a:ahLst/>
              <a:cxnLst/>
              <a:rect l="l" t="t" r="r" b="b"/>
              <a:pathLst>
                <a:path w="145" h="110" extrusionOk="0">
                  <a:moveTo>
                    <a:pt x="74" y="0"/>
                  </a:moveTo>
                  <a:cubicBezTo>
                    <a:pt x="62" y="0"/>
                    <a:pt x="51" y="4"/>
                    <a:pt x="41" y="12"/>
                  </a:cubicBezTo>
                  <a:cubicBezTo>
                    <a:pt x="0" y="39"/>
                    <a:pt x="17" y="103"/>
                    <a:pt x="66" y="109"/>
                  </a:cubicBezTo>
                  <a:cubicBezTo>
                    <a:pt x="69" y="110"/>
                    <a:pt x="73" y="110"/>
                    <a:pt x="76" y="110"/>
                  </a:cubicBezTo>
                  <a:cubicBezTo>
                    <a:pt x="119" y="110"/>
                    <a:pt x="144" y="60"/>
                    <a:pt x="119" y="22"/>
                  </a:cubicBezTo>
                  <a:cubicBezTo>
                    <a:pt x="107" y="8"/>
                    <a:pt x="91" y="0"/>
                    <a:pt x="74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1"/>
            <p:cNvSpPr/>
            <p:nvPr/>
          </p:nvSpPr>
          <p:spPr>
            <a:xfrm>
              <a:off x="4355112" y="2897669"/>
              <a:ext cx="23597" cy="18025"/>
            </a:xfrm>
            <a:custGeom>
              <a:avLst/>
              <a:gdLst/>
              <a:ahLst/>
              <a:cxnLst/>
              <a:rect l="l" t="t" r="r" b="b"/>
              <a:pathLst>
                <a:path w="144" h="110" extrusionOk="0">
                  <a:moveTo>
                    <a:pt x="72" y="1"/>
                  </a:moveTo>
                  <a:cubicBezTo>
                    <a:pt x="61" y="1"/>
                    <a:pt x="50" y="4"/>
                    <a:pt x="40" y="12"/>
                  </a:cubicBezTo>
                  <a:cubicBezTo>
                    <a:pt x="0" y="41"/>
                    <a:pt x="17" y="103"/>
                    <a:pt x="66" y="109"/>
                  </a:cubicBezTo>
                  <a:cubicBezTo>
                    <a:pt x="69" y="110"/>
                    <a:pt x="72" y="110"/>
                    <a:pt x="76" y="110"/>
                  </a:cubicBezTo>
                  <a:cubicBezTo>
                    <a:pt x="118" y="110"/>
                    <a:pt x="144" y="60"/>
                    <a:pt x="116" y="22"/>
                  </a:cubicBezTo>
                  <a:cubicBezTo>
                    <a:pt x="105" y="8"/>
                    <a:pt x="88" y="1"/>
                    <a:pt x="72" y="1"/>
                  </a:cubicBez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1"/>
            <p:cNvSpPr/>
            <p:nvPr/>
          </p:nvSpPr>
          <p:spPr>
            <a:xfrm>
              <a:off x="4274328" y="3030727"/>
              <a:ext cx="23760" cy="18353"/>
            </a:xfrm>
            <a:custGeom>
              <a:avLst/>
              <a:gdLst/>
              <a:ahLst/>
              <a:cxnLst/>
              <a:rect l="l" t="t" r="r" b="b"/>
              <a:pathLst>
                <a:path w="145" h="112" extrusionOk="0">
                  <a:moveTo>
                    <a:pt x="72" y="1"/>
                  </a:moveTo>
                  <a:cubicBezTo>
                    <a:pt x="61" y="1"/>
                    <a:pt x="50" y="4"/>
                    <a:pt x="40" y="12"/>
                  </a:cubicBezTo>
                  <a:cubicBezTo>
                    <a:pt x="0" y="42"/>
                    <a:pt x="17" y="103"/>
                    <a:pt x="66" y="111"/>
                  </a:cubicBezTo>
                  <a:cubicBezTo>
                    <a:pt x="68" y="112"/>
                    <a:pt x="71" y="112"/>
                    <a:pt x="73" y="112"/>
                  </a:cubicBezTo>
                  <a:cubicBezTo>
                    <a:pt x="116" y="112"/>
                    <a:pt x="144" y="61"/>
                    <a:pt x="116" y="23"/>
                  </a:cubicBezTo>
                  <a:cubicBezTo>
                    <a:pt x="106" y="9"/>
                    <a:pt x="89" y="1"/>
                    <a:pt x="72" y="1"/>
                  </a:cubicBezTo>
                  <a:close/>
                </a:path>
              </a:pathLst>
            </a:custGeom>
            <a:solidFill>
              <a:srgbClr val="FFA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1"/>
            <p:cNvSpPr/>
            <p:nvPr/>
          </p:nvSpPr>
          <p:spPr>
            <a:xfrm>
              <a:off x="4228119" y="2755763"/>
              <a:ext cx="23924" cy="18189"/>
            </a:xfrm>
            <a:custGeom>
              <a:avLst/>
              <a:gdLst/>
              <a:ahLst/>
              <a:cxnLst/>
              <a:rect l="l" t="t" r="r" b="b"/>
              <a:pathLst>
                <a:path w="146" h="111" extrusionOk="0">
                  <a:moveTo>
                    <a:pt x="72" y="0"/>
                  </a:moveTo>
                  <a:cubicBezTo>
                    <a:pt x="60" y="0"/>
                    <a:pt x="49" y="4"/>
                    <a:pt x="39" y="10"/>
                  </a:cubicBezTo>
                  <a:cubicBezTo>
                    <a:pt x="1" y="40"/>
                    <a:pt x="16" y="103"/>
                    <a:pt x="64" y="110"/>
                  </a:cubicBezTo>
                  <a:cubicBezTo>
                    <a:pt x="67" y="110"/>
                    <a:pt x="69" y="110"/>
                    <a:pt x="72" y="110"/>
                  </a:cubicBezTo>
                  <a:cubicBezTo>
                    <a:pt x="116" y="110"/>
                    <a:pt x="145" y="59"/>
                    <a:pt x="117" y="23"/>
                  </a:cubicBezTo>
                  <a:cubicBezTo>
                    <a:pt x="106" y="8"/>
                    <a:pt x="89" y="0"/>
                    <a:pt x="72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4873901" y="2743801"/>
              <a:ext cx="123718" cy="131584"/>
            </a:xfrm>
            <a:custGeom>
              <a:avLst/>
              <a:gdLst/>
              <a:ahLst/>
              <a:cxnLst/>
              <a:rect l="l" t="t" r="r" b="b"/>
              <a:pathLst>
                <a:path w="755" h="803" extrusionOk="0">
                  <a:moveTo>
                    <a:pt x="1" y="312"/>
                  </a:moveTo>
                  <a:cubicBezTo>
                    <a:pt x="172" y="396"/>
                    <a:pt x="303" y="545"/>
                    <a:pt x="367" y="726"/>
                  </a:cubicBezTo>
                  <a:cubicBezTo>
                    <a:pt x="367" y="726"/>
                    <a:pt x="519" y="803"/>
                    <a:pt x="754" y="604"/>
                  </a:cubicBezTo>
                  <a:cubicBezTo>
                    <a:pt x="754" y="604"/>
                    <a:pt x="631" y="316"/>
                    <a:pt x="682" y="136"/>
                  </a:cubicBezTo>
                  <a:cubicBezTo>
                    <a:pt x="684" y="128"/>
                    <a:pt x="724" y="62"/>
                    <a:pt x="729" y="54"/>
                  </a:cubicBezTo>
                  <a:cubicBezTo>
                    <a:pt x="729" y="54"/>
                    <a:pt x="633" y="35"/>
                    <a:pt x="612" y="66"/>
                  </a:cubicBezTo>
                  <a:cubicBezTo>
                    <a:pt x="591" y="102"/>
                    <a:pt x="600" y="172"/>
                    <a:pt x="553" y="242"/>
                  </a:cubicBezTo>
                  <a:cubicBezTo>
                    <a:pt x="504" y="312"/>
                    <a:pt x="475" y="206"/>
                    <a:pt x="464" y="121"/>
                  </a:cubicBezTo>
                  <a:cubicBezTo>
                    <a:pt x="458" y="79"/>
                    <a:pt x="445" y="39"/>
                    <a:pt x="426" y="1"/>
                  </a:cubicBezTo>
                  <a:lnTo>
                    <a:pt x="358" y="16"/>
                  </a:lnTo>
                  <a:cubicBezTo>
                    <a:pt x="358" y="16"/>
                    <a:pt x="416" y="183"/>
                    <a:pt x="392" y="238"/>
                  </a:cubicBezTo>
                  <a:cubicBezTo>
                    <a:pt x="369" y="293"/>
                    <a:pt x="287" y="176"/>
                    <a:pt x="229" y="98"/>
                  </a:cubicBezTo>
                  <a:cubicBezTo>
                    <a:pt x="193" y="54"/>
                    <a:pt x="141" y="138"/>
                    <a:pt x="141" y="138"/>
                  </a:cubicBezTo>
                  <a:cubicBezTo>
                    <a:pt x="141" y="138"/>
                    <a:pt x="295" y="272"/>
                    <a:pt x="274" y="318"/>
                  </a:cubicBezTo>
                  <a:cubicBezTo>
                    <a:pt x="251" y="367"/>
                    <a:pt x="115" y="242"/>
                    <a:pt x="115" y="242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1"/>
            <p:cNvSpPr/>
            <p:nvPr/>
          </p:nvSpPr>
          <p:spPr>
            <a:xfrm>
              <a:off x="4780663" y="2680713"/>
              <a:ext cx="138466" cy="144365"/>
            </a:xfrm>
            <a:custGeom>
              <a:avLst/>
              <a:gdLst/>
              <a:ahLst/>
              <a:cxnLst/>
              <a:rect l="l" t="t" r="r" b="b"/>
              <a:pathLst>
                <a:path w="845" h="881" extrusionOk="0">
                  <a:moveTo>
                    <a:pt x="432" y="762"/>
                  </a:moveTo>
                  <a:cubicBezTo>
                    <a:pt x="432" y="762"/>
                    <a:pt x="485" y="834"/>
                    <a:pt x="553" y="811"/>
                  </a:cubicBezTo>
                  <a:cubicBezTo>
                    <a:pt x="600" y="796"/>
                    <a:pt x="627" y="775"/>
                    <a:pt x="627" y="720"/>
                  </a:cubicBezTo>
                  <a:cubicBezTo>
                    <a:pt x="629" y="697"/>
                    <a:pt x="623" y="674"/>
                    <a:pt x="608" y="655"/>
                  </a:cubicBezTo>
                  <a:cubicBezTo>
                    <a:pt x="648" y="671"/>
                    <a:pt x="695" y="661"/>
                    <a:pt x="724" y="631"/>
                  </a:cubicBezTo>
                  <a:cubicBezTo>
                    <a:pt x="781" y="578"/>
                    <a:pt x="733" y="509"/>
                    <a:pt x="733" y="509"/>
                  </a:cubicBezTo>
                  <a:cubicBezTo>
                    <a:pt x="733" y="509"/>
                    <a:pt x="845" y="456"/>
                    <a:pt x="828" y="371"/>
                  </a:cubicBezTo>
                  <a:cubicBezTo>
                    <a:pt x="813" y="301"/>
                    <a:pt x="697" y="269"/>
                    <a:pt x="697" y="269"/>
                  </a:cubicBezTo>
                  <a:cubicBezTo>
                    <a:pt x="741" y="234"/>
                    <a:pt x="750" y="168"/>
                    <a:pt x="716" y="121"/>
                  </a:cubicBezTo>
                  <a:cubicBezTo>
                    <a:pt x="642" y="11"/>
                    <a:pt x="526" y="121"/>
                    <a:pt x="526" y="121"/>
                  </a:cubicBezTo>
                  <a:cubicBezTo>
                    <a:pt x="526" y="121"/>
                    <a:pt x="477" y="1"/>
                    <a:pt x="407" y="14"/>
                  </a:cubicBezTo>
                  <a:cubicBezTo>
                    <a:pt x="272" y="39"/>
                    <a:pt x="305" y="155"/>
                    <a:pt x="305" y="155"/>
                  </a:cubicBezTo>
                  <a:cubicBezTo>
                    <a:pt x="278" y="121"/>
                    <a:pt x="229" y="115"/>
                    <a:pt x="195" y="140"/>
                  </a:cubicBezTo>
                  <a:cubicBezTo>
                    <a:pt x="109" y="200"/>
                    <a:pt x="162" y="276"/>
                    <a:pt x="208" y="320"/>
                  </a:cubicBezTo>
                  <a:cubicBezTo>
                    <a:pt x="208" y="320"/>
                    <a:pt x="22" y="305"/>
                    <a:pt x="37" y="437"/>
                  </a:cubicBezTo>
                  <a:cubicBezTo>
                    <a:pt x="54" y="570"/>
                    <a:pt x="181" y="536"/>
                    <a:pt x="181" y="536"/>
                  </a:cubicBezTo>
                  <a:cubicBezTo>
                    <a:pt x="181" y="536"/>
                    <a:pt x="1" y="633"/>
                    <a:pt x="130" y="739"/>
                  </a:cubicBezTo>
                  <a:cubicBezTo>
                    <a:pt x="183" y="781"/>
                    <a:pt x="270" y="688"/>
                    <a:pt x="270" y="688"/>
                  </a:cubicBezTo>
                  <a:cubicBezTo>
                    <a:pt x="270" y="688"/>
                    <a:pt x="204" y="828"/>
                    <a:pt x="314" y="853"/>
                  </a:cubicBezTo>
                  <a:cubicBezTo>
                    <a:pt x="430" y="881"/>
                    <a:pt x="432" y="762"/>
                    <a:pt x="432" y="762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1"/>
            <p:cNvSpPr/>
            <p:nvPr/>
          </p:nvSpPr>
          <p:spPr>
            <a:xfrm>
              <a:off x="4926010" y="2643024"/>
              <a:ext cx="151575" cy="132239"/>
            </a:xfrm>
            <a:custGeom>
              <a:avLst/>
              <a:gdLst/>
              <a:ahLst/>
              <a:cxnLst/>
              <a:rect l="l" t="t" r="r" b="b"/>
              <a:pathLst>
                <a:path w="925" h="807" extrusionOk="0">
                  <a:moveTo>
                    <a:pt x="182" y="593"/>
                  </a:moveTo>
                  <a:cubicBezTo>
                    <a:pt x="182" y="593"/>
                    <a:pt x="142" y="684"/>
                    <a:pt x="195" y="732"/>
                  </a:cubicBezTo>
                  <a:cubicBezTo>
                    <a:pt x="246" y="781"/>
                    <a:pt x="273" y="775"/>
                    <a:pt x="318" y="745"/>
                  </a:cubicBezTo>
                  <a:cubicBezTo>
                    <a:pt x="341" y="730"/>
                    <a:pt x="360" y="707"/>
                    <a:pt x="366" y="681"/>
                  </a:cubicBezTo>
                  <a:cubicBezTo>
                    <a:pt x="366" y="681"/>
                    <a:pt x="373" y="770"/>
                    <a:pt x="447" y="789"/>
                  </a:cubicBezTo>
                  <a:cubicBezTo>
                    <a:pt x="519" y="806"/>
                    <a:pt x="557" y="707"/>
                    <a:pt x="557" y="707"/>
                  </a:cubicBezTo>
                  <a:cubicBezTo>
                    <a:pt x="557" y="707"/>
                    <a:pt x="660" y="772"/>
                    <a:pt x="724" y="713"/>
                  </a:cubicBezTo>
                  <a:cubicBezTo>
                    <a:pt x="777" y="662"/>
                    <a:pt x="739" y="548"/>
                    <a:pt x="739" y="548"/>
                  </a:cubicBezTo>
                  <a:cubicBezTo>
                    <a:pt x="791" y="565"/>
                    <a:pt x="851" y="538"/>
                    <a:pt x="872" y="485"/>
                  </a:cubicBezTo>
                  <a:cubicBezTo>
                    <a:pt x="925" y="360"/>
                    <a:pt x="768" y="326"/>
                    <a:pt x="768" y="326"/>
                  </a:cubicBezTo>
                  <a:cubicBezTo>
                    <a:pt x="768" y="326"/>
                    <a:pt x="844" y="233"/>
                    <a:pt x="794" y="167"/>
                  </a:cubicBezTo>
                  <a:cubicBezTo>
                    <a:pt x="720" y="66"/>
                    <a:pt x="622" y="157"/>
                    <a:pt x="622" y="157"/>
                  </a:cubicBezTo>
                  <a:cubicBezTo>
                    <a:pt x="622" y="157"/>
                    <a:pt x="626" y="87"/>
                    <a:pt x="576" y="68"/>
                  </a:cubicBezTo>
                  <a:cubicBezTo>
                    <a:pt x="478" y="32"/>
                    <a:pt x="442" y="104"/>
                    <a:pt x="430" y="165"/>
                  </a:cubicBezTo>
                  <a:cubicBezTo>
                    <a:pt x="430" y="165"/>
                    <a:pt x="343" y="0"/>
                    <a:pt x="239" y="87"/>
                  </a:cubicBezTo>
                  <a:cubicBezTo>
                    <a:pt x="136" y="172"/>
                    <a:pt x="235" y="260"/>
                    <a:pt x="235" y="260"/>
                  </a:cubicBezTo>
                  <a:cubicBezTo>
                    <a:pt x="235" y="260"/>
                    <a:pt x="55" y="161"/>
                    <a:pt x="36" y="328"/>
                  </a:cubicBezTo>
                  <a:cubicBezTo>
                    <a:pt x="28" y="394"/>
                    <a:pt x="155" y="417"/>
                    <a:pt x="155" y="417"/>
                  </a:cubicBezTo>
                  <a:cubicBezTo>
                    <a:pt x="155" y="417"/>
                    <a:pt x="0" y="438"/>
                    <a:pt x="38" y="544"/>
                  </a:cubicBezTo>
                  <a:cubicBezTo>
                    <a:pt x="79" y="654"/>
                    <a:pt x="182" y="593"/>
                    <a:pt x="182" y="59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1"/>
            <p:cNvSpPr/>
            <p:nvPr/>
          </p:nvSpPr>
          <p:spPr>
            <a:xfrm>
              <a:off x="4848994" y="2604516"/>
              <a:ext cx="151739" cy="132239"/>
            </a:xfrm>
            <a:custGeom>
              <a:avLst/>
              <a:gdLst/>
              <a:ahLst/>
              <a:cxnLst/>
              <a:rect l="l" t="t" r="r" b="b"/>
              <a:pathLst>
                <a:path w="926" h="807" extrusionOk="0">
                  <a:moveTo>
                    <a:pt x="180" y="593"/>
                  </a:moveTo>
                  <a:cubicBezTo>
                    <a:pt x="180" y="593"/>
                    <a:pt x="142" y="684"/>
                    <a:pt x="195" y="732"/>
                  </a:cubicBezTo>
                  <a:cubicBezTo>
                    <a:pt x="246" y="779"/>
                    <a:pt x="274" y="775"/>
                    <a:pt x="318" y="743"/>
                  </a:cubicBezTo>
                  <a:cubicBezTo>
                    <a:pt x="341" y="730"/>
                    <a:pt x="358" y="707"/>
                    <a:pt x="367" y="682"/>
                  </a:cubicBezTo>
                  <a:cubicBezTo>
                    <a:pt x="367" y="682"/>
                    <a:pt x="373" y="770"/>
                    <a:pt x="445" y="787"/>
                  </a:cubicBezTo>
                  <a:cubicBezTo>
                    <a:pt x="519" y="806"/>
                    <a:pt x="557" y="707"/>
                    <a:pt x="557" y="707"/>
                  </a:cubicBezTo>
                  <a:cubicBezTo>
                    <a:pt x="557" y="707"/>
                    <a:pt x="661" y="773"/>
                    <a:pt x="724" y="711"/>
                  </a:cubicBezTo>
                  <a:cubicBezTo>
                    <a:pt x="777" y="663"/>
                    <a:pt x="739" y="548"/>
                    <a:pt x="739" y="548"/>
                  </a:cubicBezTo>
                  <a:cubicBezTo>
                    <a:pt x="792" y="565"/>
                    <a:pt x="851" y="536"/>
                    <a:pt x="872" y="483"/>
                  </a:cubicBezTo>
                  <a:cubicBezTo>
                    <a:pt x="925" y="360"/>
                    <a:pt x="769" y="324"/>
                    <a:pt x="769" y="324"/>
                  </a:cubicBezTo>
                  <a:cubicBezTo>
                    <a:pt x="769" y="324"/>
                    <a:pt x="845" y="233"/>
                    <a:pt x="794" y="165"/>
                  </a:cubicBezTo>
                  <a:cubicBezTo>
                    <a:pt x="720" y="66"/>
                    <a:pt x="623" y="157"/>
                    <a:pt x="623" y="157"/>
                  </a:cubicBezTo>
                  <a:cubicBezTo>
                    <a:pt x="623" y="157"/>
                    <a:pt x="627" y="87"/>
                    <a:pt x="576" y="68"/>
                  </a:cubicBezTo>
                  <a:cubicBezTo>
                    <a:pt x="479" y="30"/>
                    <a:pt x="443" y="104"/>
                    <a:pt x="430" y="165"/>
                  </a:cubicBezTo>
                  <a:cubicBezTo>
                    <a:pt x="430" y="165"/>
                    <a:pt x="343" y="0"/>
                    <a:pt x="240" y="87"/>
                  </a:cubicBezTo>
                  <a:cubicBezTo>
                    <a:pt x="136" y="172"/>
                    <a:pt x="235" y="261"/>
                    <a:pt x="235" y="261"/>
                  </a:cubicBezTo>
                  <a:cubicBezTo>
                    <a:pt x="235" y="261"/>
                    <a:pt x="56" y="161"/>
                    <a:pt x="37" y="328"/>
                  </a:cubicBezTo>
                  <a:cubicBezTo>
                    <a:pt x="28" y="394"/>
                    <a:pt x="155" y="415"/>
                    <a:pt x="155" y="415"/>
                  </a:cubicBezTo>
                  <a:cubicBezTo>
                    <a:pt x="155" y="415"/>
                    <a:pt x="1" y="438"/>
                    <a:pt x="39" y="544"/>
                  </a:cubicBezTo>
                  <a:cubicBezTo>
                    <a:pt x="79" y="654"/>
                    <a:pt x="180" y="593"/>
                    <a:pt x="180" y="59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1"/>
            <p:cNvSpPr/>
            <p:nvPr/>
          </p:nvSpPr>
          <p:spPr>
            <a:xfrm>
              <a:off x="4839654" y="2627785"/>
              <a:ext cx="158621" cy="148462"/>
            </a:xfrm>
            <a:custGeom>
              <a:avLst/>
              <a:gdLst/>
              <a:ahLst/>
              <a:cxnLst/>
              <a:rect l="l" t="t" r="r" b="b"/>
              <a:pathLst>
                <a:path w="968" h="906" extrusionOk="0">
                  <a:moveTo>
                    <a:pt x="138" y="559"/>
                  </a:moveTo>
                  <a:cubicBezTo>
                    <a:pt x="138" y="559"/>
                    <a:pt x="72" y="639"/>
                    <a:pt x="111" y="703"/>
                  </a:cubicBezTo>
                  <a:cubicBezTo>
                    <a:pt x="149" y="768"/>
                    <a:pt x="178" y="770"/>
                    <a:pt x="233" y="753"/>
                  </a:cubicBezTo>
                  <a:cubicBezTo>
                    <a:pt x="263" y="745"/>
                    <a:pt x="286" y="726"/>
                    <a:pt x="301" y="703"/>
                  </a:cubicBezTo>
                  <a:cubicBezTo>
                    <a:pt x="301" y="703"/>
                    <a:pt x="278" y="825"/>
                    <a:pt x="350" y="865"/>
                  </a:cubicBezTo>
                  <a:cubicBezTo>
                    <a:pt x="419" y="906"/>
                    <a:pt x="489" y="785"/>
                    <a:pt x="489" y="785"/>
                  </a:cubicBezTo>
                  <a:cubicBezTo>
                    <a:pt x="489" y="785"/>
                    <a:pt x="576" y="884"/>
                    <a:pt x="656" y="840"/>
                  </a:cubicBezTo>
                  <a:cubicBezTo>
                    <a:pt x="724" y="806"/>
                    <a:pt x="720" y="677"/>
                    <a:pt x="720" y="677"/>
                  </a:cubicBezTo>
                  <a:cubicBezTo>
                    <a:pt x="771" y="711"/>
                    <a:pt x="838" y="698"/>
                    <a:pt x="876" y="652"/>
                  </a:cubicBezTo>
                  <a:cubicBezTo>
                    <a:pt x="967" y="542"/>
                    <a:pt x="819" y="457"/>
                    <a:pt x="819" y="457"/>
                  </a:cubicBezTo>
                  <a:cubicBezTo>
                    <a:pt x="819" y="457"/>
                    <a:pt x="936" y="398"/>
                    <a:pt x="893" y="303"/>
                  </a:cubicBezTo>
                  <a:cubicBezTo>
                    <a:pt x="836" y="182"/>
                    <a:pt x="718" y="241"/>
                    <a:pt x="718" y="241"/>
                  </a:cubicBezTo>
                  <a:cubicBezTo>
                    <a:pt x="718" y="241"/>
                    <a:pt x="745" y="172"/>
                    <a:pt x="696" y="136"/>
                  </a:cubicBezTo>
                  <a:cubicBezTo>
                    <a:pt x="610" y="70"/>
                    <a:pt x="551" y="133"/>
                    <a:pt x="521" y="193"/>
                  </a:cubicBezTo>
                  <a:cubicBezTo>
                    <a:pt x="521" y="193"/>
                    <a:pt x="479" y="0"/>
                    <a:pt x="350" y="55"/>
                  </a:cubicBezTo>
                  <a:cubicBezTo>
                    <a:pt x="218" y="112"/>
                    <a:pt x="292" y="231"/>
                    <a:pt x="292" y="231"/>
                  </a:cubicBezTo>
                  <a:cubicBezTo>
                    <a:pt x="292" y="231"/>
                    <a:pt x="146" y="100"/>
                    <a:pt x="81" y="254"/>
                  </a:cubicBezTo>
                  <a:cubicBezTo>
                    <a:pt x="55" y="320"/>
                    <a:pt x="163" y="366"/>
                    <a:pt x="163" y="366"/>
                  </a:cubicBezTo>
                  <a:cubicBezTo>
                    <a:pt x="163" y="366"/>
                    <a:pt x="0" y="343"/>
                    <a:pt x="9" y="463"/>
                  </a:cubicBezTo>
                  <a:cubicBezTo>
                    <a:pt x="15" y="592"/>
                    <a:pt x="138" y="559"/>
                    <a:pt x="138" y="55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1"/>
            <p:cNvSpPr/>
            <p:nvPr/>
          </p:nvSpPr>
          <p:spPr>
            <a:xfrm>
              <a:off x="4933875" y="2764612"/>
              <a:ext cx="63743" cy="110773"/>
            </a:xfrm>
            <a:custGeom>
              <a:avLst/>
              <a:gdLst/>
              <a:ahLst/>
              <a:cxnLst/>
              <a:rect l="l" t="t" r="r" b="b"/>
              <a:pathLst>
                <a:path w="389" h="676" extrusionOk="0">
                  <a:moveTo>
                    <a:pt x="318" y="1"/>
                  </a:moveTo>
                  <a:cubicBezTo>
                    <a:pt x="318" y="136"/>
                    <a:pt x="276" y="265"/>
                    <a:pt x="202" y="377"/>
                  </a:cubicBezTo>
                  <a:cubicBezTo>
                    <a:pt x="77" y="555"/>
                    <a:pt x="1" y="599"/>
                    <a:pt x="1" y="599"/>
                  </a:cubicBezTo>
                  <a:cubicBezTo>
                    <a:pt x="1" y="599"/>
                    <a:pt x="153" y="676"/>
                    <a:pt x="388" y="477"/>
                  </a:cubicBezTo>
                  <a:cubicBezTo>
                    <a:pt x="388" y="477"/>
                    <a:pt x="265" y="189"/>
                    <a:pt x="316" y="9"/>
                  </a:cubicBezTo>
                </a:path>
              </a:pathLst>
            </a:custGeom>
            <a:solidFill>
              <a:srgbClr val="5F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1"/>
            <p:cNvSpPr/>
            <p:nvPr/>
          </p:nvSpPr>
          <p:spPr>
            <a:xfrm>
              <a:off x="4973857" y="2804103"/>
              <a:ext cx="127323" cy="132239"/>
            </a:xfrm>
            <a:custGeom>
              <a:avLst/>
              <a:gdLst/>
              <a:ahLst/>
              <a:cxnLst/>
              <a:rect l="l" t="t" r="r" b="b"/>
              <a:pathLst>
                <a:path w="777" h="807" extrusionOk="0">
                  <a:moveTo>
                    <a:pt x="294" y="1"/>
                  </a:moveTo>
                  <a:cubicBezTo>
                    <a:pt x="269" y="189"/>
                    <a:pt x="172" y="363"/>
                    <a:pt x="23" y="481"/>
                  </a:cubicBezTo>
                  <a:cubicBezTo>
                    <a:pt x="23" y="481"/>
                    <a:pt x="0" y="650"/>
                    <a:pt x="265" y="807"/>
                  </a:cubicBezTo>
                  <a:cubicBezTo>
                    <a:pt x="265" y="807"/>
                    <a:pt x="497" y="595"/>
                    <a:pt x="681" y="585"/>
                  </a:cubicBezTo>
                  <a:cubicBezTo>
                    <a:pt x="692" y="585"/>
                    <a:pt x="768" y="600"/>
                    <a:pt x="777" y="602"/>
                  </a:cubicBezTo>
                  <a:cubicBezTo>
                    <a:pt x="777" y="602"/>
                    <a:pt x="764" y="507"/>
                    <a:pt x="726" y="498"/>
                  </a:cubicBezTo>
                  <a:cubicBezTo>
                    <a:pt x="684" y="488"/>
                    <a:pt x="624" y="519"/>
                    <a:pt x="542" y="498"/>
                  </a:cubicBezTo>
                  <a:cubicBezTo>
                    <a:pt x="459" y="475"/>
                    <a:pt x="550" y="413"/>
                    <a:pt x="626" y="375"/>
                  </a:cubicBezTo>
                  <a:cubicBezTo>
                    <a:pt x="664" y="354"/>
                    <a:pt x="698" y="329"/>
                    <a:pt x="728" y="299"/>
                  </a:cubicBezTo>
                  <a:lnTo>
                    <a:pt x="692" y="240"/>
                  </a:lnTo>
                  <a:cubicBezTo>
                    <a:pt x="692" y="240"/>
                    <a:pt x="552" y="348"/>
                    <a:pt x="493" y="346"/>
                  </a:cubicBezTo>
                  <a:cubicBezTo>
                    <a:pt x="434" y="342"/>
                    <a:pt x="516" y="225"/>
                    <a:pt x="569" y="145"/>
                  </a:cubicBezTo>
                  <a:cubicBezTo>
                    <a:pt x="601" y="96"/>
                    <a:pt x="504" y="75"/>
                    <a:pt x="504" y="75"/>
                  </a:cubicBezTo>
                  <a:cubicBezTo>
                    <a:pt x="504" y="75"/>
                    <a:pt x="430" y="263"/>
                    <a:pt x="377" y="259"/>
                  </a:cubicBezTo>
                  <a:cubicBezTo>
                    <a:pt x="324" y="255"/>
                    <a:pt x="398" y="86"/>
                    <a:pt x="398" y="86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1"/>
            <p:cNvSpPr/>
            <p:nvPr/>
          </p:nvSpPr>
          <p:spPr>
            <a:xfrm>
              <a:off x="4979429" y="2700541"/>
              <a:ext cx="150264" cy="135680"/>
            </a:xfrm>
            <a:custGeom>
              <a:avLst/>
              <a:gdLst/>
              <a:ahLst/>
              <a:cxnLst/>
              <a:rect l="l" t="t" r="r" b="b"/>
              <a:pathLst>
                <a:path w="917" h="828" extrusionOk="0">
                  <a:moveTo>
                    <a:pt x="138" y="540"/>
                  </a:moveTo>
                  <a:cubicBezTo>
                    <a:pt x="138" y="540"/>
                    <a:pt x="87" y="614"/>
                    <a:pt x="131" y="669"/>
                  </a:cubicBezTo>
                  <a:cubicBezTo>
                    <a:pt x="161" y="707"/>
                    <a:pt x="190" y="728"/>
                    <a:pt x="241" y="709"/>
                  </a:cubicBezTo>
                  <a:cubicBezTo>
                    <a:pt x="288" y="690"/>
                    <a:pt x="296" y="669"/>
                    <a:pt x="296" y="669"/>
                  </a:cubicBezTo>
                  <a:cubicBezTo>
                    <a:pt x="294" y="711"/>
                    <a:pt x="319" y="754"/>
                    <a:pt x="358" y="773"/>
                  </a:cubicBezTo>
                  <a:cubicBezTo>
                    <a:pt x="425" y="806"/>
                    <a:pt x="476" y="739"/>
                    <a:pt x="476" y="739"/>
                  </a:cubicBezTo>
                  <a:cubicBezTo>
                    <a:pt x="476" y="739"/>
                    <a:pt x="561" y="828"/>
                    <a:pt x="637" y="783"/>
                  </a:cubicBezTo>
                  <a:cubicBezTo>
                    <a:pt x="698" y="747"/>
                    <a:pt x="690" y="627"/>
                    <a:pt x="690" y="627"/>
                  </a:cubicBezTo>
                  <a:cubicBezTo>
                    <a:pt x="738" y="656"/>
                    <a:pt x="802" y="644"/>
                    <a:pt x="836" y="597"/>
                  </a:cubicBezTo>
                  <a:cubicBezTo>
                    <a:pt x="916" y="489"/>
                    <a:pt x="772" y="417"/>
                    <a:pt x="772" y="417"/>
                  </a:cubicBezTo>
                  <a:cubicBezTo>
                    <a:pt x="772" y="417"/>
                    <a:pt x="870" y="330"/>
                    <a:pt x="836" y="269"/>
                  </a:cubicBezTo>
                  <a:cubicBezTo>
                    <a:pt x="766" y="148"/>
                    <a:pt x="669" y="218"/>
                    <a:pt x="669" y="218"/>
                  </a:cubicBezTo>
                  <a:cubicBezTo>
                    <a:pt x="692" y="182"/>
                    <a:pt x="681" y="134"/>
                    <a:pt x="645" y="110"/>
                  </a:cubicBezTo>
                  <a:cubicBezTo>
                    <a:pt x="563" y="49"/>
                    <a:pt x="508" y="123"/>
                    <a:pt x="480" y="182"/>
                  </a:cubicBezTo>
                  <a:cubicBezTo>
                    <a:pt x="480" y="182"/>
                    <a:pt x="434" y="0"/>
                    <a:pt x="313" y="60"/>
                  </a:cubicBezTo>
                  <a:cubicBezTo>
                    <a:pt x="195" y="117"/>
                    <a:pt x="269" y="227"/>
                    <a:pt x="269" y="227"/>
                  </a:cubicBezTo>
                  <a:cubicBezTo>
                    <a:pt x="269" y="227"/>
                    <a:pt x="116" y="89"/>
                    <a:pt x="59" y="246"/>
                  </a:cubicBezTo>
                  <a:cubicBezTo>
                    <a:pt x="38" y="307"/>
                    <a:pt x="154" y="360"/>
                    <a:pt x="154" y="360"/>
                  </a:cubicBezTo>
                  <a:cubicBezTo>
                    <a:pt x="154" y="360"/>
                    <a:pt x="0" y="345"/>
                    <a:pt x="11" y="455"/>
                  </a:cubicBezTo>
                  <a:cubicBezTo>
                    <a:pt x="23" y="576"/>
                    <a:pt x="138" y="540"/>
                    <a:pt x="138" y="54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1"/>
            <p:cNvSpPr/>
            <p:nvPr/>
          </p:nvSpPr>
          <p:spPr>
            <a:xfrm>
              <a:off x="5074633" y="2820489"/>
              <a:ext cx="136827" cy="145676"/>
            </a:xfrm>
            <a:custGeom>
              <a:avLst/>
              <a:gdLst/>
              <a:ahLst/>
              <a:cxnLst/>
              <a:rect l="l" t="t" r="r" b="b"/>
              <a:pathLst>
                <a:path w="835" h="889" extrusionOk="0">
                  <a:moveTo>
                    <a:pt x="157" y="263"/>
                  </a:moveTo>
                  <a:cubicBezTo>
                    <a:pt x="157" y="263"/>
                    <a:pt x="58" y="256"/>
                    <a:pt x="30" y="320"/>
                  </a:cubicBezTo>
                  <a:cubicBezTo>
                    <a:pt x="1" y="383"/>
                    <a:pt x="16" y="409"/>
                    <a:pt x="60" y="440"/>
                  </a:cubicBezTo>
                  <a:cubicBezTo>
                    <a:pt x="81" y="459"/>
                    <a:pt x="107" y="468"/>
                    <a:pt x="134" y="466"/>
                  </a:cubicBezTo>
                  <a:cubicBezTo>
                    <a:pt x="134" y="466"/>
                    <a:pt x="52" y="502"/>
                    <a:pt x="60" y="576"/>
                  </a:cubicBezTo>
                  <a:cubicBezTo>
                    <a:pt x="66" y="652"/>
                    <a:pt x="172" y="654"/>
                    <a:pt x="172" y="654"/>
                  </a:cubicBezTo>
                  <a:cubicBezTo>
                    <a:pt x="172" y="654"/>
                    <a:pt x="145" y="775"/>
                    <a:pt x="223" y="813"/>
                  </a:cubicBezTo>
                  <a:cubicBezTo>
                    <a:pt x="286" y="847"/>
                    <a:pt x="382" y="773"/>
                    <a:pt x="382" y="773"/>
                  </a:cubicBezTo>
                  <a:cubicBezTo>
                    <a:pt x="384" y="830"/>
                    <a:pt x="430" y="876"/>
                    <a:pt x="487" y="878"/>
                  </a:cubicBezTo>
                  <a:cubicBezTo>
                    <a:pt x="621" y="889"/>
                    <a:pt x="604" y="728"/>
                    <a:pt x="604" y="728"/>
                  </a:cubicBezTo>
                  <a:cubicBezTo>
                    <a:pt x="604" y="728"/>
                    <a:pt x="716" y="770"/>
                    <a:pt x="762" y="701"/>
                  </a:cubicBezTo>
                  <a:cubicBezTo>
                    <a:pt x="834" y="597"/>
                    <a:pt x="714" y="536"/>
                    <a:pt x="714" y="536"/>
                  </a:cubicBezTo>
                  <a:cubicBezTo>
                    <a:pt x="714" y="536"/>
                    <a:pt x="781" y="517"/>
                    <a:pt x="784" y="462"/>
                  </a:cubicBezTo>
                  <a:cubicBezTo>
                    <a:pt x="788" y="358"/>
                    <a:pt x="705" y="347"/>
                    <a:pt x="644" y="356"/>
                  </a:cubicBezTo>
                  <a:cubicBezTo>
                    <a:pt x="644" y="356"/>
                    <a:pt x="771" y="218"/>
                    <a:pt x="657" y="151"/>
                  </a:cubicBezTo>
                  <a:cubicBezTo>
                    <a:pt x="542" y="81"/>
                    <a:pt x="489" y="203"/>
                    <a:pt x="489" y="203"/>
                  </a:cubicBezTo>
                  <a:cubicBezTo>
                    <a:pt x="489" y="203"/>
                    <a:pt x="523" y="0"/>
                    <a:pt x="360" y="36"/>
                  </a:cubicBezTo>
                  <a:cubicBezTo>
                    <a:pt x="297" y="51"/>
                    <a:pt x="316" y="178"/>
                    <a:pt x="316" y="178"/>
                  </a:cubicBezTo>
                  <a:cubicBezTo>
                    <a:pt x="316" y="178"/>
                    <a:pt x="246" y="38"/>
                    <a:pt x="157" y="110"/>
                  </a:cubicBezTo>
                  <a:cubicBezTo>
                    <a:pt x="64" y="184"/>
                    <a:pt x="157" y="263"/>
                    <a:pt x="157" y="26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1"/>
            <p:cNvSpPr/>
            <p:nvPr/>
          </p:nvSpPr>
          <p:spPr>
            <a:xfrm>
              <a:off x="5085776" y="2734788"/>
              <a:ext cx="136827" cy="145840"/>
            </a:xfrm>
            <a:custGeom>
              <a:avLst/>
              <a:gdLst/>
              <a:ahLst/>
              <a:cxnLst/>
              <a:rect l="l" t="t" r="r" b="b"/>
              <a:pathLst>
                <a:path w="835" h="890" extrusionOk="0">
                  <a:moveTo>
                    <a:pt x="157" y="263"/>
                  </a:moveTo>
                  <a:cubicBezTo>
                    <a:pt x="157" y="263"/>
                    <a:pt x="58" y="257"/>
                    <a:pt x="30" y="320"/>
                  </a:cubicBezTo>
                  <a:cubicBezTo>
                    <a:pt x="1" y="386"/>
                    <a:pt x="15" y="409"/>
                    <a:pt x="60" y="443"/>
                  </a:cubicBezTo>
                  <a:cubicBezTo>
                    <a:pt x="81" y="460"/>
                    <a:pt x="106" y="468"/>
                    <a:pt x="134" y="466"/>
                  </a:cubicBezTo>
                  <a:cubicBezTo>
                    <a:pt x="134" y="466"/>
                    <a:pt x="51" y="502"/>
                    <a:pt x="60" y="578"/>
                  </a:cubicBezTo>
                  <a:cubicBezTo>
                    <a:pt x="66" y="655"/>
                    <a:pt x="172" y="655"/>
                    <a:pt x="172" y="655"/>
                  </a:cubicBezTo>
                  <a:cubicBezTo>
                    <a:pt x="172" y="655"/>
                    <a:pt x="144" y="775"/>
                    <a:pt x="223" y="813"/>
                  </a:cubicBezTo>
                  <a:cubicBezTo>
                    <a:pt x="286" y="847"/>
                    <a:pt x="381" y="775"/>
                    <a:pt x="381" y="775"/>
                  </a:cubicBezTo>
                  <a:cubicBezTo>
                    <a:pt x="383" y="832"/>
                    <a:pt x="430" y="879"/>
                    <a:pt x="487" y="881"/>
                  </a:cubicBezTo>
                  <a:cubicBezTo>
                    <a:pt x="620" y="889"/>
                    <a:pt x="603" y="731"/>
                    <a:pt x="603" y="731"/>
                  </a:cubicBezTo>
                  <a:cubicBezTo>
                    <a:pt x="603" y="731"/>
                    <a:pt x="716" y="771"/>
                    <a:pt x="762" y="703"/>
                  </a:cubicBezTo>
                  <a:cubicBezTo>
                    <a:pt x="834" y="600"/>
                    <a:pt x="713" y="536"/>
                    <a:pt x="713" y="536"/>
                  </a:cubicBezTo>
                  <a:cubicBezTo>
                    <a:pt x="713" y="536"/>
                    <a:pt x="781" y="517"/>
                    <a:pt x="783" y="464"/>
                  </a:cubicBezTo>
                  <a:cubicBezTo>
                    <a:pt x="787" y="360"/>
                    <a:pt x="707" y="350"/>
                    <a:pt x="644" y="358"/>
                  </a:cubicBezTo>
                  <a:cubicBezTo>
                    <a:pt x="644" y="358"/>
                    <a:pt x="771" y="221"/>
                    <a:pt x="656" y="151"/>
                  </a:cubicBezTo>
                  <a:cubicBezTo>
                    <a:pt x="542" y="81"/>
                    <a:pt x="489" y="204"/>
                    <a:pt x="489" y="204"/>
                  </a:cubicBezTo>
                  <a:cubicBezTo>
                    <a:pt x="489" y="204"/>
                    <a:pt x="523" y="1"/>
                    <a:pt x="360" y="39"/>
                  </a:cubicBezTo>
                  <a:cubicBezTo>
                    <a:pt x="297" y="54"/>
                    <a:pt x="316" y="179"/>
                    <a:pt x="316" y="179"/>
                  </a:cubicBezTo>
                  <a:cubicBezTo>
                    <a:pt x="316" y="179"/>
                    <a:pt x="246" y="41"/>
                    <a:pt x="157" y="111"/>
                  </a:cubicBezTo>
                  <a:cubicBezTo>
                    <a:pt x="66" y="187"/>
                    <a:pt x="157" y="263"/>
                    <a:pt x="157" y="26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1"/>
            <p:cNvSpPr/>
            <p:nvPr/>
          </p:nvSpPr>
          <p:spPr>
            <a:xfrm>
              <a:off x="5050709" y="2734788"/>
              <a:ext cx="143710" cy="160752"/>
            </a:xfrm>
            <a:custGeom>
              <a:avLst/>
              <a:gdLst/>
              <a:ahLst/>
              <a:cxnLst/>
              <a:rect l="l" t="t" r="r" b="b"/>
              <a:pathLst>
                <a:path w="877" h="981" extrusionOk="0">
                  <a:moveTo>
                    <a:pt x="238" y="204"/>
                  </a:moveTo>
                  <a:cubicBezTo>
                    <a:pt x="238" y="204"/>
                    <a:pt x="138" y="168"/>
                    <a:pt x="90" y="225"/>
                  </a:cubicBezTo>
                  <a:cubicBezTo>
                    <a:pt x="43" y="282"/>
                    <a:pt x="49" y="312"/>
                    <a:pt x="83" y="356"/>
                  </a:cubicBezTo>
                  <a:cubicBezTo>
                    <a:pt x="100" y="380"/>
                    <a:pt x="126" y="396"/>
                    <a:pt x="153" y="403"/>
                  </a:cubicBezTo>
                  <a:cubicBezTo>
                    <a:pt x="153" y="403"/>
                    <a:pt x="30" y="422"/>
                    <a:pt x="16" y="502"/>
                  </a:cubicBezTo>
                  <a:cubicBezTo>
                    <a:pt x="1" y="583"/>
                    <a:pt x="136" y="608"/>
                    <a:pt x="136" y="608"/>
                  </a:cubicBezTo>
                  <a:cubicBezTo>
                    <a:pt x="136" y="608"/>
                    <a:pt x="73" y="722"/>
                    <a:pt x="140" y="786"/>
                  </a:cubicBezTo>
                  <a:cubicBezTo>
                    <a:pt x="195" y="839"/>
                    <a:pt x="316" y="792"/>
                    <a:pt x="316" y="792"/>
                  </a:cubicBezTo>
                  <a:cubicBezTo>
                    <a:pt x="301" y="849"/>
                    <a:pt x="333" y="911"/>
                    <a:pt x="392" y="930"/>
                  </a:cubicBezTo>
                  <a:cubicBezTo>
                    <a:pt x="525" y="980"/>
                    <a:pt x="555" y="811"/>
                    <a:pt x="555" y="811"/>
                  </a:cubicBezTo>
                  <a:cubicBezTo>
                    <a:pt x="555" y="811"/>
                    <a:pt x="650" y="902"/>
                    <a:pt x="726" y="830"/>
                  </a:cubicBezTo>
                  <a:cubicBezTo>
                    <a:pt x="822" y="737"/>
                    <a:pt x="726" y="646"/>
                    <a:pt x="726" y="646"/>
                  </a:cubicBezTo>
                  <a:cubicBezTo>
                    <a:pt x="726" y="646"/>
                    <a:pt x="800" y="646"/>
                    <a:pt x="817" y="591"/>
                  </a:cubicBezTo>
                  <a:cubicBezTo>
                    <a:pt x="851" y="487"/>
                    <a:pt x="773" y="451"/>
                    <a:pt x="705" y="443"/>
                  </a:cubicBezTo>
                  <a:cubicBezTo>
                    <a:pt x="705" y="443"/>
                    <a:pt x="877" y="339"/>
                    <a:pt x="779" y="236"/>
                  </a:cubicBezTo>
                  <a:cubicBezTo>
                    <a:pt x="684" y="130"/>
                    <a:pt x="595" y="240"/>
                    <a:pt x="595" y="240"/>
                  </a:cubicBezTo>
                  <a:cubicBezTo>
                    <a:pt x="595" y="240"/>
                    <a:pt x="674" y="58"/>
                    <a:pt x="504" y="47"/>
                  </a:cubicBezTo>
                  <a:cubicBezTo>
                    <a:pt x="432" y="43"/>
                    <a:pt x="424" y="164"/>
                    <a:pt x="424" y="164"/>
                  </a:cubicBezTo>
                  <a:cubicBezTo>
                    <a:pt x="424" y="164"/>
                    <a:pt x="392" y="1"/>
                    <a:pt x="282" y="47"/>
                  </a:cubicBezTo>
                  <a:cubicBezTo>
                    <a:pt x="166" y="98"/>
                    <a:pt x="238" y="204"/>
                    <a:pt x="238" y="204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1"/>
            <p:cNvSpPr/>
            <p:nvPr/>
          </p:nvSpPr>
          <p:spPr>
            <a:xfrm>
              <a:off x="4973857" y="2882922"/>
              <a:ext cx="113395" cy="53420"/>
            </a:xfrm>
            <a:custGeom>
              <a:avLst/>
              <a:gdLst/>
              <a:ahLst/>
              <a:cxnLst/>
              <a:rect l="l" t="t" r="r" b="b"/>
              <a:pathLst>
                <a:path w="692" h="326" extrusionOk="0">
                  <a:moveTo>
                    <a:pt x="692" y="104"/>
                  </a:moveTo>
                  <a:cubicBezTo>
                    <a:pt x="565" y="148"/>
                    <a:pt x="428" y="152"/>
                    <a:pt x="298" y="117"/>
                  </a:cubicBezTo>
                  <a:cubicBezTo>
                    <a:pt x="89" y="57"/>
                    <a:pt x="23" y="0"/>
                    <a:pt x="23" y="0"/>
                  </a:cubicBezTo>
                  <a:cubicBezTo>
                    <a:pt x="23" y="0"/>
                    <a:pt x="0" y="169"/>
                    <a:pt x="265" y="326"/>
                  </a:cubicBezTo>
                  <a:cubicBezTo>
                    <a:pt x="265" y="326"/>
                    <a:pt x="497" y="114"/>
                    <a:pt x="681" y="104"/>
                  </a:cubicBezTo>
                </a:path>
              </a:pathLst>
            </a:custGeom>
            <a:solidFill>
              <a:srgbClr val="5F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1"/>
            <p:cNvSpPr/>
            <p:nvPr/>
          </p:nvSpPr>
          <p:spPr>
            <a:xfrm>
              <a:off x="4581406" y="2724137"/>
              <a:ext cx="121096" cy="130764"/>
            </a:xfrm>
            <a:custGeom>
              <a:avLst/>
              <a:gdLst/>
              <a:ahLst/>
              <a:cxnLst/>
              <a:rect l="l" t="t" r="r" b="b"/>
              <a:pathLst>
                <a:path w="739" h="798" extrusionOk="0">
                  <a:moveTo>
                    <a:pt x="0" y="95"/>
                  </a:moveTo>
                  <a:cubicBezTo>
                    <a:pt x="87" y="265"/>
                    <a:pt x="104" y="461"/>
                    <a:pt x="51" y="645"/>
                  </a:cubicBezTo>
                  <a:cubicBezTo>
                    <a:pt x="51" y="645"/>
                    <a:pt x="127" y="798"/>
                    <a:pt x="436" y="777"/>
                  </a:cubicBezTo>
                  <a:cubicBezTo>
                    <a:pt x="436" y="777"/>
                    <a:pt x="506" y="470"/>
                    <a:pt x="652" y="356"/>
                  </a:cubicBezTo>
                  <a:cubicBezTo>
                    <a:pt x="658" y="349"/>
                    <a:pt x="732" y="320"/>
                    <a:pt x="739" y="315"/>
                  </a:cubicBezTo>
                  <a:cubicBezTo>
                    <a:pt x="739" y="315"/>
                    <a:pt x="673" y="244"/>
                    <a:pt x="639" y="258"/>
                  </a:cubicBezTo>
                  <a:cubicBezTo>
                    <a:pt x="599" y="275"/>
                    <a:pt x="567" y="335"/>
                    <a:pt x="485" y="364"/>
                  </a:cubicBezTo>
                  <a:cubicBezTo>
                    <a:pt x="405" y="394"/>
                    <a:pt x="445" y="290"/>
                    <a:pt x="485" y="214"/>
                  </a:cubicBezTo>
                  <a:cubicBezTo>
                    <a:pt x="506" y="176"/>
                    <a:pt x="519" y="136"/>
                    <a:pt x="527" y="93"/>
                  </a:cubicBezTo>
                  <a:lnTo>
                    <a:pt x="464" y="68"/>
                  </a:lnTo>
                  <a:cubicBezTo>
                    <a:pt x="464" y="68"/>
                    <a:pt x="411" y="235"/>
                    <a:pt x="360" y="267"/>
                  </a:cubicBezTo>
                  <a:cubicBezTo>
                    <a:pt x="309" y="299"/>
                    <a:pt x="311" y="155"/>
                    <a:pt x="309" y="57"/>
                  </a:cubicBezTo>
                  <a:cubicBezTo>
                    <a:pt x="307" y="0"/>
                    <a:pt x="214" y="38"/>
                    <a:pt x="214" y="38"/>
                  </a:cubicBezTo>
                  <a:cubicBezTo>
                    <a:pt x="214" y="38"/>
                    <a:pt x="261" y="235"/>
                    <a:pt x="214" y="263"/>
                  </a:cubicBezTo>
                  <a:cubicBezTo>
                    <a:pt x="170" y="288"/>
                    <a:pt x="134" y="106"/>
                    <a:pt x="134" y="106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1"/>
            <p:cNvSpPr/>
            <p:nvPr/>
          </p:nvSpPr>
          <p:spPr>
            <a:xfrm>
              <a:off x="4511437" y="2626966"/>
              <a:ext cx="145348" cy="132239"/>
            </a:xfrm>
            <a:custGeom>
              <a:avLst/>
              <a:gdLst/>
              <a:ahLst/>
              <a:cxnLst/>
              <a:rect l="l" t="t" r="r" b="b"/>
              <a:pathLst>
                <a:path w="887" h="807" extrusionOk="0">
                  <a:moveTo>
                    <a:pt x="273" y="682"/>
                  </a:moveTo>
                  <a:cubicBezTo>
                    <a:pt x="273" y="682"/>
                    <a:pt x="273" y="771"/>
                    <a:pt x="341" y="792"/>
                  </a:cubicBezTo>
                  <a:cubicBezTo>
                    <a:pt x="389" y="807"/>
                    <a:pt x="423" y="807"/>
                    <a:pt x="455" y="760"/>
                  </a:cubicBezTo>
                  <a:cubicBezTo>
                    <a:pt x="470" y="743"/>
                    <a:pt x="478" y="720"/>
                    <a:pt x="478" y="697"/>
                  </a:cubicBezTo>
                  <a:cubicBezTo>
                    <a:pt x="501" y="735"/>
                    <a:pt x="544" y="754"/>
                    <a:pt x="588" y="748"/>
                  </a:cubicBezTo>
                  <a:cubicBezTo>
                    <a:pt x="662" y="737"/>
                    <a:pt x="666" y="652"/>
                    <a:pt x="666" y="652"/>
                  </a:cubicBezTo>
                  <a:cubicBezTo>
                    <a:pt x="666" y="652"/>
                    <a:pt x="787" y="678"/>
                    <a:pt x="823" y="597"/>
                  </a:cubicBezTo>
                  <a:cubicBezTo>
                    <a:pt x="855" y="534"/>
                    <a:pt x="779" y="439"/>
                    <a:pt x="779" y="439"/>
                  </a:cubicBezTo>
                  <a:cubicBezTo>
                    <a:pt x="836" y="435"/>
                    <a:pt x="880" y="388"/>
                    <a:pt x="880" y="331"/>
                  </a:cubicBezTo>
                  <a:cubicBezTo>
                    <a:pt x="887" y="198"/>
                    <a:pt x="726" y="219"/>
                    <a:pt x="726" y="219"/>
                  </a:cubicBezTo>
                  <a:cubicBezTo>
                    <a:pt x="726" y="219"/>
                    <a:pt x="757" y="92"/>
                    <a:pt x="694" y="60"/>
                  </a:cubicBezTo>
                  <a:cubicBezTo>
                    <a:pt x="569" y="1"/>
                    <a:pt x="529" y="113"/>
                    <a:pt x="529" y="113"/>
                  </a:cubicBezTo>
                  <a:cubicBezTo>
                    <a:pt x="527" y="71"/>
                    <a:pt x="491" y="37"/>
                    <a:pt x="449" y="37"/>
                  </a:cubicBezTo>
                  <a:cubicBezTo>
                    <a:pt x="345" y="33"/>
                    <a:pt x="343" y="128"/>
                    <a:pt x="353" y="189"/>
                  </a:cubicBezTo>
                  <a:cubicBezTo>
                    <a:pt x="353" y="189"/>
                    <a:pt x="212" y="69"/>
                    <a:pt x="146" y="185"/>
                  </a:cubicBezTo>
                  <a:cubicBezTo>
                    <a:pt x="80" y="299"/>
                    <a:pt x="205" y="348"/>
                    <a:pt x="205" y="348"/>
                  </a:cubicBezTo>
                  <a:cubicBezTo>
                    <a:pt x="205" y="348"/>
                    <a:pt x="0" y="320"/>
                    <a:pt x="42" y="481"/>
                  </a:cubicBezTo>
                  <a:cubicBezTo>
                    <a:pt x="59" y="547"/>
                    <a:pt x="186" y="521"/>
                    <a:pt x="186" y="521"/>
                  </a:cubicBezTo>
                  <a:cubicBezTo>
                    <a:pt x="186" y="521"/>
                    <a:pt x="51" y="597"/>
                    <a:pt x="123" y="682"/>
                  </a:cubicBezTo>
                  <a:cubicBezTo>
                    <a:pt x="201" y="775"/>
                    <a:pt x="273" y="682"/>
                    <a:pt x="273" y="68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1"/>
            <p:cNvSpPr/>
            <p:nvPr/>
          </p:nvSpPr>
          <p:spPr>
            <a:xfrm>
              <a:off x="4660060" y="2674159"/>
              <a:ext cx="141907" cy="139941"/>
            </a:xfrm>
            <a:custGeom>
              <a:avLst/>
              <a:gdLst/>
              <a:ahLst/>
              <a:cxnLst/>
              <a:rect l="l" t="t" r="r" b="b"/>
              <a:pathLst>
                <a:path w="866" h="854" extrusionOk="0">
                  <a:moveTo>
                    <a:pt x="119" y="426"/>
                  </a:moveTo>
                  <a:cubicBezTo>
                    <a:pt x="119" y="426"/>
                    <a:pt x="35" y="477"/>
                    <a:pt x="47" y="544"/>
                  </a:cubicBezTo>
                  <a:cubicBezTo>
                    <a:pt x="60" y="614"/>
                    <a:pt x="85" y="627"/>
                    <a:pt x="140" y="629"/>
                  </a:cubicBezTo>
                  <a:cubicBezTo>
                    <a:pt x="168" y="631"/>
                    <a:pt x="195" y="623"/>
                    <a:pt x="216" y="606"/>
                  </a:cubicBezTo>
                  <a:cubicBezTo>
                    <a:pt x="216" y="606"/>
                    <a:pt x="168" y="682"/>
                    <a:pt x="216" y="739"/>
                  </a:cubicBezTo>
                  <a:cubicBezTo>
                    <a:pt x="265" y="796"/>
                    <a:pt x="354" y="739"/>
                    <a:pt x="354" y="739"/>
                  </a:cubicBezTo>
                  <a:cubicBezTo>
                    <a:pt x="354" y="739"/>
                    <a:pt x="398" y="853"/>
                    <a:pt x="487" y="843"/>
                  </a:cubicBezTo>
                  <a:cubicBezTo>
                    <a:pt x="557" y="832"/>
                    <a:pt x="595" y="718"/>
                    <a:pt x="595" y="718"/>
                  </a:cubicBezTo>
                  <a:cubicBezTo>
                    <a:pt x="629" y="762"/>
                    <a:pt x="692" y="775"/>
                    <a:pt x="741" y="743"/>
                  </a:cubicBezTo>
                  <a:cubicBezTo>
                    <a:pt x="857" y="675"/>
                    <a:pt x="752" y="555"/>
                    <a:pt x="752" y="555"/>
                  </a:cubicBezTo>
                  <a:cubicBezTo>
                    <a:pt x="752" y="555"/>
                    <a:pt x="866" y="525"/>
                    <a:pt x="866" y="441"/>
                  </a:cubicBezTo>
                  <a:cubicBezTo>
                    <a:pt x="866" y="316"/>
                    <a:pt x="733" y="333"/>
                    <a:pt x="733" y="333"/>
                  </a:cubicBezTo>
                  <a:cubicBezTo>
                    <a:pt x="733" y="333"/>
                    <a:pt x="777" y="278"/>
                    <a:pt x="747" y="231"/>
                  </a:cubicBezTo>
                  <a:cubicBezTo>
                    <a:pt x="690" y="147"/>
                    <a:pt x="618" y="183"/>
                    <a:pt x="572" y="225"/>
                  </a:cubicBezTo>
                  <a:cubicBezTo>
                    <a:pt x="572" y="225"/>
                    <a:pt x="599" y="41"/>
                    <a:pt x="464" y="49"/>
                  </a:cubicBezTo>
                  <a:cubicBezTo>
                    <a:pt x="331" y="58"/>
                    <a:pt x="358" y="187"/>
                    <a:pt x="358" y="187"/>
                  </a:cubicBezTo>
                  <a:cubicBezTo>
                    <a:pt x="358" y="187"/>
                    <a:pt x="271" y="1"/>
                    <a:pt x="159" y="123"/>
                  </a:cubicBezTo>
                  <a:cubicBezTo>
                    <a:pt x="113" y="172"/>
                    <a:pt x="202" y="265"/>
                    <a:pt x="202" y="265"/>
                  </a:cubicBezTo>
                  <a:cubicBezTo>
                    <a:pt x="202" y="265"/>
                    <a:pt x="64" y="193"/>
                    <a:pt x="32" y="299"/>
                  </a:cubicBezTo>
                  <a:cubicBezTo>
                    <a:pt x="1" y="415"/>
                    <a:pt x="119" y="426"/>
                    <a:pt x="119" y="42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>
              <a:off x="4620570" y="2597962"/>
              <a:ext cx="142235" cy="139449"/>
            </a:xfrm>
            <a:custGeom>
              <a:avLst/>
              <a:gdLst/>
              <a:ahLst/>
              <a:cxnLst/>
              <a:rect l="l" t="t" r="r" b="b"/>
              <a:pathLst>
                <a:path w="868" h="851" extrusionOk="0">
                  <a:moveTo>
                    <a:pt x="119" y="423"/>
                  </a:moveTo>
                  <a:cubicBezTo>
                    <a:pt x="119" y="423"/>
                    <a:pt x="34" y="474"/>
                    <a:pt x="47" y="542"/>
                  </a:cubicBezTo>
                  <a:cubicBezTo>
                    <a:pt x="60" y="612"/>
                    <a:pt x="85" y="624"/>
                    <a:pt x="140" y="626"/>
                  </a:cubicBezTo>
                  <a:cubicBezTo>
                    <a:pt x="168" y="629"/>
                    <a:pt x="195" y="620"/>
                    <a:pt x="216" y="603"/>
                  </a:cubicBezTo>
                  <a:cubicBezTo>
                    <a:pt x="216" y="603"/>
                    <a:pt x="168" y="679"/>
                    <a:pt x="218" y="736"/>
                  </a:cubicBezTo>
                  <a:cubicBezTo>
                    <a:pt x="267" y="796"/>
                    <a:pt x="356" y="736"/>
                    <a:pt x="356" y="736"/>
                  </a:cubicBezTo>
                  <a:cubicBezTo>
                    <a:pt x="356" y="736"/>
                    <a:pt x="400" y="851"/>
                    <a:pt x="487" y="840"/>
                  </a:cubicBezTo>
                  <a:cubicBezTo>
                    <a:pt x="557" y="829"/>
                    <a:pt x="595" y="715"/>
                    <a:pt x="595" y="715"/>
                  </a:cubicBezTo>
                  <a:cubicBezTo>
                    <a:pt x="629" y="762"/>
                    <a:pt x="692" y="772"/>
                    <a:pt x="741" y="743"/>
                  </a:cubicBezTo>
                  <a:cubicBezTo>
                    <a:pt x="857" y="675"/>
                    <a:pt x="751" y="552"/>
                    <a:pt x="751" y="552"/>
                  </a:cubicBezTo>
                  <a:cubicBezTo>
                    <a:pt x="751" y="552"/>
                    <a:pt x="868" y="523"/>
                    <a:pt x="866" y="440"/>
                  </a:cubicBezTo>
                  <a:cubicBezTo>
                    <a:pt x="866" y="313"/>
                    <a:pt x="732" y="330"/>
                    <a:pt x="732" y="330"/>
                  </a:cubicBezTo>
                  <a:cubicBezTo>
                    <a:pt x="732" y="330"/>
                    <a:pt x="777" y="275"/>
                    <a:pt x="747" y="231"/>
                  </a:cubicBezTo>
                  <a:cubicBezTo>
                    <a:pt x="692" y="144"/>
                    <a:pt x="618" y="180"/>
                    <a:pt x="572" y="224"/>
                  </a:cubicBezTo>
                  <a:cubicBezTo>
                    <a:pt x="572" y="224"/>
                    <a:pt x="599" y="38"/>
                    <a:pt x="466" y="47"/>
                  </a:cubicBezTo>
                  <a:cubicBezTo>
                    <a:pt x="335" y="55"/>
                    <a:pt x="360" y="184"/>
                    <a:pt x="360" y="184"/>
                  </a:cubicBezTo>
                  <a:cubicBezTo>
                    <a:pt x="360" y="184"/>
                    <a:pt x="273" y="0"/>
                    <a:pt x="161" y="123"/>
                  </a:cubicBezTo>
                  <a:cubicBezTo>
                    <a:pt x="115" y="172"/>
                    <a:pt x="204" y="263"/>
                    <a:pt x="204" y="263"/>
                  </a:cubicBezTo>
                  <a:cubicBezTo>
                    <a:pt x="204" y="263"/>
                    <a:pt x="66" y="191"/>
                    <a:pt x="34" y="299"/>
                  </a:cubicBezTo>
                  <a:cubicBezTo>
                    <a:pt x="0" y="413"/>
                    <a:pt x="119" y="423"/>
                    <a:pt x="119" y="42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>
              <a:off x="4596973" y="2611726"/>
              <a:ext cx="148134" cy="149281"/>
            </a:xfrm>
            <a:custGeom>
              <a:avLst/>
              <a:gdLst/>
              <a:ahLst/>
              <a:cxnLst/>
              <a:rect l="l" t="t" r="r" b="b"/>
              <a:pathLst>
                <a:path w="904" h="911" extrusionOk="0">
                  <a:moveTo>
                    <a:pt x="119" y="367"/>
                  </a:moveTo>
                  <a:cubicBezTo>
                    <a:pt x="119" y="367"/>
                    <a:pt x="18" y="392"/>
                    <a:pt x="11" y="466"/>
                  </a:cubicBezTo>
                  <a:cubicBezTo>
                    <a:pt x="3" y="542"/>
                    <a:pt x="26" y="561"/>
                    <a:pt x="81" y="580"/>
                  </a:cubicBezTo>
                  <a:cubicBezTo>
                    <a:pt x="109" y="591"/>
                    <a:pt x="138" y="591"/>
                    <a:pt x="166" y="580"/>
                  </a:cubicBezTo>
                  <a:cubicBezTo>
                    <a:pt x="166" y="580"/>
                    <a:pt x="75" y="665"/>
                    <a:pt x="106" y="739"/>
                  </a:cubicBezTo>
                  <a:cubicBezTo>
                    <a:pt x="140" y="811"/>
                    <a:pt x="267" y="756"/>
                    <a:pt x="267" y="756"/>
                  </a:cubicBezTo>
                  <a:cubicBezTo>
                    <a:pt x="267" y="756"/>
                    <a:pt x="280" y="887"/>
                    <a:pt x="371" y="900"/>
                  </a:cubicBezTo>
                  <a:cubicBezTo>
                    <a:pt x="447" y="911"/>
                    <a:pt x="519" y="807"/>
                    <a:pt x="519" y="807"/>
                  </a:cubicBezTo>
                  <a:cubicBezTo>
                    <a:pt x="540" y="862"/>
                    <a:pt x="601" y="894"/>
                    <a:pt x="661" y="877"/>
                  </a:cubicBezTo>
                  <a:cubicBezTo>
                    <a:pt x="798" y="841"/>
                    <a:pt x="726" y="686"/>
                    <a:pt x="726" y="686"/>
                  </a:cubicBezTo>
                  <a:cubicBezTo>
                    <a:pt x="726" y="686"/>
                    <a:pt x="857" y="707"/>
                    <a:pt x="879" y="604"/>
                  </a:cubicBezTo>
                  <a:cubicBezTo>
                    <a:pt x="904" y="473"/>
                    <a:pt x="773" y="454"/>
                    <a:pt x="773" y="454"/>
                  </a:cubicBezTo>
                  <a:cubicBezTo>
                    <a:pt x="773" y="454"/>
                    <a:pt x="834" y="409"/>
                    <a:pt x="817" y="354"/>
                  </a:cubicBezTo>
                  <a:cubicBezTo>
                    <a:pt x="785" y="248"/>
                    <a:pt x="701" y="265"/>
                    <a:pt x="640" y="297"/>
                  </a:cubicBezTo>
                  <a:cubicBezTo>
                    <a:pt x="640" y="297"/>
                    <a:pt x="722" y="115"/>
                    <a:pt x="585" y="85"/>
                  </a:cubicBezTo>
                  <a:cubicBezTo>
                    <a:pt x="445" y="54"/>
                    <a:pt x="434" y="193"/>
                    <a:pt x="434" y="193"/>
                  </a:cubicBezTo>
                  <a:cubicBezTo>
                    <a:pt x="434" y="193"/>
                    <a:pt x="396" y="1"/>
                    <a:pt x="250" y="88"/>
                  </a:cubicBezTo>
                  <a:cubicBezTo>
                    <a:pt x="189" y="126"/>
                    <a:pt x="250" y="229"/>
                    <a:pt x="250" y="229"/>
                  </a:cubicBezTo>
                  <a:cubicBezTo>
                    <a:pt x="250" y="229"/>
                    <a:pt x="132" y="113"/>
                    <a:pt x="66" y="215"/>
                  </a:cubicBezTo>
                  <a:cubicBezTo>
                    <a:pt x="1" y="320"/>
                    <a:pt x="119" y="367"/>
                    <a:pt x="119" y="367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>
              <a:off x="4589763" y="2781326"/>
              <a:ext cx="99630" cy="73575"/>
            </a:xfrm>
            <a:custGeom>
              <a:avLst/>
              <a:gdLst/>
              <a:ahLst/>
              <a:cxnLst/>
              <a:rect l="l" t="t" r="r" b="b"/>
              <a:pathLst>
                <a:path w="608" h="449" extrusionOk="0">
                  <a:moveTo>
                    <a:pt x="607" y="0"/>
                  </a:moveTo>
                  <a:cubicBezTo>
                    <a:pt x="529" y="108"/>
                    <a:pt x="419" y="191"/>
                    <a:pt x="292" y="235"/>
                  </a:cubicBezTo>
                  <a:cubicBezTo>
                    <a:pt x="87" y="305"/>
                    <a:pt x="0" y="296"/>
                    <a:pt x="0" y="296"/>
                  </a:cubicBezTo>
                  <a:cubicBezTo>
                    <a:pt x="0" y="296"/>
                    <a:pt x="76" y="449"/>
                    <a:pt x="385" y="428"/>
                  </a:cubicBezTo>
                  <a:cubicBezTo>
                    <a:pt x="385" y="428"/>
                    <a:pt x="455" y="121"/>
                    <a:pt x="601" y="7"/>
                  </a:cubicBezTo>
                </a:path>
              </a:pathLst>
            </a:custGeom>
            <a:solidFill>
              <a:srgbClr val="5F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>
              <a:off x="4785579" y="2651873"/>
              <a:ext cx="349196" cy="418020"/>
            </a:xfrm>
            <a:custGeom>
              <a:avLst/>
              <a:gdLst/>
              <a:ahLst/>
              <a:cxnLst/>
              <a:rect l="l" t="t" r="r" b="b"/>
              <a:pathLst>
                <a:path w="2131" h="2551" extrusionOk="0">
                  <a:moveTo>
                    <a:pt x="1420" y="1"/>
                  </a:moveTo>
                  <a:cubicBezTo>
                    <a:pt x="1308" y="1"/>
                    <a:pt x="1188" y="43"/>
                    <a:pt x="1086" y="187"/>
                  </a:cubicBezTo>
                  <a:cubicBezTo>
                    <a:pt x="893" y="465"/>
                    <a:pt x="745" y="714"/>
                    <a:pt x="548" y="873"/>
                  </a:cubicBezTo>
                  <a:cubicBezTo>
                    <a:pt x="352" y="1031"/>
                    <a:pt x="0" y="1512"/>
                    <a:pt x="273" y="2036"/>
                  </a:cubicBezTo>
                  <a:cubicBezTo>
                    <a:pt x="485" y="2441"/>
                    <a:pt x="908" y="2550"/>
                    <a:pt x="1205" y="2550"/>
                  </a:cubicBezTo>
                  <a:cubicBezTo>
                    <a:pt x="1292" y="2550"/>
                    <a:pt x="1368" y="2541"/>
                    <a:pt x="1424" y="2527"/>
                  </a:cubicBezTo>
                  <a:cubicBezTo>
                    <a:pt x="1902" y="2413"/>
                    <a:pt x="2131" y="1943"/>
                    <a:pt x="1991" y="1298"/>
                  </a:cubicBezTo>
                  <a:cubicBezTo>
                    <a:pt x="1894" y="843"/>
                    <a:pt x="1928" y="733"/>
                    <a:pt x="1947" y="572"/>
                  </a:cubicBezTo>
                  <a:cubicBezTo>
                    <a:pt x="1970" y="374"/>
                    <a:pt x="1892" y="124"/>
                    <a:pt x="1598" y="31"/>
                  </a:cubicBezTo>
                  <a:cubicBezTo>
                    <a:pt x="1545" y="15"/>
                    <a:pt x="1484" y="1"/>
                    <a:pt x="1420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>
              <a:off x="4777878" y="2647449"/>
              <a:ext cx="361814" cy="427032"/>
            </a:xfrm>
            <a:custGeom>
              <a:avLst/>
              <a:gdLst/>
              <a:ahLst/>
              <a:cxnLst/>
              <a:rect l="l" t="t" r="r" b="b"/>
              <a:pathLst>
                <a:path w="2208" h="2606" extrusionOk="0">
                  <a:moveTo>
                    <a:pt x="1465" y="56"/>
                  </a:moveTo>
                  <a:cubicBezTo>
                    <a:pt x="1524" y="58"/>
                    <a:pt x="1581" y="66"/>
                    <a:pt x="1638" y="85"/>
                  </a:cubicBezTo>
                  <a:cubicBezTo>
                    <a:pt x="1915" y="172"/>
                    <a:pt x="1990" y="405"/>
                    <a:pt x="1968" y="595"/>
                  </a:cubicBezTo>
                  <a:cubicBezTo>
                    <a:pt x="1966" y="614"/>
                    <a:pt x="1962" y="631"/>
                    <a:pt x="1960" y="648"/>
                  </a:cubicBezTo>
                  <a:cubicBezTo>
                    <a:pt x="1943" y="790"/>
                    <a:pt x="1924" y="923"/>
                    <a:pt x="2013" y="1331"/>
                  </a:cubicBezTo>
                  <a:cubicBezTo>
                    <a:pt x="2146" y="1958"/>
                    <a:pt x="1937" y="2415"/>
                    <a:pt x="1465" y="2529"/>
                  </a:cubicBezTo>
                  <a:cubicBezTo>
                    <a:pt x="1410" y="2542"/>
                    <a:pt x="1339" y="2550"/>
                    <a:pt x="1258" y="2550"/>
                  </a:cubicBezTo>
                  <a:cubicBezTo>
                    <a:pt x="966" y="2550"/>
                    <a:pt x="550" y="2442"/>
                    <a:pt x="346" y="2051"/>
                  </a:cubicBezTo>
                  <a:cubicBezTo>
                    <a:pt x="71" y="1522"/>
                    <a:pt x="445" y="1056"/>
                    <a:pt x="614" y="921"/>
                  </a:cubicBezTo>
                  <a:cubicBezTo>
                    <a:pt x="775" y="790"/>
                    <a:pt x="904" y="604"/>
                    <a:pt x="1050" y="386"/>
                  </a:cubicBezTo>
                  <a:cubicBezTo>
                    <a:pt x="1084" y="335"/>
                    <a:pt x="1120" y="282"/>
                    <a:pt x="1156" y="229"/>
                  </a:cubicBezTo>
                  <a:cubicBezTo>
                    <a:pt x="1251" y="96"/>
                    <a:pt x="1363" y="56"/>
                    <a:pt x="1465" y="56"/>
                  </a:cubicBezTo>
                  <a:close/>
                  <a:moveTo>
                    <a:pt x="1464" y="1"/>
                  </a:moveTo>
                  <a:cubicBezTo>
                    <a:pt x="1319" y="1"/>
                    <a:pt x="1204" y="66"/>
                    <a:pt x="1112" y="197"/>
                  </a:cubicBezTo>
                  <a:cubicBezTo>
                    <a:pt x="1073" y="252"/>
                    <a:pt x="1038" y="303"/>
                    <a:pt x="1004" y="354"/>
                  </a:cubicBezTo>
                  <a:cubicBezTo>
                    <a:pt x="858" y="568"/>
                    <a:pt x="733" y="752"/>
                    <a:pt x="576" y="879"/>
                  </a:cubicBezTo>
                  <a:cubicBezTo>
                    <a:pt x="401" y="1020"/>
                    <a:pt x="1" y="1515"/>
                    <a:pt x="295" y="2076"/>
                  </a:cubicBezTo>
                  <a:cubicBezTo>
                    <a:pt x="511" y="2491"/>
                    <a:pt x="949" y="2605"/>
                    <a:pt x="1258" y="2605"/>
                  </a:cubicBezTo>
                  <a:cubicBezTo>
                    <a:pt x="1265" y="2605"/>
                    <a:pt x="1273" y="2605"/>
                    <a:pt x="1280" y="2605"/>
                  </a:cubicBezTo>
                  <a:cubicBezTo>
                    <a:pt x="1347" y="2605"/>
                    <a:pt x="1413" y="2597"/>
                    <a:pt x="1478" y="2584"/>
                  </a:cubicBezTo>
                  <a:cubicBezTo>
                    <a:pt x="1975" y="2463"/>
                    <a:pt x="2207" y="1968"/>
                    <a:pt x="2068" y="1319"/>
                  </a:cubicBezTo>
                  <a:cubicBezTo>
                    <a:pt x="1981" y="921"/>
                    <a:pt x="1998" y="792"/>
                    <a:pt x="2017" y="657"/>
                  </a:cubicBezTo>
                  <a:cubicBezTo>
                    <a:pt x="2019" y="638"/>
                    <a:pt x="2021" y="621"/>
                    <a:pt x="2023" y="604"/>
                  </a:cubicBezTo>
                  <a:cubicBezTo>
                    <a:pt x="2047" y="390"/>
                    <a:pt x="1962" y="130"/>
                    <a:pt x="1653" y="32"/>
                  </a:cubicBezTo>
                  <a:cubicBezTo>
                    <a:pt x="1585" y="11"/>
                    <a:pt x="1522" y="1"/>
                    <a:pt x="146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>
              <a:off x="4859481" y="2830485"/>
              <a:ext cx="201226" cy="170256"/>
            </a:xfrm>
            <a:custGeom>
              <a:avLst/>
              <a:gdLst/>
              <a:ahLst/>
              <a:cxnLst/>
              <a:rect l="l" t="t" r="r" b="b"/>
              <a:pathLst>
                <a:path w="1228" h="1039" extrusionOk="0">
                  <a:moveTo>
                    <a:pt x="644" y="0"/>
                  </a:moveTo>
                  <a:cubicBezTo>
                    <a:pt x="276" y="0"/>
                    <a:pt x="1" y="405"/>
                    <a:pt x="190" y="762"/>
                  </a:cubicBezTo>
                  <a:cubicBezTo>
                    <a:pt x="290" y="949"/>
                    <a:pt x="469" y="1038"/>
                    <a:pt x="648" y="1038"/>
                  </a:cubicBezTo>
                  <a:cubicBezTo>
                    <a:pt x="860" y="1038"/>
                    <a:pt x="1071" y="912"/>
                    <a:pt x="1145" y="671"/>
                  </a:cubicBezTo>
                  <a:cubicBezTo>
                    <a:pt x="1227" y="398"/>
                    <a:pt x="1075" y="109"/>
                    <a:pt x="800" y="24"/>
                  </a:cubicBezTo>
                  <a:cubicBezTo>
                    <a:pt x="747" y="8"/>
                    <a:pt x="695" y="0"/>
                    <a:pt x="64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>
              <a:off x="4624994" y="2878989"/>
              <a:ext cx="124374" cy="128798"/>
            </a:xfrm>
            <a:custGeom>
              <a:avLst/>
              <a:gdLst/>
              <a:ahLst/>
              <a:cxnLst/>
              <a:rect l="l" t="t" r="r" b="b"/>
              <a:pathLst>
                <a:path w="759" h="786" extrusionOk="0">
                  <a:moveTo>
                    <a:pt x="128" y="1"/>
                  </a:moveTo>
                  <a:cubicBezTo>
                    <a:pt x="158" y="189"/>
                    <a:pt x="111" y="382"/>
                    <a:pt x="1" y="538"/>
                  </a:cubicBezTo>
                  <a:cubicBezTo>
                    <a:pt x="1" y="538"/>
                    <a:pt x="26" y="707"/>
                    <a:pt x="325" y="786"/>
                  </a:cubicBezTo>
                  <a:cubicBezTo>
                    <a:pt x="325" y="786"/>
                    <a:pt x="490" y="519"/>
                    <a:pt x="663" y="456"/>
                  </a:cubicBezTo>
                  <a:cubicBezTo>
                    <a:pt x="672" y="454"/>
                    <a:pt x="750" y="447"/>
                    <a:pt x="758" y="445"/>
                  </a:cubicBezTo>
                  <a:cubicBezTo>
                    <a:pt x="758" y="445"/>
                    <a:pt x="720" y="356"/>
                    <a:pt x="682" y="358"/>
                  </a:cubicBezTo>
                  <a:cubicBezTo>
                    <a:pt x="640" y="363"/>
                    <a:pt x="589" y="409"/>
                    <a:pt x="502" y="411"/>
                  </a:cubicBezTo>
                  <a:cubicBezTo>
                    <a:pt x="418" y="416"/>
                    <a:pt x="490" y="329"/>
                    <a:pt x="551" y="272"/>
                  </a:cubicBezTo>
                  <a:cubicBezTo>
                    <a:pt x="581" y="240"/>
                    <a:pt x="608" y="206"/>
                    <a:pt x="629" y="170"/>
                  </a:cubicBezTo>
                  <a:lnTo>
                    <a:pt x="576" y="124"/>
                  </a:lnTo>
                  <a:cubicBezTo>
                    <a:pt x="576" y="124"/>
                    <a:pt x="473" y="265"/>
                    <a:pt x="414" y="278"/>
                  </a:cubicBezTo>
                  <a:cubicBezTo>
                    <a:pt x="356" y="293"/>
                    <a:pt x="405" y="157"/>
                    <a:pt x="433" y="64"/>
                  </a:cubicBezTo>
                  <a:cubicBezTo>
                    <a:pt x="449" y="9"/>
                    <a:pt x="350" y="16"/>
                    <a:pt x="350" y="16"/>
                  </a:cubicBezTo>
                  <a:cubicBezTo>
                    <a:pt x="350" y="16"/>
                    <a:pt x="329" y="219"/>
                    <a:pt x="278" y="227"/>
                  </a:cubicBezTo>
                  <a:cubicBezTo>
                    <a:pt x="225" y="238"/>
                    <a:pt x="251" y="54"/>
                    <a:pt x="251" y="54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>
              <a:off x="4591730" y="2771985"/>
              <a:ext cx="151411" cy="127323"/>
            </a:xfrm>
            <a:custGeom>
              <a:avLst/>
              <a:gdLst/>
              <a:ahLst/>
              <a:cxnLst/>
              <a:rect l="l" t="t" r="r" b="b"/>
              <a:pathLst>
                <a:path w="924" h="777" extrusionOk="0">
                  <a:moveTo>
                    <a:pt x="189" y="599"/>
                  </a:moveTo>
                  <a:cubicBezTo>
                    <a:pt x="189" y="599"/>
                    <a:pt x="162" y="684"/>
                    <a:pt x="217" y="724"/>
                  </a:cubicBezTo>
                  <a:cubicBezTo>
                    <a:pt x="257" y="753"/>
                    <a:pt x="291" y="764"/>
                    <a:pt x="335" y="732"/>
                  </a:cubicBezTo>
                  <a:cubicBezTo>
                    <a:pt x="375" y="703"/>
                    <a:pt x="377" y="679"/>
                    <a:pt x="377" y="679"/>
                  </a:cubicBezTo>
                  <a:cubicBezTo>
                    <a:pt x="388" y="722"/>
                    <a:pt x="422" y="753"/>
                    <a:pt x="464" y="762"/>
                  </a:cubicBezTo>
                  <a:cubicBezTo>
                    <a:pt x="540" y="777"/>
                    <a:pt x="570" y="696"/>
                    <a:pt x="570" y="696"/>
                  </a:cubicBezTo>
                  <a:cubicBezTo>
                    <a:pt x="570" y="696"/>
                    <a:pt x="676" y="758"/>
                    <a:pt x="735" y="696"/>
                  </a:cubicBezTo>
                  <a:cubicBezTo>
                    <a:pt x="786" y="643"/>
                    <a:pt x="743" y="531"/>
                    <a:pt x="743" y="531"/>
                  </a:cubicBezTo>
                  <a:cubicBezTo>
                    <a:pt x="798" y="544"/>
                    <a:pt x="856" y="514"/>
                    <a:pt x="875" y="461"/>
                  </a:cubicBezTo>
                  <a:cubicBezTo>
                    <a:pt x="923" y="337"/>
                    <a:pt x="765" y="305"/>
                    <a:pt x="765" y="305"/>
                  </a:cubicBezTo>
                  <a:cubicBezTo>
                    <a:pt x="765" y="305"/>
                    <a:pt x="834" y="195"/>
                    <a:pt x="784" y="146"/>
                  </a:cubicBezTo>
                  <a:cubicBezTo>
                    <a:pt x="686" y="49"/>
                    <a:pt x="610" y="144"/>
                    <a:pt x="610" y="144"/>
                  </a:cubicBezTo>
                  <a:cubicBezTo>
                    <a:pt x="623" y="102"/>
                    <a:pt x="600" y="59"/>
                    <a:pt x="557" y="47"/>
                  </a:cubicBezTo>
                  <a:cubicBezTo>
                    <a:pt x="462" y="11"/>
                    <a:pt x="428" y="98"/>
                    <a:pt x="420" y="161"/>
                  </a:cubicBezTo>
                  <a:cubicBezTo>
                    <a:pt x="420" y="161"/>
                    <a:pt x="325" y="0"/>
                    <a:pt x="225" y="89"/>
                  </a:cubicBezTo>
                  <a:cubicBezTo>
                    <a:pt x="126" y="178"/>
                    <a:pt x="229" y="263"/>
                    <a:pt x="229" y="263"/>
                  </a:cubicBezTo>
                  <a:cubicBezTo>
                    <a:pt x="229" y="263"/>
                    <a:pt x="43" y="172"/>
                    <a:pt x="33" y="339"/>
                  </a:cubicBezTo>
                  <a:cubicBezTo>
                    <a:pt x="28" y="404"/>
                    <a:pt x="155" y="421"/>
                    <a:pt x="155" y="421"/>
                  </a:cubicBezTo>
                  <a:cubicBezTo>
                    <a:pt x="155" y="421"/>
                    <a:pt x="1" y="451"/>
                    <a:pt x="43" y="554"/>
                  </a:cubicBezTo>
                  <a:cubicBezTo>
                    <a:pt x="90" y="664"/>
                    <a:pt x="189" y="599"/>
                    <a:pt x="189" y="59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>
              <a:off x="4718723" y="2856539"/>
              <a:ext cx="140924" cy="144037"/>
            </a:xfrm>
            <a:custGeom>
              <a:avLst/>
              <a:gdLst/>
              <a:ahLst/>
              <a:cxnLst/>
              <a:rect l="l" t="t" r="r" b="b"/>
              <a:pathLst>
                <a:path w="860" h="879" extrusionOk="0">
                  <a:moveTo>
                    <a:pt x="117" y="352"/>
                  </a:moveTo>
                  <a:cubicBezTo>
                    <a:pt x="117" y="352"/>
                    <a:pt x="19" y="373"/>
                    <a:pt x="11" y="443"/>
                  </a:cubicBezTo>
                  <a:cubicBezTo>
                    <a:pt x="0" y="512"/>
                    <a:pt x="19" y="533"/>
                    <a:pt x="72" y="553"/>
                  </a:cubicBezTo>
                  <a:cubicBezTo>
                    <a:pt x="97" y="563"/>
                    <a:pt x="125" y="563"/>
                    <a:pt x="150" y="555"/>
                  </a:cubicBezTo>
                  <a:cubicBezTo>
                    <a:pt x="150" y="555"/>
                    <a:pt x="81" y="612"/>
                    <a:pt x="110" y="682"/>
                  </a:cubicBezTo>
                  <a:cubicBezTo>
                    <a:pt x="138" y="751"/>
                    <a:pt x="241" y="726"/>
                    <a:pt x="241" y="726"/>
                  </a:cubicBezTo>
                  <a:cubicBezTo>
                    <a:pt x="241" y="726"/>
                    <a:pt x="246" y="849"/>
                    <a:pt x="332" y="864"/>
                  </a:cubicBezTo>
                  <a:cubicBezTo>
                    <a:pt x="402" y="878"/>
                    <a:pt x="474" y="781"/>
                    <a:pt x="474" y="781"/>
                  </a:cubicBezTo>
                  <a:cubicBezTo>
                    <a:pt x="493" y="836"/>
                    <a:pt x="548" y="868"/>
                    <a:pt x="603" y="855"/>
                  </a:cubicBezTo>
                  <a:cubicBezTo>
                    <a:pt x="736" y="828"/>
                    <a:pt x="675" y="677"/>
                    <a:pt x="675" y="677"/>
                  </a:cubicBezTo>
                  <a:cubicBezTo>
                    <a:pt x="675" y="677"/>
                    <a:pt x="793" y="686"/>
                    <a:pt x="819" y="608"/>
                  </a:cubicBezTo>
                  <a:cubicBezTo>
                    <a:pt x="859" y="489"/>
                    <a:pt x="728" y="459"/>
                    <a:pt x="728" y="459"/>
                  </a:cubicBezTo>
                  <a:cubicBezTo>
                    <a:pt x="728" y="459"/>
                    <a:pt x="787" y="423"/>
                    <a:pt x="774" y="371"/>
                  </a:cubicBezTo>
                  <a:cubicBezTo>
                    <a:pt x="747" y="271"/>
                    <a:pt x="669" y="282"/>
                    <a:pt x="609" y="309"/>
                  </a:cubicBezTo>
                  <a:cubicBezTo>
                    <a:pt x="609" y="309"/>
                    <a:pt x="694" y="142"/>
                    <a:pt x="565" y="106"/>
                  </a:cubicBezTo>
                  <a:cubicBezTo>
                    <a:pt x="436" y="72"/>
                    <a:pt x="421" y="203"/>
                    <a:pt x="421" y="203"/>
                  </a:cubicBezTo>
                  <a:cubicBezTo>
                    <a:pt x="421" y="203"/>
                    <a:pt x="398" y="0"/>
                    <a:pt x="252" y="81"/>
                  </a:cubicBezTo>
                  <a:cubicBezTo>
                    <a:pt x="193" y="113"/>
                    <a:pt x="248" y="229"/>
                    <a:pt x="248" y="229"/>
                  </a:cubicBezTo>
                  <a:cubicBezTo>
                    <a:pt x="248" y="229"/>
                    <a:pt x="142" y="115"/>
                    <a:pt x="76" y="206"/>
                  </a:cubicBezTo>
                  <a:cubicBezTo>
                    <a:pt x="7" y="305"/>
                    <a:pt x="117" y="352"/>
                    <a:pt x="117" y="35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>
              <a:off x="4705778" y="2771166"/>
              <a:ext cx="140924" cy="144037"/>
            </a:xfrm>
            <a:custGeom>
              <a:avLst/>
              <a:gdLst/>
              <a:ahLst/>
              <a:cxnLst/>
              <a:rect l="l" t="t" r="r" b="b"/>
              <a:pathLst>
                <a:path w="860" h="879" extrusionOk="0">
                  <a:moveTo>
                    <a:pt x="117" y="354"/>
                  </a:moveTo>
                  <a:cubicBezTo>
                    <a:pt x="117" y="354"/>
                    <a:pt x="20" y="375"/>
                    <a:pt x="11" y="445"/>
                  </a:cubicBezTo>
                  <a:cubicBezTo>
                    <a:pt x="1" y="513"/>
                    <a:pt x="20" y="534"/>
                    <a:pt x="73" y="553"/>
                  </a:cubicBezTo>
                  <a:cubicBezTo>
                    <a:pt x="98" y="564"/>
                    <a:pt x="126" y="566"/>
                    <a:pt x="151" y="555"/>
                  </a:cubicBezTo>
                  <a:cubicBezTo>
                    <a:pt x="151" y="555"/>
                    <a:pt x="81" y="612"/>
                    <a:pt x="111" y="684"/>
                  </a:cubicBezTo>
                  <a:cubicBezTo>
                    <a:pt x="138" y="754"/>
                    <a:pt x="240" y="727"/>
                    <a:pt x="240" y="727"/>
                  </a:cubicBezTo>
                  <a:cubicBezTo>
                    <a:pt x="240" y="727"/>
                    <a:pt x="246" y="849"/>
                    <a:pt x="333" y="866"/>
                  </a:cubicBezTo>
                  <a:cubicBezTo>
                    <a:pt x="403" y="879"/>
                    <a:pt x="475" y="784"/>
                    <a:pt x="475" y="784"/>
                  </a:cubicBezTo>
                  <a:cubicBezTo>
                    <a:pt x="492" y="837"/>
                    <a:pt x="549" y="868"/>
                    <a:pt x="604" y="856"/>
                  </a:cubicBezTo>
                  <a:cubicBezTo>
                    <a:pt x="737" y="828"/>
                    <a:pt x="676" y="678"/>
                    <a:pt x="676" y="678"/>
                  </a:cubicBezTo>
                  <a:cubicBezTo>
                    <a:pt x="676" y="678"/>
                    <a:pt x="794" y="689"/>
                    <a:pt x="820" y="608"/>
                  </a:cubicBezTo>
                  <a:cubicBezTo>
                    <a:pt x="860" y="490"/>
                    <a:pt x="729" y="462"/>
                    <a:pt x="729" y="462"/>
                  </a:cubicBezTo>
                  <a:cubicBezTo>
                    <a:pt x="729" y="462"/>
                    <a:pt x="788" y="424"/>
                    <a:pt x="775" y="371"/>
                  </a:cubicBezTo>
                  <a:cubicBezTo>
                    <a:pt x="748" y="272"/>
                    <a:pt x="669" y="284"/>
                    <a:pt x="610" y="310"/>
                  </a:cubicBezTo>
                  <a:cubicBezTo>
                    <a:pt x="610" y="310"/>
                    <a:pt x="695" y="143"/>
                    <a:pt x="566" y="109"/>
                  </a:cubicBezTo>
                  <a:cubicBezTo>
                    <a:pt x="437" y="73"/>
                    <a:pt x="422" y="206"/>
                    <a:pt x="422" y="206"/>
                  </a:cubicBezTo>
                  <a:cubicBezTo>
                    <a:pt x="422" y="206"/>
                    <a:pt x="397" y="1"/>
                    <a:pt x="251" y="81"/>
                  </a:cubicBezTo>
                  <a:cubicBezTo>
                    <a:pt x="193" y="113"/>
                    <a:pt x="246" y="229"/>
                    <a:pt x="246" y="229"/>
                  </a:cubicBezTo>
                  <a:cubicBezTo>
                    <a:pt x="246" y="229"/>
                    <a:pt x="141" y="115"/>
                    <a:pt x="77" y="208"/>
                  </a:cubicBezTo>
                  <a:cubicBezTo>
                    <a:pt x="7" y="306"/>
                    <a:pt x="117" y="354"/>
                    <a:pt x="117" y="35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>
              <a:off x="4673989" y="2783784"/>
              <a:ext cx="143710" cy="151575"/>
            </a:xfrm>
            <a:custGeom>
              <a:avLst/>
              <a:gdLst/>
              <a:ahLst/>
              <a:cxnLst/>
              <a:rect l="l" t="t" r="r" b="b"/>
              <a:pathLst>
                <a:path w="877" h="925" extrusionOk="0">
                  <a:moveTo>
                    <a:pt x="165" y="256"/>
                  </a:moveTo>
                  <a:cubicBezTo>
                    <a:pt x="165" y="256"/>
                    <a:pt x="62" y="250"/>
                    <a:pt x="30" y="317"/>
                  </a:cubicBezTo>
                  <a:cubicBezTo>
                    <a:pt x="0" y="385"/>
                    <a:pt x="15" y="413"/>
                    <a:pt x="62" y="447"/>
                  </a:cubicBezTo>
                  <a:cubicBezTo>
                    <a:pt x="83" y="466"/>
                    <a:pt x="112" y="474"/>
                    <a:pt x="140" y="474"/>
                  </a:cubicBezTo>
                  <a:cubicBezTo>
                    <a:pt x="140" y="474"/>
                    <a:pt x="28" y="527"/>
                    <a:pt x="34" y="605"/>
                  </a:cubicBezTo>
                  <a:cubicBezTo>
                    <a:pt x="43" y="686"/>
                    <a:pt x="182" y="675"/>
                    <a:pt x="182" y="675"/>
                  </a:cubicBezTo>
                  <a:cubicBezTo>
                    <a:pt x="182" y="675"/>
                    <a:pt x="150" y="800"/>
                    <a:pt x="235" y="842"/>
                  </a:cubicBezTo>
                  <a:cubicBezTo>
                    <a:pt x="303" y="878"/>
                    <a:pt x="404" y="802"/>
                    <a:pt x="404" y="802"/>
                  </a:cubicBezTo>
                  <a:cubicBezTo>
                    <a:pt x="406" y="861"/>
                    <a:pt x="455" y="910"/>
                    <a:pt x="516" y="914"/>
                  </a:cubicBezTo>
                  <a:cubicBezTo>
                    <a:pt x="658" y="925"/>
                    <a:pt x="639" y="755"/>
                    <a:pt x="639" y="755"/>
                  </a:cubicBezTo>
                  <a:cubicBezTo>
                    <a:pt x="639" y="755"/>
                    <a:pt x="756" y="817"/>
                    <a:pt x="808" y="726"/>
                  </a:cubicBezTo>
                  <a:cubicBezTo>
                    <a:pt x="876" y="609"/>
                    <a:pt x="758" y="548"/>
                    <a:pt x="758" y="548"/>
                  </a:cubicBezTo>
                  <a:cubicBezTo>
                    <a:pt x="758" y="548"/>
                    <a:pt x="830" y="529"/>
                    <a:pt x="832" y="470"/>
                  </a:cubicBezTo>
                  <a:cubicBezTo>
                    <a:pt x="836" y="362"/>
                    <a:pt x="751" y="349"/>
                    <a:pt x="684" y="358"/>
                  </a:cubicBezTo>
                  <a:cubicBezTo>
                    <a:pt x="684" y="358"/>
                    <a:pt x="819" y="214"/>
                    <a:pt x="698" y="140"/>
                  </a:cubicBezTo>
                  <a:cubicBezTo>
                    <a:pt x="576" y="66"/>
                    <a:pt x="521" y="195"/>
                    <a:pt x="521" y="195"/>
                  </a:cubicBezTo>
                  <a:cubicBezTo>
                    <a:pt x="521" y="195"/>
                    <a:pt x="546" y="0"/>
                    <a:pt x="381" y="36"/>
                  </a:cubicBezTo>
                  <a:cubicBezTo>
                    <a:pt x="311" y="53"/>
                    <a:pt x="337" y="169"/>
                    <a:pt x="337" y="169"/>
                  </a:cubicBezTo>
                  <a:cubicBezTo>
                    <a:pt x="337" y="169"/>
                    <a:pt x="260" y="21"/>
                    <a:pt x="167" y="97"/>
                  </a:cubicBezTo>
                  <a:cubicBezTo>
                    <a:pt x="68" y="176"/>
                    <a:pt x="165" y="256"/>
                    <a:pt x="165" y="256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>
              <a:off x="4624994" y="2953219"/>
              <a:ext cx="110117" cy="54567"/>
            </a:xfrm>
            <a:custGeom>
              <a:avLst/>
              <a:gdLst/>
              <a:ahLst/>
              <a:cxnLst/>
              <a:rect l="l" t="t" r="r" b="b"/>
              <a:pathLst>
                <a:path w="672" h="333" extrusionOk="0">
                  <a:moveTo>
                    <a:pt x="672" y="1"/>
                  </a:moveTo>
                  <a:cubicBezTo>
                    <a:pt x="562" y="77"/>
                    <a:pt x="433" y="119"/>
                    <a:pt x="299" y="121"/>
                  </a:cubicBezTo>
                  <a:cubicBezTo>
                    <a:pt x="79" y="121"/>
                    <a:pt x="1" y="85"/>
                    <a:pt x="1" y="85"/>
                  </a:cubicBezTo>
                  <a:cubicBezTo>
                    <a:pt x="1" y="85"/>
                    <a:pt x="26" y="254"/>
                    <a:pt x="325" y="333"/>
                  </a:cubicBezTo>
                  <a:cubicBezTo>
                    <a:pt x="325" y="333"/>
                    <a:pt x="490" y="66"/>
                    <a:pt x="663" y="3"/>
                  </a:cubicBezTo>
                </a:path>
              </a:pathLst>
            </a:custGeom>
            <a:solidFill>
              <a:srgbClr val="5F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>
              <a:off x="4269740" y="2808036"/>
              <a:ext cx="351982" cy="282339"/>
            </a:xfrm>
            <a:custGeom>
              <a:avLst/>
              <a:gdLst/>
              <a:ahLst/>
              <a:cxnLst/>
              <a:rect l="l" t="t" r="r" b="b"/>
              <a:pathLst>
                <a:path w="2148" h="1723" extrusionOk="0">
                  <a:moveTo>
                    <a:pt x="680" y="0"/>
                  </a:moveTo>
                  <a:cubicBezTo>
                    <a:pt x="680" y="0"/>
                    <a:pt x="1" y="969"/>
                    <a:pt x="631" y="1500"/>
                  </a:cubicBezTo>
                  <a:cubicBezTo>
                    <a:pt x="822" y="1661"/>
                    <a:pt x="1005" y="1722"/>
                    <a:pt x="1174" y="1722"/>
                  </a:cubicBezTo>
                  <a:cubicBezTo>
                    <a:pt x="1740" y="1722"/>
                    <a:pt x="2148" y="1028"/>
                    <a:pt x="2148" y="1028"/>
                  </a:cubicBezTo>
                  <a:lnTo>
                    <a:pt x="680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>
              <a:off x="4347411" y="2757402"/>
              <a:ext cx="310688" cy="265297"/>
            </a:xfrm>
            <a:custGeom>
              <a:avLst/>
              <a:gdLst/>
              <a:ahLst/>
              <a:cxnLst/>
              <a:rect l="l" t="t" r="r" b="b"/>
              <a:pathLst>
                <a:path w="1896" h="1619" extrusionOk="0">
                  <a:moveTo>
                    <a:pt x="785" y="1"/>
                  </a:moveTo>
                  <a:cubicBezTo>
                    <a:pt x="582" y="1"/>
                    <a:pt x="393" y="75"/>
                    <a:pt x="265" y="225"/>
                  </a:cubicBezTo>
                  <a:cubicBezTo>
                    <a:pt x="0" y="533"/>
                    <a:pt x="94" y="1043"/>
                    <a:pt x="470" y="1367"/>
                  </a:cubicBezTo>
                  <a:cubicBezTo>
                    <a:pt x="665" y="1534"/>
                    <a:pt x="898" y="1618"/>
                    <a:pt x="1114" y="1618"/>
                  </a:cubicBezTo>
                  <a:cubicBezTo>
                    <a:pt x="1316" y="1618"/>
                    <a:pt x="1504" y="1544"/>
                    <a:pt x="1632" y="1394"/>
                  </a:cubicBezTo>
                  <a:cubicBezTo>
                    <a:pt x="1896" y="1086"/>
                    <a:pt x="1805" y="574"/>
                    <a:pt x="1426" y="250"/>
                  </a:cubicBezTo>
                  <a:cubicBezTo>
                    <a:pt x="1232" y="84"/>
                    <a:pt x="1000" y="1"/>
                    <a:pt x="785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>
              <a:off x="4449989" y="2844905"/>
              <a:ext cx="105529" cy="90453"/>
            </a:xfrm>
            <a:custGeom>
              <a:avLst/>
              <a:gdLst/>
              <a:ahLst/>
              <a:cxnLst/>
              <a:rect l="l" t="t" r="r" b="b"/>
              <a:pathLst>
                <a:path w="644" h="552" extrusionOk="0">
                  <a:moveTo>
                    <a:pt x="266" y="1"/>
                  </a:moveTo>
                  <a:cubicBezTo>
                    <a:pt x="197" y="1"/>
                    <a:pt x="133" y="26"/>
                    <a:pt x="90" y="78"/>
                  </a:cubicBezTo>
                  <a:cubicBezTo>
                    <a:pt x="1" y="184"/>
                    <a:pt x="32" y="357"/>
                    <a:pt x="159" y="467"/>
                  </a:cubicBezTo>
                  <a:cubicBezTo>
                    <a:pt x="225" y="523"/>
                    <a:pt x="304" y="551"/>
                    <a:pt x="378" y="551"/>
                  </a:cubicBezTo>
                  <a:cubicBezTo>
                    <a:pt x="447" y="551"/>
                    <a:pt x="512" y="526"/>
                    <a:pt x="555" y="475"/>
                  </a:cubicBezTo>
                  <a:cubicBezTo>
                    <a:pt x="644" y="370"/>
                    <a:pt x="614" y="196"/>
                    <a:pt x="485" y="86"/>
                  </a:cubicBezTo>
                  <a:cubicBezTo>
                    <a:pt x="419" y="30"/>
                    <a:pt x="339" y="1"/>
                    <a:pt x="266" y="1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1"/>
            <p:cNvSpPr/>
            <p:nvPr/>
          </p:nvSpPr>
          <p:spPr>
            <a:xfrm>
              <a:off x="4439993" y="2819506"/>
              <a:ext cx="25071" cy="23760"/>
            </a:xfrm>
            <a:custGeom>
              <a:avLst/>
              <a:gdLst/>
              <a:ahLst/>
              <a:cxnLst/>
              <a:rect l="l" t="t" r="r" b="b"/>
              <a:pathLst>
                <a:path w="153" h="145" extrusionOk="0">
                  <a:moveTo>
                    <a:pt x="66" y="1"/>
                  </a:moveTo>
                  <a:cubicBezTo>
                    <a:pt x="58" y="1"/>
                    <a:pt x="50" y="3"/>
                    <a:pt x="43" y="8"/>
                  </a:cubicBezTo>
                  <a:cubicBezTo>
                    <a:pt x="0" y="36"/>
                    <a:pt x="13" y="70"/>
                    <a:pt x="41" y="99"/>
                  </a:cubicBezTo>
                  <a:cubicBezTo>
                    <a:pt x="61" y="123"/>
                    <a:pt x="90" y="144"/>
                    <a:pt x="116" y="144"/>
                  </a:cubicBezTo>
                  <a:cubicBezTo>
                    <a:pt x="124" y="144"/>
                    <a:pt x="133" y="141"/>
                    <a:pt x="140" y="135"/>
                  </a:cubicBezTo>
                  <a:cubicBezTo>
                    <a:pt x="153" y="125"/>
                    <a:pt x="151" y="106"/>
                    <a:pt x="142" y="74"/>
                  </a:cubicBezTo>
                  <a:cubicBezTo>
                    <a:pt x="133" y="46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1"/>
            <p:cNvSpPr/>
            <p:nvPr/>
          </p:nvSpPr>
          <p:spPr>
            <a:xfrm>
              <a:off x="4419182" y="2849985"/>
              <a:ext cx="28513" cy="20155"/>
            </a:xfrm>
            <a:custGeom>
              <a:avLst/>
              <a:gdLst/>
              <a:ahLst/>
              <a:cxnLst/>
              <a:rect l="l" t="t" r="r" b="b"/>
              <a:pathLst>
                <a:path w="174" h="123" extrusionOk="0">
                  <a:moveTo>
                    <a:pt x="63" y="1"/>
                  </a:moveTo>
                  <a:cubicBezTo>
                    <a:pt x="49" y="1"/>
                    <a:pt x="37" y="6"/>
                    <a:pt x="28" y="19"/>
                  </a:cubicBezTo>
                  <a:cubicBezTo>
                    <a:pt x="0" y="62"/>
                    <a:pt x="26" y="89"/>
                    <a:pt x="62" y="106"/>
                  </a:cubicBezTo>
                  <a:cubicBezTo>
                    <a:pt x="79" y="115"/>
                    <a:pt x="103" y="122"/>
                    <a:pt x="124" y="122"/>
                  </a:cubicBezTo>
                  <a:cubicBezTo>
                    <a:pt x="143" y="122"/>
                    <a:pt x="160" y="117"/>
                    <a:pt x="168" y="102"/>
                  </a:cubicBezTo>
                  <a:cubicBezTo>
                    <a:pt x="174" y="87"/>
                    <a:pt x="168" y="68"/>
                    <a:pt x="144" y="43"/>
                  </a:cubicBezTo>
                  <a:cubicBezTo>
                    <a:pt x="130" y="25"/>
                    <a:pt x="93" y="1"/>
                    <a:pt x="6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>
              <a:off x="4421968" y="2887018"/>
              <a:ext cx="27202" cy="17042"/>
            </a:xfrm>
            <a:custGeom>
              <a:avLst/>
              <a:gdLst/>
              <a:ahLst/>
              <a:cxnLst/>
              <a:rect l="l" t="t" r="r" b="b"/>
              <a:pathLst>
                <a:path w="166" h="104" extrusionOk="0">
                  <a:moveTo>
                    <a:pt x="76" y="0"/>
                  </a:moveTo>
                  <a:cubicBezTo>
                    <a:pt x="41" y="0"/>
                    <a:pt x="0" y="12"/>
                    <a:pt x="0" y="49"/>
                  </a:cubicBezTo>
                  <a:cubicBezTo>
                    <a:pt x="2" y="92"/>
                    <a:pt x="26" y="103"/>
                    <a:pt x="58" y="103"/>
                  </a:cubicBezTo>
                  <a:cubicBezTo>
                    <a:pt x="64" y="103"/>
                    <a:pt x="70" y="103"/>
                    <a:pt x="76" y="102"/>
                  </a:cubicBezTo>
                  <a:cubicBezTo>
                    <a:pt x="112" y="98"/>
                    <a:pt x="165" y="75"/>
                    <a:pt x="161" y="41"/>
                  </a:cubicBezTo>
                  <a:cubicBezTo>
                    <a:pt x="159" y="24"/>
                    <a:pt x="142" y="15"/>
                    <a:pt x="110" y="5"/>
                  </a:cubicBezTo>
                  <a:cubicBezTo>
                    <a:pt x="102" y="2"/>
                    <a:pt x="89" y="0"/>
                    <a:pt x="7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1"/>
            <p:cNvSpPr/>
            <p:nvPr/>
          </p:nvSpPr>
          <p:spPr>
            <a:xfrm>
              <a:off x="4429178" y="2916514"/>
              <a:ext cx="29987" cy="21630"/>
            </a:xfrm>
            <a:custGeom>
              <a:avLst/>
              <a:gdLst/>
              <a:ahLst/>
              <a:cxnLst/>
              <a:rect l="l" t="t" r="r" b="b"/>
              <a:pathLst>
                <a:path w="183" h="132" extrusionOk="0">
                  <a:moveTo>
                    <a:pt x="135" y="0"/>
                  </a:moveTo>
                  <a:cubicBezTo>
                    <a:pt x="125" y="0"/>
                    <a:pt x="113" y="3"/>
                    <a:pt x="98" y="7"/>
                  </a:cubicBezTo>
                  <a:cubicBezTo>
                    <a:pt x="64" y="15"/>
                    <a:pt x="1" y="62"/>
                    <a:pt x="28" y="104"/>
                  </a:cubicBezTo>
                  <a:cubicBezTo>
                    <a:pt x="41" y="124"/>
                    <a:pt x="55" y="132"/>
                    <a:pt x="70" y="132"/>
                  </a:cubicBezTo>
                  <a:cubicBezTo>
                    <a:pt x="87" y="132"/>
                    <a:pt x="104" y="122"/>
                    <a:pt x="121" y="108"/>
                  </a:cubicBezTo>
                  <a:cubicBezTo>
                    <a:pt x="153" y="83"/>
                    <a:pt x="183" y="36"/>
                    <a:pt x="159" y="11"/>
                  </a:cubicBezTo>
                  <a:cubicBezTo>
                    <a:pt x="154" y="3"/>
                    <a:pt x="146" y="0"/>
                    <a:pt x="135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>
              <a:off x="4454904" y="2937816"/>
              <a:ext cx="26055" cy="25071"/>
            </a:xfrm>
            <a:custGeom>
              <a:avLst/>
              <a:gdLst/>
              <a:ahLst/>
              <a:cxnLst/>
              <a:rect l="l" t="t" r="r" b="b"/>
              <a:pathLst>
                <a:path w="159" h="153" extrusionOk="0">
                  <a:moveTo>
                    <a:pt x="116" y="0"/>
                  </a:moveTo>
                  <a:cubicBezTo>
                    <a:pt x="103" y="0"/>
                    <a:pt x="89" y="9"/>
                    <a:pt x="70" y="25"/>
                  </a:cubicBezTo>
                  <a:cubicBezTo>
                    <a:pt x="43" y="44"/>
                    <a:pt x="0" y="112"/>
                    <a:pt x="43" y="139"/>
                  </a:cubicBezTo>
                  <a:cubicBezTo>
                    <a:pt x="56" y="148"/>
                    <a:pt x="67" y="152"/>
                    <a:pt x="78" y="152"/>
                  </a:cubicBezTo>
                  <a:cubicBezTo>
                    <a:pt x="101" y="152"/>
                    <a:pt x="118" y="133"/>
                    <a:pt x="131" y="109"/>
                  </a:cubicBezTo>
                  <a:cubicBezTo>
                    <a:pt x="150" y="73"/>
                    <a:pt x="159" y="21"/>
                    <a:pt x="129" y="4"/>
                  </a:cubicBezTo>
                  <a:cubicBezTo>
                    <a:pt x="125" y="1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>
              <a:off x="4489807" y="2947976"/>
              <a:ext cx="20975" cy="26055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79" y="0"/>
                  </a:moveTo>
                  <a:cubicBezTo>
                    <a:pt x="65" y="0"/>
                    <a:pt x="54" y="13"/>
                    <a:pt x="37" y="39"/>
                  </a:cubicBezTo>
                  <a:cubicBezTo>
                    <a:pt x="20" y="66"/>
                    <a:pt x="1" y="145"/>
                    <a:pt x="50" y="155"/>
                  </a:cubicBezTo>
                  <a:cubicBezTo>
                    <a:pt x="58" y="157"/>
                    <a:pt x="65" y="158"/>
                    <a:pt x="71" y="158"/>
                  </a:cubicBezTo>
                  <a:cubicBezTo>
                    <a:pt x="106" y="158"/>
                    <a:pt x="118" y="132"/>
                    <a:pt x="124" y="98"/>
                  </a:cubicBezTo>
                  <a:cubicBezTo>
                    <a:pt x="128" y="62"/>
                    <a:pt x="122" y="5"/>
                    <a:pt x="86" y="1"/>
                  </a:cubicBezTo>
                  <a:cubicBezTo>
                    <a:pt x="83" y="0"/>
                    <a:pt x="81" y="0"/>
                    <a:pt x="7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>
              <a:off x="4527004" y="2945026"/>
              <a:ext cx="21302" cy="25399"/>
            </a:xfrm>
            <a:custGeom>
              <a:avLst/>
              <a:gdLst/>
              <a:ahLst/>
              <a:cxnLst/>
              <a:rect l="l" t="t" r="r" b="b"/>
              <a:pathLst>
                <a:path w="130" h="155" extrusionOk="0">
                  <a:moveTo>
                    <a:pt x="34" y="1"/>
                  </a:moveTo>
                  <a:cubicBezTo>
                    <a:pt x="29" y="1"/>
                    <a:pt x="24" y="2"/>
                    <a:pt x="19" y="4"/>
                  </a:cubicBezTo>
                  <a:cubicBezTo>
                    <a:pt x="5" y="13"/>
                    <a:pt x="0" y="32"/>
                    <a:pt x="2" y="63"/>
                  </a:cubicBezTo>
                  <a:cubicBezTo>
                    <a:pt x="2" y="94"/>
                    <a:pt x="26" y="155"/>
                    <a:pt x="66" y="155"/>
                  </a:cubicBezTo>
                  <a:cubicBezTo>
                    <a:pt x="71" y="155"/>
                    <a:pt x="76" y="154"/>
                    <a:pt x="81" y="152"/>
                  </a:cubicBezTo>
                  <a:cubicBezTo>
                    <a:pt x="129" y="137"/>
                    <a:pt x="125" y="99"/>
                    <a:pt x="108" y="63"/>
                  </a:cubicBezTo>
                  <a:cubicBezTo>
                    <a:pt x="94" y="33"/>
                    <a:pt x="63" y="1"/>
                    <a:pt x="3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>
              <a:off x="4548142" y="2929459"/>
              <a:ext cx="28185" cy="19992"/>
            </a:xfrm>
            <a:custGeom>
              <a:avLst/>
              <a:gdLst/>
              <a:ahLst/>
              <a:cxnLst/>
              <a:rect l="l" t="t" r="r" b="b"/>
              <a:pathLst>
                <a:path w="172" h="122" extrusionOk="0">
                  <a:moveTo>
                    <a:pt x="50" y="0"/>
                  </a:moveTo>
                  <a:cubicBezTo>
                    <a:pt x="31" y="0"/>
                    <a:pt x="15" y="6"/>
                    <a:pt x="7" y="21"/>
                  </a:cubicBezTo>
                  <a:cubicBezTo>
                    <a:pt x="0" y="36"/>
                    <a:pt x="7" y="55"/>
                    <a:pt x="28" y="80"/>
                  </a:cubicBezTo>
                  <a:cubicBezTo>
                    <a:pt x="44" y="97"/>
                    <a:pt x="80" y="122"/>
                    <a:pt x="109" y="122"/>
                  </a:cubicBezTo>
                  <a:cubicBezTo>
                    <a:pt x="123" y="122"/>
                    <a:pt x="136" y="117"/>
                    <a:pt x="144" y="103"/>
                  </a:cubicBezTo>
                  <a:cubicBezTo>
                    <a:pt x="172" y="61"/>
                    <a:pt x="148" y="36"/>
                    <a:pt x="112" y="17"/>
                  </a:cubicBezTo>
                  <a:cubicBezTo>
                    <a:pt x="96" y="8"/>
                    <a:pt x="72" y="0"/>
                    <a:pt x="50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>
              <a:off x="4559285" y="2897833"/>
              <a:ext cx="28513" cy="17861"/>
            </a:xfrm>
            <a:custGeom>
              <a:avLst/>
              <a:gdLst/>
              <a:ahLst/>
              <a:cxnLst/>
              <a:rect l="l" t="t" r="r" b="b"/>
              <a:pathLst>
                <a:path w="174" h="109" extrusionOk="0">
                  <a:moveTo>
                    <a:pt x="72" y="1"/>
                  </a:moveTo>
                  <a:cubicBezTo>
                    <a:pt x="41" y="1"/>
                    <a:pt x="8" y="11"/>
                    <a:pt x="2" y="34"/>
                  </a:cubicBezTo>
                  <a:cubicBezTo>
                    <a:pt x="0" y="51"/>
                    <a:pt x="13" y="66"/>
                    <a:pt x="38" y="87"/>
                  </a:cubicBezTo>
                  <a:cubicBezTo>
                    <a:pt x="53" y="97"/>
                    <a:pt x="83" y="109"/>
                    <a:pt x="110" y="109"/>
                  </a:cubicBezTo>
                  <a:cubicBezTo>
                    <a:pt x="131" y="109"/>
                    <a:pt x="150" y="101"/>
                    <a:pt x="157" y="81"/>
                  </a:cubicBezTo>
                  <a:cubicBezTo>
                    <a:pt x="174" y="32"/>
                    <a:pt x="144" y="13"/>
                    <a:pt x="104" y="4"/>
                  </a:cubicBezTo>
                  <a:cubicBezTo>
                    <a:pt x="94" y="2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>
              <a:off x="4559285" y="2864241"/>
              <a:ext cx="28676" cy="17861"/>
            </a:xfrm>
            <a:custGeom>
              <a:avLst/>
              <a:gdLst/>
              <a:ahLst/>
              <a:cxnLst/>
              <a:rect l="l" t="t" r="r" b="b"/>
              <a:pathLst>
                <a:path w="175" h="109" extrusionOk="0">
                  <a:moveTo>
                    <a:pt x="117" y="0"/>
                  </a:moveTo>
                  <a:cubicBezTo>
                    <a:pt x="106" y="0"/>
                    <a:pt x="95" y="2"/>
                    <a:pt x="83" y="6"/>
                  </a:cubicBezTo>
                  <a:cubicBezTo>
                    <a:pt x="49" y="15"/>
                    <a:pt x="0" y="49"/>
                    <a:pt x="11" y="80"/>
                  </a:cubicBezTo>
                  <a:cubicBezTo>
                    <a:pt x="15" y="97"/>
                    <a:pt x="32" y="104"/>
                    <a:pt x="66" y="108"/>
                  </a:cubicBezTo>
                  <a:cubicBezTo>
                    <a:pt x="69" y="108"/>
                    <a:pt x="73" y="109"/>
                    <a:pt x="78" y="109"/>
                  </a:cubicBezTo>
                  <a:cubicBezTo>
                    <a:pt x="115" y="109"/>
                    <a:pt x="175" y="92"/>
                    <a:pt x="167" y="46"/>
                  </a:cubicBezTo>
                  <a:cubicBezTo>
                    <a:pt x="161" y="12"/>
                    <a:pt x="142" y="0"/>
                    <a:pt x="117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>
              <a:off x="4539130" y="2836220"/>
              <a:ext cx="29332" cy="22286"/>
            </a:xfrm>
            <a:custGeom>
              <a:avLst/>
              <a:gdLst/>
              <a:ahLst/>
              <a:cxnLst/>
              <a:rect l="l" t="t" r="r" b="b"/>
              <a:pathLst>
                <a:path w="179" h="136" extrusionOk="0">
                  <a:moveTo>
                    <a:pt x="106" y="0"/>
                  </a:moveTo>
                  <a:cubicBezTo>
                    <a:pt x="89" y="0"/>
                    <a:pt x="72" y="11"/>
                    <a:pt x="55" y="25"/>
                  </a:cubicBezTo>
                  <a:cubicBezTo>
                    <a:pt x="26" y="52"/>
                    <a:pt x="0" y="101"/>
                    <a:pt x="24" y="127"/>
                  </a:cubicBezTo>
                  <a:cubicBezTo>
                    <a:pt x="29" y="133"/>
                    <a:pt x="36" y="135"/>
                    <a:pt x="45" y="135"/>
                  </a:cubicBezTo>
                  <a:cubicBezTo>
                    <a:pt x="55" y="135"/>
                    <a:pt x="68" y="132"/>
                    <a:pt x="85" y="127"/>
                  </a:cubicBezTo>
                  <a:cubicBezTo>
                    <a:pt x="117" y="116"/>
                    <a:pt x="178" y="65"/>
                    <a:pt x="148" y="25"/>
                  </a:cubicBezTo>
                  <a:cubicBezTo>
                    <a:pt x="134" y="7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>
              <a:off x="4514550" y="2812952"/>
              <a:ext cx="25071" cy="25399"/>
            </a:xfrm>
            <a:custGeom>
              <a:avLst/>
              <a:gdLst/>
              <a:ahLst/>
              <a:cxnLst/>
              <a:rect l="l" t="t" r="r" b="b"/>
              <a:pathLst>
                <a:path w="153" h="155" extrusionOk="0">
                  <a:moveTo>
                    <a:pt x="76" y="0"/>
                  </a:moveTo>
                  <a:cubicBezTo>
                    <a:pt x="52" y="0"/>
                    <a:pt x="36" y="21"/>
                    <a:pt x="23" y="46"/>
                  </a:cubicBezTo>
                  <a:cubicBezTo>
                    <a:pt x="9" y="80"/>
                    <a:pt x="0" y="137"/>
                    <a:pt x="32" y="152"/>
                  </a:cubicBezTo>
                  <a:cubicBezTo>
                    <a:pt x="35" y="154"/>
                    <a:pt x="38" y="154"/>
                    <a:pt x="42" y="154"/>
                  </a:cubicBezTo>
                  <a:cubicBezTo>
                    <a:pt x="54" y="154"/>
                    <a:pt x="69" y="145"/>
                    <a:pt x="89" y="129"/>
                  </a:cubicBezTo>
                  <a:cubicBezTo>
                    <a:pt x="114" y="106"/>
                    <a:pt x="152" y="36"/>
                    <a:pt x="108" y="10"/>
                  </a:cubicBezTo>
                  <a:cubicBezTo>
                    <a:pt x="96" y="3"/>
                    <a:pt x="86" y="0"/>
                    <a:pt x="7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>
              <a:off x="4480467" y="2805086"/>
              <a:ext cx="19008" cy="26710"/>
            </a:xfrm>
            <a:custGeom>
              <a:avLst/>
              <a:gdLst/>
              <a:ahLst/>
              <a:cxnLst/>
              <a:rect l="l" t="t" r="r" b="b"/>
              <a:pathLst>
                <a:path w="116" h="163" extrusionOk="0">
                  <a:moveTo>
                    <a:pt x="56" y="1"/>
                  </a:moveTo>
                  <a:cubicBezTo>
                    <a:pt x="12" y="1"/>
                    <a:pt x="1" y="33"/>
                    <a:pt x="1" y="71"/>
                  </a:cubicBezTo>
                  <a:cubicBezTo>
                    <a:pt x="1" y="107"/>
                    <a:pt x="18" y="162"/>
                    <a:pt x="52" y="162"/>
                  </a:cubicBezTo>
                  <a:cubicBezTo>
                    <a:pt x="71" y="162"/>
                    <a:pt x="81" y="147"/>
                    <a:pt x="96" y="118"/>
                  </a:cubicBezTo>
                  <a:cubicBezTo>
                    <a:pt x="109" y="86"/>
                    <a:pt x="115" y="8"/>
                    <a:pt x="64" y="1"/>
                  </a:cubicBezTo>
                  <a:cubicBezTo>
                    <a:pt x="61" y="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>
              <a:off x="4479812" y="3378611"/>
              <a:ext cx="325272" cy="81605"/>
            </a:xfrm>
            <a:custGeom>
              <a:avLst/>
              <a:gdLst/>
              <a:ahLst/>
              <a:cxnLst/>
              <a:rect l="l" t="t" r="r" b="b"/>
              <a:pathLst>
                <a:path w="1985" h="498" extrusionOk="0">
                  <a:moveTo>
                    <a:pt x="1" y="0"/>
                  </a:moveTo>
                  <a:lnTo>
                    <a:pt x="1" y="208"/>
                  </a:lnTo>
                  <a:cubicBezTo>
                    <a:pt x="1" y="368"/>
                    <a:pt x="130" y="497"/>
                    <a:pt x="290" y="497"/>
                  </a:cubicBezTo>
                  <a:lnTo>
                    <a:pt x="1695" y="497"/>
                  </a:lnTo>
                  <a:cubicBezTo>
                    <a:pt x="1856" y="497"/>
                    <a:pt x="1985" y="368"/>
                    <a:pt x="1985" y="20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>
              <a:off x="4137339" y="2966820"/>
              <a:ext cx="1015799" cy="458658"/>
            </a:xfrm>
            <a:custGeom>
              <a:avLst/>
              <a:gdLst/>
              <a:ahLst/>
              <a:cxnLst/>
              <a:rect l="l" t="t" r="r" b="b"/>
              <a:pathLst>
                <a:path w="6199" h="2799" extrusionOk="0">
                  <a:moveTo>
                    <a:pt x="3" y="0"/>
                  </a:moveTo>
                  <a:cubicBezTo>
                    <a:pt x="0" y="836"/>
                    <a:pt x="341" y="1638"/>
                    <a:pt x="942" y="2221"/>
                  </a:cubicBezTo>
                  <a:cubicBezTo>
                    <a:pt x="1327" y="2592"/>
                    <a:pt x="1842" y="2799"/>
                    <a:pt x="2377" y="2799"/>
                  </a:cubicBezTo>
                  <a:cubicBezTo>
                    <a:pt x="2379" y="2799"/>
                    <a:pt x="2382" y="2799"/>
                    <a:pt x="2385" y="2799"/>
                  </a:cubicBezTo>
                  <a:lnTo>
                    <a:pt x="3815" y="2799"/>
                  </a:lnTo>
                  <a:cubicBezTo>
                    <a:pt x="3817" y="2799"/>
                    <a:pt x="3820" y="2799"/>
                    <a:pt x="3823" y="2799"/>
                  </a:cubicBezTo>
                  <a:cubicBezTo>
                    <a:pt x="4357" y="2799"/>
                    <a:pt x="4872" y="2592"/>
                    <a:pt x="5258" y="2221"/>
                  </a:cubicBezTo>
                  <a:cubicBezTo>
                    <a:pt x="5860" y="1638"/>
                    <a:pt x="6199" y="836"/>
                    <a:pt x="6199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>
              <a:off x="4089163" y="2954202"/>
              <a:ext cx="1099698" cy="41130"/>
            </a:xfrm>
            <a:custGeom>
              <a:avLst/>
              <a:gdLst/>
              <a:ahLst/>
              <a:cxnLst/>
              <a:rect l="l" t="t" r="r" b="b"/>
              <a:pathLst>
                <a:path w="6711" h="251" extrusionOk="0">
                  <a:moveTo>
                    <a:pt x="168" y="1"/>
                  </a:moveTo>
                  <a:cubicBezTo>
                    <a:pt x="0" y="1"/>
                    <a:pt x="0" y="251"/>
                    <a:pt x="168" y="251"/>
                  </a:cubicBezTo>
                  <a:lnTo>
                    <a:pt x="6586" y="251"/>
                  </a:lnTo>
                  <a:cubicBezTo>
                    <a:pt x="6656" y="251"/>
                    <a:pt x="6711" y="193"/>
                    <a:pt x="6711" y="126"/>
                  </a:cubicBezTo>
                  <a:cubicBezTo>
                    <a:pt x="6711" y="56"/>
                    <a:pt x="6656" y="1"/>
                    <a:pt x="6586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>
              <a:off x="4378217" y="3457921"/>
              <a:ext cx="521582" cy="41458"/>
            </a:xfrm>
            <a:custGeom>
              <a:avLst/>
              <a:gdLst/>
              <a:ahLst/>
              <a:cxnLst/>
              <a:rect l="l" t="t" r="r" b="b"/>
              <a:pathLst>
                <a:path w="3183" h="253" extrusionOk="0">
                  <a:moveTo>
                    <a:pt x="168" y="1"/>
                  </a:moveTo>
                  <a:cubicBezTo>
                    <a:pt x="1" y="1"/>
                    <a:pt x="1" y="253"/>
                    <a:pt x="168" y="253"/>
                  </a:cubicBezTo>
                  <a:lnTo>
                    <a:pt x="3058" y="253"/>
                  </a:lnTo>
                  <a:cubicBezTo>
                    <a:pt x="3127" y="253"/>
                    <a:pt x="3182" y="195"/>
                    <a:pt x="3182" y="126"/>
                  </a:cubicBezTo>
                  <a:cubicBezTo>
                    <a:pt x="3182" y="58"/>
                    <a:pt x="3127" y="1"/>
                    <a:pt x="3058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2" name="Google Shape;2432;p31"/>
          <p:cNvGrpSpPr/>
          <p:nvPr/>
        </p:nvGrpSpPr>
        <p:grpSpPr>
          <a:xfrm>
            <a:off x="6121948" y="1637176"/>
            <a:ext cx="640046" cy="756735"/>
            <a:chOff x="5844951" y="2267939"/>
            <a:chExt cx="361322" cy="427196"/>
          </a:xfrm>
        </p:grpSpPr>
        <p:sp>
          <p:nvSpPr>
            <p:cNvPr id="2433" name="Google Shape;2433;p31"/>
            <p:cNvSpPr/>
            <p:nvPr/>
          </p:nvSpPr>
          <p:spPr>
            <a:xfrm>
              <a:off x="5852161" y="2272691"/>
              <a:ext cx="349360" cy="417692"/>
            </a:xfrm>
            <a:custGeom>
              <a:avLst/>
              <a:gdLst/>
              <a:ahLst/>
              <a:cxnLst/>
              <a:rect l="l" t="t" r="r" b="b"/>
              <a:pathLst>
                <a:path w="2132" h="2549" extrusionOk="0">
                  <a:moveTo>
                    <a:pt x="1421" y="0"/>
                  </a:moveTo>
                  <a:cubicBezTo>
                    <a:pt x="1309" y="0"/>
                    <a:pt x="1189" y="42"/>
                    <a:pt x="1088" y="185"/>
                  </a:cubicBezTo>
                  <a:cubicBezTo>
                    <a:pt x="896" y="462"/>
                    <a:pt x="748" y="712"/>
                    <a:pt x="549" y="870"/>
                  </a:cubicBezTo>
                  <a:cubicBezTo>
                    <a:pt x="352" y="1029"/>
                    <a:pt x="1" y="1511"/>
                    <a:pt x="274" y="2034"/>
                  </a:cubicBezTo>
                  <a:cubicBezTo>
                    <a:pt x="486" y="2441"/>
                    <a:pt x="912" y="2549"/>
                    <a:pt x="1209" y="2549"/>
                  </a:cubicBezTo>
                  <a:cubicBezTo>
                    <a:pt x="1294" y="2549"/>
                    <a:pt x="1369" y="2540"/>
                    <a:pt x="1425" y="2527"/>
                  </a:cubicBezTo>
                  <a:cubicBezTo>
                    <a:pt x="1905" y="2413"/>
                    <a:pt x="2131" y="1943"/>
                    <a:pt x="1994" y="1296"/>
                  </a:cubicBezTo>
                  <a:cubicBezTo>
                    <a:pt x="1896" y="843"/>
                    <a:pt x="1930" y="733"/>
                    <a:pt x="1949" y="570"/>
                  </a:cubicBezTo>
                  <a:cubicBezTo>
                    <a:pt x="1973" y="373"/>
                    <a:pt x="1894" y="124"/>
                    <a:pt x="1600" y="30"/>
                  </a:cubicBezTo>
                  <a:cubicBezTo>
                    <a:pt x="1547" y="14"/>
                    <a:pt x="1486" y="0"/>
                    <a:pt x="1421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5844951" y="2267939"/>
              <a:ext cx="361322" cy="427196"/>
            </a:xfrm>
            <a:custGeom>
              <a:avLst/>
              <a:gdLst/>
              <a:ahLst/>
              <a:cxnLst/>
              <a:rect l="l" t="t" r="r" b="b"/>
              <a:pathLst>
                <a:path w="2205" h="2607" extrusionOk="0">
                  <a:moveTo>
                    <a:pt x="1464" y="57"/>
                  </a:moveTo>
                  <a:cubicBezTo>
                    <a:pt x="1522" y="57"/>
                    <a:pt x="1579" y="68"/>
                    <a:pt x="1636" y="85"/>
                  </a:cubicBezTo>
                  <a:cubicBezTo>
                    <a:pt x="1913" y="172"/>
                    <a:pt x="1987" y="406"/>
                    <a:pt x="1966" y="595"/>
                  </a:cubicBezTo>
                  <a:cubicBezTo>
                    <a:pt x="1964" y="614"/>
                    <a:pt x="1962" y="631"/>
                    <a:pt x="1957" y="648"/>
                  </a:cubicBezTo>
                  <a:cubicBezTo>
                    <a:pt x="1940" y="789"/>
                    <a:pt x="1921" y="923"/>
                    <a:pt x="2010" y="1331"/>
                  </a:cubicBezTo>
                  <a:cubicBezTo>
                    <a:pt x="2143" y="1957"/>
                    <a:pt x="1934" y="2416"/>
                    <a:pt x="1462" y="2528"/>
                  </a:cubicBezTo>
                  <a:cubicBezTo>
                    <a:pt x="1407" y="2542"/>
                    <a:pt x="1334" y="2550"/>
                    <a:pt x="1252" y="2550"/>
                  </a:cubicBezTo>
                  <a:cubicBezTo>
                    <a:pt x="960" y="2550"/>
                    <a:pt x="546" y="2441"/>
                    <a:pt x="343" y="2050"/>
                  </a:cubicBezTo>
                  <a:cubicBezTo>
                    <a:pt x="68" y="1523"/>
                    <a:pt x="443" y="1058"/>
                    <a:pt x="612" y="923"/>
                  </a:cubicBezTo>
                  <a:cubicBezTo>
                    <a:pt x="775" y="791"/>
                    <a:pt x="902" y="603"/>
                    <a:pt x="1048" y="387"/>
                  </a:cubicBezTo>
                  <a:cubicBezTo>
                    <a:pt x="1084" y="337"/>
                    <a:pt x="1117" y="284"/>
                    <a:pt x="1156" y="231"/>
                  </a:cubicBezTo>
                  <a:cubicBezTo>
                    <a:pt x="1249" y="95"/>
                    <a:pt x="1361" y="57"/>
                    <a:pt x="1464" y="57"/>
                  </a:cubicBezTo>
                  <a:close/>
                  <a:moveTo>
                    <a:pt x="1464" y="0"/>
                  </a:moveTo>
                  <a:cubicBezTo>
                    <a:pt x="1318" y="0"/>
                    <a:pt x="1201" y="66"/>
                    <a:pt x="1109" y="199"/>
                  </a:cubicBezTo>
                  <a:cubicBezTo>
                    <a:pt x="1071" y="252"/>
                    <a:pt x="1037" y="305"/>
                    <a:pt x="1001" y="356"/>
                  </a:cubicBezTo>
                  <a:cubicBezTo>
                    <a:pt x="857" y="569"/>
                    <a:pt x="732" y="753"/>
                    <a:pt x="576" y="878"/>
                  </a:cubicBezTo>
                  <a:cubicBezTo>
                    <a:pt x="398" y="1022"/>
                    <a:pt x="0" y="1515"/>
                    <a:pt x="292" y="2078"/>
                  </a:cubicBezTo>
                  <a:cubicBezTo>
                    <a:pt x="510" y="2490"/>
                    <a:pt x="948" y="2607"/>
                    <a:pt x="1255" y="2607"/>
                  </a:cubicBezTo>
                  <a:cubicBezTo>
                    <a:pt x="1329" y="2607"/>
                    <a:pt x="1405" y="2598"/>
                    <a:pt x="1477" y="2583"/>
                  </a:cubicBezTo>
                  <a:cubicBezTo>
                    <a:pt x="1974" y="2465"/>
                    <a:pt x="2205" y="1970"/>
                    <a:pt x="2065" y="1320"/>
                  </a:cubicBezTo>
                  <a:cubicBezTo>
                    <a:pt x="1981" y="921"/>
                    <a:pt x="1998" y="791"/>
                    <a:pt x="2014" y="656"/>
                  </a:cubicBezTo>
                  <a:cubicBezTo>
                    <a:pt x="2019" y="639"/>
                    <a:pt x="2021" y="622"/>
                    <a:pt x="2023" y="603"/>
                  </a:cubicBezTo>
                  <a:cubicBezTo>
                    <a:pt x="2046" y="392"/>
                    <a:pt x="1962" y="129"/>
                    <a:pt x="1653" y="32"/>
                  </a:cubicBezTo>
                  <a:cubicBezTo>
                    <a:pt x="1585" y="11"/>
                    <a:pt x="1522" y="0"/>
                    <a:pt x="1464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5926227" y="2451139"/>
              <a:ext cx="201390" cy="170256"/>
            </a:xfrm>
            <a:custGeom>
              <a:avLst/>
              <a:gdLst/>
              <a:ahLst/>
              <a:cxnLst/>
              <a:rect l="l" t="t" r="r" b="b"/>
              <a:pathLst>
                <a:path w="1229" h="1039" extrusionOk="0">
                  <a:moveTo>
                    <a:pt x="645" y="1"/>
                  </a:moveTo>
                  <a:cubicBezTo>
                    <a:pt x="275" y="1"/>
                    <a:pt x="0" y="404"/>
                    <a:pt x="192" y="763"/>
                  </a:cubicBezTo>
                  <a:cubicBezTo>
                    <a:pt x="290" y="949"/>
                    <a:pt x="469" y="1038"/>
                    <a:pt x="647" y="1038"/>
                  </a:cubicBezTo>
                  <a:cubicBezTo>
                    <a:pt x="859" y="1038"/>
                    <a:pt x="1070" y="911"/>
                    <a:pt x="1144" y="672"/>
                  </a:cubicBezTo>
                  <a:cubicBezTo>
                    <a:pt x="1229" y="397"/>
                    <a:pt x="1074" y="107"/>
                    <a:pt x="801" y="25"/>
                  </a:cubicBezTo>
                  <a:cubicBezTo>
                    <a:pt x="748" y="8"/>
                    <a:pt x="695" y="1"/>
                    <a:pt x="64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6" name="Google Shape;2436;p31"/>
          <p:cNvGrpSpPr/>
          <p:nvPr/>
        </p:nvGrpSpPr>
        <p:grpSpPr>
          <a:xfrm>
            <a:off x="2316643" y="3740481"/>
            <a:ext cx="706684" cy="605610"/>
            <a:chOff x="3034215" y="4202356"/>
            <a:chExt cx="388523" cy="333137"/>
          </a:xfrm>
        </p:grpSpPr>
        <p:sp>
          <p:nvSpPr>
            <p:cNvPr id="2437" name="Google Shape;2437;p31"/>
            <p:cNvSpPr/>
            <p:nvPr/>
          </p:nvSpPr>
          <p:spPr>
            <a:xfrm>
              <a:off x="3034215" y="4253154"/>
              <a:ext cx="352146" cy="282339"/>
            </a:xfrm>
            <a:custGeom>
              <a:avLst/>
              <a:gdLst/>
              <a:ahLst/>
              <a:cxnLst/>
              <a:rect l="l" t="t" r="r" b="b"/>
              <a:pathLst>
                <a:path w="2149" h="1723" extrusionOk="0">
                  <a:moveTo>
                    <a:pt x="680" y="1"/>
                  </a:moveTo>
                  <a:cubicBezTo>
                    <a:pt x="680" y="1"/>
                    <a:pt x="1" y="970"/>
                    <a:pt x="631" y="1501"/>
                  </a:cubicBezTo>
                  <a:cubicBezTo>
                    <a:pt x="822" y="1661"/>
                    <a:pt x="1005" y="1723"/>
                    <a:pt x="1174" y="1723"/>
                  </a:cubicBezTo>
                  <a:cubicBezTo>
                    <a:pt x="1740" y="1723"/>
                    <a:pt x="2148" y="1029"/>
                    <a:pt x="2148" y="1029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>
              <a:off x="3111886" y="4202356"/>
              <a:ext cx="310852" cy="265297"/>
            </a:xfrm>
            <a:custGeom>
              <a:avLst/>
              <a:gdLst/>
              <a:ahLst/>
              <a:cxnLst/>
              <a:rect l="l" t="t" r="r" b="b"/>
              <a:pathLst>
                <a:path w="1897" h="1619" extrusionOk="0">
                  <a:moveTo>
                    <a:pt x="784" y="0"/>
                  </a:moveTo>
                  <a:cubicBezTo>
                    <a:pt x="581" y="0"/>
                    <a:pt x="393" y="74"/>
                    <a:pt x="265" y="224"/>
                  </a:cubicBezTo>
                  <a:cubicBezTo>
                    <a:pt x="1" y="533"/>
                    <a:pt x="94" y="1045"/>
                    <a:pt x="470" y="1368"/>
                  </a:cubicBezTo>
                  <a:cubicBezTo>
                    <a:pt x="665" y="1535"/>
                    <a:pt x="897" y="1619"/>
                    <a:pt x="1112" y="1619"/>
                  </a:cubicBezTo>
                  <a:cubicBezTo>
                    <a:pt x="1315" y="1619"/>
                    <a:pt x="1503" y="1544"/>
                    <a:pt x="1632" y="1394"/>
                  </a:cubicBezTo>
                  <a:cubicBezTo>
                    <a:pt x="1896" y="1085"/>
                    <a:pt x="1805" y="573"/>
                    <a:pt x="1427" y="252"/>
                  </a:cubicBezTo>
                  <a:cubicBezTo>
                    <a:pt x="1232" y="85"/>
                    <a:pt x="1000" y="0"/>
                    <a:pt x="784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3214464" y="4289860"/>
              <a:ext cx="105693" cy="90453"/>
            </a:xfrm>
            <a:custGeom>
              <a:avLst/>
              <a:gdLst/>
              <a:ahLst/>
              <a:cxnLst/>
              <a:rect l="l" t="t" r="r" b="b"/>
              <a:pathLst>
                <a:path w="645" h="552" extrusionOk="0">
                  <a:moveTo>
                    <a:pt x="266" y="0"/>
                  </a:moveTo>
                  <a:cubicBezTo>
                    <a:pt x="197" y="0"/>
                    <a:pt x="133" y="26"/>
                    <a:pt x="90" y="77"/>
                  </a:cubicBezTo>
                  <a:cubicBezTo>
                    <a:pt x="1" y="183"/>
                    <a:pt x="33" y="356"/>
                    <a:pt x="160" y="466"/>
                  </a:cubicBezTo>
                  <a:cubicBezTo>
                    <a:pt x="226" y="523"/>
                    <a:pt x="305" y="552"/>
                    <a:pt x="379" y="552"/>
                  </a:cubicBezTo>
                  <a:cubicBezTo>
                    <a:pt x="448" y="552"/>
                    <a:pt x="512" y="526"/>
                    <a:pt x="555" y="475"/>
                  </a:cubicBezTo>
                  <a:cubicBezTo>
                    <a:pt x="644" y="369"/>
                    <a:pt x="614" y="196"/>
                    <a:pt x="485" y="86"/>
                  </a:cubicBezTo>
                  <a:cubicBezTo>
                    <a:pt x="419" y="29"/>
                    <a:pt x="340" y="0"/>
                    <a:pt x="266" y="0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3204469" y="4264788"/>
              <a:ext cx="25071" cy="23597"/>
            </a:xfrm>
            <a:custGeom>
              <a:avLst/>
              <a:gdLst/>
              <a:ahLst/>
              <a:cxnLst/>
              <a:rect l="l" t="t" r="r" b="b"/>
              <a:pathLst>
                <a:path w="153" h="144" extrusionOk="0">
                  <a:moveTo>
                    <a:pt x="66" y="0"/>
                  </a:moveTo>
                  <a:cubicBezTo>
                    <a:pt x="58" y="0"/>
                    <a:pt x="50" y="3"/>
                    <a:pt x="43" y="8"/>
                  </a:cubicBezTo>
                  <a:cubicBezTo>
                    <a:pt x="1" y="36"/>
                    <a:pt x="13" y="69"/>
                    <a:pt x="41" y="101"/>
                  </a:cubicBezTo>
                  <a:cubicBezTo>
                    <a:pt x="61" y="123"/>
                    <a:pt x="91" y="144"/>
                    <a:pt x="116" y="144"/>
                  </a:cubicBezTo>
                  <a:cubicBezTo>
                    <a:pt x="125" y="144"/>
                    <a:pt x="133" y="141"/>
                    <a:pt x="140" y="135"/>
                  </a:cubicBezTo>
                  <a:cubicBezTo>
                    <a:pt x="153" y="124"/>
                    <a:pt x="151" y="105"/>
                    <a:pt x="142" y="74"/>
                  </a:cubicBezTo>
                  <a:cubicBezTo>
                    <a:pt x="134" y="46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3183658" y="4295267"/>
              <a:ext cx="28676" cy="19828"/>
            </a:xfrm>
            <a:custGeom>
              <a:avLst/>
              <a:gdLst/>
              <a:ahLst/>
              <a:cxnLst/>
              <a:rect l="l" t="t" r="r" b="b"/>
              <a:pathLst>
                <a:path w="175" h="121" extrusionOk="0">
                  <a:moveTo>
                    <a:pt x="63" y="0"/>
                  </a:moveTo>
                  <a:cubicBezTo>
                    <a:pt x="50" y="0"/>
                    <a:pt x="37" y="5"/>
                    <a:pt x="28" y="19"/>
                  </a:cubicBezTo>
                  <a:cubicBezTo>
                    <a:pt x="1" y="61"/>
                    <a:pt x="26" y="86"/>
                    <a:pt x="62" y="105"/>
                  </a:cubicBezTo>
                  <a:cubicBezTo>
                    <a:pt x="81" y="114"/>
                    <a:pt x="104" y="121"/>
                    <a:pt x="125" y="121"/>
                  </a:cubicBezTo>
                  <a:cubicBezTo>
                    <a:pt x="143" y="121"/>
                    <a:pt x="160" y="115"/>
                    <a:pt x="168" y="101"/>
                  </a:cubicBezTo>
                  <a:cubicBezTo>
                    <a:pt x="174" y="84"/>
                    <a:pt x="168" y="67"/>
                    <a:pt x="145" y="42"/>
                  </a:cubicBezTo>
                  <a:cubicBezTo>
                    <a:pt x="130" y="25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3186444" y="4331809"/>
              <a:ext cx="27202" cy="17206"/>
            </a:xfrm>
            <a:custGeom>
              <a:avLst/>
              <a:gdLst/>
              <a:ahLst/>
              <a:cxnLst/>
              <a:rect l="l" t="t" r="r" b="b"/>
              <a:pathLst>
                <a:path w="166" h="105" extrusionOk="0">
                  <a:moveTo>
                    <a:pt x="76" y="0"/>
                  </a:moveTo>
                  <a:cubicBezTo>
                    <a:pt x="42" y="0"/>
                    <a:pt x="1" y="13"/>
                    <a:pt x="1" y="50"/>
                  </a:cubicBezTo>
                  <a:cubicBezTo>
                    <a:pt x="2" y="91"/>
                    <a:pt x="25" y="104"/>
                    <a:pt x="56" y="104"/>
                  </a:cubicBezTo>
                  <a:cubicBezTo>
                    <a:pt x="62" y="104"/>
                    <a:pt x="69" y="104"/>
                    <a:pt x="77" y="102"/>
                  </a:cubicBezTo>
                  <a:cubicBezTo>
                    <a:pt x="113" y="100"/>
                    <a:pt x="166" y="77"/>
                    <a:pt x="161" y="43"/>
                  </a:cubicBezTo>
                  <a:cubicBezTo>
                    <a:pt x="159" y="26"/>
                    <a:pt x="142" y="16"/>
                    <a:pt x="111" y="5"/>
                  </a:cubicBezTo>
                  <a:cubicBezTo>
                    <a:pt x="102" y="2"/>
                    <a:pt x="90" y="0"/>
                    <a:pt x="7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3193818" y="4361468"/>
              <a:ext cx="29823" cy="21630"/>
            </a:xfrm>
            <a:custGeom>
              <a:avLst/>
              <a:gdLst/>
              <a:ahLst/>
              <a:cxnLst/>
              <a:rect l="l" t="t" r="r" b="b"/>
              <a:pathLst>
                <a:path w="182" h="132" extrusionOk="0">
                  <a:moveTo>
                    <a:pt x="133" y="0"/>
                  </a:moveTo>
                  <a:cubicBezTo>
                    <a:pt x="123" y="0"/>
                    <a:pt x="112" y="2"/>
                    <a:pt x="97" y="6"/>
                  </a:cubicBezTo>
                  <a:cubicBezTo>
                    <a:pt x="64" y="17"/>
                    <a:pt x="0" y="61"/>
                    <a:pt x="28" y="103"/>
                  </a:cubicBezTo>
                  <a:cubicBezTo>
                    <a:pt x="42" y="124"/>
                    <a:pt x="56" y="132"/>
                    <a:pt x="71" y="132"/>
                  </a:cubicBezTo>
                  <a:cubicBezTo>
                    <a:pt x="87" y="132"/>
                    <a:pt x="104" y="122"/>
                    <a:pt x="121" y="108"/>
                  </a:cubicBezTo>
                  <a:cubicBezTo>
                    <a:pt x="152" y="82"/>
                    <a:pt x="182" y="38"/>
                    <a:pt x="159" y="10"/>
                  </a:cubicBezTo>
                  <a:cubicBezTo>
                    <a:pt x="153" y="3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3219380" y="4382934"/>
              <a:ext cx="26218" cy="24907"/>
            </a:xfrm>
            <a:custGeom>
              <a:avLst/>
              <a:gdLst/>
              <a:ahLst/>
              <a:cxnLst/>
              <a:rect l="l" t="t" r="r" b="b"/>
              <a:pathLst>
                <a:path w="160" h="152" extrusionOk="0">
                  <a:moveTo>
                    <a:pt x="116" y="1"/>
                  </a:moveTo>
                  <a:cubicBezTo>
                    <a:pt x="103" y="1"/>
                    <a:pt x="89" y="9"/>
                    <a:pt x="70" y="23"/>
                  </a:cubicBezTo>
                  <a:cubicBezTo>
                    <a:pt x="43" y="44"/>
                    <a:pt x="1" y="110"/>
                    <a:pt x="43" y="140"/>
                  </a:cubicBezTo>
                  <a:cubicBezTo>
                    <a:pt x="56" y="148"/>
                    <a:pt x="67" y="152"/>
                    <a:pt x="78" y="152"/>
                  </a:cubicBezTo>
                  <a:cubicBezTo>
                    <a:pt x="101" y="152"/>
                    <a:pt x="119" y="133"/>
                    <a:pt x="132" y="108"/>
                  </a:cubicBezTo>
                  <a:cubicBezTo>
                    <a:pt x="149" y="76"/>
                    <a:pt x="159" y="21"/>
                    <a:pt x="130" y="4"/>
                  </a:cubicBezTo>
                  <a:cubicBezTo>
                    <a:pt x="125" y="2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3254447" y="4392930"/>
              <a:ext cx="20975" cy="26218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81" y="0"/>
                  </a:moveTo>
                  <a:cubicBezTo>
                    <a:pt x="66" y="0"/>
                    <a:pt x="54" y="13"/>
                    <a:pt x="36" y="38"/>
                  </a:cubicBezTo>
                  <a:cubicBezTo>
                    <a:pt x="19" y="68"/>
                    <a:pt x="0" y="144"/>
                    <a:pt x="49" y="157"/>
                  </a:cubicBezTo>
                  <a:cubicBezTo>
                    <a:pt x="56" y="159"/>
                    <a:pt x="63" y="160"/>
                    <a:pt x="69" y="160"/>
                  </a:cubicBezTo>
                  <a:cubicBezTo>
                    <a:pt x="103" y="160"/>
                    <a:pt x="118" y="132"/>
                    <a:pt x="123" y="98"/>
                  </a:cubicBezTo>
                  <a:cubicBezTo>
                    <a:pt x="127" y="64"/>
                    <a:pt x="121" y="7"/>
                    <a:pt x="85" y="0"/>
                  </a:cubicBezTo>
                  <a:cubicBezTo>
                    <a:pt x="84" y="0"/>
                    <a:pt x="83" y="0"/>
                    <a:pt x="8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3291480" y="4390308"/>
              <a:ext cx="21302" cy="25399"/>
            </a:xfrm>
            <a:custGeom>
              <a:avLst/>
              <a:gdLst/>
              <a:ahLst/>
              <a:cxnLst/>
              <a:rect l="l" t="t" r="r" b="b"/>
              <a:pathLst>
                <a:path w="130" h="155" extrusionOk="0">
                  <a:moveTo>
                    <a:pt x="34" y="1"/>
                  </a:moveTo>
                  <a:cubicBezTo>
                    <a:pt x="29" y="1"/>
                    <a:pt x="24" y="1"/>
                    <a:pt x="20" y="4"/>
                  </a:cubicBezTo>
                  <a:cubicBezTo>
                    <a:pt x="5" y="10"/>
                    <a:pt x="1" y="29"/>
                    <a:pt x="3" y="63"/>
                  </a:cubicBezTo>
                  <a:cubicBezTo>
                    <a:pt x="3" y="93"/>
                    <a:pt x="27" y="154"/>
                    <a:pt x="67" y="154"/>
                  </a:cubicBezTo>
                  <a:cubicBezTo>
                    <a:pt x="71" y="154"/>
                    <a:pt x="76" y="153"/>
                    <a:pt x="81" y="152"/>
                  </a:cubicBezTo>
                  <a:cubicBezTo>
                    <a:pt x="130" y="135"/>
                    <a:pt x="125" y="99"/>
                    <a:pt x="109" y="63"/>
                  </a:cubicBezTo>
                  <a:cubicBezTo>
                    <a:pt x="94" y="36"/>
                    <a:pt x="62" y="1"/>
                    <a:pt x="3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3312618" y="4374577"/>
              <a:ext cx="28349" cy="20155"/>
            </a:xfrm>
            <a:custGeom>
              <a:avLst/>
              <a:gdLst/>
              <a:ahLst/>
              <a:cxnLst/>
              <a:rect l="l" t="t" r="r" b="b"/>
              <a:pathLst>
                <a:path w="173" h="123" extrusionOk="0">
                  <a:moveTo>
                    <a:pt x="50" y="1"/>
                  </a:moveTo>
                  <a:cubicBezTo>
                    <a:pt x="32" y="1"/>
                    <a:pt x="15" y="6"/>
                    <a:pt x="7" y="21"/>
                  </a:cubicBezTo>
                  <a:cubicBezTo>
                    <a:pt x="1" y="36"/>
                    <a:pt x="7" y="53"/>
                    <a:pt x="28" y="78"/>
                  </a:cubicBezTo>
                  <a:cubicBezTo>
                    <a:pt x="44" y="97"/>
                    <a:pt x="80" y="122"/>
                    <a:pt x="110" y="122"/>
                  </a:cubicBezTo>
                  <a:cubicBezTo>
                    <a:pt x="124" y="122"/>
                    <a:pt x="136" y="117"/>
                    <a:pt x="145" y="104"/>
                  </a:cubicBezTo>
                  <a:cubicBezTo>
                    <a:pt x="172" y="62"/>
                    <a:pt x="149" y="34"/>
                    <a:pt x="113" y="17"/>
                  </a:cubicBezTo>
                  <a:cubicBezTo>
                    <a:pt x="96" y="8"/>
                    <a:pt x="72" y="1"/>
                    <a:pt x="50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3323761" y="4343115"/>
              <a:ext cx="28513" cy="17697"/>
            </a:xfrm>
            <a:custGeom>
              <a:avLst/>
              <a:gdLst/>
              <a:ahLst/>
              <a:cxnLst/>
              <a:rect l="l" t="t" r="r" b="b"/>
              <a:pathLst>
                <a:path w="174" h="108" extrusionOk="0">
                  <a:moveTo>
                    <a:pt x="70" y="0"/>
                  </a:moveTo>
                  <a:cubicBezTo>
                    <a:pt x="40" y="0"/>
                    <a:pt x="9" y="9"/>
                    <a:pt x="2" y="33"/>
                  </a:cubicBezTo>
                  <a:cubicBezTo>
                    <a:pt x="0" y="50"/>
                    <a:pt x="13" y="65"/>
                    <a:pt x="38" y="84"/>
                  </a:cubicBezTo>
                  <a:cubicBezTo>
                    <a:pt x="54" y="96"/>
                    <a:pt x="83" y="108"/>
                    <a:pt x="110" y="108"/>
                  </a:cubicBezTo>
                  <a:cubicBezTo>
                    <a:pt x="131" y="108"/>
                    <a:pt x="150" y="100"/>
                    <a:pt x="157" y="78"/>
                  </a:cubicBezTo>
                  <a:cubicBezTo>
                    <a:pt x="174" y="31"/>
                    <a:pt x="144" y="12"/>
                    <a:pt x="104" y="4"/>
                  </a:cubicBezTo>
                  <a:cubicBezTo>
                    <a:pt x="94" y="2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3323433" y="4309196"/>
              <a:ext cx="29004" cy="18025"/>
            </a:xfrm>
            <a:custGeom>
              <a:avLst/>
              <a:gdLst/>
              <a:ahLst/>
              <a:cxnLst/>
              <a:rect l="l" t="t" r="r" b="b"/>
              <a:pathLst>
                <a:path w="177" h="110" extrusionOk="0">
                  <a:moveTo>
                    <a:pt x="117" y="1"/>
                  </a:moveTo>
                  <a:cubicBezTo>
                    <a:pt x="107" y="1"/>
                    <a:pt x="96" y="3"/>
                    <a:pt x="85" y="6"/>
                  </a:cubicBezTo>
                  <a:cubicBezTo>
                    <a:pt x="51" y="16"/>
                    <a:pt x="0" y="48"/>
                    <a:pt x="11" y="82"/>
                  </a:cubicBezTo>
                  <a:cubicBezTo>
                    <a:pt x="15" y="97"/>
                    <a:pt x="34" y="105"/>
                    <a:pt x="68" y="109"/>
                  </a:cubicBezTo>
                  <a:cubicBezTo>
                    <a:pt x="71" y="110"/>
                    <a:pt x="75" y="110"/>
                    <a:pt x="78" y="110"/>
                  </a:cubicBezTo>
                  <a:cubicBezTo>
                    <a:pt x="114" y="110"/>
                    <a:pt x="177" y="92"/>
                    <a:pt x="167" y="48"/>
                  </a:cubicBezTo>
                  <a:cubicBezTo>
                    <a:pt x="161" y="12"/>
                    <a:pt x="142" y="1"/>
                    <a:pt x="11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3303278" y="4281175"/>
              <a:ext cx="29660" cy="22286"/>
            </a:xfrm>
            <a:custGeom>
              <a:avLst/>
              <a:gdLst/>
              <a:ahLst/>
              <a:cxnLst/>
              <a:rect l="l" t="t" r="r" b="b"/>
              <a:pathLst>
                <a:path w="181" h="136" extrusionOk="0">
                  <a:moveTo>
                    <a:pt x="108" y="1"/>
                  </a:moveTo>
                  <a:cubicBezTo>
                    <a:pt x="91" y="1"/>
                    <a:pt x="74" y="11"/>
                    <a:pt x="58" y="26"/>
                  </a:cubicBezTo>
                  <a:cubicBezTo>
                    <a:pt x="28" y="52"/>
                    <a:pt x="1" y="101"/>
                    <a:pt x="26" y="128"/>
                  </a:cubicBezTo>
                  <a:cubicBezTo>
                    <a:pt x="31" y="133"/>
                    <a:pt x="39" y="136"/>
                    <a:pt x="49" y="136"/>
                  </a:cubicBezTo>
                  <a:cubicBezTo>
                    <a:pt x="59" y="136"/>
                    <a:pt x="71" y="133"/>
                    <a:pt x="87" y="128"/>
                  </a:cubicBezTo>
                  <a:cubicBezTo>
                    <a:pt x="119" y="115"/>
                    <a:pt x="180" y="67"/>
                    <a:pt x="151" y="26"/>
                  </a:cubicBezTo>
                  <a:cubicBezTo>
                    <a:pt x="136" y="8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3279026" y="4258070"/>
              <a:ext cx="25071" cy="25235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76" y="1"/>
                  </a:moveTo>
                  <a:cubicBezTo>
                    <a:pt x="52" y="1"/>
                    <a:pt x="36" y="21"/>
                    <a:pt x="24" y="47"/>
                  </a:cubicBezTo>
                  <a:cubicBezTo>
                    <a:pt x="7" y="83"/>
                    <a:pt x="0" y="136"/>
                    <a:pt x="32" y="151"/>
                  </a:cubicBezTo>
                  <a:cubicBezTo>
                    <a:pt x="36" y="153"/>
                    <a:pt x="40" y="154"/>
                    <a:pt x="44" y="154"/>
                  </a:cubicBezTo>
                  <a:cubicBezTo>
                    <a:pt x="56" y="154"/>
                    <a:pt x="70" y="145"/>
                    <a:pt x="89" y="127"/>
                  </a:cubicBezTo>
                  <a:cubicBezTo>
                    <a:pt x="115" y="106"/>
                    <a:pt x="153" y="36"/>
                    <a:pt x="108" y="11"/>
                  </a:cubicBezTo>
                  <a:cubicBezTo>
                    <a:pt x="96" y="4"/>
                    <a:pt x="86" y="1"/>
                    <a:pt x="7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3245107" y="4250368"/>
              <a:ext cx="18844" cy="26546"/>
            </a:xfrm>
            <a:custGeom>
              <a:avLst/>
              <a:gdLst/>
              <a:ahLst/>
              <a:cxnLst/>
              <a:rect l="l" t="t" r="r" b="b"/>
              <a:pathLst>
                <a:path w="115" h="162" extrusionOk="0">
                  <a:moveTo>
                    <a:pt x="55" y="0"/>
                  </a:moveTo>
                  <a:cubicBezTo>
                    <a:pt x="11" y="0"/>
                    <a:pt x="0" y="31"/>
                    <a:pt x="0" y="71"/>
                  </a:cubicBezTo>
                  <a:cubicBezTo>
                    <a:pt x="0" y="107"/>
                    <a:pt x="17" y="162"/>
                    <a:pt x="51" y="162"/>
                  </a:cubicBezTo>
                  <a:cubicBezTo>
                    <a:pt x="68" y="162"/>
                    <a:pt x="81" y="145"/>
                    <a:pt x="95" y="115"/>
                  </a:cubicBezTo>
                  <a:cubicBezTo>
                    <a:pt x="108" y="85"/>
                    <a:pt x="114" y="7"/>
                    <a:pt x="64" y="1"/>
                  </a:cubicBezTo>
                  <a:cubicBezTo>
                    <a:pt x="61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31"/>
          <p:cNvGrpSpPr/>
          <p:nvPr/>
        </p:nvGrpSpPr>
        <p:grpSpPr>
          <a:xfrm>
            <a:off x="6098386" y="3482145"/>
            <a:ext cx="663608" cy="863947"/>
            <a:chOff x="5614888" y="3966392"/>
            <a:chExt cx="481923" cy="634648"/>
          </a:xfrm>
        </p:grpSpPr>
        <p:sp>
          <p:nvSpPr>
            <p:cNvPr id="2454" name="Google Shape;2454;p31"/>
            <p:cNvSpPr/>
            <p:nvPr/>
          </p:nvSpPr>
          <p:spPr>
            <a:xfrm>
              <a:off x="5894110" y="4003425"/>
              <a:ext cx="202701" cy="201062"/>
            </a:xfrm>
            <a:custGeom>
              <a:avLst/>
              <a:gdLst/>
              <a:ahLst/>
              <a:cxnLst/>
              <a:rect l="l" t="t" r="r" b="b"/>
              <a:pathLst>
                <a:path w="1237" h="1227" extrusionOk="0">
                  <a:moveTo>
                    <a:pt x="781" y="0"/>
                  </a:moveTo>
                  <a:cubicBezTo>
                    <a:pt x="627" y="0"/>
                    <a:pt x="621" y="325"/>
                    <a:pt x="621" y="357"/>
                  </a:cubicBezTo>
                  <a:lnTo>
                    <a:pt x="621" y="357"/>
                  </a:lnTo>
                  <a:cubicBezTo>
                    <a:pt x="621" y="330"/>
                    <a:pt x="617" y="82"/>
                    <a:pt x="494" y="82"/>
                  </a:cubicBezTo>
                  <a:cubicBezTo>
                    <a:pt x="475" y="82"/>
                    <a:pt x="452" y="89"/>
                    <a:pt x="426" y="103"/>
                  </a:cubicBezTo>
                  <a:cubicBezTo>
                    <a:pt x="313" y="166"/>
                    <a:pt x="334" y="290"/>
                    <a:pt x="369" y="379"/>
                  </a:cubicBezTo>
                  <a:lnTo>
                    <a:pt x="369" y="379"/>
                  </a:lnTo>
                  <a:cubicBezTo>
                    <a:pt x="343" y="341"/>
                    <a:pt x="308" y="307"/>
                    <a:pt x="267" y="307"/>
                  </a:cubicBezTo>
                  <a:cubicBezTo>
                    <a:pt x="244" y="307"/>
                    <a:pt x="218" y="318"/>
                    <a:pt x="191" y="346"/>
                  </a:cubicBezTo>
                  <a:cubicBezTo>
                    <a:pt x="58" y="488"/>
                    <a:pt x="174" y="721"/>
                    <a:pt x="217" y="763"/>
                  </a:cubicBezTo>
                  <a:cubicBezTo>
                    <a:pt x="259" y="803"/>
                    <a:pt x="18" y="1040"/>
                    <a:pt x="3" y="1186"/>
                  </a:cubicBezTo>
                  <a:cubicBezTo>
                    <a:pt x="0" y="1215"/>
                    <a:pt x="5" y="1227"/>
                    <a:pt x="15" y="1227"/>
                  </a:cubicBezTo>
                  <a:cubicBezTo>
                    <a:pt x="54" y="1227"/>
                    <a:pt x="172" y="1042"/>
                    <a:pt x="172" y="1042"/>
                  </a:cubicBezTo>
                  <a:cubicBezTo>
                    <a:pt x="172" y="1042"/>
                    <a:pt x="231" y="936"/>
                    <a:pt x="345" y="936"/>
                  </a:cubicBezTo>
                  <a:cubicBezTo>
                    <a:pt x="355" y="936"/>
                    <a:pt x="366" y="937"/>
                    <a:pt x="377" y="939"/>
                  </a:cubicBezTo>
                  <a:cubicBezTo>
                    <a:pt x="422" y="948"/>
                    <a:pt x="524" y="1011"/>
                    <a:pt x="641" y="1011"/>
                  </a:cubicBezTo>
                  <a:cubicBezTo>
                    <a:pt x="687" y="1011"/>
                    <a:pt x="734" y="1002"/>
                    <a:pt x="781" y="977"/>
                  </a:cubicBezTo>
                  <a:cubicBezTo>
                    <a:pt x="930" y="898"/>
                    <a:pt x="873" y="789"/>
                    <a:pt x="772" y="758"/>
                  </a:cubicBezTo>
                  <a:lnTo>
                    <a:pt x="772" y="758"/>
                  </a:lnTo>
                  <a:cubicBezTo>
                    <a:pt x="895" y="758"/>
                    <a:pt x="1040" y="734"/>
                    <a:pt x="1048" y="621"/>
                  </a:cubicBezTo>
                  <a:cubicBezTo>
                    <a:pt x="1059" y="491"/>
                    <a:pt x="931" y="479"/>
                    <a:pt x="886" y="479"/>
                  </a:cubicBezTo>
                  <a:cubicBezTo>
                    <a:pt x="878" y="479"/>
                    <a:pt x="873" y="479"/>
                    <a:pt x="871" y="480"/>
                  </a:cubicBezTo>
                  <a:lnTo>
                    <a:pt x="871" y="480"/>
                  </a:lnTo>
                  <a:cubicBezTo>
                    <a:pt x="888" y="478"/>
                    <a:pt x="1236" y="447"/>
                    <a:pt x="1154" y="241"/>
                  </a:cubicBezTo>
                  <a:cubicBezTo>
                    <a:pt x="1137" y="196"/>
                    <a:pt x="1104" y="181"/>
                    <a:pt x="1065" y="181"/>
                  </a:cubicBezTo>
                  <a:cubicBezTo>
                    <a:pt x="970" y="181"/>
                    <a:pt x="841" y="274"/>
                    <a:pt x="841" y="274"/>
                  </a:cubicBezTo>
                  <a:cubicBezTo>
                    <a:pt x="841" y="274"/>
                    <a:pt x="1029" y="90"/>
                    <a:pt x="836" y="12"/>
                  </a:cubicBezTo>
                  <a:cubicBezTo>
                    <a:pt x="816" y="4"/>
                    <a:pt x="798" y="0"/>
                    <a:pt x="78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5895585" y="4016534"/>
              <a:ext cx="187789" cy="190083"/>
            </a:xfrm>
            <a:custGeom>
              <a:avLst/>
              <a:gdLst/>
              <a:ahLst/>
              <a:cxnLst/>
              <a:rect l="l" t="t" r="r" b="b"/>
              <a:pathLst>
                <a:path w="1146" h="1160" extrusionOk="0">
                  <a:moveTo>
                    <a:pt x="810" y="1"/>
                  </a:moveTo>
                  <a:cubicBezTo>
                    <a:pt x="797" y="1"/>
                    <a:pt x="784" y="9"/>
                    <a:pt x="779" y="21"/>
                  </a:cubicBezTo>
                  <a:cubicBezTo>
                    <a:pt x="737" y="137"/>
                    <a:pt x="701" y="256"/>
                    <a:pt x="671" y="374"/>
                  </a:cubicBezTo>
                  <a:lnTo>
                    <a:pt x="635" y="398"/>
                  </a:lnTo>
                  <a:cubicBezTo>
                    <a:pt x="618" y="410"/>
                    <a:pt x="601" y="423"/>
                    <a:pt x="582" y="436"/>
                  </a:cubicBezTo>
                  <a:lnTo>
                    <a:pt x="555" y="457"/>
                  </a:lnTo>
                  <a:cubicBezTo>
                    <a:pt x="565" y="319"/>
                    <a:pt x="510" y="135"/>
                    <a:pt x="502" y="108"/>
                  </a:cubicBezTo>
                  <a:cubicBezTo>
                    <a:pt x="497" y="92"/>
                    <a:pt x="485" y="85"/>
                    <a:pt x="472" y="85"/>
                  </a:cubicBezTo>
                  <a:cubicBezTo>
                    <a:pt x="453" y="85"/>
                    <a:pt x="433" y="102"/>
                    <a:pt x="442" y="127"/>
                  </a:cubicBezTo>
                  <a:cubicBezTo>
                    <a:pt x="468" y="209"/>
                    <a:pt x="523" y="436"/>
                    <a:pt x="474" y="518"/>
                  </a:cubicBezTo>
                  <a:cubicBezTo>
                    <a:pt x="436" y="550"/>
                    <a:pt x="398" y="582"/>
                    <a:pt x="360" y="618"/>
                  </a:cubicBezTo>
                  <a:cubicBezTo>
                    <a:pt x="362" y="482"/>
                    <a:pt x="290" y="317"/>
                    <a:pt x="286" y="309"/>
                  </a:cubicBezTo>
                  <a:cubicBezTo>
                    <a:pt x="281" y="295"/>
                    <a:pt x="270" y="290"/>
                    <a:pt x="259" y="290"/>
                  </a:cubicBezTo>
                  <a:cubicBezTo>
                    <a:pt x="241" y="290"/>
                    <a:pt x="223" y="304"/>
                    <a:pt x="227" y="326"/>
                  </a:cubicBezTo>
                  <a:cubicBezTo>
                    <a:pt x="227" y="328"/>
                    <a:pt x="229" y="332"/>
                    <a:pt x="229" y="334"/>
                  </a:cubicBezTo>
                  <a:cubicBezTo>
                    <a:pt x="258" y="404"/>
                    <a:pt x="328" y="603"/>
                    <a:pt x="282" y="694"/>
                  </a:cubicBezTo>
                  <a:cubicBezTo>
                    <a:pt x="163" y="816"/>
                    <a:pt x="68" y="960"/>
                    <a:pt x="5" y="1117"/>
                  </a:cubicBezTo>
                  <a:cubicBezTo>
                    <a:pt x="2" y="1123"/>
                    <a:pt x="0" y="1127"/>
                    <a:pt x="2" y="1134"/>
                  </a:cubicBezTo>
                  <a:cubicBezTo>
                    <a:pt x="2" y="1144"/>
                    <a:pt x="11" y="1153"/>
                    <a:pt x="21" y="1157"/>
                  </a:cubicBezTo>
                  <a:cubicBezTo>
                    <a:pt x="25" y="1158"/>
                    <a:pt x="29" y="1159"/>
                    <a:pt x="33" y="1159"/>
                  </a:cubicBezTo>
                  <a:cubicBezTo>
                    <a:pt x="46" y="1159"/>
                    <a:pt x="57" y="1152"/>
                    <a:pt x="62" y="1140"/>
                  </a:cubicBezTo>
                  <a:cubicBezTo>
                    <a:pt x="123" y="990"/>
                    <a:pt x="212" y="852"/>
                    <a:pt x="326" y="738"/>
                  </a:cubicBezTo>
                  <a:cubicBezTo>
                    <a:pt x="339" y="735"/>
                    <a:pt x="354" y="734"/>
                    <a:pt x="372" y="734"/>
                  </a:cubicBezTo>
                  <a:cubicBezTo>
                    <a:pt x="478" y="734"/>
                    <a:pt x="652" y="784"/>
                    <a:pt x="720" y="808"/>
                  </a:cubicBezTo>
                  <a:cubicBezTo>
                    <a:pt x="724" y="809"/>
                    <a:pt x="727" y="810"/>
                    <a:pt x="731" y="810"/>
                  </a:cubicBezTo>
                  <a:cubicBezTo>
                    <a:pt x="763" y="810"/>
                    <a:pt x="775" y="762"/>
                    <a:pt x="741" y="751"/>
                  </a:cubicBezTo>
                  <a:cubicBezTo>
                    <a:pt x="715" y="740"/>
                    <a:pt x="529" y="679"/>
                    <a:pt x="392" y="673"/>
                  </a:cubicBezTo>
                  <a:cubicBezTo>
                    <a:pt x="462" y="607"/>
                    <a:pt x="533" y="548"/>
                    <a:pt x="610" y="493"/>
                  </a:cubicBezTo>
                  <a:cubicBezTo>
                    <a:pt x="613" y="492"/>
                    <a:pt x="618" y="492"/>
                    <a:pt x="622" y="492"/>
                  </a:cubicBezTo>
                  <a:cubicBezTo>
                    <a:pt x="703" y="492"/>
                    <a:pt x="875" y="545"/>
                    <a:pt x="940" y="569"/>
                  </a:cubicBezTo>
                  <a:cubicBezTo>
                    <a:pt x="943" y="570"/>
                    <a:pt x="947" y="571"/>
                    <a:pt x="950" y="571"/>
                  </a:cubicBezTo>
                  <a:cubicBezTo>
                    <a:pt x="981" y="571"/>
                    <a:pt x="995" y="521"/>
                    <a:pt x="961" y="510"/>
                  </a:cubicBezTo>
                  <a:cubicBezTo>
                    <a:pt x="872" y="478"/>
                    <a:pt x="781" y="455"/>
                    <a:pt x="690" y="436"/>
                  </a:cubicBezTo>
                  <a:cubicBezTo>
                    <a:pt x="823" y="347"/>
                    <a:pt x="963" y="269"/>
                    <a:pt x="1109" y="203"/>
                  </a:cubicBezTo>
                  <a:cubicBezTo>
                    <a:pt x="1145" y="190"/>
                    <a:pt x="1132" y="142"/>
                    <a:pt x="1102" y="142"/>
                  </a:cubicBezTo>
                  <a:cubicBezTo>
                    <a:pt x="1097" y="142"/>
                    <a:pt x="1091" y="143"/>
                    <a:pt x="1086" y="146"/>
                  </a:cubicBezTo>
                  <a:cubicBezTo>
                    <a:pt x="967" y="197"/>
                    <a:pt x="855" y="256"/>
                    <a:pt x="745" y="326"/>
                  </a:cubicBezTo>
                  <a:cubicBezTo>
                    <a:pt x="785" y="184"/>
                    <a:pt x="838" y="44"/>
                    <a:pt x="838" y="42"/>
                  </a:cubicBezTo>
                  <a:cubicBezTo>
                    <a:pt x="842" y="27"/>
                    <a:pt x="836" y="8"/>
                    <a:pt x="819" y="2"/>
                  </a:cubicBezTo>
                  <a:cubicBezTo>
                    <a:pt x="816" y="1"/>
                    <a:pt x="813" y="1"/>
                    <a:pt x="810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5835939" y="3966392"/>
              <a:ext cx="160424" cy="240882"/>
            </a:xfrm>
            <a:custGeom>
              <a:avLst/>
              <a:gdLst/>
              <a:ahLst/>
              <a:cxnLst/>
              <a:rect l="l" t="t" r="r" b="b"/>
              <a:pathLst>
                <a:path w="979" h="1470" extrusionOk="0">
                  <a:moveTo>
                    <a:pt x="446" y="0"/>
                  </a:moveTo>
                  <a:cubicBezTo>
                    <a:pt x="435" y="0"/>
                    <a:pt x="423" y="1"/>
                    <a:pt x="411" y="3"/>
                  </a:cubicBezTo>
                  <a:cubicBezTo>
                    <a:pt x="189" y="42"/>
                    <a:pt x="390" y="379"/>
                    <a:pt x="409" y="411"/>
                  </a:cubicBezTo>
                  <a:lnTo>
                    <a:pt x="409" y="411"/>
                  </a:lnTo>
                  <a:cubicBezTo>
                    <a:pt x="396" y="390"/>
                    <a:pt x="294" y="232"/>
                    <a:pt x="200" y="232"/>
                  </a:cubicBezTo>
                  <a:cubicBezTo>
                    <a:pt x="168" y="232"/>
                    <a:pt x="137" y="250"/>
                    <a:pt x="110" y="297"/>
                  </a:cubicBezTo>
                  <a:cubicBezTo>
                    <a:pt x="48" y="411"/>
                    <a:pt x="133" y="506"/>
                    <a:pt x="210" y="563"/>
                  </a:cubicBezTo>
                  <a:lnTo>
                    <a:pt x="210" y="563"/>
                  </a:lnTo>
                  <a:cubicBezTo>
                    <a:pt x="184" y="552"/>
                    <a:pt x="156" y="543"/>
                    <a:pt x="130" y="543"/>
                  </a:cubicBezTo>
                  <a:cubicBezTo>
                    <a:pt x="89" y="543"/>
                    <a:pt x="54" y="565"/>
                    <a:pt x="41" y="630"/>
                  </a:cubicBezTo>
                  <a:cubicBezTo>
                    <a:pt x="0" y="820"/>
                    <a:pt x="225" y="957"/>
                    <a:pt x="282" y="968"/>
                  </a:cubicBezTo>
                  <a:cubicBezTo>
                    <a:pt x="339" y="981"/>
                    <a:pt x="263" y="1311"/>
                    <a:pt x="324" y="1440"/>
                  </a:cubicBezTo>
                  <a:cubicBezTo>
                    <a:pt x="334" y="1461"/>
                    <a:pt x="343" y="1470"/>
                    <a:pt x="350" y="1470"/>
                  </a:cubicBezTo>
                  <a:cubicBezTo>
                    <a:pt x="389" y="1470"/>
                    <a:pt x="392" y="1228"/>
                    <a:pt x="392" y="1228"/>
                  </a:cubicBezTo>
                  <a:cubicBezTo>
                    <a:pt x="392" y="1228"/>
                    <a:pt x="385" y="1084"/>
                    <a:pt x="512" y="1034"/>
                  </a:cubicBezTo>
                  <a:cubicBezTo>
                    <a:pt x="572" y="1010"/>
                    <a:pt x="777" y="1019"/>
                    <a:pt x="874" y="850"/>
                  </a:cubicBezTo>
                  <a:cubicBezTo>
                    <a:pt x="944" y="726"/>
                    <a:pt x="880" y="663"/>
                    <a:pt x="797" y="663"/>
                  </a:cubicBezTo>
                  <a:cubicBezTo>
                    <a:pt x="783" y="663"/>
                    <a:pt x="768" y="665"/>
                    <a:pt x="753" y="669"/>
                  </a:cubicBezTo>
                  <a:lnTo>
                    <a:pt x="753" y="669"/>
                  </a:lnTo>
                  <a:cubicBezTo>
                    <a:pt x="857" y="604"/>
                    <a:pt x="964" y="508"/>
                    <a:pt x="912" y="410"/>
                  </a:cubicBezTo>
                  <a:cubicBezTo>
                    <a:pt x="884" y="355"/>
                    <a:pt x="844" y="338"/>
                    <a:pt x="806" y="338"/>
                  </a:cubicBezTo>
                  <a:cubicBezTo>
                    <a:pt x="748" y="338"/>
                    <a:pt x="693" y="377"/>
                    <a:pt x="687" y="381"/>
                  </a:cubicBezTo>
                  <a:lnTo>
                    <a:pt x="687" y="381"/>
                  </a:lnTo>
                  <a:cubicBezTo>
                    <a:pt x="703" y="370"/>
                    <a:pt x="979" y="162"/>
                    <a:pt x="800" y="29"/>
                  </a:cubicBezTo>
                  <a:cubicBezTo>
                    <a:pt x="782" y="15"/>
                    <a:pt x="763" y="9"/>
                    <a:pt x="745" y="9"/>
                  </a:cubicBezTo>
                  <a:cubicBezTo>
                    <a:pt x="638" y="9"/>
                    <a:pt x="553" y="225"/>
                    <a:pt x="553" y="225"/>
                  </a:cubicBezTo>
                  <a:cubicBezTo>
                    <a:pt x="553" y="225"/>
                    <a:pt x="607" y="0"/>
                    <a:pt x="446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5850850" y="3971963"/>
              <a:ext cx="129453" cy="235146"/>
            </a:xfrm>
            <a:custGeom>
              <a:avLst/>
              <a:gdLst/>
              <a:ahLst/>
              <a:cxnLst/>
              <a:rect l="l" t="t" r="r" b="b"/>
              <a:pathLst>
                <a:path w="790" h="1435" extrusionOk="0">
                  <a:moveTo>
                    <a:pt x="673" y="0"/>
                  </a:moveTo>
                  <a:cubicBezTo>
                    <a:pt x="665" y="0"/>
                    <a:pt x="657" y="4"/>
                    <a:pt x="650" y="12"/>
                  </a:cubicBezTo>
                  <a:cubicBezTo>
                    <a:pt x="578" y="117"/>
                    <a:pt x="514" y="230"/>
                    <a:pt x="457" y="344"/>
                  </a:cubicBezTo>
                  <a:cubicBezTo>
                    <a:pt x="415" y="206"/>
                    <a:pt x="385" y="58"/>
                    <a:pt x="385" y="56"/>
                  </a:cubicBezTo>
                  <a:cubicBezTo>
                    <a:pt x="384" y="42"/>
                    <a:pt x="371" y="32"/>
                    <a:pt x="357" y="32"/>
                  </a:cubicBezTo>
                  <a:cubicBezTo>
                    <a:pt x="355" y="32"/>
                    <a:pt x="352" y="32"/>
                    <a:pt x="349" y="33"/>
                  </a:cubicBezTo>
                  <a:cubicBezTo>
                    <a:pt x="333" y="37"/>
                    <a:pt x="322" y="52"/>
                    <a:pt x="326" y="69"/>
                  </a:cubicBezTo>
                  <a:cubicBezTo>
                    <a:pt x="349" y="189"/>
                    <a:pt x="381" y="310"/>
                    <a:pt x="421" y="426"/>
                  </a:cubicBezTo>
                  <a:cubicBezTo>
                    <a:pt x="415" y="439"/>
                    <a:pt x="409" y="452"/>
                    <a:pt x="404" y="464"/>
                  </a:cubicBezTo>
                  <a:cubicBezTo>
                    <a:pt x="394" y="483"/>
                    <a:pt x="385" y="505"/>
                    <a:pt x="377" y="526"/>
                  </a:cubicBezTo>
                  <a:cubicBezTo>
                    <a:pt x="373" y="536"/>
                    <a:pt x="369" y="547"/>
                    <a:pt x="364" y="557"/>
                  </a:cubicBezTo>
                  <a:cubicBezTo>
                    <a:pt x="303" y="435"/>
                    <a:pt x="157" y="308"/>
                    <a:pt x="136" y="289"/>
                  </a:cubicBezTo>
                  <a:cubicBezTo>
                    <a:pt x="130" y="285"/>
                    <a:pt x="124" y="283"/>
                    <a:pt x="118" y="283"/>
                  </a:cubicBezTo>
                  <a:cubicBezTo>
                    <a:pt x="92" y="283"/>
                    <a:pt x="72" y="315"/>
                    <a:pt x="96" y="337"/>
                  </a:cubicBezTo>
                  <a:cubicBezTo>
                    <a:pt x="159" y="392"/>
                    <a:pt x="326" y="555"/>
                    <a:pt x="330" y="651"/>
                  </a:cubicBezTo>
                  <a:cubicBezTo>
                    <a:pt x="314" y="697"/>
                    <a:pt x="299" y="746"/>
                    <a:pt x="286" y="796"/>
                  </a:cubicBezTo>
                  <a:cubicBezTo>
                    <a:pt x="214" y="680"/>
                    <a:pt x="68" y="579"/>
                    <a:pt x="60" y="574"/>
                  </a:cubicBezTo>
                  <a:cubicBezTo>
                    <a:pt x="54" y="571"/>
                    <a:pt x="48" y="569"/>
                    <a:pt x="42" y="569"/>
                  </a:cubicBezTo>
                  <a:cubicBezTo>
                    <a:pt x="19" y="569"/>
                    <a:pt x="0" y="597"/>
                    <a:pt x="17" y="619"/>
                  </a:cubicBezTo>
                  <a:cubicBezTo>
                    <a:pt x="19" y="621"/>
                    <a:pt x="22" y="623"/>
                    <a:pt x="24" y="625"/>
                  </a:cubicBezTo>
                  <a:cubicBezTo>
                    <a:pt x="87" y="667"/>
                    <a:pt x="250" y="799"/>
                    <a:pt x="261" y="902"/>
                  </a:cubicBezTo>
                  <a:cubicBezTo>
                    <a:pt x="223" y="1069"/>
                    <a:pt x="220" y="1241"/>
                    <a:pt x="250" y="1410"/>
                  </a:cubicBezTo>
                  <a:cubicBezTo>
                    <a:pt x="250" y="1414"/>
                    <a:pt x="252" y="1421"/>
                    <a:pt x="256" y="1423"/>
                  </a:cubicBezTo>
                  <a:cubicBezTo>
                    <a:pt x="261" y="1431"/>
                    <a:pt x="269" y="1435"/>
                    <a:pt x="278" y="1435"/>
                  </a:cubicBezTo>
                  <a:cubicBezTo>
                    <a:pt x="280" y="1435"/>
                    <a:pt x="283" y="1434"/>
                    <a:pt x="286" y="1433"/>
                  </a:cubicBezTo>
                  <a:cubicBezTo>
                    <a:pt x="303" y="1431"/>
                    <a:pt x="314" y="1414"/>
                    <a:pt x="311" y="1397"/>
                  </a:cubicBezTo>
                  <a:cubicBezTo>
                    <a:pt x="282" y="1239"/>
                    <a:pt x="286" y="1076"/>
                    <a:pt x="322" y="917"/>
                  </a:cubicBezTo>
                  <a:cubicBezTo>
                    <a:pt x="390" y="849"/>
                    <a:pt x="612" y="786"/>
                    <a:pt x="692" y="767"/>
                  </a:cubicBezTo>
                  <a:cubicBezTo>
                    <a:pt x="726" y="757"/>
                    <a:pt x="719" y="707"/>
                    <a:pt x="685" y="707"/>
                  </a:cubicBezTo>
                  <a:cubicBezTo>
                    <a:pt x="684" y="707"/>
                    <a:pt x="682" y="707"/>
                    <a:pt x="680" y="708"/>
                  </a:cubicBezTo>
                  <a:cubicBezTo>
                    <a:pt x="652" y="714"/>
                    <a:pt x="462" y="758"/>
                    <a:pt x="343" y="826"/>
                  </a:cubicBezTo>
                  <a:cubicBezTo>
                    <a:pt x="366" y="735"/>
                    <a:pt x="396" y="646"/>
                    <a:pt x="432" y="557"/>
                  </a:cubicBezTo>
                  <a:cubicBezTo>
                    <a:pt x="491" y="513"/>
                    <a:pt x="682" y="464"/>
                    <a:pt x="751" y="447"/>
                  </a:cubicBezTo>
                  <a:cubicBezTo>
                    <a:pt x="789" y="440"/>
                    <a:pt x="778" y="385"/>
                    <a:pt x="744" y="385"/>
                  </a:cubicBezTo>
                  <a:cubicBezTo>
                    <a:pt x="742" y="385"/>
                    <a:pt x="739" y="386"/>
                    <a:pt x="737" y="386"/>
                  </a:cubicBezTo>
                  <a:cubicBezTo>
                    <a:pt x="646" y="407"/>
                    <a:pt x="557" y="435"/>
                    <a:pt x="470" y="469"/>
                  </a:cubicBezTo>
                  <a:cubicBezTo>
                    <a:pt x="534" y="323"/>
                    <a:pt x="612" y="181"/>
                    <a:pt x="701" y="48"/>
                  </a:cubicBezTo>
                  <a:cubicBezTo>
                    <a:pt x="716" y="24"/>
                    <a:pt x="696" y="0"/>
                    <a:pt x="67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5614888" y="4173024"/>
              <a:ext cx="376562" cy="428015"/>
            </a:xfrm>
            <a:custGeom>
              <a:avLst/>
              <a:gdLst/>
              <a:ahLst/>
              <a:cxnLst/>
              <a:rect l="l" t="t" r="r" b="b"/>
              <a:pathLst>
                <a:path w="2298" h="2612" extrusionOk="0">
                  <a:moveTo>
                    <a:pt x="1431" y="0"/>
                  </a:moveTo>
                  <a:cubicBezTo>
                    <a:pt x="1194" y="0"/>
                    <a:pt x="939" y="108"/>
                    <a:pt x="804" y="395"/>
                  </a:cubicBezTo>
                  <a:cubicBezTo>
                    <a:pt x="511" y="1007"/>
                    <a:pt x="0" y="2612"/>
                    <a:pt x="655" y="2612"/>
                  </a:cubicBezTo>
                  <a:cubicBezTo>
                    <a:pt x="658" y="2612"/>
                    <a:pt x="661" y="2612"/>
                    <a:pt x="664" y="2612"/>
                  </a:cubicBezTo>
                  <a:cubicBezTo>
                    <a:pt x="1206" y="2601"/>
                    <a:pt x="2065" y="1526"/>
                    <a:pt x="2185" y="911"/>
                  </a:cubicBezTo>
                  <a:cubicBezTo>
                    <a:pt x="2297" y="327"/>
                    <a:pt x="1864" y="141"/>
                    <a:pt x="1864" y="141"/>
                  </a:cubicBezTo>
                  <a:cubicBezTo>
                    <a:pt x="1763" y="56"/>
                    <a:pt x="1601" y="0"/>
                    <a:pt x="143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5878052" y="4249221"/>
              <a:ext cx="66857" cy="40802"/>
            </a:xfrm>
            <a:custGeom>
              <a:avLst/>
              <a:gdLst/>
              <a:ahLst/>
              <a:cxnLst/>
              <a:rect l="l" t="t" r="r" b="b"/>
              <a:pathLst>
                <a:path w="408" h="249" extrusionOk="0">
                  <a:moveTo>
                    <a:pt x="45" y="0"/>
                  </a:moveTo>
                  <a:cubicBezTo>
                    <a:pt x="10" y="0"/>
                    <a:pt x="0" y="53"/>
                    <a:pt x="38" y="63"/>
                  </a:cubicBezTo>
                  <a:cubicBezTo>
                    <a:pt x="205" y="103"/>
                    <a:pt x="342" y="238"/>
                    <a:pt x="344" y="241"/>
                  </a:cubicBezTo>
                  <a:cubicBezTo>
                    <a:pt x="351" y="245"/>
                    <a:pt x="359" y="249"/>
                    <a:pt x="368" y="249"/>
                  </a:cubicBezTo>
                  <a:lnTo>
                    <a:pt x="368" y="247"/>
                  </a:lnTo>
                  <a:cubicBezTo>
                    <a:pt x="393" y="247"/>
                    <a:pt x="408" y="215"/>
                    <a:pt x="389" y="194"/>
                  </a:cubicBezTo>
                  <a:cubicBezTo>
                    <a:pt x="382" y="188"/>
                    <a:pt x="236" y="44"/>
                    <a:pt x="54" y="1"/>
                  </a:cubicBezTo>
                  <a:cubicBezTo>
                    <a:pt x="51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5793826" y="4275767"/>
              <a:ext cx="46046" cy="23760"/>
            </a:xfrm>
            <a:custGeom>
              <a:avLst/>
              <a:gdLst/>
              <a:ahLst/>
              <a:cxnLst/>
              <a:rect l="l" t="t" r="r" b="b"/>
              <a:pathLst>
                <a:path w="281" h="145" extrusionOk="0">
                  <a:moveTo>
                    <a:pt x="44" y="0"/>
                  </a:moveTo>
                  <a:cubicBezTo>
                    <a:pt x="3" y="0"/>
                    <a:pt x="0" y="62"/>
                    <a:pt x="42" y="64"/>
                  </a:cubicBezTo>
                  <a:cubicBezTo>
                    <a:pt x="122" y="68"/>
                    <a:pt x="221" y="138"/>
                    <a:pt x="221" y="138"/>
                  </a:cubicBezTo>
                  <a:cubicBezTo>
                    <a:pt x="226" y="142"/>
                    <a:pt x="232" y="144"/>
                    <a:pt x="238" y="144"/>
                  </a:cubicBezTo>
                  <a:cubicBezTo>
                    <a:pt x="268" y="144"/>
                    <a:pt x="281" y="104"/>
                    <a:pt x="257" y="87"/>
                  </a:cubicBezTo>
                  <a:cubicBezTo>
                    <a:pt x="253" y="83"/>
                    <a:pt x="143" y="7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5841674" y="4365565"/>
              <a:ext cx="63088" cy="40639"/>
            </a:xfrm>
            <a:custGeom>
              <a:avLst/>
              <a:gdLst/>
              <a:ahLst/>
              <a:cxnLst/>
              <a:rect l="l" t="t" r="r" b="b"/>
              <a:pathLst>
                <a:path w="385" h="248" extrusionOk="0">
                  <a:moveTo>
                    <a:pt x="46" y="1"/>
                  </a:moveTo>
                  <a:cubicBezTo>
                    <a:pt x="13" y="1"/>
                    <a:pt x="1" y="52"/>
                    <a:pt x="37" y="62"/>
                  </a:cubicBezTo>
                  <a:cubicBezTo>
                    <a:pt x="152" y="97"/>
                    <a:pt x="319" y="237"/>
                    <a:pt x="319" y="239"/>
                  </a:cubicBezTo>
                  <a:cubicBezTo>
                    <a:pt x="325" y="243"/>
                    <a:pt x="334" y="248"/>
                    <a:pt x="340" y="248"/>
                  </a:cubicBezTo>
                  <a:cubicBezTo>
                    <a:pt x="370" y="248"/>
                    <a:pt x="384" y="210"/>
                    <a:pt x="361" y="191"/>
                  </a:cubicBezTo>
                  <a:cubicBezTo>
                    <a:pt x="353" y="184"/>
                    <a:pt x="181" y="40"/>
                    <a:pt x="56" y="2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5741718" y="4280847"/>
              <a:ext cx="65874" cy="31462"/>
            </a:xfrm>
            <a:custGeom>
              <a:avLst/>
              <a:gdLst/>
              <a:ahLst/>
              <a:cxnLst/>
              <a:rect l="l" t="t" r="r" b="b"/>
              <a:pathLst>
                <a:path w="402" h="192" extrusionOk="0">
                  <a:moveTo>
                    <a:pt x="42" y="0"/>
                  </a:moveTo>
                  <a:cubicBezTo>
                    <a:pt x="6" y="0"/>
                    <a:pt x="1" y="60"/>
                    <a:pt x="42" y="62"/>
                  </a:cubicBezTo>
                  <a:cubicBezTo>
                    <a:pt x="159" y="77"/>
                    <a:pt x="349" y="187"/>
                    <a:pt x="351" y="187"/>
                  </a:cubicBezTo>
                  <a:cubicBezTo>
                    <a:pt x="355" y="191"/>
                    <a:pt x="360" y="191"/>
                    <a:pt x="366" y="191"/>
                  </a:cubicBezTo>
                  <a:cubicBezTo>
                    <a:pt x="379" y="191"/>
                    <a:pt x="389" y="185"/>
                    <a:pt x="394" y="177"/>
                  </a:cubicBezTo>
                  <a:cubicBezTo>
                    <a:pt x="402" y="160"/>
                    <a:pt x="398" y="141"/>
                    <a:pt x="383" y="132"/>
                  </a:cubicBezTo>
                  <a:cubicBezTo>
                    <a:pt x="374" y="128"/>
                    <a:pt x="180" y="16"/>
                    <a:pt x="49" y="1"/>
                  </a:cubicBezTo>
                  <a:cubicBezTo>
                    <a:pt x="46" y="0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5767117" y="4368678"/>
              <a:ext cx="47849" cy="25399"/>
            </a:xfrm>
            <a:custGeom>
              <a:avLst/>
              <a:gdLst/>
              <a:ahLst/>
              <a:cxnLst/>
              <a:rect l="l" t="t" r="r" b="b"/>
              <a:pathLst>
                <a:path w="292" h="155" extrusionOk="0">
                  <a:moveTo>
                    <a:pt x="42" y="0"/>
                  </a:moveTo>
                  <a:cubicBezTo>
                    <a:pt x="2" y="0"/>
                    <a:pt x="0" y="62"/>
                    <a:pt x="42" y="64"/>
                  </a:cubicBezTo>
                  <a:cubicBezTo>
                    <a:pt x="74" y="64"/>
                    <a:pt x="173" y="114"/>
                    <a:pt x="232" y="150"/>
                  </a:cubicBezTo>
                  <a:cubicBezTo>
                    <a:pt x="236" y="153"/>
                    <a:pt x="243" y="155"/>
                    <a:pt x="249" y="155"/>
                  </a:cubicBezTo>
                  <a:cubicBezTo>
                    <a:pt x="281" y="155"/>
                    <a:pt x="291" y="112"/>
                    <a:pt x="264" y="95"/>
                  </a:cubicBezTo>
                  <a:cubicBezTo>
                    <a:pt x="239" y="78"/>
                    <a:pt x="105" y="2"/>
                    <a:pt x="44" y="0"/>
                  </a:cubicBezTo>
                  <a:cubicBezTo>
                    <a:pt x="43" y="0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5787927" y="4446186"/>
              <a:ext cx="52601" cy="35559"/>
            </a:xfrm>
            <a:custGeom>
              <a:avLst/>
              <a:gdLst/>
              <a:ahLst/>
              <a:cxnLst/>
              <a:rect l="l" t="t" r="r" b="b"/>
              <a:pathLst>
                <a:path w="321" h="217" extrusionOk="0">
                  <a:moveTo>
                    <a:pt x="47" y="0"/>
                  </a:moveTo>
                  <a:cubicBezTo>
                    <a:pt x="10" y="0"/>
                    <a:pt x="0" y="55"/>
                    <a:pt x="40" y="65"/>
                  </a:cubicBezTo>
                  <a:cubicBezTo>
                    <a:pt x="105" y="79"/>
                    <a:pt x="226" y="175"/>
                    <a:pt x="266" y="208"/>
                  </a:cubicBezTo>
                  <a:cubicBezTo>
                    <a:pt x="270" y="215"/>
                    <a:pt x="279" y="217"/>
                    <a:pt x="287" y="217"/>
                  </a:cubicBezTo>
                  <a:cubicBezTo>
                    <a:pt x="296" y="217"/>
                    <a:pt x="304" y="213"/>
                    <a:pt x="310" y="204"/>
                  </a:cubicBezTo>
                  <a:cubicBezTo>
                    <a:pt x="321" y="191"/>
                    <a:pt x="321" y="172"/>
                    <a:pt x="306" y="160"/>
                  </a:cubicBezTo>
                  <a:cubicBezTo>
                    <a:pt x="291" y="147"/>
                    <a:pt x="145" y="24"/>
                    <a:pt x="54" y="1"/>
                  </a:cubicBezTo>
                  <a:cubicBezTo>
                    <a:pt x="52" y="1"/>
                    <a:pt x="49" y="0"/>
                    <a:pt x="47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5744340" y="4532379"/>
              <a:ext cx="39000" cy="27693"/>
            </a:xfrm>
            <a:custGeom>
              <a:avLst/>
              <a:gdLst/>
              <a:ahLst/>
              <a:cxnLst/>
              <a:rect l="l" t="t" r="r" b="b"/>
              <a:pathLst>
                <a:path w="238" h="169" extrusionOk="0">
                  <a:moveTo>
                    <a:pt x="34" y="0"/>
                  </a:moveTo>
                  <a:cubicBezTo>
                    <a:pt x="22" y="0"/>
                    <a:pt x="12" y="7"/>
                    <a:pt x="7" y="19"/>
                  </a:cubicBezTo>
                  <a:cubicBezTo>
                    <a:pt x="1" y="36"/>
                    <a:pt x="7" y="53"/>
                    <a:pt x="22" y="61"/>
                  </a:cubicBezTo>
                  <a:cubicBezTo>
                    <a:pt x="77" y="89"/>
                    <a:pt x="128" y="122"/>
                    <a:pt x="172" y="163"/>
                  </a:cubicBezTo>
                  <a:cubicBezTo>
                    <a:pt x="179" y="167"/>
                    <a:pt x="187" y="169"/>
                    <a:pt x="193" y="169"/>
                  </a:cubicBezTo>
                  <a:cubicBezTo>
                    <a:pt x="223" y="169"/>
                    <a:pt x="238" y="133"/>
                    <a:pt x="215" y="114"/>
                  </a:cubicBezTo>
                  <a:cubicBezTo>
                    <a:pt x="164" y="70"/>
                    <a:pt x="109" y="34"/>
                    <a:pt x="50" y="4"/>
                  </a:cubicBezTo>
                  <a:cubicBezTo>
                    <a:pt x="45" y="1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5693378" y="4476993"/>
              <a:ext cx="56370" cy="34248"/>
            </a:xfrm>
            <a:custGeom>
              <a:avLst/>
              <a:gdLst/>
              <a:ahLst/>
              <a:cxnLst/>
              <a:rect l="l" t="t" r="r" b="b"/>
              <a:pathLst>
                <a:path w="344" h="209" extrusionOk="0">
                  <a:moveTo>
                    <a:pt x="46" y="1"/>
                  </a:moveTo>
                  <a:cubicBezTo>
                    <a:pt x="9" y="1"/>
                    <a:pt x="1" y="59"/>
                    <a:pt x="41" y="65"/>
                  </a:cubicBezTo>
                  <a:cubicBezTo>
                    <a:pt x="168" y="86"/>
                    <a:pt x="289" y="200"/>
                    <a:pt x="289" y="200"/>
                  </a:cubicBezTo>
                  <a:cubicBezTo>
                    <a:pt x="293" y="207"/>
                    <a:pt x="301" y="209"/>
                    <a:pt x="310" y="209"/>
                  </a:cubicBezTo>
                  <a:cubicBezTo>
                    <a:pt x="318" y="209"/>
                    <a:pt x="327" y="204"/>
                    <a:pt x="331" y="198"/>
                  </a:cubicBezTo>
                  <a:cubicBezTo>
                    <a:pt x="344" y="188"/>
                    <a:pt x="344" y="166"/>
                    <a:pt x="331" y="154"/>
                  </a:cubicBezTo>
                  <a:cubicBezTo>
                    <a:pt x="327" y="149"/>
                    <a:pt x="198" y="27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5830204" y="4193180"/>
              <a:ext cx="60958" cy="33101"/>
            </a:xfrm>
            <a:custGeom>
              <a:avLst/>
              <a:gdLst/>
              <a:ahLst/>
              <a:cxnLst/>
              <a:rect l="l" t="t" r="r" b="b"/>
              <a:pathLst>
                <a:path w="372" h="202" extrusionOk="0">
                  <a:moveTo>
                    <a:pt x="44" y="1"/>
                  </a:moveTo>
                  <a:cubicBezTo>
                    <a:pt x="5" y="1"/>
                    <a:pt x="1" y="60"/>
                    <a:pt x="42" y="64"/>
                  </a:cubicBezTo>
                  <a:cubicBezTo>
                    <a:pt x="143" y="79"/>
                    <a:pt x="239" y="123"/>
                    <a:pt x="315" y="191"/>
                  </a:cubicBezTo>
                  <a:cubicBezTo>
                    <a:pt x="319" y="197"/>
                    <a:pt x="327" y="202"/>
                    <a:pt x="336" y="202"/>
                  </a:cubicBezTo>
                  <a:cubicBezTo>
                    <a:pt x="344" y="202"/>
                    <a:pt x="353" y="197"/>
                    <a:pt x="359" y="191"/>
                  </a:cubicBezTo>
                  <a:cubicBezTo>
                    <a:pt x="372" y="181"/>
                    <a:pt x="372" y="159"/>
                    <a:pt x="359" y="147"/>
                  </a:cubicBezTo>
                  <a:cubicBezTo>
                    <a:pt x="272" y="68"/>
                    <a:pt x="165" y="16"/>
                    <a:pt x="48" y="1"/>
                  </a:cubicBezTo>
                  <a:cubicBezTo>
                    <a:pt x="47" y="1"/>
                    <a:pt x="45" y="1"/>
                    <a:pt x="44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5912135" y="4302313"/>
              <a:ext cx="44571" cy="29332"/>
            </a:xfrm>
            <a:custGeom>
              <a:avLst/>
              <a:gdLst/>
              <a:ahLst/>
              <a:cxnLst/>
              <a:rect l="l" t="t" r="r" b="b"/>
              <a:pathLst>
                <a:path w="272" h="179" extrusionOk="0">
                  <a:moveTo>
                    <a:pt x="36" y="0"/>
                  </a:moveTo>
                  <a:cubicBezTo>
                    <a:pt x="21" y="0"/>
                    <a:pt x="9" y="10"/>
                    <a:pt x="5" y="24"/>
                  </a:cubicBezTo>
                  <a:cubicBezTo>
                    <a:pt x="1" y="41"/>
                    <a:pt x="11" y="58"/>
                    <a:pt x="28" y="62"/>
                  </a:cubicBezTo>
                  <a:cubicBezTo>
                    <a:pt x="96" y="82"/>
                    <a:pt x="157" y="117"/>
                    <a:pt x="208" y="168"/>
                  </a:cubicBezTo>
                  <a:cubicBezTo>
                    <a:pt x="215" y="175"/>
                    <a:pt x="223" y="179"/>
                    <a:pt x="231" y="179"/>
                  </a:cubicBezTo>
                  <a:cubicBezTo>
                    <a:pt x="259" y="179"/>
                    <a:pt x="272" y="147"/>
                    <a:pt x="255" y="126"/>
                  </a:cubicBezTo>
                  <a:cubicBezTo>
                    <a:pt x="195" y="67"/>
                    <a:pt x="124" y="24"/>
                    <a:pt x="43" y="1"/>
                  </a:cubicBezTo>
                  <a:cubicBezTo>
                    <a:pt x="41" y="1"/>
                    <a:pt x="38" y="0"/>
                    <a:pt x="36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5806771" y="4350325"/>
              <a:ext cx="23760" cy="18189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73" y="0"/>
                  </a:moveTo>
                  <a:cubicBezTo>
                    <a:pt x="56" y="0"/>
                    <a:pt x="40" y="8"/>
                    <a:pt x="28" y="23"/>
                  </a:cubicBezTo>
                  <a:cubicBezTo>
                    <a:pt x="0" y="59"/>
                    <a:pt x="29" y="111"/>
                    <a:pt x="73" y="111"/>
                  </a:cubicBezTo>
                  <a:cubicBezTo>
                    <a:pt x="76" y="111"/>
                    <a:pt x="79" y="110"/>
                    <a:pt x="81" y="110"/>
                  </a:cubicBezTo>
                  <a:cubicBezTo>
                    <a:pt x="130" y="104"/>
                    <a:pt x="145" y="40"/>
                    <a:pt x="107" y="11"/>
                  </a:cubicBezTo>
                  <a:cubicBezTo>
                    <a:pt x="96" y="4"/>
                    <a:pt x="85" y="0"/>
                    <a:pt x="73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5718122" y="4377035"/>
              <a:ext cx="23269" cy="18189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70" y="1"/>
                  </a:moveTo>
                  <a:cubicBezTo>
                    <a:pt x="53" y="1"/>
                    <a:pt x="38" y="8"/>
                    <a:pt x="28" y="23"/>
                  </a:cubicBezTo>
                  <a:cubicBezTo>
                    <a:pt x="0" y="61"/>
                    <a:pt x="26" y="111"/>
                    <a:pt x="69" y="111"/>
                  </a:cubicBezTo>
                  <a:cubicBezTo>
                    <a:pt x="72" y="111"/>
                    <a:pt x="75" y="111"/>
                    <a:pt x="78" y="110"/>
                  </a:cubicBezTo>
                  <a:cubicBezTo>
                    <a:pt x="127" y="104"/>
                    <a:pt x="142" y="40"/>
                    <a:pt x="104" y="13"/>
                  </a:cubicBezTo>
                  <a:cubicBezTo>
                    <a:pt x="93" y="5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5798742" y="4510257"/>
              <a:ext cx="23433" cy="18353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73" y="1"/>
                  </a:moveTo>
                  <a:cubicBezTo>
                    <a:pt x="56" y="1"/>
                    <a:pt x="39" y="9"/>
                    <a:pt x="29" y="23"/>
                  </a:cubicBezTo>
                  <a:cubicBezTo>
                    <a:pt x="1" y="61"/>
                    <a:pt x="27" y="112"/>
                    <a:pt x="72" y="112"/>
                  </a:cubicBezTo>
                  <a:cubicBezTo>
                    <a:pt x="74" y="112"/>
                    <a:pt x="77" y="112"/>
                    <a:pt x="79" y="111"/>
                  </a:cubicBezTo>
                  <a:cubicBezTo>
                    <a:pt x="128" y="103"/>
                    <a:pt x="143" y="42"/>
                    <a:pt x="105" y="12"/>
                  </a:cubicBezTo>
                  <a:cubicBezTo>
                    <a:pt x="95" y="4"/>
                    <a:pt x="84" y="1"/>
                    <a:pt x="73" y="1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5844951" y="4235129"/>
              <a:ext cx="23760" cy="18025"/>
            </a:xfrm>
            <a:custGeom>
              <a:avLst/>
              <a:gdLst/>
              <a:ahLst/>
              <a:cxnLst/>
              <a:rect l="l" t="t" r="r" b="b"/>
              <a:pathLst>
                <a:path w="145" h="110" extrusionOk="0">
                  <a:moveTo>
                    <a:pt x="73" y="0"/>
                  </a:moveTo>
                  <a:cubicBezTo>
                    <a:pt x="56" y="0"/>
                    <a:pt x="39" y="8"/>
                    <a:pt x="28" y="22"/>
                  </a:cubicBezTo>
                  <a:cubicBezTo>
                    <a:pt x="0" y="59"/>
                    <a:pt x="28" y="109"/>
                    <a:pt x="71" y="109"/>
                  </a:cubicBezTo>
                  <a:cubicBezTo>
                    <a:pt x="74" y="109"/>
                    <a:pt x="77" y="109"/>
                    <a:pt x="81" y="109"/>
                  </a:cubicBezTo>
                  <a:cubicBezTo>
                    <a:pt x="127" y="102"/>
                    <a:pt x="144" y="41"/>
                    <a:pt x="104" y="11"/>
                  </a:cubicBezTo>
                  <a:cubicBezTo>
                    <a:pt x="95" y="4"/>
                    <a:pt x="84" y="0"/>
                    <a:pt x="73" y="0"/>
                  </a:cubicBezTo>
                  <a:close/>
                </a:path>
              </a:pathLst>
            </a:custGeom>
            <a:solidFill>
              <a:srgbClr val="E88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3" name="Google Shape;2473;p31"/>
          <p:cNvGrpSpPr/>
          <p:nvPr/>
        </p:nvGrpSpPr>
        <p:grpSpPr>
          <a:xfrm>
            <a:off x="2316643" y="1637176"/>
            <a:ext cx="585689" cy="693619"/>
            <a:chOff x="3098449" y="2383300"/>
            <a:chExt cx="348210" cy="409989"/>
          </a:xfrm>
        </p:grpSpPr>
        <p:sp>
          <p:nvSpPr>
            <p:cNvPr id="2474" name="Google Shape;2474;p31"/>
            <p:cNvSpPr/>
            <p:nvPr/>
          </p:nvSpPr>
          <p:spPr>
            <a:xfrm>
              <a:off x="3168091" y="2509475"/>
              <a:ext cx="121424" cy="130928"/>
            </a:xfrm>
            <a:custGeom>
              <a:avLst/>
              <a:gdLst/>
              <a:ahLst/>
              <a:cxnLst/>
              <a:rect l="l" t="t" r="r" b="b"/>
              <a:pathLst>
                <a:path w="741" h="799" extrusionOk="0">
                  <a:moveTo>
                    <a:pt x="1" y="98"/>
                  </a:moveTo>
                  <a:cubicBezTo>
                    <a:pt x="89" y="267"/>
                    <a:pt x="106" y="464"/>
                    <a:pt x="51" y="646"/>
                  </a:cubicBezTo>
                  <a:cubicBezTo>
                    <a:pt x="51" y="646"/>
                    <a:pt x="130" y="798"/>
                    <a:pt x="438" y="777"/>
                  </a:cubicBezTo>
                  <a:cubicBezTo>
                    <a:pt x="438" y="777"/>
                    <a:pt x="508" y="470"/>
                    <a:pt x="654" y="356"/>
                  </a:cubicBezTo>
                  <a:cubicBezTo>
                    <a:pt x="661" y="352"/>
                    <a:pt x="732" y="320"/>
                    <a:pt x="741" y="316"/>
                  </a:cubicBezTo>
                  <a:cubicBezTo>
                    <a:pt x="741" y="316"/>
                    <a:pt x="675" y="244"/>
                    <a:pt x="639" y="259"/>
                  </a:cubicBezTo>
                  <a:cubicBezTo>
                    <a:pt x="599" y="276"/>
                    <a:pt x="567" y="335"/>
                    <a:pt x="487" y="365"/>
                  </a:cubicBezTo>
                  <a:cubicBezTo>
                    <a:pt x="407" y="394"/>
                    <a:pt x="447" y="291"/>
                    <a:pt x="487" y="214"/>
                  </a:cubicBezTo>
                  <a:cubicBezTo>
                    <a:pt x="506" y="176"/>
                    <a:pt x="521" y="136"/>
                    <a:pt x="529" y="96"/>
                  </a:cubicBezTo>
                  <a:lnTo>
                    <a:pt x="466" y="68"/>
                  </a:lnTo>
                  <a:cubicBezTo>
                    <a:pt x="466" y="68"/>
                    <a:pt x="413" y="236"/>
                    <a:pt x="360" y="267"/>
                  </a:cubicBezTo>
                  <a:cubicBezTo>
                    <a:pt x="309" y="299"/>
                    <a:pt x="314" y="155"/>
                    <a:pt x="309" y="58"/>
                  </a:cubicBezTo>
                  <a:cubicBezTo>
                    <a:pt x="309" y="1"/>
                    <a:pt x="216" y="39"/>
                    <a:pt x="216" y="39"/>
                  </a:cubicBezTo>
                  <a:cubicBezTo>
                    <a:pt x="216" y="39"/>
                    <a:pt x="263" y="236"/>
                    <a:pt x="216" y="263"/>
                  </a:cubicBezTo>
                  <a:cubicBezTo>
                    <a:pt x="170" y="288"/>
                    <a:pt x="134" y="109"/>
                    <a:pt x="134" y="10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3098449" y="2412467"/>
              <a:ext cx="145021" cy="132239"/>
            </a:xfrm>
            <a:custGeom>
              <a:avLst/>
              <a:gdLst/>
              <a:ahLst/>
              <a:cxnLst/>
              <a:rect l="l" t="t" r="r" b="b"/>
              <a:pathLst>
                <a:path w="885" h="807" extrusionOk="0">
                  <a:moveTo>
                    <a:pt x="273" y="682"/>
                  </a:moveTo>
                  <a:cubicBezTo>
                    <a:pt x="273" y="682"/>
                    <a:pt x="273" y="770"/>
                    <a:pt x="341" y="792"/>
                  </a:cubicBezTo>
                  <a:cubicBezTo>
                    <a:pt x="387" y="806"/>
                    <a:pt x="423" y="806"/>
                    <a:pt x="455" y="760"/>
                  </a:cubicBezTo>
                  <a:cubicBezTo>
                    <a:pt x="470" y="743"/>
                    <a:pt x="478" y="720"/>
                    <a:pt x="476" y="696"/>
                  </a:cubicBezTo>
                  <a:cubicBezTo>
                    <a:pt x="502" y="735"/>
                    <a:pt x="544" y="754"/>
                    <a:pt x="586" y="747"/>
                  </a:cubicBezTo>
                  <a:cubicBezTo>
                    <a:pt x="662" y="737"/>
                    <a:pt x="667" y="652"/>
                    <a:pt x="667" y="652"/>
                  </a:cubicBezTo>
                  <a:cubicBezTo>
                    <a:pt x="667" y="652"/>
                    <a:pt x="785" y="677"/>
                    <a:pt x="823" y="597"/>
                  </a:cubicBezTo>
                  <a:cubicBezTo>
                    <a:pt x="853" y="534"/>
                    <a:pt x="777" y="438"/>
                    <a:pt x="777" y="438"/>
                  </a:cubicBezTo>
                  <a:cubicBezTo>
                    <a:pt x="834" y="434"/>
                    <a:pt x="878" y="388"/>
                    <a:pt x="878" y="330"/>
                  </a:cubicBezTo>
                  <a:cubicBezTo>
                    <a:pt x="885" y="197"/>
                    <a:pt x="726" y="218"/>
                    <a:pt x="726" y="218"/>
                  </a:cubicBezTo>
                  <a:cubicBezTo>
                    <a:pt x="726" y="218"/>
                    <a:pt x="758" y="91"/>
                    <a:pt x="692" y="60"/>
                  </a:cubicBezTo>
                  <a:cubicBezTo>
                    <a:pt x="569" y="0"/>
                    <a:pt x="527" y="113"/>
                    <a:pt x="527" y="113"/>
                  </a:cubicBezTo>
                  <a:cubicBezTo>
                    <a:pt x="527" y="70"/>
                    <a:pt x="491" y="36"/>
                    <a:pt x="447" y="36"/>
                  </a:cubicBezTo>
                  <a:cubicBezTo>
                    <a:pt x="345" y="34"/>
                    <a:pt x="341" y="127"/>
                    <a:pt x="351" y="189"/>
                  </a:cubicBezTo>
                  <a:cubicBezTo>
                    <a:pt x="351" y="189"/>
                    <a:pt x="212" y="68"/>
                    <a:pt x="146" y="184"/>
                  </a:cubicBezTo>
                  <a:cubicBezTo>
                    <a:pt x="81" y="301"/>
                    <a:pt x="203" y="347"/>
                    <a:pt x="203" y="347"/>
                  </a:cubicBezTo>
                  <a:cubicBezTo>
                    <a:pt x="203" y="347"/>
                    <a:pt x="0" y="320"/>
                    <a:pt x="43" y="481"/>
                  </a:cubicBezTo>
                  <a:cubicBezTo>
                    <a:pt x="60" y="546"/>
                    <a:pt x="184" y="521"/>
                    <a:pt x="184" y="521"/>
                  </a:cubicBezTo>
                  <a:cubicBezTo>
                    <a:pt x="184" y="521"/>
                    <a:pt x="49" y="597"/>
                    <a:pt x="123" y="682"/>
                  </a:cubicBezTo>
                  <a:cubicBezTo>
                    <a:pt x="199" y="775"/>
                    <a:pt x="273" y="682"/>
                    <a:pt x="273" y="68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3246745" y="2459660"/>
              <a:ext cx="142726" cy="139777"/>
            </a:xfrm>
            <a:custGeom>
              <a:avLst/>
              <a:gdLst/>
              <a:ahLst/>
              <a:cxnLst/>
              <a:rect l="l" t="t" r="r" b="b"/>
              <a:pathLst>
                <a:path w="871" h="853" extrusionOk="0">
                  <a:moveTo>
                    <a:pt x="119" y="425"/>
                  </a:moveTo>
                  <a:cubicBezTo>
                    <a:pt x="119" y="425"/>
                    <a:pt x="35" y="476"/>
                    <a:pt x="49" y="544"/>
                  </a:cubicBezTo>
                  <a:cubicBezTo>
                    <a:pt x="62" y="614"/>
                    <a:pt x="87" y="626"/>
                    <a:pt x="142" y="626"/>
                  </a:cubicBezTo>
                  <a:cubicBezTo>
                    <a:pt x="170" y="631"/>
                    <a:pt x="195" y="622"/>
                    <a:pt x="219" y="605"/>
                  </a:cubicBezTo>
                  <a:cubicBezTo>
                    <a:pt x="219" y="605"/>
                    <a:pt x="170" y="679"/>
                    <a:pt x="219" y="738"/>
                  </a:cubicBezTo>
                  <a:cubicBezTo>
                    <a:pt x="267" y="796"/>
                    <a:pt x="356" y="738"/>
                    <a:pt x="356" y="738"/>
                  </a:cubicBezTo>
                  <a:cubicBezTo>
                    <a:pt x="356" y="738"/>
                    <a:pt x="403" y="853"/>
                    <a:pt x="489" y="840"/>
                  </a:cubicBezTo>
                  <a:cubicBezTo>
                    <a:pt x="559" y="832"/>
                    <a:pt x="597" y="717"/>
                    <a:pt x="597" y="717"/>
                  </a:cubicBezTo>
                  <a:cubicBezTo>
                    <a:pt x="631" y="762"/>
                    <a:pt x="695" y="774"/>
                    <a:pt x="743" y="743"/>
                  </a:cubicBezTo>
                  <a:cubicBezTo>
                    <a:pt x="860" y="675"/>
                    <a:pt x="754" y="554"/>
                    <a:pt x="754" y="554"/>
                  </a:cubicBezTo>
                  <a:cubicBezTo>
                    <a:pt x="754" y="554"/>
                    <a:pt x="870" y="523"/>
                    <a:pt x="868" y="440"/>
                  </a:cubicBezTo>
                  <a:cubicBezTo>
                    <a:pt x="868" y="315"/>
                    <a:pt x="735" y="330"/>
                    <a:pt x="735" y="330"/>
                  </a:cubicBezTo>
                  <a:cubicBezTo>
                    <a:pt x="735" y="330"/>
                    <a:pt x="779" y="277"/>
                    <a:pt x="750" y="231"/>
                  </a:cubicBezTo>
                  <a:cubicBezTo>
                    <a:pt x="695" y="146"/>
                    <a:pt x="621" y="182"/>
                    <a:pt x="574" y="224"/>
                  </a:cubicBezTo>
                  <a:cubicBezTo>
                    <a:pt x="574" y="224"/>
                    <a:pt x="602" y="40"/>
                    <a:pt x="468" y="49"/>
                  </a:cubicBezTo>
                  <a:cubicBezTo>
                    <a:pt x="335" y="57"/>
                    <a:pt x="362" y="186"/>
                    <a:pt x="362" y="186"/>
                  </a:cubicBezTo>
                  <a:cubicBezTo>
                    <a:pt x="362" y="186"/>
                    <a:pt x="274" y="0"/>
                    <a:pt x="162" y="123"/>
                  </a:cubicBezTo>
                  <a:cubicBezTo>
                    <a:pt x="117" y="171"/>
                    <a:pt x="204" y="265"/>
                    <a:pt x="204" y="265"/>
                  </a:cubicBezTo>
                  <a:cubicBezTo>
                    <a:pt x="204" y="265"/>
                    <a:pt x="68" y="191"/>
                    <a:pt x="37" y="298"/>
                  </a:cubicBezTo>
                  <a:cubicBezTo>
                    <a:pt x="1" y="415"/>
                    <a:pt x="119" y="425"/>
                    <a:pt x="119" y="42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3207254" y="2383300"/>
              <a:ext cx="142726" cy="139613"/>
            </a:xfrm>
            <a:custGeom>
              <a:avLst/>
              <a:gdLst/>
              <a:ahLst/>
              <a:cxnLst/>
              <a:rect l="l" t="t" r="r" b="b"/>
              <a:pathLst>
                <a:path w="871" h="852" extrusionOk="0">
                  <a:moveTo>
                    <a:pt x="119" y="424"/>
                  </a:moveTo>
                  <a:cubicBezTo>
                    <a:pt x="119" y="424"/>
                    <a:pt x="37" y="475"/>
                    <a:pt x="49" y="542"/>
                  </a:cubicBezTo>
                  <a:cubicBezTo>
                    <a:pt x="62" y="612"/>
                    <a:pt x="87" y="625"/>
                    <a:pt x="142" y="627"/>
                  </a:cubicBezTo>
                  <a:cubicBezTo>
                    <a:pt x="170" y="629"/>
                    <a:pt x="195" y="621"/>
                    <a:pt x="218" y="604"/>
                  </a:cubicBezTo>
                  <a:cubicBezTo>
                    <a:pt x="218" y="604"/>
                    <a:pt x="170" y="680"/>
                    <a:pt x="218" y="737"/>
                  </a:cubicBezTo>
                  <a:cubicBezTo>
                    <a:pt x="269" y="796"/>
                    <a:pt x="358" y="737"/>
                    <a:pt x="358" y="737"/>
                  </a:cubicBezTo>
                  <a:cubicBezTo>
                    <a:pt x="358" y="737"/>
                    <a:pt x="403" y="851"/>
                    <a:pt x="489" y="841"/>
                  </a:cubicBezTo>
                  <a:cubicBezTo>
                    <a:pt x="561" y="830"/>
                    <a:pt x="597" y="716"/>
                    <a:pt x="597" y="716"/>
                  </a:cubicBezTo>
                  <a:cubicBezTo>
                    <a:pt x="633" y="762"/>
                    <a:pt x="697" y="773"/>
                    <a:pt x="743" y="743"/>
                  </a:cubicBezTo>
                  <a:cubicBezTo>
                    <a:pt x="859" y="676"/>
                    <a:pt x="754" y="553"/>
                    <a:pt x="754" y="553"/>
                  </a:cubicBezTo>
                  <a:cubicBezTo>
                    <a:pt x="754" y="553"/>
                    <a:pt x="870" y="523"/>
                    <a:pt x="870" y="441"/>
                  </a:cubicBezTo>
                  <a:cubicBezTo>
                    <a:pt x="870" y="314"/>
                    <a:pt x="735" y="331"/>
                    <a:pt x="735" y="331"/>
                  </a:cubicBezTo>
                  <a:cubicBezTo>
                    <a:pt x="735" y="331"/>
                    <a:pt x="779" y="276"/>
                    <a:pt x="749" y="231"/>
                  </a:cubicBezTo>
                  <a:cubicBezTo>
                    <a:pt x="694" y="145"/>
                    <a:pt x="623" y="181"/>
                    <a:pt x="576" y="225"/>
                  </a:cubicBezTo>
                  <a:cubicBezTo>
                    <a:pt x="576" y="225"/>
                    <a:pt x="601" y="39"/>
                    <a:pt x="468" y="47"/>
                  </a:cubicBezTo>
                  <a:cubicBezTo>
                    <a:pt x="335" y="56"/>
                    <a:pt x="362" y="185"/>
                    <a:pt x="362" y="185"/>
                  </a:cubicBezTo>
                  <a:cubicBezTo>
                    <a:pt x="362" y="185"/>
                    <a:pt x="273" y="1"/>
                    <a:pt x="161" y="123"/>
                  </a:cubicBezTo>
                  <a:cubicBezTo>
                    <a:pt x="117" y="172"/>
                    <a:pt x="206" y="263"/>
                    <a:pt x="206" y="263"/>
                  </a:cubicBezTo>
                  <a:cubicBezTo>
                    <a:pt x="206" y="263"/>
                    <a:pt x="68" y="191"/>
                    <a:pt x="37" y="299"/>
                  </a:cubicBezTo>
                  <a:cubicBezTo>
                    <a:pt x="1" y="413"/>
                    <a:pt x="119" y="424"/>
                    <a:pt x="119" y="42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3183986" y="2397228"/>
              <a:ext cx="148298" cy="149609"/>
            </a:xfrm>
            <a:custGeom>
              <a:avLst/>
              <a:gdLst/>
              <a:ahLst/>
              <a:cxnLst/>
              <a:rect l="l" t="t" r="r" b="b"/>
              <a:pathLst>
                <a:path w="905" h="913" extrusionOk="0">
                  <a:moveTo>
                    <a:pt x="117" y="366"/>
                  </a:moveTo>
                  <a:cubicBezTo>
                    <a:pt x="117" y="366"/>
                    <a:pt x="18" y="392"/>
                    <a:pt x="9" y="466"/>
                  </a:cubicBezTo>
                  <a:cubicBezTo>
                    <a:pt x="3" y="542"/>
                    <a:pt x="24" y="561"/>
                    <a:pt x="81" y="580"/>
                  </a:cubicBezTo>
                  <a:cubicBezTo>
                    <a:pt x="109" y="591"/>
                    <a:pt x="138" y="591"/>
                    <a:pt x="164" y="580"/>
                  </a:cubicBezTo>
                  <a:cubicBezTo>
                    <a:pt x="164" y="580"/>
                    <a:pt x="75" y="665"/>
                    <a:pt x="107" y="739"/>
                  </a:cubicBezTo>
                  <a:cubicBezTo>
                    <a:pt x="140" y="811"/>
                    <a:pt x="267" y="756"/>
                    <a:pt x="267" y="756"/>
                  </a:cubicBezTo>
                  <a:cubicBezTo>
                    <a:pt x="267" y="756"/>
                    <a:pt x="280" y="887"/>
                    <a:pt x="371" y="899"/>
                  </a:cubicBezTo>
                  <a:cubicBezTo>
                    <a:pt x="445" y="912"/>
                    <a:pt x="517" y="806"/>
                    <a:pt x="517" y="806"/>
                  </a:cubicBezTo>
                  <a:cubicBezTo>
                    <a:pt x="540" y="861"/>
                    <a:pt x="602" y="893"/>
                    <a:pt x="659" y="876"/>
                  </a:cubicBezTo>
                  <a:cubicBezTo>
                    <a:pt x="798" y="842"/>
                    <a:pt x="726" y="686"/>
                    <a:pt x="726" y="686"/>
                  </a:cubicBezTo>
                  <a:cubicBezTo>
                    <a:pt x="726" y="686"/>
                    <a:pt x="858" y="707"/>
                    <a:pt x="877" y="603"/>
                  </a:cubicBezTo>
                  <a:cubicBezTo>
                    <a:pt x="904" y="474"/>
                    <a:pt x="771" y="453"/>
                    <a:pt x="771" y="453"/>
                  </a:cubicBezTo>
                  <a:cubicBezTo>
                    <a:pt x="771" y="453"/>
                    <a:pt x="834" y="411"/>
                    <a:pt x="817" y="356"/>
                  </a:cubicBezTo>
                  <a:cubicBezTo>
                    <a:pt x="786" y="250"/>
                    <a:pt x="701" y="267"/>
                    <a:pt x="640" y="297"/>
                  </a:cubicBezTo>
                  <a:cubicBezTo>
                    <a:pt x="640" y="297"/>
                    <a:pt x="722" y="117"/>
                    <a:pt x="583" y="85"/>
                  </a:cubicBezTo>
                  <a:cubicBezTo>
                    <a:pt x="445" y="53"/>
                    <a:pt x="435" y="195"/>
                    <a:pt x="435" y="195"/>
                  </a:cubicBezTo>
                  <a:cubicBezTo>
                    <a:pt x="435" y="195"/>
                    <a:pt x="394" y="0"/>
                    <a:pt x="248" y="89"/>
                  </a:cubicBezTo>
                  <a:cubicBezTo>
                    <a:pt x="189" y="125"/>
                    <a:pt x="248" y="229"/>
                    <a:pt x="248" y="229"/>
                  </a:cubicBezTo>
                  <a:cubicBezTo>
                    <a:pt x="248" y="229"/>
                    <a:pt x="130" y="112"/>
                    <a:pt x="66" y="214"/>
                  </a:cubicBezTo>
                  <a:cubicBezTo>
                    <a:pt x="1" y="320"/>
                    <a:pt x="117" y="366"/>
                    <a:pt x="117" y="366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3212170" y="2664491"/>
              <a:ext cx="124210" cy="128798"/>
            </a:xfrm>
            <a:custGeom>
              <a:avLst/>
              <a:gdLst/>
              <a:ahLst/>
              <a:cxnLst/>
              <a:rect l="l" t="t" r="r" b="b"/>
              <a:pathLst>
                <a:path w="758" h="786" extrusionOk="0">
                  <a:moveTo>
                    <a:pt x="127" y="0"/>
                  </a:moveTo>
                  <a:cubicBezTo>
                    <a:pt x="155" y="189"/>
                    <a:pt x="110" y="381"/>
                    <a:pt x="0" y="538"/>
                  </a:cubicBezTo>
                  <a:cubicBezTo>
                    <a:pt x="0" y="538"/>
                    <a:pt x="23" y="707"/>
                    <a:pt x="324" y="785"/>
                  </a:cubicBezTo>
                  <a:cubicBezTo>
                    <a:pt x="324" y="785"/>
                    <a:pt x="487" y="519"/>
                    <a:pt x="662" y="455"/>
                  </a:cubicBezTo>
                  <a:cubicBezTo>
                    <a:pt x="671" y="453"/>
                    <a:pt x="749" y="447"/>
                    <a:pt x="758" y="445"/>
                  </a:cubicBezTo>
                  <a:cubicBezTo>
                    <a:pt x="758" y="445"/>
                    <a:pt x="717" y="356"/>
                    <a:pt x="681" y="358"/>
                  </a:cubicBezTo>
                  <a:cubicBezTo>
                    <a:pt x="637" y="362"/>
                    <a:pt x="588" y="409"/>
                    <a:pt x="502" y="411"/>
                  </a:cubicBezTo>
                  <a:cubicBezTo>
                    <a:pt x="417" y="415"/>
                    <a:pt x="487" y="328"/>
                    <a:pt x="550" y="269"/>
                  </a:cubicBezTo>
                  <a:cubicBezTo>
                    <a:pt x="580" y="239"/>
                    <a:pt x="605" y="206"/>
                    <a:pt x="626" y="170"/>
                  </a:cubicBezTo>
                  <a:lnTo>
                    <a:pt x="573" y="123"/>
                  </a:lnTo>
                  <a:cubicBezTo>
                    <a:pt x="573" y="123"/>
                    <a:pt x="470" y="265"/>
                    <a:pt x="413" y="278"/>
                  </a:cubicBezTo>
                  <a:cubicBezTo>
                    <a:pt x="353" y="292"/>
                    <a:pt x="402" y="157"/>
                    <a:pt x="432" y="64"/>
                  </a:cubicBezTo>
                  <a:cubicBezTo>
                    <a:pt x="447" y="9"/>
                    <a:pt x="347" y="15"/>
                    <a:pt x="347" y="15"/>
                  </a:cubicBezTo>
                  <a:cubicBezTo>
                    <a:pt x="347" y="15"/>
                    <a:pt x="328" y="218"/>
                    <a:pt x="275" y="227"/>
                  </a:cubicBezTo>
                  <a:cubicBezTo>
                    <a:pt x="224" y="237"/>
                    <a:pt x="250" y="53"/>
                    <a:pt x="250" y="53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3179234" y="2556996"/>
              <a:ext cx="151247" cy="127815"/>
            </a:xfrm>
            <a:custGeom>
              <a:avLst/>
              <a:gdLst/>
              <a:ahLst/>
              <a:cxnLst/>
              <a:rect l="l" t="t" r="r" b="b"/>
              <a:pathLst>
                <a:path w="923" h="780" extrusionOk="0">
                  <a:moveTo>
                    <a:pt x="184" y="601"/>
                  </a:moveTo>
                  <a:cubicBezTo>
                    <a:pt x="184" y="601"/>
                    <a:pt x="157" y="684"/>
                    <a:pt x="214" y="726"/>
                  </a:cubicBezTo>
                  <a:cubicBezTo>
                    <a:pt x="254" y="756"/>
                    <a:pt x="288" y="766"/>
                    <a:pt x="332" y="735"/>
                  </a:cubicBezTo>
                  <a:cubicBezTo>
                    <a:pt x="373" y="705"/>
                    <a:pt x="375" y="682"/>
                    <a:pt x="375" y="682"/>
                  </a:cubicBezTo>
                  <a:cubicBezTo>
                    <a:pt x="385" y="724"/>
                    <a:pt x="419" y="756"/>
                    <a:pt x="461" y="764"/>
                  </a:cubicBezTo>
                  <a:cubicBezTo>
                    <a:pt x="535" y="779"/>
                    <a:pt x="567" y="699"/>
                    <a:pt x="567" y="699"/>
                  </a:cubicBezTo>
                  <a:cubicBezTo>
                    <a:pt x="567" y="699"/>
                    <a:pt x="673" y="760"/>
                    <a:pt x="734" y="697"/>
                  </a:cubicBezTo>
                  <a:cubicBezTo>
                    <a:pt x="783" y="644"/>
                    <a:pt x="741" y="534"/>
                    <a:pt x="741" y="534"/>
                  </a:cubicBezTo>
                  <a:cubicBezTo>
                    <a:pt x="798" y="546"/>
                    <a:pt x="855" y="517"/>
                    <a:pt x="874" y="462"/>
                  </a:cubicBezTo>
                  <a:cubicBezTo>
                    <a:pt x="923" y="337"/>
                    <a:pt x="764" y="307"/>
                    <a:pt x="764" y="307"/>
                  </a:cubicBezTo>
                  <a:cubicBezTo>
                    <a:pt x="764" y="307"/>
                    <a:pt x="834" y="197"/>
                    <a:pt x="783" y="147"/>
                  </a:cubicBezTo>
                  <a:cubicBezTo>
                    <a:pt x="686" y="51"/>
                    <a:pt x="609" y="147"/>
                    <a:pt x="609" y="147"/>
                  </a:cubicBezTo>
                  <a:cubicBezTo>
                    <a:pt x="622" y="104"/>
                    <a:pt x="599" y="60"/>
                    <a:pt x="557" y="47"/>
                  </a:cubicBezTo>
                  <a:cubicBezTo>
                    <a:pt x="461" y="11"/>
                    <a:pt x="428" y="100"/>
                    <a:pt x="419" y="161"/>
                  </a:cubicBezTo>
                  <a:cubicBezTo>
                    <a:pt x="419" y="161"/>
                    <a:pt x="324" y="1"/>
                    <a:pt x="224" y="89"/>
                  </a:cubicBezTo>
                  <a:cubicBezTo>
                    <a:pt x="125" y="180"/>
                    <a:pt x="229" y="265"/>
                    <a:pt x="229" y="265"/>
                  </a:cubicBezTo>
                  <a:cubicBezTo>
                    <a:pt x="229" y="265"/>
                    <a:pt x="43" y="174"/>
                    <a:pt x="32" y="339"/>
                  </a:cubicBezTo>
                  <a:cubicBezTo>
                    <a:pt x="28" y="407"/>
                    <a:pt x="153" y="424"/>
                    <a:pt x="153" y="424"/>
                  </a:cubicBezTo>
                  <a:cubicBezTo>
                    <a:pt x="153" y="424"/>
                    <a:pt x="0" y="451"/>
                    <a:pt x="43" y="555"/>
                  </a:cubicBezTo>
                  <a:cubicBezTo>
                    <a:pt x="87" y="667"/>
                    <a:pt x="184" y="601"/>
                    <a:pt x="184" y="60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3305736" y="2641877"/>
              <a:ext cx="140924" cy="144037"/>
            </a:xfrm>
            <a:custGeom>
              <a:avLst/>
              <a:gdLst/>
              <a:ahLst/>
              <a:cxnLst/>
              <a:rect l="l" t="t" r="r" b="b"/>
              <a:pathLst>
                <a:path w="860" h="879" extrusionOk="0">
                  <a:moveTo>
                    <a:pt x="115" y="352"/>
                  </a:moveTo>
                  <a:cubicBezTo>
                    <a:pt x="115" y="352"/>
                    <a:pt x="19" y="375"/>
                    <a:pt x="9" y="443"/>
                  </a:cubicBezTo>
                  <a:cubicBezTo>
                    <a:pt x="0" y="513"/>
                    <a:pt x="19" y="534"/>
                    <a:pt x="72" y="553"/>
                  </a:cubicBezTo>
                  <a:cubicBezTo>
                    <a:pt x="98" y="564"/>
                    <a:pt x="125" y="564"/>
                    <a:pt x="151" y="555"/>
                  </a:cubicBezTo>
                  <a:cubicBezTo>
                    <a:pt x="151" y="555"/>
                    <a:pt x="81" y="612"/>
                    <a:pt x="108" y="682"/>
                  </a:cubicBezTo>
                  <a:cubicBezTo>
                    <a:pt x="138" y="754"/>
                    <a:pt x="239" y="727"/>
                    <a:pt x="239" y="727"/>
                  </a:cubicBezTo>
                  <a:cubicBezTo>
                    <a:pt x="239" y="727"/>
                    <a:pt x="246" y="849"/>
                    <a:pt x="333" y="864"/>
                  </a:cubicBezTo>
                  <a:cubicBezTo>
                    <a:pt x="402" y="879"/>
                    <a:pt x="474" y="782"/>
                    <a:pt x="474" y="782"/>
                  </a:cubicBezTo>
                  <a:cubicBezTo>
                    <a:pt x="491" y="837"/>
                    <a:pt x="548" y="868"/>
                    <a:pt x="603" y="856"/>
                  </a:cubicBezTo>
                  <a:cubicBezTo>
                    <a:pt x="737" y="828"/>
                    <a:pt x="675" y="678"/>
                    <a:pt x="675" y="678"/>
                  </a:cubicBezTo>
                  <a:cubicBezTo>
                    <a:pt x="675" y="678"/>
                    <a:pt x="794" y="686"/>
                    <a:pt x="819" y="608"/>
                  </a:cubicBezTo>
                  <a:cubicBezTo>
                    <a:pt x="859" y="490"/>
                    <a:pt x="728" y="460"/>
                    <a:pt x="728" y="460"/>
                  </a:cubicBezTo>
                  <a:cubicBezTo>
                    <a:pt x="728" y="460"/>
                    <a:pt x="787" y="424"/>
                    <a:pt x="773" y="371"/>
                  </a:cubicBezTo>
                  <a:cubicBezTo>
                    <a:pt x="747" y="272"/>
                    <a:pt x="667" y="282"/>
                    <a:pt x="610" y="310"/>
                  </a:cubicBezTo>
                  <a:cubicBezTo>
                    <a:pt x="610" y="310"/>
                    <a:pt x="694" y="143"/>
                    <a:pt x="565" y="107"/>
                  </a:cubicBezTo>
                  <a:cubicBezTo>
                    <a:pt x="436" y="73"/>
                    <a:pt x="421" y="204"/>
                    <a:pt x="421" y="204"/>
                  </a:cubicBezTo>
                  <a:cubicBezTo>
                    <a:pt x="421" y="204"/>
                    <a:pt x="396" y="1"/>
                    <a:pt x="250" y="81"/>
                  </a:cubicBezTo>
                  <a:cubicBezTo>
                    <a:pt x="193" y="113"/>
                    <a:pt x="246" y="229"/>
                    <a:pt x="246" y="229"/>
                  </a:cubicBezTo>
                  <a:cubicBezTo>
                    <a:pt x="246" y="229"/>
                    <a:pt x="140" y="115"/>
                    <a:pt x="77" y="208"/>
                  </a:cubicBezTo>
                  <a:cubicBezTo>
                    <a:pt x="7" y="306"/>
                    <a:pt x="115" y="352"/>
                    <a:pt x="115" y="35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3292463" y="2556668"/>
              <a:ext cx="140924" cy="144037"/>
            </a:xfrm>
            <a:custGeom>
              <a:avLst/>
              <a:gdLst/>
              <a:ahLst/>
              <a:cxnLst/>
              <a:rect l="l" t="t" r="r" b="b"/>
              <a:pathLst>
                <a:path w="860" h="879" extrusionOk="0">
                  <a:moveTo>
                    <a:pt x="117" y="354"/>
                  </a:moveTo>
                  <a:cubicBezTo>
                    <a:pt x="117" y="354"/>
                    <a:pt x="22" y="375"/>
                    <a:pt x="12" y="445"/>
                  </a:cubicBezTo>
                  <a:cubicBezTo>
                    <a:pt x="1" y="515"/>
                    <a:pt x="22" y="534"/>
                    <a:pt x="73" y="553"/>
                  </a:cubicBezTo>
                  <a:cubicBezTo>
                    <a:pt x="98" y="563"/>
                    <a:pt x="128" y="565"/>
                    <a:pt x="153" y="555"/>
                  </a:cubicBezTo>
                  <a:cubicBezTo>
                    <a:pt x="153" y="555"/>
                    <a:pt x="83" y="612"/>
                    <a:pt x="111" y="684"/>
                  </a:cubicBezTo>
                  <a:cubicBezTo>
                    <a:pt x="138" y="754"/>
                    <a:pt x="242" y="726"/>
                    <a:pt x="242" y="726"/>
                  </a:cubicBezTo>
                  <a:cubicBezTo>
                    <a:pt x="242" y="726"/>
                    <a:pt x="248" y="849"/>
                    <a:pt x="333" y="866"/>
                  </a:cubicBezTo>
                  <a:cubicBezTo>
                    <a:pt x="403" y="878"/>
                    <a:pt x="475" y="783"/>
                    <a:pt x="475" y="783"/>
                  </a:cubicBezTo>
                  <a:cubicBezTo>
                    <a:pt x="494" y="836"/>
                    <a:pt x="551" y="868"/>
                    <a:pt x="606" y="855"/>
                  </a:cubicBezTo>
                  <a:cubicBezTo>
                    <a:pt x="737" y="828"/>
                    <a:pt x="676" y="677"/>
                    <a:pt x="676" y="677"/>
                  </a:cubicBezTo>
                  <a:cubicBezTo>
                    <a:pt x="676" y="677"/>
                    <a:pt x="794" y="688"/>
                    <a:pt x="822" y="608"/>
                  </a:cubicBezTo>
                  <a:cubicBezTo>
                    <a:pt x="860" y="489"/>
                    <a:pt x="729" y="462"/>
                    <a:pt x="729" y="462"/>
                  </a:cubicBezTo>
                  <a:cubicBezTo>
                    <a:pt x="729" y="462"/>
                    <a:pt x="790" y="424"/>
                    <a:pt x="775" y="371"/>
                  </a:cubicBezTo>
                  <a:cubicBezTo>
                    <a:pt x="750" y="271"/>
                    <a:pt x="669" y="284"/>
                    <a:pt x="612" y="309"/>
                  </a:cubicBezTo>
                  <a:cubicBezTo>
                    <a:pt x="612" y="309"/>
                    <a:pt x="695" y="142"/>
                    <a:pt x="568" y="108"/>
                  </a:cubicBezTo>
                  <a:cubicBezTo>
                    <a:pt x="439" y="72"/>
                    <a:pt x="422" y="204"/>
                    <a:pt x="422" y="204"/>
                  </a:cubicBezTo>
                  <a:cubicBezTo>
                    <a:pt x="422" y="204"/>
                    <a:pt x="399" y="0"/>
                    <a:pt x="253" y="81"/>
                  </a:cubicBezTo>
                  <a:cubicBezTo>
                    <a:pt x="196" y="113"/>
                    <a:pt x="248" y="229"/>
                    <a:pt x="248" y="229"/>
                  </a:cubicBezTo>
                  <a:cubicBezTo>
                    <a:pt x="248" y="229"/>
                    <a:pt x="143" y="115"/>
                    <a:pt x="77" y="208"/>
                  </a:cubicBezTo>
                  <a:cubicBezTo>
                    <a:pt x="9" y="305"/>
                    <a:pt x="117" y="354"/>
                    <a:pt x="117" y="35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3261001" y="2569122"/>
              <a:ext cx="143382" cy="151739"/>
            </a:xfrm>
            <a:custGeom>
              <a:avLst/>
              <a:gdLst/>
              <a:ahLst/>
              <a:cxnLst/>
              <a:rect l="l" t="t" r="r" b="b"/>
              <a:pathLst>
                <a:path w="875" h="926" extrusionOk="0">
                  <a:moveTo>
                    <a:pt x="165" y="257"/>
                  </a:moveTo>
                  <a:cubicBezTo>
                    <a:pt x="165" y="257"/>
                    <a:pt x="60" y="250"/>
                    <a:pt x="30" y="318"/>
                  </a:cubicBezTo>
                  <a:cubicBezTo>
                    <a:pt x="0" y="386"/>
                    <a:pt x="15" y="413"/>
                    <a:pt x="62" y="447"/>
                  </a:cubicBezTo>
                  <a:cubicBezTo>
                    <a:pt x="83" y="466"/>
                    <a:pt x="110" y="475"/>
                    <a:pt x="140" y="475"/>
                  </a:cubicBezTo>
                  <a:cubicBezTo>
                    <a:pt x="140" y="475"/>
                    <a:pt x="26" y="527"/>
                    <a:pt x="34" y="606"/>
                  </a:cubicBezTo>
                  <a:cubicBezTo>
                    <a:pt x="43" y="686"/>
                    <a:pt x="180" y="675"/>
                    <a:pt x="180" y="675"/>
                  </a:cubicBezTo>
                  <a:cubicBezTo>
                    <a:pt x="180" y="675"/>
                    <a:pt x="151" y="802"/>
                    <a:pt x="233" y="845"/>
                  </a:cubicBezTo>
                  <a:cubicBezTo>
                    <a:pt x="301" y="879"/>
                    <a:pt x="402" y="802"/>
                    <a:pt x="402" y="802"/>
                  </a:cubicBezTo>
                  <a:cubicBezTo>
                    <a:pt x="407" y="862"/>
                    <a:pt x="453" y="910"/>
                    <a:pt x="515" y="915"/>
                  </a:cubicBezTo>
                  <a:cubicBezTo>
                    <a:pt x="656" y="925"/>
                    <a:pt x="639" y="756"/>
                    <a:pt x="639" y="756"/>
                  </a:cubicBezTo>
                  <a:cubicBezTo>
                    <a:pt x="639" y="756"/>
                    <a:pt x="756" y="817"/>
                    <a:pt x="809" y="726"/>
                  </a:cubicBezTo>
                  <a:cubicBezTo>
                    <a:pt x="874" y="612"/>
                    <a:pt x="758" y="549"/>
                    <a:pt x="758" y="549"/>
                  </a:cubicBezTo>
                  <a:cubicBezTo>
                    <a:pt x="758" y="549"/>
                    <a:pt x="830" y="530"/>
                    <a:pt x="832" y="472"/>
                  </a:cubicBezTo>
                  <a:cubicBezTo>
                    <a:pt x="836" y="362"/>
                    <a:pt x="749" y="350"/>
                    <a:pt x="682" y="360"/>
                  </a:cubicBezTo>
                  <a:cubicBezTo>
                    <a:pt x="682" y="360"/>
                    <a:pt x="817" y="214"/>
                    <a:pt x="696" y="140"/>
                  </a:cubicBezTo>
                  <a:cubicBezTo>
                    <a:pt x="576" y="66"/>
                    <a:pt x="521" y="197"/>
                    <a:pt x="521" y="197"/>
                  </a:cubicBezTo>
                  <a:cubicBezTo>
                    <a:pt x="521" y="197"/>
                    <a:pt x="544" y="1"/>
                    <a:pt x="381" y="37"/>
                  </a:cubicBezTo>
                  <a:cubicBezTo>
                    <a:pt x="311" y="51"/>
                    <a:pt x="335" y="168"/>
                    <a:pt x="335" y="168"/>
                  </a:cubicBezTo>
                  <a:cubicBezTo>
                    <a:pt x="335" y="168"/>
                    <a:pt x="261" y="22"/>
                    <a:pt x="168" y="96"/>
                  </a:cubicBezTo>
                  <a:cubicBezTo>
                    <a:pt x="68" y="176"/>
                    <a:pt x="165" y="257"/>
                    <a:pt x="165" y="257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4" name="Google Shape;2484;p31"/>
          <p:cNvSpPr txBox="1"/>
          <p:nvPr/>
        </p:nvSpPr>
        <p:spPr>
          <a:xfrm>
            <a:off x="7156325" y="1938225"/>
            <a:ext cx="15303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Planet Mars is a very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5" name="Google Shape;2485;p31"/>
          <p:cNvSpPr txBox="1"/>
          <p:nvPr/>
        </p:nvSpPr>
        <p:spPr>
          <a:xfrm>
            <a:off x="7156325" y="1622900"/>
            <a:ext cx="15303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20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86" name="Google Shape;2486;p31"/>
          <p:cNvSpPr txBox="1"/>
          <p:nvPr/>
        </p:nvSpPr>
        <p:spPr>
          <a:xfrm>
            <a:off x="456100" y="1938225"/>
            <a:ext cx="15303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farthest planet 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from the Sun.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It’s far away from Earth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7" name="Google Shape;2487;p31"/>
          <p:cNvSpPr txBox="1"/>
          <p:nvPr/>
        </p:nvSpPr>
        <p:spPr>
          <a:xfrm>
            <a:off x="456100" y="1622900"/>
            <a:ext cx="15303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20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88" name="Google Shape;2488;p31"/>
          <p:cNvSpPr txBox="1"/>
          <p:nvPr/>
        </p:nvSpPr>
        <p:spPr>
          <a:xfrm>
            <a:off x="456100" y="3514050"/>
            <a:ext cx="15303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9" name="Google Shape;2489;p31"/>
          <p:cNvSpPr txBox="1"/>
          <p:nvPr/>
        </p:nvSpPr>
        <p:spPr>
          <a:xfrm>
            <a:off x="456100" y="3188175"/>
            <a:ext cx="15303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20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90" name="Google Shape;2490;p31"/>
          <p:cNvSpPr txBox="1"/>
          <p:nvPr/>
        </p:nvSpPr>
        <p:spPr>
          <a:xfrm>
            <a:off x="7156325" y="3514050"/>
            <a:ext cx="15303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has a very beautiful name and is the second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91" name="Google Shape;2491;p31"/>
          <p:cNvSpPr txBox="1"/>
          <p:nvPr/>
        </p:nvSpPr>
        <p:spPr>
          <a:xfrm>
            <a:off x="7156325" y="3188175"/>
            <a:ext cx="15303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20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32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7" name="Google Shape;2497;p32"/>
          <p:cNvGrpSpPr/>
          <p:nvPr/>
        </p:nvGrpSpPr>
        <p:grpSpPr>
          <a:xfrm>
            <a:off x="3600414" y="1252536"/>
            <a:ext cx="2169945" cy="2737013"/>
            <a:chOff x="3600414" y="1672886"/>
            <a:chExt cx="2169945" cy="2737013"/>
          </a:xfrm>
        </p:grpSpPr>
        <p:sp>
          <p:nvSpPr>
            <p:cNvPr id="2498" name="Google Shape;2498;p32"/>
            <p:cNvSpPr/>
            <p:nvPr/>
          </p:nvSpPr>
          <p:spPr>
            <a:xfrm>
              <a:off x="4213686" y="3891863"/>
              <a:ext cx="1023236" cy="518036"/>
            </a:xfrm>
            <a:custGeom>
              <a:avLst/>
              <a:gdLst/>
              <a:ahLst/>
              <a:cxnLst/>
              <a:rect l="l" t="t" r="r" b="b"/>
              <a:pathLst>
                <a:path w="3986" h="2018" extrusionOk="0">
                  <a:moveTo>
                    <a:pt x="3820" y="0"/>
                  </a:moveTo>
                  <a:cubicBezTo>
                    <a:pt x="3796" y="0"/>
                    <a:pt x="3763" y="26"/>
                    <a:pt x="3732" y="71"/>
                  </a:cubicBezTo>
                  <a:cubicBezTo>
                    <a:pt x="3059" y="1024"/>
                    <a:pt x="1867" y="1613"/>
                    <a:pt x="696" y="1613"/>
                  </a:cubicBezTo>
                  <a:cubicBezTo>
                    <a:pt x="506" y="1613"/>
                    <a:pt x="317" y="1597"/>
                    <a:pt x="131" y="1565"/>
                  </a:cubicBezTo>
                  <a:cubicBezTo>
                    <a:pt x="114" y="1563"/>
                    <a:pt x="98" y="1561"/>
                    <a:pt x="84" y="1561"/>
                  </a:cubicBezTo>
                  <a:cubicBezTo>
                    <a:pt x="32" y="1561"/>
                    <a:pt x="1" y="1580"/>
                    <a:pt x="12" y="1613"/>
                  </a:cubicBezTo>
                  <a:cubicBezTo>
                    <a:pt x="32" y="1666"/>
                    <a:pt x="51" y="1721"/>
                    <a:pt x="69" y="1776"/>
                  </a:cubicBezTo>
                  <a:cubicBezTo>
                    <a:pt x="79" y="1806"/>
                    <a:pt x="90" y="1838"/>
                    <a:pt x="101" y="1868"/>
                  </a:cubicBezTo>
                  <a:cubicBezTo>
                    <a:pt x="115" y="1909"/>
                    <a:pt x="193" y="1956"/>
                    <a:pt x="272" y="1970"/>
                  </a:cubicBezTo>
                  <a:cubicBezTo>
                    <a:pt x="460" y="2002"/>
                    <a:pt x="651" y="2018"/>
                    <a:pt x="842" y="2018"/>
                  </a:cubicBezTo>
                  <a:cubicBezTo>
                    <a:pt x="2028" y="2018"/>
                    <a:pt x="3236" y="1422"/>
                    <a:pt x="3918" y="456"/>
                  </a:cubicBezTo>
                  <a:cubicBezTo>
                    <a:pt x="3966" y="389"/>
                    <a:pt x="3985" y="301"/>
                    <a:pt x="3966" y="262"/>
                  </a:cubicBezTo>
                  <a:cubicBezTo>
                    <a:pt x="3955" y="239"/>
                    <a:pt x="3945" y="216"/>
                    <a:pt x="3932" y="194"/>
                  </a:cubicBezTo>
                  <a:lnTo>
                    <a:pt x="3847" y="19"/>
                  </a:lnTo>
                  <a:cubicBezTo>
                    <a:pt x="3842" y="6"/>
                    <a:pt x="3832" y="0"/>
                    <a:pt x="3820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2"/>
            <p:cNvSpPr/>
            <p:nvPr/>
          </p:nvSpPr>
          <p:spPr>
            <a:xfrm>
              <a:off x="4213943" y="3891863"/>
              <a:ext cx="1009887" cy="474909"/>
            </a:xfrm>
            <a:custGeom>
              <a:avLst/>
              <a:gdLst/>
              <a:ahLst/>
              <a:cxnLst/>
              <a:rect l="l" t="t" r="r" b="b"/>
              <a:pathLst>
                <a:path w="3934" h="1850" extrusionOk="0">
                  <a:moveTo>
                    <a:pt x="3819" y="0"/>
                  </a:moveTo>
                  <a:cubicBezTo>
                    <a:pt x="3795" y="0"/>
                    <a:pt x="3762" y="25"/>
                    <a:pt x="3731" y="69"/>
                  </a:cubicBezTo>
                  <a:cubicBezTo>
                    <a:pt x="3058" y="1023"/>
                    <a:pt x="1866" y="1613"/>
                    <a:pt x="694" y="1613"/>
                  </a:cubicBezTo>
                  <a:cubicBezTo>
                    <a:pt x="505" y="1613"/>
                    <a:pt x="316" y="1597"/>
                    <a:pt x="130" y="1565"/>
                  </a:cubicBezTo>
                  <a:cubicBezTo>
                    <a:pt x="112" y="1562"/>
                    <a:pt x="96" y="1561"/>
                    <a:pt x="82" y="1561"/>
                  </a:cubicBezTo>
                  <a:cubicBezTo>
                    <a:pt x="30" y="1561"/>
                    <a:pt x="0" y="1580"/>
                    <a:pt x="11" y="1611"/>
                  </a:cubicBezTo>
                  <a:cubicBezTo>
                    <a:pt x="31" y="1666"/>
                    <a:pt x="50" y="1721"/>
                    <a:pt x="68" y="1776"/>
                  </a:cubicBezTo>
                  <a:cubicBezTo>
                    <a:pt x="293" y="1825"/>
                    <a:pt x="526" y="1849"/>
                    <a:pt x="762" y="1849"/>
                  </a:cubicBezTo>
                  <a:cubicBezTo>
                    <a:pt x="1257" y="1849"/>
                    <a:pt x="1765" y="1743"/>
                    <a:pt x="2240" y="1542"/>
                  </a:cubicBezTo>
                  <a:lnTo>
                    <a:pt x="2252" y="1537"/>
                  </a:lnTo>
                  <a:cubicBezTo>
                    <a:pt x="2946" y="1252"/>
                    <a:pt x="3546" y="783"/>
                    <a:pt x="3933" y="194"/>
                  </a:cubicBezTo>
                  <a:lnTo>
                    <a:pt x="3846" y="19"/>
                  </a:lnTo>
                  <a:cubicBezTo>
                    <a:pt x="3840" y="6"/>
                    <a:pt x="3831" y="0"/>
                    <a:pt x="3819" y="0"/>
                  </a:cubicBezTo>
                  <a:close/>
                </a:path>
              </a:pathLst>
            </a:custGeom>
            <a:solidFill>
              <a:srgbClr val="871414">
                <a:alpha val="6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2"/>
            <p:cNvSpPr/>
            <p:nvPr/>
          </p:nvSpPr>
          <p:spPr>
            <a:xfrm>
              <a:off x="4836970" y="2653764"/>
              <a:ext cx="933388" cy="1103329"/>
            </a:xfrm>
            <a:custGeom>
              <a:avLst/>
              <a:gdLst/>
              <a:ahLst/>
              <a:cxnLst/>
              <a:rect l="l" t="t" r="r" b="b"/>
              <a:pathLst>
                <a:path w="3636" h="4298" extrusionOk="0">
                  <a:moveTo>
                    <a:pt x="1550" y="1"/>
                  </a:moveTo>
                  <a:cubicBezTo>
                    <a:pt x="1402" y="1"/>
                    <a:pt x="1253" y="23"/>
                    <a:pt x="1110" y="68"/>
                  </a:cubicBezTo>
                  <a:cubicBezTo>
                    <a:pt x="906" y="135"/>
                    <a:pt x="712" y="229"/>
                    <a:pt x="533" y="349"/>
                  </a:cubicBezTo>
                  <a:cubicBezTo>
                    <a:pt x="514" y="361"/>
                    <a:pt x="494" y="374"/>
                    <a:pt x="476" y="388"/>
                  </a:cubicBezTo>
                  <a:cubicBezTo>
                    <a:pt x="273" y="524"/>
                    <a:pt x="1" y="664"/>
                    <a:pt x="61" y="956"/>
                  </a:cubicBezTo>
                  <a:cubicBezTo>
                    <a:pt x="94" y="1104"/>
                    <a:pt x="209" y="1221"/>
                    <a:pt x="356" y="1257"/>
                  </a:cubicBezTo>
                  <a:cubicBezTo>
                    <a:pt x="381" y="1262"/>
                    <a:pt x="407" y="1265"/>
                    <a:pt x="432" y="1265"/>
                  </a:cubicBezTo>
                  <a:cubicBezTo>
                    <a:pt x="647" y="1265"/>
                    <a:pt x="864" y="1078"/>
                    <a:pt x="1064" y="945"/>
                  </a:cubicBezTo>
                  <a:cubicBezTo>
                    <a:pt x="1120" y="905"/>
                    <a:pt x="1181" y="871"/>
                    <a:pt x="1244" y="843"/>
                  </a:cubicBezTo>
                  <a:cubicBezTo>
                    <a:pt x="1365" y="793"/>
                    <a:pt x="1464" y="773"/>
                    <a:pt x="1552" y="773"/>
                  </a:cubicBezTo>
                  <a:cubicBezTo>
                    <a:pt x="1641" y="773"/>
                    <a:pt x="1719" y="793"/>
                    <a:pt x="1798" y="823"/>
                  </a:cubicBezTo>
                  <a:cubicBezTo>
                    <a:pt x="2125" y="947"/>
                    <a:pt x="2438" y="1294"/>
                    <a:pt x="2617" y="1729"/>
                  </a:cubicBezTo>
                  <a:lnTo>
                    <a:pt x="2622" y="1741"/>
                  </a:lnTo>
                  <a:cubicBezTo>
                    <a:pt x="2804" y="2175"/>
                    <a:pt x="2829" y="2642"/>
                    <a:pt x="2688" y="2960"/>
                  </a:cubicBezTo>
                  <a:cubicBezTo>
                    <a:pt x="2619" y="3114"/>
                    <a:pt x="2523" y="3238"/>
                    <a:pt x="2281" y="3339"/>
                  </a:cubicBezTo>
                  <a:lnTo>
                    <a:pt x="2263" y="3346"/>
                  </a:lnTo>
                  <a:cubicBezTo>
                    <a:pt x="2079" y="3420"/>
                    <a:pt x="1881" y="3457"/>
                    <a:pt x="1685" y="3478"/>
                  </a:cubicBezTo>
                  <a:cubicBezTo>
                    <a:pt x="1494" y="3501"/>
                    <a:pt x="1230" y="3450"/>
                    <a:pt x="1126" y="3655"/>
                  </a:cubicBezTo>
                  <a:cubicBezTo>
                    <a:pt x="1064" y="3776"/>
                    <a:pt x="1078" y="3919"/>
                    <a:pt x="1120" y="4046"/>
                  </a:cubicBezTo>
                  <a:cubicBezTo>
                    <a:pt x="1185" y="4246"/>
                    <a:pt x="1299" y="4298"/>
                    <a:pt x="1437" y="4298"/>
                  </a:cubicBezTo>
                  <a:cubicBezTo>
                    <a:pt x="1554" y="4298"/>
                    <a:pt x="1688" y="4260"/>
                    <a:pt x="1824" y="4243"/>
                  </a:cubicBezTo>
                  <a:cubicBezTo>
                    <a:pt x="1948" y="4227"/>
                    <a:pt x="2070" y="4205"/>
                    <a:pt x="2192" y="4177"/>
                  </a:cubicBezTo>
                  <a:cubicBezTo>
                    <a:pt x="2345" y="4142"/>
                    <a:pt x="2493" y="4094"/>
                    <a:pt x="2635" y="4030"/>
                  </a:cubicBezTo>
                  <a:cubicBezTo>
                    <a:pt x="2978" y="3875"/>
                    <a:pt x="3243" y="3618"/>
                    <a:pt x="3395" y="3275"/>
                  </a:cubicBezTo>
                  <a:cubicBezTo>
                    <a:pt x="3636" y="2735"/>
                    <a:pt x="3593" y="2053"/>
                    <a:pt x="3337" y="1442"/>
                  </a:cubicBezTo>
                  <a:lnTo>
                    <a:pt x="3333" y="1433"/>
                  </a:lnTo>
                  <a:cubicBezTo>
                    <a:pt x="3082" y="820"/>
                    <a:pt x="2628" y="308"/>
                    <a:pt x="2076" y="98"/>
                  </a:cubicBezTo>
                  <a:cubicBezTo>
                    <a:pt x="1906" y="33"/>
                    <a:pt x="1728" y="1"/>
                    <a:pt x="155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2"/>
            <p:cNvSpPr/>
            <p:nvPr/>
          </p:nvSpPr>
          <p:spPr>
            <a:xfrm>
              <a:off x="4836970" y="2743355"/>
              <a:ext cx="273137" cy="234887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33" y="0"/>
                  </a:moveTo>
                  <a:cubicBezTo>
                    <a:pt x="514" y="12"/>
                    <a:pt x="494" y="25"/>
                    <a:pt x="476" y="37"/>
                  </a:cubicBezTo>
                  <a:cubicBezTo>
                    <a:pt x="273" y="175"/>
                    <a:pt x="1" y="313"/>
                    <a:pt x="61" y="607"/>
                  </a:cubicBezTo>
                  <a:cubicBezTo>
                    <a:pt x="94" y="754"/>
                    <a:pt x="209" y="870"/>
                    <a:pt x="356" y="906"/>
                  </a:cubicBezTo>
                  <a:cubicBezTo>
                    <a:pt x="382" y="912"/>
                    <a:pt x="408" y="915"/>
                    <a:pt x="434" y="915"/>
                  </a:cubicBezTo>
                  <a:cubicBezTo>
                    <a:pt x="648" y="915"/>
                    <a:pt x="865" y="728"/>
                    <a:pt x="1064" y="594"/>
                  </a:cubicBezTo>
                  <a:cubicBezTo>
                    <a:pt x="906" y="405"/>
                    <a:pt x="729" y="205"/>
                    <a:pt x="533" y="0"/>
                  </a:cubicBezTo>
                  <a:close/>
                </a:path>
              </a:pathLst>
            </a:custGeom>
            <a:solidFill>
              <a:srgbClr val="871414">
                <a:alpha val="6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2"/>
            <p:cNvSpPr/>
            <p:nvPr/>
          </p:nvSpPr>
          <p:spPr>
            <a:xfrm>
              <a:off x="5110363" y="3512450"/>
              <a:ext cx="313953" cy="244642"/>
            </a:xfrm>
            <a:custGeom>
              <a:avLst/>
              <a:gdLst/>
              <a:ahLst/>
              <a:cxnLst/>
              <a:rect l="l" t="t" r="r" b="b"/>
              <a:pathLst>
                <a:path w="1223" h="953" extrusionOk="0">
                  <a:moveTo>
                    <a:pt x="1198" y="1"/>
                  </a:moveTo>
                  <a:lnTo>
                    <a:pt x="1198" y="1"/>
                  </a:lnTo>
                  <a:cubicBezTo>
                    <a:pt x="1014" y="75"/>
                    <a:pt x="816" y="112"/>
                    <a:pt x="620" y="133"/>
                  </a:cubicBezTo>
                  <a:cubicBezTo>
                    <a:pt x="429" y="156"/>
                    <a:pt x="165" y="105"/>
                    <a:pt x="61" y="310"/>
                  </a:cubicBezTo>
                  <a:cubicBezTo>
                    <a:pt x="1" y="431"/>
                    <a:pt x="13" y="574"/>
                    <a:pt x="55" y="701"/>
                  </a:cubicBezTo>
                  <a:cubicBezTo>
                    <a:pt x="120" y="901"/>
                    <a:pt x="234" y="953"/>
                    <a:pt x="373" y="953"/>
                  </a:cubicBezTo>
                  <a:cubicBezTo>
                    <a:pt x="490" y="953"/>
                    <a:pt x="624" y="915"/>
                    <a:pt x="759" y="898"/>
                  </a:cubicBezTo>
                  <a:cubicBezTo>
                    <a:pt x="883" y="882"/>
                    <a:pt x="1005" y="860"/>
                    <a:pt x="1127" y="832"/>
                  </a:cubicBezTo>
                  <a:cubicBezTo>
                    <a:pt x="1200" y="561"/>
                    <a:pt x="1223" y="280"/>
                    <a:pt x="1198" y="1"/>
                  </a:cubicBezTo>
                  <a:close/>
                </a:path>
              </a:pathLst>
            </a:custGeom>
            <a:solidFill>
              <a:srgbClr val="871414">
                <a:alpha val="6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2"/>
            <p:cNvSpPr/>
            <p:nvPr/>
          </p:nvSpPr>
          <p:spPr>
            <a:xfrm>
              <a:off x="5152976" y="2670963"/>
              <a:ext cx="245669" cy="112438"/>
            </a:xfrm>
            <a:custGeom>
              <a:avLst/>
              <a:gdLst/>
              <a:ahLst/>
              <a:cxnLst/>
              <a:rect l="l" t="t" r="r" b="b"/>
              <a:pathLst>
                <a:path w="957" h="438" extrusionOk="0">
                  <a:moveTo>
                    <a:pt x="379" y="1"/>
                  </a:moveTo>
                  <a:cubicBezTo>
                    <a:pt x="319" y="1"/>
                    <a:pt x="262" y="6"/>
                    <a:pt x="217" y="15"/>
                  </a:cubicBezTo>
                  <a:cubicBezTo>
                    <a:pt x="167" y="22"/>
                    <a:pt x="121" y="41"/>
                    <a:pt x="80" y="70"/>
                  </a:cubicBezTo>
                  <a:cubicBezTo>
                    <a:pt x="10" y="123"/>
                    <a:pt x="1" y="197"/>
                    <a:pt x="50" y="268"/>
                  </a:cubicBezTo>
                  <a:cubicBezTo>
                    <a:pt x="126" y="373"/>
                    <a:pt x="359" y="438"/>
                    <a:pt x="558" y="438"/>
                  </a:cubicBezTo>
                  <a:cubicBezTo>
                    <a:pt x="778" y="438"/>
                    <a:pt x="957" y="358"/>
                    <a:pt x="834" y="167"/>
                  </a:cubicBezTo>
                  <a:cubicBezTo>
                    <a:pt x="806" y="126"/>
                    <a:pt x="769" y="95"/>
                    <a:pt x="726" y="73"/>
                  </a:cubicBezTo>
                  <a:cubicBezTo>
                    <a:pt x="628" y="21"/>
                    <a:pt x="496" y="1"/>
                    <a:pt x="37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2"/>
            <p:cNvSpPr/>
            <p:nvPr/>
          </p:nvSpPr>
          <p:spPr>
            <a:xfrm>
              <a:off x="5445878" y="3270888"/>
              <a:ext cx="171994" cy="257221"/>
            </a:xfrm>
            <a:custGeom>
              <a:avLst/>
              <a:gdLst/>
              <a:ahLst/>
              <a:cxnLst/>
              <a:rect l="l" t="t" r="r" b="b"/>
              <a:pathLst>
                <a:path w="670" h="1002" extrusionOk="0">
                  <a:moveTo>
                    <a:pt x="526" y="1"/>
                  </a:moveTo>
                  <a:cubicBezTo>
                    <a:pt x="520" y="1"/>
                    <a:pt x="514" y="3"/>
                    <a:pt x="509" y="6"/>
                  </a:cubicBezTo>
                  <a:cubicBezTo>
                    <a:pt x="498" y="15"/>
                    <a:pt x="491" y="27"/>
                    <a:pt x="487" y="41"/>
                  </a:cubicBezTo>
                  <a:cubicBezTo>
                    <a:pt x="459" y="156"/>
                    <a:pt x="466" y="282"/>
                    <a:pt x="447" y="399"/>
                  </a:cubicBezTo>
                  <a:cubicBezTo>
                    <a:pt x="427" y="521"/>
                    <a:pt x="372" y="636"/>
                    <a:pt x="293" y="729"/>
                  </a:cubicBezTo>
                  <a:cubicBezTo>
                    <a:pt x="247" y="781"/>
                    <a:pt x="197" y="825"/>
                    <a:pt x="141" y="862"/>
                  </a:cubicBezTo>
                  <a:cubicBezTo>
                    <a:pt x="114" y="883"/>
                    <a:pt x="1" y="935"/>
                    <a:pt x="17" y="974"/>
                  </a:cubicBezTo>
                  <a:cubicBezTo>
                    <a:pt x="24" y="988"/>
                    <a:pt x="36" y="998"/>
                    <a:pt x="54" y="1000"/>
                  </a:cubicBezTo>
                  <a:cubicBezTo>
                    <a:pt x="60" y="1001"/>
                    <a:pt x="66" y="1001"/>
                    <a:pt x="72" y="1001"/>
                  </a:cubicBezTo>
                  <a:cubicBezTo>
                    <a:pt x="81" y="1001"/>
                    <a:pt x="91" y="1000"/>
                    <a:pt x="100" y="998"/>
                  </a:cubicBezTo>
                  <a:cubicBezTo>
                    <a:pt x="264" y="965"/>
                    <a:pt x="402" y="851"/>
                    <a:pt x="487" y="710"/>
                  </a:cubicBezTo>
                  <a:cubicBezTo>
                    <a:pt x="597" y="524"/>
                    <a:pt x="670" y="262"/>
                    <a:pt x="581" y="54"/>
                  </a:cubicBezTo>
                  <a:cubicBezTo>
                    <a:pt x="576" y="38"/>
                    <a:pt x="565" y="24"/>
                    <a:pt x="553" y="13"/>
                  </a:cubicBezTo>
                  <a:cubicBezTo>
                    <a:pt x="549" y="9"/>
                    <a:pt x="544" y="6"/>
                    <a:pt x="539" y="4"/>
                  </a:cubicBezTo>
                  <a:cubicBezTo>
                    <a:pt x="535" y="2"/>
                    <a:pt x="531" y="1"/>
                    <a:pt x="52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2"/>
            <p:cNvSpPr/>
            <p:nvPr/>
          </p:nvSpPr>
          <p:spPr>
            <a:xfrm>
              <a:off x="3600414" y="2584966"/>
              <a:ext cx="1728668" cy="1743814"/>
            </a:xfrm>
            <a:custGeom>
              <a:avLst/>
              <a:gdLst/>
              <a:ahLst/>
              <a:cxnLst/>
              <a:rect l="l" t="t" r="r" b="b"/>
              <a:pathLst>
                <a:path w="6734" h="6793" extrusionOk="0">
                  <a:moveTo>
                    <a:pt x="4159" y="0"/>
                  </a:moveTo>
                  <a:cubicBezTo>
                    <a:pt x="3564" y="0"/>
                    <a:pt x="2788" y="190"/>
                    <a:pt x="2065" y="481"/>
                  </a:cubicBezTo>
                  <a:cubicBezTo>
                    <a:pt x="1264" y="824"/>
                    <a:pt x="501" y="1305"/>
                    <a:pt x="107" y="1778"/>
                  </a:cubicBezTo>
                  <a:cubicBezTo>
                    <a:pt x="80" y="1811"/>
                    <a:pt x="36" y="1866"/>
                    <a:pt x="15" y="1990"/>
                  </a:cubicBezTo>
                  <a:cubicBezTo>
                    <a:pt x="13" y="1997"/>
                    <a:pt x="11" y="2004"/>
                    <a:pt x="11" y="2011"/>
                  </a:cubicBezTo>
                  <a:cubicBezTo>
                    <a:pt x="4" y="2062"/>
                    <a:pt x="1" y="2115"/>
                    <a:pt x="1" y="2167"/>
                  </a:cubicBezTo>
                  <a:cubicBezTo>
                    <a:pt x="4" y="3853"/>
                    <a:pt x="277" y="4880"/>
                    <a:pt x="673" y="5531"/>
                  </a:cubicBezTo>
                  <a:cubicBezTo>
                    <a:pt x="917" y="5942"/>
                    <a:pt x="1274" y="6272"/>
                    <a:pt x="1704" y="6483"/>
                  </a:cubicBezTo>
                  <a:cubicBezTo>
                    <a:pt x="2122" y="6693"/>
                    <a:pt x="2591" y="6793"/>
                    <a:pt x="3070" y="6793"/>
                  </a:cubicBezTo>
                  <a:cubicBezTo>
                    <a:pt x="3567" y="6793"/>
                    <a:pt x="4075" y="6686"/>
                    <a:pt x="4552" y="6487"/>
                  </a:cubicBezTo>
                  <a:lnTo>
                    <a:pt x="4565" y="6481"/>
                  </a:lnTo>
                  <a:cubicBezTo>
                    <a:pt x="5506" y="6094"/>
                    <a:pt x="6275" y="5367"/>
                    <a:pt x="6572" y="4459"/>
                  </a:cubicBezTo>
                  <a:cubicBezTo>
                    <a:pt x="6649" y="4235"/>
                    <a:pt x="6693" y="3999"/>
                    <a:pt x="6702" y="3762"/>
                  </a:cubicBezTo>
                  <a:cubicBezTo>
                    <a:pt x="6733" y="2915"/>
                    <a:pt x="6318" y="1808"/>
                    <a:pt x="4717" y="208"/>
                  </a:cubicBezTo>
                  <a:cubicBezTo>
                    <a:pt x="4681" y="171"/>
                    <a:pt x="4641" y="136"/>
                    <a:pt x="4600" y="106"/>
                  </a:cubicBezTo>
                  <a:cubicBezTo>
                    <a:pt x="4593" y="101"/>
                    <a:pt x="4588" y="97"/>
                    <a:pt x="4582" y="93"/>
                  </a:cubicBezTo>
                  <a:cubicBezTo>
                    <a:pt x="4480" y="21"/>
                    <a:pt x="4411" y="12"/>
                    <a:pt x="4367" y="9"/>
                  </a:cubicBezTo>
                  <a:cubicBezTo>
                    <a:pt x="4300" y="3"/>
                    <a:pt x="4231" y="0"/>
                    <a:pt x="4159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2"/>
            <p:cNvSpPr/>
            <p:nvPr/>
          </p:nvSpPr>
          <p:spPr>
            <a:xfrm>
              <a:off x="3772921" y="3550699"/>
              <a:ext cx="1547946" cy="778080"/>
            </a:xfrm>
            <a:custGeom>
              <a:avLst/>
              <a:gdLst/>
              <a:ahLst/>
              <a:cxnLst/>
              <a:rect l="l" t="t" r="r" b="b"/>
              <a:pathLst>
                <a:path w="6030" h="3031" extrusionOk="0">
                  <a:moveTo>
                    <a:pt x="6030" y="0"/>
                  </a:moveTo>
                  <a:lnTo>
                    <a:pt x="6030" y="0"/>
                  </a:lnTo>
                  <a:cubicBezTo>
                    <a:pt x="5945" y="78"/>
                    <a:pt x="5862" y="160"/>
                    <a:pt x="5785" y="246"/>
                  </a:cubicBezTo>
                  <a:cubicBezTo>
                    <a:pt x="4949" y="1125"/>
                    <a:pt x="3887" y="1736"/>
                    <a:pt x="2783" y="1973"/>
                  </a:cubicBezTo>
                  <a:cubicBezTo>
                    <a:pt x="2438" y="2045"/>
                    <a:pt x="2088" y="2083"/>
                    <a:pt x="1736" y="2083"/>
                  </a:cubicBezTo>
                  <a:cubicBezTo>
                    <a:pt x="1720" y="2083"/>
                    <a:pt x="1704" y="2083"/>
                    <a:pt x="1688" y="2082"/>
                  </a:cubicBezTo>
                  <a:cubicBezTo>
                    <a:pt x="1112" y="2081"/>
                    <a:pt x="540" y="1974"/>
                    <a:pt x="1" y="1769"/>
                  </a:cubicBezTo>
                  <a:lnTo>
                    <a:pt x="1" y="1769"/>
                  </a:lnTo>
                  <a:cubicBezTo>
                    <a:pt x="245" y="2180"/>
                    <a:pt x="602" y="2510"/>
                    <a:pt x="1032" y="2721"/>
                  </a:cubicBezTo>
                  <a:cubicBezTo>
                    <a:pt x="1450" y="2931"/>
                    <a:pt x="1919" y="3031"/>
                    <a:pt x="2398" y="3031"/>
                  </a:cubicBezTo>
                  <a:cubicBezTo>
                    <a:pt x="2895" y="3031"/>
                    <a:pt x="3403" y="2924"/>
                    <a:pt x="3880" y="2725"/>
                  </a:cubicBezTo>
                  <a:lnTo>
                    <a:pt x="3893" y="2719"/>
                  </a:lnTo>
                  <a:cubicBezTo>
                    <a:pt x="4834" y="2332"/>
                    <a:pt x="5603" y="1605"/>
                    <a:pt x="5900" y="697"/>
                  </a:cubicBezTo>
                  <a:cubicBezTo>
                    <a:pt x="5977" y="473"/>
                    <a:pt x="6021" y="237"/>
                    <a:pt x="6030" y="0"/>
                  </a:cubicBezTo>
                  <a:close/>
                </a:path>
              </a:pathLst>
            </a:custGeom>
            <a:solidFill>
              <a:srgbClr val="871414">
                <a:alpha val="6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2"/>
            <p:cNvSpPr/>
            <p:nvPr/>
          </p:nvSpPr>
          <p:spPr>
            <a:xfrm>
              <a:off x="3602981" y="2584453"/>
              <a:ext cx="1289185" cy="636635"/>
            </a:xfrm>
            <a:custGeom>
              <a:avLst/>
              <a:gdLst/>
              <a:ahLst/>
              <a:cxnLst/>
              <a:rect l="l" t="t" r="r" b="b"/>
              <a:pathLst>
                <a:path w="5022" h="2480" extrusionOk="0">
                  <a:moveTo>
                    <a:pt x="4151" y="0"/>
                  </a:moveTo>
                  <a:cubicBezTo>
                    <a:pt x="3558" y="0"/>
                    <a:pt x="2781" y="191"/>
                    <a:pt x="2059" y="481"/>
                  </a:cubicBezTo>
                  <a:cubicBezTo>
                    <a:pt x="1908" y="545"/>
                    <a:pt x="1758" y="616"/>
                    <a:pt x="1613" y="688"/>
                  </a:cubicBezTo>
                  <a:cubicBezTo>
                    <a:pt x="983" y="1006"/>
                    <a:pt x="422" y="1394"/>
                    <a:pt x="102" y="1778"/>
                  </a:cubicBezTo>
                  <a:cubicBezTo>
                    <a:pt x="74" y="1811"/>
                    <a:pt x="31" y="1866"/>
                    <a:pt x="8" y="1990"/>
                  </a:cubicBezTo>
                  <a:cubicBezTo>
                    <a:pt x="0" y="2102"/>
                    <a:pt x="8" y="2479"/>
                    <a:pt x="674" y="2479"/>
                  </a:cubicBezTo>
                  <a:cubicBezTo>
                    <a:pt x="1067" y="2479"/>
                    <a:pt x="1688" y="2348"/>
                    <a:pt x="2671" y="1955"/>
                  </a:cubicBezTo>
                  <a:cubicBezTo>
                    <a:pt x="3350" y="1682"/>
                    <a:pt x="3813" y="1431"/>
                    <a:pt x="4123" y="1210"/>
                  </a:cubicBezTo>
                  <a:cubicBezTo>
                    <a:pt x="5022" y="566"/>
                    <a:pt x="4648" y="152"/>
                    <a:pt x="4576" y="94"/>
                  </a:cubicBezTo>
                  <a:cubicBezTo>
                    <a:pt x="4471" y="21"/>
                    <a:pt x="4403" y="12"/>
                    <a:pt x="4358" y="9"/>
                  </a:cubicBezTo>
                  <a:cubicBezTo>
                    <a:pt x="4292" y="3"/>
                    <a:pt x="4223" y="0"/>
                    <a:pt x="4151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2"/>
            <p:cNvSpPr/>
            <p:nvPr/>
          </p:nvSpPr>
          <p:spPr>
            <a:xfrm>
              <a:off x="4016792" y="2584453"/>
              <a:ext cx="875373" cy="310616"/>
            </a:xfrm>
            <a:custGeom>
              <a:avLst/>
              <a:gdLst/>
              <a:ahLst/>
              <a:cxnLst/>
              <a:rect l="l" t="t" r="r" b="b"/>
              <a:pathLst>
                <a:path w="3410" h="1210" extrusionOk="0">
                  <a:moveTo>
                    <a:pt x="2539" y="0"/>
                  </a:moveTo>
                  <a:cubicBezTo>
                    <a:pt x="1946" y="0"/>
                    <a:pt x="1169" y="191"/>
                    <a:pt x="447" y="481"/>
                  </a:cubicBezTo>
                  <a:cubicBezTo>
                    <a:pt x="296" y="545"/>
                    <a:pt x="146" y="616"/>
                    <a:pt x="1" y="688"/>
                  </a:cubicBezTo>
                  <a:cubicBezTo>
                    <a:pt x="634" y="547"/>
                    <a:pt x="1131" y="486"/>
                    <a:pt x="1511" y="486"/>
                  </a:cubicBezTo>
                  <a:cubicBezTo>
                    <a:pt x="2373" y="486"/>
                    <a:pt x="2634" y="800"/>
                    <a:pt x="2511" y="1210"/>
                  </a:cubicBezTo>
                  <a:cubicBezTo>
                    <a:pt x="3410" y="566"/>
                    <a:pt x="3036" y="152"/>
                    <a:pt x="2964" y="94"/>
                  </a:cubicBezTo>
                  <a:cubicBezTo>
                    <a:pt x="2859" y="21"/>
                    <a:pt x="2791" y="12"/>
                    <a:pt x="2746" y="9"/>
                  </a:cubicBezTo>
                  <a:cubicBezTo>
                    <a:pt x="2680" y="3"/>
                    <a:pt x="2611" y="0"/>
                    <a:pt x="2539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2"/>
            <p:cNvSpPr/>
            <p:nvPr/>
          </p:nvSpPr>
          <p:spPr>
            <a:xfrm>
              <a:off x="3667158" y="2642982"/>
              <a:ext cx="1056095" cy="500580"/>
            </a:xfrm>
            <a:custGeom>
              <a:avLst/>
              <a:gdLst/>
              <a:ahLst/>
              <a:cxnLst/>
              <a:rect l="l" t="t" r="r" b="b"/>
              <a:pathLst>
                <a:path w="4114" h="1950" extrusionOk="0">
                  <a:moveTo>
                    <a:pt x="3672" y="1"/>
                  </a:moveTo>
                  <a:cubicBezTo>
                    <a:pt x="3260" y="1"/>
                    <a:pt x="2597" y="163"/>
                    <a:pt x="1888" y="457"/>
                  </a:cubicBezTo>
                  <a:cubicBezTo>
                    <a:pt x="793" y="913"/>
                    <a:pt x="1" y="1513"/>
                    <a:pt x="119" y="1799"/>
                  </a:cubicBezTo>
                  <a:cubicBezTo>
                    <a:pt x="123" y="1804"/>
                    <a:pt x="124" y="1810"/>
                    <a:pt x="128" y="1815"/>
                  </a:cubicBezTo>
                  <a:cubicBezTo>
                    <a:pt x="165" y="1882"/>
                    <a:pt x="254" y="1923"/>
                    <a:pt x="385" y="1941"/>
                  </a:cubicBezTo>
                  <a:cubicBezTo>
                    <a:pt x="430" y="1947"/>
                    <a:pt x="481" y="1949"/>
                    <a:pt x="536" y="1949"/>
                  </a:cubicBezTo>
                  <a:cubicBezTo>
                    <a:pt x="948" y="1949"/>
                    <a:pt x="1610" y="1788"/>
                    <a:pt x="2320" y="1493"/>
                  </a:cubicBezTo>
                  <a:cubicBezTo>
                    <a:pt x="2498" y="1419"/>
                    <a:pt x="2670" y="1339"/>
                    <a:pt x="2831" y="1260"/>
                  </a:cubicBezTo>
                  <a:cubicBezTo>
                    <a:pt x="3438" y="954"/>
                    <a:pt x="3891" y="623"/>
                    <a:pt x="4045" y="375"/>
                  </a:cubicBezTo>
                  <a:cubicBezTo>
                    <a:pt x="4098" y="287"/>
                    <a:pt x="4114" y="211"/>
                    <a:pt x="4089" y="150"/>
                  </a:cubicBezTo>
                  <a:cubicBezTo>
                    <a:pt x="4047" y="49"/>
                    <a:pt x="3897" y="1"/>
                    <a:pt x="3672" y="1"/>
                  </a:cubicBezTo>
                  <a:close/>
                </a:path>
              </a:pathLst>
            </a:custGeom>
            <a:solidFill>
              <a:srgbClr val="8C1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2"/>
            <p:cNvSpPr/>
            <p:nvPr/>
          </p:nvSpPr>
          <p:spPr>
            <a:xfrm>
              <a:off x="3993945" y="2682258"/>
              <a:ext cx="683355" cy="227956"/>
            </a:xfrm>
            <a:custGeom>
              <a:avLst/>
              <a:gdLst/>
              <a:ahLst/>
              <a:cxnLst/>
              <a:rect l="l" t="t" r="r" b="b"/>
              <a:pathLst>
                <a:path w="2662" h="888" extrusionOk="0">
                  <a:moveTo>
                    <a:pt x="2338" y="0"/>
                  </a:moveTo>
                  <a:cubicBezTo>
                    <a:pt x="2054" y="0"/>
                    <a:pt x="1647" y="146"/>
                    <a:pt x="1533" y="180"/>
                  </a:cubicBezTo>
                  <a:cubicBezTo>
                    <a:pt x="1263" y="263"/>
                    <a:pt x="996" y="360"/>
                    <a:pt x="735" y="472"/>
                  </a:cubicBezTo>
                  <a:cubicBezTo>
                    <a:pt x="482" y="579"/>
                    <a:pt x="212" y="698"/>
                    <a:pt x="5" y="878"/>
                  </a:cubicBezTo>
                  <a:cubicBezTo>
                    <a:pt x="0" y="882"/>
                    <a:pt x="2" y="888"/>
                    <a:pt x="7" y="888"/>
                  </a:cubicBezTo>
                  <a:cubicBezTo>
                    <a:pt x="7" y="888"/>
                    <a:pt x="8" y="887"/>
                    <a:pt x="8" y="887"/>
                  </a:cubicBezTo>
                  <a:cubicBezTo>
                    <a:pt x="199" y="825"/>
                    <a:pt x="378" y="726"/>
                    <a:pt x="562" y="645"/>
                  </a:cubicBezTo>
                  <a:cubicBezTo>
                    <a:pt x="767" y="551"/>
                    <a:pt x="974" y="461"/>
                    <a:pt x="1187" y="383"/>
                  </a:cubicBezTo>
                  <a:cubicBezTo>
                    <a:pt x="1383" y="312"/>
                    <a:pt x="1583" y="249"/>
                    <a:pt x="1786" y="194"/>
                  </a:cubicBezTo>
                  <a:cubicBezTo>
                    <a:pt x="1889" y="166"/>
                    <a:pt x="2142" y="78"/>
                    <a:pt x="2335" y="78"/>
                  </a:cubicBezTo>
                  <a:cubicBezTo>
                    <a:pt x="2472" y="78"/>
                    <a:pt x="2579" y="123"/>
                    <a:pt x="2579" y="265"/>
                  </a:cubicBezTo>
                  <a:cubicBezTo>
                    <a:pt x="2579" y="277"/>
                    <a:pt x="2590" y="284"/>
                    <a:pt x="2601" y="284"/>
                  </a:cubicBezTo>
                  <a:cubicBezTo>
                    <a:pt x="2609" y="284"/>
                    <a:pt x="2617" y="280"/>
                    <a:pt x="2619" y="270"/>
                  </a:cubicBezTo>
                  <a:cubicBezTo>
                    <a:pt x="2662" y="65"/>
                    <a:pt x="2527" y="0"/>
                    <a:pt x="2338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2"/>
            <p:cNvSpPr/>
            <p:nvPr/>
          </p:nvSpPr>
          <p:spPr>
            <a:xfrm>
              <a:off x="4179544" y="2748232"/>
              <a:ext cx="434606" cy="139649"/>
            </a:xfrm>
            <a:custGeom>
              <a:avLst/>
              <a:gdLst/>
              <a:ahLst/>
              <a:cxnLst/>
              <a:rect l="l" t="t" r="r" b="b"/>
              <a:pathLst>
                <a:path w="1693" h="544" extrusionOk="0">
                  <a:moveTo>
                    <a:pt x="1436" y="0"/>
                  </a:moveTo>
                  <a:cubicBezTo>
                    <a:pt x="1284" y="0"/>
                    <a:pt x="1106" y="82"/>
                    <a:pt x="984" y="124"/>
                  </a:cubicBezTo>
                  <a:cubicBezTo>
                    <a:pt x="807" y="186"/>
                    <a:pt x="630" y="250"/>
                    <a:pt x="456" y="317"/>
                  </a:cubicBezTo>
                  <a:cubicBezTo>
                    <a:pt x="303" y="376"/>
                    <a:pt x="129" y="436"/>
                    <a:pt x="2" y="540"/>
                  </a:cubicBezTo>
                  <a:cubicBezTo>
                    <a:pt x="0" y="542"/>
                    <a:pt x="2" y="544"/>
                    <a:pt x="4" y="544"/>
                  </a:cubicBezTo>
                  <a:cubicBezTo>
                    <a:pt x="251" y="517"/>
                    <a:pt x="506" y="377"/>
                    <a:pt x="738" y="291"/>
                  </a:cubicBezTo>
                  <a:cubicBezTo>
                    <a:pt x="865" y="245"/>
                    <a:pt x="992" y="199"/>
                    <a:pt x="1120" y="154"/>
                  </a:cubicBezTo>
                  <a:cubicBezTo>
                    <a:pt x="1213" y="123"/>
                    <a:pt x="1336" y="68"/>
                    <a:pt x="1446" y="68"/>
                  </a:cubicBezTo>
                  <a:cubicBezTo>
                    <a:pt x="1521" y="68"/>
                    <a:pt x="1589" y="93"/>
                    <a:pt x="1636" y="167"/>
                  </a:cubicBezTo>
                  <a:cubicBezTo>
                    <a:pt x="1642" y="176"/>
                    <a:pt x="1650" y="180"/>
                    <a:pt x="1658" y="180"/>
                  </a:cubicBezTo>
                  <a:cubicBezTo>
                    <a:pt x="1676" y="180"/>
                    <a:pt x="1693" y="161"/>
                    <a:pt x="1681" y="142"/>
                  </a:cubicBezTo>
                  <a:cubicBezTo>
                    <a:pt x="1626" y="36"/>
                    <a:pt x="1536" y="0"/>
                    <a:pt x="143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2"/>
            <p:cNvSpPr/>
            <p:nvPr/>
          </p:nvSpPr>
          <p:spPr>
            <a:xfrm>
              <a:off x="4379262" y="2809329"/>
              <a:ext cx="179952" cy="69054"/>
            </a:xfrm>
            <a:custGeom>
              <a:avLst/>
              <a:gdLst/>
              <a:ahLst/>
              <a:cxnLst/>
              <a:rect l="l" t="t" r="r" b="b"/>
              <a:pathLst>
                <a:path w="701" h="269" extrusionOk="0">
                  <a:moveTo>
                    <a:pt x="595" y="1"/>
                  </a:moveTo>
                  <a:cubicBezTo>
                    <a:pt x="540" y="1"/>
                    <a:pt x="483" y="27"/>
                    <a:pt x="430" y="47"/>
                  </a:cubicBezTo>
                  <a:cubicBezTo>
                    <a:pt x="282" y="104"/>
                    <a:pt x="140" y="175"/>
                    <a:pt x="6" y="258"/>
                  </a:cubicBezTo>
                  <a:cubicBezTo>
                    <a:pt x="1" y="261"/>
                    <a:pt x="3" y="269"/>
                    <a:pt x="8" y="269"/>
                  </a:cubicBezTo>
                  <a:cubicBezTo>
                    <a:pt x="8" y="269"/>
                    <a:pt x="9" y="269"/>
                    <a:pt x="9" y="268"/>
                  </a:cubicBezTo>
                  <a:cubicBezTo>
                    <a:pt x="103" y="237"/>
                    <a:pt x="193" y="207"/>
                    <a:pt x="283" y="168"/>
                  </a:cubicBezTo>
                  <a:cubicBezTo>
                    <a:pt x="384" y="123"/>
                    <a:pt x="499" y="58"/>
                    <a:pt x="613" y="58"/>
                  </a:cubicBezTo>
                  <a:cubicBezTo>
                    <a:pt x="634" y="58"/>
                    <a:pt x="654" y="60"/>
                    <a:pt x="674" y="65"/>
                  </a:cubicBezTo>
                  <a:cubicBezTo>
                    <a:pt x="676" y="65"/>
                    <a:pt x="677" y="65"/>
                    <a:pt x="679" y="65"/>
                  </a:cubicBezTo>
                  <a:cubicBezTo>
                    <a:pt x="692" y="65"/>
                    <a:pt x="700" y="50"/>
                    <a:pt x="690" y="38"/>
                  </a:cubicBezTo>
                  <a:cubicBezTo>
                    <a:pt x="661" y="11"/>
                    <a:pt x="629" y="1"/>
                    <a:pt x="595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2"/>
            <p:cNvSpPr/>
            <p:nvPr/>
          </p:nvSpPr>
          <p:spPr>
            <a:xfrm>
              <a:off x="3699503" y="2964123"/>
              <a:ext cx="694650" cy="179182"/>
            </a:xfrm>
            <a:custGeom>
              <a:avLst/>
              <a:gdLst/>
              <a:ahLst/>
              <a:cxnLst/>
              <a:rect l="l" t="t" r="r" b="b"/>
              <a:pathLst>
                <a:path w="2706" h="698" extrusionOk="0">
                  <a:moveTo>
                    <a:pt x="2367" y="1"/>
                  </a:moveTo>
                  <a:cubicBezTo>
                    <a:pt x="2284" y="1"/>
                    <a:pt x="2200" y="2"/>
                    <a:pt x="2114" y="5"/>
                  </a:cubicBezTo>
                  <a:cubicBezTo>
                    <a:pt x="1021" y="40"/>
                    <a:pt x="124" y="283"/>
                    <a:pt x="0" y="564"/>
                  </a:cubicBezTo>
                  <a:cubicBezTo>
                    <a:pt x="14" y="589"/>
                    <a:pt x="34" y="608"/>
                    <a:pt x="57" y="624"/>
                  </a:cubicBezTo>
                  <a:cubicBezTo>
                    <a:pt x="119" y="661"/>
                    <a:pt x="186" y="683"/>
                    <a:pt x="257" y="688"/>
                  </a:cubicBezTo>
                  <a:cubicBezTo>
                    <a:pt x="306" y="695"/>
                    <a:pt x="355" y="697"/>
                    <a:pt x="405" y="697"/>
                  </a:cubicBezTo>
                  <a:cubicBezTo>
                    <a:pt x="419" y="697"/>
                    <a:pt x="433" y="697"/>
                    <a:pt x="448" y="697"/>
                  </a:cubicBezTo>
                  <a:cubicBezTo>
                    <a:pt x="844" y="688"/>
                    <a:pt x="1449" y="541"/>
                    <a:pt x="2102" y="278"/>
                  </a:cubicBezTo>
                  <a:cubicBezTo>
                    <a:pt x="2132" y="267"/>
                    <a:pt x="2162" y="255"/>
                    <a:pt x="2192" y="242"/>
                  </a:cubicBezTo>
                  <a:cubicBezTo>
                    <a:pt x="2355" y="175"/>
                    <a:pt x="2510" y="104"/>
                    <a:pt x="2656" y="32"/>
                  </a:cubicBezTo>
                  <a:cubicBezTo>
                    <a:pt x="2673" y="25"/>
                    <a:pt x="2689" y="16"/>
                    <a:pt x="2705" y="9"/>
                  </a:cubicBezTo>
                  <a:cubicBezTo>
                    <a:pt x="2596" y="3"/>
                    <a:pt x="2483" y="1"/>
                    <a:pt x="236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2"/>
            <p:cNvSpPr/>
            <p:nvPr/>
          </p:nvSpPr>
          <p:spPr>
            <a:xfrm>
              <a:off x="4090980" y="2995441"/>
              <a:ext cx="27468" cy="23617"/>
            </a:xfrm>
            <a:custGeom>
              <a:avLst/>
              <a:gdLst/>
              <a:ahLst/>
              <a:cxnLst/>
              <a:rect l="l" t="t" r="r" b="b"/>
              <a:pathLst>
                <a:path w="107" h="92" extrusionOk="0">
                  <a:moveTo>
                    <a:pt x="48" y="0"/>
                  </a:moveTo>
                  <a:cubicBezTo>
                    <a:pt x="44" y="0"/>
                    <a:pt x="45" y="8"/>
                    <a:pt x="46" y="10"/>
                  </a:cubicBezTo>
                  <a:cubicBezTo>
                    <a:pt x="57" y="39"/>
                    <a:pt x="41" y="48"/>
                    <a:pt x="18" y="53"/>
                  </a:cubicBezTo>
                  <a:cubicBezTo>
                    <a:pt x="2" y="56"/>
                    <a:pt x="13" y="78"/>
                    <a:pt x="0" y="85"/>
                  </a:cubicBezTo>
                  <a:cubicBezTo>
                    <a:pt x="3" y="90"/>
                    <a:pt x="5" y="91"/>
                    <a:pt x="8" y="91"/>
                  </a:cubicBezTo>
                  <a:cubicBezTo>
                    <a:pt x="14" y="91"/>
                    <a:pt x="20" y="86"/>
                    <a:pt x="25" y="86"/>
                  </a:cubicBezTo>
                  <a:cubicBezTo>
                    <a:pt x="26" y="86"/>
                    <a:pt x="26" y="86"/>
                    <a:pt x="27" y="87"/>
                  </a:cubicBezTo>
                  <a:cubicBezTo>
                    <a:pt x="48" y="79"/>
                    <a:pt x="66" y="69"/>
                    <a:pt x="83" y="53"/>
                  </a:cubicBezTo>
                  <a:cubicBezTo>
                    <a:pt x="106" y="37"/>
                    <a:pt x="87" y="23"/>
                    <a:pt x="81" y="9"/>
                  </a:cubicBezTo>
                  <a:cubicBezTo>
                    <a:pt x="80" y="5"/>
                    <a:pt x="78" y="4"/>
                    <a:pt x="74" y="4"/>
                  </a:cubicBezTo>
                  <a:cubicBezTo>
                    <a:pt x="71" y="4"/>
                    <a:pt x="66" y="5"/>
                    <a:pt x="62" y="5"/>
                  </a:cubicBezTo>
                  <a:cubicBezTo>
                    <a:pt x="58" y="5"/>
                    <a:pt x="55" y="4"/>
                    <a:pt x="51" y="2"/>
                  </a:cubicBezTo>
                  <a:cubicBezTo>
                    <a:pt x="50" y="1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2"/>
            <p:cNvSpPr/>
            <p:nvPr/>
          </p:nvSpPr>
          <p:spPr>
            <a:xfrm>
              <a:off x="3868416" y="3079641"/>
              <a:ext cx="22847" cy="17970"/>
            </a:xfrm>
            <a:custGeom>
              <a:avLst/>
              <a:gdLst/>
              <a:ahLst/>
              <a:cxnLst/>
              <a:rect l="l" t="t" r="r" b="b"/>
              <a:pathLst>
                <a:path w="89" h="70" extrusionOk="0">
                  <a:moveTo>
                    <a:pt x="83" y="0"/>
                  </a:moveTo>
                  <a:cubicBezTo>
                    <a:pt x="75" y="0"/>
                    <a:pt x="62" y="8"/>
                    <a:pt x="55" y="8"/>
                  </a:cubicBezTo>
                  <a:cubicBezTo>
                    <a:pt x="54" y="8"/>
                    <a:pt x="54" y="8"/>
                    <a:pt x="53" y="8"/>
                  </a:cubicBezTo>
                  <a:cubicBezTo>
                    <a:pt x="27" y="15"/>
                    <a:pt x="0" y="19"/>
                    <a:pt x="9" y="54"/>
                  </a:cubicBezTo>
                  <a:cubicBezTo>
                    <a:pt x="11" y="65"/>
                    <a:pt x="19" y="69"/>
                    <a:pt x="27" y="69"/>
                  </a:cubicBezTo>
                  <a:cubicBezTo>
                    <a:pt x="32" y="69"/>
                    <a:pt x="37" y="68"/>
                    <a:pt x="41" y="66"/>
                  </a:cubicBezTo>
                  <a:cubicBezTo>
                    <a:pt x="68" y="59"/>
                    <a:pt x="85" y="36"/>
                    <a:pt x="89" y="8"/>
                  </a:cubicBezTo>
                  <a:cubicBezTo>
                    <a:pt x="89" y="2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2"/>
            <p:cNvSpPr/>
            <p:nvPr/>
          </p:nvSpPr>
          <p:spPr>
            <a:xfrm>
              <a:off x="3771124" y="3073994"/>
              <a:ext cx="25414" cy="25671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22" y="0"/>
                  </a:moveTo>
                  <a:cubicBezTo>
                    <a:pt x="20" y="0"/>
                    <a:pt x="18" y="1"/>
                    <a:pt x="15" y="3"/>
                  </a:cubicBezTo>
                  <a:cubicBezTo>
                    <a:pt x="4" y="10"/>
                    <a:pt x="1" y="23"/>
                    <a:pt x="3" y="35"/>
                  </a:cubicBezTo>
                  <a:cubicBezTo>
                    <a:pt x="4" y="42"/>
                    <a:pt x="6" y="47"/>
                    <a:pt x="12" y="47"/>
                  </a:cubicBezTo>
                  <a:cubicBezTo>
                    <a:pt x="13" y="47"/>
                    <a:pt x="15" y="47"/>
                    <a:pt x="17" y="46"/>
                  </a:cubicBezTo>
                  <a:cubicBezTo>
                    <a:pt x="22" y="43"/>
                    <a:pt x="27" y="41"/>
                    <a:pt x="32" y="41"/>
                  </a:cubicBezTo>
                  <a:cubicBezTo>
                    <a:pt x="37" y="41"/>
                    <a:pt x="41" y="43"/>
                    <a:pt x="45" y="48"/>
                  </a:cubicBezTo>
                  <a:cubicBezTo>
                    <a:pt x="41" y="55"/>
                    <a:pt x="64" y="60"/>
                    <a:pt x="45" y="65"/>
                  </a:cubicBezTo>
                  <a:cubicBezTo>
                    <a:pt x="34" y="69"/>
                    <a:pt x="27" y="74"/>
                    <a:pt x="27" y="88"/>
                  </a:cubicBezTo>
                  <a:cubicBezTo>
                    <a:pt x="29" y="88"/>
                    <a:pt x="30" y="87"/>
                    <a:pt x="32" y="87"/>
                  </a:cubicBezTo>
                  <a:cubicBezTo>
                    <a:pt x="41" y="87"/>
                    <a:pt x="45" y="100"/>
                    <a:pt x="53" y="100"/>
                  </a:cubicBezTo>
                  <a:cubicBezTo>
                    <a:pt x="55" y="100"/>
                    <a:pt x="56" y="100"/>
                    <a:pt x="57" y="99"/>
                  </a:cubicBezTo>
                  <a:cubicBezTo>
                    <a:pt x="70" y="95"/>
                    <a:pt x="87" y="99"/>
                    <a:pt x="96" y="83"/>
                  </a:cubicBezTo>
                  <a:cubicBezTo>
                    <a:pt x="84" y="78"/>
                    <a:pt x="98" y="71"/>
                    <a:pt x="96" y="65"/>
                  </a:cubicBezTo>
                  <a:lnTo>
                    <a:pt x="96" y="65"/>
                  </a:lnTo>
                  <a:cubicBezTo>
                    <a:pt x="95" y="66"/>
                    <a:pt x="93" y="66"/>
                    <a:pt x="92" y="66"/>
                  </a:cubicBezTo>
                  <a:cubicBezTo>
                    <a:pt x="78" y="66"/>
                    <a:pt x="74" y="43"/>
                    <a:pt x="59" y="43"/>
                  </a:cubicBezTo>
                  <a:cubicBezTo>
                    <a:pt x="58" y="43"/>
                    <a:pt x="56" y="43"/>
                    <a:pt x="54" y="44"/>
                  </a:cubicBezTo>
                  <a:cubicBezTo>
                    <a:pt x="47" y="40"/>
                    <a:pt x="63" y="18"/>
                    <a:pt x="49" y="18"/>
                  </a:cubicBezTo>
                  <a:cubicBezTo>
                    <a:pt x="46" y="18"/>
                    <a:pt x="41" y="19"/>
                    <a:pt x="34" y="21"/>
                  </a:cubicBezTo>
                  <a:cubicBezTo>
                    <a:pt x="33" y="21"/>
                    <a:pt x="27" y="18"/>
                    <a:pt x="26" y="14"/>
                  </a:cubicBezTo>
                  <a:cubicBezTo>
                    <a:pt x="24" y="1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2"/>
            <p:cNvSpPr/>
            <p:nvPr/>
          </p:nvSpPr>
          <p:spPr>
            <a:xfrm>
              <a:off x="3898707" y="3032407"/>
              <a:ext cx="30805" cy="19510"/>
            </a:xfrm>
            <a:custGeom>
              <a:avLst/>
              <a:gdLst/>
              <a:ahLst/>
              <a:cxnLst/>
              <a:rect l="l" t="t" r="r" b="b"/>
              <a:pathLst>
                <a:path w="120" h="76" extrusionOk="0">
                  <a:moveTo>
                    <a:pt x="26" y="1"/>
                  </a:moveTo>
                  <a:cubicBezTo>
                    <a:pt x="20" y="3"/>
                    <a:pt x="17" y="6"/>
                    <a:pt x="13" y="10"/>
                  </a:cubicBezTo>
                  <a:cubicBezTo>
                    <a:pt x="1" y="26"/>
                    <a:pt x="26" y="24"/>
                    <a:pt x="26" y="35"/>
                  </a:cubicBezTo>
                  <a:cubicBezTo>
                    <a:pt x="29" y="61"/>
                    <a:pt x="42" y="75"/>
                    <a:pt x="59" y="75"/>
                  </a:cubicBezTo>
                  <a:cubicBezTo>
                    <a:pt x="67" y="75"/>
                    <a:pt x="76" y="72"/>
                    <a:pt x="86" y="66"/>
                  </a:cubicBezTo>
                  <a:cubicBezTo>
                    <a:pt x="96" y="59"/>
                    <a:pt x="119" y="63"/>
                    <a:pt x="111" y="43"/>
                  </a:cubicBezTo>
                  <a:cubicBezTo>
                    <a:pt x="108" y="36"/>
                    <a:pt x="103" y="34"/>
                    <a:pt x="97" y="34"/>
                  </a:cubicBezTo>
                  <a:cubicBezTo>
                    <a:pt x="89" y="34"/>
                    <a:pt x="79" y="39"/>
                    <a:pt x="72" y="43"/>
                  </a:cubicBezTo>
                  <a:cubicBezTo>
                    <a:pt x="63" y="48"/>
                    <a:pt x="56" y="53"/>
                    <a:pt x="49" y="53"/>
                  </a:cubicBezTo>
                  <a:cubicBezTo>
                    <a:pt x="42" y="53"/>
                    <a:pt x="36" y="48"/>
                    <a:pt x="33" y="33"/>
                  </a:cubicBezTo>
                  <a:cubicBezTo>
                    <a:pt x="31" y="22"/>
                    <a:pt x="33" y="10"/>
                    <a:pt x="2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2"/>
            <p:cNvSpPr/>
            <p:nvPr/>
          </p:nvSpPr>
          <p:spPr>
            <a:xfrm>
              <a:off x="4080969" y="3066549"/>
              <a:ext cx="12322" cy="11809"/>
            </a:xfrm>
            <a:custGeom>
              <a:avLst/>
              <a:gdLst/>
              <a:ahLst/>
              <a:cxnLst/>
              <a:rect l="l" t="t" r="r" b="b"/>
              <a:pathLst>
                <a:path w="48" h="46" extrusionOk="0">
                  <a:moveTo>
                    <a:pt x="28" y="1"/>
                  </a:moveTo>
                  <a:cubicBezTo>
                    <a:pt x="26" y="1"/>
                    <a:pt x="24" y="1"/>
                    <a:pt x="21" y="2"/>
                  </a:cubicBezTo>
                  <a:cubicBezTo>
                    <a:pt x="11" y="6"/>
                    <a:pt x="0" y="13"/>
                    <a:pt x="4" y="27"/>
                  </a:cubicBezTo>
                  <a:cubicBezTo>
                    <a:pt x="7" y="36"/>
                    <a:pt x="11" y="45"/>
                    <a:pt x="22" y="45"/>
                  </a:cubicBezTo>
                  <a:cubicBezTo>
                    <a:pt x="23" y="45"/>
                    <a:pt x="25" y="45"/>
                    <a:pt x="27" y="45"/>
                  </a:cubicBezTo>
                  <a:cubicBezTo>
                    <a:pt x="37" y="41"/>
                    <a:pt x="44" y="34"/>
                    <a:pt x="48" y="24"/>
                  </a:cubicBezTo>
                  <a:cubicBezTo>
                    <a:pt x="37" y="17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2"/>
            <p:cNvSpPr/>
            <p:nvPr/>
          </p:nvSpPr>
          <p:spPr>
            <a:xfrm>
              <a:off x="3772921" y="3122768"/>
              <a:ext cx="17199" cy="12579"/>
            </a:xfrm>
            <a:custGeom>
              <a:avLst/>
              <a:gdLst/>
              <a:ahLst/>
              <a:cxnLst/>
              <a:rect l="l" t="t" r="r" b="b"/>
              <a:pathLst>
                <a:path w="67" h="49" extrusionOk="0">
                  <a:moveTo>
                    <a:pt x="6" y="1"/>
                  </a:moveTo>
                  <a:cubicBezTo>
                    <a:pt x="4" y="1"/>
                    <a:pt x="1" y="8"/>
                    <a:pt x="3" y="12"/>
                  </a:cubicBezTo>
                  <a:cubicBezTo>
                    <a:pt x="5" y="18"/>
                    <a:pt x="9" y="20"/>
                    <a:pt x="14" y="20"/>
                  </a:cubicBezTo>
                  <a:cubicBezTo>
                    <a:pt x="16" y="20"/>
                    <a:pt x="18" y="19"/>
                    <a:pt x="20" y="19"/>
                  </a:cubicBezTo>
                  <a:cubicBezTo>
                    <a:pt x="20" y="35"/>
                    <a:pt x="25" y="49"/>
                    <a:pt x="43" y="49"/>
                  </a:cubicBezTo>
                  <a:cubicBezTo>
                    <a:pt x="44" y="49"/>
                    <a:pt x="46" y="49"/>
                    <a:pt x="47" y="49"/>
                  </a:cubicBezTo>
                  <a:cubicBezTo>
                    <a:pt x="59" y="47"/>
                    <a:pt x="66" y="43"/>
                    <a:pt x="65" y="29"/>
                  </a:cubicBezTo>
                  <a:cubicBezTo>
                    <a:pt x="63" y="21"/>
                    <a:pt x="60" y="19"/>
                    <a:pt x="57" y="19"/>
                  </a:cubicBezTo>
                  <a:cubicBezTo>
                    <a:pt x="52" y="19"/>
                    <a:pt x="45" y="24"/>
                    <a:pt x="40" y="24"/>
                  </a:cubicBezTo>
                  <a:cubicBezTo>
                    <a:pt x="38" y="24"/>
                    <a:pt x="36" y="23"/>
                    <a:pt x="34" y="20"/>
                  </a:cubicBezTo>
                  <a:cubicBezTo>
                    <a:pt x="33" y="19"/>
                    <a:pt x="31" y="17"/>
                    <a:pt x="31" y="17"/>
                  </a:cubicBezTo>
                  <a:cubicBezTo>
                    <a:pt x="27" y="6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2"/>
            <p:cNvSpPr/>
            <p:nvPr/>
          </p:nvSpPr>
          <p:spPr>
            <a:xfrm>
              <a:off x="3843002" y="3071427"/>
              <a:ext cx="22847" cy="7701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63" y="1"/>
                  </a:moveTo>
                  <a:cubicBezTo>
                    <a:pt x="52" y="1"/>
                    <a:pt x="43" y="4"/>
                    <a:pt x="39" y="20"/>
                  </a:cubicBezTo>
                  <a:cubicBezTo>
                    <a:pt x="35" y="9"/>
                    <a:pt x="31" y="5"/>
                    <a:pt x="26" y="5"/>
                  </a:cubicBezTo>
                  <a:cubicBezTo>
                    <a:pt x="18" y="5"/>
                    <a:pt x="10" y="15"/>
                    <a:pt x="2" y="15"/>
                  </a:cubicBezTo>
                  <a:cubicBezTo>
                    <a:pt x="2" y="15"/>
                    <a:pt x="1" y="15"/>
                    <a:pt x="0" y="15"/>
                  </a:cubicBezTo>
                  <a:lnTo>
                    <a:pt x="0" y="15"/>
                  </a:lnTo>
                  <a:cubicBezTo>
                    <a:pt x="7" y="24"/>
                    <a:pt x="18" y="15"/>
                    <a:pt x="21" y="26"/>
                  </a:cubicBezTo>
                  <a:cubicBezTo>
                    <a:pt x="31" y="28"/>
                    <a:pt x="41" y="30"/>
                    <a:pt x="50" y="30"/>
                  </a:cubicBezTo>
                  <a:cubicBezTo>
                    <a:pt x="66" y="30"/>
                    <a:pt x="80" y="24"/>
                    <a:pt x="89" y="3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2"/>
            <p:cNvSpPr/>
            <p:nvPr/>
          </p:nvSpPr>
          <p:spPr>
            <a:xfrm>
              <a:off x="4049907" y="3023422"/>
              <a:ext cx="770" cy="770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2"/>
            <p:cNvSpPr/>
            <p:nvPr/>
          </p:nvSpPr>
          <p:spPr>
            <a:xfrm>
              <a:off x="3953386" y="3033691"/>
              <a:ext cx="15146" cy="14889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6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25" y="21"/>
                    <a:pt x="0" y="33"/>
                    <a:pt x="18" y="58"/>
                  </a:cubicBezTo>
                  <a:cubicBezTo>
                    <a:pt x="41" y="49"/>
                    <a:pt x="30" y="17"/>
                    <a:pt x="53" y="10"/>
                  </a:cubicBezTo>
                  <a:cubicBezTo>
                    <a:pt x="58" y="8"/>
                    <a:pt x="51" y="5"/>
                    <a:pt x="48" y="5"/>
                  </a:cubicBezTo>
                  <a:cubicBezTo>
                    <a:pt x="45" y="5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2"/>
            <p:cNvSpPr/>
            <p:nvPr/>
          </p:nvSpPr>
          <p:spPr>
            <a:xfrm>
              <a:off x="3957750" y="3048323"/>
              <a:ext cx="257" cy="2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2"/>
            <p:cNvSpPr/>
            <p:nvPr/>
          </p:nvSpPr>
          <p:spPr>
            <a:xfrm>
              <a:off x="3859174" y="3041135"/>
              <a:ext cx="11295" cy="8985"/>
            </a:xfrm>
            <a:custGeom>
              <a:avLst/>
              <a:gdLst/>
              <a:ahLst/>
              <a:cxnLst/>
              <a:rect l="l" t="t" r="r" b="b"/>
              <a:pathLst>
                <a:path w="44" h="35" extrusionOk="0">
                  <a:moveTo>
                    <a:pt x="21" y="0"/>
                  </a:moveTo>
                  <a:cubicBezTo>
                    <a:pt x="19" y="0"/>
                    <a:pt x="18" y="0"/>
                    <a:pt x="17" y="1"/>
                  </a:cubicBezTo>
                  <a:cubicBezTo>
                    <a:pt x="4" y="4"/>
                    <a:pt x="1" y="9"/>
                    <a:pt x="4" y="20"/>
                  </a:cubicBezTo>
                  <a:cubicBezTo>
                    <a:pt x="8" y="29"/>
                    <a:pt x="16" y="34"/>
                    <a:pt x="25" y="34"/>
                  </a:cubicBezTo>
                  <a:cubicBezTo>
                    <a:pt x="27" y="34"/>
                    <a:pt x="28" y="34"/>
                    <a:pt x="29" y="34"/>
                  </a:cubicBezTo>
                  <a:cubicBezTo>
                    <a:pt x="38" y="31"/>
                    <a:pt x="43" y="22"/>
                    <a:pt x="43" y="13"/>
                  </a:cubicBezTo>
                  <a:cubicBezTo>
                    <a:pt x="37" y="7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2"/>
            <p:cNvSpPr/>
            <p:nvPr/>
          </p:nvSpPr>
          <p:spPr>
            <a:xfrm>
              <a:off x="3928228" y="3081181"/>
              <a:ext cx="11809" cy="7701"/>
            </a:xfrm>
            <a:custGeom>
              <a:avLst/>
              <a:gdLst/>
              <a:ahLst/>
              <a:cxnLst/>
              <a:rect l="l" t="t" r="r" b="b"/>
              <a:pathLst>
                <a:path w="46" h="30" extrusionOk="0">
                  <a:moveTo>
                    <a:pt x="26" y="1"/>
                  </a:moveTo>
                  <a:cubicBezTo>
                    <a:pt x="14" y="1"/>
                    <a:pt x="11" y="17"/>
                    <a:pt x="1" y="23"/>
                  </a:cubicBezTo>
                  <a:cubicBezTo>
                    <a:pt x="9" y="24"/>
                    <a:pt x="17" y="29"/>
                    <a:pt x="25" y="29"/>
                  </a:cubicBezTo>
                  <a:cubicBezTo>
                    <a:pt x="31" y="29"/>
                    <a:pt x="36" y="27"/>
                    <a:pt x="42" y="18"/>
                  </a:cubicBezTo>
                  <a:cubicBezTo>
                    <a:pt x="45" y="13"/>
                    <a:pt x="42" y="7"/>
                    <a:pt x="36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2"/>
            <p:cNvSpPr/>
            <p:nvPr/>
          </p:nvSpPr>
          <p:spPr>
            <a:xfrm>
              <a:off x="3886899" y="3103515"/>
              <a:ext cx="12065" cy="6931"/>
            </a:xfrm>
            <a:custGeom>
              <a:avLst/>
              <a:gdLst/>
              <a:ahLst/>
              <a:cxnLst/>
              <a:rect l="l" t="t" r="r" b="b"/>
              <a:pathLst>
                <a:path w="47" h="27" extrusionOk="0">
                  <a:moveTo>
                    <a:pt x="23" y="0"/>
                  </a:moveTo>
                  <a:cubicBezTo>
                    <a:pt x="11" y="0"/>
                    <a:pt x="2" y="5"/>
                    <a:pt x="1" y="26"/>
                  </a:cubicBezTo>
                  <a:cubicBezTo>
                    <a:pt x="15" y="19"/>
                    <a:pt x="34" y="25"/>
                    <a:pt x="47" y="3"/>
                  </a:cubicBezTo>
                  <a:cubicBezTo>
                    <a:pt x="38" y="2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2"/>
            <p:cNvSpPr/>
            <p:nvPr/>
          </p:nvSpPr>
          <p:spPr>
            <a:xfrm>
              <a:off x="4035532" y="3064496"/>
              <a:ext cx="11552" cy="11038"/>
            </a:xfrm>
            <a:custGeom>
              <a:avLst/>
              <a:gdLst/>
              <a:ahLst/>
              <a:cxnLst/>
              <a:rect l="l" t="t" r="r" b="b"/>
              <a:pathLst>
                <a:path w="45" h="43" extrusionOk="0">
                  <a:moveTo>
                    <a:pt x="23" y="1"/>
                  </a:moveTo>
                  <a:cubicBezTo>
                    <a:pt x="17" y="1"/>
                    <a:pt x="12" y="4"/>
                    <a:pt x="9" y="10"/>
                  </a:cubicBezTo>
                  <a:cubicBezTo>
                    <a:pt x="0" y="30"/>
                    <a:pt x="22" y="32"/>
                    <a:pt x="29" y="42"/>
                  </a:cubicBezTo>
                  <a:cubicBezTo>
                    <a:pt x="30" y="33"/>
                    <a:pt x="29" y="21"/>
                    <a:pt x="34" y="17"/>
                  </a:cubicBezTo>
                  <a:cubicBezTo>
                    <a:pt x="45" y="9"/>
                    <a:pt x="37" y="7"/>
                    <a:pt x="32" y="3"/>
                  </a:cubicBezTo>
                  <a:cubicBezTo>
                    <a:pt x="29" y="2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2"/>
            <p:cNvSpPr/>
            <p:nvPr/>
          </p:nvSpPr>
          <p:spPr>
            <a:xfrm>
              <a:off x="3914623" y="3027530"/>
              <a:ext cx="10782" cy="82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36" y="0"/>
                  </a:moveTo>
                  <a:cubicBezTo>
                    <a:pt x="18" y="0"/>
                    <a:pt x="13" y="12"/>
                    <a:pt x="4" y="22"/>
                  </a:cubicBezTo>
                  <a:cubicBezTo>
                    <a:pt x="1" y="27"/>
                    <a:pt x="10" y="31"/>
                    <a:pt x="15" y="31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42" y="31"/>
                    <a:pt x="22" y="0"/>
                    <a:pt x="40" y="0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2"/>
            <p:cNvSpPr/>
            <p:nvPr/>
          </p:nvSpPr>
          <p:spPr>
            <a:xfrm>
              <a:off x="3879197" y="3061158"/>
              <a:ext cx="11295" cy="7445"/>
            </a:xfrm>
            <a:custGeom>
              <a:avLst/>
              <a:gdLst/>
              <a:ahLst/>
              <a:cxnLst/>
              <a:rect l="l" t="t" r="r" b="b"/>
              <a:pathLst>
                <a:path w="44" h="29" extrusionOk="0">
                  <a:moveTo>
                    <a:pt x="13" y="1"/>
                  </a:moveTo>
                  <a:cubicBezTo>
                    <a:pt x="10" y="1"/>
                    <a:pt x="7" y="1"/>
                    <a:pt x="4" y="2"/>
                  </a:cubicBezTo>
                  <a:cubicBezTo>
                    <a:pt x="3" y="2"/>
                    <a:pt x="1" y="13"/>
                    <a:pt x="1" y="13"/>
                  </a:cubicBezTo>
                  <a:cubicBezTo>
                    <a:pt x="15" y="18"/>
                    <a:pt x="29" y="23"/>
                    <a:pt x="43" y="29"/>
                  </a:cubicBezTo>
                  <a:cubicBezTo>
                    <a:pt x="34" y="15"/>
                    <a:pt x="27" y="1"/>
                    <a:pt x="1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2"/>
            <p:cNvSpPr/>
            <p:nvPr/>
          </p:nvSpPr>
          <p:spPr>
            <a:xfrm>
              <a:off x="4030398" y="3077074"/>
              <a:ext cx="10268" cy="9241"/>
            </a:xfrm>
            <a:custGeom>
              <a:avLst/>
              <a:gdLst/>
              <a:ahLst/>
              <a:cxnLst/>
              <a:rect l="l" t="t" r="r" b="b"/>
              <a:pathLst>
                <a:path w="40" h="36" extrusionOk="0">
                  <a:moveTo>
                    <a:pt x="15" y="1"/>
                  </a:moveTo>
                  <a:cubicBezTo>
                    <a:pt x="13" y="1"/>
                    <a:pt x="12" y="1"/>
                    <a:pt x="10" y="2"/>
                  </a:cubicBezTo>
                  <a:cubicBezTo>
                    <a:pt x="1" y="6"/>
                    <a:pt x="10" y="21"/>
                    <a:pt x="8" y="23"/>
                  </a:cubicBezTo>
                  <a:cubicBezTo>
                    <a:pt x="2" y="33"/>
                    <a:pt x="4" y="35"/>
                    <a:pt x="8" y="35"/>
                  </a:cubicBezTo>
                  <a:cubicBezTo>
                    <a:pt x="10" y="35"/>
                    <a:pt x="13" y="35"/>
                    <a:pt x="17" y="34"/>
                  </a:cubicBezTo>
                  <a:cubicBezTo>
                    <a:pt x="26" y="32"/>
                    <a:pt x="40" y="32"/>
                    <a:pt x="29" y="20"/>
                  </a:cubicBezTo>
                  <a:cubicBezTo>
                    <a:pt x="26" y="14"/>
                    <a:pt x="24" y="1"/>
                    <a:pt x="1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2"/>
            <p:cNvSpPr/>
            <p:nvPr/>
          </p:nvSpPr>
          <p:spPr>
            <a:xfrm>
              <a:off x="3864822" y="3115580"/>
              <a:ext cx="10525" cy="1078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2" y="1"/>
                  </a:moveTo>
                  <a:cubicBezTo>
                    <a:pt x="25" y="15"/>
                    <a:pt x="2" y="13"/>
                    <a:pt x="0" y="34"/>
                  </a:cubicBezTo>
                  <a:cubicBezTo>
                    <a:pt x="0" y="36"/>
                    <a:pt x="9" y="41"/>
                    <a:pt x="9" y="41"/>
                  </a:cubicBezTo>
                  <a:cubicBezTo>
                    <a:pt x="21" y="32"/>
                    <a:pt x="32" y="22"/>
                    <a:pt x="41" y="1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2"/>
            <p:cNvSpPr/>
            <p:nvPr/>
          </p:nvSpPr>
          <p:spPr>
            <a:xfrm>
              <a:off x="3933362" y="3098124"/>
              <a:ext cx="9755" cy="7188"/>
            </a:xfrm>
            <a:custGeom>
              <a:avLst/>
              <a:gdLst/>
              <a:ahLst/>
              <a:cxnLst/>
              <a:rect l="l" t="t" r="r" b="b"/>
              <a:pathLst>
                <a:path w="38" h="28" extrusionOk="0">
                  <a:moveTo>
                    <a:pt x="15" y="0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0" y="5"/>
                    <a:pt x="6" y="14"/>
                    <a:pt x="6" y="21"/>
                  </a:cubicBezTo>
                  <a:cubicBezTo>
                    <a:pt x="6" y="26"/>
                    <a:pt x="8" y="27"/>
                    <a:pt x="11" y="27"/>
                  </a:cubicBezTo>
                  <a:cubicBezTo>
                    <a:pt x="14" y="27"/>
                    <a:pt x="18" y="24"/>
                    <a:pt x="22" y="24"/>
                  </a:cubicBezTo>
                  <a:cubicBezTo>
                    <a:pt x="29" y="23"/>
                    <a:pt x="37" y="19"/>
                    <a:pt x="32" y="10"/>
                  </a:cubicBezTo>
                  <a:cubicBezTo>
                    <a:pt x="29" y="5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2"/>
            <p:cNvSpPr/>
            <p:nvPr/>
          </p:nvSpPr>
          <p:spPr>
            <a:xfrm>
              <a:off x="3821695" y="3045499"/>
              <a:ext cx="11552" cy="641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7" y="1"/>
                  </a:moveTo>
                  <a:cubicBezTo>
                    <a:pt x="14" y="1"/>
                    <a:pt x="10" y="2"/>
                    <a:pt x="5" y="5"/>
                  </a:cubicBezTo>
                  <a:cubicBezTo>
                    <a:pt x="0" y="7"/>
                    <a:pt x="0" y="10"/>
                    <a:pt x="5" y="12"/>
                  </a:cubicBezTo>
                  <a:cubicBezTo>
                    <a:pt x="12" y="18"/>
                    <a:pt x="19" y="25"/>
                    <a:pt x="28" y="25"/>
                  </a:cubicBezTo>
                  <a:cubicBezTo>
                    <a:pt x="33" y="25"/>
                    <a:pt x="38" y="23"/>
                    <a:pt x="44" y="17"/>
                  </a:cubicBezTo>
                  <a:cubicBezTo>
                    <a:pt x="34" y="11"/>
                    <a:pt x="27" y="1"/>
                    <a:pt x="1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2"/>
            <p:cNvSpPr/>
            <p:nvPr/>
          </p:nvSpPr>
          <p:spPr>
            <a:xfrm>
              <a:off x="4127689" y="3047039"/>
              <a:ext cx="8985" cy="7445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16" y="1"/>
                  </a:moveTo>
                  <a:cubicBezTo>
                    <a:pt x="9" y="1"/>
                    <a:pt x="0" y="8"/>
                    <a:pt x="7" y="15"/>
                  </a:cubicBezTo>
                  <a:cubicBezTo>
                    <a:pt x="12" y="20"/>
                    <a:pt x="13" y="28"/>
                    <a:pt x="19" y="28"/>
                  </a:cubicBezTo>
                  <a:cubicBezTo>
                    <a:pt x="21" y="28"/>
                    <a:pt x="23" y="28"/>
                    <a:pt x="25" y="27"/>
                  </a:cubicBezTo>
                  <a:cubicBezTo>
                    <a:pt x="34" y="25"/>
                    <a:pt x="32" y="16"/>
                    <a:pt x="32" y="8"/>
                  </a:cubicBezTo>
                  <a:cubicBezTo>
                    <a:pt x="32" y="1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2"/>
            <p:cNvSpPr/>
            <p:nvPr/>
          </p:nvSpPr>
          <p:spPr>
            <a:xfrm>
              <a:off x="3834274" y="3077588"/>
              <a:ext cx="12579" cy="6418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9" y="1"/>
                  </a:moveTo>
                  <a:cubicBezTo>
                    <a:pt x="16" y="1"/>
                    <a:pt x="12" y="3"/>
                    <a:pt x="8" y="7"/>
                  </a:cubicBezTo>
                  <a:cubicBezTo>
                    <a:pt x="4" y="11"/>
                    <a:pt x="1" y="18"/>
                    <a:pt x="2" y="18"/>
                  </a:cubicBezTo>
                  <a:cubicBezTo>
                    <a:pt x="8" y="23"/>
                    <a:pt x="13" y="25"/>
                    <a:pt x="18" y="25"/>
                  </a:cubicBezTo>
                  <a:cubicBezTo>
                    <a:pt x="27" y="25"/>
                    <a:pt x="36" y="19"/>
                    <a:pt x="48" y="16"/>
                  </a:cubicBezTo>
                  <a:cubicBezTo>
                    <a:pt x="36" y="9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2"/>
            <p:cNvSpPr/>
            <p:nvPr/>
          </p:nvSpPr>
          <p:spPr>
            <a:xfrm>
              <a:off x="3971868" y="3079385"/>
              <a:ext cx="11295" cy="5648"/>
            </a:xfrm>
            <a:custGeom>
              <a:avLst/>
              <a:gdLst/>
              <a:ahLst/>
              <a:cxnLst/>
              <a:rect l="l" t="t" r="r" b="b"/>
              <a:pathLst>
                <a:path w="44" h="22" extrusionOk="0">
                  <a:moveTo>
                    <a:pt x="43" y="11"/>
                  </a:moveTo>
                  <a:lnTo>
                    <a:pt x="43" y="11"/>
                  </a:lnTo>
                  <a:lnTo>
                    <a:pt x="43" y="11"/>
                  </a:lnTo>
                  <a:cubicBezTo>
                    <a:pt x="43" y="11"/>
                    <a:pt x="43" y="11"/>
                    <a:pt x="43" y="11"/>
                  </a:cubicBezTo>
                  <a:close/>
                  <a:moveTo>
                    <a:pt x="12" y="0"/>
                  </a:moveTo>
                  <a:cubicBezTo>
                    <a:pt x="9" y="0"/>
                    <a:pt x="5" y="1"/>
                    <a:pt x="2" y="5"/>
                  </a:cubicBezTo>
                  <a:cubicBezTo>
                    <a:pt x="1" y="9"/>
                    <a:pt x="4" y="20"/>
                    <a:pt x="3" y="21"/>
                  </a:cubicBezTo>
                  <a:lnTo>
                    <a:pt x="3" y="21"/>
                  </a:lnTo>
                  <a:lnTo>
                    <a:pt x="43" y="11"/>
                  </a:lnTo>
                  <a:lnTo>
                    <a:pt x="43" y="11"/>
                  </a:lnTo>
                  <a:cubicBezTo>
                    <a:pt x="42" y="11"/>
                    <a:pt x="41" y="11"/>
                    <a:pt x="41" y="11"/>
                  </a:cubicBezTo>
                  <a:cubicBezTo>
                    <a:pt x="32" y="11"/>
                    <a:pt x="22" y="0"/>
                    <a:pt x="12" y="0"/>
                  </a:cubicBezTo>
                  <a:close/>
                  <a:moveTo>
                    <a:pt x="3" y="21"/>
                  </a:moveTo>
                  <a:lnTo>
                    <a:pt x="2" y="21"/>
                  </a:lnTo>
                  <a:cubicBezTo>
                    <a:pt x="2" y="21"/>
                    <a:pt x="3" y="21"/>
                    <a:pt x="3" y="2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2"/>
            <p:cNvSpPr/>
            <p:nvPr/>
          </p:nvSpPr>
          <p:spPr>
            <a:xfrm>
              <a:off x="3747507" y="3080668"/>
              <a:ext cx="10268" cy="6161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40" y="0"/>
                  </a:moveTo>
                  <a:lnTo>
                    <a:pt x="40" y="0"/>
                  </a:lnTo>
                  <a:cubicBezTo>
                    <a:pt x="22" y="2"/>
                    <a:pt x="8" y="0"/>
                    <a:pt x="1" y="15"/>
                  </a:cubicBezTo>
                  <a:cubicBezTo>
                    <a:pt x="1" y="16"/>
                    <a:pt x="3" y="20"/>
                    <a:pt x="4" y="22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25" y="23"/>
                    <a:pt x="28" y="9"/>
                    <a:pt x="4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2"/>
            <p:cNvSpPr/>
            <p:nvPr/>
          </p:nvSpPr>
          <p:spPr>
            <a:xfrm>
              <a:off x="4060946" y="3016748"/>
              <a:ext cx="9241" cy="5904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22" y="1"/>
                  </a:moveTo>
                  <a:cubicBezTo>
                    <a:pt x="17" y="1"/>
                    <a:pt x="11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lnTo>
                    <a:pt x="0" y="2"/>
                  </a:lnTo>
                  <a:cubicBezTo>
                    <a:pt x="7" y="9"/>
                    <a:pt x="10" y="23"/>
                    <a:pt x="20" y="23"/>
                  </a:cubicBezTo>
                  <a:cubicBezTo>
                    <a:pt x="22" y="23"/>
                    <a:pt x="25" y="22"/>
                    <a:pt x="29" y="19"/>
                  </a:cubicBezTo>
                  <a:cubicBezTo>
                    <a:pt x="32" y="18"/>
                    <a:pt x="36" y="12"/>
                    <a:pt x="36" y="11"/>
                  </a:cubicBezTo>
                  <a:cubicBezTo>
                    <a:pt x="33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2"/>
            <p:cNvSpPr/>
            <p:nvPr/>
          </p:nvSpPr>
          <p:spPr>
            <a:xfrm>
              <a:off x="3964681" y="3091706"/>
              <a:ext cx="8471" cy="7445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7" y="1"/>
                  </a:moveTo>
                  <a:cubicBezTo>
                    <a:pt x="15" y="1"/>
                    <a:pt x="13" y="1"/>
                    <a:pt x="11" y="2"/>
                  </a:cubicBezTo>
                  <a:cubicBezTo>
                    <a:pt x="6" y="3"/>
                    <a:pt x="0" y="5"/>
                    <a:pt x="0" y="12"/>
                  </a:cubicBezTo>
                  <a:cubicBezTo>
                    <a:pt x="2" y="28"/>
                    <a:pt x="20" y="16"/>
                    <a:pt x="23" y="26"/>
                  </a:cubicBezTo>
                  <a:cubicBezTo>
                    <a:pt x="32" y="25"/>
                    <a:pt x="25" y="18"/>
                    <a:pt x="25" y="14"/>
                  </a:cubicBezTo>
                  <a:cubicBezTo>
                    <a:pt x="27" y="7"/>
                    <a:pt x="24" y="1"/>
                    <a:pt x="1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2"/>
            <p:cNvSpPr/>
            <p:nvPr/>
          </p:nvSpPr>
          <p:spPr>
            <a:xfrm>
              <a:off x="4111774" y="2987227"/>
              <a:ext cx="10268" cy="718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3" y="0"/>
                  </a:moveTo>
                  <a:cubicBezTo>
                    <a:pt x="20" y="9"/>
                    <a:pt x="0" y="9"/>
                    <a:pt x="8" y="23"/>
                  </a:cubicBezTo>
                  <a:cubicBezTo>
                    <a:pt x="9" y="26"/>
                    <a:pt x="11" y="27"/>
                    <a:pt x="13" y="27"/>
                  </a:cubicBezTo>
                  <a:cubicBezTo>
                    <a:pt x="16" y="27"/>
                    <a:pt x="19" y="26"/>
                    <a:pt x="22" y="25"/>
                  </a:cubicBezTo>
                  <a:cubicBezTo>
                    <a:pt x="31" y="21"/>
                    <a:pt x="38" y="14"/>
                    <a:pt x="39" y="5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2"/>
            <p:cNvSpPr/>
            <p:nvPr/>
          </p:nvSpPr>
          <p:spPr>
            <a:xfrm>
              <a:off x="3783446" y="3107879"/>
              <a:ext cx="12579" cy="6674"/>
            </a:xfrm>
            <a:custGeom>
              <a:avLst/>
              <a:gdLst/>
              <a:ahLst/>
              <a:cxnLst/>
              <a:rect l="l" t="t" r="r" b="b"/>
              <a:pathLst>
                <a:path w="49" h="26" extrusionOk="0">
                  <a:moveTo>
                    <a:pt x="45" y="1"/>
                  </a:moveTo>
                  <a:lnTo>
                    <a:pt x="45" y="1"/>
                  </a:lnTo>
                  <a:cubicBezTo>
                    <a:pt x="45" y="1"/>
                    <a:pt x="45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4" y="1"/>
                    <a:pt x="44" y="1"/>
                    <a:pt x="44" y="1"/>
                  </a:cubicBezTo>
                  <a:lnTo>
                    <a:pt x="44" y="1"/>
                  </a:ln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44" y="1"/>
                  </a:moveTo>
                  <a:cubicBezTo>
                    <a:pt x="30" y="6"/>
                    <a:pt x="15" y="11"/>
                    <a:pt x="1" y="16"/>
                  </a:cubicBezTo>
                  <a:cubicBezTo>
                    <a:pt x="1" y="20"/>
                    <a:pt x="2" y="22"/>
                    <a:pt x="2" y="25"/>
                  </a:cubicBezTo>
                  <a:lnTo>
                    <a:pt x="48" y="13"/>
                  </a:lnTo>
                  <a:cubicBezTo>
                    <a:pt x="45" y="3"/>
                    <a:pt x="45" y="1"/>
                    <a:pt x="44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2"/>
            <p:cNvSpPr/>
            <p:nvPr/>
          </p:nvSpPr>
          <p:spPr>
            <a:xfrm>
              <a:off x="3987014" y="3013411"/>
              <a:ext cx="17456" cy="13862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9" y="1"/>
                  </a:moveTo>
                  <a:cubicBezTo>
                    <a:pt x="7" y="1"/>
                    <a:pt x="5" y="15"/>
                    <a:pt x="4" y="22"/>
                  </a:cubicBezTo>
                  <a:cubicBezTo>
                    <a:pt x="0" y="32"/>
                    <a:pt x="12" y="32"/>
                    <a:pt x="21" y="32"/>
                  </a:cubicBezTo>
                  <a:cubicBezTo>
                    <a:pt x="23" y="47"/>
                    <a:pt x="30" y="54"/>
                    <a:pt x="41" y="54"/>
                  </a:cubicBezTo>
                  <a:cubicBezTo>
                    <a:pt x="45" y="54"/>
                    <a:pt x="49" y="53"/>
                    <a:pt x="53" y="52"/>
                  </a:cubicBezTo>
                  <a:cubicBezTo>
                    <a:pt x="58" y="48"/>
                    <a:pt x="67" y="41"/>
                    <a:pt x="67" y="36"/>
                  </a:cubicBezTo>
                  <a:cubicBezTo>
                    <a:pt x="67" y="18"/>
                    <a:pt x="51" y="17"/>
                    <a:pt x="37" y="17"/>
                  </a:cubicBezTo>
                  <a:cubicBezTo>
                    <a:pt x="34" y="17"/>
                    <a:pt x="28" y="15"/>
                    <a:pt x="25" y="13"/>
                  </a:cubicBezTo>
                  <a:cubicBezTo>
                    <a:pt x="23" y="8"/>
                    <a:pt x="21" y="1"/>
                    <a:pt x="1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2"/>
            <p:cNvSpPr/>
            <p:nvPr/>
          </p:nvSpPr>
          <p:spPr>
            <a:xfrm>
              <a:off x="4038869" y="3014181"/>
              <a:ext cx="11295" cy="11038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13" y="0"/>
                  </a:moveTo>
                  <a:cubicBezTo>
                    <a:pt x="5" y="0"/>
                    <a:pt x="0" y="7"/>
                    <a:pt x="1" y="24"/>
                  </a:cubicBezTo>
                  <a:cubicBezTo>
                    <a:pt x="1" y="37"/>
                    <a:pt x="5" y="43"/>
                    <a:pt x="17" y="43"/>
                  </a:cubicBezTo>
                  <a:cubicBezTo>
                    <a:pt x="23" y="43"/>
                    <a:pt x="32" y="41"/>
                    <a:pt x="44" y="38"/>
                  </a:cubicBezTo>
                  <a:lnTo>
                    <a:pt x="32" y="6"/>
                  </a:lnTo>
                  <a:cubicBezTo>
                    <a:pt x="24" y="3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2"/>
            <p:cNvSpPr/>
            <p:nvPr/>
          </p:nvSpPr>
          <p:spPr>
            <a:xfrm>
              <a:off x="3949278" y="3048323"/>
              <a:ext cx="17199" cy="10268"/>
            </a:xfrm>
            <a:custGeom>
              <a:avLst/>
              <a:gdLst/>
              <a:ahLst/>
              <a:cxnLst/>
              <a:rect l="l" t="t" r="r" b="b"/>
              <a:pathLst>
                <a:path w="67" h="40" extrusionOk="0">
                  <a:moveTo>
                    <a:pt x="34" y="1"/>
                  </a:moveTo>
                  <a:lnTo>
                    <a:pt x="25" y="6"/>
                  </a:lnTo>
                  <a:cubicBezTo>
                    <a:pt x="14" y="6"/>
                    <a:pt x="0" y="6"/>
                    <a:pt x="2" y="17"/>
                  </a:cubicBezTo>
                  <a:cubicBezTo>
                    <a:pt x="3" y="24"/>
                    <a:pt x="5" y="27"/>
                    <a:pt x="9" y="27"/>
                  </a:cubicBezTo>
                  <a:cubicBezTo>
                    <a:pt x="14" y="27"/>
                    <a:pt x="21" y="22"/>
                    <a:pt x="26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34" y="31"/>
                    <a:pt x="43" y="27"/>
                    <a:pt x="50" y="31"/>
                  </a:cubicBezTo>
                  <a:cubicBezTo>
                    <a:pt x="53" y="37"/>
                    <a:pt x="56" y="39"/>
                    <a:pt x="59" y="39"/>
                  </a:cubicBezTo>
                  <a:cubicBezTo>
                    <a:pt x="65" y="39"/>
                    <a:pt x="67" y="27"/>
                    <a:pt x="66" y="26"/>
                  </a:cubicBezTo>
                  <a:cubicBezTo>
                    <a:pt x="64" y="19"/>
                    <a:pt x="65" y="5"/>
                    <a:pt x="55" y="5"/>
                  </a:cubicBezTo>
                  <a:cubicBezTo>
                    <a:pt x="52" y="5"/>
                    <a:pt x="49" y="6"/>
                    <a:pt x="44" y="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2"/>
            <p:cNvSpPr/>
            <p:nvPr/>
          </p:nvSpPr>
          <p:spPr>
            <a:xfrm>
              <a:off x="4134364" y="2981579"/>
              <a:ext cx="8985" cy="5904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12" y="1"/>
                  </a:moveTo>
                  <a:cubicBezTo>
                    <a:pt x="3" y="1"/>
                    <a:pt x="1" y="8"/>
                    <a:pt x="4" y="13"/>
                  </a:cubicBezTo>
                  <a:cubicBezTo>
                    <a:pt x="9" y="19"/>
                    <a:pt x="16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9" y="20"/>
                    <a:pt x="35" y="17"/>
                    <a:pt x="33" y="15"/>
                  </a:cubicBezTo>
                  <a:cubicBezTo>
                    <a:pt x="29" y="6"/>
                    <a:pt x="20" y="1"/>
                    <a:pt x="1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2"/>
            <p:cNvSpPr/>
            <p:nvPr/>
          </p:nvSpPr>
          <p:spPr>
            <a:xfrm>
              <a:off x="3787040" y="3057564"/>
              <a:ext cx="8471" cy="9755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32" y="0"/>
                  </a:moveTo>
                  <a:lnTo>
                    <a:pt x="1" y="37"/>
                  </a:lnTo>
                  <a:cubicBezTo>
                    <a:pt x="25" y="37"/>
                    <a:pt x="32" y="28"/>
                    <a:pt x="3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3917447" y="3118917"/>
              <a:ext cx="7958" cy="6161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10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0" y="7"/>
                    <a:pt x="0" y="11"/>
                    <a:pt x="0" y="16"/>
                  </a:cubicBezTo>
                  <a:cubicBezTo>
                    <a:pt x="4" y="22"/>
                    <a:pt x="7" y="24"/>
                    <a:pt x="11" y="24"/>
                  </a:cubicBezTo>
                  <a:cubicBezTo>
                    <a:pt x="17" y="24"/>
                    <a:pt x="24" y="18"/>
                    <a:pt x="30" y="16"/>
                  </a:cubicBezTo>
                  <a:lnTo>
                    <a:pt x="30" y="16"/>
                  </a:lnTo>
                  <a:cubicBezTo>
                    <a:pt x="30" y="16"/>
                    <a:pt x="29" y="16"/>
                    <a:pt x="28" y="16"/>
                  </a:cubicBezTo>
                  <a:cubicBezTo>
                    <a:pt x="20" y="16"/>
                    <a:pt x="18" y="0"/>
                    <a:pt x="1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3719012" y="3104799"/>
              <a:ext cx="26954" cy="15402"/>
            </a:xfrm>
            <a:custGeom>
              <a:avLst/>
              <a:gdLst/>
              <a:ahLst/>
              <a:cxnLst/>
              <a:rect l="l" t="t" r="r" b="b"/>
              <a:pathLst>
                <a:path w="105" h="60" extrusionOk="0">
                  <a:moveTo>
                    <a:pt x="64" y="0"/>
                  </a:moveTo>
                  <a:cubicBezTo>
                    <a:pt x="58" y="0"/>
                    <a:pt x="53" y="2"/>
                    <a:pt x="50" y="11"/>
                  </a:cubicBezTo>
                  <a:cubicBezTo>
                    <a:pt x="46" y="21"/>
                    <a:pt x="45" y="30"/>
                    <a:pt x="41" y="41"/>
                  </a:cubicBezTo>
                  <a:lnTo>
                    <a:pt x="0" y="55"/>
                  </a:lnTo>
                  <a:cubicBezTo>
                    <a:pt x="3" y="54"/>
                    <a:pt x="6" y="54"/>
                    <a:pt x="9" y="54"/>
                  </a:cubicBezTo>
                  <a:cubicBezTo>
                    <a:pt x="20" y="54"/>
                    <a:pt x="28" y="60"/>
                    <a:pt x="37" y="60"/>
                  </a:cubicBezTo>
                  <a:cubicBezTo>
                    <a:pt x="40" y="60"/>
                    <a:pt x="43" y="59"/>
                    <a:pt x="46" y="57"/>
                  </a:cubicBezTo>
                  <a:cubicBezTo>
                    <a:pt x="60" y="53"/>
                    <a:pt x="60" y="32"/>
                    <a:pt x="78" y="30"/>
                  </a:cubicBezTo>
                  <a:cubicBezTo>
                    <a:pt x="80" y="30"/>
                    <a:pt x="82" y="30"/>
                    <a:pt x="84" y="30"/>
                  </a:cubicBezTo>
                  <a:cubicBezTo>
                    <a:pt x="93" y="30"/>
                    <a:pt x="103" y="29"/>
                    <a:pt x="105" y="18"/>
                  </a:cubicBezTo>
                  <a:cubicBezTo>
                    <a:pt x="105" y="13"/>
                    <a:pt x="101" y="1"/>
                    <a:pt x="92" y="1"/>
                  </a:cubicBezTo>
                  <a:cubicBezTo>
                    <a:pt x="90" y="1"/>
                    <a:pt x="89" y="1"/>
                    <a:pt x="87" y="2"/>
                  </a:cubicBezTo>
                  <a:cubicBezTo>
                    <a:pt x="86" y="2"/>
                    <a:pt x="84" y="3"/>
                    <a:pt x="83" y="3"/>
                  </a:cubicBezTo>
                  <a:cubicBezTo>
                    <a:pt x="77" y="3"/>
                    <a:pt x="70" y="0"/>
                    <a:pt x="6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3819898" y="3115580"/>
              <a:ext cx="7445" cy="5648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4" y="2"/>
                  </a:moveTo>
                  <a:cubicBezTo>
                    <a:pt x="9" y="2"/>
                    <a:pt x="0" y="6"/>
                    <a:pt x="4" y="13"/>
                  </a:cubicBezTo>
                  <a:cubicBezTo>
                    <a:pt x="7" y="18"/>
                    <a:pt x="11" y="20"/>
                    <a:pt x="18" y="22"/>
                  </a:cubicBezTo>
                  <a:cubicBezTo>
                    <a:pt x="23" y="22"/>
                    <a:pt x="28" y="17"/>
                    <a:pt x="27" y="9"/>
                  </a:cubicBezTo>
                  <a:cubicBezTo>
                    <a:pt x="27" y="1"/>
                    <a:pt x="19" y="4"/>
                    <a:pt x="14" y="2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>
              <a:off x="3961087" y="3106082"/>
              <a:ext cx="6418" cy="7958"/>
            </a:xfrm>
            <a:custGeom>
              <a:avLst/>
              <a:gdLst/>
              <a:ahLst/>
              <a:cxnLst/>
              <a:rect l="l" t="t" r="r" b="b"/>
              <a:pathLst>
                <a:path w="25" h="31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15"/>
                    <a:pt x="9" y="29"/>
                    <a:pt x="23" y="31"/>
                  </a:cubicBezTo>
                  <a:cubicBezTo>
                    <a:pt x="25" y="16"/>
                    <a:pt x="20" y="9"/>
                    <a:pt x="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>
              <a:off x="3801672" y="3128672"/>
              <a:ext cx="7958" cy="4877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11" y="1"/>
                  </a:moveTo>
                  <a:cubicBezTo>
                    <a:pt x="4" y="1"/>
                    <a:pt x="0" y="8"/>
                    <a:pt x="4" y="13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6" y="18"/>
                    <a:pt x="18" y="17"/>
                  </a:cubicBezTo>
                  <a:cubicBezTo>
                    <a:pt x="23" y="15"/>
                    <a:pt x="30" y="15"/>
                    <a:pt x="25" y="3"/>
                  </a:cubicBezTo>
                  <a:cubicBezTo>
                    <a:pt x="20" y="1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>
              <a:off x="4170303" y="3031124"/>
              <a:ext cx="13092" cy="11295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19" y="1"/>
                  </a:moveTo>
                  <a:cubicBezTo>
                    <a:pt x="17" y="1"/>
                    <a:pt x="14" y="3"/>
                    <a:pt x="11" y="8"/>
                  </a:cubicBezTo>
                  <a:cubicBezTo>
                    <a:pt x="1" y="24"/>
                    <a:pt x="22" y="25"/>
                    <a:pt x="29" y="34"/>
                  </a:cubicBezTo>
                  <a:cubicBezTo>
                    <a:pt x="33" y="40"/>
                    <a:pt x="40" y="43"/>
                    <a:pt x="47" y="43"/>
                  </a:cubicBezTo>
                  <a:cubicBezTo>
                    <a:pt x="50" y="31"/>
                    <a:pt x="40" y="22"/>
                    <a:pt x="34" y="13"/>
                  </a:cubicBezTo>
                  <a:cubicBezTo>
                    <a:pt x="29" y="9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>
              <a:off x="4026290" y="3095300"/>
              <a:ext cx="8471" cy="6161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3" y="0"/>
                  </a:moveTo>
                  <a:cubicBezTo>
                    <a:pt x="20" y="2"/>
                    <a:pt x="8" y="0"/>
                    <a:pt x="1" y="12"/>
                  </a:cubicBezTo>
                  <a:cubicBezTo>
                    <a:pt x="1" y="14"/>
                    <a:pt x="4" y="23"/>
                    <a:pt x="6" y="23"/>
                  </a:cubicBezTo>
                  <a:cubicBezTo>
                    <a:pt x="19" y="21"/>
                    <a:pt x="24" y="11"/>
                    <a:pt x="3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>
              <a:off x="3943374" y="3006736"/>
              <a:ext cx="7445" cy="6161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15" y="0"/>
                  </a:moveTo>
                  <a:cubicBezTo>
                    <a:pt x="14" y="0"/>
                    <a:pt x="12" y="1"/>
                    <a:pt x="9" y="2"/>
                  </a:cubicBezTo>
                  <a:cubicBezTo>
                    <a:pt x="6" y="2"/>
                    <a:pt x="0" y="7"/>
                    <a:pt x="0" y="7"/>
                  </a:cubicBezTo>
                  <a:cubicBezTo>
                    <a:pt x="6" y="18"/>
                    <a:pt x="16" y="18"/>
                    <a:pt x="29" y="23"/>
                  </a:cubicBezTo>
                  <a:cubicBezTo>
                    <a:pt x="26" y="10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2"/>
            <p:cNvSpPr/>
            <p:nvPr/>
          </p:nvSpPr>
          <p:spPr>
            <a:xfrm>
              <a:off x="3732104" y="3088113"/>
              <a:ext cx="5648" cy="7445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5" y="1"/>
                  </a:moveTo>
                  <a:cubicBezTo>
                    <a:pt x="14" y="1"/>
                    <a:pt x="13" y="1"/>
                    <a:pt x="11" y="1"/>
                  </a:cubicBezTo>
                  <a:cubicBezTo>
                    <a:pt x="2" y="3"/>
                    <a:pt x="4" y="12"/>
                    <a:pt x="1" y="21"/>
                  </a:cubicBezTo>
                  <a:cubicBezTo>
                    <a:pt x="4" y="23"/>
                    <a:pt x="8" y="28"/>
                    <a:pt x="9" y="28"/>
                  </a:cubicBezTo>
                  <a:cubicBezTo>
                    <a:pt x="22" y="28"/>
                    <a:pt x="18" y="17"/>
                    <a:pt x="20" y="10"/>
                  </a:cubicBezTo>
                  <a:cubicBezTo>
                    <a:pt x="22" y="6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2"/>
            <p:cNvSpPr/>
            <p:nvPr/>
          </p:nvSpPr>
          <p:spPr>
            <a:xfrm>
              <a:off x="3808090" y="3051660"/>
              <a:ext cx="13862" cy="24131"/>
            </a:xfrm>
            <a:custGeom>
              <a:avLst/>
              <a:gdLst/>
              <a:ahLst/>
              <a:cxnLst/>
              <a:rect l="l" t="t" r="r" b="b"/>
              <a:pathLst>
                <a:path w="54" h="94" extrusionOk="0">
                  <a:moveTo>
                    <a:pt x="41" y="1"/>
                  </a:moveTo>
                  <a:cubicBezTo>
                    <a:pt x="35" y="1"/>
                    <a:pt x="28" y="6"/>
                    <a:pt x="28" y="13"/>
                  </a:cubicBezTo>
                  <a:cubicBezTo>
                    <a:pt x="21" y="23"/>
                    <a:pt x="9" y="32"/>
                    <a:pt x="28" y="43"/>
                  </a:cubicBezTo>
                  <a:lnTo>
                    <a:pt x="0" y="53"/>
                  </a:lnTo>
                  <a:cubicBezTo>
                    <a:pt x="4" y="52"/>
                    <a:pt x="7" y="52"/>
                    <a:pt x="11" y="52"/>
                  </a:cubicBezTo>
                  <a:cubicBezTo>
                    <a:pt x="32" y="52"/>
                    <a:pt x="35" y="77"/>
                    <a:pt x="46" y="94"/>
                  </a:cubicBezTo>
                  <a:cubicBezTo>
                    <a:pt x="48" y="73"/>
                    <a:pt x="46" y="55"/>
                    <a:pt x="30" y="43"/>
                  </a:cubicBezTo>
                  <a:cubicBezTo>
                    <a:pt x="46" y="43"/>
                    <a:pt x="42" y="32"/>
                    <a:pt x="41" y="21"/>
                  </a:cubicBezTo>
                  <a:cubicBezTo>
                    <a:pt x="50" y="16"/>
                    <a:pt x="53" y="7"/>
                    <a:pt x="48" y="4"/>
                  </a:cubicBezTo>
                  <a:cubicBezTo>
                    <a:pt x="46" y="2"/>
                    <a:pt x="43" y="1"/>
                    <a:pt x="4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2"/>
            <p:cNvSpPr/>
            <p:nvPr/>
          </p:nvSpPr>
          <p:spPr>
            <a:xfrm>
              <a:off x="3840178" y="3116864"/>
              <a:ext cx="7445" cy="5904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1" y="0"/>
                  </a:moveTo>
                  <a:cubicBezTo>
                    <a:pt x="19" y="0"/>
                    <a:pt x="17" y="1"/>
                    <a:pt x="15" y="1"/>
                  </a:cubicBezTo>
                  <a:cubicBezTo>
                    <a:pt x="6" y="1"/>
                    <a:pt x="1" y="6"/>
                    <a:pt x="2" y="15"/>
                  </a:cubicBezTo>
                  <a:cubicBezTo>
                    <a:pt x="2" y="19"/>
                    <a:pt x="5" y="23"/>
                    <a:pt x="8" y="23"/>
                  </a:cubicBezTo>
                  <a:cubicBezTo>
                    <a:pt x="10" y="23"/>
                    <a:pt x="11" y="22"/>
                    <a:pt x="13" y="20"/>
                  </a:cubicBezTo>
                  <a:cubicBezTo>
                    <a:pt x="18" y="15"/>
                    <a:pt x="29" y="19"/>
                    <a:pt x="27" y="8"/>
                  </a:cubicBezTo>
                  <a:cubicBezTo>
                    <a:pt x="27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3991378" y="3050633"/>
              <a:ext cx="17456" cy="13862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9" y="0"/>
                  </a:moveTo>
                  <a:cubicBezTo>
                    <a:pt x="13" y="0"/>
                    <a:pt x="7" y="4"/>
                    <a:pt x="1" y="10"/>
                  </a:cubicBezTo>
                  <a:cubicBezTo>
                    <a:pt x="10" y="10"/>
                    <a:pt x="18" y="16"/>
                    <a:pt x="26" y="16"/>
                  </a:cubicBezTo>
                  <a:cubicBezTo>
                    <a:pt x="29" y="16"/>
                    <a:pt x="32" y="15"/>
                    <a:pt x="34" y="13"/>
                  </a:cubicBezTo>
                  <a:lnTo>
                    <a:pt x="34" y="13"/>
                  </a:lnTo>
                  <a:cubicBezTo>
                    <a:pt x="40" y="25"/>
                    <a:pt x="8" y="31"/>
                    <a:pt x="27" y="40"/>
                  </a:cubicBezTo>
                  <a:cubicBezTo>
                    <a:pt x="35" y="43"/>
                    <a:pt x="47" y="53"/>
                    <a:pt x="54" y="53"/>
                  </a:cubicBezTo>
                  <a:cubicBezTo>
                    <a:pt x="55" y="53"/>
                    <a:pt x="56" y="53"/>
                    <a:pt x="57" y="52"/>
                  </a:cubicBezTo>
                  <a:cubicBezTo>
                    <a:pt x="64" y="41"/>
                    <a:pt x="68" y="27"/>
                    <a:pt x="66" y="13"/>
                  </a:cubicBezTo>
                  <a:cubicBezTo>
                    <a:pt x="64" y="5"/>
                    <a:pt x="58" y="2"/>
                    <a:pt x="52" y="2"/>
                  </a:cubicBezTo>
                  <a:cubicBezTo>
                    <a:pt x="46" y="2"/>
                    <a:pt x="38" y="5"/>
                    <a:pt x="33" y="6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3829396" y="3095814"/>
              <a:ext cx="6931" cy="5391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8" y="1"/>
                  </a:moveTo>
                  <a:cubicBezTo>
                    <a:pt x="15" y="1"/>
                    <a:pt x="13" y="1"/>
                    <a:pt x="11" y="2"/>
                  </a:cubicBezTo>
                  <a:cubicBezTo>
                    <a:pt x="4" y="2"/>
                    <a:pt x="0" y="5"/>
                    <a:pt x="2" y="12"/>
                  </a:cubicBezTo>
                  <a:cubicBezTo>
                    <a:pt x="3" y="18"/>
                    <a:pt x="6" y="20"/>
                    <a:pt x="11" y="20"/>
                  </a:cubicBezTo>
                  <a:cubicBezTo>
                    <a:pt x="13" y="20"/>
                    <a:pt x="15" y="20"/>
                    <a:pt x="18" y="19"/>
                  </a:cubicBezTo>
                  <a:cubicBezTo>
                    <a:pt x="23" y="19"/>
                    <a:pt x="27" y="14"/>
                    <a:pt x="27" y="9"/>
                  </a:cubicBezTo>
                  <a:cubicBezTo>
                    <a:pt x="27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3870726" y="3020085"/>
              <a:ext cx="7958" cy="5391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21" y="0"/>
                  </a:moveTo>
                  <a:cubicBezTo>
                    <a:pt x="20" y="0"/>
                    <a:pt x="19" y="1"/>
                    <a:pt x="18" y="1"/>
                  </a:cubicBezTo>
                  <a:cubicBezTo>
                    <a:pt x="11" y="5"/>
                    <a:pt x="0" y="12"/>
                    <a:pt x="11" y="19"/>
                  </a:cubicBezTo>
                  <a:cubicBezTo>
                    <a:pt x="13" y="20"/>
                    <a:pt x="15" y="20"/>
                    <a:pt x="16" y="20"/>
                  </a:cubicBezTo>
                  <a:cubicBezTo>
                    <a:pt x="24" y="20"/>
                    <a:pt x="27" y="10"/>
                    <a:pt x="30" y="1"/>
                  </a:cubicBezTo>
                  <a:cubicBezTo>
                    <a:pt x="27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3802442" y="3047553"/>
              <a:ext cx="6161" cy="4621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3" y="0"/>
                  </a:moveTo>
                  <a:cubicBezTo>
                    <a:pt x="4" y="0"/>
                    <a:pt x="3" y="7"/>
                    <a:pt x="1" y="16"/>
                  </a:cubicBezTo>
                  <a:cubicBezTo>
                    <a:pt x="1" y="16"/>
                    <a:pt x="8" y="18"/>
                    <a:pt x="6" y="18"/>
                  </a:cubicBezTo>
                  <a:cubicBezTo>
                    <a:pt x="17" y="18"/>
                    <a:pt x="24" y="16"/>
                    <a:pt x="22" y="7"/>
                  </a:cubicBezTo>
                  <a:cubicBezTo>
                    <a:pt x="22" y="6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3981623" y="3022139"/>
              <a:ext cx="6418" cy="6931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10" y="0"/>
                  </a:moveTo>
                  <a:cubicBezTo>
                    <a:pt x="7" y="4"/>
                    <a:pt x="5" y="7"/>
                    <a:pt x="3" y="13"/>
                  </a:cubicBezTo>
                  <a:cubicBezTo>
                    <a:pt x="0" y="18"/>
                    <a:pt x="1" y="26"/>
                    <a:pt x="8" y="26"/>
                  </a:cubicBezTo>
                  <a:cubicBezTo>
                    <a:pt x="10" y="26"/>
                    <a:pt x="12" y="26"/>
                    <a:pt x="14" y="25"/>
                  </a:cubicBezTo>
                  <a:cubicBezTo>
                    <a:pt x="25" y="20"/>
                    <a:pt x="17" y="9"/>
                    <a:pt x="1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3991378" y="3086316"/>
              <a:ext cx="9755" cy="3337"/>
            </a:xfrm>
            <a:custGeom>
              <a:avLst/>
              <a:gdLst/>
              <a:ahLst/>
              <a:cxnLst/>
              <a:rect l="l" t="t" r="r" b="b"/>
              <a:pathLst>
                <a:path w="38" h="13" extrusionOk="0">
                  <a:moveTo>
                    <a:pt x="21" y="1"/>
                  </a:moveTo>
                  <a:cubicBezTo>
                    <a:pt x="14" y="1"/>
                    <a:pt x="8" y="2"/>
                    <a:pt x="1" y="10"/>
                  </a:cubicBezTo>
                  <a:cubicBezTo>
                    <a:pt x="4" y="12"/>
                    <a:pt x="8" y="12"/>
                    <a:pt x="12" y="12"/>
                  </a:cubicBezTo>
                  <a:cubicBezTo>
                    <a:pt x="21" y="12"/>
                    <a:pt x="31" y="8"/>
                    <a:pt x="38" y="1"/>
                  </a:cubicBezTo>
                  <a:lnTo>
                    <a:pt x="38" y="1"/>
                  </a:lnTo>
                  <a:cubicBezTo>
                    <a:pt x="37" y="2"/>
                    <a:pt x="36" y="2"/>
                    <a:pt x="35" y="2"/>
                  </a:cubicBezTo>
                  <a:cubicBezTo>
                    <a:pt x="30" y="2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4057352" y="3036514"/>
              <a:ext cx="6931" cy="5648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7" y="1"/>
                  </a:moveTo>
                  <a:cubicBezTo>
                    <a:pt x="2" y="1"/>
                    <a:pt x="0" y="4"/>
                    <a:pt x="4" y="11"/>
                  </a:cubicBezTo>
                  <a:cubicBezTo>
                    <a:pt x="7" y="17"/>
                    <a:pt x="7" y="21"/>
                    <a:pt x="11" y="21"/>
                  </a:cubicBezTo>
                  <a:cubicBezTo>
                    <a:pt x="13" y="21"/>
                    <a:pt x="14" y="21"/>
                    <a:pt x="16" y="20"/>
                  </a:cubicBezTo>
                  <a:cubicBezTo>
                    <a:pt x="20" y="15"/>
                    <a:pt x="23" y="11"/>
                    <a:pt x="27" y="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>
              <a:off x="4086360" y="3023422"/>
              <a:ext cx="6161" cy="8471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13" y="1"/>
                  </a:moveTo>
                  <a:cubicBezTo>
                    <a:pt x="9" y="4"/>
                    <a:pt x="8" y="8"/>
                    <a:pt x="4" y="13"/>
                  </a:cubicBezTo>
                  <a:cubicBezTo>
                    <a:pt x="2" y="20"/>
                    <a:pt x="0" y="29"/>
                    <a:pt x="11" y="32"/>
                  </a:cubicBezTo>
                  <a:cubicBezTo>
                    <a:pt x="13" y="22"/>
                    <a:pt x="23" y="15"/>
                    <a:pt x="1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>
              <a:off x="3755208" y="3106339"/>
              <a:ext cx="6674" cy="5904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7" y="1"/>
                  </a:moveTo>
                  <a:cubicBezTo>
                    <a:pt x="3" y="1"/>
                    <a:pt x="0" y="4"/>
                    <a:pt x="6" y="10"/>
                  </a:cubicBezTo>
                  <a:cubicBezTo>
                    <a:pt x="10" y="14"/>
                    <a:pt x="15" y="19"/>
                    <a:pt x="20" y="22"/>
                  </a:cubicBezTo>
                  <a:cubicBezTo>
                    <a:pt x="22" y="19"/>
                    <a:pt x="24" y="14"/>
                    <a:pt x="26" y="10"/>
                  </a:cubicBezTo>
                  <a:cubicBezTo>
                    <a:pt x="22" y="5"/>
                    <a:pt x="15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4050421" y="3023936"/>
              <a:ext cx="6161" cy="5391"/>
            </a:xfrm>
            <a:custGeom>
              <a:avLst/>
              <a:gdLst/>
              <a:ahLst/>
              <a:cxnLst/>
              <a:rect l="l" t="t" r="r" b="b"/>
              <a:pathLst>
                <a:path w="24" h="21" extrusionOk="0">
                  <a:moveTo>
                    <a:pt x="1" y="2"/>
                  </a:moveTo>
                  <a:cubicBezTo>
                    <a:pt x="2" y="11"/>
                    <a:pt x="5" y="20"/>
                    <a:pt x="15" y="20"/>
                  </a:cubicBezTo>
                  <a:cubicBezTo>
                    <a:pt x="17" y="20"/>
                    <a:pt x="18" y="20"/>
                    <a:pt x="20" y="20"/>
                  </a:cubicBezTo>
                  <a:cubicBezTo>
                    <a:pt x="22" y="18"/>
                    <a:pt x="24" y="16"/>
                    <a:pt x="24" y="13"/>
                  </a:cubicBezTo>
                  <a:cubicBezTo>
                    <a:pt x="22" y="0"/>
                    <a:pt x="6" y="9"/>
                    <a:pt x="1" y="2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2"/>
            <p:cNvSpPr/>
            <p:nvPr/>
          </p:nvSpPr>
          <p:spPr>
            <a:xfrm>
              <a:off x="3957750" y="3048323"/>
              <a:ext cx="257" cy="2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2"/>
            <p:cNvSpPr/>
            <p:nvPr/>
          </p:nvSpPr>
          <p:spPr>
            <a:xfrm>
              <a:off x="4007294" y="2988510"/>
              <a:ext cx="27981" cy="23617"/>
            </a:xfrm>
            <a:custGeom>
              <a:avLst/>
              <a:gdLst/>
              <a:ahLst/>
              <a:cxnLst/>
              <a:rect l="l" t="t" r="r" b="b"/>
              <a:pathLst>
                <a:path w="109" h="92" extrusionOk="0">
                  <a:moveTo>
                    <a:pt x="99" y="0"/>
                  </a:moveTo>
                  <a:cubicBezTo>
                    <a:pt x="93" y="0"/>
                    <a:pt x="87" y="6"/>
                    <a:pt x="82" y="6"/>
                  </a:cubicBezTo>
                  <a:cubicBezTo>
                    <a:pt x="61" y="13"/>
                    <a:pt x="41" y="23"/>
                    <a:pt x="25" y="37"/>
                  </a:cubicBezTo>
                  <a:cubicBezTo>
                    <a:pt x="1" y="55"/>
                    <a:pt x="20" y="69"/>
                    <a:pt x="25" y="83"/>
                  </a:cubicBezTo>
                  <a:cubicBezTo>
                    <a:pt x="27" y="86"/>
                    <a:pt x="29" y="87"/>
                    <a:pt x="32" y="87"/>
                  </a:cubicBezTo>
                  <a:cubicBezTo>
                    <a:pt x="36" y="87"/>
                    <a:pt x="40" y="86"/>
                    <a:pt x="44" y="86"/>
                  </a:cubicBezTo>
                  <a:cubicBezTo>
                    <a:pt x="48" y="86"/>
                    <a:pt x="52" y="87"/>
                    <a:pt x="55" y="91"/>
                  </a:cubicBezTo>
                  <a:cubicBezTo>
                    <a:pt x="57" y="92"/>
                    <a:pt x="58" y="92"/>
                    <a:pt x="59" y="92"/>
                  </a:cubicBezTo>
                  <a:cubicBezTo>
                    <a:pt x="62" y="92"/>
                    <a:pt x="62" y="84"/>
                    <a:pt x="61" y="80"/>
                  </a:cubicBezTo>
                  <a:cubicBezTo>
                    <a:pt x="50" y="53"/>
                    <a:pt x="66" y="45"/>
                    <a:pt x="91" y="37"/>
                  </a:cubicBezTo>
                  <a:cubicBezTo>
                    <a:pt x="105" y="34"/>
                    <a:pt x="96" y="13"/>
                    <a:pt x="109" y="6"/>
                  </a:cubicBezTo>
                  <a:cubicBezTo>
                    <a:pt x="106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4284794" y="2972851"/>
              <a:ext cx="22847" cy="18226"/>
            </a:xfrm>
            <a:custGeom>
              <a:avLst/>
              <a:gdLst/>
              <a:ahLst/>
              <a:cxnLst/>
              <a:rect l="l" t="t" r="r" b="b"/>
              <a:pathLst>
                <a:path w="89" h="71" extrusionOk="0">
                  <a:moveTo>
                    <a:pt x="63" y="1"/>
                  </a:moveTo>
                  <a:cubicBezTo>
                    <a:pt x="58" y="1"/>
                    <a:pt x="54" y="2"/>
                    <a:pt x="50" y="3"/>
                  </a:cubicBezTo>
                  <a:cubicBezTo>
                    <a:pt x="22" y="10"/>
                    <a:pt x="2" y="35"/>
                    <a:pt x="0" y="63"/>
                  </a:cubicBezTo>
                  <a:cubicBezTo>
                    <a:pt x="0" y="68"/>
                    <a:pt x="3" y="70"/>
                    <a:pt x="6" y="70"/>
                  </a:cubicBezTo>
                  <a:cubicBezTo>
                    <a:pt x="13" y="70"/>
                    <a:pt x="25" y="63"/>
                    <a:pt x="33" y="63"/>
                  </a:cubicBezTo>
                  <a:cubicBezTo>
                    <a:pt x="34" y="63"/>
                    <a:pt x="35" y="63"/>
                    <a:pt x="36" y="63"/>
                  </a:cubicBezTo>
                  <a:cubicBezTo>
                    <a:pt x="62" y="56"/>
                    <a:pt x="89" y="51"/>
                    <a:pt x="80" y="15"/>
                  </a:cubicBezTo>
                  <a:cubicBezTo>
                    <a:pt x="78" y="4"/>
                    <a:pt x="70" y="1"/>
                    <a:pt x="6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3923351" y="3061158"/>
              <a:ext cx="30805" cy="17970"/>
            </a:xfrm>
            <a:custGeom>
              <a:avLst/>
              <a:gdLst/>
              <a:ahLst/>
              <a:cxnLst/>
              <a:rect l="l" t="t" r="r" b="b"/>
              <a:pathLst>
                <a:path w="120" h="70" extrusionOk="0">
                  <a:moveTo>
                    <a:pt x="43" y="0"/>
                  </a:moveTo>
                  <a:cubicBezTo>
                    <a:pt x="39" y="14"/>
                    <a:pt x="22" y="6"/>
                    <a:pt x="16" y="20"/>
                  </a:cubicBezTo>
                  <a:cubicBezTo>
                    <a:pt x="11" y="32"/>
                    <a:pt x="0" y="43"/>
                    <a:pt x="7" y="59"/>
                  </a:cubicBezTo>
                  <a:cubicBezTo>
                    <a:pt x="10" y="57"/>
                    <a:pt x="11" y="57"/>
                    <a:pt x="13" y="57"/>
                  </a:cubicBezTo>
                  <a:cubicBezTo>
                    <a:pt x="19" y="57"/>
                    <a:pt x="18" y="68"/>
                    <a:pt x="23" y="69"/>
                  </a:cubicBezTo>
                  <a:cubicBezTo>
                    <a:pt x="29" y="48"/>
                    <a:pt x="59" y="68"/>
                    <a:pt x="64" y="46"/>
                  </a:cubicBezTo>
                  <a:cubicBezTo>
                    <a:pt x="65" y="46"/>
                    <a:pt x="65" y="46"/>
                    <a:pt x="66" y="46"/>
                  </a:cubicBezTo>
                  <a:cubicBezTo>
                    <a:pt x="71" y="46"/>
                    <a:pt x="78" y="60"/>
                    <a:pt x="85" y="60"/>
                  </a:cubicBezTo>
                  <a:cubicBezTo>
                    <a:pt x="88" y="60"/>
                    <a:pt x="91" y="56"/>
                    <a:pt x="94" y="45"/>
                  </a:cubicBezTo>
                  <a:cubicBezTo>
                    <a:pt x="94" y="43"/>
                    <a:pt x="99" y="41"/>
                    <a:pt x="102" y="41"/>
                  </a:cubicBezTo>
                  <a:cubicBezTo>
                    <a:pt x="103" y="41"/>
                    <a:pt x="104" y="41"/>
                    <a:pt x="105" y="41"/>
                  </a:cubicBezTo>
                  <a:cubicBezTo>
                    <a:pt x="107" y="41"/>
                    <a:pt x="112" y="47"/>
                    <a:pt x="116" y="47"/>
                  </a:cubicBezTo>
                  <a:cubicBezTo>
                    <a:pt x="118" y="47"/>
                    <a:pt x="120" y="44"/>
                    <a:pt x="119" y="36"/>
                  </a:cubicBezTo>
                  <a:cubicBezTo>
                    <a:pt x="119" y="25"/>
                    <a:pt x="112" y="13"/>
                    <a:pt x="101" y="9"/>
                  </a:cubicBezTo>
                  <a:cubicBezTo>
                    <a:pt x="97" y="8"/>
                    <a:pt x="94" y="6"/>
                    <a:pt x="92" y="6"/>
                  </a:cubicBezTo>
                  <a:cubicBezTo>
                    <a:pt x="88" y="6"/>
                    <a:pt x="86" y="8"/>
                    <a:pt x="84" y="14"/>
                  </a:cubicBezTo>
                  <a:cubicBezTo>
                    <a:pt x="82" y="25"/>
                    <a:pt x="80" y="36"/>
                    <a:pt x="66" y="37"/>
                  </a:cubicBezTo>
                  <a:cubicBezTo>
                    <a:pt x="65" y="36"/>
                    <a:pt x="64" y="36"/>
                    <a:pt x="62" y="36"/>
                  </a:cubicBezTo>
                  <a:cubicBezTo>
                    <a:pt x="59" y="36"/>
                    <a:pt x="56" y="37"/>
                    <a:pt x="53" y="37"/>
                  </a:cubicBezTo>
                  <a:cubicBezTo>
                    <a:pt x="50" y="37"/>
                    <a:pt x="49" y="35"/>
                    <a:pt x="52" y="27"/>
                  </a:cubicBezTo>
                  <a:cubicBezTo>
                    <a:pt x="55" y="18"/>
                    <a:pt x="52" y="6"/>
                    <a:pt x="4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4200337" y="2976188"/>
              <a:ext cx="31062" cy="18996"/>
            </a:xfrm>
            <a:custGeom>
              <a:avLst/>
              <a:gdLst/>
              <a:ahLst/>
              <a:cxnLst/>
              <a:rect l="l" t="t" r="r" b="b"/>
              <a:pathLst>
                <a:path w="121" h="74" extrusionOk="0">
                  <a:moveTo>
                    <a:pt x="61" y="0"/>
                  </a:moveTo>
                  <a:cubicBezTo>
                    <a:pt x="53" y="0"/>
                    <a:pt x="44" y="3"/>
                    <a:pt x="34" y="9"/>
                  </a:cubicBezTo>
                  <a:cubicBezTo>
                    <a:pt x="25" y="16"/>
                    <a:pt x="0" y="13"/>
                    <a:pt x="11" y="32"/>
                  </a:cubicBezTo>
                  <a:cubicBezTo>
                    <a:pt x="14" y="40"/>
                    <a:pt x="19" y="43"/>
                    <a:pt x="25" y="43"/>
                  </a:cubicBezTo>
                  <a:cubicBezTo>
                    <a:pt x="33" y="43"/>
                    <a:pt x="42" y="37"/>
                    <a:pt x="48" y="32"/>
                  </a:cubicBezTo>
                  <a:cubicBezTo>
                    <a:pt x="57" y="27"/>
                    <a:pt x="66" y="23"/>
                    <a:pt x="72" y="23"/>
                  </a:cubicBezTo>
                  <a:cubicBezTo>
                    <a:pt x="80" y="23"/>
                    <a:pt x="85" y="28"/>
                    <a:pt x="89" y="43"/>
                  </a:cubicBezTo>
                  <a:cubicBezTo>
                    <a:pt x="89" y="54"/>
                    <a:pt x="89" y="64"/>
                    <a:pt x="96" y="73"/>
                  </a:cubicBezTo>
                  <a:cubicBezTo>
                    <a:pt x="101" y="71"/>
                    <a:pt x="105" y="70"/>
                    <a:pt x="108" y="64"/>
                  </a:cubicBezTo>
                  <a:cubicBezTo>
                    <a:pt x="121" y="48"/>
                    <a:pt x="96" y="52"/>
                    <a:pt x="96" y="41"/>
                  </a:cubicBezTo>
                  <a:cubicBezTo>
                    <a:pt x="91" y="15"/>
                    <a:pt x="79" y="0"/>
                    <a:pt x="6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4065566" y="2985173"/>
              <a:ext cx="12065" cy="11552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5" y="0"/>
                  </a:moveTo>
                  <a:cubicBezTo>
                    <a:pt x="23" y="0"/>
                    <a:pt x="21" y="0"/>
                    <a:pt x="20" y="1"/>
                  </a:cubicBezTo>
                  <a:cubicBezTo>
                    <a:pt x="9" y="3"/>
                    <a:pt x="2" y="10"/>
                    <a:pt x="0" y="20"/>
                  </a:cubicBezTo>
                  <a:cubicBezTo>
                    <a:pt x="11" y="27"/>
                    <a:pt x="7" y="45"/>
                    <a:pt x="18" y="45"/>
                  </a:cubicBezTo>
                  <a:cubicBezTo>
                    <a:pt x="20" y="45"/>
                    <a:pt x="22" y="44"/>
                    <a:pt x="25" y="43"/>
                  </a:cubicBezTo>
                  <a:cubicBezTo>
                    <a:pt x="35" y="38"/>
                    <a:pt x="46" y="33"/>
                    <a:pt x="43" y="17"/>
                  </a:cubicBezTo>
                  <a:cubicBezTo>
                    <a:pt x="39" y="9"/>
                    <a:pt x="35" y="0"/>
                    <a:pt x="2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>
              <a:off x="3880224" y="3038311"/>
              <a:ext cx="16943" cy="12579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3" y="1"/>
                  </a:moveTo>
                  <a:cubicBezTo>
                    <a:pt x="22" y="1"/>
                    <a:pt x="21" y="1"/>
                    <a:pt x="20" y="1"/>
                  </a:cubicBezTo>
                  <a:cubicBezTo>
                    <a:pt x="9" y="3"/>
                    <a:pt x="0" y="8"/>
                    <a:pt x="4" y="20"/>
                  </a:cubicBezTo>
                  <a:cubicBezTo>
                    <a:pt x="5" y="30"/>
                    <a:pt x="8" y="32"/>
                    <a:pt x="12" y="32"/>
                  </a:cubicBezTo>
                  <a:cubicBezTo>
                    <a:pt x="17" y="32"/>
                    <a:pt x="24" y="28"/>
                    <a:pt x="28" y="28"/>
                  </a:cubicBezTo>
                  <a:cubicBezTo>
                    <a:pt x="31" y="28"/>
                    <a:pt x="33" y="29"/>
                    <a:pt x="34" y="31"/>
                  </a:cubicBezTo>
                  <a:cubicBezTo>
                    <a:pt x="36" y="31"/>
                    <a:pt x="36" y="33"/>
                    <a:pt x="37" y="35"/>
                  </a:cubicBezTo>
                  <a:cubicBezTo>
                    <a:pt x="41" y="42"/>
                    <a:pt x="49" y="49"/>
                    <a:pt x="59" y="49"/>
                  </a:cubicBezTo>
                  <a:cubicBezTo>
                    <a:pt x="60" y="49"/>
                    <a:pt x="61" y="49"/>
                    <a:pt x="62" y="49"/>
                  </a:cubicBezTo>
                  <a:cubicBezTo>
                    <a:pt x="62" y="49"/>
                    <a:pt x="66" y="42"/>
                    <a:pt x="66" y="38"/>
                  </a:cubicBezTo>
                  <a:cubicBezTo>
                    <a:pt x="63" y="33"/>
                    <a:pt x="58" y="30"/>
                    <a:pt x="52" y="30"/>
                  </a:cubicBezTo>
                  <a:cubicBezTo>
                    <a:pt x="50" y="30"/>
                    <a:pt x="48" y="31"/>
                    <a:pt x="46" y="31"/>
                  </a:cubicBezTo>
                  <a:cubicBezTo>
                    <a:pt x="46" y="14"/>
                    <a:pt x="43" y="1"/>
                    <a:pt x="2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4314315" y="2981066"/>
              <a:ext cx="22847" cy="7445"/>
            </a:xfrm>
            <a:custGeom>
              <a:avLst/>
              <a:gdLst/>
              <a:ahLst/>
              <a:cxnLst/>
              <a:rect l="l" t="t" r="r" b="b"/>
              <a:pathLst>
                <a:path w="89" h="29" extrusionOk="0">
                  <a:moveTo>
                    <a:pt x="39" y="1"/>
                  </a:moveTo>
                  <a:cubicBezTo>
                    <a:pt x="24" y="1"/>
                    <a:pt x="10" y="6"/>
                    <a:pt x="0" y="26"/>
                  </a:cubicBezTo>
                  <a:cubicBezTo>
                    <a:pt x="9" y="26"/>
                    <a:pt x="19" y="28"/>
                    <a:pt x="27" y="28"/>
                  </a:cubicBezTo>
                  <a:cubicBezTo>
                    <a:pt x="37" y="28"/>
                    <a:pt x="46" y="25"/>
                    <a:pt x="50" y="8"/>
                  </a:cubicBezTo>
                  <a:cubicBezTo>
                    <a:pt x="54" y="21"/>
                    <a:pt x="58" y="25"/>
                    <a:pt x="63" y="25"/>
                  </a:cubicBezTo>
                  <a:cubicBezTo>
                    <a:pt x="71" y="25"/>
                    <a:pt x="80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82" y="6"/>
                    <a:pt x="71" y="13"/>
                    <a:pt x="68" y="5"/>
                  </a:cubicBezTo>
                  <a:cubicBezTo>
                    <a:pt x="58" y="3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4143092" y="3034717"/>
              <a:ext cx="770" cy="1284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1"/>
                  </a:moveTo>
                  <a:lnTo>
                    <a:pt x="1" y="4"/>
                  </a:lnTo>
                  <a:lnTo>
                    <a:pt x="2" y="3"/>
                  </a:lnTo>
                  <a:cubicBezTo>
                    <a:pt x="2" y="3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4225238" y="3010587"/>
              <a:ext cx="15402" cy="15146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41" y="1"/>
                  </a:moveTo>
                  <a:cubicBezTo>
                    <a:pt x="18" y="8"/>
                    <a:pt x="31" y="42"/>
                    <a:pt x="6" y="49"/>
                  </a:cubicBezTo>
                  <a:cubicBezTo>
                    <a:pt x="1" y="49"/>
                    <a:pt x="8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5" y="54"/>
                    <a:pt x="20" y="58"/>
                    <a:pt x="24" y="58"/>
                  </a:cubicBezTo>
                  <a:cubicBezTo>
                    <a:pt x="25" y="58"/>
                    <a:pt x="26" y="58"/>
                    <a:pt x="27" y="56"/>
                  </a:cubicBezTo>
                  <a:cubicBezTo>
                    <a:pt x="34" y="38"/>
                    <a:pt x="59" y="24"/>
                    <a:pt x="4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4235763" y="3010587"/>
              <a:ext cx="257" cy="2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4188529" y="3036514"/>
              <a:ext cx="11038" cy="8985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19" y="0"/>
                  </a:moveTo>
                  <a:cubicBezTo>
                    <a:pt x="17" y="0"/>
                    <a:pt x="16" y="1"/>
                    <a:pt x="15" y="1"/>
                  </a:cubicBezTo>
                  <a:cubicBezTo>
                    <a:pt x="6" y="4"/>
                    <a:pt x="0" y="13"/>
                    <a:pt x="2" y="22"/>
                  </a:cubicBezTo>
                  <a:cubicBezTo>
                    <a:pt x="9" y="28"/>
                    <a:pt x="13" y="35"/>
                    <a:pt x="23" y="35"/>
                  </a:cubicBezTo>
                  <a:cubicBezTo>
                    <a:pt x="24" y="35"/>
                    <a:pt x="26" y="35"/>
                    <a:pt x="27" y="34"/>
                  </a:cubicBezTo>
                  <a:cubicBezTo>
                    <a:pt x="39" y="31"/>
                    <a:pt x="43" y="26"/>
                    <a:pt x="39" y="15"/>
                  </a:cubicBezTo>
                  <a:cubicBezTo>
                    <a:pt x="36" y="6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4180314" y="3023422"/>
              <a:ext cx="12065" cy="7445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21" y="0"/>
                  </a:moveTo>
                  <a:cubicBezTo>
                    <a:pt x="15" y="0"/>
                    <a:pt x="9" y="3"/>
                    <a:pt x="4" y="11"/>
                  </a:cubicBezTo>
                  <a:cubicBezTo>
                    <a:pt x="1" y="16"/>
                    <a:pt x="4" y="22"/>
                    <a:pt x="11" y="25"/>
                  </a:cubicBezTo>
                  <a:cubicBezTo>
                    <a:pt x="15" y="27"/>
                    <a:pt x="18" y="28"/>
                    <a:pt x="20" y="28"/>
                  </a:cubicBezTo>
                  <a:cubicBezTo>
                    <a:pt x="32" y="28"/>
                    <a:pt x="35" y="12"/>
                    <a:pt x="47" y="6"/>
                  </a:cubicBezTo>
                  <a:cubicBezTo>
                    <a:pt x="37" y="5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4038099" y="2993388"/>
              <a:ext cx="12579" cy="7188"/>
            </a:xfrm>
            <a:custGeom>
              <a:avLst/>
              <a:gdLst/>
              <a:ahLst/>
              <a:cxnLst/>
              <a:rect l="l" t="t" r="r" b="b"/>
              <a:pathLst>
                <a:path w="49" h="28" extrusionOk="0">
                  <a:moveTo>
                    <a:pt x="49" y="1"/>
                  </a:moveTo>
                  <a:lnTo>
                    <a:pt x="49" y="1"/>
                  </a:lnTo>
                  <a:cubicBezTo>
                    <a:pt x="33" y="8"/>
                    <a:pt x="13" y="3"/>
                    <a:pt x="1" y="24"/>
                  </a:cubicBezTo>
                  <a:cubicBezTo>
                    <a:pt x="10" y="26"/>
                    <a:pt x="18" y="28"/>
                    <a:pt x="26" y="28"/>
                  </a:cubicBezTo>
                  <a:cubicBezTo>
                    <a:pt x="38" y="28"/>
                    <a:pt x="46" y="22"/>
                    <a:pt x="4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4146686" y="2983889"/>
              <a:ext cx="11552" cy="11038"/>
            </a:xfrm>
            <a:custGeom>
              <a:avLst/>
              <a:gdLst/>
              <a:ahLst/>
              <a:cxnLst/>
              <a:rect l="l" t="t" r="r" b="b"/>
              <a:pathLst>
                <a:path w="45" h="43" extrusionOk="0">
                  <a:moveTo>
                    <a:pt x="17" y="1"/>
                  </a:moveTo>
                  <a:cubicBezTo>
                    <a:pt x="15" y="9"/>
                    <a:pt x="17" y="20"/>
                    <a:pt x="11" y="25"/>
                  </a:cubicBezTo>
                  <a:cubicBezTo>
                    <a:pt x="1" y="34"/>
                    <a:pt x="8" y="36"/>
                    <a:pt x="15" y="40"/>
                  </a:cubicBezTo>
                  <a:cubicBezTo>
                    <a:pt x="17" y="41"/>
                    <a:pt x="20" y="42"/>
                    <a:pt x="22" y="42"/>
                  </a:cubicBezTo>
                  <a:cubicBezTo>
                    <a:pt x="28" y="42"/>
                    <a:pt x="34" y="38"/>
                    <a:pt x="36" y="32"/>
                  </a:cubicBezTo>
                  <a:cubicBezTo>
                    <a:pt x="45" y="13"/>
                    <a:pt x="24" y="11"/>
                    <a:pt x="1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4204701" y="2992361"/>
              <a:ext cx="10782" cy="82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22" y="1"/>
                  </a:moveTo>
                  <a:cubicBezTo>
                    <a:pt x="1" y="1"/>
                    <a:pt x="21" y="31"/>
                    <a:pt x="3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24" y="32"/>
                    <a:pt x="32" y="20"/>
                    <a:pt x="38" y="10"/>
                  </a:cubicBezTo>
                  <a:cubicBezTo>
                    <a:pt x="42" y="5"/>
                    <a:pt x="33" y="3"/>
                    <a:pt x="28" y="1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4202648" y="3019315"/>
              <a:ext cx="11038" cy="7445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3"/>
                    <a:pt x="18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41" y="27"/>
                    <a:pt x="43" y="15"/>
                    <a:pt x="43" y="15"/>
                  </a:cubicBezTo>
                  <a:cubicBezTo>
                    <a:pt x="29" y="9"/>
                    <a:pt x="14" y="4"/>
                    <a:pt x="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4153617" y="2973108"/>
              <a:ext cx="9755" cy="8985"/>
            </a:xfrm>
            <a:custGeom>
              <a:avLst/>
              <a:gdLst/>
              <a:ahLst/>
              <a:cxnLst/>
              <a:rect l="l" t="t" r="r" b="b"/>
              <a:pathLst>
                <a:path w="38" h="35" extrusionOk="0">
                  <a:moveTo>
                    <a:pt x="32" y="0"/>
                  </a:moveTo>
                  <a:cubicBezTo>
                    <a:pt x="30" y="0"/>
                    <a:pt x="27" y="1"/>
                    <a:pt x="23" y="2"/>
                  </a:cubicBezTo>
                  <a:cubicBezTo>
                    <a:pt x="14" y="4"/>
                    <a:pt x="0" y="4"/>
                    <a:pt x="11" y="18"/>
                  </a:cubicBezTo>
                  <a:cubicBezTo>
                    <a:pt x="14" y="22"/>
                    <a:pt x="16" y="35"/>
                    <a:pt x="24" y="35"/>
                  </a:cubicBezTo>
                  <a:cubicBezTo>
                    <a:pt x="25" y="35"/>
                    <a:pt x="27" y="35"/>
                    <a:pt x="29" y="34"/>
                  </a:cubicBezTo>
                  <a:cubicBezTo>
                    <a:pt x="37" y="30"/>
                    <a:pt x="29" y="14"/>
                    <a:pt x="32" y="13"/>
                  </a:cubicBezTo>
                  <a:cubicBezTo>
                    <a:pt x="38" y="3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4101762" y="3027016"/>
              <a:ext cx="10782" cy="1078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2" y="1"/>
                  </a:moveTo>
                  <a:cubicBezTo>
                    <a:pt x="22" y="11"/>
                    <a:pt x="9" y="22"/>
                    <a:pt x="1" y="33"/>
                  </a:cubicBezTo>
                  <a:cubicBezTo>
                    <a:pt x="2" y="34"/>
                    <a:pt x="6" y="38"/>
                    <a:pt x="9" y="41"/>
                  </a:cubicBezTo>
                  <a:cubicBezTo>
                    <a:pt x="17" y="27"/>
                    <a:pt x="39" y="29"/>
                    <a:pt x="41" y="8"/>
                  </a:cubicBezTo>
                  <a:cubicBezTo>
                    <a:pt x="41" y="6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4274269" y="2970027"/>
              <a:ext cx="9755" cy="6931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27" y="0"/>
                  </a:moveTo>
                  <a:cubicBezTo>
                    <a:pt x="24" y="0"/>
                    <a:pt x="21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0" y="5"/>
                    <a:pt x="1" y="7"/>
                    <a:pt x="6" y="17"/>
                  </a:cubicBezTo>
                  <a:cubicBezTo>
                    <a:pt x="9" y="23"/>
                    <a:pt x="17" y="27"/>
                    <a:pt x="24" y="27"/>
                  </a:cubicBezTo>
                  <a:cubicBezTo>
                    <a:pt x="26" y="27"/>
                    <a:pt x="28" y="27"/>
                    <a:pt x="29" y="26"/>
                  </a:cubicBezTo>
                  <a:cubicBezTo>
                    <a:pt x="38" y="23"/>
                    <a:pt x="34" y="12"/>
                    <a:pt x="33" y="7"/>
                  </a:cubicBezTo>
                  <a:cubicBezTo>
                    <a:pt x="32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4275296" y="3007763"/>
              <a:ext cx="11552" cy="6161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7" y="1"/>
                  </a:moveTo>
                  <a:cubicBezTo>
                    <a:pt x="12" y="1"/>
                    <a:pt x="7" y="3"/>
                    <a:pt x="0" y="8"/>
                  </a:cubicBezTo>
                  <a:cubicBezTo>
                    <a:pt x="11" y="15"/>
                    <a:pt x="19" y="24"/>
                    <a:pt x="29" y="24"/>
                  </a:cubicBezTo>
                  <a:cubicBezTo>
                    <a:pt x="32" y="24"/>
                    <a:pt x="35" y="23"/>
                    <a:pt x="39" y="21"/>
                  </a:cubicBezTo>
                  <a:cubicBezTo>
                    <a:pt x="45" y="19"/>
                    <a:pt x="45" y="16"/>
                    <a:pt x="39" y="12"/>
                  </a:cubicBezTo>
                  <a:cubicBezTo>
                    <a:pt x="32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4057352" y="3004939"/>
              <a:ext cx="8728" cy="7445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14" y="0"/>
                  </a:moveTo>
                  <a:cubicBezTo>
                    <a:pt x="13" y="0"/>
                    <a:pt x="11" y="1"/>
                    <a:pt x="9" y="2"/>
                  </a:cubicBezTo>
                  <a:cubicBezTo>
                    <a:pt x="0" y="4"/>
                    <a:pt x="2" y="12"/>
                    <a:pt x="2" y="21"/>
                  </a:cubicBezTo>
                  <a:cubicBezTo>
                    <a:pt x="2" y="28"/>
                    <a:pt x="13" y="28"/>
                    <a:pt x="18" y="28"/>
                  </a:cubicBezTo>
                  <a:cubicBezTo>
                    <a:pt x="25" y="28"/>
                    <a:pt x="34" y="21"/>
                    <a:pt x="27" y="14"/>
                  </a:cubicBezTo>
                  <a:cubicBezTo>
                    <a:pt x="22" y="10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3851473" y="3098381"/>
              <a:ext cx="12065" cy="6418"/>
            </a:xfrm>
            <a:custGeom>
              <a:avLst/>
              <a:gdLst/>
              <a:ahLst/>
              <a:cxnLst/>
              <a:rect l="l" t="t" r="r" b="b"/>
              <a:pathLst>
                <a:path w="47" h="25" extrusionOk="0">
                  <a:moveTo>
                    <a:pt x="31" y="1"/>
                  </a:moveTo>
                  <a:cubicBezTo>
                    <a:pt x="22" y="1"/>
                    <a:pt x="12" y="6"/>
                    <a:pt x="1" y="11"/>
                  </a:cubicBezTo>
                  <a:cubicBezTo>
                    <a:pt x="13" y="17"/>
                    <a:pt x="21" y="25"/>
                    <a:pt x="29" y="25"/>
                  </a:cubicBezTo>
                  <a:cubicBezTo>
                    <a:pt x="33" y="25"/>
                    <a:pt x="37" y="23"/>
                    <a:pt x="42" y="18"/>
                  </a:cubicBezTo>
                  <a:cubicBezTo>
                    <a:pt x="43" y="15"/>
                    <a:pt x="47" y="9"/>
                    <a:pt x="47" y="7"/>
                  </a:cubicBezTo>
                  <a:cubicBezTo>
                    <a:pt x="42" y="2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4146172" y="3021112"/>
              <a:ext cx="11295" cy="5904"/>
            </a:xfrm>
            <a:custGeom>
              <a:avLst/>
              <a:gdLst/>
              <a:ahLst/>
              <a:cxnLst/>
              <a:rect l="l" t="t" r="r" b="b"/>
              <a:pathLst>
                <a:path w="44" h="23" extrusionOk="0">
                  <a:moveTo>
                    <a:pt x="42" y="1"/>
                  </a:moveTo>
                  <a:cubicBezTo>
                    <a:pt x="42" y="1"/>
                    <a:pt x="42" y="1"/>
                    <a:pt x="41" y="1"/>
                  </a:cubicBez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1" y="1"/>
                  </a:moveTo>
                  <a:lnTo>
                    <a:pt x="1" y="11"/>
                  </a:lnTo>
                  <a:cubicBezTo>
                    <a:pt x="2" y="11"/>
                    <a:pt x="3" y="11"/>
                    <a:pt x="4" y="11"/>
                  </a:cubicBezTo>
                  <a:cubicBezTo>
                    <a:pt x="13" y="11"/>
                    <a:pt x="23" y="23"/>
                    <a:pt x="32" y="23"/>
                  </a:cubicBezTo>
                  <a:cubicBezTo>
                    <a:pt x="35" y="23"/>
                    <a:pt x="38" y="21"/>
                    <a:pt x="42" y="17"/>
                  </a:cubicBezTo>
                  <a:cubicBezTo>
                    <a:pt x="43" y="15"/>
                    <a:pt x="40" y="2"/>
                    <a:pt x="4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4262974" y="2994158"/>
              <a:ext cx="10268" cy="5904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7" y="1"/>
                  </a:moveTo>
                  <a:cubicBezTo>
                    <a:pt x="15" y="1"/>
                    <a:pt x="12" y="15"/>
                    <a:pt x="1" y="23"/>
                  </a:cubicBezTo>
                  <a:cubicBezTo>
                    <a:pt x="4" y="23"/>
                    <a:pt x="7" y="23"/>
                    <a:pt x="10" y="23"/>
                  </a:cubicBezTo>
                  <a:cubicBezTo>
                    <a:pt x="23" y="23"/>
                    <a:pt x="34" y="21"/>
                    <a:pt x="39" y="8"/>
                  </a:cubicBezTo>
                  <a:cubicBezTo>
                    <a:pt x="39" y="8"/>
                    <a:pt x="38" y="3"/>
                    <a:pt x="36" y="3"/>
                  </a:cubicBezTo>
                  <a:cubicBezTo>
                    <a:pt x="32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4123582" y="3036771"/>
              <a:ext cx="9241" cy="5904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17" y="0"/>
                  </a:moveTo>
                  <a:cubicBezTo>
                    <a:pt x="14" y="0"/>
                    <a:pt x="11" y="1"/>
                    <a:pt x="8" y="3"/>
                  </a:cubicBezTo>
                  <a:cubicBezTo>
                    <a:pt x="4" y="3"/>
                    <a:pt x="0" y="10"/>
                    <a:pt x="2" y="12"/>
                  </a:cubicBezTo>
                  <a:cubicBezTo>
                    <a:pt x="5" y="20"/>
                    <a:pt x="9" y="22"/>
                    <a:pt x="14" y="22"/>
                  </a:cubicBezTo>
                  <a:cubicBezTo>
                    <a:pt x="19" y="22"/>
                    <a:pt x="25" y="20"/>
                    <a:pt x="31" y="20"/>
                  </a:cubicBezTo>
                  <a:cubicBezTo>
                    <a:pt x="32" y="20"/>
                    <a:pt x="34" y="21"/>
                    <a:pt x="36" y="21"/>
                  </a:cubicBezTo>
                  <a:cubicBezTo>
                    <a:pt x="29" y="14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4244491" y="2976188"/>
              <a:ext cx="8728" cy="7445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9" y="2"/>
                  </a:moveTo>
                  <a:cubicBezTo>
                    <a:pt x="0" y="4"/>
                    <a:pt x="5" y="9"/>
                    <a:pt x="5" y="15"/>
                  </a:cubicBezTo>
                  <a:cubicBezTo>
                    <a:pt x="7" y="22"/>
                    <a:pt x="8" y="29"/>
                    <a:pt x="15" y="29"/>
                  </a:cubicBezTo>
                  <a:cubicBezTo>
                    <a:pt x="17" y="29"/>
                    <a:pt x="19" y="28"/>
                    <a:pt x="21" y="27"/>
                  </a:cubicBezTo>
                  <a:cubicBezTo>
                    <a:pt x="27" y="25"/>
                    <a:pt x="34" y="24"/>
                    <a:pt x="32" y="16"/>
                  </a:cubicBezTo>
                  <a:cubicBezTo>
                    <a:pt x="30" y="1"/>
                    <a:pt x="12" y="13"/>
                    <a:pt x="9" y="2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3994972" y="2997495"/>
              <a:ext cx="10012" cy="7188"/>
            </a:xfrm>
            <a:custGeom>
              <a:avLst/>
              <a:gdLst/>
              <a:ahLst/>
              <a:cxnLst/>
              <a:rect l="l" t="t" r="r" b="b"/>
              <a:pathLst>
                <a:path w="39" h="28" extrusionOk="0">
                  <a:moveTo>
                    <a:pt x="24" y="1"/>
                  </a:moveTo>
                  <a:cubicBezTo>
                    <a:pt x="22" y="1"/>
                    <a:pt x="19" y="2"/>
                    <a:pt x="17" y="2"/>
                  </a:cubicBezTo>
                  <a:cubicBezTo>
                    <a:pt x="8" y="6"/>
                    <a:pt x="3" y="13"/>
                    <a:pt x="1" y="22"/>
                  </a:cubicBezTo>
                  <a:lnTo>
                    <a:pt x="17" y="27"/>
                  </a:lnTo>
                  <a:cubicBezTo>
                    <a:pt x="19" y="18"/>
                    <a:pt x="38" y="20"/>
                    <a:pt x="33" y="6"/>
                  </a:cubicBezTo>
                  <a:cubicBezTo>
                    <a:pt x="31" y="2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3834274" y="3058848"/>
              <a:ext cx="12579" cy="6674"/>
            </a:xfrm>
            <a:custGeom>
              <a:avLst/>
              <a:gdLst/>
              <a:ahLst/>
              <a:cxnLst/>
              <a:rect l="l" t="t" r="r" b="b"/>
              <a:pathLst>
                <a:path w="49" h="26" extrusionOk="0">
                  <a:moveTo>
                    <a:pt x="47" y="1"/>
                  </a:moveTo>
                  <a:lnTo>
                    <a:pt x="1" y="13"/>
                  </a:lnTo>
                  <a:cubicBezTo>
                    <a:pt x="3" y="21"/>
                    <a:pt x="4" y="24"/>
                    <a:pt x="4" y="24"/>
                  </a:cubicBezTo>
                  <a:lnTo>
                    <a:pt x="4" y="24"/>
                  </a:ln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18" y="20"/>
                    <a:pt x="34" y="15"/>
                    <a:pt x="48" y="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4098682" y="3050633"/>
              <a:ext cx="17456" cy="13349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27" y="0"/>
                  </a:moveTo>
                  <a:cubicBezTo>
                    <a:pt x="24" y="0"/>
                    <a:pt x="19" y="1"/>
                    <a:pt x="14" y="2"/>
                  </a:cubicBezTo>
                  <a:cubicBezTo>
                    <a:pt x="9" y="4"/>
                    <a:pt x="0" y="13"/>
                    <a:pt x="2" y="18"/>
                  </a:cubicBezTo>
                  <a:cubicBezTo>
                    <a:pt x="2" y="36"/>
                    <a:pt x="16" y="36"/>
                    <a:pt x="30" y="38"/>
                  </a:cubicBezTo>
                  <a:cubicBezTo>
                    <a:pt x="34" y="38"/>
                    <a:pt x="39" y="40"/>
                    <a:pt x="43" y="41"/>
                  </a:cubicBezTo>
                  <a:cubicBezTo>
                    <a:pt x="44" y="45"/>
                    <a:pt x="46" y="52"/>
                    <a:pt x="48" y="52"/>
                  </a:cubicBezTo>
                  <a:cubicBezTo>
                    <a:pt x="60" y="52"/>
                    <a:pt x="64" y="40"/>
                    <a:pt x="66" y="33"/>
                  </a:cubicBezTo>
                  <a:cubicBezTo>
                    <a:pt x="67" y="20"/>
                    <a:pt x="55" y="22"/>
                    <a:pt x="48" y="20"/>
                  </a:cubicBezTo>
                  <a:cubicBezTo>
                    <a:pt x="45" y="6"/>
                    <a:pt x="38" y="0"/>
                    <a:pt x="2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2"/>
            <p:cNvSpPr/>
            <p:nvPr/>
          </p:nvSpPr>
          <p:spPr>
            <a:xfrm>
              <a:off x="4144119" y="3033947"/>
              <a:ext cx="11038" cy="11295"/>
            </a:xfrm>
            <a:custGeom>
              <a:avLst/>
              <a:gdLst/>
              <a:ahLst/>
              <a:cxnLst/>
              <a:rect l="l" t="t" r="r" b="b"/>
              <a:pathLst>
                <a:path w="43" h="44" extrusionOk="0">
                  <a:moveTo>
                    <a:pt x="26" y="1"/>
                  </a:moveTo>
                  <a:cubicBezTo>
                    <a:pt x="20" y="1"/>
                    <a:pt x="12" y="3"/>
                    <a:pt x="0" y="6"/>
                  </a:cubicBezTo>
                  <a:lnTo>
                    <a:pt x="11" y="37"/>
                  </a:lnTo>
                  <a:cubicBezTo>
                    <a:pt x="18" y="41"/>
                    <a:pt x="24" y="43"/>
                    <a:pt x="29" y="43"/>
                  </a:cubicBezTo>
                  <a:cubicBezTo>
                    <a:pt x="38" y="43"/>
                    <a:pt x="43" y="37"/>
                    <a:pt x="43" y="20"/>
                  </a:cubicBezTo>
                  <a:cubicBezTo>
                    <a:pt x="43" y="7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2"/>
            <p:cNvSpPr/>
            <p:nvPr/>
          </p:nvSpPr>
          <p:spPr>
            <a:xfrm>
              <a:off x="4227548" y="3000575"/>
              <a:ext cx="17199" cy="10268"/>
            </a:xfrm>
            <a:custGeom>
              <a:avLst/>
              <a:gdLst/>
              <a:ahLst/>
              <a:cxnLst/>
              <a:rect l="l" t="t" r="r" b="b"/>
              <a:pathLst>
                <a:path w="67" h="40" extrusionOk="0">
                  <a:moveTo>
                    <a:pt x="8" y="1"/>
                  </a:moveTo>
                  <a:cubicBezTo>
                    <a:pt x="3" y="1"/>
                    <a:pt x="1" y="12"/>
                    <a:pt x="1" y="13"/>
                  </a:cubicBezTo>
                  <a:cubicBezTo>
                    <a:pt x="3" y="22"/>
                    <a:pt x="2" y="35"/>
                    <a:pt x="11" y="35"/>
                  </a:cubicBezTo>
                  <a:cubicBezTo>
                    <a:pt x="13" y="35"/>
                    <a:pt x="17" y="34"/>
                    <a:pt x="22" y="31"/>
                  </a:cubicBezTo>
                  <a:lnTo>
                    <a:pt x="32" y="40"/>
                  </a:lnTo>
                  <a:lnTo>
                    <a:pt x="41" y="35"/>
                  </a:lnTo>
                  <a:cubicBezTo>
                    <a:pt x="52" y="35"/>
                    <a:pt x="66" y="35"/>
                    <a:pt x="66" y="24"/>
                  </a:cubicBezTo>
                  <a:cubicBezTo>
                    <a:pt x="65" y="16"/>
                    <a:pt x="62" y="14"/>
                    <a:pt x="58" y="14"/>
                  </a:cubicBezTo>
                  <a:cubicBezTo>
                    <a:pt x="53" y="14"/>
                    <a:pt x="46" y="19"/>
                    <a:pt x="40" y="19"/>
                  </a:cubicBezTo>
                  <a:cubicBezTo>
                    <a:pt x="39" y="19"/>
                    <a:pt x="39" y="19"/>
                    <a:pt x="38" y="19"/>
                  </a:cubicBezTo>
                  <a:cubicBezTo>
                    <a:pt x="34" y="10"/>
                    <a:pt x="24" y="13"/>
                    <a:pt x="17" y="10"/>
                  </a:cubicBezTo>
                  <a:cubicBezTo>
                    <a:pt x="13" y="3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3973665" y="3004169"/>
              <a:ext cx="8471" cy="6418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2" y="1"/>
                  </a:moveTo>
                  <a:cubicBezTo>
                    <a:pt x="11" y="1"/>
                    <a:pt x="9" y="1"/>
                    <a:pt x="8" y="1"/>
                  </a:cubicBezTo>
                  <a:cubicBezTo>
                    <a:pt x="6" y="3"/>
                    <a:pt x="1" y="7"/>
                    <a:pt x="1" y="8"/>
                  </a:cubicBezTo>
                  <a:cubicBezTo>
                    <a:pt x="4" y="17"/>
                    <a:pt x="15" y="22"/>
                    <a:pt x="24" y="24"/>
                  </a:cubicBezTo>
                  <a:cubicBezTo>
                    <a:pt x="33" y="24"/>
                    <a:pt x="33" y="15"/>
                    <a:pt x="29" y="12"/>
                  </a:cubicBezTo>
                  <a:cubicBezTo>
                    <a:pt x="26" y="4"/>
                    <a:pt x="19" y="1"/>
                    <a:pt x="1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2"/>
            <p:cNvSpPr/>
            <p:nvPr/>
          </p:nvSpPr>
          <p:spPr>
            <a:xfrm>
              <a:off x="4344350" y="2973108"/>
              <a:ext cx="8728" cy="9241"/>
            </a:xfrm>
            <a:custGeom>
              <a:avLst/>
              <a:gdLst/>
              <a:ahLst/>
              <a:cxnLst/>
              <a:rect l="l" t="t" r="r" b="b"/>
              <a:pathLst>
                <a:path w="34" h="36" extrusionOk="0">
                  <a:moveTo>
                    <a:pt x="34" y="0"/>
                  </a:moveTo>
                  <a:cubicBezTo>
                    <a:pt x="9" y="0"/>
                    <a:pt x="0" y="9"/>
                    <a:pt x="2" y="3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2"/>
            <p:cNvSpPr/>
            <p:nvPr/>
          </p:nvSpPr>
          <p:spPr>
            <a:xfrm>
              <a:off x="4291212" y="2999549"/>
              <a:ext cx="8471" cy="5904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21" y="0"/>
                  </a:moveTo>
                  <a:cubicBezTo>
                    <a:pt x="15" y="0"/>
                    <a:pt x="8" y="5"/>
                    <a:pt x="0" y="9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12" y="8"/>
                    <a:pt x="15" y="22"/>
                    <a:pt x="22" y="22"/>
                  </a:cubicBezTo>
                  <a:cubicBezTo>
                    <a:pt x="24" y="22"/>
                    <a:pt x="26" y="21"/>
                    <a:pt x="29" y="19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29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2"/>
            <p:cNvSpPr/>
            <p:nvPr/>
          </p:nvSpPr>
          <p:spPr>
            <a:xfrm>
              <a:off x="4021413" y="3048580"/>
              <a:ext cx="26698" cy="15402"/>
            </a:xfrm>
            <a:custGeom>
              <a:avLst/>
              <a:gdLst/>
              <a:ahLst/>
              <a:cxnLst/>
              <a:rect l="l" t="t" r="r" b="b"/>
              <a:pathLst>
                <a:path w="104" h="60" extrusionOk="0">
                  <a:moveTo>
                    <a:pt x="68" y="0"/>
                  </a:moveTo>
                  <a:cubicBezTo>
                    <a:pt x="64" y="0"/>
                    <a:pt x="61" y="1"/>
                    <a:pt x="57" y="3"/>
                  </a:cubicBezTo>
                  <a:cubicBezTo>
                    <a:pt x="43" y="7"/>
                    <a:pt x="45" y="30"/>
                    <a:pt x="25" y="30"/>
                  </a:cubicBezTo>
                  <a:cubicBezTo>
                    <a:pt x="16" y="30"/>
                    <a:pt x="0" y="30"/>
                    <a:pt x="0" y="44"/>
                  </a:cubicBezTo>
                  <a:cubicBezTo>
                    <a:pt x="0" y="47"/>
                    <a:pt x="3" y="59"/>
                    <a:pt x="12" y="59"/>
                  </a:cubicBezTo>
                  <a:cubicBezTo>
                    <a:pt x="13" y="59"/>
                    <a:pt x="15" y="59"/>
                    <a:pt x="16" y="58"/>
                  </a:cubicBezTo>
                  <a:cubicBezTo>
                    <a:pt x="18" y="58"/>
                    <a:pt x="19" y="58"/>
                    <a:pt x="21" y="58"/>
                  </a:cubicBezTo>
                  <a:cubicBezTo>
                    <a:pt x="27" y="58"/>
                    <a:pt x="34" y="60"/>
                    <a:pt x="40" y="60"/>
                  </a:cubicBezTo>
                  <a:cubicBezTo>
                    <a:pt x="46" y="60"/>
                    <a:pt x="51" y="58"/>
                    <a:pt x="55" y="49"/>
                  </a:cubicBezTo>
                  <a:cubicBezTo>
                    <a:pt x="59" y="41"/>
                    <a:pt x="61" y="30"/>
                    <a:pt x="62" y="21"/>
                  </a:cubicBezTo>
                  <a:lnTo>
                    <a:pt x="103" y="5"/>
                  </a:lnTo>
                  <a:lnTo>
                    <a:pt x="103" y="5"/>
                  </a:lnTo>
                  <a:cubicBezTo>
                    <a:pt x="101" y="6"/>
                    <a:pt x="99" y="6"/>
                    <a:pt x="97" y="6"/>
                  </a:cubicBezTo>
                  <a:cubicBezTo>
                    <a:pt x="86" y="6"/>
                    <a:pt x="77" y="0"/>
                    <a:pt x="6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>
              <a:off x="4078145" y="2998008"/>
              <a:ext cx="7445" cy="4877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11" y="0"/>
                  </a:moveTo>
                  <a:cubicBezTo>
                    <a:pt x="6" y="0"/>
                    <a:pt x="1" y="4"/>
                    <a:pt x="2" y="11"/>
                  </a:cubicBezTo>
                  <a:cubicBezTo>
                    <a:pt x="2" y="18"/>
                    <a:pt x="9" y="18"/>
                    <a:pt x="15" y="18"/>
                  </a:cubicBezTo>
                  <a:cubicBezTo>
                    <a:pt x="20" y="18"/>
                    <a:pt x="29" y="16"/>
                    <a:pt x="25" y="9"/>
                  </a:cubicBezTo>
                  <a:cubicBezTo>
                    <a:pt x="22" y="4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2"/>
            <p:cNvSpPr/>
            <p:nvPr/>
          </p:nvSpPr>
          <p:spPr>
            <a:xfrm>
              <a:off x="4249368" y="3000832"/>
              <a:ext cx="6674" cy="7958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14"/>
                    <a:pt x="6" y="21"/>
                    <a:pt x="20" y="30"/>
                  </a:cubicBezTo>
                  <a:cubicBezTo>
                    <a:pt x="25" y="16"/>
                    <a:pt x="16" y="2"/>
                    <a:pt x="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2"/>
            <p:cNvSpPr/>
            <p:nvPr/>
          </p:nvSpPr>
          <p:spPr>
            <a:xfrm>
              <a:off x="4095858" y="2985686"/>
              <a:ext cx="7445" cy="4877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1" y="1"/>
                  </a:moveTo>
                  <a:cubicBezTo>
                    <a:pt x="18" y="1"/>
                    <a:pt x="15" y="2"/>
                    <a:pt x="13" y="2"/>
                  </a:cubicBezTo>
                  <a:cubicBezTo>
                    <a:pt x="8" y="4"/>
                    <a:pt x="1" y="6"/>
                    <a:pt x="6" y="17"/>
                  </a:cubicBezTo>
                  <a:cubicBezTo>
                    <a:pt x="9" y="18"/>
                    <a:pt x="15" y="18"/>
                    <a:pt x="20" y="18"/>
                  </a:cubicBezTo>
                  <a:cubicBezTo>
                    <a:pt x="25" y="18"/>
                    <a:pt x="29" y="11"/>
                    <a:pt x="27" y="6"/>
                  </a:cubicBezTo>
                  <a:cubicBezTo>
                    <a:pt x="26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2"/>
            <p:cNvSpPr/>
            <p:nvPr/>
          </p:nvSpPr>
          <p:spPr>
            <a:xfrm>
              <a:off x="3984961" y="3011871"/>
              <a:ext cx="13092" cy="11038"/>
            </a:xfrm>
            <a:custGeom>
              <a:avLst/>
              <a:gdLst/>
              <a:ahLst/>
              <a:cxnLst/>
              <a:rect l="l" t="t" r="r" b="b"/>
              <a:pathLst>
                <a:path w="51" h="43" extrusionOk="0">
                  <a:moveTo>
                    <a:pt x="8" y="1"/>
                  </a:moveTo>
                  <a:cubicBezTo>
                    <a:pt x="7" y="1"/>
                    <a:pt x="6" y="1"/>
                    <a:pt x="4" y="1"/>
                  </a:cubicBezTo>
                  <a:cubicBezTo>
                    <a:pt x="1" y="14"/>
                    <a:pt x="12" y="21"/>
                    <a:pt x="17" y="31"/>
                  </a:cubicBezTo>
                  <a:cubicBezTo>
                    <a:pt x="22" y="34"/>
                    <a:pt x="27" y="42"/>
                    <a:pt x="32" y="42"/>
                  </a:cubicBezTo>
                  <a:cubicBezTo>
                    <a:pt x="35" y="42"/>
                    <a:pt x="37" y="41"/>
                    <a:pt x="40" y="37"/>
                  </a:cubicBezTo>
                  <a:cubicBezTo>
                    <a:pt x="50" y="21"/>
                    <a:pt x="29" y="19"/>
                    <a:pt x="22" y="10"/>
                  </a:cubicBezTo>
                  <a:cubicBezTo>
                    <a:pt x="19" y="4"/>
                    <a:pt x="14" y="1"/>
                    <a:pt x="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2"/>
            <p:cNvSpPr/>
            <p:nvPr/>
          </p:nvSpPr>
          <p:spPr>
            <a:xfrm>
              <a:off x="4175694" y="2982092"/>
              <a:ext cx="8471" cy="6161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26" y="1"/>
                  </a:moveTo>
                  <a:cubicBezTo>
                    <a:pt x="15" y="2"/>
                    <a:pt x="8" y="13"/>
                    <a:pt x="1" y="24"/>
                  </a:cubicBezTo>
                  <a:cubicBezTo>
                    <a:pt x="13" y="22"/>
                    <a:pt x="26" y="24"/>
                    <a:pt x="33" y="11"/>
                  </a:cubicBezTo>
                  <a:cubicBezTo>
                    <a:pt x="33" y="9"/>
                    <a:pt x="27" y="1"/>
                    <a:pt x="2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2"/>
            <p:cNvSpPr/>
            <p:nvPr/>
          </p:nvSpPr>
          <p:spPr>
            <a:xfrm>
              <a:off x="4159521" y="3003399"/>
              <a:ext cx="7445" cy="6161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14"/>
                    <a:pt x="3" y="23"/>
                    <a:pt x="12" y="23"/>
                  </a:cubicBezTo>
                  <a:cubicBezTo>
                    <a:pt x="15" y="23"/>
                    <a:pt x="17" y="23"/>
                    <a:pt x="20" y="22"/>
                  </a:cubicBezTo>
                  <a:cubicBezTo>
                    <a:pt x="23" y="20"/>
                    <a:pt x="29" y="17"/>
                    <a:pt x="29" y="15"/>
                  </a:cubicBezTo>
                  <a:cubicBezTo>
                    <a:pt x="23" y="4"/>
                    <a:pt x="13" y="4"/>
                    <a:pt x="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4294292" y="2994414"/>
              <a:ext cx="5648" cy="7188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3" y="0"/>
                  </a:moveTo>
                  <a:cubicBezTo>
                    <a:pt x="1" y="0"/>
                    <a:pt x="4" y="11"/>
                    <a:pt x="2" y="18"/>
                  </a:cubicBezTo>
                  <a:cubicBezTo>
                    <a:pt x="1" y="23"/>
                    <a:pt x="2" y="27"/>
                    <a:pt x="8" y="27"/>
                  </a:cubicBezTo>
                  <a:cubicBezTo>
                    <a:pt x="9" y="27"/>
                    <a:pt x="10" y="27"/>
                    <a:pt x="11" y="27"/>
                  </a:cubicBezTo>
                  <a:cubicBezTo>
                    <a:pt x="20" y="23"/>
                    <a:pt x="18" y="14"/>
                    <a:pt x="22" y="6"/>
                  </a:cubicBezTo>
                  <a:cubicBezTo>
                    <a:pt x="18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2"/>
            <p:cNvSpPr/>
            <p:nvPr/>
          </p:nvSpPr>
          <p:spPr>
            <a:xfrm>
              <a:off x="4256299" y="2996725"/>
              <a:ext cx="13862" cy="24387"/>
            </a:xfrm>
            <a:custGeom>
              <a:avLst/>
              <a:gdLst/>
              <a:ahLst/>
              <a:cxnLst/>
              <a:rect l="l" t="t" r="r" b="b"/>
              <a:pathLst>
                <a:path w="54" h="95" extrusionOk="0">
                  <a:moveTo>
                    <a:pt x="7" y="0"/>
                  </a:moveTo>
                  <a:lnTo>
                    <a:pt x="7" y="0"/>
                  </a:lnTo>
                  <a:cubicBezTo>
                    <a:pt x="5" y="23"/>
                    <a:pt x="7" y="39"/>
                    <a:pt x="23" y="51"/>
                  </a:cubicBezTo>
                  <a:cubicBezTo>
                    <a:pt x="5" y="53"/>
                    <a:pt x="9" y="64"/>
                    <a:pt x="11" y="74"/>
                  </a:cubicBezTo>
                  <a:cubicBezTo>
                    <a:pt x="2" y="78"/>
                    <a:pt x="0" y="89"/>
                    <a:pt x="4" y="92"/>
                  </a:cubicBezTo>
                  <a:cubicBezTo>
                    <a:pt x="6" y="94"/>
                    <a:pt x="8" y="94"/>
                    <a:pt x="11" y="94"/>
                  </a:cubicBezTo>
                  <a:cubicBezTo>
                    <a:pt x="17" y="94"/>
                    <a:pt x="23" y="89"/>
                    <a:pt x="23" y="82"/>
                  </a:cubicBezTo>
                  <a:cubicBezTo>
                    <a:pt x="32" y="73"/>
                    <a:pt x="44" y="64"/>
                    <a:pt x="25" y="53"/>
                  </a:cubicBezTo>
                  <a:lnTo>
                    <a:pt x="53" y="43"/>
                  </a:lnTo>
                  <a:lnTo>
                    <a:pt x="53" y="43"/>
                  </a:lnTo>
                  <a:cubicBezTo>
                    <a:pt x="50" y="43"/>
                    <a:pt x="47" y="44"/>
                    <a:pt x="44" y="44"/>
                  </a:cubicBezTo>
                  <a:cubicBezTo>
                    <a:pt x="19" y="44"/>
                    <a:pt x="18" y="18"/>
                    <a:pt x="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2"/>
            <p:cNvSpPr/>
            <p:nvPr/>
          </p:nvSpPr>
          <p:spPr>
            <a:xfrm>
              <a:off x="4017819" y="3039081"/>
              <a:ext cx="6931" cy="6161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21" y="0"/>
                  </a:moveTo>
                  <a:cubicBezTo>
                    <a:pt x="19" y="0"/>
                    <a:pt x="17" y="1"/>
                    <a:pt x="14" y="3"/>
                  </a:cubicBezTo>
                  <a:cubicBezTo>
                    <a:pt x="11" y="9"/>
                    <a:pt x="0" y="5"/>
                    <a:pt x="0" y="16"/>
                  </a:cubicBezTo>
                  <a:cubicBezTo>
                    <a:pt x="0" y="22"/>
                    <a:pt x="3" y="23"/>
                    <a:pt x="7" y="23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8" y="21"/>
                    <a:pt x="27" y="17"/>
                    <a:pt x="27" y="9"/>
                  </a:cubicBezTo>
                  <a:cubicBezTo>
                    <a:pt x="26" y="3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2"/>
            <p:cNvSpPr/>
            <p:nvPr/>
          </p:nvSpPr>
          <p:spPr>
            <a:xfrm>
              <a:off x="4184935" y="2994928"/>
              <a:ext cx="17456" cy="13862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4" y="12"/>
                    <a:pt x="0" y="27"/>
                    <a:pt x="4" y="41"/>
                  </a:cubicBezTo>
                  <a:cubicBezTo>
                    <a:pt x="6" y="49"/>
                    <a:pt x="10" y="52"/>
                    <a:pt x="17" y="52"/>
                  </a:cubicBezTo>
                  <a:cubicBezTo>
                    <a:pt x="23" y="52"/>
                    <a:pt x="31" y="49"/>
                    <a:pt x="37" y="48"/>
                  </a:cubicBezTo>
                  <a:cubicBezTo>
                    <a:pt x="42" y="52"/>
                    <a:pt x="46" y="54"/>
                    <a:pt x="49" y="54"/>
                  </a:cubicBezTo>
                  <a:cubicBezTo>
                    <a:pt x="55" y="54"/>
                    <a:pt x="61" y="50"/>
                    <a:pt x="68" y="44"/>
                  </a:cubicBezTo>
                  <a:cubicBezTo>
                    <a:pt x="58" y="44"/>
                    <a:pt x="50" y="37"/>
                    <a:pt x="42" y="37"/>
                  </a:cubicBezTo>
                  <a:cubicBezTo>
                    <a:pt x="39" y="37"/>
                    <a:pt x="37" y="37"/>
                    <a:pt x="34" y="39"/>
                  </a:cubicBezTo>
                  <a:cubicBezTo>
                    <a:pt x="29" y="28"/>
                    <a:pt x="60" y="23"/>
                    <a:pt x="43" y="14"/>
                  </a:cubicBezTo>
                  <a:cubicBezTo>
                    <a:pt x="34" y="11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>
              <a:off x="4318936" y="2970541"/>
              <a:ext cx="7445" cy="5134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18" y="0"/>
                  </a:moveTo>
                  <a:cubicBezTo>
                    <a:pt x="16" y="0"/>
                    <a:pt x="14" y="1"/>
                    <a:pt x="11" y="1"/>
                  </a:cubicBezTo>
                  <a:cubicBezTo>
                    <a:pt x="5" y="1"/>
                    <a:pt x="0" y="5"/>
                    <a:pt x="2" y="10"/>
                  </a:cubicBezTo>
                  <a:cubicBezTo>
                    <a:pt x="2" y="18"/>
                    <a:pt x="6" y="20"/>
                    <a:pt x="12" y="20"/>
                  </a:cubicBezTo>
                  <a:cubicBezTo>
                    <a:pt x="14" y="20"/>
                    <a:pt x="16" y="20"/>
                    <a:pt x="18" y="19"/>
                  </a:cubicBezTo>
                  <a:cubicBezTo>
                    <a:pt x="25" y="19"/>
                    <a:pt x="28" y="14"/>
                    <a:pt x="27" y="7"/>
                  </a:cubicBezTo>
                  <a:cubicBezTo>
                    <a:pt x="26" y="2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>
              <a:off x="4217537" y="3005710"/>
              <a:ext cx="7958" cy="5391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13" y="1"/>
                  </a:moveTo>
                  <a:cubicBezTo>
                    <a:pt x="6" y="1"/>
                    <a:pt x="2" y="10"/>
                    <a:pt x="1" y="20"/>
                  </a:cubicBezTo>
                  <a:cubicBezTo>
                    <a:pt x="3" y="20"/>
                    <a:pt x="6" y="21"/>
                    <a:pt x="9" y="21"/>
                  </a:cubicBezTo>
                  <a:cubicBezTo>
                    <a:pt x="11" y="21"/>
                    <a:pt x="12" y="21"/>
                    <a:pt x="13" y="20"/>
                  </a:cubicBezTo>
                  <a:cubicBezTo>
                    <a:pt x="20" y="16"/>
                    <a:pt x="31" y="8"/>
                    <a:pt x="18" y="2"/>
                  </a:cubicBez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2"/>
            <p:cNvSpPr/>
            <p:nvPr/>
          </p:nvSpPr>
          <p:spPr>
            <a:xfrm>
              <a:off x="4162088" y="3048066"/>
              <a:ext cx="5904" cy="4621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17" y="0"/>
                  </a:moveTo>
                  <a:cubicBezTo>
                    <a:pt x="6" y="0"/>
                    <a:pt x="1" y="4"/>
                    <a:pt x="1" y="11"/>
                  </a:cubicBezTo>
                  <a:cubicBezTo>
                    <a:pt x="3" y="14"/>
                    <a:pt x="6" y="18"/>
                    <a:pt x="10" y="18"/>
                  </a:cubicBezTo>
                  <a:cubicBezTo>
                    <a:pt x="19" y="18"/>
                    <a:pt x="22" y="11"/>
                    <a:pt x="22" y="4"/>
                  </a:cubicBezTo>
                  <a:cubicBezTo>
                    <a:pt x="22" y="4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2"/>
            <p:cNvSpPr/>
            <p:nvPr/>
          </p:nvSpPr>
          <p:spPr>
            <a:xfrm>
              <a:off x="4140011" y="3060645"/>
              <a:ext cx="6931" cy="7188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18" y="1"/>
                  </a:moveTo>
                  <a:cubicBezTo>
                    <a:pt x="17" y="1"/>
                    <a:pt x="15" y="1"/>
                    <a:pt x="13" y="2"/>
                  </a:cubicBezTo>
                  <a:cubicBezTo>
                    <a:pt x="0" y="9"/>
                    <a:pt x="9" y="20"/>
                    <a:pt x="16" y="27"/>
                  </a:cubicBezTo>
                  <a:cubicBezTo>
                    <a:pt x="18" y="24"/>
                    <a:pt x="21" y="20"/>
                    <a:pt x="23" y="16"/>
                  </a:cubicBezTo>
                  <a:cubicBezTo>
                    <a:pt x="26" y="9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4127689" y="3001859"/>
              <a:ext cx="10268" cy="3337"/>
            </a:xfrm>
            <a:custGeom>
              <a:avLst/>
              <a:gdLst/>
              <a:ahLst/>
              <a:cxnLst/>
              <a:rect l="l" t="t" r="r" b="b"/>
              <a:pathLst>
                <a:path w="40" h="13" extrusionOk="0">
                  <a:moveTo>
                    <a:pt x="29" y="0"/>
                  </a:moveTo>
                  <a:cubicBezTo>
                    <a:pt x="18" y="0"/>
                    <a:pt x="8" y="4"/>
                    <a:pt x="0" y="12"/>
                  </a:cubicBezTo>
                  <a:cubicBezTo>
                    <a:pt x="2" y="12"/>
                    <a:pt x="3" y="12"/>
                    <a:pt x="5" y="12"/>
                  </a:cubicBezTo>
                  <a:cubicBezTo>
                    <a:pt x="8" y="12"/>
                    <a:pt x="12" y="12"/>
                    <a:pt x="16" y="12"/>
                  </a:cubicBezTo>
                  <a:cubicBezTo>
                    <a:pt x="23" y="12"/>
                    <a:pt x="31" y="11"/>
                    <a:pt x="39" y="1"/>
                  </a:cubicBezTo>
                  <a:cubicBezTo>
                    <a:pt x="36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4129486" y="3017261"/>
              <a:ext cx="7188" cy="5391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7" y="0"/>
                  </a:moveTo>
                  <a:cubicBezTo>
                    <a:pt x="16" y="0"/>
                    <a:pt x="14" y="1"/>
                    <a:pt x="13" y="2"/>
                  </a:cubicBezTo>
                  <a:cubicBezTo>
                    <a:pt x="8" y="7"/>
                    <a:pt x="4" y="10"/>
                    <a:pt x="0" y="14"/>
                  </a:cubicBezTo>
                  <a:lnTo>
                    <a:pt x="20" y="21"/>
                  </a:lnTo>
                  <a:cubicBezTo>
                    <a:pt x="25" y="21"/>
                    <a:pt x="27" y="16"/>
                    <a:pt x="23" y="10"/>
                  </a:cubicBezTo>
                  <a:cubicBezTo>
                    <a:pt x="21" y="5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4078145" y="3042419"/>
              <a:ext cx="6161" cy="8471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13" y="1"/>
                  </a:moveTo>
                  <a:cubicBezTo>
                    <a:pt x="9" y="10"/>
                    <a:pt x="1" y="19"/>
                    <a:pt x="11" y="33"/>
                  </a:cubicBezTo>
                  <a:cubicBezTo>
                    <a:pt x="15" y="27"/>
                    <a:pt x="17" y="24"/>
                    <a:pt x="20" y="20"/>
                  </a:cubicBezTo>
                  <a:cubicBezTo>
                    <a:pt x="22" y="13"/>
                    <a:pt x="24" y="4"/>
                    <a:pt x="1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4258867" y="2968487"/>
              <a:ext cx="7188" cy="6161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6" y="0"/>
                  </a:moveTo>
                  <a:cubicBezTo>
                    <a:pt x="4" y="4"/>
                    <a:pt x="2" y="8"/>
                    <a:pt x="1" y="13"/>
                  </a:cubicBezTo>
                  <a:cubicBezTo>
                    <a:pt x="4" y="18"/>
                    <a:pt x="10" y="22"/>
                    <a:pt x="17" y="23"/>
                  </a:cubicBezTo>
                  <a:cubicBezTo>
                    <a:pt x="22" y="23"/>
                    <a:pt x="27" y="20"/>
                    <a:pt x="20" y="1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4137188" y="3030097"/>
              <a:ext cx="6674" cy="5391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10" y="0"/>
                  </a:moveTo>
                  <a:cubicBezTo>
                    <a:pt x="8" y="0"/>
                    <a:pt x="6" y="1"/>
                    <a:pt x="4" y="1"/>
                  </a:cubicBezTo>
                  <a:cubicBezTo>
                    <a:pt x="2" y="1"/>
                    <a:pt x="1" y="5"/>
                    <a:pt x="1" y="8"/>
                  </a:cubicBezTo>
                  <a:cubicBezTo>
                    <a:pt x="4" y="21"/>
                    <a:pt x="18" y="12"/>
                    <a:pt x="25" y="19"/>
                  </a:cubicBezTo>
                  <a:cubicBezTo>
                    <a:pt x="22" y="10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4236276" y="3010587"/>
              <a:ext cx="257" cy="2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3814764" y="3021882"/>
              <a:ext cx="424851" cy="121166"/>
            </a:xfrm>
            <a:custGeom>
              <a:avLst/>
              <a:gdLst/>
              <a:ahLst/>
              <a:cxnLst/>
              <a:rect l="l" t="t" r="r" b="b"/>
              <a:pathLst>
                <a:path w="1655" h="472" extrusionOk="0">
                  <a:moveTo>
                    <a:pt x="1253" y="0"/>
                  </a:moveTo>
                  <a:cubicBezTo>
                    <a:pt x="1056" y="0"/>
                    <a:pt x="854" y="33"/>
                    <a:pt x="669" y="79"/>
                  </a:cubicBezTo>
                  <a:cubicBezTo>
                    <a:pt x="462" y="130"/>
                    <a:pt x="278" y="178"/>
                    <a:pt x="103" y="316"/>
                  </a:cubicBezTo>
                  <a:cubicBezTo>
                    <a:pt x="54" y="355"/>
                    <a:pt x="6" y="413"/>
                    <a:pt x="1" y="472"/>
                  </a:cubicBezTo>
                  <a:cubicBezTo>
                    <a:pt x="395" y="461"/>
                    <a:pt x="1002" y="314"/>
                    <a:pt x="1655" y="53"/>
                  </a:cubicBezTo>
                  <a:cubicBezTo>
                    <a:pt x="1575" y="31"/>
                    <a:pt x="1494" y="17"/>
                    <a:pt x="1414" y="8"/>
                  </a:cubicBezTo>
                  <a:cubicBezTo>
                    <a:pt x="1361" y="3"/>
                    <a:pt x="1307" y="0"/>
                    <a:pt x="1253" y="0"/>
                  </a:cubicBezTo>
                  <a:close/>
                </a:path>
              </a:pathLst>
            </a:custGeom>
            <a:solidFill>
              <a:srgbClr val="FFFAE8">
                <a:alpha val="6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3646364" y="3263187"/>
              <a:ext cx="180465" cy="682329"/>
            </a:xfrm>
            <a:custGeom>
              <a:avLst/>
              <a:gdLst/>
              <a:ahLst/>
              <a:cxnLst/>
              <a:rect l="l" t="t" r="r" b="b"/>
              <a:pathLst>
                <a:path w="703" h="2658" extrusionOk="0">
                  <a:moveTo>
                    <a:pt x="193" y="1"/>
                  </a:moveTo>
                  <a:cubicBezTo>
                    <a:pt x="153" y="1"/>
                    <a:pt x="112" y="20"/>
                    <a:pt x="94" y="57"/>
                  </a:cubicBezTo>
                  <a:cubicBezTo>
                    <a:pt x="0" y="239"/>
                    <a:pt x="50" y="508"/>
                    <a:pt x="71" y="706"/>
                  </a:cubicBezTo>
                  <a:cubicBezTo>
                    <a:pt x="98" y="943"/>
                    <a:pt x="138" y="1179"/>
                    <a:pt x="191" y="1410"/>
                  </a:cubicBezTo>
                  <a:cubicBezTo>
                    <a:pt x="290" y="1833"/>
                    <a:pt x="421" y="2311"/>
                    <a:pt x="692" y="2656"/>
                  </a:cubicBezTo>
                  <a:cubicBezTo>
                    <a:pt x="693" y="2657"/>
                    <a:pt x="694" y="2658"/>
                    <a:pt x="696" y="2658"/>
                  </a:cubicBezTo>
                  <a:cubicBezTo>
                    <a:pt x="699" y="2658"/>
                    <a:pt x="702" y="2655"/>
                    <a:pt x="701" y="2652"/>
                  </a:cubicBezTo>
                  <a:cubicBezTo>
                    <a:pt x="626" y="2215"/>
                    <a:pt x="464" y="1796"/>
                    <a:pt x="397" y="1356"/>
                  </a:cubicBezTo>
                  <a:cubicBezTo>
                    <a:pt x="363" y="1131"/>
                    <a:pt x="342" y="904"/>
                    <a:pt x="335" y="676"/>
                  </a:cubicBezTo>
                  <a:cubicBezTo>
                    <a:pt x="329" y="480"/>
                    <a:pt x="370" y="238"/>
                    <a:pt x="289" y="57"/>
                  </a:cubicBezTo>
                  <a:cubicBezTo>
                    <a:pt x="271" y="19"/>
                    <a:pt x="233" y="1"/>
                    <a:pt x="19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5083152" y="3538890"/>
              <a:ext cx="158645" cy="388398"/>
            </a:xfrm>
            <a:custGeom>
              <a:avLst/>
              <a:gdLst/>
              <a:ahLst/>
              <a:cxnLst/>
              <a:rect l="l" t="t" r="r" b="b"/>
              <a:pathLst>
                <a:path w="618" h="1513" extrusionOk="0">
                  <a:moveTo>
                    <a:pt x="551" y="0"/>
                  </a:moveTo>
                  <a:cubicBezTo>
                    <a:pt x="542" y="0"/>
                    <a:pt x="532" y="6"/>
                    <a:pt x="529" y="14"/>
                  </a:cubicBezTo>
                  <a:cubicBezTo>
                    <a:pt x="441" y="246"/>
                    <a:pt x="413" y="503"/>
                    <a:pt x="326" y="738"/>
                  </a:cubicBezTo>
                  <a:cubicBezTo>
                    <a:pt x="282" y="858"/>
                    <a:pt x="230" y="977"/>
                    <a:pt x="174" y="1092"/>
                  </a:cubicBezTo>
                  <a:cubicBezTo>
                    <a:pt x="121" y="1201"/>
                    <a:pt x="48" y="1308"/>
                    <a:pt x="15" y="1424"/>
                  </a:cubicBezTo>
                  <a:cubicBezTo>
                    <a:pt x="1" y="1475"/>
                    <a:pt x="42" y="1513"/>
                    <a:pt x="85" y="1513"/>
                  </a:cubicBezTo>
                  <a:cubicBezTo>
                    <a:pt x="103" y="1513"/>
                    <a:pt x="120" y="1507"/>
                    <a:pt x="135" y="1493"/>
                  </a:cubicBezTo>
                  <a:cubicBezTo>
                    <a:pt x="315" y="1325"/>
                    <a:pt x="409" y="1012"/>
                    <a:pt x="476" y="780"/>
                  </a:cubicBezTo>
                  <a:cubicBezTo>
                    <a:pt x="545" y="550"/>
                    <a:pt x="618" y="255"/>
                    <a:pt x="568" y="14"/>
                  </a:cubicBezTo>
                  <a:cubicBezTo>
                    <a:pt x="567" y="5"/>
                    <a:pt x="559" y="0"/>
                    <a:pt x="551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4952745" y="3615389"/>
              <a:ext cx="197408" cy="335773"/>
            </a:xfrm>
            <a:custGeom>
              <a:avLst/>
              <a:gdLst/>
              <a:ahLst/>
              <a:cxnLst/>
              <a:rect l="l" t="t" r="r" b="b"/>
              <a:pathLst>
                <a:path w="769" h="1308" extrusionOk="0">
                  <a:moveTo>
                    <a:pt x="747" y="0"/>
                  </a:moveTo>
                  <a:cubicBezTo>
                    <a:pt x="740" y="0"/>
                    <a:pt x="734" y="3"/>
                    <a:pt x="730" y="10"/>
                  </a:cubicBezTo>
                  <a:cubicBezTo>
                    <a:pt x="618" y="192"/>
                    <a:pt x="533" y="396"/>
                    <a:pt x="432" y="585"/>
                  </a:cubicBezTo>
                  <a:cubicBezTo>
                    <a:pt x="324" y="788"/>
                    <a:pt x="197" y="980"/>
                    <a:pt x="52" y="1158"/>
                  </a:cubicBezTo>
                  <a:cubicBezTo>
                    <a:pt x="1" y="1223"/>
                    <a:pt x="58" y="1307"/>
                    <a:pt x="118" y="1307"/>
                  </a:cubicBezTo>
                  <a:cubicBezTo>
                    <a:pt x="137" y="1307"/>
                    <a:pt x="156" y="1299"/>
                    <a:pt x="172" y="1278"/>
                  </a:cubicBezTo>
                  <a:cubicBezTo>
                    <a:pt x="450" y="928"/>
                    <a:pt x="747" y="482"/>
                    <a:pt x="768" y="21"/>
                  </a:cubicBezTo>
                  <a:cubicBezTo>
                    <a:pt x="767" y="8"/>
                    <a:pt x="757" y="0"/>
                    <a:pt x="747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5032837" y="3599473"/>
              <a:ext cx="47491" cy="86510"/>
            </a:xfrm>
            <a:custGeom>
              <a:avLst/>
              <a:gdLst/>
              <a:ahLst/>
              <a:cxnLst/>
              <a:rect l="l" t="t" r="r" b="b"/>
              <a:pathLst>
                <a:path w="185" h="337" extrusionOk="0">
                  <a:moveTo>
                    <a:pt x="133" y="0"/>
                  </a:moveTo>
                  <a:cubicBezTo>
                    <a:pt x="123" y="0"/>
                    <a:pt x="113" y="5"/>
                    <a:pt x="106" y="15"/>
                  </a:cubicBezTo>
                  <a:cubicBezTo>
                    <a:pt x="76" y="56"/>
                    <a:pt x="69" y="100"/>
                    <a:pt x="51" y="148"/>
                  </a:cubicBezTo>
                  <a:cubicBezTo>
                    <a:pt x="32" y="194"/>
                    <a:pt x="4" y="235"/>
                    <a:pt x="2" y="286"/>
                  </a:cubicBezTo>
                  <a:cubicBezTo>
                    <a:pt x="0" y="313"/>
                    <a:pt x="26" y="337"/>
                    <a:pt x="52" y="337"/>
                  </a:cubicBezTo>
                  <a:cubicBezTo>
                    <a:pt x="61" y="337"/>
                    <a:pt x="69" y="334"/>
                    <a:pt x="76" y="329"/>
                  </a:cubicBezTo>
                  <a:cubicBezTo>
                    <a:pt x="124" y="295"/>
                    <a:pt x="142" y="242"/>
                    <a:pt x="156" y="187"/>
                  </a:cubicBezTo>
                  <a:cubicBezTo>
                    <a:pt x="172" y="130"/>
                    <a:pt x="184" y="79"/>
                    <a:pt x="163" y="23"/>
                  </a:cubicBezTo>
                  <a:cubicBezTo>
                    <a:pt x="158" y="8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3777542" y="3319149"/>
              <a:ext cx="82403" cy="148634"/>
            </a:xfrm>
            <a:custGeom>
              <a:avLst/>
              <a:gdLst/>
              <a:ahLst/>
              <a:cxnLst/>
              <a:rect l="l" t="t" r="r" b="b"/>
              <a:pathLst>
                <a:path w="321" h="579" extrusionOk="0">
                  <a:moveTo>
                    <a:pt x="171" y="1"/>
                  </a:moveTo>
                  <a:cubicBezTo>
                    <a:pt x="146" y="1"/>
                    <a:pt x="120" y="16"/>
                    <a:pt x="108" y="46"/>
                  </a:cubicBezTo>
                  <a:cubicBezTo>
                    <a:pt x="54" y="179"/>
                    <a:pt x="1" y="398"/>
                    <a:pt x="75" y="533"/>
                  </a:cubicBezTo>
                  <a:cubicBezTo>
                    <a:pt x="93" y="564"/>
                    <a:pt x="124" y="578"/>
                    <a:pt x="155" y="578"/>
                  </a:cubicBezTo>
                  <a:cubicBezTo>
                    <a:pt x="188" y="578"/>
                    <a:pt x="220" y="562"/>
                    <a:pt x="239" y="533"/>
                  </a:cubicBezTo>
                  <a:cubicBezTo>
                    <a:pt x="321" y="405"/>
                    <a:pt x="278" y="181"/>
                    <a:pt x="232" y="46"/>
                  </a:cubicBezTo>
                  <a:cubicBezTo>
                    <a:pt x="221" y="16"/>
                    <a:pt x="196" y="1"/>
                    <a:pt x="171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5431246" y="2778010"/>
              <a:ext cx="157105" cy="165576"/>
            </a:xfrm>
            <a:custGeom>
              <a:avLst/>
              <a:gdLst/>
              <a:ahLst/>
              <a:cxnLst/>
              <a:rect l="l" t="t" r="r" b="b"/>
              <a:pathLst>
                <a:path w="612" h="645" extrusionOk="0">
                  <a:moveTo>
                    <a:pt x="70" y="1"/>
                  </a:moveTo>
                  <a:cubicBezTo>
                    <a:pt x="37" y="1"/>
                    <a:pt x="1" y="30"/>
                    <a:pt x="21" y="67"/>
                  </a:cubicBezTo>
                  <a:cubicBezTo>
                    <a:pt x="70" y="162"/>
                    <a:pt x="150" y="231"/>
                    <a:pt x="217" y="318"/>
                  </a:cubicBezTo>
                  <a:cubicBezTo>
                    <a:pt x="290" y="408"/>
                    <a:pt x="357" y="504"/>
                    <a:pt x="417" y="603"/>
                  </a:cubicBezTo>
                  <a:cubicBezTo>
                    <a:pt x="434" y="632"/>
                    <a:pt x="458" y="645"/>
                    <a:pt x="483" y="645"/>
                  </a:cubicBezTo>
                  <a:cubicBezTo>
                    <a:pt x="546" y="645"/>
                    <a:pt x="612" y="563"/>
                    <a:pt x="567" y="488"/>
                  </a:cubicBezTo>
                  <a:cubicBezTo>
                    <a:pt x="461" y="307"/>
                    <a:pt x="295" y="65"/>
                    <a:pt x="84" y="3"/>
                  </a:cubicBezTo>
                  <a:cubicBezTo>
                    <a:pt x="80" y="2"/>
                    <a:pt x="75" y="1"/>
                    <a:pt x="70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4414174" y="1815615"/>
              <a:ext cx="238225" cy="1055838"/>
            </a:xfrm>
            <a:custGeom>
              <a:avLst/>
              <a:gdLst/>
              <a:ahLst/>
              <a:cxnLst/>
              <a:rect l="l" t="t" r="r" b="b"/>
              <a:pathLst>
                <a:path w="928" h="4113" extrusionOk="0">
                  <a:moveTo>
                    <a:pt x="193" y="1"/>
                  </a:moveTo>
                  <a:cubicBezTo>
                    <a:pt x="183" y="1"/>
                    <a:pt x="173" y="5"/>
                    <a:pt x="170" y="14"/>
                  </a:cubicBezTo>
                  <a:cubicBezTo>
                    <a:pt x="82" y="345"/>
                    <a:pt x="1" y="672"/>
                    <a:pt x="63" y="1012"/>
                  </a:cubicBezTo>
                  <a:cubicBezTo>
                    <a:pt x="126" y="1359"/>
                    <a:pt x="422" y="1635"/>
                    <a:pt x="507" y="1971"/>
                  </a:cubicBezTo>
                  <a:cubicBezTo>
                    <a:pt x="602" y="2347"/>
                    <a:pt x="285" y="2639"/>
                    <a:pt x="167" y="2986"/>
                  </a:cubicBezTo>
                  <a:cubicBezTo>
                    <a:pt x="57" y="3308"/>
                    <a:pt x="54" y="3701"/>
                    <a:pt x="254" y="4005"/>
                  </a:cubicBezTo>
                  <a:cubicBezTo>
                    <a:pt x="304" y="4081"/>
                    <a:pt x="390" y="4113"/>
                    <a:pt x="478" y="4113"/>
                  </a:cubicBezTo>
                  <a:cubicBezTo>
                    <a:pt x="650" y="4113"/>
                    <a:pt x="831" y="3993"/>
                    <a:pt x="777" y="3839"/>
                  </a:cubicBezTo>
                  <a:cubicBezTo>
                    <a:pt x="722" y="3683"/>
                    <a:pt x="643" y="3540"/>
                    <a:pt x="623" y="3377"/>
                  </a:cubicBezTo>
                  <a:cubicBezTo>
                    <a:pt x="604" y="3216"/>
                    <a:pt x="620" y="3052"/>
                    <a:pt x="671" y="2898"/>
                  </a:cubicBezTo>
                  <a:cubicBezTo>
                    <a:pt x="783" y="2574"/>
                    <a:pt x="928" y="2301"/>
                    <a:pt x="839" y="1960"/>
                  </a:cubicBezTo>
                  <a:cubicBezTo>
                    <a:pt x="754" y="1633"/>
                    <a:pt x="443" y="1382"/>
                    <a:pt x="321" y="1067"/>
                  </a:cubicBezTo>
                  <a:cubicBezTo>
                    <a:pt x="192" y="732"/>
                    <a:pt x="208" y="364"/>
                    <a:pt x="218" y="18"/>
                  </a:cubicBezTo>
                  <a:cubicBezTo>
                    <a:pt x="218" y="7"/>
                    <a:pt x="205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4026034" y="1672886"/>
              <a:ext cx="215891" cy="1286361"/>
            </a:xfrm>
            <a:custGeom>
              <a:avLst/>
              <a:gdLst/>
              <a:ahLst/>
              <a:cxnLst/>
              <a:rect l="l" t="t" r="r" b="b"/>
              <a:pathLst>
                <a:path w="841" h="5011" extrusionOk="0">
                  <a:moveTo>
                    <a:pt x="451" y="1"/>
                  </a:moveTo>
                  <a:cubicBezTo>
                    <a:pt x="439" y="1"/>
                    <a:pt x="427" y="7"/>
                    <a:pt x="423" y="20"/>
                  </a:cubicBezTo>
                  <a:cubicBezTo>
                    <a:pt x="312" y="393"/>
                    <a:pt x="304" y="759"/>
                    <a:pt x="377" y="1140"/>
                  </a:cubicBezTo>
                  <a:cubicBezTo>
                    <a:pt x="416" y="1349"/>
                    <a:pt x="518" y="1557"/>
                    <a:pt x="520" y="1770"/>
                  </a:cubicBezTo>
                  <a:cubicBezTo>
                    <a:pt x="524" y="1998"/>
                    <a:pt x="375" y="2194"/>
                    <a:pt x="278" y="2398"/>
                  </a:cubicBezTo>
                  <a:cubicBezTo>
                    <a:pt x="108" y="2757"/>
                    <a:pt x="0" y="3178"/>
                    <a:pt x="25" y="3570"/>
                  </a:cubicBezTo>
                  <a:cubicBezTo>
                    <a:pt x="51" y="3990"/>
                    <a:pt x="175" y="4434"/>
                    <a:pt x="296" y="4839"/>
                  </a:cubicBezTo>
                  <a:cubicBezTo>
                    <a:pt x="331" y="4957"/>
                    <a:pt x="434" y="5011"/>
                    <a:pt x="540" y="5011"/>
                  </a:cubicBezTo>
                  <a:cubicBezTo>
                    <a:pt x="674" y="5011"/>
                    <a:pt x="813" y="4924"/>
                    <a:pt x="821" y="4773"/>
                  </a:cubicBezTo>
                  <a:cubicBezTo>
                    <a:pt x="840" y="4365"/>
                    <a:pt x="598" y="3977"/>
                    <a:pt x="534" y="3574"/>
                  </a:cubicBezTo>
                  <a:cubicBezTo>
                    <a:pt x="465" y="3148"/>
                    <a:pt x="501" y="2748"/>
                    <a:pt x="655" y="2339"/>
                  </a:cubicBezTo>
                  <a:cubicBezTo>
                    <a:pt x="717" y="2176"/>
                    <a:pt x="780" y="2010"/>
                    <a:pt x="784" y="1835"/>
                  </a:cubicBezTo>
                  <a:cubicBezTo>
                    <a:pt x="789" y="1644"/>
                    <a:pt x="711" y="1464"/>
                    <a:pt x="649" y="1285"/>
                  </a:cubicBezTo>
                  <a:cubicBezTo>
                    <a:pt x="508" y="880"/>
                    <a:pt x="467" y="452"/>
                    <a:pt x="481" y="27"/>
                  </a:cubicBezTo>
                  <a:cubicBezTo>
                    <a:pt x="482" y="10"/>
                    <a:pt x="467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3698989" y="1878765"/>
              <a:ext cx="204596" cy="1231939"/>
            </a:xfrm>
            <a:custGeom>
              <a:avLst/>
              <a:gdLst/>
              <a:ahLst/>
              <a:cxnLst/>
              <a:rect l="l" t="t" r="r" b="b"/>
              <a:pathLst>
                <a:path w="797" h="4799" extrusionOk="0">
                  <a:moveTo>
                    <a:pt x="125" y="0"/>
                  </a:moveTo>
                  <a:cubicBezTo>
                    <a:pt x="110" y="0"/>
                    <a:pt x="94" y="20"/>
                    <a:pt x="103" y="37"/>
                  </a:cubicBezTo>
                  <a:cubicBezTo>
                    <a:pt x="503" y="761"/>
                    <a:pt x="151" y="1581"/>
                    <a:pt x="52" y="2333"/>
                  </a:cubicBezTo>
                  <a:cubicBezTo>
                    <a:pt x="0" y="2714"/>
                    <a:pt x="27" y="3099"/>
                    <a:pt x="130" y="3469"/>
                  </a:cubicBezTo>
                  <a:cubicBezTo>
                    <a:pt x="181" y="3658"/>
                    <a:pt x="243" y="3846"/>
                    <a:pt x="280" y="4039"/>
                  </a:cubicBezTo>
                  <a:cubicBezTo>
                    <a:pt x="317" y="4240"/>
                    <a:pt x="285" y="4424"/>
                    <a:pt x="294" y="4624"/>
                  </a:cubicBezTo>
                  <a:cubicBezTo>
                    <a:pt x="299" y="4726"/>
                    <a:pt x="392" y="4798"/>
                    <a:pt x="481" y="4798"/>
                  </a:cubicBezTo>
                  <a:cubicBezTo>
                    <a:pt x="535" y="4798"/>
                    <a:pt x="587" y="4773"/>
                    <a:pt x="618" y="4712"/>
                  </a:cubicBezTo>
                  <a:cubicBezTo>
                    <a:pt x="797" y="4364"/>
                    <a:pt x="646" y="3897"/>
                    <a:pt x="545" y="3547"/>
                  </a:cubicBezTo>
                  <a:cubicBezTo>
                    <a:pt x="414" y="3089"/>
                    <a:pt x="349" y="2673"/>
                    <a:pt x="400" y="2197"/>
                  </a:cubicBezTo>
                  <a:cubicBezTo>
                    <a:pt x="480" y="1461"/>
                    <a:pt x="636" y="640"/>
                    <a:pt x="140" y="9"/>
                  </a:cubicBezTo>
                  <a:cubicBezTo>
                    <a:pt x="136" y="3"/>
                    <a:pt x="131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32"/>
          <p:cNvGrpSpPr/>
          <p:nvPr/>
        </p:nvGrpSpPr>
        <p:grpSpPr>
          <a:xfrm>
            <a:off x="5822861" y="3412050"/>
            <a:ext cx="1058405" cy="858686"/>
            <a:chOff x="5559086" y="3421575"/>
            <a:chExt cx="1058405" cy="858686"/>
          </a:xfrm>
        </p:grpSpPr>
        <p:sp>
          <p:nvSpPr>
            <p:cNvPr id="2635" name="Google Shape;2635;p32"/>
            <p:cNvSpPr/>
            <p:nvPr/>
          </p:nvSpPr>
          <p:spPr>
            <a:xfrm>
              <a:off x="5559086" y="3533500"/>
              <a:ext cx="968044" cy="447955"/>
            </a:xfrm>
            <a:custGeom>
              <a:avLst/>
              <a:gdLst/>
              <a:ahLst/>
              <a:cxnLst/>
              <a:rect l="l" t="t" r="r" b="b"/>
              <a:pathLst>
                <a:path w="3771" h="1745" extrusionOk="0">
                  <a:moveTo>
                    <a:pt x="3521" y="0"/>
                  </a:moveTo>
                  <a:cubicBezTo>
                    <a:pt x="3450" y="53"/>
                    <a:pt x="3353" y="73"/>
                    <a:pt x="3285" y="129"/>
                  </a:cubicBezTo>
                  <a:cubicBezTo>
                    <a:pt x="3264" y="149"/>
                    <a:pt x="3246" y="173"/>
                    <a:pt x="3227" y="195"/>
                  </a:cubicBezTo>
                  <a:cubicBezTo>
                    <a:pt x="3139" y="281"/>
                    <a:pt x="2986" y="271"/>
                    <a:pt x="2887" y="347"/>
                  </a:cubicBezTo>
                  <a:cubicBezTo>
                    <a:pt x="2852" y="373"/>
                    <a:pt x="2825" y="412"/>
                    <a:pt x="2788" y="437"/>
                  </a:cubicBezTo>
                  <a:cubicBezTo>
                    <a:pt x="2751" y="460"/>
                    <a:pt x="2710" y="476"/>
                    <a:pt x="2670" y="487"/>
                  </a:cubicBezTo>
                  <a:cubicBezTo>
                    <a:pt x="2603" y="508"/>
                    <a:pt x="2541" y="536"/>
                    <a:pt x="2480" y="571"/>
                  </a:cubicBezTo>
                  <a:cubicBezTo>
                    <a:pt x="2417" y="610"/>
                    <a:pt x="2357" y="663"/>
                    <a:pt x="2284" y="685"/>
                  </a:cubicBezTo>
                  <a:cubicBezTo>
                    <a:pt x="2228" y="704"/>
                    <a:pt x="2176" y="713"/>
                    <a:pt x="2127" y="752"/>
                  </a:cubicBezTo>
                  <a:cubicBezTo>
                    <a:pt x="2075" y="796"/>
                    <a:pt x="2015" y="831"/>
                    <a:pt x="1950" y="856"/>
                  </a:cubicBezTo>
                  <a:cubicBezTo>
                    <a:pt x="1842" y="893"/>
                    <a:pt x="1718" y="870"/>
                    <a:pt x="1612" y="915"/>
                  </a:cubicBezTo>
                  <a:cubicBezTo>
                    <a:pt x="1561" y="938"/>
                    <a:pt x="1518" y="975"/>
                    <a:pt x="1469" y="1001"/>
                  </a:cubicBezTo>
                  <a:cubicBezTo>
                    <a:pt x="1361" y="1063"/>
                    <a:pt x="1233" y="1072"/>
                    <a:pt x="1120" y="1116"/>
                  </a:cubicBezTo>
                  <a:cubicBezTo>
                    <a:pt x="1035" y="1148"/>
                    <a:pt x="954" y="1191"/>
                    <a:pt x="865" y="1207"/>
                  </a:cubicBezTo>
                  <a:cubicBezTo>
                    <a:pt x="805" y="1217"/>
                    <a:pt x="745" y="1217"/>
                    <a:pt x="688" y="1233"/>
                  </a:cubicBezTo>
                  <a:cubicBezTo>
                    <a:pt x="575" y="1265"/>
                    <a:pt x="492" y="1330"/>
                    <a:pt x="372" y="1334"/>
                  </a:cubicBezTo>
                  <a:cubicBezTo>
                    <a:pt x="355" y="1334"/>
                    <a:pt x="339" y="1333"/>
                    <a:pt x="323" y="1333"/>
                  </a:cubicBezTo>
                  <a:cubicBezTo>
                    <a:pt x="290" y="1333"/>
                    <a:pt x="259" y="1336"/>
                    <a:pt x="230" y="1350"/>
                  </a:cubicBezTo>
                  <a:cubicBezTo>
                    <a:pt x="200" y="1369"/>
                    <a:pt x="168" y="1385"/>
                    <a:pt x="137" y="1399"/>
                  </a:cubicBezTo>
                  <a:cubicBezTo>
                    <a:pt x="117" y="1406"/>
                    <a:pt x="82" y="1408"/>
                    <a:pt x="66" y="1419"/>
                  </a:cubicBezTo>
                  <a:cubicBezTo>
                    <a:pt x="27" y="1445"/>
                    <a:pt x="6" y="1546"/>
                    <a:pt x="2" y="1590"/>
                  </a:cubicBezTo>
                  <a:cubicBezTo>
                    <a:pt x="0" y="1622"/>
                    <a:pt x="7" y="1656"/>
                    <a:pt x="25" y="1684"/>
                  </a:cubicBezTo>
                  <a:cubicBezTo>
                    <a:pt x="41" y="1709"/>
                    <a:pt x="64" y="1730"/>
                    <a:pt x="91" y="1744"/>
                  </a:cubicBezTo>
                  <a:cubicBezTo>
                    <a:pt x="151" y="1734"/>
                    <a:pt x="204" y="1704"/>
                    <a:pt x="266" y="1698"/>
                  </a:cubicBezTo>
                  <a:cubicBezTo>
                    <a:pt x="331" y="1691"/>
                    <a:pt x="398" y="1697"/>
                    <a:pt x="464" y="1684"/>
                  </a:cubicBezTo>
                  <a:cubicBezTo>
                    <a:pt x="565" y="1663"/>
                    <a:pt x="653" y="1597"/>
                    <a:pt x="752" y="1573"/>
                  </a:cubicBezTo>
                  <a:cubicBezTo>
                    <a:pt x="819" y="1557"/>
                    <a:pt x="890" y="1560"/>
                    <a:pt x="956" y="1546"/>
                  </a:cubicBezTo>
                  <a:cubicBezTo>
                    <a:pt x="1005" y="1534"/>
                    <a:pt x="1055" y="1518"/>
                    <a:pt x="1099" y="1495"/>
                  </a:cubicBezTo>
                  <a:cubicBezTo>
                    <a:pt x="1148" y="1474"/>
                    <a:pt x="1198" y="1451"/>
                    <a:pt x="1251" y="1451"/>
                  </a:cubicBezTo>
                  <a:cubicBezTo>
                    <a:pt x="1253" y="1451"/>
                    <a:pt x="1254" y="1451"/>
                    <a:pt x="1256" y="1451"/>
                  </a:cubicBezTo>
                  <a:cubicBezTo>
                    <a:pt x="1259" y="1451"/>
                    <a:pt x="1263" y="1451"/>
                    <a:pt x="1266" y="1451"/>
                  </a:cubicBezTo>
                  <a:cubicBezTo>
                    <a:pt x="1358" y="1451"/>
                    <a:pt x="1441" y="1402"/>
                    <a:pt x="1522" y="1362"/>
                  </a:cubicBezTo>
                  <a:cubicBezTo>
                    <a:pt x="1621" y="1314"/>
                    <a:pt x="1723" y="1270"/>
                    <a:pt x="1833" y="1254"/>
                  </a:cubicBezTo>
                  <a:cubicBezTo>
                    <a:pt x="1893" y="1245"/>
                    <a:pt x="1955" y="1244"/>
                    <a:pt x="2012" y="1224"/>
                  </a:cubicBezTo>
                  <a:cubicBezTo>
                    <a:pt x="2077" y="1203"/>
                    <a:pt x="2137" y="1173"/>
                    <a:pt x="2206" y="1159"/>
                  </a:cubicBezTo>
                  <a:cubicBezTo>
                    <a:pt x="2228" y="1155"/>
                    <a:pt x="2247" y="1150"/>
                    <a:pt x="2268" y="1143"/>
                  </a:cubicBezTo>
                  <a:cubicBezTo>
                    <a:pt x="2297" y="1127"/>
                    <a:pt x="2323" y="1106"/>
                    <a:pt x="2346" y="1083"/>
                  </a:cubicBezTo>
                  <a:cubicBezTo>
                    <a:pt x="2466" y="973"/>
                    <a:pt x="2624" y="927"/>
                    <a:pt x="2774" y="877"/>
                  </a:cubicBezTo>
                  <a:cubicBezTo>
                    <a:pt x="2811" y="865"/>
                    <a:pt x="2848" y="851"/>
                    <a:pt x="2882" y="831"/>
                  </a:cubicBezTo>
                  <a:cubicBezTo>
                    <a:pt x="2935" y="796"/>
                    <a:pt x="2974" y="743"/>
                    <a:pt x="3024" y="706"/>
                  </a:cubicBezTo>
                  <a:cubicBezTo>
                    <a:pt x="3130" y="632"/>
                    <a:pt x="3277" y="635"/>
                    <a:pt x="3376" y="552"/>
                  </a:cubicBezTo>
                  <a:cubicBezTo>
                    <a:pt x="3397" y="534"/>
                    <a:pt x="3415" y="511"/>
                    <a:pt x="3438" y="494"/>
                  </a:cubicBezTo>
                  <a:cubicBezTo>
                    <a:pt x="3487" y="453"/>
                    <a:pt x="3553" y="433"/>
                    <a:pt x="3604" y="400"/>
                  </a:cubicBezTo>
                  <a:cubicBezTo>
                    <a:pt x="3653" y="366"/>
                    <a:pt x="3706" y="336"/>
                    <a:pt x="3758" y="301"/>
                  </a:cubicBezTo>
                  <a:cubicBezTo>
                    <a:pt x="3768" y="269"/>
                    <a:pt x="3770" y="237"/>
                    <a:pt x="3767" y="204"/>
                  </a:cubicBezTo>
                  <a:cubicBezTo>
                    <a:pt x="3758" y="127"/>
                    <a:pt x="3703" y="73"/>
                    <a:pt x="3611" y="32"/>
                  </a:cubicBezTo>
                  <a:cubicBezTo>
                    <a:pt x="3583" y="20"/>
                    <a:pt x="3553" y="9"/>
                    <a:pt x="352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5565504" y="3541457"/>
              <a:ext cx="961626" cy="439997"/>
            </a:xfrm>
            <a:custGeom>
              <a:avLst/>
              <a:gdLst/>
              <a:ahLst/>
              <a:cxnLst/>
              <a:rect l="l" t="t" r="r" b="b"/>
              <a:pathLst>
                <a:path w="3746" h="1714" extrusionOk="0">
                  <a:moveTo>
                    <a:pt x="3584" y="1"/>
                  </a:moveTo>
                  <a:cubicBezTo>
                    <a:pt x="3619" y="31"/>
                    <a:pt x="3644" y="72"/>
                    <a:pt x="3650" y="118"/>
                  </a:cubicBezTo>
                  <a:cubicBezTo>
                    <a:pt x="3653" y="150"/>
                    <a:pt x="3650" y="183"/>
                    <a:pt x="3641" y="213"/>
                  </a:cubicBezTo>
                  <a:cubicBezTo>
                    <a:pt x="3589" y="250"/>
                    <a:pt x="3538" y="279"/>
                    <a:pt x="3485" y="312"/>
                  </a:cubicBezTo>
                  <a:cubicBezTo>
                    <a:pt x="3432" y="348"/>
                    <a:pt x="3368" y="365"/>
                    <a:pt x="3319" y="406"/>
                  </a:cubicBezTo>
                  <a:cubicBezTo>
                    <a:pt x="3298" y="425"/>
                    <a:pt x="3280" y="447"/>
                    <a:pt x="3257" y="464"/>
                  </a:cubicBezTo>
                  <a:cubicBezTo>
                    <a:pt x="3160" y="548"/>
                    <a:pt x="3011" y="546"/>
                    <a:pt x="2907" y="620"/>
                  </a:cubicBezTo>
                  <a:cubicBezTo>
                    <a:pt x="2855" y="655"/>
                    <a:pt x="2818" y="710"/>
                    <a:pt x="2765" y="744"/>
                  </a:cubicBezTo>
                  <a:cubicBezTo>
                    <a:pt x="2731" y="763"/>
                    <a:pt x="2694" y="779"/>
                    <a:pt x="2657" y="790"/>
                  </a:cubicBezTo>
                  <a:cubicBezTo>
                    <a:pt x="2507" y="841"/>
                    <a:pt x="2348" y="885"/>
                    <a:pt x="2227" y="995"/>
                  </a:cubicBezTo>
                  <a:cubicBezTo>
                    <a:pt x="2206" y="1020"/>
                    <a:pt x="2180" y="1039"/>
                    <a:pt x="2149" y="1055"/>
                  </a:cubicBezTo>
                  <a:cubicBezTo>
                    <a:pt x="2130" y="1064"/>
                    <a:pt x="2111" y="1069"/>
                    <a:pt x="2089" y="1071"/>
                  </a:cubicBezTo>
                  <a:cubicBezTo>
                    <a:pt x="2020" y="1085"/>
                    <a:pt x="1960" y="1117"/>
                    <a:pt x="1893" y="1138"/>
                  </a:cubicBezTo>
                  <a:cubicBezTo>
                    <a:pt x="1838" y="1156"/>
                    <a:pt x="1776" y="1158"/>
                    <a:pt x="1716" y="1167"/>
                  </a:cubicBezTo>
                  <a:cubicBezTo>
                    <a:pt x="1606" y="1183"/>
                    <a:pt x="1504" y="1229"/>
                    <a:pt x="1405" y="1276"/>
                  </a:cubicBezTo>
                  <a:cubicBezTo>
                    <a:pt x="1324" y="1314"/>
                    <a:pt x="1242" y="1365"/>
                    <a:pt x="1149" y="1365"/>
                  </a:cubicBezTo>
                  <a:cubicBezTo>
                    <a:pt x="1146" y="1365"/>
                    <a:pt x="1142" y="1365"/>
                    <a:pt x="1139" y="1365"/>
                  </a:cubicBezTo>
                  <a:cubicBezTo>
                    <a:pt x="1136" y="1365"/>
                    <a:pt x="1132" y="1364"/>
                    <a:pt x="1129" y="1364"/>
                  </a:cubicBezTo>
                  <a:cubicBezTo>
                    <a:pt x="1078" y="1364"/>
                    <a:pt x="1030" y="1388"/>
                    <a:pt x="984" y="1409"/>
                  </a:cubicBezTo>
                  <a:cubicBezTo>
                    <a:pt x="938" y="1430"/>
                    <a:pt x="888" y="1448"/>
                    <a:pt x="839" y="1460"/>
                  </a:cubicBezTo>
                  <a:cubicBezTo>
                    <a:pt x="773" y="1474"/>
                    <a:pt x="702" y="1471"/>
                    <a:pt x="637" y="1487"/>
                  </a:cubicBezTo>
                  <a:cubicBezTo>
                    <a:pt x="536" y="1508"/>
                    <a:pt x="449" y="1575"/>
                    <a:pt x="347" y="1597"/>
                  </a:cubicBezTo>
                  <a:cubicBezTo>
                    <a:pt x="281" y="1612"/>
                    <a:pt x="214" y="1605"/>
                    <a:pt x="149" y="1612"/>
                  </a:cubicBezTo>
                  <a:cubicBezTo>
                    <a:pt x="96" y="1616"/>
                    <a:pt x="50" y="1641"/>
                    <a:pt x="0" y="1653"/>
                  </a:cubicBezTo>
                  <a:cubicBezTo>
                    <a:pt x="16" y="1678"/>
                    <a:pt x="39" y="1699"/>
                    <a:pt x="66" y="1713"/>
                  </a:cubicBezTo>
                  <a:cubicBezTo>
                    <a:pt x="126" y="1703"/>
                    <a:pt x="179" y="1673"/>
                    <a:pt x="241" y="1667"/>
                  </a:cubicBezTo>
                  <a:cubicBezTo>
                    <a:pt x="306" y="1660"/>
                    <a:pt x="373" y="1666"/>
                    <a:pt x="439" y="1653"/>
                  </a:cubicBezTo>
                  <a:cubicBezTo>
                    <a:pt x="540" y="1632"/>
                    <a:pt x="628" y="1566"/>
                    <a:pt x="727" y="1542"/>
                  </a:cubicBezTo>
                  <a:cubicBezTo>
                    <a:pt x="794" y="1526"/>
                    <a:pt x="865" y="1529"/>
                    <a:pt x="931" y="1515"/>
                  </a:cubicBezTo>
                  <a:cubicBezTo>
                    <a:pt x="980" y="1503"/>
                    <a:pt x="1030" y="1487"/>
                    <a:pt x="1074" y="1464"/>
                  </a:cubicBezTo>
                  <a:cubicBezTo>
                    <a:pt x="1123" y="1443"/>
                    <a:pt x="1173" y="1420"/>
                    <a:pt x="1226" y="1420"/>
                  </a:cubicBezTo>
                  <a:cubicBezTo>
                    <a:pt x="1228" y="1420"/>
                    <a:pt x="1229" y="1420"/>
                    <a:pt x="1231" y="1420"/>
                  </a:cubicBezTo>
                  <a:cubicBezTo>
                    <a:pt x="1234" y="1420"/>
                    <a:pt x="1238" y="1420"/>
                    <a:pt x="1241" y="1420"/>
                  </a:cubicBezTo>
                  <a:cubicBezTo>
                    <a:pt x="1333" y="1420"/>
                    <a:pt x="1416" y="1371"/>
                    <a:pt x="1497" y="1331"/>
                  </a:cubicBezTo>
                  <a:cubicBezTo>
                    <a:pt x="1596" y="1283"/>
                    <a:pt x="1698" y="1239"/>
                    <a:pt x="1808" y="1223"/>
                  </a:cubicBezTo>
                  <a:cubicBezTo>
                    <a:pt x="1868" y="1214"/>
                    <a:pt x="1930" y="1213"/>
                    <a:pt x="1987" y="1193"/>
                  </a:cubicBezTo>
                  <a:cubicBezTo>
                    <a:pt x="2052" y="1172"/>
                    <a:pt x="2112" y="1142"/>
                    <a:pt x="2181" y="1128"/>
                  </a:cubicBezTo>
                  <a:cubicBezTo>
                    <a:pt x="2203" y="1124"/>
                    <a:pt x="2222" y="1119"/>
                    <a:pt x="2243" y="1112"/>
                  </a:cubicBezTo>
                  <a:cubicBezTo>
                    <a:pt x="2272" y="1096"/>
                    <a:pt x="2298" y="1075"/>
                    <a:pt x="2321" y="1052"/>
                  </a:cubicBezTo>
                  <a:cubicBezTo>
                    <a:pt x="2441" y="942"/>
                    <a:pt x="2599" y="896"/>
                    <a:pt x="2749" y="846"/>
                  </a:cubicBezTo>
                  <a:cubicBezTo>
                    <a:pt x="2786" y="834"/>
                    <a:pt x="2823" y="820"/>
                    <a:pt x="2857" y="800"/>
                  </a:cubicBezTo>
                  <a:cubicBezTo>
                    <a:pt x="2910" y="765"/>
                    <a:pt x="2949" y="712"/>
                    <a:pt x="2999" y="675"/>
                  </a:cubicBezTo>
                  <a:cubicBezTo>
                    <a:pt x="3105" y="601"/>
                    <a:pt x="3252" y="604"/>
                    <a:pt x="3351" y="521"/>
                  </a:cubicBezTo>
                  <a:cubicBezTo>
                    <a:pt x="3372" y="503"/>
                    <a:pt x="3390" y="480"/>
                    <a:pt x="3413" y="463"/>
                  </a:cubicBezTo>
                  <a:cubicBezTo>
                    <a:pt x="3462" y="422"/>
                    <a:pt x="3528" y="402"/>
                    <a:pt x="3579" y="369"/>
                  </a:cubicBezTo>
                  <a:cubicBezTo>
                    <a:pt x="3628" y="335"/>
                    <a:pt x="3681" y="305"/>
                    <a:pt x="3733" y="270"/>
                  </a:cubicBezTo>
                  <a:cubicBezTo>
                    <a:pt x="3743" y="238"/>
                    <a:pt x="3745" y="206"/>
                    <a:pt x="3742" y="173"/>
                  </a:cubicBezTo>
                  <a:cubicBezTo>
                    <a:pt x="3733" y="96"/>
                    <a:pt x="3678" y="42"/>
                    <a:pt x="3584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6352566" y="3588692"/>
              <a:ext cx="118085" cy="75472"/>
            </a:xfrm>
            <a:custGeom>
              <a:avLst/>
              <a:gdLst/>
              <a:ahLst/>
              <a:cxnLst/>
              <a:rect l="l" t="t" r="r" b="b"/>
              <a:pathLst>
                <a:path w="460" h="294" extrusionOk="0">
                  <a:moveTo>
                    <a:pt x="421" y="0"/>
                  </a:moveTo>
                  <a:cubicBezTo>
                    <a:pt x="416" y="0"/>
                    <a:pt x="411" y="2"/>
                    <a:pt x="407" y="4"/>
                  </a:cubicBezTo>
                  <a:cubicBezTo>
                    <a:pt x="339" y="49"/>
                    <a:pt x="255" y="65"/>
                    <a:pt x="191" y="112"/>
                  </a:cubicBezTo>
                  <a:cubicBezTo>
                    <a:pt x="125" y="162"/>
                    <a:pt x="102" y="240"/>
                    <a:pt x="21" y="263"/>
                  </a:cubicBezTo>
                  <a:cubicBezTo>
                    <a:pt x="1" y="266"/>
                    <a:pt x="5" y="293"/>
                    <a:pt x="23" y="293"/>
                  </a:cubicBezTo>
                  <a:cubicBezTo>
                    <a:pt x="24" y="293"/>
                    <a:pt x="25" y="293"/>
                    <a:pt x="26" y="293"/>
                  </a:cubicBezTo>
                  <a:cubicBezTo>
                    <a:pt x="108" y="284"/>
                    <a:pt x="152" y="227"/>
                    <a:pt x="216" y="180"/>
                  </a:cubicBezTo>
                  <a:cubicBezTo>
                    <a:pt x="290" y="126"/>
                    <a:pt x="384" y="109"/>
                    <a:pt x="444" y="40"/>
                  </a:cubicBezTo>
                  <a:cubicBezTo>
                    <a:pt x="459" y="20"/>
                    <a:pt x="440" y="0"/>
                    <a:pt x="42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6265799" y="3674432"/>
              <a:ext cx="49801" cy="39276"/>
            </a:xfrm>
            <a:custGeom>
              <a:avLst/>
              <a:gdLst/>
              <a:ahLst/>
              <a:cxnLst/>
              <a:rect l="l" t="t" r="r" b="b"/>
              <a:pathLst>
                <a:path w="194" h="153" extrusionOk="0">
                  <a:moveTo>
                    <a:pt x="173" y="1"/>
                  </a:moveTo>
                  <a:cubicBezTo>
                    <a:pt x="172" y="1"/>
                    <a:pt x="171" y="1"/>
                    <a:pt x="170" y="1"/>
                  </a:cubicBezTo>
                  <a:cubicBezTo>
                    <a:pt x="104" y="17"/>
                    <a:pt x="46" y="60"/>
                    <a:pt x="11" y="118"/>
                  </a:cubicBezTo>
                  <a:cubicBezTo>
                    <a:pt x="1" y="136"/>
                    <a:pt x="16" y="152"/>
                    <a:pt x="32" y="152"/>
                  </a:cubicBezTo>
                  <a:cubicBezTo>
                    <a:pt x="39" y="152"/>
                    <a:pt x="47" y="148"/>
                    <a:pt x="51" y="139"/>
                  </a:cubicBezTo>
                  <a:cubicBezTo>
                    <a:pt x="78" y="88"/>
                    <a:pt x="124" y="49"/>
                    <a:pt x="179" y="31"/>
                  </a:cubicBezTo>
                  <a:cubicBezTo>
                    <a:pt x="194" y="25"/>
                    <a:pt x="188" y="1"/>
                    <a:pt x="173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6326125" y="3628225"/>
              <a:ext cx="31575" cy="20793"/>
            </a:xfrm>
            <a:custGeom>
              <a:avLst/>
              <a:gdLst/>
              <a:ahLst/>
              <a:cxnLst/>
              <a:rect l="l" t="t" r="r" b="b"/>
              <a:pathLst>
                <a:path w="123" h="81" extrusionOk="0">
                  <a:moveTo>
                    <a:pt x="85" y="1"/>
                  </a:moveTo>
                  <a:cubicBezTo>
                    <a:pt x="52" y="1"/>
                    <a:pt x="26" y="29"/>
                    <a:pt x="9" y="56"/>
                  </a:cubicBezTo>
                  <a:cubicBezTo>
                    <a:pt x="1" y="67"/>
                    <a:pt x="10" y="80"/>
                    <a:pt x="21" y="80"/>
                  </a:cubicBezTo>
                  <a:cubicBezTo>
                    <a:pt x="24" y="80"/>
                    <a:pt x="27" y="79"/>
                    <a:pt x="30" y="77"/>
                  </a:cubicBezTo>
                  <a:cubicBezTo>
                    <a:pt x="53" y="63"/>
                    <a:pt x="78" y="63"/>
                    <a:pt x="99" y="50"/>
                  </a:cubicBezTo>
                  <a:cubicBezTo>
                    <a:pt x="122" y="38"/>
                    <a:pt x="117" y="4"/>
                    <a:pt x="90" y="1"/>
                  </a:cubicBezTo>
                  <a:cubicBezTo>
                    <a:pt x="88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6082768" y="3764793"/>
              <a:ext cx="71621" cy="39790"/>
            </a:xfrm>
            <a:custGeom>
              <a:avLst/>
              <a:gdLst/>
              <a:ahLst/>
              <a:cxnLst/>
              <a:rect l="l" t="t" r="r" b="b"/>
              <a:pathLst>
                <a:path w="279" h="155" extrusionOk="0">
                  <a:moveTo>
                    <a:pt x="237" y="0"/>
                  </a:moveTo>
                  <a:cubicBezTo>
                    <a:pt x="234" y="0"/>
                    <a:pt x="231" y="0"/>
                    <a:pt x="228" y="1"/>
                  </a:cubicBezTo>
                  <a:cubicBezTo>
                    <a:pt x="195" y="12"/>
                    <a:pt x="161" y="30"/>
                    <a:pt x="133" y="53"/>
                  </a:cubicBezTo>
                  <a:cubicBezTo>
                    <a:pt x="94" y="83"/>
                    <a:pt x="71" y="120"/>
                    <a:pt x="18" y="123"/>
                  </a:cubicBezTo>
                  <a:cubicBezTo>
                    <a:pt x="0" y="127"/>
                    <a:pt x="0" y="152"/>
                    <a:pt x="18" y="153"/>
                  </a:cubicBezTo>
                  <a:cubicBezTo>
                    <a:pt x="23" y="154"/>
                    <a:pt x="29" y="155"/>
                    <a:pt x="34" y="155"/>
                  </a:cubicBezTo>
                  <a:cubicBezTo>
                    <a:pt x="63" y="155"/>
                    <a:pt x="91" y="143"/>
                    <a:pt x="113" y="125"/>
                  </a:cubicBezTo>
                  <a:cubicBezTo>
                    <a:pt x="152" y="90"/>
                    <a:pt x="198" y="63"/>
                    <a:pt x="249" y="47"/>
                  </a:cubicBezTo>
                  <a:cubicBezTo>
                    <a:pt x="278" y="38"/>
                    <a:pt x="263" y="0"/>
                    <a:pt x="237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6171588" y="3735271"/>
              <a:ext cx="34912" cy="16943"/>
            </a:xfrm>
            <a:custGeom>
              <a:avLst/>
              <a:gdLst/>
              <a:ahLst/>
              <a:cxnLst/>
              <a:rect l="l" t="t" r="r" b="b"/>
              <a:pathLst>
                <a:path w="136" h="66" extrusionOk="0">
                  <a:moveTo>
                    <a:pt x="91" y="0"/>
                  </a:moveTo>
                  <a:cubicBezTo>
                    <a:pt x="61" y="0"/>
                    <a:pt x="32" y="12"/>
                    <a:pt x="11" y="35"/>
                  </a:cubicBezTo>
                  <a:cubicBezTo>
                    <a:pt x="0" y="47"/>
                    <a:pt x="10" y="66"/>
                    <a:pt x="23" y="66"/>
                  </a:cubicBezTo>
                  <a:cubicBezTo>
                    <a:pt x="27" y="66"/>
                    <a:pt x="31" y="64"/>
                    <a:pt x="34" y="61"/>
                  </a:cubicBezTo>
                  <a:cubicBezTo>
                    <a:pt x="46" y="49"/>
                    <a:pt x="62" y="44"/>
                    <a:pt x="79" y="44"/>
                  </a:cubicBezTo>
                  <a:cubicBezTo>
                    <a:pt x="85" y="44"/>
                    <a:pt x="91" y="44"/>
                    <a:pt x="96" y="45"/>
                  </a:cubicBezTo>
                  <a:cubicBezTo>
                    <a:pt x="99" y="47"/>
                    <a:pt x="102" y="47"/>
                    <a:pt x="105" y="47"/>
                  </a:cubicBezTo>
                  <a:cubicBezTo>
                    <a:pt x="130" y="47"/>
                    <a:pt x="136" y="6"/>
                    <a:pt x="107" y="1"/>
                  </a:cubicBezTo>
                  <a:cubicBezTo>
                    <a:pt x="101" y="0"/>
                    <a:pt x="96" y="0"/>
                    <a:pt x="9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6219592" y="3725003"/>
              <a:ext cx="20793" cy="13862"/>
            </a:xfrm>
            <a:custGeom>
              <a:avLst/>
              <a:gdLst/>
              <a:ahLst/>
              <a:cxnLst/>
              <a:rect l="l" t="t" r="r" b="b"/>
              <a:pathLst>
                <a:path w="81" h="54" extrusionOk="0">
                  <a:moveTo>
                    <a:pt x="61" y="0"/>
                  </a:moveTo>
                  <a:cubicBezTo>
                    <a:pt x="60" y="0"/>
                    <a:pt x="59" y="0"/>
                    <a:pt x="58" y="1"/>
                  </a:cubicBezTo>
                  <a:cubicBezTo>
                    <a:pt x="38" y="4"/>
                    <a:pt x="21" y="15"/>
                    <a:pt x="10" y="31"/>
                  </a:cubicBezTo>
                  <a:cubicBezTo>
                    <a:pt x="1" y="42"/>
                    <a:pt x="11" y="54"/>
                    <a:pt x="22" y="54"/>
                  </a:cubicBezTo>
                  <a:cubicBezTo>
                    <a:pt x="25" y="54"/>
                    <a:pt x="28" y="53"/>
                    <a:pt x="31" y="50"/>
                  </a:cubicBezTo>
                  <a:cubicBezTo>
                    <a:pt x="37" y="46"/>
                    <a:pt x="45" y="43"/>
                    <a:pt x="53" y="43"/>
                  </a:cubicBezTo>
                  <a:cubicBezTo>
                    <a:pt x="55" y="43"/>
                    <a:pt x="56" y="43"/>
                    <a:pt x="58" y="43"/>
                  </a:cubicBezTo>
                  <a:cubicBezTo>
                    <a:pt x="70" y="43"/>
                    <a:pt x="81" y="32"/>
                    <a:pt x="81" y="20"/>
                  </a:cubicBezTo>
                  <a:cubicBezTo>
                    <a:pt x="79" y="9"/>
                    <a:pt x="72" y="0"/>
                    <a:pt x="6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6207784" y="3695738"/>
              <a:ext cx="16686" cy="13092"/>
            </a:xfrm>
            <a:custGeom>
              <a:avLst/>
              <a:gdLst/>
              <a:ahLst/>
              <a:cxnLst/>
              <a:rect l="l" t="t" r="r" b="b"/>
              <a:pathLst>
                <a:path w="65" h="51" extrusionOk="0">
                  <a:moveTo>
                    <a:pt x="32" y="1"/>
                  </a:moveTo>
                  <a:cubicBezTo>
                    <a:pt x="29" y="1"/>
                    <a:pt x="26" y="2"/>
                    <a:pt x="22" y="5"/>
                  </a:cubicBezTo>
                  <a:lnTo>
                    <a:pt x="24" y="3"/>
                  </a:lnTo>
                  <a:lnTo>
                    <a:pt x="24" y="3"/>
                  </a:lnTo>
                  <a:cubicBezTo>
                    <a:pt x="14" y="10"/>
                    <a:pt x="8" y="19"/>
                    <a:pt x="3" y="30"/>
                  </a:cubicBezTo>
                  <a:cubicBezTo>
                    <a:pt x="0" y="40"/>
                    <a:pt x="8" y="50"/>
                    <a:pt x="18" y="50"/>
                  </a:cubicBezTo>
                  <a:cubicBezTo>
                    <a:pt x="20" y="50"/>
                    <a:pt x="22" y="50"/>
                    <a:pt x="24" y="49"/>
                  </a:cubicBezTo>
                  <a:lnTo>
                    <a:pt x="37" y="49"/>
                  </a:lnTo>
                  <a:cubicBezTo>
                    <a:pt x="37" y="49"/>
                    <a:pt x="38" y="49"/>
                    <a:pt x="39" y="49"/>
                  </a:cubicBezTo>
                  <a:cubicBezTo>
                    <a:pt x="65" y="49"/>
                    <a:pt x="52" y="1"/>
                    <a:pt x="32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2"/>
            <p:cNvSpPr/>
            <p:nvPr/>
          </p:nvSpPr>
          <p:spPr>
            <a:xfrm>
              <a:off x="5931311" y="3833077"/>
              <a:ext cx="26184" cy="21563"/>
            </a:xfrm>
            <a:custGeom>
              <a:avLst/>
              <a:gdLst/>
              <a:ahLst/>
              <a:cxnLst/>
              <a:rect l="l" t="t" r="r" b="b"/>
              <a:pathLst>
                <a:path w="102" h="84" extrusionOk="0">
                  <a:moveTo>
                    <a:pt x="65" y="0"/>
                  </a:moveTo>
                  <a:cubicBezTo>
                    <a:pt x="60" y="0"/>
                    <a:pt x="56" y="1"/>
                    <a:pt x="52" y="2"/>
                  </a:cubicBezTo>
                  <a:cubicBezTo>
                    <a:pt x="27" y="15"/>
                    <a:pt x="10" y="36"/>
                    <a:pt x="3" y="63"/>
                  </a:cubicBezTo>
                  <a:cubicBezTo>
                    <a:pt x="0" y="72"/>
                    <a:pt x="8" y="84"/>
                    <a:pt x="17" y="84"/>
                  </a:cubicBezTo>
                  <a:cubicBezTo>
                    <a:pt x="21" y="84"/>
                    <a:pt x="24" y="82"/>
                    <a:pt x="27" y="78"/>
                  </a:cubicBezTo>
                  <a:cubicBezTo>
                    <a:pt x="35" y="71"/>
                    <a:pt x="43" y="66"/>
                    <a:pt x="54" y="64"/>
                  </a:cubicBezTo>
                  <a:lnTo>
                    <a:pt x="70" y="64"/>
                  </a:lnTo>
                  <a:cubicBezTo>
                    <a:pt x="79" y="61"/>
                    <a:pt x="88" y="55"/>
                    <a:pt x="93" y="47"/>
                  </a:cubicBezTo>
                  <a:cubicBezTo>
                    <a:pt x="102" y="34"/>
                    <a:pt x="100" y="18"/>
                    <a:pt x="88" y="9"/>
                  </a:cubicBezTo>
                  <a:cubicBezTo>
                    <a:pt x="86" y="8"/>
                    <a:pt x="84" y="8"/>
                    <a:pt x="82" y="6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2"/>
            <p:cNvSpPr/>
            <p:nvPr/>
          </p:nvSpPr>
          <p:spPr>
            <a:xfrm>
              <a:off x="5967506" y="3810743"/>
              <a:ext cx="60840" cy="23617"/>
            </a:xfrm>
            <a:custGeom>
              <a:avLst/>
              <a:gdLst/>
              <a:ahLst/>
              <a:cxnLst/>
              <a:rect l="l" t="t" r="r" b="b"/>
              <a:pathLst>
                <a:path w="237" h="92" extrusionOk="0">
                  <a:moveTo>
                    <a:pt x="149" y="0"/>
                  </a:moveTo>
                  <a:cubicBezTo>
                    <a:pt x="100" y="0"/>
                    <a:pt x="51" y="32"/>
                    <a:pt x="12" y="65"/>
                  </a:cubicBezTo>
                  <a:cubicBezTo>
                    <a:pt x="0" y="73"/>
                    <a:pt x="8" y="92"/>
                    <a:pt x="20" y="92"/>
                  </a:cubicBezTo>
                  <a:cubicBezTo>
                    <a:pt x="23" y="92"/>
                    <a:pt x="25" y="91"/>
                    <a:pt x="28" y="89"/>
                  </a:cubicBezTo>
                  <a:cubicBezTo>
                    <a:pt x="61" y="70"/>
                    <a:pt x="98" y="50"/>
                    <a:pt x="136" y="50"/>
                  </a:cubicBezTo>
                  <a:cubicBezTo>
                    <a:pt x="153" y="50"/>
                    <a:pt x="170" y="54"/>
                    <a:pt x="187" y="65"/>
                  </a:cubicBezTo>
                  <a:cubicBezTo>
                    <a:pt x="192" y="67"/>
                    <a:pt x="196" y="68"/>
                    <a:pt x="200" y="68"/>
                  </a:cubicBezTo>
                  <a:cubicBezTo>
                    <a:pt x="221" y="68"/>
                    <a:pt x="236" y="40"/>
                    <a:pt x="217" y="24"/>
                  </a:cubicBezTo>
                  <a:cubicBezTo>
                    <a:pt x="195" y="7"/>
                    <a:pt x="172" y="0"/>
                    <a:pt x="149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2"/>
            <p:cNvSpPr/>
            <p:nvPr/>
          </p:nvSpPr>
          <p:spPr>
            <a:xfrm>
              <a:off x="5937985" y="3803042"/>
              <a:ext cx="26954" cy="13862"/>
            </a:xfrm>
            <a:custGeom>
              <a:avLst/>
              <a:gdLst/>
              <a:ahLst/>
              <a:cxnLst/>
              <a:rect l="l" t="t" r="r" b="b"/>
              <a:pathLst>
                <a:path w="105" h="54" extrusionOk="0">
                  <a:moveTo>
                    <a:pt x="77" y="1"/>
                  </a:moveTo>
                  <a:cubicBezTo>
                    <a:pt x="51" y="1"/>
                    <a:pt x="27" y="11"/>
                    <a:pt x="9" y="29"/>
                  </a:cubicBezTo>
                  <a:cubicBezTo>
                    <a:pt x="0" y="39"/>
                    <a:pt x="7" y="53"/>
                    <a:pt x="18" y="53"/>
                  </a:cubicBezTo>
                  <a:cubicBezTo>
                    <a:pt x="21" y="53"/>
                    <a:pt x="23" y="53"/>
                    <a:pt x="26" y="50"/>
                  </a:cubicBezTo>
                  <a:cubicBezTo>
                    <a:pt x="37" y="41"/>
                    <a:pt x="52" y="35"/>
                    <a:pt x="67" y="35"/>
                  </a:cubicBezTo>
                  <a:cubicBezTo>
                    <a:pt x="71" y="35"/>
                    <a:pt x="75" y="36"/>
                    <a:pt x="79" y="36"/>
                  </a:cubicBezTo>
                  <a:cubicBezTo>
                    <a:pt x="80" y="36"/>
                    <a:pt x="81" y="36"/>
                    <a:pt x="82" y="36"/>
                  </a:cubicBezTo>
                  <a:cubicBezTo>
                    <a:pt x="103" y="36"/>
                    <a:pt x="105" y="3"/>
                    <a:pt x="83" y="1"/>
                  </a:cubicBezTo>
                  <a:cubicBezTo>
                    <a:pt x="81" y="1"/>
                    <a:pt x="79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2"/>
            <p:cNvSpPr/>
            <p:nvPr/>
          </p:nvSpPr>
          <p:spPr>
            <a:xfrm>
              <a:off x="6012430" y="3781479"/>
              <a:ext cx="25927" cy="12579"/>
            </a:xfrm>
            <a:custGeom>
              <a:avLst/>
              <a:gdLst/>
              <a:ahLst/>
              <a:cxnLst/>
              <a:rect l="l" t="t" r="r" b="b"/>
              <a:pathLst>
                <a:path w="101" h="49" extrusionOk="0">
                  <a:moveTo>
                    <a:pt x="75" y="1"/>
                  </a:moveTo>
                  <a:cubicBezTo>
                    <a:pt x="71" y="1"/>
                    <a:pt x="67" y="2"/>
                    <a:pt x="63" y="5"/>
                  </a:cubicBezTo>
                  <a:cubicBezTo>
                    <a:pt x="51" y="16"/>
                    <a:pt x="37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3" y="21"/>
                    <a:pt x="0" y="46"/>
                    <a:pt x="17" y="48"/>
                  </a:cubicBezTo>
                  <a:cubicBezTo>
                    <a:pt x="22" y="48"/>
                    <a:pt x="27" y="49"/>
                    <a:pt x="32" y="49"/>
                  </a:cubicBezTo>
                  <a:cubicBezTo>
                    <a:pt x="50" y="49"/>
                    <a:pt x="68" y="44"/>
                    <a:pt x="83" y="35"/>
                  </a:cubicBezTo>
                  <a:cubicBezTo>
                    <a:pt x="100" y="24"/>
                    <a:pt x="90" y="1"/>
                    <a:pt x="75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2"/>
            <p:cNvSpPr/>
            <p:nvPr/>
          </p:nvSpPr>
          <p:spPr>
            <a:xfrm>
              <a:off x="5820670" y="3866962"/>
              <a:ext cx="56219" cy="17199"/>
            </a:xfrm>
            <a:custGeom>
              <a:avLst/>
              <a:gdLst/>
              <a:ahLst/>
              <a:cxnLst/>
              <a:rect l="l" t="t" r="r" b="b"/>
              <a:pathLst>
                <a:path w="219" h="67" extrusionOk="0">
                  <a:moveTo>
                    <a:pt x="136" y="1"/>
                  </a:moveTo>
                  <a:cubicBezTo>
                    <a:pt x="126" y="1"/>
                    <a:pt x="116" y="1"/>
                    <a:pt x="106" y="3"/>
                  </a:cubicBezTo>
                  <a:cubicBezTo>
                    <a:pt x="75" y="12"/>
                    <a:pt x="43" y="24"/>
                    <a:pt x="14" y="42"/>
                  </a:cubicBezTo>
                  <a:cubicBezTo>
                    <a:pt x="1" y="48"/>
                    <a:pt x="7" y="66"/>
                    <a:pt x="20" y="66"/>
                  </a:cubicBezTo>
                  <a:cubicBezTo>
                    <a:pt x="22" y="66"/>
                    <a:pt x="25" y="66"/>
                    <a:pt x="27" y="65"/>
                  </a:cubicBezTo>
                  <a:cubicBezTo>
                    <a:pt x="62" y="48"/>
                    <a:pt x="100" y="40"/>
                    <a:pt x="137" y="40"/>
                  </a:cubicBezTo>
                  <a:cubicBezTo>
                    <a:pt x="156" y="40"/>
                    <a:pt x="174" y="41"/>
                    <a:pt x="191" y="45"/>
                  </a:cubicBezTo>
                  <a:cubicBezTo>
                    <a:pt x="193" y="46"/>
                    <a:pt x="194" y="46"/>
                    <a:pt x="196" y="46"/>
                  </a:cubicBezTo>
                  <a:cubicBezTo>
                    <a:pt x="212" y="46"/>
                    <a:pt x="218" y="18"/>
                    <a:pt x="200" y="12"/>
                  </a:cubicBezTo>
                  <a:cubicBezTo>
                    <a:pt x="179" y="5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2"/>
            <p:cNvSpPr/>
            <p:nvPr/>
          </p:nvSpPr>
          <p:spPr>
            <a:xfrm>
              <a:off x="5742631" y="3890066"/>
              <a:ext cx="52112" cy="17713"/>
            </a:xfrm>
            <a:custGeom>
              <a:avLst/>
              <a:gdLst/>
              <a:ahLst/>
              <a:cxnLst/>
              <a:rect l="l" t="t" r="r" b="b"/>
              <a:pathLst>
                <a:path w="203" h="69" extrusionOk="0">
                  <a:moveTo>
                    <a:pt x="178" y="1"/>
                  </a:moveTo>
                  <a:cubicBezTo>
                    <a:pt x="176" y="1"/>
                    <a:pt x="175" y="1"/>
                    <a:pt x="173" y="1"/>
                  </a:cubicBezTo>
                  <a:cubicBezTo>
                    <a:pt x="122" y="16"/>
                    <a:pt x="76" y="37"/>
                    <a:pt x="21" y="39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3" y="39"/>
                    <a:pt x="1" y="63"/>
                    <a:pt x="18" y="65"/>
                  </a:cubicBezTo>
                  <a:cubicBezTo>
                    <a:pt x="33" y="67"/>
                    <a:pt x="49" y="68"/>
                    <a:pt x="65" y="68"/>
                  </a:cubicBezTo>
                  <a:cubicBezTo>
                    <a:pt x="108" y="68"/>
                    <a:pt x="153" y="60"/>
                    <a:pt x="188" y="35"/>
                  </a:cubicBezTo>
                  <a:cubicBezTo>
                    <a:pt x="202" y="25"/>
                    <a:pt x="193" y="1"/>
                    <a:pt x="178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2"/>
            <p:cNvSpPr/>
            <p:nvPr/>
          </p:nvSpPr>
          <p:spPr>
            <a:xfrm>
              <a:off x="5763681" y="3868246"/>
              <a:ext cx="29778" cy="18483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87" y="1"/>
                  </a:moveTo>
                  <a:cubicBezTo>
                    <a:pt x="85" y="1"/>
                    <a:pt x="83" y="1"/>
                    <a:pt x="81" y="2"/>
                  </a:cubicBezTo>
                  <a:cubicBezTo>
                    <a:pt x="51" y="7"/>
                    <a:pt x="24" y="25"/>
                    <a:pt x="6" y="49"/>
                  </a:cubicBezTo>
                  <a:cubicBezTo>
                    <a:pt x="1" y="60"/>
                    <a:pt x="8" y="72"/>
                    <a:pt x="18" y="72"/>
                  </a:cubicBezTo>
                  <a:cubicBezTo>
                    <a:pt x="21" y="72"/>
                    <a:pt x="23" y="71"/>
                    <a:pt x="26" y="69"/>
                  </a:cubicBezTo>
                  <a:cubicBezTo>
                    <a:pt x="42" y="55"/>
                    <a:pt x="61" y="48"/>
                    <a:pt x="83" y="48"/>
                  </a:cubicBezTo>
                  <a:cubicBezTo>
                    <a:pt x="115" y="48"/>
                    <a:pt x="113" y="1"/>
                    <a:pt x="87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2"/>
            <p:cNvSpPr/>
            <p:nvPr/>
          </p:nvSpPr>
          <p:spPr>
            <a:xfrm>
              <a:off x="5659201" y="3904441"/>
              <a:ext cx="61867" cy="27981"/>
            </a:xfrm>
            <a:custGeom>
              <a:avLst/>
              <a:gdLst/>
              <a:ahLst/>
              <a:cxnLst/>
              <a:rect l="l" t="t" r="r" b="b"/>
              <a:pathLst>
                <a:path w="241" h="109" extrusionOk="0">
                  <a:moveTo>
                    <a:pt x="217" y="0"/>
                  </a:moveTo>
                  <a:cubicBezTo>
                    <a:pt x="217" y="0"/>
                    <a:pt x="216" y="0"/>
                    <a:pt x="215" y="0"/>
                  </a:cubicBezTo>
                  <a:cubicBezTo>
                    <a:pt x="182" y="2"/>
                    <a:pt x="146" y="11"/>
                    <a:pt x="116" y="29"/>
                  </a:cubicBezTo>
                  <a:cubicBezTo>
                    <a:pt x="83" y="46"/>
                    <a:pt x="56" y="75"/>
                    <a:pt x="17" y="82"/>
                  </a:cubicBezTo>
                  <a:cubicBezTo>
                    <a:pt x="0" y="83"/>
                    <a:pt x="3" y="108"/>
                    <a:pt x="19" y="108"/>
                  </a:cubicBezTo>
                  <a:cubicBezTo>
                    <a:pt x="20" y="108"/>
                    <a:pt x="20" y="108"/>
                    <a:pt x="21" y="108"/>
                  </a:cubicBezTo>
                  <a:cubicBezTo>
                    <a:pt x="46" y="105"/>
                    <a:pt x="70" y="94"/>
                    <a:pt x="90" y="80"/>
                  </a:cubicBezTo>
                  <a:cubicBezTo>
                    <a:pt x="127" y="53"/>
                    <a:pt x="171" y="37"/>
                    <a:pt x="217" y="36"/>
                  </a:cubicBezTo>
                  <a:cubicBezTo>
                    <a:pt x="240" y="34"/>
                    <a:pt x="240" y="0"/>
                    <a:pt x="217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2"/>
            <p:cNvSpPr/>
            <p:nvPr/>
          </p:nvSpPr>
          <p:spPr>
            <a:xfrm>
              <a:off x="5637638" y="3904185"/>
              <a:ext cx="27724" cy="15146"/>
            </a:xfrm>
            <a:custGeom>
              <a:avLst/>
              <a:gdLst/>
              <a:ahLst/>
              <a:cxnLst/>
              <a:rect l="l" t="t" r="r" b="b"/>
              <a:pathLst>
                <a:path w="108" h="59" extrusionOk="0">
                  <a:moveTo>
                    <a:pt x="81" y="0"/>
                  </a:moveTo>
                  <a:cubicBezTo>
                    <a:pt x="79" y="0"/>
                    <a:pt x="77" y="1"/>
                    <a:pt x="75" y="1"/>
                  </a:cubicBezTo>
                  <a:cubicBezTo>
                    <a:pt x="64" y="7"/>
                    <a:pt x="57" y="15"/>
                    <a:pt x="48" y="23"/>
                  </a:cubicBezTo>
                  <a:cubicBezTo>
                    <a:pt x="38" y="28"/>
                    <a:pt x="27" y="31"/>
                    <a:pt x="16" y="31"/>
                  </a:cubicBezTo>
                  <a:cubicBezTo>
                    <a:pt x="0" y="35"/>
                    <a:pt x="0" y="56"/>
                    <a:pt x="16" y="58"/>
                  </a:cubicBezTo>
                  <a:cubicBezTo>
                    <a:pt x="21" y="58"/>
                    <a:pt x="25" y="59"/>
                    <a:pt x="30" y="59"/>
                  </a:cubicBezTo>
                  <a:cubicBezTo>
                    <a:pt x="58" y="59"/>
                    <a:pt x="91" y="50"/>
                    <a:pt x="101" y="26"/>
                  </a:cubicBezTo>
                  <a:cubicBezTo>
                    <a:pt x="107" y="12"/>
                    <a:pt x="94" y="0"/>
                    <a:pt x="8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2"/>
            <p:cNvSpPr/>
            <p:nvPr/>
          </p:nvSpPr>
          <p:spPr>
            <a:xfrm>
              <a:off x="5682048" y="3752727"/>
              <a:ext cx="935442" cy="527534"/>
            </a:xfrm>
            <a:custGeom>
              <a:avLst/>
              <a:gdLst/>
              <a:ahLst/>
              <a:cxnLst/>
              <a:rect l="l" t="t" r="r" b="b"/>
              <a:pathLst>
                <a:path w="3644" h="2055" extrusionOk="0">
                  <a:moveTo>
                    <a:pt x="3420" y="0"/>
                  </a:moveTo>
                  <a:cubicBezTo>
                    <a:pt x="3414" y="0"/>
                    <a:pt x="3409" y="1"/>
                    <a:pt x="3404" y="2"/>
                  </a:cubicBezTo>
                  <a:cubicBezTo>
                    <a:pt x="3401" y="4"/>
                    <a:pt x="3395" y="6"/>
                    <a:pt x="3392" y="8"/>
                  </a:cubicBezTo>
                  <a:cubicBezTo>
                    <a:pt x="3376" y="18"/>
                    <a:pt x="3358" y="36"/>
                    <a:pt x="3344" y="43"/>
                  </a:cubicBezTo>
                  <a:cubicBezTo>
                    <a:pt x="3312" y="59"/>
                    <a:pt x="3279" y="71"/>
                    <a:pt x="3245" y="82"/>
                  </a:cubicBezTo>
                  <a:cubicBezTo>
                    <a:pt x="3201" y="101"/>
                    <a:pt x="3173" y="142"/>
                    <a:pt x="3141" y="177"/>
                  </a:cubicBezTo>
                  <a:cubicBezTo>
                    <a:pt x="3058" y="266"/>
                    <a:pt x="2955" y="285"/>
                    <a:pt x="2856" y="351"/>
                  </a:cubicBezTo>
                  <a:cubicBezTo>
                    <a:pt x="2806" y="383"/>
                    <a:pt x="2767" y="429"/>
                    <a:pt x="2721" y="466"/>
                  </a:cubicBezTo>
                  <a:cubicBezTo>
                    <a:pt x="2649" y="522"/>
                    <a:pt x="2564" y="558"/>
                    <a:pt x="2484" y="598"/>
                  </a:cubicBezTo>
                  <a:cubicBezTo>
                    <a:pt x="2377" y="655"/>
                    <a:pt x="2286" y="747"/>
                    <a:pt x="2170" y="788"/>
                  </a:cubicBezTo>
                  <a:cubicBezTo>
                    <a:pt x="2116" y="807"/>
                    <a:pt x="2062" y="816"/>
                    <a:pt x="2010" y="841"/>
                  </a:cubicBezTo>
                  <a:cubicBezTo>
                    <a:pt x="1908" y="890"/>
                    <a:pt x="1844" y="998"/>
                    <a:pt x="1745" y="1057"/>
                  </a:cubicBezTo>
                  <a:cubicBezTo>
                    <a:pt x="1685" y="1088"/>
                    <a:pt x="1618" y="1111"/>
                    <a:pt x="1549" y="1120"/>
                  </a:cubicBezTo>
                  <a:cubicBezTo>
                    <a:pt x="1488" y="1133"/>
                    <a:pt x="1448" y="1164"/>
                    <a:pt x="1396" y="1196"/>
                  </a:cubicBezTo>
                  <a:cubicBezTo>
                    <a:pt x="1331" y="1235"/>
                    <a:pt x="1253" y="1248"/>
                    <a:pt x="1181" y="1269"/>
                  </a:cubicBezTo>
                  <a:cubicBezTo>
                    <a:pt x="1115" y="1292"/>
                    <a:pt x="1053" y="1320"/>
                    <a:pt x="995" y="1357"/>
                  </a:cubicBezTo>
                  <a:cubicBezTo>
                    <a:pt x="958" y="1380"/>
                    <a:pt x="921" y="1400"/>
                    <a:pt x="880" y="1414"/>
                  </a:cubicBezTo>
                  <a:cubicBezTo>
                    <a:pt x="836" y="1425"/>
                    <a:pt x="790" y="1421"/>
                    <a:pt x="745" y="1430"/>
                  </a:cubicBezTo>
                  <a:cubicBezTo>
                    <a:pt x="622" y="1453"/>
                    <a:pt x="531" y="1575"/>
                    <a:pt x="408" y="1584"/>
                  </a:cubicBezTo>
                  <a:cubicBezTo>
                    <a:pt x="401" y="1584"/>
                    <a:pt x="394" y="1584"/>
                    <a:pt x="387" y="1584"/>
                  </a:cubicBezTo>
                  <a:cubicBezTo>
                    <a:pt x="375" y="1584"/>
                    <a:pt x="363" y="1584"/>
                    <a:pt x="351" y="1584"/>
                  </a:cubicBezTo>
                  <a:cubicBezTo>
                    <a:pt x="340" y="1584"/>
                    <a:pt x="330" y="1584"/>
                    <a:pt x="319" y="1585"/>
                  </a:cubicBezTo>
                  <a:cubicBezTo>
                    <a:pt x="232" y="1600"/>
                    <a:pt x="155" y="1660"/>
                    <a:pt x="68" y="1679"/>
                  </a:cubicBezTo>
                  <a:cubicBezTo>
                    <a:pt x="54" y="1708"/>
                    <a:pt x="41" y="1738"/>
                    <a:pt x="31" y="1768"/>
                  </a:cubicBezTo>
                  <a:cubicBezTo>
                    <a:pt x="1" y="1861"/>
                    <a:pt x="6" y="1941"/>
                    <a:pt x="59" y="1998"/>
                  </a:cubicBezTo>
                  <a:cubicBezTo>
                    <a:pt x="70" y="2010"/>
                    <a:pt x="80" y="2021"/>
                    <a:pt x="94" y="2029"/>
                  </a:cubicBezTo>
                  <a:cubicBezTo>
                    <a:pt x="109" y="2040"/>
                    <a:pt x="123" y="2047"/>
                    <a:pt x="139" y="2054"/>
                  </a:cubicBezTo>
                  <a:cubicBezTo>
                    <a:pt x="199" y="2040"/>
                    <a:pt x="255" y="2021"/>
                    <a:pt x="316" y="2003"/>
                  </a:cubicBezTo>
                  <a:cubicBezTo>
                    <a:pt x="376" y="1984"/>
                    <a:pt x="432" y="1948"/>
                    <a:pt x="494" y="1938"/>
                  </a:cubicBezTo>
                  <a:cubicBezTo>
                    <a:pt x="523" y="1934"/>
                    <a:pt x="551" y="1934"/>
                    <a:pt x="579" y="1930"/>
                  </a:cubicBezTo>
                  <a:cubicBezTo>
                    <a:pt x="705" y="1911"/>
                    <a:pt x="802" y="1796"/>
                    <a:pt x="926" y="1766"/>
                  </a:cubicBezTo>
                  <a:cubicBezTo>
                    <a:pt x="988" y="1752"/>
                    <a:pt x="1053" y="1759"/>
                    <a:pt x="1113" y="1741"/>
                  </a:cubicBezTo>
                  <a:cubicBezTo>
                    <a:pt x="1151" y="1729"/>
                    <a:pt x="1186" y="1711"/>
                    <a:pt x="1220" y="1690"/>
                  </a:cubicBezTo>
                  <a:cubicBezTo>
                    <a:pt x="1356" y="1608"/>
                    <a:pt x="1494" y="1520"/>
                    <a:pt x="1655" y="1501"/>
                  </a:cubicBezTo>
                  <a:cubicBezTo>
                    <a:pt x="1688" y="1499"/>
                    <a:pt x="1722" y="1493"/>
                    <a:pt x="1752" y="1481"/>
                  </a:cubicBezTo>
                  <a:cubicBezTo>
                    <a:pt x="1772" y="1472"/>
                    <a:pt x="1789" y="1460"/>
                    <a:pt x="1805" y="1446"/>
                  </a:cubicBezTo>
                  <a:cubicBezTo>
                    <a:pt x="1860" y="1403"/>
                    <a:pt x="1922" y="1379"/>
                    <a:pt x="1982" y="1341"/>
                  </a:cubicBezTo>
                  <a:cubicBezTo>
                    <a:pt x="2033" y="1311"/>
                    <a:pt x="2078" y="1265"/>
                    <a:pt x="2122" y="1226"/>
                  </a:cubicBezTo>
                  <a:cubicBezTo>
                    <a:pt x="2207" y="1156"/>
                    <a:pt x="2308" y="1106"/>
                    <a:pt x="2408" y="1062"/>
                  </a:cubicBezTo>
                  <a:cubicBezTo>
                    <a:pt x="2493" y="1026"/>
                    <a:pt x="2589" y="996"/>
                    <a:pt x="2649" y="920"/>
                  </a:cubicBezTo>
                  <a:cubicBezTo>
                    <a:pt x="2684" y="878"/>
                    <a:pt x="2736" y="853"/>
                    <a:pt x="2785" y="832"/>
                  </a:cubicBezTo>
                  <a:cubicBezTo>
                    <a:pt x="2833" y="811"/>
                    <a:pt x="2877" y="786"/>
                    <a:pt x="2918" y="756"/>
                  </a:cubicBezTo>
                  <a:cubicBezTo>
                    <a:pt x="2974" y="715"/>
                    <a:pt x="3017" y="660"/>
                    <a:pt x="3074" y="621"/>
                  </a:cubicBezTo>
                  <a:cubicBezTo>
                    <a:pt x="3157" y="561"/>
                    <a:pt x="3265" y="538"/>
                    <a:pt x="3346" y="476"/>
                  </a:cubicBezTo>
                  <a:cubicBezTo>
                    <a:pt x="3399" y="436"/>
                    <a:pt x="3443" y="379"/>
                    <a:pt x="3487" y="337"/>
                  </a:cubicBezTo>
                  <a:cubicBezTo>
                    <a:pt x="3533" y="292"/>
                    <a:pt x="3590" y="273"/>
                    <a:pt x="3638" y="236"/>
                  </a:cubicBezTo>
                  <a:cubicBezTo>
                    <a:pt x="3643" y="206"/>
                    <a:pt x="3641" y="176"/>
                    <a:pt x="3634" y="147"/>
                  </a:cubicBezTo>
                  <a:cubicBezTo>
                    <a:pt x="3624" y="115"/>
                    <a:pt x="3602" y="87"/>
                    <a:pt x="3576" y="69"/>
                  </a:cubicBezTo>
                  <a:cubicBezTo>
                    <a:pt x="3544" y="44"/>
                    <a:pt x="3467" y="0"/>
                    <a:pt x="342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2"/>
            <p:cNvSpPr/>
            <p:nvPr/>
          </p:nvSpPr>
          <p:spPr>
            <a:xfrm>
              <a:off x="5706179" y="3753241"/>
              <a:ext cx="911312" cy="527020"/>
            </a:xfrm>
            <a:custGeom>
              <a:avLst/>
              <a:gdLst/>
              <a:ahLst/>
              <a:cxnLst/>
              <a:rect l="l" t="t" r="r" b="b"/>
              <a:pathLst>
                <a:path w="3550" h="2053" extrusionOk="0">
                  <a:moveTo>
                    <a:pt x="3326" y="0"/>
                  </a:moveTo>
                  <a:cubicBezTo>
                    <a:pt x="3320" y="0"/>
                    <a:pt x="3315" y="1"/>
                    <a:pt x="3310" y="2"/>
                  </a:cubicBezTo>
                  <a:cubicBezTo>
                    <a:pt x="3307" y="4"/>
                    <a:pt x="3301" y="6"/>
                    <a:pt x="3298" y="7"/>
                  </a:cubicBezTo>
                  <a:cubicBezTo>
                    <a:pt x="3333" y="20"/>
                    <a:pt x="3365" y="36"/>
                    <a:pt x="3395" y="55"/>
                  </a:cubicBezTo>
                  <a:cubicBezTo>
                    <a:pt x="3422" y="75"/>
                    <a:pt x="3441" y="101"/>
                    <a:pt x="3452" y="133"/>
                  </a:cubicBezTo>
                  <a:cubicBezTo>
                    <a:pt x="3459" y="161"/>
                    <a:pt x="3461" y="191"/>
                    <a:pt x="3455" y="221"/>
                  </a:cubicBezTo>
                  <a:cubicBezTo>
                    <a:pt x="3408" y="260"/>
                    <a:pt x="3353" y="276"/>
                    <a:pt x="3305" y="322"/>
                  </a:cubicBezTo>
                  <a:cubicBezTo>
                    <a:pt x="3257" y="366"/>
                    <a:pt x="3217" y="421"/>
                    <a:pt x="3163" y="462"/>
                  </a:cubicBezTo>
                  <a:cubicBezTo>
                    <a:pt x="3082" y="524"/>
                    <a:pt x="2974" y="547"/>
                    <a:pt x="2891" y="607"/>
                  </a:cubicBezTo>
                  <a:cubicBezTo>
                    <a:pt x="2834" y="646"/>
                    <a:pt x="2790" y="701"/>
                    <a:pt x="2735" y="743"/>
                  </a:cubicBezTo>
                  <a:cubicBezTo>
                    <a:pt x="2695" y="772"/>
                    <a:pt x="2650" y="798"/>
                    <a:pt x="2603" y="818"/>
                  </a:cubicBezTo>
                  <a:cubicBezTo>
                    <a:pt x="2553" y="839"/>
                    <a:pt x="2502" y="862"/>
                    <a:pt x="2466" y="906"/>
                  </a:cubicBezTo>
                  <a:cubicBezTo>
                    <a:pt x="2406" y="982"/>
                    <a:pt x="2311" y="1012"/>
                    <a:pt x="2226" y="1047"/>
                  </a:cubicBezTo>
                  <a:cubicBezTo>
                    <a:pt x="2125" y="1092"/>
                    <a:pt x="2024" y="1141"/>
                    <a:pt x="1939" y="1212"/>
                  </a:cubicBezTo>
                  <a:cubicBezTo>
                    <a:pt x="1895" y="1251"/>
                    <a:pt x="1853" y="1297"/>
                    <a:pt x="1801" y="1327"/>
                  </a:cubicBezTo>
                  <a:cubicBezTo>
                    <a:pt x="1741" y="1364"/>
                    <a:pt x="1679" y="1387"/>
                    <a:pt x="1623" y="1431"/>
                  </a:cubicBezTo>
                  <a:cubicBezTo>
                    <a:pt x="1607" y="1446"/>
                    <a:pt x="1589" y="1458"/>
                    <a:pt x="1571" y="1467"/>
                  </a:cubicBezTo>
                  <a:cubicBezTo>
                    <a:pt x="1540" y="1479"/>
                    <a:pt x="1508" y="1484"/>
                    <a:pt x="1474" y="1486"/>
                  </a:cubicBezTo>
                  <a:cubicBezTo>
                    <a:pt x="1313" y="1506"/>
                    <a:pt x="1175" y="1594"/>
                    <a:pt x="1037" y="1675"/>
                  </a:cubicBezTo>
                  <a:cubicBezTo>
                    <a:pt x="1005" y="1697"/>
                    <a:pt x="970" y="1714"/>
                    <a:pt x="933" y="1727"/>
                  </a:cubicBezTo>
                  <a:cubicBezTo>
                    <a:pt x="873" y="1744"/>
                    <a:pt x="807" y="1737"/>
                    <a:pt x="745" y="1752"/>
                  </a:cubicBezTo>
                  <a:cubicBezTo>
                    <a:pt x="620" y="1783"/>
                    <a:pt x="526" y="1897"/>
                    <a:pt x="399" y="1916"/>
                  </a:cubicBezTo>
                  <a:cubicBezTo>
                    <a:pt x="370" y="1920"/>
                    <a:pt x="342" y="1920"/>
                    <a:pt x="314" y="1923"/>
                  </a:cubicBezTo>
                  <a:cubicBezTo>
                    <a:pt x="250" y="1934"/>
                    <a:pt x="195" y="1969"/>
                    <a:pt x="135" y="1987"/>
                  </a:cubicBezTo>
                  <a:cubicBezTo>
                    <a:pt x="94" y="1999"/>
                    <a:pt x="55" y="2012"/>
                    <a:pt x="16" y="2024"/>
                  </a:cubicBezTo>
                  <a:cubicBezTo>
                    <a:pt x="11" y="2026"/>
                    <a:pt x="6" y="2027"/>
                    <a:pt x="0" y="2027"/>
                  </a:cubicBezTo>
                  <a:cubicBezTo>
                    <a:pt x="15" y="2038"/>
                    <a:pt x="29" y="2045"/>
                    <a:pt x="45" y="2052"/>
                  </a:cubicBezTo>
                  <a:cubicBezTo>
                    <a:pt x="105" y="2038"/>
                    <a:pt x="161" y="2019"/>
                    <a:pt x="222" y="2001"/>
                  </a:cubicBezTo>
                  <a:cubicBezTo>
                    <a:pt x="282" y="1982"/>
                    <a:pt x="338" y="1946"/>
                    <a:pt x="400" y="1936"/>
                  </a:cubicBezTo>
                  <a:cubicBezTo>
                    <a:pt x="429" y="1932"/>
                    <a:pt x="457" y="1932"/>
                    <a:pt x="485" y="1928"/>
                  </a:cubicBezTo>
                  <a:cubicBezTo>
                    <a:pt x="611" y="1909"/>
                    <a:pt x="708" y="1794"/>
                    <a:pt x="832" y="1764"/>
                  </a:cubicBezTo>
                  <a:cubicBezTo>
                    <a:pt x="894" y="1750"/>
                    <a:pt x="959" y="1757"/>
                    <a:pt x="1019" y="1739"/>
                  </a:cubicBezTo>
                  <a:cubicBezTo>
                    <a:pt x="1057" y="1727"/>
                    <a:pt x="1092" y="1709"/>
                    <a:pt x="1126" y="1688"/>
                  </a:cubicBezTo>
                  <a:cubicBezTo>
                    <a:pt x="1262" y="1606"/>
                    <a:pt x="1400" y="1518"/>
                    <a:pt x="1561" y="1499"/>
                  </a:cubicBezTo>
                  <a:cubicBezTo>
                    <a:pt x="1594" y="1497"/>
                    <a:pt x="1628" y="1491"/>
                    <a:pt x="1658" y="1479"/>
                  </a:cubicBezTo>
                  <a:cubicBezTo>
                    <a:pt x="1678" y="1470"/>
                    <a:pt x="1695" y="1458"/>
                    <a:pt x="1711" y="1444"/>
                  </a:cubicBezTo>
                  <a:cubicBezTo>
                    <a:pt x="1766" y="1401"/>
                    <a:pt x="1828" y="1377"/>
                    <a:pt x="1888" y="1339"/>
                  </a:cubicBezTo>
                  <a:cubicBezTo>
                    <a:pt x="1939" y="1309"/>
                    <a:pt x="1984" y="1263"/>
                    <a:pt x="2028" y="1224"/>
                  </a:cubicBezTo>
                  <a:cubicBezTo>
                    <a:pt x="2113" y="1154"/>
                    <a:pt x="2214" y="1104"/>
                    <a:pt x="2314" y="1060"/>
                  </a:cubicBezTo>
                  <a:cubicBezTo>
                    <a:pt x="2399" y="1024"/>
                    <a:pt x="2495" y="994"/>
                    <a:pt x="2555" y="918"/>
                  </a:cubicBezTo>
                  <a:cubicBezTo>
                    <a:pt x="2590" y="876"/>
                    <a:pt x="2642" y="851"/>
                    <a:pt x="2691" y="830"/>
                  </a:cubicBezTo>
                  <a:cubicBezTo>
                    <a:pt x="2739" y="809"/>
                    <a:pt x="2783" y="784"/>
                    <a:pt x="2824" y="754"/>
                  </a:cubicBezTo>
                  <a:cubicBezTo>
                    <a:pt x="2880" y="713"/>
                    <a:pt x="2923" y="658"/>
                    <a:pt x="2980" y="619"/>
                  </a:cubicBezTo>
                  <a:cubicBezTo>
                    <a:pt x="3063" y="559"/>
                    <a:pt x="3171" y="536"/>
                    <a:pt x="3252" y="474"/>
                  </a:cubicBezTo>
                  <a:cubicBezTo>
                    <a:pt x="3305" y="434"/>
                    <a:pt x="3349" y="377"/>
                    <a:pt x="3393" y="335"/>
                  </a:cubicBezTo>
                  <a:cubicBezTo>
                    <a:pt x="3439" y="290"/>
                    <a:pt x="3496" y="271"/>
                    <a:pt x="3544" y="234"/>
                  </a:cubicBezTo>
                  <a:cubicBezTo>
                    <a:pt x="3549" y="204"/>
                    <a:pt x="3547" y="174"/>
                    <a:pt x="3540" y="145"/>
                  </a:cubicBezTo>
                  <a:cubicBezTo>
                    <a:pt x="3528" y="113"/>
                    <a:pt x="3508" y="87"/>
                    <a:pt x="3482" y="67"/>
                  </a:cubicBezTo>
                  <a:cubicBezTo>
                    <a:pt x="3450" y="44"/>
                    <a:pt x="3373" y="0"/>
                    <a:pt x="3326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2"/>
            <p:cNvSpPr/>
            <p:nvPr/>
          </p:nvSpPr>
          <p:spPr>
            <a:xfrm>
              <a:off x="5738524" y="4183996"/>
              <a:ext cx="130921" cy="45437"/>
            </a:xfrm>
            <a:custGeom>
              <a:avLst/>
              <a:gdLst/>
              <a:ahLst/>
              <a:cxnLst/>
              <a:rect l="l" t="t" r="r" b="b"/>
              <a:pathLst>
                <a:path w="510" h="177" extrusionOk="0">
                  <a:moveTo>
                    <a:pt x="488" y="0"/>
                  </a:moveTo>
                  <a:cubicBezTo>
                    <a:pt x="485" y="0"/>
                    <a:pt x="481" y="2"/>
                    <a:pt x="478" y="5"/>
                  </a:cubicBezTo>
                  <a:cubicBezTo>
                    <a:pt x="444" y="26"/>
                    <a:pt x="410" y="30"/>
                    <a:pt x="375" y="30"/>
                  </a:cubicBezTo>
                  <a:cubicBezTo>
                    <a:pt x="355" y="30"/>
                    <a:pt x="334" y="29"/>
                    <a:pt x="313" y="29"/>
                  </a:cubicBezTo>
                  <a:cubicBezTo>
                    <a:pt x="293" y="29"/>
                    <a:pt x="273" y="30"/>
                    <a:pt x="253" y="35"/>
                  </a:cubicBezTo>
                  <a:cubicBezTo>
                    <a:pt x="175" y="51"/>
                    <a:pt x="108" y="105"/>
                    <a:pt x="30" y="127"/>
                  </a:cubicBezTo>
                  <a:cubicBezTo>
                    <a:pt x="5" y="134"/>
                    <a:pt x="0" y="176"/>
                    <a:pt x="32" y="176"/>
                  </a:cubicBezTo>
                  <a:cubicBezTo>
                    <a:pt x="33" y="176"/>
                    <a:pt x="35" y="176"/>
                    <a:pt x="36" y="176"/>
                  </a:cubicBezTo>
                  <a:cubicBezTo>
                    <a:pt x="126" y="176"/>
                    <a:pt x="201" y="119"/>
                    <a:pt x="288" y="97"/>
                  </a:cubicBezTo>
                  <a:cubicBezTo>
                    <a:pt x="365" y="79"/>
                    <a:pt x="437" y="84"/>
                    <a:pt x="497" y="28"/>
                  </a:cubicBezTo>
                  <a:cubicBezTo>
                    <a:pt x="510" y="18"/>
                    <a:pt x="500" y="0"/>
                    <a:pt x="488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2"/>
            <p:cNvSpPr/>
            <p:nvPr/>
          </p:nvSpPr>
          <p:spPr>
            <a:xfrm>
              <a:off x="5903843" y="4148313"/>
              <a:ext cx="59043" cy="19510"/>
            </a:xfrm>
            <a:custGeom>
              <a:avLst/>
              <a:gdLst/>
              <a:ahLst/>
              <a:cxnLst/>
              <a:rect l="l" t="t" r="r" b="b"/>
              <a:pathLst>
                <a:path w="230" h="76" extrusionOk="0">
                  <a:moveTo>
                    <a:pt x="164" y="1"/>
                  </a:moveTo>
                  <a:cubicBezTo>
                    <a:pt x="111" y="1"/>
                    <a:pt x="58" y="17"/>
                    <a:pt x="12" y="48"/>
                  </a:cubicBezTo>
                  <a:cubicBezTo>
                    <a:pt x="1" y="57"/>
                    <a:pt x="10" y="75"/>
                    <a:pt x="21" y="75"/>
                  </a:cubicBezTo>
                  <a:cubicBezTo>
                    <a:pt x="23" y="75"/>
                    <a:pt x="26" y="75"/>
                    <a:pt x="28" y="73"/>
                  </a:cubicBezTo>
                  <a:cubicBezTo>
                    <a:pt x="62" y="52"/>
                    <a:pt x="102" y="41"/>
                    <a:pt x="141" y="41"/>
                  </a:cubicBezTo>
                  <a:cubicBezTo>
                    <a:pt x="159" y="41"/>
                    <a:pt x="177" y="44"/>
                    <a:pt x="195" y="48"/>
                  </a:cubicBezTo>
                  <a:cubicBezTo>
                    <a:pt x="197" y="49"/>
                    <a:pt x="199" y="50"/>
                    <a:pt x="202" y="50"/>
                  </a:cubicBezTo>
                  <a:cubicBezTo>
                    <a:pt x="221" y="50"/>
                    <a:pt x="229" y="5"/>
                    <a:pt x="205" y="4"/>
                  </a:cubicBezTo>
                  <a:cubicBezTo>
                    <a:pt x="192" y="2"/>
                    <a:pt x="178" y="1"/>
                    <a:pt x="164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5843260" y="4153191"/>
              <a:ext cx="31575" cy="17456"/>
            </a:xfrm>
            <a:custGeom>
              <a:avLst/>
              <a:gdLst/>
              <a:ahLst/>
              <a:cxnLst/>
              <a:rect l="l" t="t" r="r" b="b"/>
              <a:pathLst>
                <a:path w="123" h="68" extrusionOk="0">
                  <a:moveTo>
                    <a:pt x="78" y="0"/>
                  </a:moveTo>
                  <a:cubicBezTo>
                    <a:pt x="53" y="0"/>
                    <a:pt x="26" y="7"/>
                    <a:pt x="10" y="29"/>
                  </a:cubicBezTo>
                  <a:cubicBezTo>
                    <a:pt x="0" y="46"/>
                    <a:pt x="13" y="67"/>
                    <a:pt x="32" y="67"/>
                  </a:cubicBezTo>
                  <a:cubicBezTo>
                    <a:pt x="34" y="67"/>
                    <a:pt x="37" y="67"/>
                    <a:pt x="40" y="66"/>
                  </a:cubicBezTo>
                  <a:cubicBezTo>
                    <a:pt x="64" y="59"/>
                    <a:pt x="80" y="40"/>
                    <a:pt x="105" y="33"/>
                  </a:cubicBezTo>
                  <a:cubicBezTo>
                    <a:pt x="123" y="31"/>
                    <a:pt x="123" y="6"/>
                    <a:pt x="105" y="2"/>
                  </a:cubicBezTo>
                  <a:cubicBezTo>
                    <a:pt x="97" y="1"/>
                    <a:pt x="87" y="0"/>
                    <a:pt x="78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6079174" y="4071815"/>
              <a:ext cx="73418" cy="34399"/>
            </a:xfrm>
            <a:custGeom>
              <a:avLst/>
              <a:gdLst/>
              <a:ahLst/>
              <a:cxnLst/>
              <a:rect l="l" t="t" r="r" b="b"/>
              <a:pathLst>
                <a:path w="286" h="134" extrusionOk="0">
                  <a:moveTo>
                    <a:pt x="264" y="1"/>
                  </a:moveTo>
                  <a:cubicBezTo>
                    <a:pt x="261" y="1"/>
                    <a:pt x="257" y="2"/>
                    <a:pt x="255" y="5"/>
                  </a:cubicBezTo>
                  <a:cubicBezTo>
                    <a:pt x="217" y="44"/>
                    <a:pt x="175" y="36"/>
                    <a:pt x="125" y="45"/>
                  </a:cubicBezTo>
                  <a:cubicBezTo>
                    <a:pt x="90" y="51"/>
                    <a:pt x="55" y="65"/>
                    <a:pt x="25" y="84"/>
                  </a:cubicBezTo>
                  <a:cubicBezTo>
                    <a:pt x="0" y="98"/>
                    <a:pt x="12" y="134"/>
                    <a:pt x="33" y="134"/>
                  </a:cubicBezTo>
                  <a:cubicBezTo>
                    <a:pt x="37" y="134"/>
                    <a:pt x="40" y="133"/>
                    <a:pt x="44" y="130"/>
                  </a:cubicBezTo>
                  <a:cubicBezTo>
                    <a:pt x="90" y="102"/>
                    <a:pt x="140" y="84"/>
                    <a:pt x="191" y="79"/>
                  </a:cubicBezTo>
                  <a:cubicBezTo>
                    <a:pt x="226" y="74"/>
                    <a:pt x="256" y="54"/>
                    <a:pt x="278" y="26"/>
                  </a:cubicBezTo>
                  <a:cubicBezTo>
                    <a:pt x="286" y="15"/>
                    <a:pt x="275" y="1"/>
                    <a:pt x="264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6021928" y="4104160"/>
              <a:ext cx="33372" cy="22334"/>
            </a:xfrm>
            <a:custGeom>
              <a:avLst/>
              <a:gdLst/>
              <a:ahLst/>
              <a:cxnLst/>
              <a:rect l="l" t="t" r="r" b="b"/>
              <a:pathLst>
                <a:path w="130" h="87" extrusionOk="0">
                  <a:moveTo>
                    <a:pt x="101" y="1"/>
                  </a:moveTo>
                  <a:cubicBezTo>
                    <a:pt x="65" y="2"/>
                    <a:pt x="32" y="20"/>
                    <a:pt x="14" y="50"/>
                  </a:cubicBezTo>
                  <a:cubicBezTo>
                    <a:pt x="1" y="69"/>
                    <a:pt x="18" y="87"/>
                    <a:pt x="34" y="87"/>
                  </a:cubicBezTo>
                  <a:cubicBezTo>
                    <a:pt x="42" y="87"/>
                    <a:pt x="50" y="83"/>
                    <a:pt x="55" y="73"/>
                  </a:cubicBezTo>
                  <a:cubicBezTo>
                    <a:pt x="64" y="52"/>
                    <a:pt x="83" y="38"/>
                    <a:pt x="106" y="36"/>
                  </a:cubicBezTo>
                  <a:cubicBezTo>
                    <a:pt x="129" y="31"/>
                    <a:pt x="124" y="1"/>
                    <a:pt x="101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2"/>
            <p:cNvSpPr/>
            <p:nvPr/>
          </p:nvSpPr>
          <p:spPr>
            <a:xfrm>
              <a:off x="5991380" y="4132654"/>
              <a:ext cx="21563" cy="14119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59" y="1"/>
                  </a:moveTo>
                  <a:cubicBezTo>
                    <a:pt x="42" y="1"/>
                    <a:pt x="25" y="6"/>
                    <a:pt x="11" y="17"/>
                  </a:cubicBezTo>
                  <a:cubicBezTo>
                    <a:pt x="2" y="26"/>
                    <a:pt x="0" y="40"/>
                    <a:pt x="9" y="49"/>
                  </a:cubicBezTo>
                  <a:cubicBezTo>
                    <a:pt x="14" y="53"/>
                    <a:pt x="19" y="55"/>
                    <a:pt x="24" y="55"/>
                  </a:cubicBezTo>
                  <a:cubicBezTo>
                    <a:pt x="31" y="55"/>
                    <a:pt x="37" y="51"/>
                    <a:pt x="41" y="45"/>
                  </a:cubicBezTo>
                  <a:cubicBezTo>
                    <a:pt x="48" y="38"/>
                    <a:pt x="55" y="33"/>
                    <a:pt x="66" y="31"/>
                  </a:cubicBezTo>
                  <a:cubicBezTo>
                    <a:pt x="82" y="28"/>
                    <a:pt x="84" y="1"/>
                    <a:pt x="66" y="1"/>
                  </a:cubicBezTo>
                  <a:cubicBezTo>
                    <a:pt x="63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2"/>
            <p:cNvSpPr/>
            <p:nvPr/>
          </p:nvSpPr>
          <p:spPr>
            <a:xfrm>
              <a:off x="5979315" y="4102619"/>
              <a:ext cx="18740" cy="12065"/>
            </a:xfrm>
            <a:custGeom>
              <a:avLst/>
              <a:gdLst/>
              <a:ahLst/>
              <a:cxnLst/>
              <a:rect l="l" t="t" r="r" b="b"/>
              <a:pathLst>
                <a:path w="73" h="47" extrusionOk="0">
                  <a:moveTo>
                    <a:pt x="41" y="0"/>
                  </a:moveTo>
                  <a:cubicBezTo>
                    <a:pt x="37" y="0"/>
                    <a:pt x="32" y="1"/>
                    <a:pt x="28" y="1"/>
                  </a:cubicBezTo>
                  <a:lnTo>
                    <a:pt x="26" y="1"/>
                  </a:lnTo>
                  <a:cubicBezTo>
                    <a:pt x="0" y="6"/>
                    <a:pt x="20" y="47"/>
                    <a:pt x="39" y="47"/>
                  </a:cubicBezTo>
                  <a:cubicBezTo>
                    <a:pt x="43" y="47"/>
                    <a:pt x="47" y="45"/>
                    <a:pt x="51" y="40"/>
                  </a:cubicBezTo>
                  <a:lnTo>
                    <a:pt x="55" y="37"/>
                  </a:lnTo>
                  <a:lnTo>
                    <a:pt x="58" y="33"/>
                  </a:lnTo>
                  <a:lnTo>
                    <a:pt x="60" y="31"/>
                  </a:lnTo>
                  <a:cubicBezTo>
                    <a:pt x="72" y="26"/>
                    <a:pt x="72" y="8"/>
                    <a:pt x="60" y="3"/>
                  </a:cubicBezTo>
                  <a:cubicBezTo>
                    <a:pt x="54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6261179" y="3987871"/>
              <a:ext cx="28751" cy="17199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57" y="0"/>
                  </a:moveTo>
                  <a:cubicBezTo>
                    <a:pt x="44" y="0"/>
                    <a:pt x="32" y="3"/>
                    <a:pt x="20" y="8"/>
                  </a:cubicBezTo>
                  <a:cubicBezTo>
                    <a:pt x="11" y="11"/>
                    <a:pt x="4" y="22"/>
                    <a:pt x="2" y="33"/>
                  </a:cubicBezTo>
                  <a:cubicBezTo>
                    <a:pt x="2" y="34"/>
                    <a:pt x="2" y="36"/>
                    <a:pt x="2" y="40"/>
                  </a:cubicBezTo>
                  <a:cubicBezTo>
                    <a:pt x="0" y="52"/>
                    <a:pt x="11" y="64"/>
                    <a:pt x="25" y="66"/>
                  </a:cubicBezTo>
                  <a:cubicBezTo>
                    <a:pt x="27" y="67"/>
                    <a:pt x="29" y="67"/>
                    <a:pt x="32" y="67"/>
                  </a:cubicBezTo>
                  <a:cubicBezTo>
                    <a:pt x="39" y="67"/>
                    <a:pt x="47" y="65"/>
                    <a:pt x="53" y="59"/>
                  </a:cubicBezTo>
                  <a:cubicBezTo>
                    <a:pt x="57" y="56"/>
                    <a:pt x="60" y="52"/>
                    <a:pt x="64" y="49"/>
                  </a:cubicBezTo>
                  <a:cubicBezTo>
                    <a:pt x="73" y="43"/>
                    <a:pt x="83" y="40"/>
                    <a:pt x="94" y="38"/>
                  </a:cubicBezTo>
                  <a:cubicBezTo>
                    <a:pt x="112" y="38"/>
                    <a:pt x="108" y="15"/>
                    <a:pt x="98" y="10"/>
                  </a:cubicBezTo>
                  <a:cubicBezTo>
                    <a:pt x="85" y="3"/>
                    <a:pt x="71" y="0"/>
                    <a:pt x="57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6201879" y="4004814"/>
              <a:ext cx="49288" cy="39790"/>
            </a:xfrm>
            <a:custGeom>
              <a:avLst/>
              <a:gdLst/>
              <a:ahLst/>
              <a:cxnLst/>
              <a:rect l="l" t="t" r="r" b="b"/>
              <a:pathLst>
                <a:path w="192" h="155" extrusionOk="0">
                  <a:moveTo>
                    <a:pt x="167" y="0"/>
                  </a:moveTo>
                  <a:cubicBezTo>
                    <a:pt x="167" y="0"/>
                    <a:pt x="166" y="0"/>
                    <a:pt x="166" y="0"/>
                  </a:cubicBezTo>
                  <a:cubicBezTo>
                    <a:pt x="93" y="13"/>
                    <a:pt x="7" y="41"/>
                    <a:pt x="1" y="128"/>
                  </a:cubicBezTo>
                  <a:cubicBezTo>
                    <a:pt x="0" y="145"/>
                    <a:pt x="13" y="154"/>
                    <a:pt x="26" y="154"/>
                  </a:cubicBezTo>
                  <a:cubicBezTo>
                    <a:pt x="37" y="154"/>
                    <a:pt x="48" y="148"/>
                    <a:pt x="51" y="133"/>
                  </a:cubicBezTo>
                  <a:cubicBezTo>
                    <a:pt x="61" y="71"/>
                    <a:pt x="122" y="46"/>
                    <a:pt x="175" y="30"/>
                  </a:cubicBezTo>
                  <a:cubicBezTo>
                    <a:pt x="192" y="25"/>
                    <a:pt x="182" y="0"/>
                    <a:pt x="167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6231144" y="3971185"/>
              <a:ext cx="25927" cy="16943"/>
            </a:xfrm>
            <a:custGeom>
              <a:avLst/>
              <a:gdLst/>
              <a:ahLst/>
              <a:cxnLst/>
              <a:rect l="l" t="t" r="r" b="b"/>
              <a:pathLst>
                <a:path w="101" h="66" extrusionOk="0">
                  <a:moveTo>
                    <a:pt x="83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52" y="2"/>
                    <a:pt x="27" y="16"/>
                    <a:pt x="11" y="38"/>
                  </a:cubicBezTo>
                  <a:cubicBezTo>
                    <a:pt x="1" y="50"/>
                    <a:pt x="14" y="65"/>
                    <a:pt x="27" y="65"/>
                  </a:cubicBezTo>
                  <a:cubicBezTo>
                    <a:pt x="32" y="65"/>
                    <a:pt x="36" y="63"/>
                    <a:pt x="39" y="59"/>
                  </a:cubicBezTo>
                  <a:cubicBezTo>
                    <a:pt x="48" y="41"/>
                    <a:pt x="66" y="29"/>
                    <a:pt x="85" y="27"/>
                  </a:cubicBezTo>
                  <a:cubicBezTo>
                    <a:pt x="100" y="24"/>
                    <a:pt x="98" y="0"/>
                    <a:pt x="83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6166711" y="4012515"/>
              <a:ext cx="23874" cy="16429"/>
            </a:xfrm>
            <a:custGeom>
              <a:avLst/>
              <a:gdLst/>
              <a:ahLst/>
              <a:cxnLst/>
              <a:rect l="l" t="t" r="r" b="b"/>
              <a:pathLst>
                <a:path w="93" h="64" extrusionOk="0">
                  <a:moveTo>
                    <a:pt x="74" y="1"/>
                  </a:moveTo>
                  <a:cubicBezTo>
                    <a:pt x="70" y="1"/>
                    <a:pt x="65" y="3"/>
                    <a:pt x="62" y="7"/>
                  </a:cubicBezTo>
                  <a:cubicBezTo>
                    <a:pt x="53" y="20"/>
                    <a:pt x="39" y="27"/>
                    <a:pt x="23" y="29"/>
                  </a:cubicBezTo>
                  <a:cubicBezTo>
                    <a:pt x="1" y="33"/>
                    <a:pt x="7" y="63"/>
                    <a:pt x="28" y="63"/>
                  </a:cubicBezTo>
                  <a:cubicBezTo>
                    <a:pt x="30" y="63"/>
                    <a:pt x="32" y="63"/>
                    <a:pt x="34" y="62"/>
                  </a:cubicBezTo>
                  <a:cubicBezTo>
                    <a:pt x="55" y="55"/>
                    <a:pt x="73" y="41"/>
                    <a:pt x="85" y="22"/>
                  </a:cubicBezTo>
                  <a:cubicBezTo>
                    <a:pt x="93" y="12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6339988" y="3927288"/>
              <a:ext cx="44410" cy="37993"/>
            </a:xfrm>
            <a:custGeom>
              <a:avLst/>
              <a:gdLst/>
              <a:ahLst/>
              <a:cxnLst/>
              <a:rect l="l" t="t" r="r" b="b"/>
              <a:pathLst>
                <a:path w="173" h="148" extrusionOk="0">
                  <a:moveTo>
                    <a:pt x="153" y="1"/>
                  </a:moveTo>
                  <a:cubicBezTo>
                    <a:pt x="151" y="1"/>
                    <a:pt x="149" y="1"/>
                    <a:pt x="148" y="2"/>
                  </a:cubicBezTo>
                  <a:cubicBezTo>
                    <a:pt x="118" y="12"/>
                    <a:pt x="88" y="28"/>
                    <a:pt x="59" y="46"/>
                  </a:cubicBezTo>
                  <a:cubicBezTo>
                    <a:pt x="36" y="67"/>
                    <a:pt x="17" y="94"/>
                    <a:pt x="6" y="124"/>
                  </a:cubicBezTo>
                  <a:cubicBezTo>
                    <a:pt x="0" y="136"/>
                    <a:pt x="13" y="147"/>
                    <a:pt x="24" y="147"/>
                  </a:cubicBezTo>
                  <a:cubicBezTo>
                    <a:pt x="29" y="147"/>
                    <a:pt x="34" y="145"/>
                    <a:pt x="36" y="140"/>
                  </a:cubicBezTo>
                  <a:cubicBezTo>
                    <a:pt x="63" y="88"/>
                    <a:pt x="107" y="49"/>
                    <a:pt x="160" y="26"/>
                  </a:cubicBezTo>
                  <a:cubicBezTo>
                    <a:pt x="173" y="20"/>
                    <a:pt x="166" y="1"/>
                    <a:pt x="153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6408528" y="3883135"/>
              <a:ext cx="44154" cy="33885"/>
            </a:xfrm>
            <a:custGeom>
              <a:avLst/>
              <a:gdLst/>
              <a:ahLst/>
              <a:cxnLst/>
              <a:rect l="l" t="t" r="r" b="b"/>
              <a:pathLst>
                <a:path w="172" h="132" extrusionOk="0">
                  <a:moveTo>
                    <a:pt x="154" y="0"/>
                  </a:moveTo>
                  <a:cubicBezTo>
                    <a:pt x="150" y="0"/>
                    <a:pt x="146" y="2"/>
                    <a:pt x="143" y="5"/>
                  </a:cubicBezTo>
                  <a:cubicBezTo>
                    <a:pt x="107" y="46"/>
                    <a:pt x="60" y="67"/>
                    <a:pt x="15" y="96"/>
                  </a:cubicBezTo>
                  <a:cubicBezTo>
                    <a:pt x="0" y="106"/>
                    <a:pt x="12" y="131"/>
                    <a:pt x="28" y="131"/>
                  </a:cubicBezTo>
                  <a:cubicBezTo>
                    <a:pt x="29" y="131"/>
                    <a:pt x="30" y="131"/>
                    <a:pt x="31" y="131"/>
                  </a:cubicBezTo>
                  <a:cubicBezTo>
                    <a:pt x="88" y="117"/>
                    <a:pt x="134" y="69"/>
                    <a:pt x="166" y="21"/>
                  </a:cubicBezTo>
                  <a:cubicBezTo>
                    <a:pt x="172" y="10"/>
                    <a:pt x="164" y="0"/>
                    <a:pt x="154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6392099" y="3885188"/>
              <a:ext cx="31318" cy="16943"/>
            </a:xfrm>
            <a:custGeom>
              <a:avLst/>
              <a:gdLst/>
              <a:ahLst/>
              <a:cxnLst/>
              <a:rect l="l" t="t" r="r" b="b"/>
              <a:pathLst>
                <a:path w="122" h="66" extrusionOk="0">
                  <a:moveTo>
                    <a:pt x="93" y="0"/>
                  </a:moveTo>
                  <a:cubicBezTo>
                    <a:pt x="67" y="0"/>
                    <a:pt x="42" y="9"/>
                    <a:pt x="21" y="26"/>
                  </a:cubicBezTo>
                  <a:cubicBezTo>
                    <a:pt x="1" y="39"/>
                    <a:pt x="18" y="66"/>
                    <a:pt x="37" y="66"/>
                  </a:cubicBezTo>
                  <a:cubicBezTo>
                    <a:pt x="43" y="66"/>
                    <a:pt x="49" y="63"/>
                    <a:pt x="55" y="56"/>
                  </a:cubicBezTo>
                  <a:cubicBezTo>
                    <a:pt x="67" y="40"/>
                    <a:pt x="86" y="29"/>
                    <a:pt x="106" y="28"/>
                  </a:cubicBezTo>
                  <a:cubicBezTo>
                    <a:pt x="122" y="24"/>
                    <a:pt x="122" y="5"/>
                    <a:pt x="106" y="1"/>
                  </a:cubicBezTo>
                  <a:cubicBezTo>
                    <a:pt x="101" y="1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6467314" y="3836671"/>
              <a:ext cx="59813" cy="33629"/>
            </a:xfrm>
            <a:custGeom>
              <a:avLst/>
              <a:gdLst/>
              <a:ahLst/>
              <a:cxnLst/>
              <a:rect l="l" t="t" r="r" b="b"/>
              <a:pathLst>
                <a:path w="233" h="131" extrusionOk="0">
                  <a:moveTo>
                    <a:pt x="214" y="1"/>
                  </a:moveTo>
                  <a:cubicBezTo>
                    <a:pt x="211" y="1"/>
                    <a:pt x="208" y="2"/>
                    <a:pt x="206" y="4"/>
                  </a:cubicBezTo>
                  <a:cubicBezTo>
                    <a:pt x="174" y="29"/>
                    <a:pt x="135" y="31"/>
                    <a:pt x="99" y="45"/>
                  </a:cubicBezTo>
                  <a:cubicBezTo>
                    <a:pt x="66" y="56"/>
                    <a:pt x="38" y="75"/>
                    <a:pt x="13" y="102"/>
                  </a:cubicBezTo>
                  <a:cubicBezTo>
                    <a:pt x="1" y="114"/>
                    <a:pt x="13" y="131"/>
                    <a:pt x="26" y="131"/>
                  </a:cubicBezTo>
                  <a:cubicBezTo>
                    <a:pt x="31" y="131"/>
                    <a:pt x="35" y="129"/>
                    <a:pt x="39" y="125"/>
                  </a:cubicBezTo>
                  <a:cubicBezTo>
                    <a:pt x="71" y="93"/>
                    <a:pt x="112" y="70"/>
                    <a:pt x="156" y="59"/>
                  </a:cubicBezTo>
                  <a:cubicBezTo>
                    <a:pt x="181" y="52"/>
                    <a:pt x="204" y="41"/>
                    <a:pt x="223" y="24"/>
                  </a:cubicBezTo>
                  <a:cubicBezTo>
                    <a:pt x="233" y="15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6504537" y="3811770"/>
              <a:ext cx="26954" cy="17199"/>
            </a:xfrm>
            <a:custGeom>
              <a:avLst/>
              <a:gdLst/>
              <a:ahLst/>
              <a:cxnLst/>
              <a:rect l="l" t="t" r="r" b="b"/>
              <a:pathLst>
                <a:path w="105" h="67" extrusionOk="0">
                  <a:moveTo>
                    <a:pt x="86" y="1"/>
                  </a:moveTo>
                  <a:cubicBezTo>
                    <a:pt x="84" y="1"/>
                    <a:pt x="81" y="2"/>
                    <a:pt x="78" y="4"/>
                  </a:cubicBezTo>
                  <a:cubicBezTo>
                    <a:pt x="69" y="11"/>
                    <a:pt x="61" y="18"/>
                    <a:pt x="50" y="22"/>
                  </a:cubicBezTo>
                  <a:cubicBezTo>
                    <a:pt x="38" y="23"/>
                    <a:pt x="27" y="25"/>
                    <a:pt x="16" y="29"/>
                  </a:cubicBezTo>
                  <a:cubicBezTo>
                    <a:pt x="0" y="36"/>
                    <a:pt x="2" y="59"/>
                    <a:pt x="16" y="64"/>
                  </a:cubicBezTo>
                  <a:cubicBezTo>
                    <a:pt x="21" y="66"/>
                    <a:pt x="25" y="66"/>
                    <a:pt x="30" y="66"/>
                  </a:cubicBezTo>
                  <a:cubicBezTo>
                    <a:pt x="57" y="66"/>
                    <a:pt x="84" y="41"/>
                    <a:pt x="98" y="22"/>
                  </a:cubicBezTo>
                  <a:cubicBezTo>
                    <a:pt x="105" y="12"/>
                    <a:pt x="96" y="1"/>
                    <a:pt x="86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5594511" y="3421575"/>
              <a:ext cx="778594" cy="742655"/>
            </a:xfrm>
            <a:custGeom>
              <a:avLst/>
              <a:gdLst/>
              <a:ahLst/>
              <a:cxnLst/>
              <a:rect l="l" t="t" r="r" b="b"/>
              <a:pathLst>
                <a:path w="3033" h="2893" extrusionOk="0">
                  <a:moveTo>
                    <a:pt x="2778" y="1"/>
                  </a:moveTo>
                  <a:cubicBezTo>
                    <a:pt x="2749" y="1"/>
                    <a:pt x="2721" y="3"/>
                    <a:pt x="2693" y="8"/>
                  </a:cubicBezTo>
                  <a:cubicBezTo>
                    <a:pt x="2677" y="10"/>
                    <a:pt x="2650" y="84"/>
                    <a:pt x="2641" y="98"/>
                  </a:cubicBezTo>
                  <a:cubicBezTo>
                    <a:pt x="2622" y="132"/>
                    <a:pt x="2599" y="165"/>
                    <a:pt x="2571" y="195"/>
                  </a:cubicBezTo>
                  <a:cubicBezTo>
                    <a:pt x="2518" y="259"/>
                    <a:pt x="2456" y="316"/>
                    <a:pt x="2419" y="392"/>
                  </a:cubicBezTo>
                  <a:cubicBezTo>
                    <a:pt x="2394" y="438"/>
                    <a:pt x="2381" y="491"/>
                    <a:pt x="2351" y="533"/>
                  </a:cubicBezTo>
                  <a:cubicBezTo>
                    <a:pt x="2321" y="572"/>
                    <a:pt x="2286" y="604"/>
                    <a:pt x="2247" y="629"/>
                  </a:cubicBezTo>
                  <a:cubicBezTo>
                    <a:pt x="2176" y="682"/>
                    <a:pt x="2090" y="737"/>
                    <a:pt x="2049" y="816"/>
                  </a:cubicBezTo>
                  <a:cubicBezTo>
                    <a:pt x="2003" y="908"/>
                    <a:pt x="1939" y="992"/>
                    <a:pt x="1863" y="1061"/>
                  </a:cubicBezTo>
                  <a:cubicBezTo>
                    <a:pt x="1787" y="1128"/>
                    <a:pt x="1688" y="1172"/>
                    <a:pt x="1623" y="1248"/>
                  </a:cubicBezTo>
                  <a:cubicBezTo>
                    <a:pt x="1587" y="1294"/>
                    <a:pt x="1555" y="1342"/>
                    <a:pt x="1527" y="1391"/>
                  </a:cubicBezTo>
                  <a:cubicBezTo>
                    <a:pt x="1483" y="1450"/>
                    <a:pt x="1435" y="1503"/>
                    <a:pt x="1380" y="1551"/>
                  </a:cubicBezTo>
                  <a:cubicBezTo>
                    <a:pt x="1334" y="1593"/>
                    <a:pt x="1279" y="1621"/>
                    <a:pt x="1235" y="1667"/>
                  </a:cubicBezTo>
                  <a:cubicBezTo>
                    <a:pt x="1212" y="1696"/>
                    <a:pt x="1187" y="1724"/>
                    <a:pt x="1161" y="1749"/>
                  </a:cubicBezTo>
                  <a:cubicBezTo>
                    <a:pt x="1127" y="1777"/>
                    <a:pt x="1086" y="1795"/>
                    <a:pt x="1042" y="1796"/>
                  </a:cubicBezTo>
                  <a:cubicBezTo>
                    <a:pt x="1023" y="1796"/>
                    <a:pt x="1005" y="1800"/>
                    <a:pt x="987" y="1805"/>
                  </a:cubicBezTo>
                  <a:cubicBezTo>
                    <a:pt x="961" y="1816"/>
                    <a:pt x="947" y="1844"/>
                    <a:pt x="933" y="1869"/>
                  </a:cubicBezTo>
                  <a:cubicBezTo>
                    <a:pt x="881" y="1956"/>
                    <a:pt x="809" y="2028"/>
                    <a:pt x="720" y="2076"/>
                  </a:cubicBezTo>
                  <a:cubicBezTo>
                    <a:pt x="641" y="2118"/>
                    <a:pt x="602" y="2203"/>
                    <a:pt x="517" y="2240"/>
                  </a:cubicBezTo>
                  <a:cubicBezTo>
                    <a:pt x="481" y="2251"/>
                    <a:pt x="444" y="2265"/>
                    <a:pt x="411" y="2283"/>
                  </a:cubicBezTo>
                  <a:cubicBezTo>
                    <a:pt x="352" y="2316"/>
                    <a:pt x="321" y="2385"/>
                    <a:pt x="264" y="2423"/>
                  </a:cubicBezTo>
                  <a:cubicBezTo>
                    <a:pt x="220" y="2447"/>
                    <a:pt x="165" y="2458"/>
                    <a:pt x="128" y="2492"/>
                  </a:cubicBezTo>
                  <a:cubicBezTo>
                    <a:pt x="103" y="2516"/>
                    <a:pt x="85" y="2548"/>
                    <a:pt x="59" y="2571"/>
                  </a:cubicBezTo>
                  <a:cubicBezTo>
                    <a:pt x="50" y="2582"/>
                    <a:pt x="13" y="2601"/>
                    <a:pt x="11" y="2614"/>
                  </a:cubicBezTo>
                  <a:cubicBezTo>
                    <a:pt x="0" y="2674"/>
                    <a:pt x="4" y="2736"/>
                    <a:pt x="22" y="2794"/>
                  </a:cubicBezTo>
                  <a:cubicBezTo>
                    <a:pt x="32" y="2824"/>
                    <a:pt x="53" y="2852"/>
                    <a:pt x="80" y="2872"/>
                  </a:cubicBezTo>
                  <a:cubicBezTo>
                    <a:pt x="99" y="2886"/>
                    <a:pt x="121" y="2892"/>
                    <a:pt x="142" y="2892"/>
                  </a:cubicBezTo>
                  <a:cubicBezTo>
                    <a:pt x="157" y="2892"/>
                    <a:pt x="172" y="2889"/>
                    <a:pt x="186" y="2883"/>
                  </a:cubicBezTo>
                  <a:cubicBezTo>
                    <a:pt x="266" y="2847"/>
                    <a:pt x="315" y="2783"/>
                    <a:pt x="384" y="2734"/>
                  </a:cubicBezTo>
                  <a:cubicBezTo>
                    <a:pt x="443" y="2690"/>
                    <a:pt x="515" y="2669"/>
                    <a:pt x="575" y="2628"/>
                  </a:cubicBezTo>
                  <a:cubicBezTo>
                    <a:pt x="660" y="2569"/>
                    <a:pt x="717" y="2476"/>
                    <a:pt x="805" y="2421"/>
                  </a:cubicBezTo>
                  <a:cubicBezTo>
                    <a:pt x="846" y="2398"/>
                    <a:pt x="888" y="2384"/>
                    <a:pt x="929" y="2361"/>
                  </a:cubicBezTo>
                  <a:cubicBezTo>
                    <a:pt x="1003" y="2320"/>
                    <a:pt x="1053" y="2251"/>
                    <a:pt x="1115" y="2194"/>
                  </a:cubicBezTo>
                  <a:cubicBezTo>
                    <a:pt x="1186" y="2127"/>
                    <a:pt x="1251" y="2044"/>
                    <a:pt x="1347" y="2012"/>
                  </a:cubicBezTo>
                  <a:cubicBezTo>
                    <a:pt x="1366" y="2007"/>
                    <a:pt x="1385" y="2000"/>
                    <a:pt x="1405" y="1993"/>
                  </a:cubicBezTo>
                  <a:cubicBezTo>
                    <a:pt x="1433" y="1975"/>
                    <a:pt x="1460" y="1954"/>
                    <a:pt x="1481" y="1929"/>
                  </a:cubicBezTo>
                  <a:cubicBezTo>
                    <a:pt x="1555" y="1851"/>
                    <a:pt x="1628" y="1733"/>
                    <a:pt x="1723" y="1680"/>
                  </a:cubicBezTo>
                  <a:cubicBezTo>
                    <a:pt x="1819" y="1630"/>
                    <a:pt x="1904" y="1563"/>
                    <a:pt x="1973" y="1482"/>
                  </a:cubicBezTo>
                  <a:cubicBezTo>
                    <a:pt x="2040" y="1402"/>
                    <a:pt x="2102" y="1315"/>
                    <a:pt x="2182" y="1246"/>
                  </a:cubicBezTo>
                  <a:cubicBezTo>
                    <a:pt x="2236" y="1200"/>
                    <a:pt x="2304" y="1158"/>
                    <a:pt x="2335" y="1092"/>
                  </a:cubicBezTo>
                  <a:cubicBezTo>
                    <a:pt x="2350" y="1061"/>
                    <a:pt x="2355" y="1023"/>
                    <a:pt x="2378" y="995"/>
                  </a:cubicBezTo>
                  <a:cubicBezTo>
                    <a:pt x="2397" y="974"/>
                    <a:pt x="2419" y="954"/>
                    <a:pt x="2443" y="940"/>
                  </a:cubicBezTo>
                  <a:cubicBezTo>
                    <a:pt x="2542" y="869"/>
                    <a:pt x="2611" y="765"/>
                    <a:pt x="2677" y="664"/>
                  </a:cubicBezTo>
                  <a:cubicBezTo>
                    <a:pt x="2723" y="595"/>
                    <a:pt x="2767" y="526"/>
                    <a:pt x="2811" y="456"/>
                  </a:cubicBezTo>
                  <a:cubicBezTo>
                    <a:pt x="2825" y="434"/>
                    <a:pt x="2841" y="413"/>
                    <a:pt x="2859" y="394"/>
                  </a:cubicBezTo>
                  <a:cubicBezTo>
                    <a:pt x="2898" y="356"/>
                    <a:pt x="2935" y="319"/>
                    <a:pt x="2969" y="277"/>
                  </a:cubicBezTo>
                  <a:cubicBezTo>
                    <a:pt x="2985" y="257"/>
                    <a:pt x="3032" y="217"/>
                    <a:pt x="3029" y="190"/>
                  </a:cubicBezTo>
                  <a:cubicBezTo>
                    <a:pt x="3027" y="158"/>
                    <a:pt x="3016" y="127"/>
                    <a:pt x="3001" y="98"/>
                  </a:cubicBezTo>
                  <a:cubicBezTo>
                    <a:pt x="2967" y="40"/>
                    <a:pt x="2903" y="10"/>
                    <a:pt x="2820" y="3"/>
                  </a:cubicBezTo>
                  <a:cubicBezTo>
                    <a:pt x="2806" y="2"/>
                    <a:pt x="2792" y="1"/>
                    <a:pt x="277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5614791" y="3422089"/>
              <a:ext cx="758314" cy="742141"/>
            </a:xfrm>
            <a:custGeom>
              <a:avLst/>
              <a:gdLst/>
              <a:ahLst/>
              <a:cxnLst/>
              <a:rect l="l" t="t" r="r" b="b"/>
              <a:pathLst>
                <a:path w="2954" h="2891" extrusionOk="0">
                  <a:moveTo>
                    <a:pt x="2739" y="1"/>
                  </a:moveTo>
                  <a:cubicBezTo>
                    <a:pt x="2778" y="15"/>
                    <a:pt x="2812" y="41"/>
                    <a:pt x="2833" y="77"/>
                  </a:cubicBezTo>
                  <a:cubicBezTo>
                    <a:pt x="2849" y="105"/>
                    <a:pt x="2858" y="137"/>
                    <a:pt x="2861" y="169"/>
                  </a:cubicBezTo>
                  <a:cubicBezTo>
                    <a:pt x="2865" y="197"/>
                    <a:pt x="2817" y="238"/>
                    <a:pt x="2801" y="257"/>
                  </a:cubicBezTo>
                  <a:cubicBezTo>
                    <a:pt x="2768" y="298"/>
                    <a:pt x="2731" y="337"/>
                    <a:pt x="2692" y="374"/>
                  </a:cubicBezTo>
                  <a:cubicBezTo>
                    <a:pt x="2674" y="393"/>
                    <a:pt x="2658" y="413"/>
                    <a:pt x="2644" y="436"/>
                  </a:cubicBezTo>
                  <a:cubicBezTo>
                    <a:pt x="2598" y="505"/>
                    <a:pt x="2554" y="574"/>
                    <a:pt x="2509" y="643"/>
                  </a:cubicBezTo>
                  <a:cubicBezTo>
                    <a:pt x="2444" y="745"/>
                    <a:pt x="2375" y="850"/>
                    <a:pt x="2276" y="919"/>
                  </a:cubicBezTo>
                  <a:cubicBezTo>
                    <a:pt x="2251" y="935"/>
                    <a:pt x="2228" y="952"/>
                    <a:pt x="2210" y="975"/>
                  </a:cubicBezTo>
                  <a:cubicBezTo>
                    <a:pt x="2189" y="1004"/>
                    <a:pt x="2182" y="1039"/>
                    <a:pt x="2166" y="1071"/>
                  </a:cubicBezTo>
                  <a:cubicBezTo>
                    <a:pt x="2134" y="1138"/>
                    <a:pt x="2069" y="1179"/>
                    <a:pt x="2014" y="1227"/>
                  </a:cubicBezTo>
                  <a:cubicBezTo>
                    <a:pt x="1934" y="1296"/>
                    <a:pt x="1871" y="1380"/>
                    <a:pt x="1805" y="1460"/>
                  </a:cubicBezTo>
                  <a:cubicBezTo>
                    <a:pt x="1736" y="1543"/>
                    <a:pt x="1651" y="1610"/>
                    <a:pt x="1556" y="1660"/>
                  </a:cubicBezTo>
                  <a:cubicBezTo>
                    <a:pt x="1460" y="1711"/>
                    <a:pt x="1386" y="1830"/>
                    <a:pt x="1312" y="1908"/>
                  </a:cubicBezTo>
                  <a:cubicBezTo>
                    <a:pt x="1292" y="1934"/>
                    <a:pt x="1266" y="1955"/>
                    <a:pt x="1237" y="1971"/>
                  </a:cubicBezTo>
                  <a:cubicBezTo>
                    <a:pt x="1218" y="1978"/>
                    <a:pt x="1199" y="1985"/>
                    <a:pt x="1179" y="1991"/>
                  </a:cubicBezTo>
                  <a:cubicBezTo>
                    <a:pt x="1084" y="2024"/>
                    <a:pt x="1018" y="2108"/>
                    <a:pt x="947" y="2173"/>
                  </a:cubicBezTo>
                  <a:cubicBezTo>
                    <a:pt x="885" y="2230"/>
                    <a:pt x="836" y="2300"/>
                    <a:pt x="762" y="2339"/>
                  </a:cubicBezTo>
                  <a:cubicBezTo>
                    <a:pt x="721" y="2362"/>
                    <a:pt x="677" y="2376"/>
                    <a:pt x="638" y="2401"/>
                  </a:cubicBezTo>
                  <a:cubicBezTo>
                    <a:pt x="551" y="2454"/>
                    <a:pt x="493" y="2548"/>
                    <a:pt x="408" y="2606"/>
                  </a:cubicBezTo>
                  <a:cubicBezTo>
                    <a:pt x="348" y="2647"/>
                    <a:pt x="275" y="2668"/>
                    <a:pt x="217" y="2713"/>
                  </a:cubicBezTo>
                  <a:cubicBezTo>
                    <a:pt x="148" y="2762"/>
                    <a:pt x="98" y="2827"/>
                    <a:pt x="19" y="2863"/>
                  </a:cubicBezTo>
                  <a:cubicBezTo>
                    <a:pt x="13" y="2865"/>
                    <a:pt x="8" y="2868"/>
                    <a:pt x="1" y="2870"/>
                  </a:cubicBezTo>
                  <a:cubicBezTo>
                    <a:pt x="20" y="2884"/>
                    <a:pt x="42" y="2890"/>
                    <a:pt x="63" y="2890"/>
                  </a:cubicBezTo>
                  <a:cubicBezTo>
                    <a:pt x="78" y="2890"/>
                    <a:pt x="93" y="2887"/>
                    <a:pt x="107" y="2881"/>
                  </a:cubicBezTo>
                  <a:cubicBezTo>
                    <a:pt x="187" y="2845"/>
                    <a:pt x="236" y="2781"/>
                    <a:pt x="305" y="2732"/>
                  </a:cubicBezTo>
                  <a:cubicBezTo>
                    <a:pt x="364" y="2688"/>
                    <a:pt x="436" y="2667"/>
                    <a:pt x="496" y="2626"/>
                  </a:cubicBezTo>
                  <a:cubicBezTo>
                    <a:pt x="581" y="2567"/>
                    <a:pt x="638" y="2474"/>
                    <a:pt x="726" y="2419"/>
                  </a:cubicBezTo>
                  <a:cubicBezTo>
                    <a:pt x="767" y="2396"/>
                    <a:pt x="809" y="2382"/>
                    <a:pt x="850" y="2359"/>
                  </a:cubicBezTo>
                  <a:cubicBezTo>
                    <a:pt x="924" y="2318"/>
                    <a:pt x="974" y="2249"/>
                    <a:pt x="1036" y="2192"/>
                  </a:cubicBezTo>
                  <a:cubicBezTo>
                    <a:pt x="1107" y="2125"/>
                    <a:pt x="1172" y="2042"/>
                    <a:pt x="1268" y="2010"/>
                  </a:cubicBezTo>
                  <a:cubicBezTo>
                    <a:pt x="1287" y="2005"/>
                    <a:pt x="1306" y="1998"/>
                    <a:pt x="1326" y="1991"/>
                  </a:cubicBezTo>
                  <a:cubicBezTo>
                    <a:pt x="1354" y="1973"/>
                    <a:pt x="1381" y="1952"/>
                    <a:pt x="1402" y="1927"/>
                  </a:cubicBezTo>
                  <a:cubicBezTo>
                    <a:pt x="1476" y="1849"/>
                    <a:pt x="1549" y="1731"/>
                    <a:pt x="1644" y="1678"/>
                  </a:cubicBezTo>
                  <a:cubicBezTo>
                    <a:pt x="1740" y="1628"/>
                    <a:pt x="1825" y="1561"/>
                    <a:pt x="1894" y="1480"/>
                  </a:cubicBezTo>
                  <a:cubicBezTo>
                    <a:pt x="1961" y="1400"/>
                    <a:pt x="2023" y="1313"/>
                    <a:pt x="2103" y="1244"/>
                  </a:cubicBezTo>
                  <a:cubicBezTo>
                    <a:pt x="2157" y="1198"/>
                    <a:pt x="2225" y="1156"/>
                    <a:pt x="2256" y="1090"/>
                  </a:cubicBezTo>
                  <a:cubicBezTo>
                    <a:pt x="2271" y="1059"/>
                    <a:pt x="2276" y="1021"/>
                    <a:pt x="2299" y="993"/>
                  </a:cubicBezTo>
                  <a:cubicBezTo>
                    <a:pt x="2318" y="972"/>
                    <a:pt x="2340" y="952"/>
                    <a:pt x="2364" y="938"/>
                  </a:cubicBezTo>
                  <a:cubicBezTo>
                    <a:pt x="2463" y="867"/>
                    <a:pt x="2532" y="763"/>
                    <a:pt x="2598" y="662"/>
                  </a:cubicBezTo>
                  <a:cubicBezTo>
                    <a:pt x="2644" y="593"/>
                    <a:pt x="2688" y="524"/>
                    <a:pt x="2732" y="454"/>
                  </a:cubicBezTo>
                  <a:cubicBezTo>
                    <a:pt x="2746" y="432"/>
                    <a:pt x="2762" y="411"/>
                    <a:pt x="2780" y="392"/>
                  </a:cubicBezTo>
                  <a:cubicBezTo>
                    <a:pt x="2819" y="354"/>
                    <a:pt x="2856" y="317"/>
                    <a:pt x="2890" y="275"/>
                  </a:cubicBezTo>
                  <a:cubicBezTo>
                    <a:pt x="2906" y="255"/>
                    <a:pt x="2953" y="215"/>
                    <a:pt x="2950" y="188"/>
                  </a:cubicBezTo>
                  <a:cubicBezTo>
                    <a:pt x="2948" y="156"/>
                    <a:pt x="2937" y="125"/>
                    <a:pt x="2922" y="96"/>
                  </a:cubicBezTo>
                  <a:cubicBezTo>
                    <a:pt x="2888" y="38"/>
                    <a:pt x="2824" y="8"/>
                    <a:pt x="2739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6244493" y="3468809"/>
              <a:ext cx="87281" cy="94212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313" y="1"/>
                  </a:moveTo>
                  <a:cubicBezTo>
                    <a:pt x="308" y="1"/>
                    <a:pt x="303" y="3"/>
                    <a:pt x="299" y="8"/>
                  </a:cubicBezTo>
                  <a:cubicBezTo>
                    <a:pt x="240" y="54"/>
                    <a:pt x="168" y="95"/>
                    <a:pt x="122" y="153"/>
                  </a:cubicBezTo>
                  <a:cubicBezTo>
                    <a:pt x="74" y="210"/>
                    <a:pt x="67" y="286"/>
                    <a:pt x="10" y="339"/>
                  </a:cubicBezTo>
                  <a:cubicBezTo>
                    <a:pt x="0" y="349"/>
                    <a:pt x="10" y="366"/>
                    <a:pt x="22" y="366"/>
                  </a:cubicBezTo>
                  <a:cubicBezTo>
                    <a:pt x="25" y="366"/>
                    <a:pt x="27" y="365"/>
                    <a:pt x="30" y="364"/>
                  </a:cubicBezTo>
                  <a:cubicBezTo>
                    <a:pt x="88" y="319"/>
                    <a:pt x="108" y="268"/>
                    <a:pt x="147" y="210"/>
                  </a:cubicBezTo>
                  <a:cubicBezTo>
                    <a:pt x="196" y="135"/>
                    <a:pt x="293" y="116"/>
                    <a:pt x="329" y="33"/>
                  </a:cubicBezTo>
                  <a:cubicBezTo>
                    <a:pt x="339" y="17"/>
                    <a:pt x="327" y="1"/>
                    <a:pt x="313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6215742" y="3578937"/>
              <a:ext cx="26184" cy="32602"/>
            </a:xfrm>
            <a:custGeom>
              <a:avLst/>
              <a:gdLst/>
              <a:ahLst/>
              <a:cxnLst/>
              <a:rect l="l" t="t" r="r" b="b"/>
              <a:pathLst>
                <a:path w="102" h="127" extrusionOk="0">
                  <a:moveTo>
                    <a:pt x="81" y="0"/>
                  </a:moveTo>
                  <a:cubicBezTo>
                    <a:pt x="74" y="0"/>
                    <a:pt x="68" y="3"/>
                    <a:pt x="64" y="9"/>
                  </a:cubicBezTo>
                  <a:cubicBezTo>
                    <a:pt x="55" y="21"/>
                    <a:pt x="46" y="32"/>
                    <a:pt x="37" y="41"/>
                  </a:cubicBezTo>
                  <a:cubicBezTo>
                    <a:pt x="23" y="51"/>
                    <a:pt x="14" y="62"/>
                    <a:pt x="7" y="76"/>
                  </a:cubicBezTo>
                  <a:cubicBezTo>
                    <a:pt x="0" y="90"/>
                    <a:pt x="2" y="106"/>
                    <a:pt x="13" y="117"/>
                  </a:cubicBezTo>
                  <a:cubicBezTo>
                    <a:pt x="19" y="123"/>
                    <a:pt x="27" y="126"/>
                    <a:pt x="36" y="126"/>
                  </a:cubicBezTo>
                  <a:cubicBezTo>
                    <a:pt x="41" y="126"/>
                    <a:pt x="47" y="125"/>
                    <a:pt x="52" y="122"/>
                  </a:cubicBezTo>
                  <a:cubicBezTo>
                    <a:pt x="87" y="103"/>
                    <a:pt x="96" y="55"/>
                    <a:pt x="99" y="19"/>
                  </a:cubicBezTo>
                  <a:cubicBezTo>
                    <a:pt x="102" y="7"/>
                    <a:pt x="92" y="0"/>
                    <a:pt x="8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6205730" y="3568412"/>
              <a:ext cx="17456" cy="18483"/>
            </a:xfrm>
            <a:custGeom>
              <a:avLst/>
              <a:gdLst/>
              <a:ahLst/>
              <a:cxnLst/>
              <a:rect l="l" t="t" r="r" b="b"/>
              <a:pathLst>
                <a:path w="68" h="72" extrusionOk="0">
                  <a:moveTo>
                    <a:pt x="39" y="0"/>
                  </a:moveTo>
                  <a:cubicBezTo>
                    <a:pt x="28" y="0"/>
                    <a:pt x="19" y="7"/>
                    <a:pt x="16" y="18"/>
                  </a:cubicBezTo>
                  <a:cubicBezTo>
                    <a:pt x="15" y="27"/>
                    <a:pt x="11" y="37"/>
                    <a:pt x="6" y="45"/>
                  </a:cubicBezTo>
                  <a:cubicBezTo>
                    <a:pt x="0" y="50"/>
                    <a:pt x="0" y="59"/>
                    <a:pt x="4" y="66"/>
                  </a:cubicBezTo>
                  <a:cubicBezTo>
                    <a:pt x="7" y="69"/>
                    <a:pt x="12" y="71"/>
                    <a:pt x="17" y="71"/>
                  </a:cubicBezTo>
                  <a:cubicBezTo>
                    <a:pt x="19" y="71"/>
                    <a:pt x="22" y="71"/>
                    <a:pt x="23" y="69"/>
                  </a:cubicBezTo>
                  <a:cubicBezTo>
                    <a:pt x="38" y="60"/>
                    <a:pt x="50" y="50"/>
                    <a:pt x="59" y="36"/>
                  </a:cubicBezTo>
                  <a:cubicBezTo>
                    <a:pt x="68" y="23"/>
                    <a:pt x="61" y="7"/>
                    <a:pt x="48" y="2"/>
                  </a:cubicBezTo>
                  <a:cubicBezTo>
                    <a:pt x="45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6137189" y="3650558"/>
              <a:ext cx="46464" cy="52625"/>
            </a:xfrm>
            <a:custGeom>
              <a:avLst/>
              <a:gdLst/>
              <a:ahLst/>
              <a:cxnLst/>
              <a:rect l="l" t="t" r="r" b="b"/>
              <a:pathLst>
                <a:path w="181" h="205" extrusionOk="0">
                  <a:moveTo>
                    <a:pt x="160" y="0"/>
                  </a:moveTo>
                  <a:cubicBezTo>
                    <a:pt x="158" y="0"/>
                    <a:pt x="155" y="1"/>
                    <a:pt x="152" y="2"/>
                  </a:cubicBezTo>
                  <a:cubicBezTo>
                    <a:pt x="124" y="16"/>
                    <a:pt x="101" y="38"/>
                    <a:pt x="87" y="66"/>
                  </a:cubicBezTo>
                  <a:cubicBezTo>
                    <a:pt x="69" y="100"/>
                    <a:pt x="66" y="140"/>
                    <a:pt x="27" y="158"/>
                  </a:cubicBezTo>
                  <a:cubicBezTo>
                    <a:pt x="0" y="169"/>
                    <a:pt x="18" y="204"/>
                    <a:pt x="42" y="204"/>
                  </a:cubicBezTo>
                  <a:cubicBezTo>
                    <a:pt x="45" y="204"/>
                    <a:pt x="48" y="204"/>
                    <a:pt x="52" y="202"/>
                  </a:cubicBezTo>
                  <a:cubicBezTo>
                    <a:pt x="128" y="169"/>
                    <a:pt x="106" y="75"/>
                    <a:pt x="167" y="29"/>
                  </a:cubicBezTo>
                  <a:cubicBezTo>
                    <a:pt x="180" y="18"/>
                    <a:pt x="173" y="0"/>
                    <a:pt x="160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6119477" y="3684443"/>
              <a:ext cx="16686" cy="18483"/>
            </a:xfrm>
            <a:custGeom>
              <a:avLst/>
              <a:gdLst/>
              <a:ahLst/>
              <a:cxnLst/>
              <a:rect l="l" t="t" r="r" b="b"/>
              <a:pathLst>
                <a:path w="65" h="72" extrusionOk="0">
                  <a:moveTo>
                    <a:pt x="34" y="1"/>
                  </a:moveTo>
                  <a:cubicBezTo>
                    <a:pt x="31" y="1"/>
                    <a:pt x="28" y="2"/>
                    <a:pt x="25" y="5"/>
                  </a:cubicBezTo>
                  <a:cubicBezTo>
                    <a:pt x="11" y="19"/>
                    <a:pt x="2" y="37"/>
                    <a:pt x="0" y="56"/>
                  </a:cubicBezTo>
                  <a:cubicBezTo>
                    <a:pt x="0" y="63"/>
                    <a:pt x="7" y="70"/>
                    <a:pt x="14" y="72"/>
                  </a:cubicBezTo>
                  <a:cubicBezTo>
                    <a:pt x="22" y="72"/>
                    <a:pt x="29" y="67"/>
                    <a:pt x="30" y="60"/>
                  </a:cubicBezTo>
                  <a:cubicBezTo>
                    <a:pt x="34" y="51"/>
                    <a:pt x="39" y="42"/>
                    <a:pt x="48" y="37"/>
                  </a:cubicBezTo>
                  <a:cubicBezTo>
                    <a:pt x="64" y="26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5628910" y="4095432"/>
              <a:ext cx="48261" cy="39020"/>
            </a:xfrm>
            <a:custGeom>
              <a:avLst/>
              <a:gdLst/>
              <a:ahLst/>
              <a:cxnLst/>
              <a:rect l="l" t="t" r="r" b="b"/>
              <a:pathLst>
                <a:path w="188" h="152" extrusionOk="0">
                  <a:moveTo>
                    <a:pt x="161" y="0"/>
                  </a:moveTo>
                  <a:cubicBezTo>
                    <a:pt x="159" y="0"/>
                    <a:pt x="157" y="0"/>
                    <a:pt x="155" y="1"/>
                  </a:cubicBezTo>
                  <a:cubicBezTo>
                    <a:pt x="86" y="17"/>
                    <a:pt x="29" y="67"/>
                    <a:pt x="4" y="134"/>
                  </a:cubicBezTo>
                  <a:cubicBezTo>
                    <a:pt x="1" y="143"/>
                    <a:pt x="11" y="151"/>
                    <a:pt x="19" y="151"/>
                  </a:cubicBezTo>
                  <a:cubicBezTo>
                    <a:pt x="23" y="151"/>
                    <a:pt x="27" y="149"/>
                    <a:pt x="29" y="144"/>
                  </a:cubicBezTo>
                  <a:cubicBezTo>
                    <a:pt x="54" y="88"/>
                    <a:pt x="103" y="47"/>
                    <a:pt x="164" y="38"/>
                  </a:cubicBezTo>
                  <a:cubicBezTo>
                    <a:pt x="188" y="33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5640719" y="4074895"/>
              <a:ext cx="17970" cy="16686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48" y="0"/>
                  </a:moveTo>
                  <a:cubicBezTo>
                    <a:pt x="39" y="0"/>
                    <a:pt x="32" y="6"/>
                    <a:pt x="29" y="16"/>
                  </a:cubicBezTo>
                  <a:cubicBezTo>
                    <a:pt x="26" y="24"/>
                    <a:pt x="20" y="33"/>
                    <a:pt x="11" y="39"/>
                  </a:cubicBezTo>
                  <a:cubicBezTo>
                    <a:pt x="0" y="46"/>
                    <a:pt x="5" y="64"/>
                    <a:pt x="17" y="64"/>
                  </a:cubicBezTo>
                  <a:cubicBezTo>
                    <a:pt x="19" y="64"/>
                    <a:pt x="20" y="64"/>
                    <a:pt x="22" y="63"/>
                  </a:cubicBezTo>
                  <a:cubicBezTo>
                    <a:pt x="40" y="58"/>
                    <a:pt x="54" y="46"/>
                    <a:pt x="64" y="30"/>
                  </a:cubicBezTo>
                  <a:cubicBezTo>
                    <a:pt x="70" y="19"/>
                    <a:pt x="66" y="7"/>
                    <a:pt x="56" y="1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5679738" y="4070018"/>
              <a:ext cx="17199" cy="16943"/>
            </a:xfrm>
            <a:custGeom>
              <a:avLst/>
              <a:gdLst/>
              <a:ahLst/>
              <a:cxnLst/>
              <a:rect l="l" t="t" r="r" b="b"/>
              <a:pathLst>
                <a:path w="67" h="66" extrusionOk="0">
                  <a:moveTo>
                    <a:pt x="40" y="1"/>
                  </a:moveTo>
                  <a:cubicBezTo>
                    <a:pt x="24" y="1"/>
                    <a:pt x="13" y="15"/>
                    <a:pt x="15" y="31"/>
                  </a:cubicBezTo>
                  <a:lnTo>
                    <a:pt x="13" y="31"/>
                  </a:lnTo>
                  <a:cubicBezTo>
                    <a:pt x="6" y="33"/>
                    <a:pt x="1" y="40"/>
                    <a:pt x="1" y="49"/>
                  </a:cubicBezTo>
                  <a:cubicBezTo>
                    <a:pt x="1" y="56"/>
                    <a:pt x="6" y="63"/>
                    <a:pt x="13" y="65"/>
                  </a:cubicBezTo>
                  <a:cubicBezTo>
                    <a:pt x="16" y="65"/>
                    <a:pt x="18" y="65"/>
                    <a:pt x="20" y="65"/>
                  </a:cubicBezTo>
                  <a:cubicBezTo>
                    <a:pt x="41" y="65"/>
                    <a:pt x="60" y="52"/>
                    <a:pt x="65" y="31"/>
                  </a:cubicBezTo>
                  <a:cubicBezTo>
                    <a:pt x="66" y="15"/>
                    <a:pt x="56" y="1"/>
                    <a:pt x="40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5677941" y="4044860"/>
              <a:ext cx="11809" cy="12835"/>
            </a:xfrm>
            <a:custGeom>
              <a:avLst/>
              <a:gdLst/>
              <a:ahLst/>
              <a:cxnLst/>
              <a:rect l="l" t="t" r="r" b="b"/>
              <a:pathLst>
                <a:path w="46" h="50" extrusionOk="0">
                  <a:moveTo>
                    <a:pt x="19" y="1"/>
                  </a:moveTo>
                  <a:cubicBezTo>
                    <a:pt x="16" y="1"/>
                    <a:pt x="14" y="1"/>
                    <a:pt x="11" y="3"/>
                  </a:cubicBezTo>
                  <a:cubicBezTo>
                    <a:pt x="4" y="7"/>
                    <a:pt x="1" y="12"/>
                    <a:pt x="1" y="19"/>
                  </a:cubicBezTo>
                  <a:lnTo>
                    <a:pt x="1" y="35"/>
                  </a:lnTo>
                  <a:cubicBezTo>
                    <a:pt x="1" y="42"/>
                    <a:pt x="6" y="48"/>
                    <a:pt x="13" y="49"/>
                  </a:cubicBezTo>
                  <a:cubicBezTo>
                    <a:pt x="14" y="50"/>
                    <a:pt x="16" y="50"/>
                    <a:pt x="17" y="50"/>
                  </a:cubicBezTo>
                  <a:cubicBezTo>
                    <a:pt x="22" y="50"/>
                    <a:pt x="27" y="47"/>
                    <a:pt x="31" y="42"/>
                  </a:cubicBezTo>
                  <a:lnTo>
                    <a:pt x="38" y="30"/>
                  </a:lnTo>
                  <a:cubicBezTo>
                    <a:pt x="45" y="18"/>
                    <a:pt x="38" y="3"/>
                    <a:pt x="26" y="2"/>
                  </a:cubicBezTo>
                  <a:cubicBezTo>
                    <a:pt x="23" y="1"/>
                    <a:pt x="21" y="1"/>
                    <a:pt x="19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5739037" y="4019446"/>
              <a:ext cx="35169" cy="30291"/>
            </a:xfrm>
            <a:custGeom>
              <a:avLst/>
              <a:gdLst/>
              <a:ahLst/>
              <a:cxnLst/>
              <a:rect l="l" t="t" r="r" b="b"/>
              <a:pathLst>
                <a:path w="137" h="118" extrusionOk="0">
                  <a:moveTo>
                    <a:pt x="105" y="1"/>
                  </a:moveTo>
                  <a:cubicBezTo>
                    <a:pt x="100" y="1"/>
                    <a:pt x="95" y="3"/>
                    <a:pt x="90" y="7"/>
                  </a:cubicBezTo>
                  <a:cubicBezTo>
                    <a:pt x="58" y="32"/>
                    <a:pt x="30" y="64"/>
                    <a:pt x="7" y="97"/>
                  </a:cubicBezTo>
                  <a:cubicBezTo>
                    <a:pt x="0" y="106"/>
                    <a:pt x="9" y="118"/>
                    <a:pt x="19" y="118"/>
                  </a:cubicBezTo>
                  <a:cubicBezTo>
                    <a:pt x="22" y="118"/>
                    <a:pt x="25" y="116"/>
                    <a:pt x="28" y="113"/>
                  </a:cubicBezTo>
                  <a:cubicBezTo>
                    <a:pt x="53" y="85"/>
                    <a:pt x="83" y="60"/>
                    <a:pt x="117" y="41"/>
                  </a:cubicBezTo>
                  <a:cubicBezTo>
                    <a:pt x="136" y="28"/>
                    <a:pt x="124" y="1"/>
                    <a:pt x="105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5714137" y="4049738"/>
              <a:ext cx="11038" cy="10012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28" y="0"/>
                  </a:moveTo>
                  <a:cubicBezTo>
                    <a:pt x="23" y="0"/>
                    <a:pt x="18" y="3"/>
                    <a:pt x="15" y="7"/>
                  </a:cubicBezTo>
                  <a:lnTo>
                    <a:pt x="8" y="20"/>
                  </a:lnTo>
                  <a:cubicBezTo>
                    <a:pt x="1" y="27"/>
                    <a:pt x="13" y="39"/>
                    <a:pt x="23" y="39"/>
                  </a:cubicBezTo>
                  <a:cubicBezTo>
                    <a:pt x="26" y="39"/>
                    <a:pt x="30" y="37"/>
                    <a:pt x="31" y="32"/>
                  </a:cubicBezTo>
                  <a:cubicBezTo>
                    <a:pt x="33" y="29"/>
                    <a:pt x="35" y="25"/>
                    <a:pt x="38" y="20"/>
                  </a:cubicBezTo>
                  <a:cubicBezTo>
                    <a:pt x="42" y="15"/>
                    <a:pt x="40" y="6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5812199" y="3962971"/>
              <a:ext cx="34912" cy="26184"/>
            </a:xfrm>
            <a:custGeom>
              <a:avLst/>
              <a:gdLst/>
              <a:ahLst/>
              <a:cxnLst/>
              <a:rect l="l" t="t" r="r" b="b"/>
              <a:pathLst>
                <a:path w="136" h="102" extrusionOk="0">
                  <a:moveTo>
                    <a:pt x="101" y="0"/>
                  </a:moveTo>
                  <a:cubicBezTo>
                    <a:pt x="95" y="0"/>
                    <a:pt x="89" y="3"/>
                    <a:pt x="85" y="9"/>
                  </a:cubicBezTo>
                  <a:cubicBezTo>
                    <a:pt x="65" y="36"/>
                    <a:pt x="40" y="59"/>
                    <a:pt x="12" y="77"/>
                  </a:cubicBezTo>
                  <a:cubicBezTo>
                    <a:pt x="0" y="82"/>
                    <a:pt x="5" y="101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39" y="100"/>
                    <a:pt x="58" y="94"/>
                    <a:pt x="78" y="85"/>
                  </a:cubicBezTo>
                  <a:cubicBezTo>
                    <a:pt x="97" y="75"/>
                    <a:pt x="115" y="59"/>
                    <a:pt x="125" y="39"/>
                  </a:cubicBezTo>
                  <a:cubicBezTo>
                    <a:pt x="136" y="21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5785501" y="3968875"/>
              <a:ext cx="27981" cy="17456"/>
            </a:xfrm>
            <a:custGeom>
              <a:avLst/>
              <a:gdLst/>
              <a:ahLst/>
              <a:cxnLst/>
              <a:rect l="l" t="t" r="r" b="b"/>
              <a:pathLst>
                <a:path w="109" h="68" extrusionOk="0">
                  <a:moveTo>
                    <a:pt x="82" y="1"/>
                  </a:moveTo>
                  <a:cubicBezTo>
                    <a:pt x="67" y="2"/>
                    <a:pt x="54" y="6"/>
                    <a:pt x="42" y="16"/>
                  </a:cubicBezTo>
                  <a:cubicBezTo>
                    <a:pt x="31" y="24"/>
                    <a:pt x="21" y="32"/>
                    <a:pt x="10" y="41"/>
                  </a:cubicBezTo>
                  <a:cubicBezTo>
                    <a:pt x="1" y="52"/>
                    <a:pt x="10" y="67"/>
                    <a:pt x="23" y="67"/>
                  </a:cubicBezTo>
                  <a:cubicBezTo>
                    <a:pt x="25" y="67"/>
                    <a:pt x="27" y="67"/>
                    <a:pt x="29" y="66"/>
                  </a:cubicBezTo>
                  <a:cubicBezTo>
                    <a:pt x="38" y="59"/>
                    <a:pt x="49" y="55"/>
                    <a:pt x="59" y="52"/>
                  </a:cubicBezTo>
                  <a:cubicBezTo>
                    <a:pt x="70" y="50"/>
                    <a:pt x="82" y="47"/>
                    <a:pt x="91" y="41"/>
                  </a:cubicBezTo>
                  <a:cubicBezTo>
                    <a:pt x="109" y="29"/>
                    <a:pt x="102" y="4"/>
                    <a:pt x="82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5855069" y="3907522"/>
              <a:ext cx="73932" cy="42357"/>
            </a:xfrm>
            <a:custGeom>
              <a:avLst/>
              <a:gdLst/>
              <a:ahLst/>
              <a:cxnLst/>
              <a:rect l="l" t="t" r="r" b="b"/>
              <a:pathLst>
                <a:path w="288" h="165" extrusionOk="0">
                  <a:moveTo>
                    <a:pt x="220" y="1"/>
                  </a:moveTo>
                  <a:cubicBezTo>
                    <a:pt x="129" y="1"/>
                    <a:pt x="66" y="70"/>
                    <a:pt x="10" y="142"/>
                  </a:cubicBezTo>
                  <a:cubicBezTo>
                    <a:pt x="0" y="152"/>
                    <a:pt x="9" y="164"/>
                    <a:pt x="19" y="164"/>
                  </a:cubicBezTo>
                  <a:cubicBezTo>
                    <a:pt x="23" y="164"/>
                    <a:pt x="26" y="163"/>
                    <a:pt x="29" y="160"/>
                  </a:cubicBezTo>
                  <a:cubicBezTo>
                    <a:pt x="80" y="116"/>
                    <a:pt x="151" y="51"/>
                    <a:pt x="225" y="51"/>
                  </a:cubicBezTo>
                  <a:cubicBezTo>
                    <a:pt x="231" y="51"/>
                    <a:pt x="237" y="51"/>
                    <a:pt x="243" y="52"/>
                  </a:cubicBezTo>
                  <a:cubicBezTo>
                    <a:pt x="244" y="52"/>
                    <a:pt x="245" y="52"/>
                    <a:pt x="246" y="52"/>
                  </a:cubicBezTo>
                  <a:cubicBezTo>
                    <a:pt x="276" y="52"/>
                    <a:pt x="288" y="8"/>
                    <a:pt x="255" y="4"/>
                  </a:cubicBezTo>
                  <a:cubicBezTo>
                    <a:pt x="243" y="2"/>
                    <a:pt x="231" y="1"/>
                    <a:pt x="220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5913341" y="3879541"/>
              <a:ext cx="24387" cy="13862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70" y="0"/>
                  </a:moveTo>
                  <a:cubicBezTo>
                    <a:pt x="64" y="0"/>
                    <a:pt x="59" y="3"/>
                    <a:pt x="55" y="9"/>
                  </a:cubicBezTo>
                  <a:cubicBezTo>
                    <a:pt x="46" y="19"/>
                    <a:pt x="32" y="27"/>
                    <a:pt x="18" y="27"/>
                  </a:cubicBezTo>
                  <a:cubicBezTo>
                    <a:pt x="0" y="27"/>
                    <a:pt x="0" y="51"/>
                    <a:pt x="18" y="53"/>
                  </a:cubicBezTo>
                  <a:cubicBezTo>
                    <a:pt x="20" y="53"/>
                    <a:pt x="22" y="53"/>
                    <a:pt x="24" y="53"/>
                  </a:cubicBezTo>
                  <a:cubicBezTo>
                    <a:pt x="45" y="53"/>
                    <a:pt x="67" y="45"/>
                    <a:pt x="82" y="28"/>
                  </a:cubicBezTo>
                  <a:cubicBezTo>
                    <a:pt x="94" y="16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5951590" y="3838211"/>
              <a:ext cx="53138" cy="46977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170" y="0"/>
                  </a:moveTo>
                  <a:cubicBezTo>
                    <a:pt x="167" y="0"/>
                    <a:pt x="164" y="1"/>
                    <a:pt x="161" y="2"/>
                  </a:cubicBezTo>
                  <a:cubicBezTo>
                    <a:pt x="85" y="28"/>
                    <a:pt x="58" y="101"/>
                    <a:pt x="10" y="159"/>
                  </a:cubicBezTo>
                  <a:cubicBezTo>
                    <a:pt x="1" y="169"/>
                    <a:pt x="10" y="183"/>
                    <a:pt x="21" y="183"/>
                  </a:cubicBezTo>
                  <a:cubicBezTo>
                    <a:pt x="24" y="183"/>
                    <a:pt x="27" y="182"/>
                    <a:pt x="30" y="179"/>
                  </a:cubicBezTo>
                  <a:cubicBezTo>
                    <a:pt x="76" y="134"/>
                    <a:pt x="108" y="67"/>
                    <a:pt x="175" y="53"/>
                  </a:cubicBezTo>
                  <a:cubicBezTo>
                    <a:pt x="207" y="47"/>
                    <a:pt x="197" y="0"/>
                    <a:pt x="170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5971870" y="3804069"/>
              <a:ext cx="18483" cy="26954"/>
            </a:xfrm>
            <a:custGeom>
              <a:avLst/>
              <a:gdLst/>
              <a:ahLst/>
              <a:cxnLst/>
              <a:rect l="l" t="t" r="r" b="b"/>
              <a:pathLst>
                <a:path w="72" h="105" extrusionOk="0">
                  <a:moveTo>
                    <a:pt x="52" y="0"/>
                  </a:moveTo>
                  <a:cubicBezTo>
                    <a:pt x="41" y="0"/>
                    <a:pt x="29" y="8"/>
                    <a:pt x="32" y="23"/>
                  </a:cubicBezTo>
                  <a:cubicBezTo>
                    <a:pt x="36" y="45"/>
                    <a:pt x="27" y="68"/>
                    <a:pt x="11" y="82"/>
                  </a:cubicBezTo>
                  <a:cubicBezTo>
                    <a:pt x="0" y="89"/>
                    <a:pt x="10" y="105"/>
                    <a:pt x="21" y="105"/>
                  </a:cubicBezTo>
                  <a:cubicBezTo>
                    <a:pt x="23" y="105"/>
                    <a:pt x="25" y="104"/>
                    <a:pt x="27" y="103"/>
                  </a:cubicBezTo>
                  <a:cubicBezTo>
                    <a:pt x="55" y="85"/>
                    <a:pt x="71" y="53"/>
                    <a:pt x="71" y="20"/>
                  </a:cubicBezTo>
                  <a:cubicBezTo>
                    <a:pt x="71" y="7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6017051" y="3797651"/>
              <a:ext cx="32859" cy="25927"/>
            </a:xfrm>
            <a:custGeom>
              <a:avLst/>
              <a:gdLst/>
              <a:ahLst/>
              <a:cxnLst/>
              <a:rect l="l" t="t" r="r" b="b"/>
              <a:pathLst>
                <a:path w="128" h="101" extrusionOk="0">
                  <a:moveTo>
                    <a:pt x="98" y="0"/>
                  </a:moveTo>
                  <a:cubicBezTo>
                    <a:pt x="93" y="0"/>
                    <a:pt x="87" y="2"/>
                    <a:pt x="83" y="6"/>
                  </a:cubicBezTo>
                  <a:cubicBezTo>
                    <a:pt x="72" y="18"/>
                    <a:pt x="61" y="31"/>
                    <a:pt x="53" y="45"/>
                  </a:cubicBezTo>
                  <a:cubicBezTo>
                    <a:pt x="40" y="57"/>
                    <a:pt x="28" y="66"/>
                    <a:pt x="12" y="75"/>
                  </a:cubicBezTo>
                  <a:cubicBezTo>
                    <a:pt x="1" y="83"/>
                    <a:pt x="7" y="100"/>
                    <a:pt x="19" y="100"/>
                  </a:cubicBezTo>
                  <a:cubicBezTo>
                    <a:pt x="20" y="100"/>
                    <a:pt x="21" y="100"/>
                    <a:pt x="22" y="100"/>
                  </a:cubicBezTo>
                  <a:cubicBezTo>
                    <a:pt x="56" y="91"/>
                    <a:pt x="106" y="68"/>
                    <a:pt x="120" y="34"/>
                  </a:cubicBezTo>
                  <a:cubicBezTo>
                    <a:pt x="128" y="17"/>
                    <a:pt x="114" y="0"/>
                    <a:pt x="98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6023982" y="3761969"/>
              <a:ext cx="35426" cy="27211"/>
            </a:xfrm>
            <a:custGeom>
              <a:avLst/>
              <a:gdLst/>
              <a:ahLst/>
              <a:cxnLst/>
              <a:rect l="l" t="t" r="r" b="b"/>
              <a:pathLst>
                <a:path w="138" h="106" extrusionOk="0">
                  <a:moveTo>
                    <a:pt x="97" y="0"/>
                  </a:moveTo>
                  <a:cubicBezTo>
                    <a:pt x="74" y="0"/>
                    <a:pt x="53" y="10"/>
                    <a:pt x="38" y="26"/>
                  </a:cubicBezTo>
                  <a:cubicBezTo>
                    <a:pt x="20" y="42"/>
                    <a:pt x="8" y="65"/>
                    <a:pt x="3" y="88"/>
                  </a:cubicBezTo>
                  <a:cubicBezTo>
                    <a:pt x="0" y="99"/>
                    <a:pt x="8" y="105"/>
                    <a:pt x="16" y="105"/>
                  </a:cubicBezTo>
                  <a:cubicBezTo>
                    <a:pt x="20" y="105"/>
                    <a:pt x="24" y="103"/>
                    <a:pt x="27" y="99"/>
                  </a:cubicBezTo>
                  <a:cubicBezTo>
                    <a:pt x="47" y="65"/>
                    <a:pt x="77" y="62"/>
                    <a:pt x="110" y="49"/>
                  </a:cubicBezTo>
                  <a:cubicBezTo>
                    <a:pt x="132" y="42"/>
                    <a:pt x="137" y="5"/>
                    <a:pt x="110" y="2"/>
                  </a:cubicBezTo>
                  <a:cubicBezTo>
                    <a:pt x="106" y="1"/>
                    <a:pt x="101" y="0"/>
                    <a:pt x="97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6057097" y="3770954"/>
              <a:ext cx="17456" cy="13092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0" y="1"/>
                  </a:moveTo>
                  <a:cubicBezTo>
                    <a:pt x="26" y="1"/>
                    <a:pt x="21" y="3"/>
                    <a:pt x="19" y="9"/>
                  </a:cubicBezTo>
                  <a:lnTo>
                    <a:pt x="8" y="27"/>
                  </a:lnTo>
                  <a:cubicBezTo>
                    <a:pt x="1" y="38"/>
                    <a:pt x="11" y="51"/>
                    <a:pt x="22" y="51"/>
                  </a:cubicBezTo>
                  <a:cubicBezTo>
                    <a:pt x="25" y="51"/>
                    <a:pt x="28" y="50"/>
                    <a:pt x="31" y="48"/>
                  </a:cubicBezTo>
                  <a:lnTo>
                    <a:pt x="49" y="37"/>
                  </a:lnTo>
                  <a:cubicBezTo>
                    <a:pt x="68" y="29"/>
                    <a:pt x="47" y="1"/>
                    <a:pt x="30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6049909" y="3719869"/>
              <a:ext cx="19510" cy="17456"/>
            </a:xfrm>
            <a:custGeom>
              <a:avLst/>
              <a:gdLst/>
              <a:ahLst/>
              <a:cxnLst/>
              <a:rect l="l" t="t" r="r" b="b"/>
              <a:pathLst>
                <a:path w="76" h="68" extrusionOk="0">
                  <a:moveTo>
                    <a:pt x="50" y="0"/>
                  </a:moveTo>
                  <a:cubicBezTo>
                    <a:pt x="48" y="0"/>
                    <a:pt x="45" y="0"/>
                    <a:pt x="43" y="1"/>
                  </a:cubicBezTo>
                  <a:cubicBezTo>
                    <a:pt x="31" y="3"/>
                    <a:pt x="25" y="14"/>
                    <a:pt x="20" y="24"/>
                  </a:cubicBezTo>
                  <a:lnTo>
                    <a:pt x="8" y="44"/>
                  </a:lnTo>
                  <a:cubicBezTo>
                    <a:pt x="1" y="55"/>
                    <a:pt x="11" y="67"/>
                    <a:pt x="22" y="67"/>
                  </a:cubicBezTo>
                  <a:cubicBezTo>
                    <a:pt x="25" y="67"/>
                    <a:pt x="28" y="67"/>
                    <a:pt x="31" y="65"/>
                  </a:cubicBezTo>
                  <a:lnTo>
                    <a:pt x="50" y="52"/>
                  </a:lnTo>
                  <a:cubicBezTo>
                    <a:pt x="61" y="47"/>
                    <a:pt x="71" y="42"/>
                    <a:pt x="71" y="29"/>
                  </a:cubicBezTo>
                  <a:cubicBezTo>
                    <a:pt x="76" y="14"/>
                    <a:pt x="65" y="0"/>
                    <a:pt x="50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6103047" y="3722949"/>
              <a:ext cx="23874" cy="18740"/>
            </a:xfrm>
            <a:custGeom>
              <a:avLst/>
              <a:gdLst/>
              <a:ahLst/>
              <a:cxnLst/>
              <a:rect l="l" t="t" r="r" b="b"/>
              <a:pathLst>
                <a:path w="93" h="73" extrusionOk="0">
                  <a:moveTo>
                    <a:pt x="52" y="0"/>
                  </a:moveTo>
                  <a:cubicBezTo>
                    <a:pt x="49" y="0"/>
                    <a:pt x="46" y="1"/>
                    <a:pt x="43" y="2"/>
                  </a:cubicBezTo>
                  <a:cubicBezTo>
                    <a:pt x="33" y="5"/>
                    <a:pt x="24" y="12"/>
                    <a:pt x="21" y="22"/>
                  </a:cubicBezTo>
                  <a:lnTo>
                    <a:pt x="21" y="22"/>
                  </a:lnTo>
                  <a:cubicBezTo>
                    <a:pt x="21" y="21"/>
                    <a:pt x="21" y="21"/>
                    <a:pt x="21" y="21"/>
                  </a:cubicBezTo>
                  <a:lnTo>
                    <a:pt x="21" y="21"/>
                  </a:lnTo>
                  <a:cubicBezTo>
                    <a:pt x="21" y="21"/>
                    <a:pt x="20" y="23"/>
                    <a:pt x="20" y="25"/>
                  </a:cubicBezTo>
                  <a:lnTo>
                    <a:pt x="18" y="26"/>
                  </a:lnTo>
                  <a:lnTo>
                    <a:pt x="13" y="28"/>
                  </a:lnTo>
                  <a:cubicBezTo>
                    <a:pt x="6" y="33"/>
                    <a:pt x="1" y="42"/>
                    <a:pt x="2" y="51"/>
                  </a:cubicBezTo>
                  <a:cubicBezTo>
                    <a:pt x="2" y="60"/>
                    <a:pt x="9" y="67"/>
                    <a:pt x="18" y="70"/>
                  </a:cubicBezTo>
                  <a:cubicBezTo>
                    <a:pt x="24" y="72"/>
                    <a:pt x="30" y="73"/>
                    <a:pt x="36" y="73"/>
                  </a:cubicBezTo>
                  <a:cubicBezTo>
                    <a:pt x="48" y="73"/>
                    <a:pt x="61" y="69"/>
                    <a:pt x="71" y="63"/>
                  </a:cubicBezTo>
                  <a:cubicBezTo>
                    <a:pt x="91" y="51"/>
                    <a:pt x="93" y="23"/>
                    <a:pt x="73" y="7"/>
                  </a:cubicBezTo>
                  <a:cubicBezTo>
                    <a:pt x="67" y="3"/>
                    <a:pt x="59" y="0"/>
                    <a:pt x="52" y="0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6265286" y="3472403"/>
              <a:ext cx="29265" cy="24387"/>
            </a:xfrm>
            <a:custGeom>
              <a:avLst/>
              <a:gdLst/>
              <a:ahLst/>
              <a:cxnLst/>
              <a:rect l="l" t="t" r="r" b="b"/>
              <a:pathLst>
                <a:path w="114" h="95" extrusionOk="0">
                  <a:moveTo>
                    <a:pt x="61" y="1"/>
                  </a:moveTo>
                  <a:cubicBezTo>
                    <a:pt x="52" y="1"/>
                    <a:pt x="43" y="4"/>
                    <a:pt x="36" y="13"/>
                  </a:cubicBezTo>
                  <a:cubicBezTo>
                    <a:pt x="25" y="24"/>
                    <a:pt x="16" y="38"/>
                    <a:pt x="7" y="51"/>
                  </a:cubicBezTo>
                  <a:cubicBezTo>
                    <a:pt x="0" y="61"/>
                    <a:pt x="2" y="77"/>
                    <a:pt x="13" y="86"/>
                  </a:cubicBezTo>
                  <a:cubicBezTo>
                    <a:pt x="18" y="91"/>
                    <a:pt x="26" y="94"/>
                    <a:pt x="34" y="94"/>
                  </a:cubicBezTo>
                  <a:cubicBezTo>
                    <a:pt x="38" y="94"/>
                    <a:pt x="43" y="93"/>
                    <a:pt x="48" y="91"/>
                  </a:cubicBezTo>
                  <a:cubicBezTo>
                    <a:pt x="60" y="81"/>
                    <a:pt x="73" y="72"/>
                    <a:pt x="85" y="63"/>
                  </a:cubicBezTo>
                  <a:cubicBezTo>
                    <a:pt x="113" y="37"/>
                    <a:pt x="88" y="1"/>
                    <a:pt x="61" y="1"/>
                  </a:cubicBezTo>
                  <a:close/>
                </a:path>
              </a:pathLst>
            </a:custGeom>
            <a:solidFill>
              <a:srgbClr val="523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6" name="Google Shape;2696;p32"/>
          <p:cNvGrpSpPr/>
          <p:nvPr/>
        </p:nvGrpSpPr>
        <p:grpSpPr>
          <a:xfrm>
            <a:off x="2220938" y="3424886"/>
            <a:ext cx="1206523" cy="833015"/>
            <a:chOff x="2324325" y="3605634"/>
            <a:chExt cx="1206523" cy="833015"/>
          </a:xfrm>
        </p:grpSpPr>
        <p:sp>
          <p:nvSpPr>
            <p:cNvPr id="2697" name="Google Shape;2697;p32"/>
            <p:cNvSpPr/>
            <p:nvPr/>
          </p:nvSpPr>
          <p:spPr>
            <a:xfrm>
              <a:off x="2482456" y="3738609"/>
              <a:ext cx="919783" cy="578362"/>
            </a:xfrm>
            <a:custGeom>
              <a:avLst/>
              <a:gdLst/>
              <a:ahLst/>
              <a:cxnLst/>
              <a:rect l="l" t="t" r="r" b="b"/>
              <a:pathLst>
                <a:path w="3583" h="2253" extrusionOk="0">
                  <a:moveTo>
                    <a:pt x="3443" y="1"/>
                  </a:moveTo>
                  <a:lnTo>
                    <a:pt x="1907" y="899"/>
                  </a:lnTo>
                  <a:lnTo>
                    <a:pt x="0" y="2016"/>
                  </a:lnTo>
                  <a:lnTo>
                    <a:pt x="101" y="2187"/>
                  </a:lnTo>
                  <a:lnTo>
                    <a:pt x="140" y="2253"/>
                  </a:lnTo>
                  <a:lnTo>
                    <a:pt x="3583" y="238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2508384" y="3738609"/>
              <a:ext cx="893856" cy="578875"/>
            </a:xfrm>
            <a:custGeom>
              <a:avLst/>
              <a:gdLst/>
              <a:ahLst/>
              <a:cxnLst/>
              <a:rect l="l" t="t" r="r" b="b"/>
              <a:pathLst>
                <a:path w="3482" h="2255" extrusionOk="0">
                  <a:moveTo>
                    <a:pt x="3342" y="1"/>
                  </a:moveTo>
                  <a:lnTo>
                    <a:pt x="1806" y="899"/>
                  </a:lnTo>
                  <a:cubicBezTo>
                    <a:pt x="1813" y="965"/>
                    <a:pt x="1833" y="1028"/>
                    <a:pt x="1861" y="1087"/>
                  </a:cubicBezTo>
                  <a:lnTo>
                    <a:pt x="1866" y="1096"/>
                  </a:lnTo>
                  <a:lnTo>
                    <a:pt x="0" y="2187"/>
                  </a:lnTo>
                  <a:lnTo>
                    <a:pt x="39" y="2254"/>
                  </a:lnTo>
                  <a:lnTo>
                    <a:pt x="3482" y="23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52808" y="3743229"/>
              <a:ext cx="42613" cy="71878"/>
            </a:xfrm>
            <a:custGeom>
              <a:avLst/>
              <a:gdLst/>
              <a:ahLst/>
              <a:cxnLst/>
              <a:rect l="l" t="t" r="r" b="b"/>
              <a:pathLst>
                <a:path w="166" h="280" extrusionOk="0">
                  <a:moveTo>
                    <a:pt x="27" y="0"/>
                  </a:moveTo>
                  <a:lnTo>
                    <a:pt x="1" y="14"/>
                  </a:lnTo>
                  <a:cubicBezTo>
                    <a:pt x="6" y="23"/>
                    <a:pt x="13" y="32"/>
                    <a:pt x="18" y="41"/>
                  </a:cubicBezTo>
                  <a:cubicBezTo>
                    <a:pt x="29" y="62"/>
                    <a:pt x="40" y="82"/>
                    <a:pt x="48" y="105"/>
                  </a:cubicBezTo>
                  <a:cubicBezTo>
                    <a:pt x="73" y="160"/>
                    <a:pt x="87" y="220"/>
                    <a:pt x="93" y="280"/>
                  </a:cubicBezTo>
                  <a:lnTo>
                    <a:pt x="165" y="23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2324325" y="4198114"/>
              <a:ext cx="254654" cy="240535"/>
            </a:xfrm>
            <a:custGeom>
              <a:avLst/>
              <a:gdLst/>
              <a:ahLst/>
              <a:cxnLst/>
              <a:rect l="l" t="t" r="r" b="b"/>
              <a:pathLst>
                <a:path w="992" h="937" extrusionOk="0">
                  <a:moveTo>
                    <a:pt x="474" y="0"/>
                  </a:moveTo>
                  <a:cubicBezTo>
                    <a:pt x="438" y="0"/>
                    <a:pt x="401" y="5"/>
                    <a:pt x="365" y="13"/>
                  </a:cubicBezTo>
                  <a:cubicBezTo>
                    <a:pt x="165" y="61"/>
                    <a:pt x="20" y="234"/>
                    <a:pt x="8" y="440"/>
                  </a:cubicBezTo>
                  <a:cubicBezTo>
                    <a:pt x="1" y="533"/>
                    <a:pt x="24" y="625"/>
                    <a:pt x="70" y="705"/>
                  </a:cubicBezTo>
                  <a:cubicBezTo>
                    <a:pt x="157" y="854"/>
                    <a:pt x="314" y="936"/>
                    <a:pt x="475" y="936"/>
                  </a:cubicBezTo>
                  <a:cubicBezTo>
                    <a:pt x="555" y="936"/>
                    <a:pt x="636" y="916"/>
                    <a:pt x="710" y="873"/>
                  </a:cubicBezTo>
                  <a:cubicBezTo>
                    <a:pt x="905" y="758"/>
                    <a:pt x="991" y="519"/>
                    <a:pt x="912" y="307"/>
                  </a:cubicBezTo>
                  <a:cubicBezTo>
                    <a:pt x="903" y="280"/>
                    <a:pt x="890" y="256"/>
                    <a:pt x="876" y="233"/>
                  </a:cubicBezTo>
                  <a:cubicBezTo>
                    <a:pt x="791" y="86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2324325" y="4276667"/>
              <a:ext cx="254140" cy="161982"/>
            </a:xfrm>
            <a:custGeom>
              <a:avLst/>
              <a:gdLst/>
              <a:ahLst/>
              <a:cxnLst/>
              <a:rect l="l" t="t" r="r" b="b"/>
              <a:pathLst>
                <a:path w="990" h="631" extrusionOk="0">
                  <a:moveTo>
                    <a:pt x="912" y="1"/>
                  </a:moveTo>
                  <a:cubicBezTo>
                    <a:pt x="898" y="222"/>
                    <a:pt x="731" y="402"/>
                    <a:pt x="514" y="434"/>
                  </a:cubicBezTo>
                  <a:cubicBezTo>
                    <a:pt x="491" y="438"/>
                    <a:pt x="468" y="439"/>
                    <a:pt x="446" y="439"/>
                  </a:cubicBezTo>
                  <a:cubicBezTo>
                    <a:pt x="252" y="439"/>
                    <a:pt x="76" y="319"/>
                    <a:pt x="8" y="134"/>
                  </a:cubicBezTo>
                  <a:lnTo>
                    <a:pt x="8" y="134"/>
                  </a:lnTo>
                  <a:cubicBezTo>
                    <a:pt x="1" y="227"/>
                    <a:pt x="24" y="319"/>
                    <a:pt x="70" y="399"/>
                  </a:cubicBezTo>
                  <a:cubicBezTo>
                    <a:pt x="157" y="548"/>
                    <a:pt x="314" y="630"/>
                    <a:pt x="475" y="630"/>
                  </a:cubicBezTo>
                  <a:cubicBezTo>
                    <a:pt x="555" y="630"/>
                    <a:pt x="636" y="610"/>
                    <a:pt x="710" y="567"/>
                  </a:cubicBezTo>
                  <a:cubicBezTo>
                    <a:pt x="905" y="452"/>
                    <a:pt x="990" y="213"/>
                    <a:pt x="91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005111" y="3994289"/>
              <a:ext cx="95238" cy="70595"/>
            </a:xfrm>
            <a:custGeom>
              <a:avLst/>
              <a:gdLst/>
              <a:ahLst/>
              <a:cxnLst/>
              <a:rect l="l" t="t" r="r" b="b"/>
              <a:pathLst>
                <a:path w="371" h="27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4"/>
                    <a:pt x="195" y="220"/>
                    <a:pt x="333" y="273"/>
                  </a:cubicBezTo>
                  <a:cubicBezTo>
                    <a:pt x="336" y="274"/>
                    <a:pt x="338" y="274"/>
                    <a:pt x="341" y="274"/>
                  </a:cubicBezTo>
                  <a:cubicBezTo>
                    <a:pt x="358" y="274"/>
                    <a:pt x="371" y="255"/>
                    <a:pt x="361" y="239"/>
                  </a:cubicBezTo>
                  <a:lnTo>
                    <a:pt x="278" y="96"/>
                  </a:lnTo>
                  <a:cubicBezTo>
                    <a:pt x="209" y="82"/>
                    <a:pt x="142" y="61"/>
                    <a:pt x="78" y="32"/>
                  </a:cubicBezTo>
                  <a:cubicBezTo>
                    <a:pt x="53" y="24"/>
                    <a:pt x="29" y="1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140909" y="4019703"/>
              <a:ext cx="88307" cy="61353"/>
            </a:xfrm>
            <a:custGeom>
              <a:avLst/>
              <a:gdLst/>
              <a:ahLst/>
              <a:cxnLst/>
              <a:rect l="l" t="t" r="r" b="b"/>
              <a:pathLst>
                <a:path w="344" h="239" extrusionOk="0">
                  <a:moveTo>
                    <a:pt x="223" y="1"/>
                  </a:moveTo>
                  <a:cubicBezTo>
                    <a:pt x="149" y="15"/>
                    <a:pt x="75" y="22"/>
                    <a:pt x="0" y="22"/>
                  </a:cubicBezTo>
                  <a:lnTo>
                    <a:pt x="119" y="227"/>
                  </a:lnTo>
                  <a:cubicBezTo>
                    <a:pt x="122" y="234"/>
                    <a:pt x="129" y="238"/>
                    <a:pt x="138" y="238"/>
                  </a:cubicBezTo>
                  <a:cubicBezTo>
                    <a:pt x="148" y="238"/>
                    <a:pt x="158" y="238"/>
                    <a:pt x="168" y="238"/>
                  </a:cubicBezTo>
                  <a:cubicBezTo>
                    <a:pt x="219" y="238"/>
                    <a:pt x="269" y="234"/>
                    <a:pt x="319" y="227"/>
                  </a:cubicBezTo>
                  <a:cubicBezTo>
                    <a:pt x="335" y="225"/>
                    <a:pt x="344" y="208"/>
                    <a:pt x="335" y="193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250266" y="3985304"/>
              <a:ext cx="81633" cy="77269"/>
            </a:xfrm>
            <a:custGeom>
              <a:avLst/>
              <a:gdLst/>
              <a:ahLst/>
              <a:cxnLst/>
              <a:rect l="l" t="t" r="r" b="b"/>
              <a:pathLst>
                <a:path w="318" h="301" extrusionOk="0">
                  <a:moveTo>
                    <a:pt x="190" y="0"/>
                  </a:moveTo>
                  <a:cubicBezTo>
                    <a:pt x="128" y="32"/>
                    <a:pt x="66" y="59"/>
                    <a:pt x="1" y="82"/>
                  </a:cubicBezTo>
                  <a:lnTo>
                    <a:pt x="123" y="290"/>
                  </a:lnTo>
                  <a:cubicBezTo>
                    <a:pt x="127" y="297"/>
                    <a:pt x="135" y="301"/>
                    <a:pt x="143" y="301"/>
                  </a:cubicBezTo>
                  <a:cubicBezTo>
                    <a:pt x="145" y="301"/>
                    <a:pt x="148" y="300"/>
                    <a:pt x="151" y="299"/>
                  </a:cubicBezTo>
                  <a:cubicBezTo>
                    <a:pt x="201" y="281"/>
                    <a:pt x="252" y="262"/>
                    <a:pt x="300" y="239"/>
                  </a:cubicBezTo>
                  <a:cubicBezTo>
                    <a:pt x="312" y="232"/>
                    <a:pt x="317" y="218"/>
                    <a:pt x="310" y="205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3486950" y="3743743"/>
              <a:ext cx="31062" cy="77782"/>
            </a:xfrm>
            <a:custGeom>
              <a:avLst/>
              <a:gdLst/>
              <a:ahLst/>
              <a:cxnLst/>
              <a:rect l="l" t="t" r="r" b="b"/>
              <a:pathLst>
                <a:path w="121" h="303" extrusionOk="0">
                  <a:moveTo>
                    <a:pt x="91" y="0"/>
                  </a:moveTo>
                  <a:cubicBezTo>
                    <a:pt x="62" y="62"/>
                    <a:pt x="32" y="122"/>
                    <a:pt x="0" y="181"/>
                  </a:cubicBezTo>
                  <a:lnTo>
                    <a:pt x="64" y="290"/>
                  </a:lnTo>
                  <a:cubicBezTo>
                    <a:pt x="68" y="298"/>
                    <a:pt x="77" y="302"/>
                    <a:pt x="85" y="302"/>
                  </a:cubicBezTo>
                  <a:cubicBezTo>
                    <a:pt x="96" y="302"/>
                    <a:pt x="107" y="295"/>
                    <a:pt x="108" y="281"/>
                  </a:cubicBezTo>
                  <a:cubicBezTo>
                    <a:pt x="121" y="188"/>
                    <a:pt x="115" y="92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2965065" y="3631048"/>
              <a:ext cx="564757" cy="434606"/>
            </a:xfrm>
            <a:custGeom>
              <a:avLst/>
              <a:gdLst/>
              <a:ahLst/>
              <a:cxnLst/>
              <a:rect l="l" t="t" r="r" b="b"/>
              <a:pathLst>
                <a:path w="2200" h="1693" extrusionOk="0">
                  <a:moveTo>
                    <a:pt x="1376" y="0"/>
                  </a:moveTo>
                  <a:cubicBezTo>
                    <a:pt x="1166" y="0"/>
                    <a:pt x="936" y="62"/>
                    <a:pt x="721" y="188"/>
                  </a:cubicBezTo>
                  <a:cubicBezTo>
                    <a:pt x="234" y="473"/>
                    <a:pt x="1" y="980"/>
                    <a:pt x="179" y="1343"/>
                  </a:cubicBezTo>
                  <a:cubicBezTo>
                    <a:pt x="185" y="1355"/>
                    <a:pt x="192" y="1366"/>
                    <a:pt x="197" y="1378"/>
                  </a:cubicBezTo>
                  <a:cubicBezTo>
                    <a:pt x="319" y="1585"/>
                    <a:pt x="559" y="1692"/>
                    <a:pt x="835" y="1692"/>
                  </a:cubicBezTo>
                  <a:cubicBezTo>
                    <a:pt x="1044" y="1692"/>
                    <a:pt x="1275" y="1631"/>
                    <a:pt x="1490" y="1504"/>
                  </a:cubicBezTo>
                  <a:cubicBezTo>
                    <a:pt x="1964" y="1228"/>
                    <a:pt x="2200" y="736"/>
                    <a:pt x="2046" y="377"/>
                  </a:cubicBezTo>
                  <a:cubicBezTo>
                    <a:pt x="2035" y="356"/>
                    <a:pt x="2026" y="335"/>
                    <a:pt x="2014" y="315"/>
                  </a:cubicBezTo>
                  <a:cubicBezTo>
                    <a:pt x="1893" y="108"/>
                    <a:pt x="1653" y="0"/>
                    <a:pt x="1376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2"/>
            <p:cNvSpPr/>
            <p:nvPr/>
          </p:nvSpPr>
          <p:spPr>
            <a:xfrm>
              <a:off x="3011015" y="3727827"/>
              <a:ext cx="518806" cy="337827"/>
            </a:xfrm>
            <a:custGeom>
              <a:avLst/>
              <a:gdLst/>
              <a:ahLst/>
              <a:cxnLst/>
              <a:rect l="l" t="t" r="r" b="b"/>
              <a:pathLst>
                <a:path w="2021" h="1316" extrusionOk="0">
                  <a:moveTo>
                    <a:pt x="1867" y="0"/>
                  </a:moveTo>
                  <a:lnTo>
                    <a:pt x="1867" y="0"/>
                  </a:lnTo>
                  <a:cubicBezTo>
                    <a:pt x="1713" y="319"/>
                    <a:pt x="1502" y="610"/>
                    <a:pt x="1209" y="810"/>
                  </a:cubicBezTo>
                  <a:cubicBezTo>
                    <a:pt x="985" y="962"/>
                    <a:pt x="709" y="1054"/>
                    <a:pt x="437" y="1054"/>
                  </a:cubicBezTo>
                  <a:cubicBezTo>
                    <a:pt x="287" y="1054"/>
                    <a:pt x="139" y="1026"/>
                    <a:pt x="0" y="966"/>
                  </a:cubicBezTo>
                  <a:lnTo>
                    <a:pt x="0" y="966"/>
                  </a:lnTo>
                  <a:cubicBezTo>
                    <a:pt x="6" y="978"/>
                    <a:pt x="13" y="989"/>
                    <a:pt x="18" y="1001"/>
                  </a:cubicBezTo>
                  <a:cubicBezTo>
                    <a:pt x="140" y="1208"/>
                    <a:pt x="380" y="1315"/>
                    <a:pt x="656" y="1315"/>
                  </a:cubicBezTo>
                  <a:cubicBezTo>
                    <a:pt x="865" y="1315"/>
                    <a:pt x="1096" y="1254"/>
                    <a:pt x="1311" y="1127"/>
                  </a:cubicBezTo>
                  <a:cubicBezTo>
                    <a:pt x="1785" y="851"/>
                    <a:pt x="2021" y="359"/>
                    <a:pt x="186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3397102" y="3631818"/>
              <a:ext cx="120909" cy="189707"/>
            </a:xfrm>
            <a:custGeom>
              <a:avLst/>
              <a:gdLst/>
              <a:ahLst/>
              <a:cxnLst/>
              <a:rect l="l" t="t" r="r" b="b"/>
              <a:pathLst>
                <a:path w="471" h="739" extrusionOk="0">
                  <a:moveTo>
                    <a:pt x="30" y="1"/>
                  </a:moveTo>
                  <a:cubicBezTo>
                    <a:pt x="13" y="1"/>
                    <a:pt x="0" y="20"/>
                    <a:pt x="11" y="36"/>
                  </a:cubicBezTo>
                  <a:lnTo>
                    <a:pt x="350" y="617"/>
                  </a:lnTo>
                  <a:lnTo>
                    <a:pt x="414" y="726"/>
                  </a:lnTo>
                  <a:cubicBezTo>
                    <a:pt x="418" y="734"/>
                    <a:pt x="427" y="738"/>
                    <a:pt x="435" y="738"/>
                  </a:cubicBezTo>
                  <a:cubicBezTo>
                    <a:pt x="446" y="738"/>
                    <a:pt x="457" y="731"/>
                    <a:pt x="458" y="717"/>
                  </a:cubicBezTo>
                  <a:cubicBezTo>
                    <a:pt x="471" y="624"/>
                    <a:pt x="465" y="528"/>
                    <a:pt x="441" y="436"/>
                  </a:cubicBezTo>
                  <a:cubicBezTo>
                    <a:pt x="426" y="383"/>
                    <a:pt x="405" y="332"/>
                    <a:pt x="377" y="284"/>
                  </a:cubicBezTo>
                  <a:cubicBezTo>
                    <a:pt x="299" y="155"/>
                    <a:pt x="181" y="56"/>
                    <a:pt x="39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F0B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3268492" y="3615389"/>
              <a:ext cx="219485" cy="324992"/>
            </a:xfrm>
            <a:custGeom>
              <a:avLst/>
              <a:gdLst/>
              <a:ahLst/>
              <a:cxnLst/>
              <a:rect l="l" t="t" r="r" b="b"/>
              <a:pathLst>
                <a:path w="855" h="1266" extrusionOk="0">
                  <a:moveTo>
                    <a:pt x="176" y="1"/>
                  </a:moveTo>
                  <a:cubicBezTo>
                    <a:pt x="125" y="1"/>
                    <a:pt x="75" y="5"/>
                    <a:pt x="25" y="12"/>
                  </a:cubicBezTo>
                  <a:cubicBezTo>
                    <a:pt x="9" y="14"/>
                    <a:pt x="0" y="33"/>
                    <a:pt x="9" y="47"/>
                  </a:cubicBezTo>
                  <a:lnTo>
                    <a:pt x="598" y="1052"/>
                  </a:lnTo>
                  <a:lnTo>
                    <a:pt x="715" y="1254"/>
                  </a:lnTo>
                  <a:cubicBezTo>
                    <a:pt x="720" y="1261"/>
                    <a:pt x="728" y="1265"/>
                    <a:pt x="736" y="1265"/>
                  </a:cubicBezTo>
                  <a:cubicBezTo>
                    <a:pt x="743" y="1265"/>
                    <a:pt x="750" y="1262"/>
                    <a:pt x="754" y="1255"/>
                  </a:cubicBezTo>
                  <a:cubicBezTo>
                    <a:pt x="791" y="1208"/>
                    <a:pt x="823" y="1156"/>
                    <a:pt x="851" y="1105"/>
                  </a:cubicBezTo>
                  <a:cubicBezTo>
                    <a:pt x="855" y="1096"/>
                    <a:pt x="855" y="1087"/>
                    <a:pt x="850" y="1080"/>
                  </a:cubicBezTo>
                  <a:lnTo>
                    <a:pt x="731" y="875"/>
                  </a:lnTo>
                  <a:lnTo>
                    <a:pt x="225" y="14"/>
                  </a:lnTo>
                  <a:cubicBezTo>
                    <a:pt x="220" y="7"/>
                    <a:pt x="213" y="1"/>
                    <a:pt x="206" y="1"/>
                  </a:cubicBezTo>
                  <a:cubicBezTo>
                    <a:pt x="196" y="1"/>
                    <a:pt x="186" y="1"/>
                    <a:pt x="176" y="1"/>
                  </a:cubicBezTo>
                  <a:close/>
                </a:path>
              </a:pathLst>
            </a:custGeom>
            <a:solidFill>
              <a:srgbClr val="F0B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2976873" y="3875177"/>
              <a:ext cx="123733" cy="189707"/>
            </a:xfrm>
            <a:custGeom>
              <a:avLst/>
              <a:gdLst/>
              <a:ahLst/>
              <a:cxnLst/>
              <a:rect l="l" t="t" r="r" b="b"/>
              <a:pathLst>
                <a:path w="482" h="739" extrusionOk="0">
                  <a:moveTo>
                    <a:pt x="47" y="0"/>
                  </a:moveTo>
                  <a:cubicBezTo>
                    <a:pt x="35" y="0"/>
                    <a:pt x="25" y="7"/>
                    <a:pt x="24" y="21"/>
                  </a:cubicBezTo>
                  <a:cubicBezTo>
                    <a:pt x="1" y="171"/>
                    <a:pt x="31" y="323"/>
                    <a:pt x="105" y="454"/>
                  </a:cubicBezTo>
                  <a:cubicBezTo>
                    <a:pt x="107" y="458"/>
                    <a:pt x="109" y="461"/>
                    <a:pt x="112" y="465"/>
                  </a:cubicBezTo>
                  <a:cubicBezTo>
                    <a:pt x="190" y="588"/>
                    <a:pt x="305" y="684"/>
                    <a:pt x="443" y="737"/>
                  </a:cubicBezTo>
                  <a:cubicBezTo>
                    <a:pt x="446" y="738"/>
                    <a:pt x="449" y="739"/>
                    <a:pt x="452" y="739"/>
                  </a:cubicBezTo>
                  <a:cubicBezTo>
                    <a:pt x="469" y="739"/>
                    <a:pt x="482" y="720"/>
                    <a:pt x="471" y="703"/>
                  </a:cubicBezTo>
                  <a:lnTo>
                    <a:pt x="388" y="560"/>
                  </a:lnTo>
                  <a:lnTo>
                    <a:pt x="68" y="13"/>
                  </a:lnTo>
                  <a:cubicBezTo>
                    <a:pt x="63" y="4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F0B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2"/>
            <p:cNvSpPr/>
            <p:nvPr/>
          </p:nvSpPr>
          <p:spPr>
            <a:xfrm>
              <a:off x="3009732" y="3756321"/>
              <a:ext cx="219485" cy="324735"/>
            </a:xfrm>
            <a:custGeom>
              <a:avLst/>
              <a:gdLst/>
              <a:ahLst/>
              <a:cxnLst/>
              <a:rect l="l" t="t" r="r" b="b"/>
              <a:pathLst>
                <a:path w="855" h="1265" extrusionOk="0">
                  <a:moveTo>
                    <a:pt x="120" y="1"/>
                  </a:moveTo>
                  <a:cubicBezTo>
                    <a:pt x="113" y="1"/>
                    <a:pt x="106" y="4"/>
                    <a:pt x="101" y="9"/>
                  </a:cubicBezTo>
                  <a:cubicBezTo>
                    <a:pt x="66" y="57"/>
                    <a:pt x="32" y="109"/>
                    <a:pt x="4" y="162"/>
                  </a:cubicBezTo>
                  <a:cubicBezTo>
                    <a:pt x="0" y="169"/>
                    <a:pt x="0" y="178"/>
                    <a:pt x="4" y="185"/>
                  </a:cubicBezTo>
                  <a:lnTo>
                    <a:pt x="511" y="1048"/>
                  </a:lnTo>
                  <a:lnTo>
                    <a:pt x="630" y="1253"/>
                  </a:lnTo>
                  <a:cubicBezTo>
                    <a:pt x="633" y="1260"/>
                    <a:pt x="640" y="1264"/>
                    <a:pt x="649" y="1264"/>
                  </a:cubicBezTo>
                  <a:cubicBezTo>
                    <a:pt x="659" y="1264"/>
                    <a:pt x="669" y="1264"/>
                    <a:pt x="679" y="1264"/>
                  </a:cubicBezTo>
                  <a:cubicBezTo>
                    <a:pt x="730" y="1264"/>
                    <a:pt x="780" y="1260"/>
                    <a:pt x="830" y="1253"/>
                  </a:cubicBezTo>
                  <a:cubicBezTo>
                    <a:pt x="846" y="1251"/>
                    <a:pt x="855" y="1234"/>
                    <a:pt x="846" y="1219"/>
                  </a:cubicBezTo>
                  <a:lnTo>
                    <a:pt x="734" y="1027"/>
                  </a:lnTo>
                  <a:lnTo>
                    <a:pt x="140" y="13"/>
                  </a:lnTo>
                  <a:cubicBezTo>
                    <a:pt x="135" y="5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0B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2"/>
            <p:cNvSpPr/>
            <p:nvPr/>
          </p:nvSpPr>
          <p:spPr>
            <a:xfrm>
              <a:off x="3079043" y="3681620"/>
              <a:ext cx="252857" cy="380954"/>
            </a:xfrm>
            <a:custGeom>
              <a:avLst/>
              <a:gdLst/>
              <a:ahLst/>
              <a:cxnLst/>
              <a:rect l="l" t="t" r="r" b="b"/>
              <a:pathLst>
                <a:path w="985" h="1484" extrusionOk="0">
                  <a:moveTo>
                    <a:pt x="153" y="1"/>
                  </a:moveTo>
                  <a:cubicBezTo>
                    <a:pt x="148" y="1"/>
                    <a:pt x="143" y="2"/>
                    <a:pt x="139" y="5"/>
                  </a:cubicBezTo>
                  <a:cubicBezTo>
                    <a:pt x="95" y="37"/>
                    <a:pt x="52" y="69"/>
                    <a:pt x="11" y="106"/>
                  </a:cubicBezTo>
                  <a:cubicBezTo>
                    <a:pt x="3" y="113"/>
                    <a:pt x="1" y="125"/>
                    <a:pt x="8" y="134"/>
                  </a:cubicBezTo>
                  <a:lnTo>
                    <a:pt x="669" y="1265"/>
                  </a:lnTo>
                  <a:lnTo>
                    <a:pt x="792" y="1473"/>
                  </a:lnTo>
                  <a:cubicBezTo>
                    <a:pt x="795" y="1480"/>
                    <a:pt x="802" y="1484"/>
                    <a:pt x="810" y="1484"/>
                  </a:cubicBezTo>
                  <a:cubicBezTo>
                    <a:pt x="813" y="1484"/>
                    <a:pt x="815" y="1483"/>
                    <a:pt x="818" y="1482"/>
                  </a:cubicBezTo>
                  <a:cubicBezTo>
                    <a:pt x="869" y="1464"/>
                    <a:pt x="919" y="1445"/>
                    <a:pt x="968" y="1422"/>
                  </a:cubicBezTo>
                  <a:cubicBezTo>
                    <a:pt x="981" y="1415"/>
                    <a:pt x="984" y="1401"/>
                    <a:pt x="977" y="1388"/>
                  </a:cubicBezTo>
                  <a:lnTo>
                    <a:pt x="857" y="1183"/>
                  </a:lnTo>
                  <a:lnTo>
                    <a:pt x="172" y="12"/>
                  </a:lnTo>
                  <a:cubicBezTo>
                    <a:pt x="168" y="5"/>
                    <a:pt x="160" y="1"/>
                    <a:pt x="153" y="1"/>
                  </a:cubicBezTo>
                  <a:close/>
                </a:path>
              </a:pathLst>
            </a:custGeom>
            <a:solidFill>
              <a:srgbClr val="F0B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3165810" y="3633872"/>
              <a:ext cx="252857" cy="380697"/>
            </a:xfrm>
            <a:custGeom>
              <a:avLst/>
              <a:gdLst/>
              <a:ahLst/>
              <a:cxnLst/>
              <a:rect l="l" t="t" r="r" b="b"/>
              <a:pathLst>
                <a:path w="985" h="1483" extrusionOk="0">
                  <a:moveTo>
                    <a:pt x="175" y="0"/>
                  </a:moveTo>
                  <a:cubicBezTo>
                    <a:pt x="172" y="0"/>
                    <a:pt x="170" y="1"/>
                    <a:pt x="167" y="2"/>
                  </a:cubicBezTo>
                  <a:cubicBezTo>
                    <a:pt x="117" y="19"/>
                    <a:pt x="66" y="39"/>
                    <a:pt x="18" y="62"/>
                  </a:cubicBezTo>
                  <a:cubicBezTo>
                    <a:pt x="6" y="69"/>
                    <a:pt x="1" y="83"/>
                    <a:pt x="8" y="96"/>
                  </a:cubicBezTo>
                  <a:lnTo>
                    <a:pt x="692" y="1263"/>
                  </a:lnTo>
                  <a:lnTo>
                    <a:pt x="814" y="1472"/>
                  </a:lnTo>
                  <a:cubicBezTo>
                    <a:pt x="819" y="1479"/>
                    <a:pt x="827" y="1483"/>
                    <a:pt x="835" y="1483"/>
                  </a:cubicBezTo>
                  <a:cubicBezTo>
                    <a:pt x="840" y="1483"/>
                    <a:pt x="844" y="1481"/>
                    <a:pt x="848" y="1479"/>
                  </a:cubicBezTo>
                  <a:cubicBezTo>
                    <a:pt x="892" y="1449"/>
                    <a:pt x="935" y="1415"/>
                    <a:pt x="974" y="1380"/>
                  </a:cubicBezTo>
                  <a:cubicBezTo>
                    <a:pt x="982" y="1371"/>
                    <a:pt x="984" y="1359"/>
                    <a:pt x="979" y="1350"/>
                  </a:cubicBezTo>
                  <a:lnTo>
                    <a:pt x="852" y="1132"/>
                  </a:lnTo>
                  <a:lnTo>
                    <a:pt x="195" y="12"/>
                  </a:lnTo>
                  <a:cubicBezTo>
                    <a:pt x="191" y="4"/>
                    <a:pt x="183" y="0"/>
                    <a:pt x="175" y="0"/>
                  </a:cubicBezTo>
                  <a:close/>
                </a:path>
              </a:pathLst>
            </a:custGeom>
            <a:solidFill>
              <a:srgbClr val="F0B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3343451" y="3924465"/>
              <a:ext cx="75215" cy="90361"/>
            </a:xfrm>
            <a:custGeom>
              <a:avLst/>
              <a:gdLst/>
              <a:ahLst/>
              <a:cxnLst/>
              <a:rect l="l" t="t" r="r" b="b"/>
              <a:pathLst>
                <a:path w="293" h="352" extrusionOk="0">
                  <a:moveTo>
                    <a:pt x="160" y="0"/>
                  </a:moveTo>
                  <a:cubicBezTo>
                    <a:pt x="108" y="48"/>
                    <a:pt x="55" y="90"/>
                    <a:pt x="0" y="131"/>
                  </a:cubicBezTo>
                  <a:lnTo>
                    <a:pt x="122" y="340"/>
                  </a:lnTo>
                  <a:cubicBezTo>
                    <a:pt x="127" y="348"/>
                    <a:pt x="135" y="352"/>
                    <a:pt x="142" y="352"/>
                  </a:cubicBezTo>
                  <a:cubicBezTo>
                    <a:pt x="147" y="352"/>
                    <a:pt x="152" y="350"/>
                    <a:pt x="156" y="347"/>
                  </a:cubicBezTo>
                  <a:cubicBezTo>
                    <a:pt x="200" y="317"/>
                    <a:pt x="243" y="283"/>
                    <a:pt x="282" y="248"/>
                  </a:cubicBezTo>
                  <a:cubicBezTo>
                    <a:pt x="290" y="241"/>
                    <a:pt x="292" y="228"/>
                    <a:pt x="287" y="218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3421489" y="3840008"/>
              <a:ext cx="66487" cy="100116"/>
            </a:xfrm>
            <a:custGeom>
              <a:avLst/>
              <a:gdLst/>
              <a:ahLst/>
              <a:cxnLst/>
              <a:rect l="l" t="t" r="r" b="b"/>
              <a:pathLst>
                <a:path w="259" h="390" extrusionOk="0">
                  <a:moveTo>
                    <a:pt x="133" y="0"/>
                  </a:moveTo>
                  <a:cubicBezTo>
                    <a:pt x="93" y="62"/>
                    <a:pt x="48" y="120"/>
                    <a:pt x="1" y="175"/>
                  </a:cubicBezTo>
                  <a:lnTo>
                    <a:pt x="119" y="379"/>
                  </a:lnTo>
                  <a:cubicBezTo>
                    <a:pt x="124" y="386"/>
                    <a:pt x="131" y="390"/>
                    <a:pt x="139" y="390"/>
                  </a:cubicBezTo>
                  <a:cubicBezTo>
                    <a:pt x="146" y="390"/>
                    <a:pt x="153" y="386"/>
                    <a:pt x="158" y="380"/>
                  </a:cubicBezTo>
                  <a:cubicBezTo>
                    <a:pt x="193" y="333"/>
                    <a:pt x="227" y="281"/>
                    <a:pt x="255" y="228"/>
                  </a:cubicBezTo>
                  <a:cubicBezTo>
                    <a:pt x="259" y="221"/>
                    <a:pt x="259" y="212"/>
                    <a:pt x="255" y="207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2968402" y="3605634"/>
              <a:ext cx="562446" cy="509564"/>
            </a:xfrm>
            <a:custGeom>
              <a:avLst/>
              <a:gdLst/>
              <a:ahLst/>
              <a:cxnLst/>
              <a:rect l="l" t="t" r="r" b="b"/>
              <a:pathLst>
                <a:path w="2191" h="1985" extrusionOk="0">
                  <a:moveTo>
                    <a:pt x="1369" y="0"/>
                  </a:moveTo>
                  <a:cubicBezTo>
                    <a:pt x="1118" y="4"/>
                    <a:pt x="874" y="75"/>
                    <a:pt x="662" y="207"/>
                  </a:cubicBezTo>
                  <a:cubicBezTo>
                    <a:pt x="327" y="405"/>
                    <a:pt x="0" y="759"/>
                    <a:pt x="4" y="1170"/>
                  </a:cubicBezTo>
                  <a:cubicBezTo>
                    <a:pt x="4" y="1201"/>
                    <a:pt x="7" y="1232"/>
                    <a:pt x="11" y="1263"/>
                  </a:cubicBezTo>
                  <a:cubicBezTo>
                    <a:pt x="13" y="1295"/>
                    <a:pt x="25" y="1325"/>
                    <a:pt x="44" y="1348"/>
                  </a:cubicBezTo>
                  <a:cubicBezTo>
                    <a:pt x="57" y="1363"/>
                    <a:pt x="74" y="1370"/>
                    <a:pt x="91" y="1370"/>
                  </a:cubicBezTo>
                  <a:cubicBezTo>
                    <a:pt x="104" y="1370"/>
                    <a:pt x="116" y="1366"/>
                    <a:pt x="127" y="1359"/>
                  </a:cubicBezTo>
                  <a:cubicBezTo>
                    <a:pt x="145" y="1347"/>
                    <a:pt x="150" y="1322"/>
                    <a:pt x="170" y="1311"/>
                  </a:cubicBezTo>
                  <a:cubicBezTo>
                    <a:pt x="176" y="1308"/>
                    <a:pt x="184" y="1307"/>
                    <a:pt x="191" y="1307"/>
                  </a:cubicBezTo>
                  <a:cubicBezTo>
                    <a:pt x="202" y="1307"/>
                    <a:pt x="213" y="1310"/>
                    <a:pt x="221" y="1316"/>
                  </a:cubicBezTo>
                  <a:cubicBezTo>
                    <a:pt x="235" y="1329"/>
                    <a:pt x="246" y="1345"/>
                    <a:pt x="255" y="1361"/>
                  </a:cubicBezTo>
                  <a:cubicBezTo>
                    <a:pt x="313" y="1476"/>
                    <a:pt x="315" y="1658"/>
                    <a:pt x="306" y="1785"/>
                  </a:cubicBezTo>
                  <a:cubicBezTo>
                    <a:pt x="299" y="1831"/>
                    <a:pt x="306" y="1877"/>
                    <a:pt x="322" y="1921"/>
                  </a:cubicBezTo>
                  <a:cubicBezTo>
                    <a:pt x="340" y="1956"/>
                    <a:pt x="379" y="1984"/>
                    <a:pt x="415" y="1984"/>
                  </a:cubicBezTo>
                  <a:cubicBezTo>
                    <a:pt x="421" y="1984"/>
                    <a:pt x="427" y="1983"/>
                    <a:pt x="434" y="1982"/>
                  </a:cubicBezTo>
                  <a:cubicBezTo>
                    <a:pt x="474" y="1969"/>
                    <a:pt x="495" y="1927"/>
                    <a:pt x="504" y="1883"/>
                  </a:cubicBezTo>
                  <a:cubicBezTo>
                    <a:pt x="506" y="1872"/>
                    <a:pt x="508" y="1863"/>
                    <a:pt x="508" y="1854"/>
                  </a:cubicBezTo>
                  <a:cubicBezTo>
                    <a:pt x="524" y="1704"/>
                    <a:pt x="476" y="1543"/>
                    <a:pt x="534" y="1405"/>
                  </a:cubicBezTo>
                  <a:cubicBezTo>
                    <a:pt x="553" y="1361"/>
                    <a:pt x="595" y="1318"/>
                    <a:pt x="637" y="1318"/>
                  </a:cubicBezTo>
                  <a:cubicBezTo>
                    <a:pt x="646" y="1318"/>
                    <a:pt x="655" y="1320"/>
                    <a:pt x="664" y="1324"/>
                  </a:cubicBezTo>
                  <a:cubicBezTo>
                    <a:pt x="738" y="1354"/>
                    <a:pt x="710" y="1474"/>
                    <a:pt x="764" y="1532"/>
                  </a:cubicBezTo>
                  <a:cubicBezTo>
                    <a:pt x="783" y="1553"/>
                    <a:pt x="809" y="1562"/>
                    <a:pt x="836" y="1562"/>
                  </a:cubicBezTo>
                  <a:cubicBezTo>
                    <a:pt x="868" y="1562"/>
                    <a:pt x="901" y="1549"/>
                    <a:pt x="925" y="1527"/>
                  </a:cubicBezTo>
                  <a:cubicBezTo>
                    <a:pt x="970" y="1486"/>
                    <a:pt x="989" y="1424"/>
                    <a:pt x="1003" y="1366"/>
                  </a:cubicBezTo>
                  <a:cubicBezTo>
                    <a:pt x="1016" y="1290"/>
                    <a:pt x="1033" y="1217"/>
                    <a:pt x="1056" y="1145"/>
                  </a:cubicBezTo>
                  <a:cubicBezTo>
                    <a:pt x="1083" y="1072"/>
                    <a:pt x="1125" y="1005"/>
                    <a:pt x="1191" y="968"/>
                  </a:cubicBezTo>
                  <a:cubicBezTo>
                    <a:pt x="1218" y="953"/>
                    <a:pt x="1251" y="944"/>
                    <a:pt x="1284" y="944"/>
                  </a:cubicBezTo>
                  <a:cubicBezTo>
                    <a:pt x="1326" y="944"/>
                    <a:pt x="1367" y="958"/>
                    <a:pt x="1396" y="989"/>
                  </a:cubicBezTo>
                  <a:cubicBezTo>
                    <a:pt x="1454" y="1051"/>
                    <a:pt x="1451" y="1157"/>
                    <a:pt x="1513" y="1216"/>
                  </a:cubicBezTo>
                  <a:cubicBezTo>
                    <a:pt x="1540" y="1240"/>
                    <a:pt x="1575" y="1253"/>
                    <a:pt x="1611" y="1253"/>
                  </a:cubicBezTo>
                  <a:cubicBezTo>
                    <a:pt x="1632" y="1253"/>
                    <a:pt x="1652" y="1249"/>
                    <a:pt x="1672" y="1240"/>
                  </a:cubicBezTo>
                  <a:cubicBezTo>
                    <a:pt x="1723" y="1214"/>
                    <a:pt x="1762" y="1168"/>
                    <a:pt x="1778" y="1111"/>
                  </a:cubicBezTo>
                  <a:cubicBezTo>
                    <a:pt x="1785" y="1074"/>
                    <a:pt x="1796" y="1035"/>
                    <a:pt x="1806" y="998"/>
                  </a:cubicBezTo>
                  <a:cubicBezTo>
                    <a:pt x="1821" y="966"/>
                    <a:pt x="1851" y="939"/>
                    <a:pt x="1884" y="939"/>
                  </a:cubicBezTo>
                  <a:cubicBezTo>
                    <a:pt x="1887" y="939"/>
                    <a:pt x="1891" y="939"/>
                    <a:pt x="1895" y="940"/>
                  </a:cubicBezTo>
                  <a:cubicBezTo>
                    <a:pt x="2001" y="959"/>
                    <a:pt x="1980" y="1194"/>
                    <a:pt x="1994" y="1269"/>
                  </a:cubicBezTo>
                  <a:cubicBezTo>
                    <a:pt x="1997" y="1295"/>
                    <a:pt x="2010" y="1320"/>
                    <a:pt x="2029" y="1339"/>
                  </a:cubicBezTo>
                  <a:cubicBezTo>
                    <a:pt x="2041" y="1345"/>
                    <a:pt x="2053" y="1348"/>
                    <a:pt x="2064" y="1348"/>
                  </a:cubicBezTo>
                  <a:cubicBezTo>
                    <a:pt x="2086" y="1348"/>
                    <a:pt x="2106" y="1339"/>
                    <a:pt x="2121" y="1322"/>
                  </a:cubicBezTo>
                  <a:cubicBezTo>
                    <a:pt x="2142" y="1295"/>
                    <a:pt x="2158" y="1263"/>
                    <a:pt x="2162" y="1230"/>
                  </a:cubicBezTo>
                  <a:cubicBezTo>
                    <a:pt x="2190" y="1104"/>
                    <a:pt x="2190" y="975"/>
                    <a:pt x="2188" y="848"/>
                  </a:cubicBezTo>
                  <a:lnTo>
                    <a:pt x="2187" y="775"/>
                  </a:lnTo>
                  <a:cubicBezTo>
                    <a:pt x="2185" y="639"/>
                    <a:pt x="2172" y="501"/>
                    <a:pt x="2103" y="381"/>
                  </a:cubicBezTo>
                  <a:cubicBezTo>
                    <a:pt x="1966" y="138"/>
                    <a:pt x="1697" y="0"/>
                    <a:pt x="1369" y="0"/>
                  </a:cubicBezTo>
                  <a:close/>
                </a:path>
              </a:pathLst>
            </a:custGeom>
            <a:solidFill>
              <a:srgbClr val="FFF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2969172" y="3822552"/>
              <a:ext cx="561676" cy="292647"/>
            </a:xfrm>
            <a:custGeom>
              <a:avLst/>
              <a:gdLst/>
              <a:ahLst/>
              <a:cxnLst/>
              <a:rect l="l" t="t" r="r" b="b"/>
              <a:pathLst>
                <a:path w="2188" h="1140" extrusionOk="0">
                  <a:moveTo>
                    <a:pt x="2184" y="1"/>
                  </a:moveTo>
                  <a:lnTo>
                    <a:pt x="2184" y="1"/>
                  </a:lnTo>
                  <a:cubicBezTo>
                    <a:pt x="2182" y="42"/>
                    <a:pt x="2180" y="82"/>
                    <a:pt x="2175" y="123"/>
                  </a:cubicBezTo>
                  <a:cubicBezTo>
                    <a:pt x="2168" y="195"/>
                    <a:pt x="2152" y="266"/>
                    <a:pt x="2125" y="333"/>
                  </a:cubicBezTo>
                  <a:cubicBezTo>
                    <a:pt x="2116" y="355"/>
                    <a:pt x="2104" y="374"/>
                    <a:pt x="2083" y="376"/>
                  </a:cubicBezTo>
                  <a:cubicBezTo>
                    <a:pt x="2081" y="376"/>
                    <a:pt x="2080" y="376"/>
                    <a:pt x="2078" y="376"/>
                  </a:cubicBezTo>
                  <a:cubicBezTo>
                    <a:pt x="2056" y="376"/>
                    <a:pt x="2040" y="353"/>
                    <a:pt x="2031" y="332"/>
                  </a:cubicBezTo>
                  <a:cubicBezTo>
                    <a:pt x="2002" y="253"/>
                    <a:pt x="2014" y="66"/>
                    <a:pt x="1891" y="66"/>
                  </a:cubicBezTo>
                  <a:cubicBezTo>
                    <a:pt x="1882" y="66"/>
                    <a:pt x="1871" y="67"/>
                    <a:pt x="1860" y="70"/>
                  </a:cubicBezTo>
                  <a:cubicBezTo>
                    <a:pt x="1794" y="84"/>
                    <a:pt x="1768" y="160"/>
                    <a:pt x="1724" y="203"/>
                  </a:cubicBezTo>
                  <a:cubicBezTo>
                    <a:pt x="1695" y="231"/>
                    <a:pt x="1658" y="249"/>
                    <a:pt x="1619" y="256"/>
                  </a:cubicBezTo>
                  <a:cubicBezTo>
                    <a:pt x="1613" y="256"/>
                    <a:pt x="1607" y="257"/>
                    <a:pt x="1600" y="257"/>
                  </a:cubicBezTo>
                  <a:cubicBezTo>
                    <a:pt x="1561" y="257"/>
                    <a:pt x="1523" y="243"/>
                    <a:pt x="1494" y="218"/>
                  </a:cubicBezTo>
                  <a:cubicBezTo>
                    <a:pt x="1460" y="190"/>
                    <a:pt x="1448" y="151"/>
                    <a:pt x="1421" y="119"/>
                  </a:cubicBezTo>
                  <a:cubicBezTo>
                    <a:pt x="1385" y="77"/>
                    <a:pt x="1331" y="57"/>
                    <a:pt x="1275" y="57"/>
                  </a:cubicBezTo>
                  <a:cubicBezTo>
                    <a:pt x="1233" y="57"/>
                    <a:pt x="1190" y="69"/>
                    <a:pt x="1154" y="91"/>
                  </a:cubicBezTo>
                  <a:cubicBezTo>
                    <a:pt x="1083" y="139"/>
                    <a:pt x="1034" y="210"/>
                    <a:pt x="1011" y="291"/>
                  </a:cubicBezTo>
                  <a:cubicBezTo>
                    <a:pt x="984" y="371"/>
                    <a:pt x="990" y="456"/>
                    <a:pt x="922" y="517"/>
                  </a:cubicBezTo>
                  <a:cubicBezTo>
                    <a:pt x="894" y="541"/>
                    <a:pt x="859" y="555"/>
                    <a:pt x="823" y="555"/>
                  </a:cubicBezTo>
                  <a:cubicBezTo>
                    <a:pt x="819" y="555"/>
                    <a:pt x="815" y="555"/>
                    <a:pt x="811" y="555"/>
                  </a:cubicBezTo>
                  <a:cubicBezTo>
                    <a:pt x="765" y="549"/>
                    <a:pt x="751" y="516"/>
                    <a:pt x="726" y="482"/>
                  </a:cubicBezTo>
                  <a:cubicBezTo>
                    <a:pt x="704" y="452"/>
                    <a:pt x="667" y="437"/>
                    <a:pt x="629" y="437"/>
                  </a:cubicBezTo>
                  <a:cubicBezTo>
                    <a:pt x="603" y="437"/>
                    <a:pt x="577" y="444"/>
                    <a:pt x="554" y="457"/>
                  </a:cubicBezTo>
                  <a:cubicBezTo>
                    <a:pt x="500" y="491"/>
                    <a:pt x="468" y="553"/>
                    <a:pt x="455" y="617"/>
                  </a:cubicBezTo>
                  <a:cubicBezTo>
                    <a:pt x="445" y="680"/>
                    <a:pt x="441" y="746"/>
                    <a:pt x="443" y="811"/>
                  </a:cubicBezTo>
                  <a:cubicBezTo>
                    <a:pt x="443" y="820"/>
                    <a:pt x="443" y="843"/>
                    <a:pt x="441" y="869"/>
                  </a:cubicBezTo>
                  <a:cubicBezTo>
                    <a:pt x="435" y="931"/>
                    <a:pt x="420" y="1019"/>
                    <a:pt x="377" y="1019"/>
                  </a:cubicBezTo>
                  <a:cubicBezTo>
                    <a:pt x="370" y="1019"/>
                    <a:pt x="362" y="1017"/>
                    <a:pt x="353" y="1011"/>
                  </a:cubicBezTo>
                  <a:cubicBezTo>
                    <a:pt x="333" y="999"/>
                    <a:pt x="328" y="970"/>
                    <a:pt x="328" y="946"/>
                  </a:cubicBezTo>
                  <a:cubicBezTo>
                    <a:pt x="324" y="843"/>
                    <a:pt x="342" y="742"/>
                    <a:pt x="331" y="640"/>
                  </a:cubicBezTo>
                  <a:cubicBezTo>
                    <a:pt x="324" y="578"/>
                    <a:pt x="314" y="507"/>
                    <a:pt x="275" y="456"/>
                  </a:cubicBezTo>
                  <a:cubicBezTo>
                    <a:pt x="254" y="427"/>
                    <a:pt x="217" y="397"/>
                    <a:pt x="180" y="397"/>
                  </a:cubicBezTo>
                  <a:cubicBezTo>
                    <a:pt x="166" y="397"/>
                    <a:pt x="153" y="401"/>
                    <a:pt x="140" y="411"/>
                  </a:cubicBezTo>
                  <a:cubicBezTo>
                    <a:pt x="128" y="420"/>
                    <a:pt x="119" y="434"/>
                    <a:pt x="107" y="443"/>
                  </a:cubicBezTo>
                  <a:cubicBezTo>
                    <a:pt x="99" y="449"/>
                    <a:pt x="91" y="451"/>
                    <a:pt x="84" y="451"/>
                  </a:cubicBezTo>
                  <a:cubicBezTo>
                    <a:pt x="49" y="451"/>
                    <a:pt x="19" y="401"/>
                    <a:pt x="11" y="372"/>
                  </a:cubicBezTo>
                  <a:cubicBezTo>
                    <a:pt x="8" y="356"/>
                    <a:pt x="4" y="341"/>
                    <a:pt x="1" y="325"/>
                  </a:cubicBezTo>
                  <a:lnTo>
                    <a:pt x="1" y="325"/>
                  </a:lnTo>
                  <a:cubicBezTo>
                    <a:pt x="1" y="356"/>
                    <a:pt x="4" y="387"/>
                    <a:pt x="8" y="418"/>
                  </a:cubicBezTo>
                  <a:cubicBezTo>
                    <a:pt x="10" y="450"/>
                    <a:pt x="22" y="480"/>
                    <a:pt x="41" y="503"/>
                  </a:cubicBezTo>
                  <a:cubicBezTo>
                    <a:pt x="54" y="518"/>
                    <a:pt x="71" y="525"/>
                    <a:pt x="88" y="525"/>
                  </a:cubicBezTo>
                  <a:cubicBezTo>
                    <a:pt x="101" y="525"/>
                    <a:pt x="113" y="521"/>
                    <a:pt x="124" y="514"/>
                  </a:cubicBezTo>
                  <a:cubicBezTo>
                    <a:pt x="142" y="502"/>
                    <a:pt x="147" y="477"/>
                    <a:pt x="167" y="466"/>
                  </a:cubicBezTo>
                  <a:cubicBezTo>
                    <a:pt x="173" y="463"/>
                    <a:pt x="181" y="462"/>
                    <a:pt x="188" y="462"/>
                  </a:cubicBezTo>
                  <a:cubicBezTo>
                    <a:pt x="199" y="462"/>
                    <a:pt x="210" y="465"/>
                    <a:pt x="218" y="471"/>
                  </a:cubicBezTo>
                  <a:cubicBezTo>
                    <a:pt x="232" y="484"/>
                    <a:pt x="243" y="500"/>
                    <a:pt x="252" y="516"/>
                  </a:cubicBezTo>
                  <a:cubicBezTo>
                    <a:pt x="310" y="631"/>
                    <a:pt x="312" y="813"/>
                    <a:pt x="303" y="940"/>
                  </a:cubicBezTo>
                  <a:cubicBezTo>
                    <a:pt x="296" y="986"/>
                    <a:pt x="303" y="1032"/>
                    <a:pt x="319" y="1076"/>
                  </a:cubicBezTo>
                  <a:cubicBezTo>
                    <a:pt x="337" y="1111"/>
                    <a:pt x="376" y="1139"/>
                    <a:pt x="412" y="1139"/>
                  </a:cubicBezTo>
                  <a:cubicBezTo>
                    <a:pt x="418" y="1139"/>
                    <a:pt x="424" y="1138"/>
                    <a:pt x="431" y="1137"/>
                  </a:cubicBezTo>
                  <a:cubicBezTo>
                    <a:pt x="471" y="1124"/>
                    <a:pt x="492" y="1082"/>
                    <a:pt x="501" y="1038"/>
                  </a:cubicBezTo>
                  <a:cubicBezTo>
                    <a:pt x="503" y="1027"/>
                    <a:pt x="505" y="1018"/>
                    <a:pt x="505" y="1009"/>
                  </a:cubicBezTo>
                  <a:cubicBezTo>
                    <a:pt x="521" y="859"/>
                    <a:pt x="473" y="698"/>
                    <a:pt x="531" y="560"/>
                  </a:cubicBezTo>
                  <a:cubicBezTo>
                    <a:pt x="550" y="516"/>
                    <a:pt x="592" y="473"/>
                    <a:pt x="634" y="473"/>
                  </a:cubicBezTo>
                  <a:cubicBezTo>
                    <a:pt x="643" y="473"/>
                    <a:pt x="652" y="475"/>
                    <a:pt x="661" y="479"/>
                  </a:cubicBezTo>
                  <a:cubicBezTo>
                    <a:pt x="735" y="509"/>
                    <a:pt x="707" y="629"/>
                    <a:pt x="761" y="687"/>
                  </a:cubicBezTo>
                  <a:cubicBezTo>
                    <a:pt x="780" y="708"/>
                    <a:pt x="806" y="717"/>
                    <a:pt x="833" y="717"/>
                  </a:cubicBezTo>
                  <a:cubicBezTo>
                    <a:pt x="865" y="717"/>
                    <a:pt x="898" y="704"/>
                    <a:pt x="922" y="682"/>
                  </a:cubicBezTo>
                  <a:cubicBezTo>
                    <a:pt x="967" y="641"/>
                    <a:pt x="986" y="579"/>
                    <a:pt x="1000" y="521"/>
                  </a:cubicBezTo>
                  <a:cubicBezTo>
                    <a:pt x="1013" y="445"/>
                    <a:pt x="1030" y="372"/>
                    <a:pt x="1053" y="300"/>
                  </a:cubicBezTo>
                  <a:cubicBezTo>
                    <a:pt x="1080" y="227"/>
                    <a:pt x="1122" y="160"/>
                    <a:pt x="1188" y="123"/>
                  </a:cubicBezTo>
                  <a:cubicBezTo>
                    <a:pt x="1215" y="108"/>
                    <a:pt x="1248" y="99"/>
                    <a:pt x="1281" y="99"/>
                  </a:cubicBezTo>
                  <a:cubicBezTo>
                    <a:pt x="1323" y="99"/>
                    <a:pt x="1364" y="113"/>
                    <a:pt x="1393" y="144"/>
                  </a:cubicBezTo>
                  <a:cubicBezTo>
                    <a:pt x="1451" y="206"/>
                    <a:pt x="1448" y="312"/>
                    <a:pt x="1510" y="371"/>
                  </a:cubicBezTo>
                  <a:cubicBezTo>
                    <a:pt x="1537" y="395"/>
                    <a:pt x="1572" y="408"/>
                    <a:pt x="1608" y="408"/>
                  </a:cubicBezTo>
                  <a:cubicBezTo>
                    <a:pt x="1629" y="408"/>
                    <a:pt x="1649" y="404"/>
                    <a:pt x="1669" y="395"/>
                  </a:cubicBezTo>
                  <a:cubicBezTo>
                    <a:pt x="1720" y="369"/>
                    <a:pt x="1759" y="323"/>
                    <a:pt x="1775" y="266"/>
                  </a:cubicBezTo>
                  <a:cubicBezTo>
                    <a:pt x="1782" y="229"/>
                    <a:pt x="1793" y="190"/>
                    <a:pt x="1803" y="153"/>
                  </a:cubicBezTo>
                  <a:cubicBezTo>
                    <a:pt x="1818" y="121"/>
                    <a:pt x="1848" y="94"/>
                    <a:pt x="1881" y="94"/>
                  </a:cubicBezTo>
                  <a:cubicBezTo>
                    <a:pt x="1884" y="94"/>
                    <a:pt x="1888" y="94"/>
                    <a:pt x="1892" y="95"/>
                  </a:cubicBezTo>
                  <a:cubicBezTo>
                    <a:pt x="1998" y="114"/>
                    <a:pt x="1977" y="349"/>
                    <a:pt x="1991" y="424"/>
                  </a:cubicBezTo>
                  <a:cubicBezTo>
                    <a:pt x="1994" y="450"/>
                    <a:pt x="2007" y="475"/>
                    <a:pt x="2026" y="494"/>
                  </a:cubicBezTo>
                  <a:cubicBezTo>
                    <a:pt x="2038" y="500"/>
                    <a:pt x="2050" y="503"/>
                    <a:pt x="2061" y="503"/>
                  </a:cubicBezTo>
                  <a:cubicBezTo>
                    <a:pt x="2083" y="503"/>
                    <a:pt x="2103" y="494"/>
                    <a:pt x="2118" y="477"/>
                  </a:cubicBezTo>
                  <a:cubicBezTo>
                    <a:pt x="2139" y="450"/>
                    <a:pt x="2155" y="418"/>
                    <a:pt x="2159" y="385"/>
                  </a:cubicBezTo>
                  <a:cubicBezTo>
                    <a:pt x="2187" y="259"/>
                    <a:pt x="2187" y="130"/>
                    <a:pt x="2184" y="1"/>
                  </a:cubicBezTo>
                  <a:close/>
                </a:path>
              </a:pathLst>
            </a:custGeom>
            <a:solidFill>
              <a:srgbClr val="FFB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2976360" y="3632075"/>
              <a:ext cx="333720" cy="257991"/>
            </a:xfrm>
            <a:custGeom>
              <a:avLst/>
              <a:gdLst/>
              <a:ahLst/>
              <a:cxnLst/>
              <a:rect l="l" t="t" r="r" b="b"/>
              <a:pathLst>
                <a:path w="1300" h="1005" extrusionOk="0">
                  <a:moveTo>
                    <a:pt x="1198" y="1"/>
                  </a:moveTo>
                  <a:cubicBezTo>
                    <a:pt x="1191" y="1"/>
                    <a:pt x="1184" y="2"/>
                    <a:pt x="1177" y="3"/>
                  </a:cubicBezTo>
                  <a:cubicBezTo>
                    <a:pt x="1064" y="18"/>
                    <a:pt x="956" y="62"/>
                    <a:pt x="852" y="104"/>
                  </a:cubicBezTo>
                  <a:cubicBezTo>
                    <a:pt x="709" y="161"/>
                    <a:pt x="576" y="242"/>
                    <a:pt x="461" y="345"/>
                  </a:cubicBezTo>
                  <a:cubicBezTo>
                    <a:pt x="348" y="447"/>
                    <a:pt x="249" y="566"/>
                    <a:pt x="171" y="699"/>
                  </a:cubicBezTo>
                  <a:cubicBezTo>
                    <a:pt x="139" y="752"/>
                    <a:pt x="1" y="953"/>
                    <a:pt x="93" y="998"/>
                  </a:cubicBezTo>
                  <a:cubicBezTo>
                    <a:pt x="102" y="1002"/>
                    <a:pt x="111" y="1004"/>
                    <a:pt x="120" y="1004"/>
                  </a:cubicBezTo>
                  <a:cubicBezTo>
                    <a:pt x="195" y="1004"/>
                    <a:pt x="238" y="846"/>
                    <a:pt x="266" y="800"/>
                  </a:cubicBezTo>
                  <a:cubicBezTo>
                    <a:pt x="341" y="672"/>
                    <a:pt x="434" y="557"/>
                    <a:pt x="546" y="458"/>
                  </a:cubicBezTo>
                  <a:cubicBezTo>
                    <a:pt x="656" y="361"/>
                    <a:pt x="779" y="278"/>
                    <a:pt x="912" y="214"/>
                  </a:cubicBezTo>
                  <a:cubicBezTo>
                    <a:pt x="953" y="195"/>
                    <a:pt x="1299" y="85"/>
                    <a:pt x="1264" y="30"/>
                  </a:cubicBezTo>
                  <a:cubicBezTo>
                    <a:pt x="1257" y="23"/>
                    <a:pt x="1250" y="16"/>
                    <a:pt x="1241" y="11"/>
                  </a:cubicBezTo>
                  <a:cubicBezTo>
                    <a:pt x="1228" y="5"/>
                    <a:pt x="1213" y="1"/>
                    <a:pt x="1198" y="1"/>
                  </a:cubicBezTo>
                  <a:close/>
                </a:path>
              </a:pathLst>
            </a:custGeom>
            <a:solidFill>
              <a:srgbClr val="FFF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3314699" y="3620780"/>
              <a:ext cx="103967" cy="39533"/>
            </a:xfrm>
            <a:custGeom>
              <a:avLst/>
              <a:gdLst/>
              <a:ahLst/>
              <a:cxnLst/>
              <a:rect l="l" t="t" r="r" b="b"/>
              <a:pathLst>
                <a:path w="405" h="154" extrusionOk="0">
                  <a:moveTo>
                    <a:pt x="198" y="1"/>
                  </a:moveTo>
                  <a:cubicBezTo>
                    <a:pt x="163" y="1"/>
                    <a:pt x="128" y="6"/>
                    <a:pt x="95" y="16"/>
                  </a:cubicBezTo>
                  <a:cubicBezTo>
                    <a:pt x="75" y="19"/>
                    <a:pt x="59" y="30"/>
                    <a:pt x="47" y="46"/>
                  </a:cubicBezTo>
                  <a:cubicBezTo>
                    <a:pt x="1" y="111"/>
                    <a:pt x="121" y="118"/>
                    <a:pt x="158" y="120"/>
                  </a:cubicBezTo>
                  <a:cubicBezTo>
                    <a:pt x="208" y="125"/>
                    <a:pt x="257" y="136"/>
                    <a:pt x="305" y="150"/>
                  </a:cubicBezTo>
                  <a:cubicBezTo>
                    <a:pt x="316" y="152"/>
                    <a:pt x="327" y="154"/>
                    <a:pt x="338" y="154"/>
                  </a:cubicBezTo>
                  <a:cubicBezTo>
                    <a:pt x="345" y="154"/>
                    <a:pt x="351" y="153"/>
                    <a:pt x="358" y="152"/>
                  </a:cubicBezTo>
                  <a:cubicBezTo>
                    <a:pt x="378" y="148"/>
                    <a:pt x="395" y="134"/>
                    <a:pt x="399" y="115"/>
                  </a:cubicBezTo>
                  <a:cubicBezTo>
                    <a:pt x="404" y="85"/>
                    <a:pt x="390" y="55"/>
                    <a:pt x="364" y="40"/>
                  </a:cubicBezTo>
                  <a:cubicBezTo>
                    <a:pt x="312" y="14"/>
                    <a:pt x="255" y="1"/>
                    <a:pt x="198" y="1"/>
                  </a:cubicBezTo>
                  <a:close/>
                </a:path>
              </a:pathLst>
            </a:custGeom>
            <a:solidFill>
              <a:srgbClr val="FFF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3411991" y="3823835"/>
              <a:ext cx="42870" cy="29778"/>
            </a:xfrm>
            <a:custGeom>
              <a:avLst/>
              <a:gdLst/>
              <a:ahLst/>
              <a:cxnLst/>
              <a:rect l="l" t="t" r="r" b="b"/>
              <a:pathLst>
                <a:path w="167" h="116" extrusionOk="0">
                  <a:moveTo>
                    <a:pt x="136" y="0"/>
                  </a:moveTo>
                  <a:cubicBezTo>
                    <a:pt x="112" y="0"/>
                    <a:pt x="85" y="10"/>
                    <a:pt x="66" y="21"/>
                  </a:cubicBezTo>
                  <a:cubicBezTo>
                    <a:pt x="31" y="37"/>
                    <a:pt x="8" y="67"/>
                    <a:pt x="2" y="104"/>
                  </a:cubicBezTo>
                  <a:cubicBezTo>
                    <a:pt x="1" y="109"/>
                    <a:pt x="6" y="115"/>
                    <a:pt x="11" y="115"/>
                  </a:cubicBezTo>
                  <a:cubicBezTo>
                    <a:pt x="13" y="115"/>
                    <a:pt x="15" y="114"/>
                    <a:pt x="16" y="113"/>
                  </a:cubicBezTo>
                  <a:cubicBezTo>
                    <a:pt x="25" y="102"/>
                    <a:pt x="36" y="93"/>
                    <a:pt x="46" y="84"/>
                  </a:cubicBezTo>
                  <a:cubicBezTo>
                    <a:pt x="59" y="74"/>
                    <a:pt x="68" y="61"/>
                    <a:pt x="82" y="51"/>
                  </a:cubicBezTo>
                  <a:cubicBezTo>
                    <a:pt x="107" y="33"/>
                    <a:pt x="135" y="31"/>
                    <a:pt x="161" y="19"/>
                  </a:cubicBezTo>
                  <a:cubicBezTo>
                    <a:pt x="167" y="15"/>
                    <a:pt x="167" y="8"/>
                    <a:pt x="161" y="5"/>
                  </a:cubicBezTo>
                  <a:cubicBezTo>
                    <a:pt x="154" y="1"/>
                    <a:pt x="14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3201748" y="3828456"/>
              <a:ext cx="60583" cy="61610"/>
            </a:xfrm>
            <a:custGeom>
              <a:avLst/>
              <a:gdLst/>
              <a:ahLst/>
              <a:cxnLst/>
              <a:rect l="l" t="t" r="r" b="b"/>
              <a:pathLst>
                <a:path w="236" h="240" extrusionOk="0">
                  <a:moveTo>
                    <a:pt x="214" y="1"/>
                  </a:moveTo>
                  <a:cubicBezTo>
                    <a:pt x="156" y="1"/>
                    <a:pt x="98" y="75"/>
                    <a:pt x="68" y="116"/>
                  </a:cubicBezTo>
                  <a:cubicBezTo>
                    <a:pt x="61" y="128"/>
                    <a:pt x="0" y="236"/>
                    <a:pt x="41" y="240"/>
                  </a:cubicBezTo>
                  <a:cubicBezTo>
                    <a:pt x="42" y="240"/>
                    <a:pt x="43" y="240"/>
                    <a:pt x="44" y="240"/>
                  </a:cubicBezTo>
                  <a:cubicBezTo>
                    <a:pt x="78" y="240"/>
                    <a:pt x="103" y="168"/>
                    <a:pt x="119" y="146"/>
                  </a:cubicBezTo>
                  <a:cubicBezTo>
                    <a:pt x="135" y="121"/>
                    <a:pt x="153" y="98"/>
                    <a:pt x="174" y="79"/>
                  </a:cubicBezTo>
                  <a:cubicBezTo>
                    <a:pt x="195" y="59"/>
                    <a:pt x="220" y="47"/>
                    <a:pt x="232" y="20"/>
                  </a:cubicBezTo>
                  <a:cubicBezTo>
                    <a:pt x="236" y="12"/>
                    <a:pt x="229" y="1"/>
                    <a:pt x="220" y="1"/>
                  </a:cubicBezTo>
                  <a:cubicBezTo>
                    <a:pt x="218" y="1"/>
                    <a:pt x="216" y="1"/>
                    <a:pt x="214" y="1"/>
                  </a:cubicBezTo>
                  <a:close/>
                </a:path>
              </a:pathLst>
            </a:custGeom>
            <a:solidFill>
              <a:srgbClr val="FFF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3076476" y="3912656"/>
              <a:ext cx="52368" cy="41587"/>
            </a:xfrm>
            <a:custGeom>
              <a:avLst/>
              <a:gdLst/>
              <a:ahLst/>
              <a:cxnLst/>
              <a:rect l="l" t="t" r="r" b="b"/>
              <a:pathLst>
                <a:path w="204" h="162" extrusionOk="0">
                  <a:moveTo>
                    <a:pt x="169" y="0"/>
                  </a:moveTo>
                  <a:cubicBezTo>
                    <a:pt x="131" y="0"/>
                    <a:pt x="90" y="25"/>
                    <a:pt x="62" y="46"/>
                  </a:cubicBezTo>
                  <a:cubicBezTo>
                    <a:pt x="25" y="71"/>
                    <a:pt x="2" y="113"/>
                    <a:pt x="0" y="158"/>
                  </a:cubicBezTo>
                  <a:cubicBezTo>
                    <a:pt x="0" y="160"/>
                    <a:pt x="3" y="162"/>
                    <a:pt x="6" y="162"/>
                  </a:cubicBezTo>
                  <a:cubicBezTo>
                    <a:pt x="7" y="162"/>
                    <a:pt x="8" y="162"/>
                    <a:pt x="9" y="161"/>
                  </a:cubicBezTo>
                  <a:cubicBezTo>
                    <a:pt x="30" y="131"/>
                    <a:pt x="57" y="103"/>
                    <a:pt x="85" y="78"/>
                  </a:cubicBezTo>
                  <a:cubicBezTo>
                    <a:pt x="119" y="53"/>
                    <a:pt x="154" y="51"/>
                    <a:pt x="189" y="34"/>
                  </a:cubicBezTo>
                  <a:cubicBezTo>
                    <a:pt x="204" y="27"/>
                    <a:pt x="200" y="7"/>
                    <a:pt x="186" y="2"/>
                  </a:cubicBezTo>
                  <a:cubicBezTo>
                    <a:pt x="180" y="1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FFF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2"/>
            <p:cNvSpPr/>
            <p:nvPr/>
          </p:nvSpPr>
          <p:spPr>
            <a:xfrm>
              <a:off x="3056452" y="4046144"/>
              <a:ext cx="17970" cy="25671"/>
            </a:xfrm>
            <a:custGeom>
              <a:avLst/>
              <a:gdLst/>
              <a:ahLst/>
              <a:cxnLst/>
              <a:rect l="l" t="t" r="r" b="b"/>
              <a:pathLst>
                <a:path w="70" h="100" extrusionOk="0">
                  <a:moveTo>
                    <a:pt x="36" y="1"/>
                  </a:moveTo>
                  <a:cubicBezTo>
                    <a:pt x="31" y="1"/>
                    <a:pt x="26" y="2"/>
                    <a:pt x="22" y="6"/>
                  </a:cubicBezTo>
                  <a:cubicBezTo>
                    <a:pt x="18" y="11"/>
                    <a:pt x="14" y="16"/>
                    <a:pt x="13" y="21"/>
                  </a:cubicBezTo>
                  <a:lnTo>
                    <a:pt x="13" y="23"/>
                  </a:lnTo>
                  <a:cubicBezTo>
                    <a:pt x="0" y="46"/>
                    <a:pt x="6" y="76"/>
                    <a:pt x="23" y="96"/>
                  </a:cubicBezTo>
                  <a:cubicBezTo>
                    <a:pt x="27" y="99"/>
                    <a:pt x="31" y="100"/>
                    <a:pt x="36" y="100"/>
                  </a:cubicBezTo>
                  <a:cubicBezTo>
                    <a:pt x="42" y="100"/>
                    <a:pt x="49" y="97"/>
                    <a:pt x="53" y="90"/>
                  </a:cubicBezTo>
                  <a:cubicBezTo>
                    <a:pt x="62" y="71"/>
                    <a:pt x="69" y="39"/>
                    <a:pt x="57" y="18"/>
                  </a:cubicBezTo>
                  <a:cubicBezTo>
                    <a:pt x="56" y="7"/>
                    <a:pt x="46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2"/>
            <p:cNvSpPr/>
            <p:nvPr/>
          </p:nvSpPr>
          <p:spPr>
            <a:xfrm>
              <a:off x="3494137" y="3866962"/>
              <a:ext cx="22590" cy="35169"/>
            </a:xfrm>
            <a:custGeom>
              <a:avLst/>
              <a:gdLst/>
              <a:ahLst/>
              <a:cxnLst/>
              <a:rect l="l" t="t" r="r" b="b"/>
              <a:pathLst>
                <a:path w="88" h="137" extrusionOk="0">
                  <a:moveTo>
                    <a:pt x="44" y="0"/>
                  </a:moveTo>
                  <a:cubicBezTo>
                    <a:pt x="38" y="0"/>
                    <a:pt x="32" y="2"/>
                    <a:pt x="25" y="7"/>
                  </a:cubicBezTo>
                  <a:cubicBezTo>
                    <a:pt x="11" y="19"/>
                    <a:pt x="4" y="37"/>
                    <a:pt x="8" y="54"/>
                  </a:cubicBezTo>
                  <a:cubicBezTo>
                    <a:pt x="2" y="83"/>
                    <a:pt x="1" y="118"/>
                    <a:pt x="25" y="130"/>
                  </a:cubicBezTo>
                  <a:cubicBezTo>
                    <a:pt x="32" y="135"/>
                    <a:pt x="38" y="136"/>
                    <a:pt x="44" y="136"/>
                  </a:cubicBezTo>
                  <a:cubicBezTo>
                    <a:pt x="72" y="136"/>
                    <a:pt x="86" y="92"/>
                    <a:pt x="87" y="67"/>
                  </a:cubicBezTo>
                  <a:cubicBezTo>
                    <a:pt x="87" y="41"/>
                    <a:pt x="71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32"/>
          <p:cNvGrpSpPr/>
          <p:nvPr/>
        </p:nvGrpSpPr>
        <p:grpSpPr>
          <a:xfrm>
            <a:off x="5770362" y="1299248"/>
            <a:ext cx="1125662" cy="999619"/>
            <a:chOff x="5556262" y="1300147"/>
            <a:chExt cx="1125662" cy="999619"/>
          </a:xfrm>
        </p:grpSpPr>
        <p:sp>
          <p:nvSpPr>
            <p:cNvPr id="2726" name="Google Shape;2726;p32"/>
            <p:cNvSpPr/>
            <p:nvPr/>
          </p:nvSpPr>
          <p:spPr>
            <a:xfrm>
              <a:off x="5556262" y="1300147"/>
              <a:ext cx="1125662" cy="999619"/>
            </a:xfrm>
            <a:custGeom>
              <a:avLst/>
              <a:gdLst/>
              <a:ahLst/>
              <a:cxnLst/>
              <a:rect l="l" t="t" r="r" b="b"/>
              <a:pathLst>
                <a:path w="4385" h="3894" extrusionOk="0">
                  <a:moveTo>
                    <a:pt x="1107" y="0"/>
                  </a:moveTo>
                  <a:cubicBezTo>
                    <a:pt x="1069" y="0"/>
                    <a:pt x="1031" y="17"/>
                    <a:pt x="1007" y="50"/>
                  </a:cubicBezTo>
                  <a:lnTo>
                    <a:pt x="43" y="1336"/>
                  </a:lnTo>
                  <a:cubicBezTo>
                    <a:pt x="1" y="1391"/>
                    <a:pt x="13" y="1470"/>
                    <a:pt x="68" y="1511"/>
                  </a:cubicBezTo>
                  <a:lnTo>
                    <a:pt x="188" y="1601"/>
                  </a:lnTo>
                  <a:cubicBezTo>
                    <a:pt x="210" y="1618"/>
                    <a:pt x="237" y="1627"/>
                    <a:pt x="262" y="1627"/>
                  </a:cubicBezTo>
                  <a:cubicBezTo>
                    <a:pt x="300" y="1627"/>
                    <a:pt x="338" y="1609"/>
                    <a:pt x="363" y="1576"/>
                  </a:cubicBezTo>
                  <a:lnTo>
                    <a:pt x="464" y="1477"/>
                  </a:lnTo>
                  <a:cubicBezTo>
                    <a:pt x="500" y="1443"/>
                    <a:pt x="545" y="1426"/>
                    <a:pt x="591" y="1426"/>
                  </a:cubicBezTo>
                  <a:cubicBezTo>
                    <a:pt x="628" y="1426"/>
                    <a:pt x="664" y="1437"/>
                    <a:pt x="696" y="1460"/>
                  </a:cubicBezTo>
                  <a:lnTo>
                    <a:pt x="698" y="1460"/>
                  </a:lnTo>
                  <a:cubicBezTo>
                    <a:pt x="717" y="1474"/>
                    <a:pt x="733" y="1492"/>
                    <a:pt x="747" y="1511"/>
                  </a:cubicBezTo>
                  <a:cubicBezTo>
                    <a:pt x="777" y="1559"/>
                    <a:pt x="784" y="1617"/>
                    <a:pt x="763" y="1670"/>
                  </a:cubicBezTo>
                  <a:cubicBezTo>
                    <a:pt x="749" y="1709"/>
                    <a:pt x="731" y="1759"/>
                    <a:pt x="724" y="1771"/>
                  </a:cubicBezTo>
                  <a:cubicBezTo>
                    <a:pt x="616" y="1969"/>
                    <a:pt x="668" y="2222"/>
                    <a:pt x="843" y="2355"/>
                  </a:cubicBezTo>
                  <a:lnTo>
                    <a:pt x="2757" y="3793"/>
                  </a:lnTo>
                  <a:cubicBezTo>
                    <a:pt x="2847" y="3861"/>
                    <a:pt x="2950" y="3893"/>
                    <a:pt x="3051" y="3893"/>
                  </a:cubicBezTo>
                  <a:cubicBezTo>
                    <a:pt x="3192" y="3893"/>
                    <a:pt x="3329" y="3829"/>
                    <a:pt x="3420" y="3708"/>
                  </a:cubicBezTo>
                  <a:lnTo>
                    <a:pt x="4229" y="2631"/>
                  </a:lnTo>
                  <a:cubicBezTo>
                    <a:pt x="4384" y="2426"/>
                    <a:pt x="4342" y="2134"/>
                    <a:pt x="4124" y="1969"/>
                  </a:cubicBezTo>
                  <a:lnTo>
                    <a:pt x="2210" y="533"/>
                  </a:lnTo>
                  <a:cubicBezTo>
                    <a:pt x="2133" y="475"/>
                    <a:pt x="2041" y="446"/>
                    <a:pt x="1947" y="446"/>
                  </a:cubicBezTo>
                  <a:cubicBezTo>
                    <a:pt x="1827" y="446"/>
                    <a:pt x="1706" y="493"/>
                    <a:pt x="1616" y="582"/>
                  </a:cubicBezTo>
                  <a:cubicBezTo>
                    <a:pt x="1607" y="593"/>
                    <a:pt x="1565" y="623"/>
                    <a:pt x="1531" y="649"/>
                  </a:cubicBezTo>
                  <a:cubicBezTo>
                    <a:pt x="1499" y="673"/>
                    <a:pt x="1461" y="685"/>
                    <a:pt x="1423" y="685"/>
                  </a:cubicBezTo>
                  <a:cubicBezTo>
                    <a:pt x="1406" y="685"/>
                    <a:pt x="1390" y="683"/>
                    <a:pt x="1373" y="678"/>
                  </a:cubicBezTo>
                  <a:cubicBezTo>
                    <a:pt x="1350" y="671"/>
                    <a:pt x="1329" y="660"/>
                    <a:pt x="1310" y="644"/>
                  </a:cubicBezTo>
                  <a:lnTo>
                    <a:pt x="1308" y="644"/>
                  </a:lnTo>
                  <a:cubicBezTo>
                    <a:pt x="1239" y="589"/>
                    <a:pt x="1220" y="494"/>
                    <a:pt x="1262" y="416"/>
                  </a:cubicBezTo>
                  <a:lnTo>
                    <a:pt x="1327" y="290"/>
                  </a:lnTo>
                  <a:cubicBezTo>
                    <a:pt x="1368" y="236"/>
                    <a:pt x="1358" y="158"/>
                    <a:pt x="1303" y="117"/>
                  </a:cubicBezTo>
                  <a:lnTo>
                    <a:pt x="1182" y="25"/>
                  </a:lnTo>
                  <a:cubicBezTo>
                    <a:pt x="1160" y="8"/>
                    <a:pt x="1134" y="0"/>
                    <a:pt x="1107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>
              <a:off x="6364631" y="1911110"/>
              <a:ext cx="249006" cy="326019"/>
            </a:xfrm>
            <a:custGeom>
              <a:avLst/>
              <a:gdLst/>
              <a:ahLst/>
              <a:cxnLst/>
              <a:rect l="l" t="t" r="r" b="b"/>
              <a:pathLst>
                <a:path w="970" h="1270" extrusionOk="0">
                  <a:moveTo>
                    <a:pt x="940" y="1"/>
                  </a:moveTo>
                  <a:cubicBezTo>
                    <a:pt x="931" y="1"/>
                    <a:pt x="924" y="3"/>
                    <a:pt x="917" y="7"/>
                  </a:cubicBezTo>
                  <a:cubicBezTo>
                    <a:pt x="903" y="14"/>
                    <a:pt x="889" y="23"/>
                    <a:pt x="876" y="33"/>
                  </a:cubicBezTo>
                  <a:cubicBezTo>
                    <a:pt x="823" y="79"/>
                    <a:pt x="772" y="127"/>
                    <a:pt x="724" y="176"/>
                  </a:cubicBezTo>
                  <a:cubicBezTo>
                    <a:pt x="625" y="272"/>
                    <a:pt x="533" y="373"/>
                    <a:pt x="446" y="479"/>
                  </a:cubicBezTo>
                  <a:cubicBezTo>
                    <a:pt x="425" y="505"/>
                    <a:pt x="406" y="532"/>
                    <a:pt x="384" y="559"/>
                  </a:cubicBezTo>
                  <a:cubicBezTo>
                    <a:pt x="365" y="585"/>
                    <a:pt x="346" y="612"/>
                    <a:pt x="326" y="640"/>
                  </a:cubicBezTo>
                  <a:cubicBezTo>
                    <a:pt x="248" y="751"/>
                    <a:pt x="176" y="870"/>
                    <a:pt x="112" y="990"/>
                  </a:cubicBezTo>
                  <a:cubicBezTo>
                    <a:pt x="78" y="1052"/>
                    <a:pt x="48" y="1114"/>
                    <a:pt x="18" y="1178"/>
                  </a:cubicBezTo>
                  <a:cubicBezTo>
                    <a:pt x="11" y="1192"/>
                    <a:pt x="6" y="1208"/>
                    <a:pt x="4" y="1224"/>
                  </a:cubicBezTo>
                  <a:cubicBezTo>
                    <a:pt x="1" y="1234"/>
                    <a:pt x="2" y="1245"/>
                    <a:pt x="8" y="1256"/>
                  </a:cubicBezTo>
                  <a:cubicBezTo>
                    <a:pt x="11" y="1265"/>
                    <a:pt x="19" y="1270"/>
                    <a:pt x="30" y="1270"/>
                  </a:cubicBezTo>
                  <a:cubicBezTo>
                    <a:pt x="31" y="1270"/>
                    <a:pt x="33" y="1270"/>
                    <a:pt x="34" y="1270"/>
                  </a:cubicBezTo>
                  <a:cubicBezTo>
                    <a:pt x="41" y="1268"/>
                    <a:pt x="48" y="1263"/>
                    <a:pt x="54" y="1257"/>
                  </a:cubicBezTo>
                  <a:cubicBezTo>
                    <a:pt x="116" y="1190"/>
                    <a:pt x="162" y="1107"/>
                    <a:pt x="213" y="1031"/>
                  </a:cubicBezTo>
                  <a:cubicBezTo>
                    <a:pt x="287" y="923"/>
                    <a:pt x="367" y="819"/>
                    <a:pt x="445" y="712"/>
                  </a:cubicBezTo>
                  <a:cubicBezTo>
                    <a:pt x="462" y="689"/>
                    <a:pt x="480" y="666"/>
                    <a:pt x="498" y="643"/>
                  </a:cubicBezTo>
                  <a:cubicBezTo>
                    <a:pt x="515" y="620"/>
                    <a:pt x="533" y="596"/>
                    <a:pt x="551" y="573"/>
                  </a:cubicBezTo>
                  <a:cubicBezTo>
                    <a:pt x="630" y="468"/>
                    <a:pt x="706" y="362"/>
                    <a:pt x="791" y="261"/>
                  </a:cubicBezTo>
                  <a:cubicBezTo>
                    <a:pt x="850" y="191"/>
                    <a:pt x="915" y="123"/>
                    <a:pt x="963" y="46"/>
                  </a:cubicBezTo>
                  <a:cubicBezTo>
                    <a:pt x="966" y="38"/>
                    <a:pt x="970" y="31"/>
                    <a:pt x="970" y="23"/>
                  </a:cubicBezTo>
                  <a:cubicBezTo>
                    <a:pt x="968" y="12"/>
                    <a:pt x="959" y="3"/>
                    <a:pt x="949" y="1"/>
                  </a:cubicBezTo>
                  <a:cubicBezTo>
                    <a:pt x="946" y="1"/>
                    <a:pt x="943" y="1"/>
                    <a:pt x="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5697964" y="1442363"/>
              <a:ext cx="162496" cy="210500"/>
            </a:xfrm>
            <a:custGeom>
              <a:avLst/>
              <a:gdLst/>
              <a:ahLst/>
              <a:cxnLst/>
              <a:rect l="l" t="t" r="r" b="b"/>
              <a:pathLst>
                <a:path w="633" h="820" extrusionOk="0">
                  <a:moveTo>
                    <a:pt x="621" y="1"/>
                  </a:moveTo>
                  <a:cubicBezTo>
                    <a:pt x="618" y="1"/>
                    <a:pt x="616" y="2"/>
                    <a:pt x="614" y="4"/>
                  </a:cubicBezTo>
                  <a:cubicBezTo>
                    <a:pt x="498" y="129"/>
                    <a:pt x="397" y="272"/>
                    <a:pt x="291" y="407"/>
                  </a:cubicBezTo>
                  <a:cubicBezTo>
                    <a:pt x="192" y="534"/>
                    <a:pt x="80" y="665"/>
                    <a:pt x="4" y="807"/>
                  </a:cubicBezTo>
                  <a:cubicBezTo>
                    <a:pt x="0" y="813"/>
                    <a:pt x="6" y="820"/>
                    <a:pt x="12" y="820"/>
                  </a:cubicBezTo>
                  <a:cubicBezTo>
                    <a:pt x="13" y="820"/>
                    <a:pt x="15" y="819"/>
                    <a:pt x="17" y="817"/>
                  </a:cubicBezTo>
                  <a:cubicBezTo>
                    <a:pt x="133" y="706"/>
                    <a:pt x="229" y="563"/>
                    <a:pt x="326" y="433"/>
                  </a:cubicBezTo>
                  <a:cubicBezTo>
                    <a:pt x="429" y="295"/>
                    <a:pt x="540" y="161"/>
                    <a:pt x="629" y="14"/>
                  </a:cubicBezTo>
                  <a:cubicBezTo>
                    <a:pt x="633" y="8"/>
                    <a:pt x="627" y="1"/>
                    <a:pt x="621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>
              <a:off x="5942349" y="1452374"/>
              <a:ext cx="376333" cy="199462"/>
            </a:xfrm>
            <a:custGeom>
              <a:avLst/>
              <a:gdLst/>
              <a:ahLst/>
              <a:cxnLst/>
              <a:rect l="l" t="t" r="r" b="b"/>
              <a:pathLst>
                <a:path w="1466" h="777" extrusionOk="0">
                  <a:moveTo>
                    <a:pt x="411" y="0"/>
                  </a:moveTo>
                  <a:cubicBezTo>
                    <a:pt x="388" y="0"/>
                    <a:pt x="365" y="2"/>
                    <a:pt x="342" y="7"/>
                  </a:cubicBezTo>
                  <a:cubicBezTo>
                    <a:pt x="298" y="16"/>
                    <a:pt x="0" y="159"/>
                    <a:pt x="87" y="228"/>
                  </a:cubicBezTo>
                  <a:cubicBezTo>
                    <a:pt x="96" y="235"/>
                    <a:pt x="108" y="238"/>
                    <a:pt x="121" y="238"/>
                  </a:cubicBezTo>
                  <a:cubicBezTo>
                    <a:pt x="163" y="238"/>
                    <a:pt x="221" y="207"/>
                    <a:pt x="250" y="196"/>
                  </a:cubicBezTo>
                  <a:cubicBezTo>
                    <a:pt x="304" y="174"/>
                    <a:pt x="362" y="151"/>
                    <a:pt x="421" y="151"/>
                  </a:cubicBezTo>
                  <a:cubicBezTo>
                    <a:pt x="427" y="151"/>
                    <a:pt x="433" y="152"/>
                    <a:pt x="439" y="152"/>
                  </a:cubicBezTo>
                  <a:cubicBezTo>
                    <a:pt x="512" y="157"/>
                    <a:pt x="575" y="198"/>
                    <a:pt x="634" y="240"/>
                  </a:cubicBezTo>
                  <a:cubicBezTo>
                    <a:pt x="692" y="285"/>
                    <a:pt x="754" y="324"/>
                    <a:pt x="814" y="368"/>
                  </a:cubicBezTo>
                  <a:cubicBezTo>
                    <a:pt x="987" y="493"/>
                    <a:pt x="1156" y="624"/>
                    <a:pt x="1332" y="745"/>
                  </a:cubicBezTo>
                  <a:cubicBezTo>
                    <a:pt x="1350" y="757"/>
                    <a:pt x="1371" y="768"/>
                    <a:pt x="1393" y="775"/>
                  </a:cubicBezTo>
                  <a:cubicBezTo>
                    <a:pt x="1397" y="776"/>
                    <a:pt x="1402" y="776"/>
                    <a:pt x="1407" y="776"/>
                  </a:cubicBezTo>
                  <a:cubicBezTo>
                    <a:pt x="1424" y="776"/>
                    <a:pt x="1442" y="769"/>
                    <a:pt x="1453" y="755"/>
                  </a:cubicBezTo>
                  <a:cubicBezTo>
                    <a:pt x="1465" y="738"/>
                    <a:pt x="1465" y="716"/>
                    <a:pt x="1456" y="697"/>
                  </a:cubicBezTo>
                  <a:cubicBezTo>
                    <a:pt x="1447" y="679"/>
                    <a:pt x="1433" y="663"/>
                    <a:pt x="1419" y="649"/>
                  </a:cubicBezTo>
                  <a:cubicBezTo>
                    <a:pt x="1237" y="469"/>
                    <a:pt x="1018" y="325"/>
                    <a:pt x="811" y="175"/>
                  </a:cubicBezTo>
                  <a:cubicBezTo>
                    <a:pt x="696" y="91"/>
                    <a:pt x="558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>
              <a:off x="5757007" y="1713189"/>
              <a:ext cx="884871" cy="553718"/>
            </a:xfrm>
            <a:custGeom>
              <a:avLst/>
              <a:gdLst/>
              <a:ahLst/>
              <a:cxnLst/>
              <a:rect l="l" t="t" r="r" b="b"/>
              <a:pathLst>
                <a:path w="3447" h="2157" extrusionOk="0">
                  <a:moveTo>
                    <a:pt x="1616" y="0"/>
                  </a:moveTo>
                  <a:cubicBezTo>
                    <a:pt x="1608" y="0"/>
                    <a:pt x="1601" y="1"/>
                    <a:pt x="1593" y="1"/>
                  </a:cubicBezTo>
                  <a:cubicBezTo>
                    <a:pt x="1389" y="13"/>
                    <a:pt x="1232" y="167"/>
                    <a:pt x="1039" y="217"/>
                  </a:cubicBezTo>
                  <a:cubicBezTo>
                    <a:pt x="933" y="245"/>
                    <a:pt x="825" y="258"/>
                    <a:pt x="716" y="258"/>
                  </a:cubicBezTo>
                  <a:cubicBezTo>
                    <a:pt x="610" y="258"/>
                    <a:pt x="504" y="245"/>
                    <a:pt x="400" y="219"/>
                  </a:cubicBezTo>
                  <a:cubicBezTo>
                    <a:pt x="340" y="203"/>
                    <a:pt x="273" y="184"/>
                    <a:pt x="210" y="184"/>
                  </a:cubicBezTo>
                  <a:cubicBezTo>
                    <a:pt x="173" y="184"/>
                    <a:pt x="136" y="191"/>
                    <a:pt x="103" y="210"/>
                  </a:cubicBezTo>
                  <a:cubicBezTo>
                    <a:pt x="93" y="217"/>
                    <a:pt x="82" y="226"/>
                    <a:pt x="71" y="235"/>
                  </a:cubicBezTo>
                  <a:cubicBezTo>
                    <a:pt x="20" y="293"/>
                    <a:pt x="1" y="374"/>
                    <a:pt x="20" y="450"/>
                  </a:cubicBezTo>
                  <a:cubicBezTo>
                    <a:pt x="80" y="684"/>
                    <a:pt x="395" y="847"/>
                    <a:pt x="574" y="981"/>
                  </a:cubicBezTo>
                  <a:cubicBezTo>
                    <a:pt x="1064" y="1349"/>
                    <a:pt x="1556" y="1717"/>
                    <a:pt x="2047" y="2083"/>
                  </a:cubicBezTo>
                  <a:cubicBezTo>
                    <a:pt x="2114" y="2133"/>
                    <a:pt x="2190" y="2157"/>
                    <a:pt x="2264" y="2157"/>
                  </a:cubicBezTo>
                  <a:cubicBezTo>
                    <a:pt x="2364" y="2157"/>
                    <a:pt x="2461" y="2112"/>
                    <a:pt x="2525" y="2027"/>
                  </a:cubicBezTo>
                  <a:lnTo>
                    <a:pt x="3335" y="949"/>
                  </a:lnTo>
                  <a:cubicBezTo>
                    <a:pt x="3447" y="799"/>
                    <a:pt x="3411" y="592"/>
                    <a:pt x="3256" y="473"/>
                  </a:cubicBezTo>
                  <a:cubicBezTo>
                    <a:pt x="3148" y="394"/>
                    <a:pt x="3043" y="314"/>
                    <a:pt x="2935" y="235"/>
                  </a:cubicBezTo>
                  <a:cubicBezTo>
                    <a:pt x="2850" y="171"/>
                    <a:pt x="2771" y="97"/>
                    <a:pt x="2679" y="52"/>
                  </a:cubicBezTo>
                  <a:cubicBezTo>
                    <a:pt x="2631" y="28"/>
                    <a:pt x="2579" y="15"/>
                    <a:pt x="2526" y="15"/>
                  </a:cubicBezTo>
                  <a:cubicBezTo>
                    <a:pt x="2494" y="15"/>
                    <a:pt x="2462" y="20"/>
                    <a:pt x="2431" y="29"/>
                  </a:cubicBezTo>
                  <a:cubicBezTo>
                    <a:pt x="2359" y="49"/>
                    <a:pt x="2293" y="88"/>
                    <a:pt x="2221" y="111"/>
                  </a:cubicBezTo>
                  <a:cubicBezTo>
                    <a:pt x="2188" y="121"/>
                    <a:pt x="2155" y="126"/>
                    <a:pt x="2123" y="126"/>
                  </a:cubicBezTo>
                  <a:cubicBezTo>
                    <a:pt x="1953" y="126"/>
                    <a:pt x="1794" y="0"/>
                    <a:pt x="1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5775746" y="1713189"/>
              <a:ext cx="669493" cy="130407"/>
            </a:xfrm>
            <a:custGeom>
              <a:avLst/>
              <a:gdLst/>
              <a:ahLst/>
              <a:cxnLst/>
              <a:rect l="l" t="t" r="r" b="b"/>
              <a:pathLst>
                <a:path w="2608" h="508" extrusionOk="0">
                  <a:moveTo>
                    <a:pt x="1545" y="0"/>
                  </a:moveTo>
                  <a:cubicBezTo>
                    <a:pt x="1537" y="0"/>
                    <a:pt x="1529" y="1"/>
                    <a:pt x="1522" y="1"/>
                  </a:cubicBezTo>
                  <a:cubicBezTo>
                    <a:pt x="1316" y="13"/>
                    <a:pt x="1161" y="167"/>
                    <a:pt x="966" y="219"/>
                  </a:cubicBezTo>
                  <a:cubicBezTo>
                    <a:pt x="861" y="245"/>
                    <a:pt x="753" y="259"/>
                    <a:pt x="645" y="259"/>
                  </a:cubicBezTo>
                  <a:cubicBezTo>
                    <a:pt x="538" y="259"/>
                    <a:pt x="432" y="246"/>
                    <a:pt x="327" y="220"/>
                  </a:cubicBezTo>
                  <a:cubicBezTo>
                    <a:pt x="267" y="204"/>
                    <a:pt x="202" y="184"/>
                    <a:pt x="140" y="184"/>
                  </a:cubicBezTo>
                  <a:cubicBezTo>
                    <a:pt x="102" y="184"/>
                    <a:pt x="66" y="191"/>
                    <a:pt x="32" y="212"/>
                  </a:cubicBezTo>
                  <a:cubicBezTo>
                    <a:pt x="20" y="217"/>
                    <a:pt x="9" y="226"/>
                    <a:pt x="0" y="235"/>
                  </a:cubicBezTo>
                  <a:cubicBezTo>
                    <a:pt x="21" y="293"/>
                    <a:pt x="82" y="337"/>
                    <a:pt x="138" y="367"/>
                  </a:cubicBezTo>
                  <a:cubicBezTo>
                    <a:pt x="272" y="441"/>
                    <a:pt x="421" y="507"/>
                    <a:pt x="570" y="507"/>
                  </a:cubicBezTo>
                  <a:cubicBezTo>
                    <a:pt x="604" y="507"/>
                    <a:pt x="638" y="504"/>
                    <a:pt x="672" y="496"/>
                  </a:cubicBezTo>
                  <a:cubicBezTo>
                    <a:pt x="832" y="463"/>
                    <a:pt x="959" y="342"/>
                    <a:pt x="1081" y="233"/>
                  </a:cubicBezTo>
                  <a:cubicBezTo>
                    <a:pt x="1203" y="123"/>
                    <a:pt x="1343" y="15"/>
                    <a:pt x="1507" y="8"/>
                  </a:cubicBezTo>
                  <a:cubicBezTo>
                    <a:pt x="1511" y="8"/>
                    <a:pt x="1516" y="8"/>
                    <a:pt x="1520" y="8"/>
                  </a:cubicBezTo>
                  <a:cubicBezTo>
                    <a:pt x="1776" y="8"/>
                    <a:pt x="1998" y="257"/>
                    <a:pt x="2246" y="257"/>
                  </a:cubicBezTo>
                  <a:cubicBezTo>
                    <a:pt x="2268" y="257"/>
                    <a:pt x="2290" y="255"/>
                    <a:pt x="2312" y="250"/>
                  </a:cubicBezTo>
                  <a:cubicBezTo>
                    <a:pt x="2431" y="227"/>
                    <a:pt x="2525" y="146"/>
                    <a:pt x="2608" y="54"/>
                  </a:cubicBezTo>
                  <a:cubicBezTo>
                    <a:pt x="2559" y="29"/>
                    <a:pt x="2506" y="16"/>
                    <a:pt x="2452" y="16"/>
                  </a:cubicBezTo>
                  <a:cubicBezTo>
                    <a:pt x="2421" y="16"/>
                    <a:pt x="2389" y="20"/>
                    <a:pt x="2358" y="29"/>
                  </a:cubicBezTo>
                  <a:cubicBezTo>
                    <a:pt x="2286" y="51"/>
                    <a:pt x="2220" y="88"/>
                    <a:pt x="2150" y="111"/>
                  </a:cubicBezTo>
                  <a:cubicBezTo>
                    <a:pt x="2116" y="121"/>
                    <a:pt x="2084" y="126"/>
                    <a:pt x="2052" y="126"/>
                  </a:cubicBezTo>
                  <a:cubicBezTo>
                    <a:pt x="1881" y="126"/>
                    <a:pt x="1723" y="0"/>
                    <a:pt x="1545" y="0"/>
                  </a:cubicBezTo>
                  <a:close/>
                </a:path>
              </a:pathLst>
            </a:custGeom>
            <a:solidFill>
              <a:srgbClr val="C8F2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>
              <a:off x="5579879" y="1322737"/>
              <a:ext cx="258504" cy="335773"/>
            </a:xfrm>
            <a:custGeom>
              <a:avLst/>
              <a:gdLst/>
              <a:ahLst/>
              <a:cxnLst/>
              <a:rect l="l" t="t" r="r" b="b"/>
              <a:pathLst>
                <a:path w="1007" h="1308" extrusionOk="0">
                  <a:moveTo>
                    <a:pt x="975" y="0"/>
                  </a:moveTo>
                  <a:cubicBezTo>
                    <a:pt x="970" y="0"/>
                    <a:pt x="966" y="2"/>
                    <a:pt x="961" y="6"/>
                  </a:cubicBezTo>
                  <a:cubicBezTo>
                    <a:pt x="871" y="91"/>
                    <a:pt x="802" y="202"/>
                    <a:pt x="730" y="301"/>
                  </a:cubicBezTo>
                  <a:cubicBezTo>
                    <a:pt x="653" y="408"/>
                    <a:pt x="576" y="514"/>
                    <a:pt x="496" y="620"/>
                  </a:cubicBezTo>
                  <a:cubicBezTo>
                    <a:pt x="339" y="832"/>
                    <a:pt x="181" y="1043"/>
                    <a:pt x="20" y="1251"/>
                  </a:cubicBezTo>
                  <a:cubicBezTo>
                    <a:pt x="1" y="1277"/>
                    <a:pt x="25" y="1307"/>
                    <a:pt x="51" y="1307"/>
                  </a:cubicBezTo>
                  <a:cubicBezTo>
                    <a:pt x="60" y="1307"/>
                    <a:pt x="69" y="1303"/>
                    <a:pt x="77" y="1294"/>
                  </a:cubicBezTo>
                  <a:cubicBezTo>
                    <a:pt x="241" y="1089"/>
                    <a:pt x="404" y="880"/>
                    <a:pt x="560" y="668"/>
                  </a:cubicBezTo>
                  <a:cubicBezTo>
                    <a:pt x="639" y="563"/>
                    <a:pt x="717" y="457"/>
                    <a:pt x="793" y="349"/>
                  </a:cubicBezTo>
                  <a:cubicBezTo>
                    <a:pt x="866" y="250"/>
                    <a:pt x="951" y="148"/>
                    <a:pt x="1000" y="34"/>
                  </a:cubicBezTo>
                  <a:cubicBezTo>
                    <a:pt x="1007" y="18"/>
                    <a:pt x="991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32"/>
          <p:cNvSpPr txBox="1"/>
          <p:nvPr/>
        </p:nvSpPr>
        <p:spPr>
          <a:xfrm>
            <a:off x="420125" y="1600216"/>
            <a:ext cx="16023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Mars is actually a cold place. It’s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34" name="Google Shape;2734;p32"/>
          <p:cNvSpPr txBox="1"/>
          <p:nvPr/>
        </p:nvSpPr>
        <p:spPr>
          <a:xfrm>
            <a:off x="420125" y="1252525"/>
            <a:ext cx="1602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35" name="Google Shape;2735;p32"/>
          <p:cNvSpPr txBox="1"/>
          <p:nvPr/>
        </p:nvSpPr>
        <p:spPr>
          <a:xfrm>
            <a:off x="420125" y="3619250"/>
            <a:ext cx="16023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object in the entire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36" name="Google Shape;2736;p32"/>
          <p:cNvSpPr txBox="1"/>
          <p:nvPr/>
        </p:nvSpPr>
        <p:spPr>
          <a:xfrm>
            <a:off x="420125" y="3272421"/>
            <a:ext cx="1602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37" name="Google Shape;2737;p32"/>
          <p:cNvSpPr txBox="1"/>
          <p:nvPr/>
        </p:nvSpPr>
        <p:spPr>
          <a:xfrm>
            <a:off x="7084375" y="1600216"/>
            <a:ext cx="16023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Neptune is the farthest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38" name="Google Shape;2738;p32"/>
          <p:cNvSpPr txBox="1"/>
          <p:nvPr/>
        </p:nvSpPr>
        <p:spPr>
          <a:xfrm>
            <a:off x="7084375" y="1252525"/>
            <a:ext cx="1602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39" name="Google Shape;2739;p32"/>
          <p:cNvSpPr txBox="1"/>
          <p:nvPr/>
        </p:nvSpPr>
        <p:spPr>
          <a:xfrm>
            <a:off x="7084375" y="3619250"/>
            <a:ext cx="1600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has a beautiful name and is the second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40" name="Google Shape;2740;p32"/>
          <p:cNvSpPr txBox="1"/>
          <p:nvPr/>
        </p:nvSpPr>
        <p:spPr>
          <a:xfrm>
            <a:off x="7084375" y="3272421"/>
            <a:ext cx="1600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741" name="Google Shape;2741;p32"/>
          <p:cNvGrpSpPr/>
          <p:nvPr/>
        </p:nvGrpSpPr>
        <p:grpSpPr>
          <a:xfrm>
            <a:off x="2220956" y="1324406"/>
            <a:ext cx="904894" cy="949304"/>
            <a:chOff x="2220956" y="1324406"/>
            <a:chExt cx="904894" cy="949304"/>
          </a:xfrm>
        </p:grpSpPr>
        <p:grpSp>
          <p:nvGrpSpPr>
            <p:cNvPr id="2742" name="Google Shape;2742;p32"/>
            <p:cNvGrpSpPr/>
            <p:nvPr/>
          </p:nvGrpSpPr>
          <p:grpSpPr>
            <a:xfrm>
              <a:off x="2220956" y="1324406"/>
              <a:ext cx="904894" cy="949304"/>
              <a:chOff x="2373356" y="1298350"/>
              <a:chExt cx="904894" cy="949304"/>
            </a:xfrm>
          </p:grpSpPr>
          <p:sp>
            <p:nvSpPr>
              <p:cNvPr id="2743" name="Google Shape;2743;p32"/>
              <p:cNvSpPr/>
              <p:nvPr/>
            </p:nvSpPr>
            <p:spPr>
              <a:xfrm>
                <a:off x="2373356" y="1298350"/>
                <a:ext cx="904894" cy="949304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98" extrusionOk="0">
                    <a:moveTo>
                      <a:pt x="2920" y="0"/>
                    </a:moveTo>
                    <a:cubicBezTo>
                      <a:pt x="2899" y="0"/>
                      <a:pt x="2878" y="9"/>
                      <a:pt x="2863" y="27"/>
                    </a:cubicBezTo>
                    <a:lnTo>
                      <a:pt x="2750" y="149"/>
                    </a:lnTo>
                    <a:cubicBezTo>
                      <a:pt x="2721" y="181"/>
                      <a:pt x="2723" y="230"/>
                      <a:pt x="2755" y="258"/>
                    </a:cubicBezTo>
                    <a:lnTo>
                      <a:pt x="2776" y="278"/>
                    </a:lnTo>
                    <a:cubicBezTo>
                      <a:pt x="2787" y="287"/>
                      <a:pt x="2794" y="299"/>
                      <a:pt x="2794" y="313"/>
                    </a:cubicBezTo>
                    <a:cubicBezTo>
                      <a:pt x="2796" y="329"/>
                      <a:pt x="2790" y="345"/>
                      <a:pt x="2780" y="358"/>
                    </a:cubicBezTo>
                    <a:lnTo>
                      <a:pt x="2766" y="373"/>
                    </a:lnTo>
                    <a:lnTo>
                      <a:pt x="2274" y="913"/>
                    </a:lnTo>
                    <a:cubicBezTo>
                      <a:pt x="2209" y="985"/>
                      <a:pt x="2115" y="1026"/>
                      <a:pt x="2018" y="1026"/>
                    </a:cubicBezTo>
                    <a:cubicBezTo>
                      <a:pt x="2007" y="1026"/>
                      <a:pt x="1997" y="1026"/>
                      <a:pt x="1986" y="1024"/>
                    </a:cubicBezTo>
                    <a:cubicBezTo>
                      <a:pt x="1962" y="1022"/>
                      <a:pt x="1938" y="1021"/>
                      <a:pt x="1915" y="1021"/>
                    </a:cubicBezTo>
                    <a:cubicBezTo>
                      <a:pt x="1729" y="1021"/>
                      <a:pt x="1550" y="1100"/>
                      <a:pt x="1423" y="1240"/>
                    </a:cubicBezTo>
                    <a:lnTo>
                      <a:pt x="404" y="2356"/>
                    </a:lnTo>
                    <a:cubicBezTo>
                      <a:pt x="303" y="2464"/>
                      <a:pt x="206" y="2574"/>
                      <a:pt x="105" y="2682"/>
                    </a:cubicBezTo>
                    <a:cubicBezTo>
                      <a:pt x="57" y="2733"/>
                      <a:pt x="15" y="2769"/>
                      <a:pt x="6" y="2836"/>
                    </a:cubicBezTo>
                    <a:cubicBezTo>
                      <a:pt x="4" y="2843"/>
                      <a:pt x="2" y="2852"/>
                      <a:pt x="2" y="2861"/>
                    </a:cubicBezTo>
                    <a:cubicBezTo>
                      <a:pt x="1" y="3199"/>
                      <a:pt x="477" y="3648"/>
                      <a:pt x="910" y="3697"/>
                    </a:cubicBezTo>
                    <a:cubicBezTo>
                      <a:pt x="914" y="3698"/>
                      <a:pt x="918" y="3698"/>
                      <a:pt x="922" y="3698"/>
                    </a:cubicBezTo>
                    <a:cubicBezTo>
                      <a:pt x="963" y="3698"/>
                      <a:pt x="1003" y="3682"/>
                      <a:pt x="1032" y="3655"/>
                    </a:cubicBezTo>
                    <a:cubicBezTo>
                      <a:pt x="1197" y="3499"/>
                      <a:pt x="1308" y="3361"/>
                      <a:pt x="1425" y="3234"/>
                    </a:cubicBezTo>
                    <a:cubicBezTo>
                      <a:pt x="1519" y="3133"/>
                      <a:pt x="1611" y="3030"/>
                      <a:pt x="1703" y="2930"/>
                    </a:cubicBezTo>
                    <a:cubicBezTo>
                      <a:pt x="1835" y="2785"/>
                      <a:pt x="1968" y="2640"/>
                      <a:pt x="2101" y="2494"/>
                    </a:cubicBezTo>
                    <a:lnTo>
                      <a:pt x="2421" y="2146"/>
                    </a:lnTo>
                    <a:cubicBezTo>
                      <a:pt x="2564" y="1990"/>
                      <a:pt x="2624" y="1774"/>
                      <a:pt x="2583" y="1566"/>
                    </a:cubicBezTo>
                    <a:cubicBezTo>
                      <a:pt x="2564" y="1460"/>
                      <a:pt x="2594" y="1350"/>
                      <a:pt x="2667" y="1270"/>
                    </a:cubicBezTo>
                    <a:lnTo>
                      <a:pt x="3153" y="734"/>
                    </a:lnTo>
                    <a:lnTo>
                      <a:pt x="3173" y="715"/>
                    </a:lnTo>
                    <a:cubicBezTo>
                      <a:pt x="3184" y="703"/>
                      <a:pt x="3199" y="696"/>
                      <a:pt x="3214" y="696"/>
                    </a:cubicBezTo>
                    <a:cubicBezTo>
                      <a:pt x="3228" y="696"/>
                      <a:pt x="3241" y="701"/>
                      <a:pt x="3252" y="711"/>
                    </a:cubicBezTo>
                    <a:lnTo>
                      <a:pt x="3273" y="731"/>
                    </a:lnTo>
                    <a:cubicBezTo>
                      <a:pt x="3288" y="744"/>
                      <a:pt x="3307" y="751"/>
                      <a:pt x="3326" y="751"/>
                    </a:cubicBezTo>
                    <a:cubicBezTo>
                      <a:pt x="3347" y="751"/>
                      <a:pt x="3368" y="742"/>
                      <a:pt x="3383" y="725"/>
                    </a:cubicBezTo>
                    <a:lnTo>
                      <a:pt x="3496" y="603"/>
                    </a:lnTo>
                    <a:cubicBezTo>
                      <a:pt x="3525" y="570"/>
                      <a:pt x="3521" y="519"/>
                      <a:pt x="3487" y="490"/>
                    </a:cubicBezTo>
                    <a:lnTo>
                      <a:pt x="2973" y="21"/>
                    </a:lnTo>
                    <a:cubicBezTo>
                      <a:pt x="2958" y="7"/>
                      <a:pt x="2939" y="0"/>
                      <a:pt x="2920" y="0"/>
                    </a:cubicBezTo>
                    <a:close/>
                  </a:path>
                </a:pathLst>
              </a:custGeom>
              <a:solidFill>
                <a:srgbClr val="A65F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2"/>
              <p:cNvSpPr/>
              <p:nvPr/>
            </p:nvSpPr>
            <p:spPr>
              <a:xfrm>
                <a:off x="3083663" y="1379213"/>
                <a:ext cx="113721" cy="107817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20" extrusionOk="0">
                    <a:moveTo>
                      <a:pt x="29" y="0"/>
                    </a:moveTo>
                    <a:cubicBezTo>
                      <a:pt x="31" y="16"/>
                      <a:pt x="25" y="32"/>
                      <a:pt x="15" y="44"/>
                    </a:cubicBezTo>
                    <a:lnTo>
                      <a:pt x="0" y="60"/>
                    </a:lnTo>
                    <a:cubicBezTo>
                      <a:pt x="103" y="198"/>
                      <a:pt x="245" y="320"/>
                      <a:pt x="386" y="419"/>
                    </a:cubicBezTo>
                    <a:lnTo>
                      <a:pt x="404" y="400"/>
                    </a:lnTo>
                    <a:cubicBezTo>
                      <a:pt x="414" y="389"/>
                      <a:pt x="429" y="382"/>
                      <a:pt x="443" y="382"/>
                    </a:cubicBezTo>
                    <a:cubicBezTo>
                      <a:pt x="337" y="308"/>
                      <a:pt x="238" y="223"/>
                      <a:pt x="146" y="131"/>
                    </a:cubicBezTo>
                    <a:cubicBezTo>
                      <a:pt x="105" y="89"/>
                      <a:pt x="68" y="44"/>
                      <a:pt x="29" y="0"/>
                    </a:cubicBezTo>
                    <a:close/>
                  </a:path>
                </a:pathLst>
              </a:custGeom>
              <a:solidFill>
                <a:srgbClr val="523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2"/>
              <p:cNvSpPr/>
              <p:nvPr/>
            </p:nvSpPr>
            <p:spPr>
              <a:xfrm>
                <a:off x="2373869" y="2025858"/>
                <a:ext cx="437173" cy="22179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4" extrusionOk="0">
                    <a:moveTo>
                      <a:pt x="4" y="0"/>
                    </a:moveTo>
                    <a:cubicBezTo>
                      <a:pt x="4" y="9"/>
                      <a:pt x="2" y="18"/>
                      <a:pt x="2" y="27"/>
                    </a:cubicBezTo>
                    <a:cubicBezTo>
                      <a:pt x="0" y="363"/>
                      <a:pt x="475" y="814"/>
                      <a:pt x="910" y="863"/>
                    </a:cubicBezTo>
                    <a:cubicBezTo>
                      <a:pt x="914" y="864"/>
                      <a:pt x="918" y="864"/>
                      <a:pt x="922" y="864"/>
                    </a:cubicBezTo>
                    <a:cubicBezTo>
                      <a:pt x="962" y="864"/>
                      <a:pt x="1001" y="848"/>
                      <a:pt x="1032" y="819"/>
                    </a:cubicBezTo>
                    <a:cubicBezTo>
                      <a:pt x="1196" y="663"/>
                      <a:pt x="1308" y="527"/>
                      <a:pt x="1425" y="400"/>
                    </a:cubicBezTo>
                    <a:cubicBezTo>
                      <a:pt x="1517" y="299"/>
                      <a:pt x="1610" y="196"/>
                      <a:pt x="1702" y="96"/>
                    </a:cubicBezTo>
                    <a:lnTo>
                      <a:pt x="1702" y="96"/>
                    </a:lnTo>
                    <a:cubicBezTo>
                      <a:pt x="1478" y="246"/>
                      <a:pt x="1235" y="407"/>
                      <a:pt x="966" y="441"/>
                    </a:cubicBezTo>
                    <a:cubicBezTo>
                      <a:pt x="927" y="446"/>
                      <a:pt x="887" y="448"/>
                      <a:pt x="848" y="448"/>
                    </a:cubicBezTo>
                    <a:cubicBezTo>
                      <a:pt x="543" y="448"/>
                      <a:pt x="264" y="295"/>
                      <a:pt x="61" y="67"/>
                    </a:cubicBezTo>
                    <a:cubicBezTo>
                      <a:pt x="41" y="44"/>
                      <a:pt x="22" y="23"/>
                      <a:pt x="4" y="0"/>
                    </a:cubicBezTo>
                    <a:close/>
                  </a:path>
                </a:pathLst>
              </a:custGeom>
              <a:solidFill>
                <a:srgbClr val="523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2"/>
              <p:cNvSpPr/>
              <p:nvPr/>
            </p:nvSpPr>
            <p:spPr>
              <a:xfrm>
                <a:off x="2726071" y="1432094"/>
                <a:ext cx="363241" cy="24875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969" extrusionOk="0">
                    <a:moveTo>
                      <a:pt x="1389" y="0"/>
                    </a:moveTo>
                    <a:cubicBezTo>
                      <a:pt x="1384" y="0"/>
                      <a:pt x="1379" y="2"/>
                      <a:pt x="1376" y="6"/>
                    </a:cubicBezTo>
                    <a:cubicBezTo>
                      <a:pt x="1277" y="111"/>
                      <a:pt x="1183" y="235"/>
                      <a:pt x="1082" y="339"/>
                    </a:cubicBezTo>
                    <a:cubicBezTo>
                      <a:pt x="947" y="483"/>
                      <a:pt x="814" y="582"/>
                      <a:pt x="618" y="582"/>
                    </a:cubicBezTo>
                    <a:cubicBezTo>
                      <a:pt x="611" y="582"/>
                      <a:pt x="604" y="582"/>
                      <a:pt x="597" y="581"/>
                    </a:cubicBezTo>
                    <a:cubicBezTo>
                      <a:pt x="586" y="581"/>
                      <a:pt x="575" y="581"/>
                      <a:pt x="563" y="581"/>
                    </a:cubicBezTo>
                    <a:cubicBezTo>
                      <a:pt x="297" y="581"/>
                      <a:pt x="112" y="721"/>
                      <a:pt x="1" y="965"/>
                    </a:cubicBezTo>
                    <a:cubicBezTo>
                      <a:pt x="0" y="966"/>
                      <a:pt x="1" y="968"/>
                      <a:pt x="3" y="968"/>
                    </a:cubicBezTo>
                    <a:cubicBezTo>
                      <a:pt x="4" y="968"/>
                      <a:pt x="4" y="968"/>
                      <a:pt x="5" y="967"/>
                    </a:cubicBezTo>
                    <a:cubicBezTo>
                      <a:pt x="109" y="845"/>
                      <a:pt x="221" y="730"/>
                      <a:pt x="371" y="664"/>
                    </a:cubicBezTo>
                    <a:cubicBezTo>
                      <a:pt x="414" y="645"/>
                      <a:pt x="459" y="640"/>
                      <a:pt x="503" y="640"/>
                    </a:cubicBezTo>
                    <a:cubicBezTo>
                      <a:pt x="564" y="640"/>
                      <a:pt x="625" y="650"/>
                      <a:pt x="686" y="650"/>
                    </a:cubicBezTo>
                    <a:cubicBezTo>
                      <a:pt x="734" y="650"/>
                      <a:pt x="782" y="644"/>
                      <a:pt x="829" y="620"/>
                    </a:cubicBezTo>
                    <a:cubicBezTo>
                      <a:pt x="1080" y="493"/>
                      <a:pt x="1238" y="249"/>
                      <a:pt x="1404" y="28"/>
                    </a:cubicBezTo>
                    <a:cubicBezTo>
                      <a:pt x="1415" y="15"/>
                      <a:pt x="1402" y="0"/>
                      <a:pt x="1389" y="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2"/>
              <p:cNvSpPr/>
              <p:nvPr/>
            </p:nvSpPr>
            <p:spPr>
              <a:xfrm>
                <a:off x="3124993" y="1311442"/>
                <a:ext cx="130407" cy="11936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65" extrusionOk="0">
                    <a:moveTo>
                      <a:pt x="2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50" y="101"/>
                      <a:pt x="138" y="179"/>
                      <a:pt x="218" y="253"/>
                    </a:cubicBezTo>
                    <a:cubicBezTo>
                      <a:pt x="298" y="330"/>
                      <a:pt x="381" y="413"/>
                      <a:pt x="480" y="462"/>
                    </a:cubicBezTo>
                    <a:cubicBezTo>
                      <a:pt x="482" y="464"/>
                      <a:pt x="485" y="464"/>
                      <a:pt x="487" y="464"/>
                    </a:cubicBezTo>
                    <a:cubicBezTo>
                      <a:pt x="498" y="464"/>
                      <a:pt x="508" y="448"/>
                      <a:pt x="496" y="439"/>
                    </a:cubicBezTo>
                    <a:cubicBezTo>
                      <a:pt x="414" y="356"/>
                      <a:pt x="314" y="291"/>
                      <a:pt x="229" y="213"/>
                    </a:cubicBezTo>
                    <a:cubicBezTo>
                      <a:pt x="153" y="142"/>
                      <a:pt x="87" y="59"/>
                      <a:pt x="2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2"/>
              <p:cNvSpPr/>
              <p:nvPr/>
            </p:nvSpPr>
            <p:spPr>
              <a:xfrm>
                <a:off x="2712209" y="1689572"/>
                <a:ext cx="316264" cy="395073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539" extrusionOk="0">
                    <a:moveTo>
                      <a:pt x="1089" y="1"/>
                    </a:moveTo>
                    <a:cubicBezTo>
                      <a:pt x="1086" y="1"/>
                      <a:pt x="1083" y="4"/>
                      <a:pt x="1083" y="6"/>
                    </a:cubicBezTo>
                    <a:cubicBezTo>
                      <a:pt x="1177" y="319"/>
                      <a:pt x="786" y="603"/>
                      <a:pt x="598" y="813"/>
                    </a:cubicBezTo>
                    <a:cubicBezTo>
                      <a:pt x="402" y="1034"/>
                      <a:pt x="207" y="1257"/>
                      <a:pt x="18" y="1487"/>
                    </a:cubicBezTo>
                    <a:cubicBezTo>
                      <a:pt x="0" y="1510"/>
                      <a:pt x="21" y="1538"/>
                      <a:pt x="45" y="1538"/>
                    </a:cubicBezTo>
                    <a:cubicBezTo>
                      <a:pt x="52" y="1538"/>
                      <a:pt x="59" y="1536"/>
                      <a:pt x="66" y="1529"/>
                    </a:cubicBezTo>
                    <a:cubicBezTo>
                      <a:pt x="331" y="1257"/>
                      <a:pt x="591" y="979"/>
                      <a:pt x="839" y="693"/>
                    </a:cubicBezTo>
                    <a:cubicBezTo>
                      <a:pt x="1005" y="500"/>
                      <a:pt x="1232" y="272"/>
                      <a:pt x="1092" y="3"/>
                    </a:cubicBezTo>
                    <a:cubicBezTo>
                      <a:pt x="1091" y="1"/>
                      <a:pt x="1090" y="1"/>
                      <a:pt x="1089" y="1"/>
                    </a:cubicBezTo>
                    <a:close/>
                  </a:path>
                </a:pathLst>
              </a:custGeom>
              <a:solidFill>
                <a:srgbClr val="523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9" name="Google Shape;2749;p32"/>
            <p:cNvGrpSpPr/>
            <p:nvPr/>
          </p:nvGrpSpPr>
          <p:grpSpPr>
            <a:xfrm>
              <a:off x="2266393" y="1656842"/>
              <a:ext cx="428958" cy="445388"/>
              <a:chOff x="2418793" y="1630786"/>
              <a:chExt cx="428958" cy="445388"/>
            </a:xfrm>
          </p:grpSpPr>
          <p:sp>
            <p:nvSpPr>
              <p:cNvPr id="2750" name="Google Shape;2750;p32"/>
              <p:cNvSpPr/>
              <p:nvPr/>
            </p:nvSpPr>
            <p:spPr>
              <a:xfrm>
                <a:off x="2418793" y="1631043"/>
                <a:ext cx="428958" cy="44513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4" extrusionOk="0">
                    <a:moveTo>
                      <a:pt x="1196" y="1"/>
                    </a:moveTo>
                    <a:lnTo>
                      <a:pt x="1" y="1310"/>
                    </a:lnTo>
                    <a:lnTo>
                      <a:pt x="443" y="1715"/>
                    </a:lnTo>
                    <a:cubicBezTo>
                      <a:pt x="457" y="1727"/>
                      <a:pt x="475" y="1734"/>
                      <a:pt x="492" y="1734"/>
                    </a:cubicBezTo>
                    <a:cubicBezTo>
                      <a:pt x="512" y="1734"/>
                      <a:pt x="531" y="1726"/>
                      <a:pt x="545" y="1710"/>
                    </a:cubicBezTo>
                    <a:lnTo>
                      <a:pt x="1644" y="509"/>
                    </a:lnTo>
                    <a:cubicBezTo>
                      <a:pt x="1671" y="478"/>
                      <a:pt x="1669" y="432"/>
                      <a:pt x="1639" y="404"/>
                    </a:cubicBezTo>
                    <a:lnTo>
                      <a:pt x="11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2"/>
              <p:cNvSpPr/>
              <p:nvPr/>
            </p:nvSpPr>
            <p:spPr>
              <a:xfrm>
                <a:off x="2671392" y="1630786"/>
                <a:ext cx="176358" cy="176358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212" y="0"/>
                    </a:moveTo>
                    <a:lnTo>
                      <a:pt x="0" y="232"/>
                    </a:lnTo>
                    <a:lnTo>
                      <a:pt x="497" y="686"/>
                    </a:lnTo>
                    <a:lnTo>
                      <a:pt x="660" y="510"/>
                    </a:lnTo>
                    <a:cubicBezTo>
                      <a:pt x="687" y="479"/>
                      <a:pt x="685" y="432"/>
                      <a:pt x="655" y="405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2"/>
              <p:cNvSpPr/>
              <p:nvPr/>
            </p:nvSpPr>
            <p:spPr>
              <a:xfrm>
                <a:off x="2418793" y="1907773"/>
                <a:ext cx="182006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6" extrusionOk="0">
                    <a:moveTo>
                      <a:pt x="211" y="0"/>
                    </a:moveTo>
                    <a:lnTo>
                      <a:pt x="1" y="232"/>
                    </a:lnTo>
                    <a:lnTo>
                      <a:pt x="443" y="637"/>
                    </a:lnTo>
                    <a:cubicBezTo>
                      <a:pt x="457" y="649"/>
                      <a:pt x="475" y="656"/>
                      <a:pt x="492" y="656"/>
                    </a:cubicBezTo>
                    <a:cubicBezTo>
                      <a:pt x="512" y="656"/>
                      <a:pt x="531" y="648"/>
                      <a:pt x="545" y="632"/>
                    </a:cubicBezTo>
                    <a:lnTo>
                      <a:pt x="708" y="455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33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2758" name="Google Shape;2758;p33"/>
          <p:cNvGrpSpPr/>
          <p:nvPr/>
        </p:nvGrpSpPr>
        <p:grpSpPr>
          <a:xfrm>
            <a:off x="1270350" y="1543496"/>
            <a:ext cx="1007428" cy="455524"/>
            <a:chOff x="2448313" y="1405809"/>
            <a:chExt cx="1007428" cy="455524"/>
          </a:xfrm>
        </p:grpSpPr>
        <p:sp>
          <p:nvSpPr>
            <p:cNvPr id="2759" name="Google Shape;2759;p33"/>
            <p:cNvSpPr/>
            <p:nvPr/>
          </p:nvSpPr>
          <p:spPr>
            <a:xfrm>
              <a:off x="2911393" y="1405809"/>
              <a:ext cx="544348" cy="439911"/>
            </a:xfrm>
            <a:custGeom>
              <a:avLst/>
              <a:gdLst/>
              <a:ahLst/>
              <a:cxnLst/>
              <a:rect l="l" t="t" r="r" b="b"/>
              <a:pathLst>
                <a:path w="3242" h="2620" extrusionOk="0">
                  <a:moveTo>
                    <a:pt x="2922" y="1"/>
                  </a:moveTo>
                  <a:cubicBezTo>
                    <a:pt x="2849" y="1"/>
                    <a:pt x="2739" y="240"/>
                    <a:pt x="2688" y="296"/>
                  </a:cubicBezTo>
                  <a:cubicBezTo>
                    <a:pt x="2631" y="357"/>
                    <a:pt x="2141" y="572"/>
                    <a:pt x="1361" y="679"/>
                  </a:cubicBezTo>
                  <a:cubicBezTo>
                    <a:pt x="1200" y="700"/>
                    <a:pt x="1066" y="716"/>
                    <a:pt x="954" y="730"/>
                  </a:cubicBezTo>
                  <a:cubicBezTo>
                    <a:pt x="577" y="773"/>
                    <a:pt x="456" y="776"/>
                    <a:pt x="432" y="776"/>
                  </a:cubicBezTo>
                  <a:cubicBezTo>
                    <a:pt x="429" y="776"/>
                    <a:pt x="427" y="776"/>
                    <a:pt x="427" y="776"/>
                  </a:cubicBezTo>
                  <a:cubicBezTo>
                    <a:pt x="427" y="776"/>
                    <a:pt x="1" y="2490"/>
                    <a:pt x="49" y="2527"/>
                  </a:cubicBezTo>
                  <a:cubicBezTo>
                    <a:pt x="72" y="2545"/>
                    <a:pt x="311" y="2619"/>
                    <a:pt x="669" y="2619"/>
                  </a:cubicBezTo>
                  <a:cubicBezTo>
                    <a:pt x="1053" y="2619"/>
                    <a:pt x="1573" y="2534"/>
                    <a:pt x="2109" y="2205"/>
                  </a:cubicBezTo>
                  <a:cubicBezTo>
                    <a:pt x="3146" y="1568"/>
                    <a:pt x="2921" y="484"/>
                    <a:pt x="2994" y="431"/>
                  </a:cubicBezTo>
                  <a:cubicBezTo>
                    <a:pt x="3074" y="371"/>
                    <a:pt x="3162" y="327"/>
                    <a:pt x="3219" y="266"/>
                  </a:cubicBezTo>
                  <a:cubicBezTo>
                    <a:pt x="3242" y="242"/>
                    <a:pt x="3212" y="201"/>
                    <a:pt x="3164" y="158"/>
                  </a:cubicBezTo>
                  <a:cubicBezTo>
                    <a:pt x="3093" y="98"/>
                    <a:pt x="3017" y="47"/>
                    <a:pt x="2937" y="5"/>
                  </a:cubicBezTo>
                  <a:cubicBezTo>
                    <a:pt x="2933" y="2"/>
                    <a:pt x="2927" y="1"/>
                    <a:pt x="2922" y="1"/>
                  </a:cubicBezTo>
                  <a:close/>
                </a:path>
              </a:pathLst>
            </a:custGeom>
            <a:solidFill>
              <a:srgbClr val="FFD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2826265" y="1534255"/>
              <a:ext cx="272174" cy="299878"/>
            </a:xfrm>
            <a:custGeom>
              <a:avLst/>
              <a:gdLst/>
              <a:ahLst/>
              <a:cxnLst/>
              <a:rect l="l" t="t" r="r" b="b"/>
              <a:pathLst>
                <a:path w="1621" h="1786" extrusionOk="0">
                  <a:moveTo>
                    <a:pt x="885" y="0"/>
                  </a:moveTo>
                  <a:cubicBezTo>
                    <a:pt x="864" y="0"/>
                    <a:pt x="842" y="1"/>
                    <a:pt x="821" y="4"/>
                  </a:cubicBezTo>
                  <a:cubicBezTo>
                    <a:pt x="494" y="41"/>
                    <a:pt x="191" y="345"/>
                    <a:pt x="99" y="756"/>
                  </a:cubicBezTo>
                  <a:cubicBezTo>
                    <a:pt x="0" y="1201"/>
                    <a:pt x="181" y="1619"/>
                    <a:pt x="510" y="1746"/>
                  </a:cubicBezTo>
                  <a:cubicBezTo>
                    <a:pt x="541" y="1759"/>
                    <a:pt x="575" y="1769"/>
                    <a:pt x="609" y="1774"/>
                  </a:cubicBezTo>
                  <a:cubicBezTo>
                    <a:pt x="646" y="1782"/>
                    <a:pt x="683" y="1785"/>
                    <a:pt x="721" y="1785"/>
                  </a:cubicBezTo>
                  <a:cubicBezTo>
                    <a:pt x="1074" y="1785"/>
                    <a:pt x="1415" y="1470"/>
                    <a:pt x="1513" y="1030"/>
                  </a:cubicBezTo>
                  <a:cubicBezTo>
                    <a:pt x="1620" y="542"/>
                    <a:pt x="1392" y="85"/>
                    <a:pt x="1001" y="11"/>
                  </a:cubicBezTo>
                  <a:cubicBezTo>
                    <a:pt x="964" y="4"/>
                    <a:pt x="924" y="0"/>
                    <a:pt x="88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2866226" y="1573041"/>
              <a:ext cx="192419" cy="214918"/>
            </a:xfrm>
            <a:custGeom>
              <a:avLst/>
              <a:gdLst/>
              <a:ahLst/>
              <a:cxnLst/>
              <a:rect l="l" t="t" r="r" b="b"/>
              <a:pathLst>
                <a:path w="1146" h="1280" extrusionOk="0">
                  <a:moveTo>
                    <a:pt x="637" y="1"/>
                  </a:moveTo>
                  <a:cubicBezTo>
                    <a:pt x="388" y="1"/>
                    <a:pt x="148" y="228"/>
                    <a:pt x="79" y="544"/>
                  </a:cubicBezTo>
                  <a:cubicBezTo>
                    <a:pt x="1" y="894"/>
                    <a:pt x="158" y="1220"/>
                    <a:pt x="433" y="1273"/>
                  </a:cubicBezTo>
                  <a:cubicBezTo>
                    <a:pt x="457" y="1277"/>
                    <a:pt x="482" y="1280"/>
                    <a:pt x="507" y="1280"/>
                  </a:cubicBezTo>
                  <a:cubicBezTo>
                    <a:pt x="755" y="1280"/>
                    <a:pt x="997" y="1053"/>
                    <a:pt x="1068" y="735"/>
                  </a:cubicBezTo>
                  <a:cubicBezTo>
                    <a:pt x="1145" y="387"/>
                    <a:pt x="986" y="59"/>
                    <a:pt x="714" y="8"/>
                  </a:cubicBezTo>
                  <a:cubicBezTo>
                    <a:pt x="688" y="3"/>
                    <a:pt x="663" y="1"/>
                    <a:pt x="63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2826265" y="1534759"/>
              <a:ext cx="168745" cy="292826"/>
            </a:xfrm>
            <a:custGeom>
              <a:avLst/>
              <a:gdLst/>
              <a:ahLst/>
              <a:cxnLst/>
              <a:rect l="l" t="t" r="r" b="b"/>
              <a:pathLst>
                <a:path w="1005" h="1744" extrusionOk="0">
                  <a:moveTo>
                    <a:pt x="821" y="1"/>
                  </a:moveTo>
                  <a:cubicBezTo>
                    <a:pt x="494" y="38"/>
                    <a:pt x="191" y="342"/>
                    <a:pt x="99" y="753"/>
                  </a:cubicBezTo>
                  <a:cubicBezTo>
                    <a:pt x="0" y="1198"/>
                    <a:pt x="181" y="1616"/>
                    <a:pt x="510" y="1743"/>
                  </a:cubicBezTo>
                  <a:cubicBezTo>
                    <a:pt x="598" y="1674"/>
                    <a:pt x="679" y="1596"/>
                    <a:pt x="750" y="1508"/>
                  </a:cubicBezTo>
                  <a:cubicBezTo>
                    <a:pt x="890" y="1324"/>
                    <a:pt x="927" y="1124"/>
                    <a:pt x="978" y="767"/>
                  </a:cubicBezTo>
                  <a:cubicBezTo>
                    <a:pt x="1005" y="588"/>
                    <a:pt x="989" y="406"/>
                    <a:pt x="932" y="232"/>
                  </a:cubicBezTo>
                  <a:cubicBezTo>
                    <a:pt x="906" y="151"/>
                    <a:pt x="869" y="73"/>
                    <a:pt x="821" y="1"/>
                  </a:cubicBezTo>
                  <a:close/>
                </a:path>
              </a:pathLst>
            </a:custGeom>
            <a:solidFill>
              <a:srgbClr val="FFD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2730224" y="1520655"/>
              <a:ext cx="248835" cy="293834"/>
            </a:xfrm>
            <a:custGeom>
              <a:avLst/>
              <a:gdLst/>
              <a:ahLst/>
              <a:cxnLst/>
              <a:rect l="l" t="t" r="r" b="b"/>
              <a:pathLst>
                <a:path w="1482" h="1750" extrusionOk="0">
                  <a:moveTo>
                    <a:pt x="715" y="1"/>
                  </a:moveTo>
                  <a:cubicBezTo>
                    <a:pt x="665" y="1"/>
                    <a:pt x="624" y="3"/>
                    <a:pt x="597" y="3"/>
                  </a:cubicBezTo>
                  <a:cubicBezTo>
                    <a:pt x="492" y="3"/>
                    <a:pt x="613" y="157"/>
                    <a:pt x="613" y="157"/>
                  </a:cubicBezTo>
                  <a:cubicBezTo>
                    <a:pt x="613" y="157"/>
                    <a:pt x="1" y="1447"/>
                    <a:pt x="438" y="1670"/>
                  </a:cubicBezTo>
                  <a:cubicBezTo>
                    <a:pt x="544" y="1725"/>
                    <a:pt x="646" y="1750"/>
                    <a:pt x="740" y="1750"/>
                  </a:cubicBezTo>
                  <a:cubicBezTo>
                    <a:pt x="893" y="1750"/>
                    <a:pt x="1027" y="1683"/>
                    <a:pt x="1133" y="1571"/>
                  </a:cubicBezTo>
                  <a:cubicBezTo>
                    <a:pt x="1232" y="1461"/>
                    <a:pt x="1301" y="1327"/>
                    <a:pt x="1336" y="1183"/>
                  </a:cubicBezTo>
                  <a:cubicBezTo>
                    <a:pt x="1481" y="633"/>
                    <a:pt x="1416" y="377"/>
                    <a:pt x="1207" y="173"/>
                  </a:cubicBezTo>
                  <a:cubicBezTo>
                    <a:pt x="1119" y="88"/>
                    <a:pt x="1005" y="32"/>
                    <a:pt x="883" y="14"/>
                  </a:cubicBezTo>
                  <a:cubicBezTo>
                    <a:pt x="822" y="3"/>
                    <a:pt x="764" y="1"/>
                    <a:pt x="715" y="1"/>
                  </a:cubicBezTo>
                  <a:close/>
                </a:path>
              </a:pathLst>
            </a:custGeom>
            <a:solidFill>
              <a:srgbClr val="FFD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2713601" y="1518808"/>
              <a:ext cx="203333" cy="286950"/>
            </a:xfrm>
            <a:custGeom>
              <a:avLst/>
              <a:gdLst/>
              <a:ahLst/>
              <a:cxnLst/>
              <a:rect l="l" t="t" r="r" b="b"/>
              <a:pathLst>
                <a:path w="1211" h="1709" extrusionOk="0">
                  <a:moveTo>
                    <a:pt x="654" y="1"/>
                  </a:moveTo>
                  <a:cubicBezTo>
                    <a:pt x="369" y="1"/>
                    <a:pt x="108" y="327"/>
                    <a:pt x="52" y="757"/>
                  </a:cubicBezTo>
                  <a:cubicBezTo>
                    <a:pt x="48" y="773"/>
                    <a:pt x="47" y="791"/>
                    <a:pt x="45" y="809"/>
                  </a:cubicBezTo>
                  <a:cubicBezTo>
                    <a:pt x="1" y="1279"/>
                    <a:pt x="216" y="1681"/>
                    <a:pt x="526" y="1707"/>
                  </a:cubicBezTo>
                  <a:cubicBezTo>
                    <a:pt x="536" y="1708"/>
                    <a:pt x="545" y="1708"/>
                    <a:pt x="555" y="1708"/>
                  </a:cubicBezTo>
                  <a:cubicBezTo>
                    <a:pt x="802" y="1708"/>
                    <a:pt x="1029" y="1468"/>
                    <a:pt x="1126" y="1127"/>
                  </a:cubicBezTo>
                  <a:cubicBezTo>
                    <a:pt x="1145" y="1053"/>
                    <a:pt x="1159" y="977"/>
                    <a:pt x="1166" y="899"/>
                  </a:cubicBezTo>
                  <a:cubicBezTo>
                    <a:pt x="1211" y="428"/>
                    <a:pt x="997" y="27"/>
                    <a:pt x="685" y="2"/>
                  </a:cubicBezTo>
                  <a:cubicBezTo>
                    <a:pt x="675" y="1"/>
                    <a:pt x="665" y="1"/>
                    <a:pt x="65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2448313" y="1765795"/>
              <a:ext cx="290140" cy="95538"/>
            </a:xfrm>
            <a:custGeom>
              <a:avLst/>
              <a:gdLst/>
              <a:ahLst/>
              <a:cxnLst/>
              <a:rect l="l" t="t" r="r" b="b"/>
              <a:pathLst>
                <a:path w="1728" h="569" extrusionOk="0">
                  <a:moveTo>
                    <a:pt x="188" y="0"/>
                  </a:moveTo>
                  <a:cubicBezTo>
                    <a:pt x="156" y="0"/>
                    <a:pt x="124" y="3"/>
                    <a:pt x="93" y="8"/>
                  </a:cubicBezTo>
                  <a:cubicBezTo>
                    <a:pt x="63" y="13"/>
                    <a:pt x="43" y="24"/>
                    <a:pt x="40" y="42"/>
                  </a:cubicBezTo>
                  <a:cubicBezTo>
                    <a:pt x="33" y="109"/>
                    <a:pt x="1" y="252"/>
                    <a:pt x="73" y="349"/>
                  </a:cubicBezTo>
                  <a:cubicBezTo>
                    <a:pt x="107" y="395"/>
                    <a:pt x="199" y="452"/>
                    <a:pt x="339" y="496"/>
                  </a:cubicBezTo>
                  <a:cubicBezTo>
                    <a:pt x="502" y="544"/>
                    <a:pt x="672" y="569"/>
                    <a:pt x="841" y="569"/>
                  </a:cubicBezTo>
                  <a:cubicBezTo>
                    <a:pt x="877" y="569"/>
                    <a:pt x="913" y="567"/>
                    <a:pt x="949" y="565"/>
                  </a:cubicBezTo>
                  <a:cubicBezTo>
                    <a:pt x="1450" y="544"/>
                    <a:pt x="1690" y="408"/>
                    <a:pt x="1715" y="349"/>
                  </a:cubicBezTo>
                  <a:cubicBezTo>
                    <a:pt x="1724" y="309"/>
                    <a:pt x="1727" y="266"/>
                    <a:pt x="1724" y="226"/>
                  </a:cubicBezTo>
                  <a:cubicBezTo>
                    <a:pt x="1720" y="139"/>
                    <a:pt x="1710" y="42"/>
                    <a:pt x="1710" y="42"/>
                  </a:cubicBezTo>
                  <a:cubicBezTo>
                    <a:pt x="1710" y="42"/>
                    <a:pt x="1325" y="61"/>
                    <a:pt x="958" y="61"/>
                  </a:cubicBezTo>
                  <a:cubicBezTo>
                    <a:pt x="682" y="61"/>
                    <a:pt x="416" y="50"/>
                    <a:pt x="330" y="12"/>
                  </a:cubicBezTo>
                  <a:cubicBezTo>
                    <a:pt x="330" y="12"/>
                    <a:pt x="279" y="5"/>
                    <a:pt x="218" y="1"/>
                  </a:cubicBezTo>
                  <a:cubicBezTo>
                    <a:pt x="208" y="1"/>
                    <a:pt x="198" y="0"/>
                    <a:pt x="18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2454861" y="1716935"/>
              <a:ext cx="280233" cy="111489"/>
            </a:xfrm>
            <a:custGeom>
              <a:avLst/>
              <a:gdLst/>
              <a:ahLst/>
              <a:cxnLst/>
              <a:rect l="l" t="t" r="r" b="b"/>
              <a:pathLst>
                <a:path w="1669" h="664" extrusionOk="0">
                  <a:moveTo>
                    <a:pt x="834" y="0"/>
                  </a:moveTo>
                  <a:cubicBezTo>
                    <a:pt x="374" y="0"/>
                    <a:pt x="1" y="149"/>
                    <a:pt x="1" y="333"/>
                  </a:cubicBezTo>
                  <a:cubicBezTo>
                    <a:pt x="1" y="515"/>
                    <a:pt x="374" y="663"/>
                    <a:pt x="834" y="663"/>
                  </a:cubicBezTo>
                  <a:cubicBezTo>
                    <a:pt x="1296" y="663"/>
                    <a:pt x="1669" y="515"/>
                    <a:pt x="1669" y="333"/>
                  </a:cubicBezTo>
                  <a:cubicBezTo>
                    <a:pt x="1669" y="149"/>
                    <a:pt x="1296" y="0"/>
                    <a:pt x="834" y="0"/>
                  </a:cubicBezTo>
                  <a:close/>
                </a:path>
              </a:pathLst>
            </a:custGeom>
            <a:solidFill>
              <a:srgbClr val="FFD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33"/>
          <p:cNvGrpSpPr/>
          <p:nvPr/>
        </p:nvGrpSpPr>
        <p:grpSpPr>
          <a:xfrm>
            <a:off x="3448626" y="1396113"/>
            <a:ext cx="653317" cy="602275"/>
            <a:chOff x="2782778" y="2210238"/>
            <a:chExt cx="653317" cy="602275"/>
          </a:xfrm>
        </p:grpSpPr>
        <p:sp>
          <p:nvSpPr>
            <p:cNvPr id="2768" name="Google Shape;2768;p33"/>
            <p:cNvSpPr/>
            <p:nvPr/>
          </p:nvSpPr>
          <p:spPr>
            <a:xfrm>
              <a:off x="3258619" y="2443960"/>
              <a:ext cx="177476" cy="364690"/>
            </a:xfrm>
            <a:custGeom>
              <a:avLst/>
              <a:gdLst/>
              <a:ahLst/>
              <a:cxnLst/>
              <a:rect l="l" t="t" r="r" b="b"/>
              <a:pathLst>
                <a:path w="1057" h="2172" extrusionOk="0">
                  <a:moveTo>
                    <a:pt x="26" y="1"/>
                  </a:moveTo>
                  <a:lnTo>
                    <a:pt x="1" y="2171"/>
                  </a:lnTo>
                  <a:cubicBezTo>
                    <a:pt x="1" y="2171"/>
                    <a:pt x="504" y="2159"/>
                    <a:pt x="772" y="2159"/>
                  </a:cubicBezTo>
                  <a:cubicBezTo>
                    <a:pt x="789" y="2159"/>
                    <a:pt x="805" y="2159"/>
                    <a:pt x="820" y="2159"/>
                  </a:cubicBezTo>
                  <a:cubicBezTo>
                    <a:pt x="822" y="2159"/>
                    <a:pt x="825" y="2159"/>
                    <a:pt x="827" y="2159"/>
                  </a:cubicBezTo>
                  <a:cubicBezTo>
                    <a:pt x="1015" y="2159"/>
                    <a:pt x="1036" y="2089"/>
                    <a:pt x="1055" y="1927"/>
                  </a:cubicBezTo>
                  <a:cubicBezTo>
                    <a:pt x="1057" y="1849"/>
                    <a:pt x="1057" y="1773"/>
                    <a:pt x="1052" y="1695"/>
                  </a:cubicBezTo>
                  <a:cubicBezTo>
                    <a:pt x="1039" y="1361"/>
                    <a:pt x="998" y="752"/>
                    <a:pt x="972" y="361"/>
                  </a:cubicBezTo>
                  <a:cubicBezTo>
                    <a:pt x="958" y="147"/>
                    <a:pt x="947" y="1"/>
                    <a:pt x="947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3258619" y="2443960"/>
              <a:ext cx="177476" cy="364690"/>
            </a:xfrm>
            <a:custGeom>
              <a:avLst/>
              <a:gdLst/>
              <a:ahLst/>
              <a:cxnLst/>
              <a:rect l="l" t="t" r="r" b="b"/>
              <a:pathLst>
                <a:path w="1057" h="2172" extrusionOk="0">
                  <a:moveTo>
                    <a:pt x="26" y="1"/>
                  </a:moveTo>
                  <a:lnTo>
                    <a:pt x="1" y="2171"/>
                  </a:lnTo>
                  <a:cubicBezTo>
                    <a:pt x="1" y="2171"/>
                    <a:pt x="504" y="2159"/>
                    <a:pt x="772" y="2159"/>
                  </a:cubicBezTo>
                  <a:cubicBezTo>
                    <a:pt x="789" y="2159"/>
                    <a:pt x="805" y="2159"/>
                    <a:pt x="820" y="2159"/>
                  </a:cubicBezTo>
                  <a:cubicBezTo>
                    <a:pt x="822" y="2159"/>
                    <a:pt x="825" y="2159"/>
                    <a:pt x="827" y="2159"/>
                  </a:cubicBezTo>
                  <a:cubicBezTo>
                    <a:pt x="1015" y="2159"/>
                    <a:pt x="1036" y="2089"/>
                    <a:pt x="1055" y="1927"/>
                  </a:cubicBezTo>
                  <a:cubicBezTo>
                    <a:pt x="1057" y="1849"/>
                    <a:pt x="1057" y="1773"/>
                    <a:pt x="1052" y="1695"/>
                  </a:cubicBezTo>
                  <a:cubicBezTo>
                    <a:pt x="981" y="1709"/>
                    <a:pt x="918" y="1715"/>
                    <a:pt x="860" y="1715"/>
                  </a:cubicBezTo>
                  <a:cubicBezTo>
                    <a:pt x="331" y="1715"/>
                    <a:pt x="307" y="1179"/>
                    <a:pt x="307" y="894"/>
                  </a:cubicBezTo>
                  <a:cubicBezTo>
                    <a:pt x="307" y="579"/>
                    <a:pt x="307" y="413"/>
                    <a:pt x="392" y="413"/>
                  </a:cubicBezTo>
                  <a:cubicBezTo>
                    <a:pt x="464" y="413"/>
                    <a:pt x="774" y="383"/>
                    <a:pt x="972" y="361"/>
                  </a:cubicBezTo>
                  <a:cubicBezTo>
                    <a:pt x="958" y="147"/>
                    <a:pt x="947" y="1"/>
                    <a:pt x="947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3238806" y="2241468"/>
              <a:ext cx="189061" cy="234227"/>
            </a:xfrm>
            <a:custGeom>
              <a:avLst/>
              <a:gdLst/>
              <a:ahLst/>
              <a:cxnLst/>
              <a:rect l="l" t="t" r="r" b="b"/>
              <a:pathLst>
                <a:path w="1126" h="1395" extrusionOk="0">
                  <a:moveTo>
                    <a:pt x="566" y="0"/>
                  </a:moveTo>
                  <a:cubicBezTo>
                    <a:pt x="520" y="0"/>
                    <a:pt x="0" y="1394"/>
                    <a:pt x="0" y="1394"/>
                  </a:cubicBezTo>
                  <a:cubicBezTo>
                    <a:pt x="0" y="1394"/>
                    <a:pt x="814" y="1339"/>
                    <a:pt x="970" y="1339"/>
                  </a:cubicBezTo>
                  <a:cubicBezTo>
                    <a:pt x="1125" y="1339"/>
                    <a:pt x="1088" y="1295"/>
                    <a:pt x="1065" y="1207"/>
                  </a:cubicBezTo>
                  <a:cubicBezTo>
                    <a:pt x="1040" y="1118"/>
                    <a:pt x="566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2782778" y="2228707"/>
              <a:ext cx="571045" cy="583806"/>
            </a:xfrm>
            <a:custGeom>
              <a:avLst/>
              <a:gdLst/>
              <a:ahLst/>
              <a:cxnLst/>
              <a:rect l="l" t="t" r="r" b="b"/>
              <a:pathLst>
                <a:path w="3401" h="3477" extrusionOk="0">
                  <a:moveTo>
                    <a:pt x="1910" y="0"/>
                  </a:moveTo>
                  <a:cubicBezTo>
                    <a:pt x="1224" y="0"/>
                    <a:pt x="551" y="4"/>
                    <a:pt x="551" y="4"/>
                  </a:cubicBezTo>
                  <a:cubicBezTo>
                    <a:pt x="551" y="4"/>
                    <a:pt x="374" y="439"/>
                    <a:pt x="222" y="831"/>
                  </a:cubicBezTo>
                  <a:cubicBezTo>
                    <a:pt x="183" y="934"/>
                    <a:pt x="144" y="1033"/>
                    <a:pt x="110" y="1122"/>
                  </a:cubicBezTo>
                  <a:cubicBezTo>
                    <a:pt x="98" y="1153"/>
                    <a:pt x="87" y="1185"/>
                    <a:pt x="77" y="1214"/>
                  </a:cubicBezTo>
                  <a:cubicBezTo>
                    <a:pt x="72" y="1229"/>
                    <a:pt x="64" y="1245"/>
                    <a:pt x="59" y="1260"/>
                  </a:cubicBezTo>
                  <a:cubicBezTo>
                    <a:pt x="47" y="1293"/>
                    <a:pt x="38" y="1323"/>
                    <a:pt x="29" y="1350"/>
                  </a:cubicBezTo>
                  <a:cubicBezTo>
                    <a:pt x="27" y="1355"/>
                    <a:pt x="26" y="1360"/>
                    <a:pt x="24" y="1366"/>
                  </a:cubicBezTo>
                  <a:cubicBezTo>
                    <a:pt x="20" y="1376"/>
                    <a:pt x="17" y="1389"/>
                    <a:pt x="13" y="1398"/>
                  </a:cubicBezTo>
                  <a:lnTo>
                    <a:pt x="10" y="1412"/>
                  </a:lnTo>
                  <a:cubicBezTo>
                    <a:pt x="4" y="1424"/>
                    <a:pt x="3" y="1436"/>
                    <a:pt x="1" y="1451"/>
                  </a:cubicBezTo>
                  <a:lnTo>
                    <a:pt x="1" y="1477"/>
                  </a:lnTo>
                  <a:cubicBezTo>
                    <a:pt x="3" y="1553"/>
                    <a:pt x="10" y="1760"/>
                    <a:pt x="20" y="2003"/>
                  </a:cubicBezTo>
                  <a:cubicBezTo>
                    <a:pt x="31" y="2335"/>
                    <a:pt x="43" y="2740"/>
                    <a:pt x="49" y="2981"/>
                  </a:cubicBezTo>
                  <a:cubicBezTo>
                    <a:pt x="50" y="3076"/>
                    <a:pt x="50" y="3147"/>
                    <a:pt x="49" y="3175"/>
                  </a:cubicBezTo>
                  <a:cubicBezTo>
                    <a:pt x="36" y="3331"/>
                    <a:pt x="84" y="3476"/>
                    <a:pt x="217" y="3476"/>
                  </a:cubicBezTo>
                  <a:cubicBezTo>
                    <a:pt x="271" y="3476"/>
                    <a:pt x="498" y="3474"/>
                    <a:pt x="799" y="3473"/>
                  </a:cubicBezTo>
                  <a:cubicBezTo>
                    <a:pt x="1549" y="3465"/>
                    <a:pt x="2750" y="3453"/>
                    <a:pt x="2837" y="3453"/>
                  </a:cubicBezTo>
                  <a:cubicBezTo>
                    <a:pt x="2955" y="3453"/>
                    <a:pt x="2967" y="3409"/>
                    <a:pt x="2967" y="3198"/>
                  </a:cubicBezTo>
                  <a:cubicBezTo>
                    <a:pt x="2967" y="3179"/>
                    <a:pt x="2966" y="3156"/>
                    <a:pt x="2966" y="3119"/>
                  </a:cubicBezTo>
                  <a:cubicBezTo>
                    <a:pt x="2964" y="3080"/>
                    <a:pt x="2962" y="3034"/>
                    <a:pt x="2960" y="2981"/>
                  </a:cubicBezTo>
                  <a:cubicBezTo>
                    <a:pt x="2959" y="2944"/>
                    <a:pt x="2957" y="2905"/>
                    <a:pt x="2955" y="2862"/>
                  </a:cubicBezTo>
                  <a:cubicBezTo>
                    <a:pt x="2943" y="2616"/>
                    <a:pt x="2923" y="2286"/>
                    <a:pt x="2913" y="2003"/>
                  </a:cubicBezTo>
                  <a:cubicBezTo>
                    <a:pt x="2906" y="1842"/>
                    <a:pt x="2900" y="1696"/>
                    <a:pt x="2900" y="1592"/>
                  </a:cubicBezTo>
                  <a:cubicBezTo>
                    <a:pt x="2898" y="1544"/>
                    <a:pt x="2898" y="1505"/>
                    <a:pt x="2900" y="1477"/>
                  </a:cubicBezTo>
                  <a:cubicBezTo>
                    <a:pt x="2900" y="1461"/>
                    <a:pt x="2902" y="1444"/>
                    <a:pt x="2907" y="1428"/>
                  </a:cubicBezTo>
                  <a:cubicBezTo>
                    <a:pt x="2909" y="1422"/>
                    <a:pt x="2914" y="1408"/>
                    <a:pt x="2923" y="1389"/>
                  </a:cubicBezTo>
                  <a:cubicBezTo>
                    <a:pt x="2927" y="1382"/>
                    <a:pt x="2930" y="1373"/>
                    <a:pt x="2934" y="1364"/>
                  </a:cubicBezTo>
                  <a:cubicBezTo>
                    <a:pt x="2955" y="1309"/>
                    <a:pt x="2989" y="1222"/>
                    <a:pt x="3026" y="1122"/>
                  </a:cubicBezTo>
                  <a:cubicBezTo>
                    <a:pt x="3070" y="1003"/>
                    <a:pt x="3123" y="863"/>
                    <a:pt x="3173" y="724"/>
                  </a:cubicBezTo>
                  <a:cubicBezTo>
                    <a:pt x="3295" y="375"/>
                    <a:pt x="3401" y="27"/>
                    <a:pt x="3348" y="16"/>
                  </a:cubicBezTo>
                  <a:cubicBezTo>
                    <a:pt x="3295" y="4"/>
                    <a:pt x="2595" y="0"/>
                    <a:pt x="1910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2782778" y="2228539"/>
              <a:ext cx="570205" cy="248331"/>
            </a:xfrm>
            <a:custGeom>
              <a:avLst/>
              <a:gdLst/>
              <a:ahLst/>
              <a:cxnLst/>
              <a:rect l="l" t="t" r="r" b="b"/>
              <a:pathLst>
                <a:path w="3396" h="1479" extrusionOk="0">
                  <a:moveTo>
                    <a:pt x="1757" y="1"/>
                  </a:moveTo>
                  <a:cubicBezTo>
                    <a:pt x="1127" y="1"/>
                    <a:pt x="553" y="3"/>
                    <a:pt x="553" y="3"/>
                  </a:cubicBezTo>
                  <a:cubicBezTo>
                    <a:pt x="553" y="3"/>
                    <a:pt x="1" y="1361"/>
                    <a:pt x="1" y="1450"/>
                  </a:cubicBezTo>
                  <a:lnTo>
                    <a:pt x="1" y="1478"/>
                  </a:lnTo>
                  <a:lnTo>
                    <a:pt x="2907" y="1478"/>
                  </a:lnTo>
                  <a:cubicBezTo>
                    <a:pt x="2907" y="1460"/>
                    <a:pt x="2909" y="1445"/>
                    <a:pt x="2914" y="1429"/>
                  </a:cubicBezTo>
                  <a:cubicBezTo>
                    <a:pt x="2936" y="1381"/>
                    <a:pt x="3134" y="875"/>
                    <a:pt x="3261" y="482"/>
                  </a:cubicBezTo>
                  <a:cubicBezTo>
                    <a:pt x="3342" y="231"/>
                    <a:pt x="3396" y="26"/>
                    <a:pt x="3357" y="17"/>
                  </a:cubicBezTo>
                  <a:cubicBezTo>
                    <a:pt x="3299" y="4"/>
                    <a:pt x="2491" y="1"/>
                    <a:pt x="1757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2786136" y="2564851"/>
              <a:ext cx="493809" cy="164043"/>
            </a:xfrm>
            <a:custGeom>
              <a:avLst/>
              <a:gdLst/>
              <a:ahLst/>
              <a:cxnLst/>
              <a:rect l="l" t="t" r="r" b="b"/>
              <a:pathLst>
                <a:path w="2941" h="977" extrusionOk="0">
                  <a:moveTo>
                    <a:pt x="0" y="1"/>
                  </a:moveTo>
                  <a:cubicBezTo>
                    <a:pt x="11" y="333"/>
                    <a:pt x="25" y="736"/>
                    <a:pt x="29" y="977"/>
                  </a:cubicBezTo>
                  <a:lnTo>
                    <a:pt x="2940" y="977"/>
                  </a:lnTo>
                  <a:cubicBezTo>
                    <a:pt x="2939" y="942"/>
                    <a:pt x="2937" y="901"/>
                    <a:pt x="2935" y="860"/>
                  </a:cubicBezTo>
                  <a:cubicBezTo>
                    <a:pt x="2923" y="613"/>
                    <a:pt x="2903" y="282"/>
                    <a:pt x="2893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2853466" y="2210238"/>
              <a:ext cx="495991" cy="56920"/>
            </a:xfrm>
            <a:custGeom>
              <a:avLst/>
              <a:gdLst/>
              <a:ahLst/>
              <a:cxnLst/>
              <a:rect l="l" t="t" r="r" b="b"/>
              <a:pathLst>
                <a:path w="2954" h="339" extrusionOk="0">
                  <a:moveTo>
                    <a:pt x="2893" y="0"/>
                  </a:moveTo>
                  <a:cubicBezTo>
                    <a:pt x="2892" y="0"/>
                    <a:pt x="2891" y="0"/>
                    <a:pt x="2890" y="0"/>
                  </a:cubicBezTo>
                  <a:lnTo>
                    <a:pt x="66" y="0"/>
                  </a:lnTo>
                  <a:cubicBezTo>
                    <a:pt x="31" y="0"/>
                    <a:pt x="3" y="27"/>
                    <a:pt x="1" y="61"/>
                  </a:cubicBezTo>
                  <a:lnTo>
                    <a:pt x="1" y="278"/>
                  </a:lnTo>
                  <a:cubicBezTo>
                    <a:pt x="3" y="312"/>
                    <a:pt x="31" y="338"/>
                    <a:pt x="63" y="338"/>
                  </a:cubicBezTo>
                  <a:cubicBezTo>
                    <a:pt x="64" y="338"/>
                    <a:pt x="65" y="338"/>
                    <a:pt x="66" y="338"/>
                  </a:cubicBezTo>
                  <a:lnTo>
                    <a:pt x="2890" y="338"/>
                  </a:lnTo>
                  <a:cubicBezTo>
                    <a:pt x="2891" y="338"/>
                    <a:pt x="2892" y="338"/>
                    <a:pt x="2893" y="338"/>
                  </a:cubicBezTo>
                  <a:cubicBezTo>
                    <a:pt x="2925" y="338"/>
                    <a:pt x="2953" y="312"/>
                    <a:pt x="2953" y="278"/>
                  </a:cubicBezTo>
                  <a:lnTo>
                    <a:pt x="2953" y="61"/>
                  </a:lnTo>
                  <a:cubicBezTo>
                    <a:pt x="2953" y="28"/>
                    <a:pt x="2925" y="0"/>
                    <a:pt x="2893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5" name="Google Shape;2775;p33"/>
          <p:cNvGrpSpPr/>
          <p:nvPr/>
        </p:nvGrpSpPr>
        <p:grpSpPr>
          <a:xfrm>
            <a:off x="1354638" y="3207592"/>
            <a:ext cx="838852" cy="601435"/>
            <a:chOff x="2566349" y="3136229"/>
            <a:chExt cx="838852" cy="601435"/>
          </a:xfrm>
        </p:grpSpPr>
        <p:sp>
          <p:nvSpPr>
            <p:cNvPr id="2776" name="Google Shape;2776;p33"/>
            <p:cNvSpPr/>
            <p:nvPr/>
          </p:nvSpPr>
          <p:spPr>
            <a:xfrm>
              <a:off x="2566349" y="3245031"/>
              <a:ext cx="274021" cy="317340"/>
            </a:xfrm>
            <a:custGeom>
              <a:avLst/>
              <a:gdLst/>
              <a:ahLst/>
              <a:cxnLst/>
              <a:rect l="l" t="t" r="r" b="b"/>
              <a:pathLst>
                <a:path w="1632" h="1890" extrusionOk="0">
                  <a:moveTo>
                    <a:pt x="920" y="1"/>
                  </a:moveTo>
                  <a:cubicBezTo>
                    <a:pt x="915" y="1"/>
                    <a:pt x="909" y="1"/>
                    <a:pt x="904" y="2"/>
                  </a:cubicBezTo>
                  <a:cubicBezTo>
                    <a:pt x="701" y="46"/>
                    <a:pt x="1051" y="791"/>
                    <a:pt x="1081" y="890"/>
                  </a:cubicBezTo>
                  <a:cubicBezTo>
                    <a:pt x="1085" y="902"/>
                    <a:pt x="1082" y="908"/>
                    <a:pt x="1075" y="908"/>
                  </a:cubicBezTo>
                  <a:cubicBezTo>
                    <a:pt x="1029" y="908"/>
                    <a:pt x="803" y="711"/>
                    <a:pt x="680" y="711"/>
                  </a:cubicBezTo>
                  <a:cubicBezTo>
                    <a:pt x="659" y="711"/>
                    <a:pt x="642" y="716"/>
                    <a:pt x="628" y="729"/>
                  </a:cubicBezTo>
                  <a:cubicBezTo>
                    <a:pt x="520" y="832"/>
                    <a:pt x="794" y="1103"/>
                    <a:pt x="812" y="1179"/>
                  </a:cubicBezTo>
                  <a:cubicBezTo>
                    <a:pt x="814" y="1187"/>
                    <a:pt x="807" y="1191"/>
                    <a:pt x="794" y="1191"/>
                  </a:cubicBezTo>
                  <a:cubicBezTo>
                    <a:pt x="716" y="1191"/>
                    <a:pt x="416" y="1066"/>
                    <a:pt x="267" y="1066"/>
                  </a:cubicBezTo>
                  <a:cubicBezTo>
                    <a:pt x="225" y="1066"/>
                    <a:pt x="195" y="1076"/>
                    <a:pt x="186" y="1101"/>
                  </a:cubicBezTo>
                  <a:cubicBezTo>
                    <a:pt x="89" y="1361"/>
                    <a:pt x="635" y="1394"/>
                    <a:pt x="724" y="1401"/>
                  </a:cubicBezTo>
                  <a:cubicBezTo>
                    <a:pt x="810" y="1410"/>
                    <a:pt x="0" y="1637"/>
                    <a:pt x="108" y="1838"/>
                  </a:cubicBezTo>
                  <a:cubicBezTo>
                    <a:pt x="128" y="1875"/>
                    <a:pt x="165" y="1890"/>
                    <a:pt x="212" y="1890"/>
                  </a:cubicBezTo>
                  <a:cubicBezTo>
                    <a:pt x="353" y="1890"/>
                    <a:pt x="587" y="1754"/>
                    <a:pt x="724" y="1665"/>
                  </a:cubicBezTo>
                  <a:cubicBezTo>
                    <a:pt x="787" y="1623"/>
                    <a:pt x="832" y="1593"/>
                    <a:pt x="832" y="1593"/>
                  </a:cubicBezTo>
                  <a:cubicBezTo>
                    <a:pt x="1170" y="1511"/>
                    <a:pt x="1587" y="616"/>
                    <a:pt x="1587" y="616"/>
                  </a:cubicBezTo>
                  <a:cubicBezTo>
                    <a:pt x="1587" y="616"/>
                    <a:pt x="1594" y="579"/>
                    <a:pt x="1601" y="524"/>
                  </a:cubicBezTo>
                  <a:cubicBezTo>
                    <a:pt x="1617" y="386"/>
                    <a:pt x="1631" y="133"/>
                    <a:pt x="1523" y="107"/>
                  </a:cubicBezTo>
                  <a:cubicBezTo>
                    <a:pt x="1518" y="105"/>
                    <a:pt x="1513" y="105"/>
                    <a:pt x="1508" y="105"/>
                  </a:cubicBezTo>
                  <a:cubicBezTo>
                    <a:pt x="1371" y="105"/>
                    <a:pt x="1328" y="576"/>
                    <a:pt x="1313" y="683"/>
                  </a:cubicBezTo>
                  <a:cubicBezTo>
                    <a:pt x="1312" y="690"/>
                    <a:pt x="1310" y="694"/>
                    <a:pt x="1308" y="694"/>
                  </a:cubicBezTo>
                  <a:cubicBezTo>
                    <a:pt x="1274" y="694"/>
                    <a:pt x="1105" y="1"/>
                    <a:pt x="920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2687744" y="3333013"/>
              <a:ext cx="147588" cy="191748"/>
            </a:xfrm>
            <a:custGeom>
              <a:avLst/>
              <a:gdLst/>
              <a:ahLst/>
              <a:cxnLst/>
              <a:rect l="l" t="t" r="r" b="b"/>
              <a:pathLst>
                <a:path w="879" h="1142" extrusionOk="0">
                  <a:moveTo>
                    <a:pt x="878" y="0"/>
                  </a:moveTo>
                  <a:cubicBezTo>
                    <a:pt x="699" y="108"/>
                    <a:pt x="471" y="324"/>
                    <a:pt x="305" y="540"/>
                  </a:cubicBezTo>
                  <a:cubicBezTo>
                    <a:pt x="102" y="807"/>
                    <a:pt x="25" y="1031"/>
                    <a:pt x="1" y="1141"/>
                  </a:cubicBezTo>
                  <a:cubicBezTo>
                    <a:pt x="64" y="1099"/>
                    <a:pt x="109" y="1069"/>
                    <a:pt x="109" y="1069"/>
                  </a:cubicBezTo>
                  <a:cubicBezTo>
                    <a:pt x="447" y="987"/>
                    <a:pt x="864" y="92"/>
                    <a:pt x="864" y="92"/>
                  </a:cubicBezTo>
                  <a:cubicBezTo>
                    <a:pt x="864" y="92"/>
                    <a:pt x="871" y="55"/>
                    <a:pt x="878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2688416" y="3320084"/>
              <a:ext cx="453343" cy="417580"/>
            </a:xfrm>
            <a:custGeom>
              <a:avLst/>
              <a:gdLst/>
              <a:ahLst/>
              <a:cxnLst/>
              <a:rect l="l" t="t" r="r" b="b"/>
              <a:pathLst>
                <a:path w="2700" h="2487" extrusionOk="0">
                  <a:moveTo>
                    <a:pt x="1345" y="1"/>
                  </a:moveTo>
                  <a:cubicBezTo>
                    <a:pt x="1184" y="1"/>
                    <a:pt x="1018" y="63"/>
                    <a:pt x="862" y="166"/>
                  </a:cubicBezTo>
                  <a:cubicBezTo>
                    <a:pt x="789" y="213"/>
                    <a:pt x="720" y="266"/>
                    <a:pt x="657" y="327"/>
                  </a:cubicBezTo>
                  <a:cubicBezTo>
                    <a:pt x="434" y="533"/>
                    <a:pt x="259" y="785"/>
                    <a:pt x="140" y="1066"/>
                  </a:cubicBezTo>
                  <a:cubicBezTo>
                    <a:pt x="129" y="1091"/>
                    <a:pt x="121" y="1117"/>
                    <a:pt x="112" y="1144"/>
                  </a:cubicBezTo>
                  <a:cubicBezTo>
                    <a:pt x="13" y="1421"/>
                    <a:pt x="0" y="1692"/>
                    <a:pt x="122" y="1869"/>
                  </a:cubicBezTo>
                  <a:cubicBezTo>
                    <a:pt x="383" y="2245"/>
                    <a:pt x="1098" y="2487"/>
                    <a:pt x="1718" y="2487"/>
                  </a:cubicBezTo>
                  <a:cubicBezTo>
                    <a:pt x="1900" y="2487"/>
                    <a:pt x="2074" y="2466"/>
                    <a:pt x="2226" y="2421"/>
                  </a:cubicBezTo>
                  <a:cubicBezTo>
                    <a:pt x="2399" y="2371"/>
                    <a:pt x="2544" y="2288"/>
                    <a:pt x="2638" y="2173"/>
                  </a:cubicBezTo>
                  <a:cubicBezTo>
                    <a:pt x="2700" y="2097"/>
                    <a:pt x="2675" y="1775"/>
                    <a:pt x="2553" y="1397"/>
                  </a:cubicBezTo>
                  <a:cubicBezTo>
                    <a:pt x="2484" y="1179"/>
                    <a:pt x="2390" y="969"/>
                    <a:pt x="2277" y="772"/>
                  </a:cubicBezTo>
                  <a:cubicBezTo>
                    <a:pt x="2128" y="518"/>
                    <a:pt x="1936" y="281"/>
                    <a:pt x="1695" y="112"/>
                  </a:cubicBezTo>
                  <a:cubicBezTo>
                    <a:pt x="1670" y="95"/>
                    <a:pt x="1644" y="81"/>
                    <a:pt x="1617" y="66"/>
                  </a:cubicBezTo>
                  <a:cubicBezTo>
                    <a:pt x="1529" y="21"/>
                    <a:pt x="1438" y="1"/>
                    <a:pt x="1345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2756921" y="3589402"/>
              <a:ext cx="57088" cy="37443"/>
            </a:xfrm>
            <a:custGeom>
              <a:avLst/>
              <a:gdLst/>
              <a:ahLst/>
              <a:cxnLst/>
              <a:rect l="l" t="t" r="r" b="b"/>
              <a:pathLst>
                <a:path w="340" h="223" extrusionOk="0">
                  <a:moveTo>
                    <a:pt x="46" y="1"/>
                  </a:moveTo>
                  <a:cubicBezTo>
                    <a:pt x="23" y="1"/>
                    <a:pt x="8" y="10"/>
                    <a:pt x="6" y="32"/>
                  </a:cubicBezTo>
                  <a:cubicBezTo>
                    <a:pt x="0" y="99"/>
                    <a:pt x="188" y="222"/>
                    <a:pt x="274" y="222"/>
                  </a:cubicBezTo>
                  <a:cubicBezTo>
                    <a:pt x="294" y="222"/>
                    <a:pt x="308" y="216"/>
                    <a:pt x="314" y="201"/>
                  </a:cubicBezTo>
                  <a:cubicBezTo>
                    <a:pt x="339" y="139"/>
                    <a:pt x="135" y="1"/>
                    <a:pt x="46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2807628" y="3478754"/>
              <a:ext cx="57088" cy="37275"/>
            </a:xfrm>
            <a:custGeom>
              <a:avLst/>
              <a:gdLst/>
              <a:ahLst/>
              <a:cxnLst/>
              <a:rect l="l" t="t" r="r" b="b"/>
              <a:pathLst>
                <a:path w="340" h="222" extrusionOk="0">
                  <a:moveTo>
                    <a:pt x="47" y="1"/>
                  </a:moveTo>
                  <a:cubicBezTo>
                    <a:pt x="24" y="1"/>
                    <a:pt x="9" y="10"/>
                    <a:pt x="7" y="31"/>
                  </a:cubicBezTo>
                  <a:cubicBezTo>
                    <a:pt x="1" y="99"/>
                    <a:pt x="188" y="222"/>
                    <a:pt x="275" y="222"/>
                  </a:cubicBezTo>
                  <a:cubicBezTo>
                    <a:pt x="294" y="222"/>
                    <a:pt x="309" y="215"/>
                    <a:pt x="315" y="201"/>
                  </a:cubicBezTo>
                  <a:cubicBezTo>
                    <a:pt x="340" y="138"/>
                    <a:pt x="136" y="1"/>
                    <a:pt x="47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2909882" y="3360045"/>
              <a:ext cx="55073" cy="43319"/>
            </a:xfrm>
            <a:custGeom>
              <a:avLst/>
              <a:gdLst/>
              <a:ahLst/>
              <a:cxnLst/>
              <a:rect l="l" t="t" r="r" b="b"/>
              <a:pathLst>
                <a:path w="328" h="258" extrusionOk="0">
                  <a:moveTo>
                    <a:pt x="53" y="0"/>
                  </a:moveTo>
                  <a:cubicBezTo>
                    <a:pt x="36" y="0"/>
                    <a:pt x="24" y="8"/>
                    <a:pt x="19" y="25"/>
                  </a:cubicBezTo>
                  <a:cubicBezTo>
                    <a:pt x="0" y="94"/>
                    <a:pt x="178" y="257"/>
                    <a:pt x="258" y="257"/>
                  </a:cubicBezTo>
                  <a:cubicBezTo>
                    <a:pt x="272" y="257"/>
                    <a:pt x="283" y="253"/>
                    <a:pt x="289" y="242"/>
                  </a:cubicBezTo>
                  <a:cubicBezTo>
                    <a:pt x="328" y="182"/>
                    <a:pt x="135" y="0"/>
                    <a:pt x="53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2918277" y="3454407"/>
              <a:ext cx="55241" cy="43655"/>
            </a:xfrm>
            <a:custGeom>
              <a:avLst/>
              <a:gdLst/>
              <a:ahLst/>
              <a:cxnLst/>
              <a:rect l="l" t="t" r="r" b="b"/>
              <a:pathLst>
                <a:path w="329" h="260" extrusionOk="0">
                  <a:moveTo>
                    <a:pt x="53" y="1"/>
                  </a:moveTo>
                  <a:cubicBezTo>
                    <a:pt x="37" y="1"/>
                    <a:pt x="25" y="8"/>
                    <a:pt x="20" y="25"/>
                  </a:cubicBezTo>
                  <a:cubicBezTo>
                    <a:pt x="0" y="95"/>
                    <a:pt x="180" y="259"/>
                    <a:pt x="260" y="259"/>
                  </a:cubicBezTo>
                  <a:cubicBezTo>
                    <a:pt x="274" y="259"/>
                    <a:pt x="284" y="255"/>
                    <a:pt x="291" y="245"/>
                  </a:cubicBezTo>
                  <a:cubicBezTo>
                    <a:pt x="329" y="184"/>
                    <a:pt x="135" y="1"/>
                    <a:pt x="53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2846078" y="3564888"/>
              <a:ext cx="56920" cy="38450"/>
            </a:xfrm>
            <a:custGeom>
              <a:avLst/>
              <a:gdLst/>
              <a:ahLst/>
              <a:cxnLst/>
              <a:rect l="l" t="t" r="r" b="b"/>
              <a:pathLst>
                <a:path w="339" h="229" extrusionOk="0">
                  <a:moveTo>
                    <a:pt x="46" y="0"/>
                  </a:moveTo>
                  <a:cubicBezTo>
                    <a:pt x="25" y="0"/>
                    <a:pt x="12" y="9"/>
                    <a:pt x="9" y="29"/>
                  </a:cubicBezTo>
                  <a:cubicBezTo>
                    <a:pt x="1" y="98"/>
                    <a:pt x="188" y="229"/>
                    <a:pt x="273" y="229"/>
                  </a:cubicBezTo>
                  <a:cubicBezTo>
                    <a:pt x="291" y="229"/>
                    <a:pt x="304" y="223"/>
                    <a:pt x="310" y="209"/>
                  </a:cubicBezTo>
                  <a:cubicBezTo>
                    <a:pt x="339" y="147"/>
                    <a:pt x="133" y="0"/>
                    <a:pt x="46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2907363" y="3652870"/>
              <a:ext cx="57256" cy="34924"/>
            </a:xfrm>
            <a:custGeom>
              <a:avLst/>
              <a:gdLst/>
              <a:ahLst/>
              <a:cxnLst/>
              <a:rect l="l" t="t" r="r" b="b"/>
              <a:pathLst>
                <a:path w="341" h="208" extrusionOk="0">
                  <a:moveTo>
                    <a:pt x="44" y="1"/>
                  </a:moveTo>
                  <a:cubicBezTo>
                    <a:pt x="18" y="1"/>
                    <a:pt x="0" y="10"/>
                    <a:pt x="0" y="34"/>
                  </a:cubicBezTo>
                  <a:cubicBezTo>
                    <a:pt x="0" y="100"/>
                    <a:pt x="188" y="207"/>
                    <a:pt x="277" y="207"/>
                  </a:cubicBezTo>
                  <a:cubicBezTo>
                    <a:pt x="299" y="207"/>
                    <a:pt x="315" y="200"/>
                    <a:pt x="320" y="184"/>
                  </a:cubicBezTo>
                  <a:cubicBezTo>
                    <a:pt x="341" y="121"/>
                    <a:pt x="136" y="1"/>
                    <a:pt x="44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2969488" y="3544740"/>
              <a:ext cx="56416" cy="40801"/>
            </a:xfrm>
            <a:custGeom>
              <a:avLst/>
              <a:gdLst/>
              <a:ahLst/>
              <a:cxnLst/>
              <a:rect l="l" t="t" r="r" b="b"/>
              <a:pathLst>
                <a:path w="336" h="243" extrusionOk="0">
                  <a:moveTo>
                    <a:pt x="50" y="0"/>
                  </a:moveTo>
                  <a:cubicBezTo>
                    <a:pt x="31" y="0"/>
                    <a:pt x="18" y="8"/>
                    <a:pt x="14" y="27"/>
                  </a:cubicBezTo>
                  <a:cubicBezTo>
                    <a:pt x="1" y="95"/>
                    <a:pt x="185" y="242"/>
                    <a:pt x="268" y="242"/>
                  </a:cubicBezTo>
                  <a:cubicBezTo>
                    <a:pt x="284" y="242"/>
                    <a:pt x="296" y="237"/>
                    <a:pt x="302" y="225"/>
                  </a:cubicBezTo>
                  <a:cubicBezTo>
                    <a:pt x="336" y="164"/>
                    <a:pt x="135" y="0"/>
                    <a:pt x="50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3034802" y="3474724"/>
              <a:ext cx="51883" cy="49364"/>
            </a:xfrm>
            <a:custGeom>
              <a:avLst/>
              <a:gdLst/>
              <a:ahLst/>
              <a:cxnLst/>
              <a:rect l="l" t="t" r="r" b="b"/>
              <a:pathLst>
                <a:path w="309" h="294" extrusionOk="0">
                  <a:moveTo>
                    <a:pt x="66" y="1"/>
                  </a:moveTo>
                  <a:cubicBezTo>
                    <a:pt x="54" y="1"/>
                    <a:pt x="44" y="6"/>
                    <a:pt x="37" y="19"/>
                  </a:cubicBezTo>
                  <a:cubicBezTo>
                    <a:pt x="1" y="86"/>
                    <a:pt x="155" y="294"/>
                    <a:pt x="232" y="294"/>
                  </a:cubicBezTo>
                  <a:cubicBezTo>
                    <a:pt x="240" y="294"/>
                    <a:pt x="248" y="291"/>
                    <a:pt x="255" y="285"/>
                  </a:cubicBezTo>
                  <a:cubicBezTo>
                    <a:pt x="308" y="231"/>
                    <a:pt x="144" y="1"/>
                    <a:pt x="66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3064186" y="3600652"/>
              <a:ext cx="51547" cy="49364"/>
            </a:xfrm>
            <a:custGeom>
              <a:avLst/>
              <a:gdLst/>
              <a:ahLst/>
              <a:cxnLst/>
              <a:rect l="l" t="t" r="r" b="b"/>
              <a:pathLst>
                <a:path w="307" h="294" extrusionOk="0">
                  <a:moveTo>
                    <a:pt x="67" y="1"/>
                  </a:moveTo>
                  <a:cubicBezTo>
                    <a:pt x="54" y="1"/>
                    <a:pt x="44" y="6"/>
                    <a:pt x="37" y="19"/>
                  </a:cubicBezTo>
                  <a:cubicBezTo>
                    <a:pt x="1" y="86"/>
                    <a:pt x="156" y="294"/>
                    <a:pt x="232" y="294"/>
                  </a:cubicBezTo>
                  <a:cubicBezTo>
                    <a:pt x="241" y="294"/>
                    <a:pt x="248" y="291"/>
                    <a:pt x="255" y="285"/>
                  </a:cubicBezTo>
                  <a:cubicBezTo>
                    <a:pt x="307" y="231"/>
                    <a:pt x="145" y="1"/>
                    <a:pt x="67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3003740" y="3637087"/>
              <a:ext cx="56920" cy="38450"/>
            </a:xfrm>
            <a:custGeom>
              <a:avLst/>
              <a:gdLst/>
              <a:ahLst/>
              <a:cxnLst/>
              <a:rect l="l" t="t" r="r" b="b"/>
              <a:pathLst>
                <a:path w="339" h="229" extrusionOk="0">
                  <a:moveTo>
                    <a:pt x="47" y="1"/>
                  </a:moveTo>
                  <a:cubicBezTo>
                    <a:pt x="25" y="1"/>
                    <a:pt x="10" y="10"/>
                    <a:pt x="8" y="31"/>
                  </a:cubicBezTo>
                  <a:cubicBezTo>
                    <a:pt x="1" y="99"/>
                    <a:pt x="188" y="229"/>
                    <a:pt x="273" y="229"/>
                  </a:cubicBezTo>
                  <a:cubicBezTo>
                    <a:pt x="291" y="229"/>
                    <a:pt x="305" y="223"/>
                    <a:pt x="311" y="209"/>
                  </a:cubicBezTo>
                  <a:cubicBezTo>
                    <a:pt x="339" y="147"/>
                    <a:pt x="135" y="1"/>
                    <a:pt x="47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2922978" y="3331166"/>
              <a:ext cx="218780" cy="395416"/>
            </a:xfrm>
            <a:custGeom>
              <a:avLst/>
              <a:gdLst/>
              <a:ahLst/>
              <a:cxnLst/>
              <a:rect l="l" t="t" r="r" b="b"/>
              <a:pathLst>
                <a:path w="1303" h="2355" extrusionOk="0">
                  <a:moveTo>
                    <a:pt x="220" y="0"/>
                  </a:moveTo>
                  <a:cubicBezTo>
                    <a:pt x="179" y="80"/>
                    <a:pt x="144" y="163"/>
                    <a:pt x="114" y="246"/>
                  </a:cubicBezTo>
                  <a:cubicBezTo>
                    <a:pt x="98" y="289"/>
                    <a:pt x="84" y="333"/>
                    <a:pt x="72" y="379"/>
                  </a:cubicBezTo>
                  <a:cubicBezTo>
                    <a:pt x="38" y="498"/>
                    <a:pt x="15" y="618"/>
                    <a:pt x="6" y="742"/>
                  </a:cubicBezTo>
                  <a:cubicBezTo>
                    <a:pt x="3" y="763"/>
                    <a:pt x="3" y="786"/>
                    <a:pt x="3" y="811"/>
                  </a:cubicBezTo>
                  <a:cubicBezTo>
                    <a:pt x="1" y="841"/>
                    <a:pt x="1" y="869"/>
                    <a:pt x="1" y="901"/>
                  </a:cubicBezTo>
                  <a:cubicBezTo>
                    <a:pt x="4" y="1210"/>
                    <a:pt x="98" y="1513"/>
                    <a:pt x="270" y="1771"/>
                  </a:cubicBezTo>
                  <a:cubicBezTo>
                    <a:pt x="397" y="1968"/>
                    <a:pt x="577" y="2166"/>
                    <a:pt x="829" y="2355"/>
                  </a:cubicBezTo>
                  <a:cubicBezTo>
                    <a:pt x="1002" y="2305"/>
                    <a:pt x="1147" y="2222"/>
                    <a:pt x="1241" y="2107"/>
                  </a:cubicBezTo>
                  <a:cubicBezTo>
                    <a:pt x="1303" y="2031"/>
                    <a:pt x="1278" y="1709"/>
                    <a:pt x="1156" y="1329"/>
                  </a:cubicBezTo>
                  <a:cubicBezTo>
                    <a:pt x="1087" y="1111"/>
                    <a:pt x="995" y="903"/>
                    <a:pt x="880" y="705"/>
                  </a:cubicBezTo>
                  <a:cubicBezTo>
                    <a:pt x="731" y="452"/>
                    <a:pt x="539" y="215"/>
                    <a:pt x="298" y="46"/>
                  </a:cubicBezTo>
                  <a:cubicBezTo>
                    <a:pt x="273" y="29"/>
                    <a:pt x="248" y="13"/>
                    <a:pt x="220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2974189" y="3136229"/>
              <a:ext cx="413214" cy="167905"/>
            </a:xfrm>
            <a:custGeom>
              <a:avLst/>
              <a:gdLst/>
              <a:ahLst/>
              <a:cxnLst/>
              <a:rect l="l" t="t" r="r" b="b"/>
              <a:pathLst>
                <a:path w="2461" h="1000" extrusionOk="0">
                  <a:moveTo>
                    <a:pt x="2089" y="0"/>
                  </a:moveTo>
                  <a:cubicBezTo>
                    <a:pt x="1906" y="0"/>
                    <a:pt x="1539" y="606"/>
                    <a:pt x="1477" y="680"/>
                  </a:cubicBezTo>
                  <a:cubicBezTo>
                    <a:pt x="1472" y="686"/>
                    <a:pt x="1468" y="689"/>
                    <a:pt x="1464" y="689"/>
                  </a:cubicBezTo>
                  <a:cubicBezTo>
                    <a:pt x="1420" y="689"/>
                    <a:pt x="1483" y="263"/>
                    <a:pt x="1343" y="247"/>
                  </a:cubicBezTo>
                  <a:cubicBezTo>
                    <a:pt x="1339" y="246"/>
                    <a:pt x="1336" y="246"/>
                    <a:pt x="1332" y="246"/>
                  </a:cubicBezTo>
                  <a:cubicBezTo>
                    <a:pt x="1187" y="246"/>
                    <a:pt x="1120" y="597"/>
                    <a:pt x="1069" y="652"/>
                  </a:cubicBezTo>
                  <a:cubicBezTo>
                    <a:pt x="1066" y="655"/>
                    <a:pt x="1064" y="656"/>
                    <a:pt x="1061" y="656"/>
                  </a:cubicBezTo>
                  <a:cubicBezTo>
                    <a:pt x="1007" y="656"/>
                    <a:pt x="903" y="139"/>
                    <a:pt x="773" y="139"/>
                  </a:cubicBezTo>
                  <a:cubicBezTo>
                    <a:pt x="769" y="139"/>
                    <a:pt x="764" y="139"/>
                    <a:pt x="759" y="141"/>
                  </a:cubicBezTo>
                  <a:cubicBezTo>
                    <a:pt x="478" y="224"/>
                    <a:pt x="777" y="652"/>
                    <a:pt x="823" y="721"/>
                  </a:cubicBezTo>
                  <a:cubicBezTo>
                    <a:pt x="826" y="726"/>
                    <a:pt x="826" y="728"/>
                    <a:pt x="822" y="728"/>
                  </a:cubicBezTo>
                  <a:cubicBezTo>
                    <a:pt x="785" y="728"/>
                    <a:pt x="389" y="474"/>
                    <a:pt x="185" y="474"/>
                  </a:cubicBezTo>
                  <a:cubicBezTo>
                    <a:pt x="137" y="474"/>
                    <a:pt x="99" y="489"/>
                    <a:pt x="80" y="525"/>
                  </a:cubicBezTo>
                  <a:cubicBezTo>
                    <a:pt x="0" y="673"/>
                    <a:pt x="387" y="815"/>
                    <a:pt x="598" y="878"/>
                  </a:cubicBezTo>
                  <a:cubicBezTo>
                    <a:pt x="672" y="903"/>
                    <a:pt x="725" y="916"/>
                    <a:pt x="725" y="916"/>
                  </a:cubicBezTo>
                  <a:cubicBezTo>
                    <a:pt x="809" y="978"/>
                    <a:pt x="964" y="1000"/>
                    <a:pt x="1139" y="1000"/>
                  </a:cubicBezTo>
                  <a:cubicBezTo>
                    <a:pt x="1530" y="1000"/>
                    <a:pt x="2018" y="891"/>
                    <a:pt x="2018" y="891"/>
                  </a:cubicBezTo>
                  <a:cubicBezTo>
                    <a:pt x="2018" y="891"/>
                    <a:pt x="2054" y="875"/>
                    <a:pt x="2105" y="847"/>
                  </a:cubicBezTo>
                  <a:cubicBezTo>
                    <a:pt x="2234" y="776"/>
                    <a:pt x="2461" y="634"/>
                    <a:pt x="2417" y="537"/>
                  </a:cubicBezTo>
                  <a:cubicBezTo>
                    <a:pt x="2405" y="511"/>
                    <a:pt x="2379" y="500"/>
                    <a:pt x="2343" y="500"/>
                  </a:cubicBezTo>
                  <a:cubicBezTo>
                    <a:pt x="2194" y="500"/>
                    <a:pt x="1879" y="682"/>
                    <a:pt x="1794" y="728"/>
                  </a:cubicBezTo>
                  <a:cubicBezTo>
                    <a:pt x="1789" y="730"/>
                    <a:pt x="1786" y="732"/>
                    <a:pt x="1784" y="732"/>
                  </a:cubicBezTo>
                  <a:cubicBezTo>
                    <a:pt x="1739" y="732"/>
                    <a:pt x="2288" y="136"/>
                    <a:pt x="2133" y="15"/>
                  </a:cubicBezTo>
                  <a:cubicBezTo>
                    <a:pt x="2120" y="5"/>
                    <a:pt x="2106" y="0"/>
                    <a:pt x="2089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3074428" y="3261150"/>
              <a:ext cx="253369" cy="42984"/>
            </a:xfrm>
            <a:custGeom>
              <a:avLst/>
              <a:gdLst/>
              <a:ahLst/>
              <a:cxnLst/>
              <a:rect l="l" t="t" r="r" b="b"/>
              <a:pathLst>
                <a:path w="1509" h="256" extrusionOk="0">
                  <a:moveTo>
                    <a:pt x="766" y="1"/>
                  </a:moveTo>
                  <a:cubicBezTo>
                    <a:pt x="745" y="1"/>
                    <a:pt x="723" y="1"/>
                    <a:pt x="701" y="2"/>
                  </a:cubicBezTo>
                  <a:cubicBezTo>
                    <a:pt x="349" y="9"/>
                    <a:pt x="111" y="88"/>
                    <a:pt x="1" y="134"/>
                  </a:cubicBezTo>
                  <a:cubicBezTo>
                    <a:pt x="75" y="159"/>
                    <a:pt x="128" y="172"/>
                    <a:pt x="128" y="172"/>
                  </a:cubicBezTo>
                  <a:cubicBezTo>
                    <a:pt x="212" y="234"/>
                    <a:pt x="367" y="256"/>
                    <a:pt x="542" y="256"/>
                  </a:cubicBezTo>
                  <a:cubicBezTo>
                    <a:pt x="933" y="256"/>
                    <a:pt x="1421" y="147"/>
                    <a:pt x="1421" y="147"/>
                  </a:cubicBezTo>
                  <a:cubicBezTo>
                    <a:pt x="1421" y="147"/>
                    <a:pt x="1457" y="131"/>
                    <a:pt x="1508" y="103"/>
                  </a:cubicBezTo>
                  <a:cubicBezTo>
                    <a:pt x="1323" y="40"/>
                    <a:pt x="1034" y="1"/>
                    <a:pt x="766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2948332" y="3273071"/>
              <a:ext cx="456870" cy="437560"/>
            </a:xfrm>
            <a:custGeom>
              <a:avLst/>
              <a:gdLst/>
              <a:ahLst/>
              <a:cxnLst/>
              <a:rect l="l" t="t" r="r" b="b"/>
              <a:pathLst>
                <a:path w="2721" h="2606" extrusionOk="0">
                  <a:moveTo>
                    <a:pt x="1599" y="1"/>
                  </a:moveTo>
                  <a:cubicBezTo>
                    <a:pt x="1387" y="1"/>
                    <a:pt x="1175" y="28"/>
                    <a:pt x="970" y="81"/>
                  </a:cubicBezTo>
                  <a:cubicBezTo>
                    <a:pt x="632" y="173"/>
                    <a:pt x="354" y="334"/>
                    <a:pt x="269" y="550"/>
                  </a:cubicBezTo>
                  <a:cubicBezTo>
                    <a:pt x="0" y="1234"/>
                    <a:pt x="759" y="2605"/>
                    <a:pt x="1520" y="2605"/>
                  </a:cubicBezTo>
                  <a:cubicBezTo>
                    <a:pt x="1621" y="2605"/>
                    <a:pt x="1882" y="2393"/>
                    <a:pt x="2135" y="2075"/>
                  </a:cubicBezTo>
                  <a:cubicBezTo>
                    <a:pt x="2279" y="1894"/>
                    <a:pt x="2402" y="1700"/>
                    <a:pt x="2505" y="1493"/>
                  </a:cubicBezTo>
                  <a:cubicBezTo>
                    <a:pt x="2632" y="1229"/>
                    <a:pt x="2721" y="944"/>
                    <a:pt x="2721" y="665"/>
                  </a:cubicBezTo>
                  <a:cubicBezTo>
                    <a:pt x="2721" y="285"/>
                    <a:pt x="2362" y="81"/>
                    <a:pt x="1914" y="21"/>
                  </a:cubicBezTo>
                  <a:cubicBezTo>
                    <a:pt x="1810" y="7"/>
                    <a:pt x="1705" y="1"/>
                    <a:pt x="159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3044373" y="3377172"/>
              <a:ext cx="32238" cy="57088"/>
            </a:xfrm>
            <a:custGeom>
              <a:avLst/>
              <a:gdLst/>
              <a:ahLst/>
              <a:cxnLst/>
              <a:rect l="l" t="t" r="r" b="b"/>
              <a:pathLst>
                <a:path w="192" h="340" extrusionOk="0">
                  <a:moveTo>
                    <a:pt x="91" y="0"/>
                  </a:moveTo>
                  <a:cubicBezTo>
                    <a:pt x="85" y="0"/>
                    <a:pt x="79" y="2"/>
                    <a:pt x="72" y="6"/>
                  </a:cubicBezTo>
                  <a:cubicBezTo>
                    <a:pt x="0" y="49"/>
                    <a:pt x="23" y="340"/>
                    <a:pt x="102" y="340"/>
                  </a:cubicBezTo>
                  <a:cubicBezTo>
                    <a:pt x="105" y="340"/>
                    <a:pt x="108" y="339"/>
                    <a:pt x="111" y="339"/>
                  </a:cubicBezTo>
                  <a:cubicBezTo>
                    <a:pt x="192" y="317"/>
                    <a:pt x="173" y="0"/>
                    <a:pt x="91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3169798" y="3348628"/>
              <a:ext cx="32070" cy="56920"/>
            </a:xfrm>
            <a:custGeom>
              <a:avLst/>
              <a:gdLst/>
              <a:ahLst/>
              <a:cxnLst/>
              <a:rect l="l" t="t" r="r" b="b"/>
              <a:pathLst>
                <a:path w="191" h="339" extrusionOk="0">
                  <a:moveTo>
                    <a:pt x="93" y="0"/>
                  </a:moveTo>
                  <a:cubicBezTo>
                    <a:pt x="87" y="0"/>
                    <a:pt x="80" y="2"/>
                    <a:pt x="73" y="6"/>
                  </a:cubicBezTo>
                  <a:cubicBezTo>
                    <a:pt x="0" y="49"/>
                    <a:pt x="22" y="338"/>
                    <a:pt x="101" y="338"/>
                  </a:cubicBezTo>
                  <a:cubicBezTo>
                    <a:pt x="104" y="338"/>
                    <a:pt x="107" y="338"/>
                    <a:pt x="111" y="337"/>
                  </a:cubicBezTo>
                  <a:cubicBezTo>
                    <a:pt x="191" y="317"/>
                    <a:pt x="172" y="0"/>
                    <a:pt x="93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3328635" y="3354505"/>
              <a:ext cx="36100" cy="56416"/>
            </a:xfrm>
            <a:custGeom>
              <a:avLst/>
              <a:gdLst/>
              <a:ahLst/>
              <a:cxnLst/>
              <a:rect l="l" t="t" r="r" b="b"/>
              <a:pathLst>
                <a:path w="215" h="336" extrusionOk="0">
                  <a:moveTo>
                    <a:pt x="128" y="0"/>
                  </a:moveTo>
                  <a:cubicBezTo>
                    <a:pt x="123" y="0"/>
                    <a:pt x="118" y="1"/>
                    <a:pt x="113" y="3"/>
                  </a:cubicBezTo>
                  <a:cubicBezTo>
                    <a:pt x="33" y="34"/>
                    <a:pt x="1" y="336"/>
                    <a:pt x="85" y="336"/>
                  </a:cubicBezTo>
                  <a:cubicBezTo>
                    <a:pt x="87" y="336"/>
                    <a:pt x="88" y="336"/>
                    <a:pt x="90" y="336"/>
                  </a:cubicBezTo>
                  <a:cubicBezTo>
                    <a:pt x="174" y="325"/>
                    <a:pt x="215" y="0"/>
                    <a:pt x="128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3252574" y="3417636"/>
              <a:ext cx="36100" cy="56584"/>
            </a:xfrm>
            <a:custGeom>
              <a:avLst/>
              <a:gdLst/>
              <a:ahLst/>
              <a:cxnLst/>
              <a:rect l="l" t="t" r="r" b="b"/>
              <a:pathLst>
                <a:path w="215" h="337" extrusionOk="0">
                  <a:moveTo>
                    <a:pt x="128" y="1"/>
                  </a:moveTo>
                  <a:cubicBezTo>
                    <a:pt x="124" y="1"/>
                    <a:pt x="118" y="2"/>
                    <a:pt x="113" y="4"/>
                  </a:cubicBezTo>
                  <a:cubicBezTo>
                    <a:pt x="31" y="35"/>
                    <a:pt x="0" y="337"/>
                    <a:pt x="86" y="337"/>
                  </a:cubicBezTo>
                  <a:cubicBezTo>
                    <a:pt x="87" y="337"/>
                    <a:pt x="89" y="336"/>
                    <a:pt x="90" y="336"/>
                  </a:cubicBezTo>
                  <a:cubicBezTo>
                    <a:pt x="174" y="326"/>
                    <a:pt x="215" y="1"/>
                    <a:pt x="128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3118923" y="3428886"/>
              <a:ext cx="31062" cy="57088"/>
            </a:xfrm>
            <a:custGeom>
              <a:avLst/>
              <a:gdLst/>
              <a:ahLst/>
              <a:cxnLst/>
              <a:rect l="l" t="t" r="r" b="b"/>
              <a:pathLst>
                <a:path w="185" h="340" extrusionOk="0">
                  <a:moveTo>
                    <a:pt x="95" y="0"/>
                  </a:moveTo>
                  <a:cubicBezTo>
                    <a:pt x="89" y="0"/>
                    <a:pt x="82" y="2"/>
                    <a:pt x="76" y="6"/>
                  </a:cubicBezTo>
                  <a:cubicBezTo>
                    <a:pt x="0" y="47"/>
                    <a:pt x="14" y="339"/>
                    <a:pt x="94" y="339"/>
                  </a:cubicBezTo>
                  <a:cubicBezTo>
                    <a:pt x="97" y="339"/>
                    <a:pt x="99" y="339"/>
                    <a:pt x="102" y="338"/>
                  </a:cubicBezTo>
                  <a:cubicBezTo>
                    <a:pt x="185" y="317"/>
                    <a:pt x="176" y="0"/>
                    <a:pt x="95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3079801" y="3526606"/>
              <a:ext cx="35596" cy="56920"/>
            </a:xfrm>
            <a:custGeom>
              <a:avLst/>
              <a:gdLst/>
              <a:ahLst/>
              <a:cxnLst/>
              <a:rect l="l" t="t" r="r" b="b"/>
              <a:pathLst>
                <a:path w="212" h="339" extrusionOk="0">
                  <a:moveTo>
                    <a:pt x="91" y="0"/>
                  </a:moveTo>
                  <a:cubicBezTo>
                    <a:pt x="84" y="0"/>
                    <a:pt x="77" y="3"/>
                    <a:pt x="70" y="8"/>
                  </a:cubicBezTo>
                  <a:cubicBezTo>
                    <a:pt x="0" y="55"/>
                    <a:pt x="44" y="338"/>
                    <a:pt x="123" y="338"/>
                  </a:cubicBezTo>
                  <a:cubicBezTo>
                    <a:pt x="126" y="338"/>
                    <a:pt x="130" y="338"/>
                    <a:pt x="133" y="337"/>
                  </a:cubicBezTo>
                  <a:cubicBezTo>
                    <a:pt x="212" y="309"/>
                    <a:pt x="170" y="0"/>
                    <a:pt x="91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3209423" y="3509312"/>
              <a:ext cx="31902" cy="57088"/>
            </a:xfrm>
            <a:custGeom>
              <a:avLst/>
              <a:gdLst/>
              <a:ahLst/>
              <a:cxnLst/>
              <a:rect l="l" t="t" r="r" b="b"/>
              <a:pathLst>
                <a:path w="190" h="340" extrusionOk="0">
                  <a:moveTo>
                    <a:pt x="104" y="0"/>
                  </a:moveTo>
                  <a:cubicBezTo>
                    <a:pt x="99" y="0"/>
                    <a:pt x="93" y="2"/>
                    <a:pt x="87" y="4"/>
                  </a:cubicBezTo>
                  <a:cubicBezTo>
                    <a:pt x="9" y="41"/>
                    <a:pt x="0" y="339"/>
                    <a:pt x="83" y="339"/>
                  </a:cubicBezTo>
                  <a:cubicBezTo>
                    <a:pt x="85" y="339"/>
                    <a:pt x="87" y="339"/>
                    <a:pt x="89" y="339"/>
                  </a:cubicBezTo>
                  <a:cubicBezTo>
                    <a:pt x="173" y="324"/>
                    <a:pt x="189" y="0"/>
                    <a:pt x="104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3295726" y="3518379"/>
              <a:ext cx="48860" cy="54233"/>
            </a:xfrm>
            <a:custGeom>
              <a:avLst/>
              <a:gdLst/>
              <a:ahLst/>
              <a:cxnLst/>
              <a:rect l="l" t="t" r="r" b="b"/>
              <a:pathLst>
                <a:path w="291" h="323" extrusionOk="0">
                  <a:moveTo>
                    <a:pt x="195" y="1"/>
                  </a:moveTo>
                  <a:cubicBezTo>
                    <a:pt x="193" y="1"/>
                    <a:pt x="190" y="1"/>
                    <a:pt x="187" y="2"/>
                  </a:cubicBezTo>
                  <a:cubicBezTo>
                    <a:pt x="98" y="18"/>
                    <a:pt x="1" y="315"/>
                    <a:pt x="89" y="322"/>
                  </a:cubicBezTo>
                  <a:cubicBezTo>
                    <a:pt x="90" y="322"/>
                    <a:pt x="92" y="322"/>
                    <a:pt x="93" y="322"/>
                  </a:cubicBezTo>
                  <a:cubicBezTo>
                    <a:pt x="180" y="322"/>
                    <a:pt x="290" y="1"/>
                    <a:pt x="195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3205225" y="3616099"/>
              <a:ext cx="48860" cy="54065"/>
            </a:xfrm>
            <a:custGeom>
              <a:avLst/>
              <a:gdLst/>
              <a:ahLst/>
              <a:cxnLst/>
              <a:rect l="l" t="t" r="r" b="b"/>
              <a:pathLst>
                <a:path w="291" h="322" extrusionOk="0">
                  <a:moveTo>
                    <a:pt x="195" y="1"/>
                  </a:moveTo>
                  <a:cubicBezTo>
                    <a:pt x="192" y="1"/>
                    <a:pt x="189" y="1"/>
                    <a:pt x="186" y="2"/>
                  </a:cubicBezTo>
                  <a:cubicBezTo>
                    <a:pt x="98" y="16"/>
                    <a:pt x="0" y="315"/>
                    <a:pt x="91" y="322"/>
                  </a:cubicBezTo>
                  <a:cubicBezTo>
                    <a:pt x="91" y="322"/>
                    <a:pt x="92" y="322"/>
                    <a:pt x="93" y="322"/>
                  </a:cubicBezTo>
                  <a:cubicBezTo>
                    <a:pt x="179" y="322"/>
                    <a:pt x="290" y="1"/>
                    <a:pt x="195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3151832" y="3589570"/>
              <a:ext cx="31062" cy="57088"/>
            </a:xfrm>
            <a:custGeom>
              <a:avLst/>
              <a:gdLst/>
              <a:ahLst/>
              <a:cxnLst/>
              <a:rect l="l" t="t" r="r" b="b"/>
              <a:pathLst>
                <a:path w="185" h="340" extrusionOk="0">
                  <a:moveTo>
                    <a:pt x="93" y="0"/>
                  </a:moveTo>
                  <a:cubicBezTo>
                    <a:pt x="87" y="0"/>
                    <a:pt x="81" y="2"/>
                    <a:pt x="74" y="6"/>
                  </a:cubicBezTo>
                  <a:cubicBezTo>
                    <a:pt x="1" y="47"/>
                    <a:pt x="15" y="339"/>
                    <a:pt x="94" y="339"/>
                  </a:cubicBezTo>
                  <a:cubicBezTo>
                    <a:pt x="97" y="339"/>
                    <a:pt x="100" y="339"/>
                    <a:pt x="103" y="338"/>
                  </a:cubicBezTo>
                  <a:cubicBezTo>
                    <a:pt x="185" y="317"/>
                    <a:pt x="175" y="0"/>
                    <a:pt x="93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33"/>
          <p:cNvGrpSpPr/>
          <p:nvPr/>
        </p:nvGrpSpPr>
        <p:grpSpPr>
          <a:xfrm>
            <a:off x="3304480" y="3272991"/>
            <a:ext cx="941610" cy="470638"/>
            <a:chOff x="2638212" y="4123841"/>
            <a:chExt cx="941610" cy="470638"/>
          </a:xfrm>
        </p:grpSpPr>
        <p:sp>
          <p:nvSpPr>
            <p:cNvPr id="2804" name="Google Shape;2804;p33"/>
            <p:cNvSpPr/>
            <p:nvPr/>
          </p:nvSpPr>
          <p:spPr>
            <a:xfrm>
              <a:off x="3082487" y="4383589"/>
              <a:ext cx="497335" cy="205684"/>
            </a:xfrm>
            <a:custGeom>
              <a:avLst/>
              <a:gdLst/>
              <a:ahLst/>
              <a:cxnLst/>
              <a:rect l="l" t="t" r="r" b="b"/>
              <a:pathLst>
                <a:path w="2962" h="1225" extrusionOk="0">
                  <a:moveTo>
                    <a:pt x="2816" y="1"/>
                  </a:moveTo>
                  <a:cubicBezTo>
                    <a:pt x="2801" y="1"/>
                    <a:pt x="2784" y="3"/>
                    <a:pt x="2767" y="7"/>
                  </a:cubicBezTo>
                  <a:cubicBezTo>
                    <a:pt x="2456" y="87"/>
                    <a:pt x="24" y="207"/>
                    <a:pt x="24" y="207"/>
                  </a:cubicBezTo>
                  <a:cubicBezTo>
                    <a:pt x="24" y="207"/>
                    <a:pt x="1" y="845"/>
                    <a:pt x="169" y="950"/>
                  </a:cubicBezTo>
                  <a:cubicBezTo>
                    <a:pt x="326" y="1054"/>
                    <a:pt x="501" y="1129"/>
                    <a:pt x="685" y="1171"/>
                  </a:cubicBezTo>
                  <a:cubicBezTo>
                    <a:pt x="827" y="1203"/>
                    <a:pt x="1001" y="1225"/>
                    <a:pt x="1216" y="1225"/>
                  </a:cubicBezTo>
                  <a:cubicBezTo>
                    <a:pt x="1345" y="1225"/>
                    <a:pt x="1488" y="1217"/>
                    <a:pt x="1648" y="1199"/>
                  </a:cubicBezTo>
                  <a:cubicBezTo>
                    <a:pt x="2592" y="1095"/>
                    <a:pt x="2851" y="667"/>
                    <a:pt x="2902" y="437"/>
                  </a:cubicBezTo>
                  <a:cubicBezTo>
                    <a:pt x="2913" y="389"/>
                    <a:pt x="2920" y="348"/>
                    <a:pt x="2927" y="311"/>
                  </a:cubicBezTo>
                  <a:cubicBezTo>
                    <a:pt x="2961" y="71"/>
                    <a:pt x="2901" y="1"/>
                    <a:pt x="2816" y="1"/>
                  </a:cubicBezTo>
                  <a:close/>
                </a:path>
              </a:pathLst>
            </a:custGeom>
            <a:solidFill>
              <a:srgbClr val="A3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3068215" y="4326670"/>
              <a:ext cx="505394" cy="153969"/>
            </a:xfrm>
            <a:custGeom>
              <a:avLst/>
              <a:gdLst/>
              <a:ahLst/>
              <a:cxnLst/>
              <a:rect l="l" t="t" r="r" b="b"/>
              <a:pathLst>
                <a:path w="3010" h="917" extrusionOk="0">
                  <a:moveTo>
                    <a:pt x="1714" y="1"/>
                  </a:moveTo>
                  <a:cubicBezTo>
                    <a:pt x="1637" y="1"/>
                    <a:pt x="1557" y="2"/>
                    <a:pt x="1476" y="6"/>
                  </a:cubicBezTo>
                  <a:cubicBezTo>
                    <a:pt x="1126" y="24"/>
                    <a:pt x="804" y="77"/>
                    <a:pt x="553" y="151"/>
                  </a:cubicBezTo>
                  <a:cubicBezTo>
                    <a:pt x="213" y="250"/>
                    <a:pt x="1" y="388"/>
                    <a:pt x="8" y="532"/>
                  </a:cubicBezTo>
                  <a:cubicBezTo>
                    <a:pt x="21" y="756"/>
                    <a:pt x="574" y="916"/>
                    <a:pt x="1286" y="916"/>
                  </a:cubicBezTo>
                  <a:cubicBezTo>
                    <a:pt x="1364" y="916"/>
                    <a:pt x="1445" y="914"/>
                    <a:pt x="1527" y="910"/>
                  </a:cubicBezTo>
                  <a:cubicBezTo>
                    <a:pt x="2354" y="871"/>
                    <a:pt x="3010" y="634"/>
                    <a:pt x="2996" y="385"/>
                  </a:cubicBezTo>
                  <a:cubicBezTo>
                    <a:pt x="2994" y="358"/>
                    <a:pt x="2985" y="332"/>
                    <a:pt x="2969" y="309"/>
                  </a:cubicBezTo>
                  <a:cubicBezTo>
                    <a:pt x="2851" y="125"/>
                    <a:pt x="2345" y="1"/>
                    <a:pt x="1714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3191457" y="4353031"/>
              <a:ext cx="242287" cy="36939"/>
            </a:xfrm>
            <a:custGeom>
              <a:avLst/>
              <a:gdLst/>
              <a:ahLst/>
              <a:cxnLst/>
              <a:rect l="l" t="t" r="r" b="b"/>
              <a:pathLst>
                <a:path w="1443" h="220" extrusionOk="0">
                  <a:moveTo>
                    <a:pt x="917" y="0"/>
                  </a:moveTo>
                  <a:cubicBezTo>
                    <a:pt x="853" y="0"/>
                    <a:pt x="785" y="2"/>
                    <a:pt x="716" y="5"/>
                  </a:cubicBezTo>
                  <a:cubicBezTo>
                    <a:pt x="319" y="21"/>
                    <a:pt x="1" y="81"/>
                    <a:pt x="3" y="139"/>
                  </a:cubicBezTo>
                  <a:cubicBezTo>
                    <a:pt x="6" y="188"/>
                    <a:pt x="230" y="219"/>
                    <a:pt x="534" y="219"/>
                  </a:cubicBezTo>
                  <a:cubicBezTo>
                    <a:pt x="595" y="219"/>
                    <a:pt x="660" y="218"/>
                    <a:pt x="726" y="216"/>
                  </a:cubicBezTo>
                  <a:cubicBezTo>
                    <a:pt x="1124" y="200"/>
                    <a:pt x="1443" y="139"/>
                    <a:pt x="1441" y="81"/>
                  </a:cubicBezTo>
                  <a:cubicBezTo>
                    <a:pt x="1438" y="33"/>
                    <a:pt x="1217" y="0"/>
                    <a:pt x="917" y="0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3068215" y="4352023"/>
              <a:ext cx="505394" cy="128615"/>
            </a:xfrm>
            <a:custGeom>
              <a:avLst/>
              <a:gdLst/>
              <a:ahLst/>
              <a:cxnLst/>
              <a:rect l="l" t="t" r="r" b="b"/>
              <a:pathLst>
                <a:path w="3010" h="766" extrusionOk="0">
                  <a:moveTo>
                    <a:pt x="553" y="0"/>
                  </a:moveTo>
                  <a:cubicBezTo>
                    <a:pt x="213" y="99"/>
                    <a:pt x="1" y="237"/>
                    <a:pt x="8" y="381"/>
                  </a:cubicBezTo>
                  <a:cubicBezTo>
                    <a:pt x="21" y="605"/>
                    <a:pt x="574" y="765"/>
                    <a:pt x="1286" y="765"/>
                  </a:cubicBezTo>
                  <a:cubicBezTo>
                    <a:pt x="1364" y="765"/>
                    <a:pt x="1445" y="763"/>
                    <a:pt x="1527" y="759"/>
                  </a:cubicBezTo>
                  <a:cubicBezTo>
                    <a:pt x="2354" y="720"/>
                    <a:pt x="3010" y="483"/>
                    <a:pt x="2996" y="234"/>
                  </a:cubicBezTo>
                  <a:cubicBezTo>
                    <a:pt x="2994" y="207"/>
                    <a:pt x="2985" y="181"/>
                    <a:pt x="2969" y="158"/>
                  </a:cubicBezTo>
                  <a:cubicBezTo>
                    <a:pt x="2815" y="252"/>
                    <a:pt x="2653" y="333"/>
                    <a:pt x="2485" y="402"/>
                  </a:cubicBezTo>
                  <a:cubicBezTo>
                    <a:pt x="2124" y="552"/>
                    <a:pt x="1745" y="608"/>
                    <a:pt x="1425" y="608"/>
                  </a:cubicBezTo>
                  <a:cubicBezTo>
                    <a:pt x="979" y="608"/>
                    <a:pt x="650" y="499"/>
                    <a:pt x="655" y="384"/>
                  </a:cubicBezTo>
                  <a:cubicBezTo>
                    <a:pt x="661" y="262"/>
                    <a:pt x="599" y="103"/>
                    <a:pt x="553" y="0"/>
                  </a:cubicBezTo>
                  <a:close/>
                </a:path>
              </a:pathLst>
            </a:custGeom>
            <a:solidFill>
              <a:srgbClr val="80A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3333504" y="4412133"/>
              <a:ext cx="20317" cy="37611"/>
            </a:xfrm>
            <a:custGeom>
              <a:avLst/>
              <a:gdLst/>
              <a:ahLst/>
              <a:cxnLst/>
              <a:rect l="l" t="t" r="r" b="b"/>
              <a:pathLst>
                <a:path w="121" h="224" extrusionOk="0">
                  <a:moveTo>
                    <a:pt x="49" y="0"/>
                  </a:moveTo>
                  <a:cubicBezTo>
                    <a:pt x="46" y="0"/>
                    <a:pt x="43" y="1"/>
                    <a:pt x="39" y="2"/>
                  </a:cubicBezTo>
                  <a:cubicBezTo>
                    <a:pt x="16" y="3"/>
                    <a:pt x="1" y="25"/>
                    <a:pt x="4" y="49"/>
                  </a:cubicBezTo>
                  <a:lnTo>
                    <a:pt x="31" y="189"/>
                  </a:lnTo>
                  <a:cubicBezTo>
                    <a:pt x="35" y="210"/>
                    <a:pt x="54" y="223"/>
                    <a:pt x="75" y="223"/>
                  </a:cubicBezTo>
                  <a:cubicBezTo>
                    <a:pt x="77" y="223"/>
                    <a:pt x="80" y="223"/>
                    <a:pt x="82" y="223"/>
                  </a:cubicBezTo>
                  <a:cubicBezTo>
                    <a:pt x="91" y="221"/>
                    <a:pt x="98" y="217"/>
                    <a:pt x="105" y="214"/>
                  </a:cubicBezTo>
                  <a:cubicBezTo>
                    <a:pt x="116" y="203"/>
                    <a:pt x="121" y="189"/>
                    <a:pt x="117" y="175"/>
                  </a:cubicBezTo>
                  <a:lnTo>
                    <a:pt x="91" y="33"/>
                  </a:lnTo>
                  <a:cubicBezTo>
                    <a:pt x="86" y="14"/>
                    <a:pt x="69" y="0"/>
                    <a:pt x="4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3274402" y="4419185"/>
              <a:ext cx="16287" cy="37779"/>
            </a:xfrm>
            <a:custGeom>
              <a:avLst/>
              <a:gdLst/>
              <a:ahLst/>
              <a:cxnLst/>
              <a:rect l="l" t="t" r="r" b="b"/>
              <a:pathLst>
                <a:path w="97" h="225" extrusionOk="0">
                  <a:moveTo>
                    <a:pt x="50" y="0"/>
                  </a:moveTo>
                  <a:cubicBezTo>
                    <a:pt x="29" y="0"/>
                    <a:pt x="9" y="17"/>
                    <a:pt x="8" y="39"/>
                  </a:cubicBezTo>
                  <a:lnTo>
                    <a:pt x="1" y="182"/>
                  </a:lnTo>
                  <a:cubicBezTo>
                    <a:pt x="1" y="205"/>
                    <a:pt x="18" y="225"/>
                    <a:pt x="43" y="225"/>
                  </a:cubicBezTo>
                  <a:cubicBezTo>
                    <a:pt x="50" y="225"/>
                    <a:pt x="57" y="223"/>
                    <a:pt x="64" y="220"/>
                  </a:cubicBezTo>
                  <a:cubicBezTo>
                    <a:pt x="78" y="214"/>
                    <a:pt x="87" y="200"/>
                    <a:pt x="89" y="186"/>
                  </a:cubicBezTo>
                  <a:lnTo>
                    <a:pt x="96" y="43"/>
                  </a:lnTo>
                  <a:cubicBezTo>
                    <a:pt x="96" y="20"/>
                    <a:pt x="77" y="0"/>
                    <a:pt x="54" y="0"/>
                  </a:cubicBezTo>
                  <a:cubicBezTo>
                    <a:pt x="53" y="0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3214124" y="4417170"/>
              <a:ext cx="25354" cy="34588"/>
            </a:xfrm>
            <a:custGeom>
              <a:avLst/>
              <a:gdLst/>
              <a:ahLst/>
              <a:cxnLst/>
              <a:rect l="l" t="t" r="r" b="b"/>
              <a:pathLst>
                <a:path w="151" h="206" extrusionOk="0">
                  <a:moveTo>
                    <a:pt x="103" y="0"/>
                  </a:moveTo>
                  <a:cubicBezTo>
                    <a:pt x="87" y="0"/>
                    <a:pt x="72" y="10"/>
                    <a:pt x="64" y="25"/>
                  </a:cubicBezTo>
                  <a:lnTo>
                    <a:pt x="9" y="152"/>
                  </a:lnTo>
                  <a:cubicBezTo>
                    <a:pt x="0" y="171"/>
                    <a:pt x="11" y="194"/>
                    <a:pt x="32" y="201"/>
                  </a:cubicBezTo>
                  <a:cubicBezTo>
                    <a:pt x="38" y="205"/>
                    <a:pt x="46" y="205"/>
                    <a:pt x="53" y="205"/>
                  </a:cubicBezTo>
                  <a:cubicBezTo>
                    <a:pt x="68" y="203"/>
                    <a:pt x="82" y="194"/>
                    <a:pt x="87" y="180"/>
                  </a:cubicBezTo>
                  <a:lnTo>
                    <a:pt x="142" y="55"/>
                  </a:lnTo>
                  <a:cubicBezTo>
                    <a:pt x="151" y="33"/>
                    <a:pt x="140" y="10"/>
                    <a:pt x="119" y="3"/>
                  </a:cubicBezTo>
                  <a:cubicBezTo>
                    <a:pt x="114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3170973" y="4407096"/>
              <a:ext cx="24850" cy="21996"/>
            </a:xfrm>
            <a:custGeom>
              <a:avLst/>
              <a:gdLst/>
              <a:ahLst/>
              <a:cxnLst/>
              <a:rect l="l" t="t" r="r" b="b"/>
              <a:pathLst>
                <a:path w="148" h="131" extrusionOk="0">
                  <a:moveTo>
                    <a:pt x="113" y="1"/>
                  </a:moveTo>
                  <a:cubicBezTo>
                    <a:pt x="105" y="1"/>
                    <a:pt x="97" y="4"/>
                    <a:pt x="91" y="10"/>
                  </a:cubicBezTo>
                  <a:lnTo>
                    <a:pt x="13" y="81"/>
                  </a:lnTo>
                  <a:cubicBezTo>
                    <a:pt x="1" y="92"/>
                    <a:pt x="1" y="109"/>
                    <a:pt x="13" y="122"/>
                  </a:cubicBezTo>
                  <a:cubicBezTo>
                    <a:pt x="17" y="125"/>
                    <a:pt x="22" y="127"/>
                    <a:pt x="27" y="129"/>
                  </a:cubicBezTo>
                  <a:cubicBezTo>
                    <a:pt x="30" y="130"/>
                    <a:pt x="33" y="130"/>
                    <a:pt x="36" y="130"/>
                  </a:cubicBezTo>
                  <a:cubicBezTo>
                    <a:pt x="44" y="130"/>
                    <a:pt x="51" y="127"/>
                    <a:pt x="58" y="122"/>
                  </a:cubicBezTo>
                  <a:lnTo>
                    <a:pt x="135" y="51"/>
                  </a:lnTo>
                  <a:cubicBezTo>
                    <a:pt x="148" y="40"/>
                    <a:pt x="148" y="21"/>
                    <a:pt x="135" y="10"/>
                  </a:cubicBezTo>
                  <a:cubicBezTo>
                    <a:pt x="129" y="4"/>
                    <a:pt x="121" y="1"/>
                    <a:pt x="11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3384883" y="4408103"/>
              <a:ext cx="24178" cy="36771"/>
            </a:xfrm>
            <a:custGeom>
              <a:avLst/>
              <a:gdLst/>
              <a:ahLst/>
              <a:cxnLst/>
              <a:rect l="l" t="t" r="r" b="b"/>
              <a:pathLst>
                <a:path w="144" h="219" extrusionOk="0">
                  <a:moveTo>
                    <a:pt x="49" y="0"/>
                  </a:moveTo>
                  <a:cubicBezTo>
                    <a:pt x="45" y="0"/>
                    <a:pt x="40" y="1"/>
                    <a:pt x="36" y="3"/>
                  </a:cubicBezTo>
                  <a:cubicBezTo>
                    <a:pt x="13" y="10"/>
                    <a:pt x="1" y="33"/>
                    <a:pt x="8" y="56"/>
                  </a:cubicBezTo>
                  <a:lnTo>
                    <a:pt x="57" y="190"/>
                  </a:lnTo>
                  <a:cubicBezTo>
                    <a:pt x="63" y="208"/>
                    <a:pt x="80" y="219"/>
                    <a:pt x="98" y="219"/>
                  </a:cubicBezTo>
                  <a:cubicBezTo>
                    <a:pt x="102" y="219"/>
                    <a:pt x="107" y="218"/>
                    <a:pt x="112" y="217"/>
                  </a:cubicBezTo>
                  <a:cubicBezTo>
                    <a:pt x="119" y="215"/>
                    <a:pt x="126" y="209"/>
                    <a:pt x="131" y="204"/>
                  </a:cubicBezTo>
                  <a:cubicBezTo>
                    <a:pt x="142" y="194"/>
                    <a:pt x="144" y="178"/>
                    <a:pt x="140" y="163"/>
                  </a:cubicBezTo>
                  <a:lnTo>
                    <a:pt x="91" y="29"/>
                  </a:lnTo>
                  <a:cubicBezTo>
                    <a:pt x="84" y="11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3449862" y="4364952"/>
              <a:ext cx="40633" cy="13600"/>
            </a:xfrm>
            <a:custGeom>
              <a:avLst/>
              <a:gdLst/>
              <a:ahLst/>
              <a:cxnLst/>
              <a:rect l="l" t="t" r="r" b="b"/>
              <a:pathLst>
                <a:path w="242" h="81" extrusionOk="0">
                  <a:moveTo>
                    <a:pt x="48" y="1"/>
                  </a:moveTo>
                  <a:cubicBezTo>
                    <a:pt x="1" y="1"/>
                    <a:pt x="0" y="78"/>
                    <a:pt x="49" y="78"/>
                  </a:cubicBezTo>
                  <a:cubicBezTo>
                    <a:pt x="51" y="78"/>
                    <a:pt x="52" y="77"/>
                    <a:pt x="54" y="77"/>
                  </a:cubicBezTo>
                  <a:lnTo>
                    <a:pt x="199" y="81"/>
                  </a:lnTo>
                  <a:cubicBezTo>
                    <a:pt x="200" y="81"/>
                    <a:pt x="201" y="81"/>
                    <a:pt x="202" y="81"/>
                  </a:cubicBezTo>
                  <a:cubicBezTo>
                    <a:pt x="224" y="81"/>
                    <a:pt x="240" y="64"/>
                    <a:pt x="242" y="44"/>
                  </a:cubicBezTo>
                  <a:cubicBezTo>
                    <a:pt x="242" y="37"/>
                    <a:pt x="240" y="30"/>
                    <a:pt x="236" y="24"/>
                  </a:cubicBezTo>
                  <a:cubicBezTo>
                    <a:pt x="229" y="12"/>
                    <a:pt x="215" y="5"/>
                    <a:pt x="201" y="5"/>
                  </a:cubicBezTo>
                  <a:lnTo>
                    <a:pt x="56" y="1"/>
                  </a:lnTo>
                  <a:cubicBezTo>
                    <a:pt x="53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3430889" y="4392320"/>
              <a:ext cx="38786" cy="28040"/>
            </a:xfrm>
            <a:custGeom>
              <a:avLst/>
              <a:gdLst/>
              <a:ahLst/>
              <a:cxnLst/>
              <a:rect l="l" t="t" r="r" b="b"/>
              <a:pathLst>
                <a:path w="231" h="167" extrusionOk="0">
                  <a:moveTo>
                    <a:pt x="53" y="0"/>
                  </a:moveTo>
                  <a:cubicBezTo>
                    <a:pt x="39" y="0"/>
                    <a:pt x="25" y="7"/>
                    <a:pt x="15" y="19"/>
                  </a:cubicBezTo>
                  <a:cubicBezTo>
                    <a:pt x="1" y="38"/>
                    <a:pt x="8" y="66"/>
                    <a:pt x="27" y="79"/>
                  </a:cubicBezTo>
                  <a:lnTo>
                    <a:pt x="160" y="160"/>
                  </a:lnTo>
                  <a:cubicBezTo>
                    <a:pt x="168" y="165"/>
                    <a:pt x="176" y="167"/>
                    <a:pt x="185" y="167"/>
                  </a:cubicBezTo>
                  <a:cubicBezTo>
                    <a:pt x="200" y="167"/>
                    <a:pt x="215" y="160"/>
                    <a:pt x="224" y="148"/>
                  </a:cubicBezTo>
                  <a:cubicBezTo>
                    <a:pt x="229" y="143"/>
                    <a:pt x="231" y="134"/>
                    <a:pt x="231" y="127"/>
                  </a:cubicBezTo>
                  <a:cubicBezTo>
                    <a:pt x="231" y="111"/>
                    <a:pt x="224" y="97"/>
                    <a:pt x="211" y="89"/>
                  </a:cubicBezTo>
                  <a:lnTo>
                    <a:pt x="79" y="8"/>
                  </a:lnTo>
                  <a:cubicBezTo>
                    <a:pt x="70" y="3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3"/>
            <p:cNvSpPr/>
            <p:nvPr/>
          </p:nvSpPr>
          <p:spPr>
            <a:xfrm>
              <a:off x="3437773" y="4339934"/>
              <a:ext cx="22499" cy="15279"/>
            </a:xfrm>
            <a:custGeom>
              <a:avLst/>
              <a:gdLst/>
              <a:ahLst/>
              <a:cxnLst/>
              <a:rect l="l" t="t" r="r" b="b"/>
              <a:pathLst>
                <a:path w="134" h="91" extrusionOk="0">
                  <a:moveTo>
                    <a:pt x="105" y="1"/>
                  </a:moveTo>
                  <a:cubicBezTo>
                    <a:pt x="101" y="1"/>
                    <a:pt x="96" y="2"/>
                    <a:pt x="92" y="5"/>
                  </a:cubicBezTo>
                  <a:lnTo>
                    <a:pt x="16" y="48"/>
                  </a:lnTo>
                  <a:cubicBezTo>
                    <a:pt x="4" y="53"/>
                    <a:pt x="0" y="67"/>
                    <a:pt x="8" y="79"/>
                  </a:cubicBezTo>
                  <a:cubicBezTo>
                    <a:pt x="12" y="86"/>
                    <a:pt x="20" y="90"/>
                    <a:pt x="29" y="90"/>
                  </a:cubicBezTo>
                  <a:cubicBezTo>
                    <a:pt x="34" y="90"/>
                    <a:pt x="39" y="89"/>
                    <a:pt x="43" y="87"/>
                  </a:cubicBezTo>
                  <a:lnTo>
                    <a:pt x="117" y="44"/>
                  </a:lnTo>
                  <a:cubicBezTo>
                    <a:pt x="130" y="39"/>
                    <a:pt x="133" y="23"/>
                    <a:pt x="126" y="12"/>
                  </a:cubicBezTo>
                  <a:cubicBezTo>
                    <a:pt x="124" y="9"/>
                    <a:pt x="121" y="5"/>
                    <a:pt x="117" y="3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3"/>
            <p:cNvSpPr/>
            <p:nvPr/>
          </p:nvSpPr>
          <p:spPr>
            <a:xfrm>
              <a:off x="3408893" y="4333050"/>
              <a:ext cx="12425" cy="18134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50" y="1"/>
                  </a:moveTo>
                  <a:cubicBezTo>
                    <a:pt x="49" y="1"/>
                    <a:pt x="47" y="1"/>
                    <a:pt x="45" y="2"/>
                  </a:cubicBezTo>
                  <a:cubicBezTo>
                    <a:pt x="38" y="4"/>
                    <a:pt x="31" y="9"/>
                    <a:pt x="29" y="14"/>
                  </a:cubicBezTo>
                  <a:lnTo>
                    <a:pt x="4" y="82"/>
                  </a:lnTo>
                  <a:cubicBezTo>
                    <a:pt x="1" y="92"/>
                    <a:pt x="8" y="105"/>
                    <a:pt x="19" y="106"/>
                  </a:cubicBezTo>
                  <a:cubicBezTo>
                    <a:pt x="21" y="107"/>
                    <a:pt x="23" y="107"/>
                    <a:pt x="25" y="107"/>
                  </a:cubicBezTo>
                  <a:cubicBezTo>
                    <a:pt x="34" y="107"/>
                    <a:pt x="43" y="102"/>
                    <a:pt x="47" y="94"/>
                  </a:cubicBezTo>
                  <a:lnTo>
                    <a:pt x="70" y="27"/>
                  </a:lnTo>
                  <a:cubicBezTo>
                    <a:pt x="73" y="16"/>
                    <a:pt x="68" y="4"/>
                    <a:pt x="56" y="2"/>
                  </a:cubicBezTo>
                  <a:cubicBezTo>
                    <a:pt x="54" y="1"/>
                    <a:pt x="52" y="1"/>
                    <a:pt x="50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3380685" y="4330364"/>
              <a:ext cx="6716" cy="15951"/>
            </a:xfrm>
            <a:custGeom>
              <a:avLst/>
              <a:gdLst/>
              <a:ahLst/>
              <a:cxnLst/>
              <a:rect l="l" t="t" r="r" b="b"/>
              <a:pathLst>
                <a:path w="40" h="95" extrusionOk="0">
                  <a:moveTo>
                    <a:pt x="23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0"/>
                    <a:pt x="11" y="2"/>
                  </a:cubicBezTo>
                  <a:cubicBezTo>
                    <a:pt x="6" y="6"/>
                    <a:pt x="1" y="11"/>
                    <a:pt x="1" y="18"/>
                  </a:cubicBezTo>
                  <a:lnTo>
                    <a:pt x="1" y="76"/>
                  </a:lnTo>
                  <a:cubicBezTo>
                    <a:pt x="1" y="87"/>
                    <a:pt x="10" y="94"/>
                    <a:pt x="19" y="94"/>
                  </a:cubicBezTo>
                  <a:cubicBezTo>
                    <a:pt x="29" y="94"/>
                    <a:pt x="38" y="87"/>
                    <a:pt x="38" y="76"/>
                  </a:cubicBezTo>
                  <a:lnTo>
                    <a:pt x="40" y="16"/>
                  </a:lnTo>
                  <a:cubicBezTo>
                    <a:pt x="40" y="8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3345090" y="4331707"/>
              <a:ext cx="6716" cy="15951"/>
            </a:xfrm>
            <a:custGeom>
              <a:avLst/>
              <a:gdLst/>
              <a:ahLst/>
              <a:cxnLst/>
              <a:rect l="l" t="t" r="r" b="b"/>
              <a:pathLst>
                <a:path w="40" h="95" extrusionOk="0">
                  <a:moveTo>
                    <a:pt x="17" y="0"/>
                  </a:moveTo>
                  <a:cubicBezTo>
                    <a:pt x="15" y="0"/>
                    <a:pt x="12" y="2"/>
                    <a:pt x="11" y="3"/>
                  </a:cubicBezTo>
                  <a:cubicBezTo>
                    <a:pt x="4" y="6"/>
                    <a:pt x="1" y="12"/>
                    <a:pt x="1" y="17"/>
                  </a:cubicBezTo>
                  <a:lnTo>
                    <a:pt x="1" y="77"/>
                  </a:lnTo>
                  <a:cubicBezTo>
                    <a:pt x="1" y="88"/>
                    <a:pt x="8" y="95"/>
                    <a:pt x="18" y="95"/>
                  </a:cubicBezTo>
                  <a:cubicBezTo>
                    <a:pt x="29" y="95"/>
                    <a:pt x="36" y="88"/>
                    <a:pt x="38" y="77"/>
                  </a:cubicBezTo>
                  <a:lnTo>
                    <a:pt x="39" y="17"/>
                  </a:lnTo>
                  <a:cubicBezTo>
                    <a:pt x="38" y="8"/>
                    <a:pt x="32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3298748" y="4332714"/>
              <a:ext cx="7052" cy="15951"/>
            </a:xfrm>
            <a:custGeom>
              <a:avLst/>
              <a:gdLst/>
              <a:ahLst/>
              <a:cxnLst/>
              <a:rect l="l" t="t" r="r" b="b"/>
              <a:pathLst>
                <a:path w="42" h="95" extrusionOk="0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2" y="8"/>
                    <a:pt x="1" y="13"/>
                    <a:pt x="1" y="18"/>
                  </a:cubicBezTo>
                  <a:lnTo>
                    <a:pt x="4" y="78"/>
                  </a:lnTo>
                  <a:cubicBezTo>
                    <a:pt x="6" y="88"/>
                    <a:pt x="13" y="94"/>
                    <a:pt x="21" y="94"/>
                  </a:cubicBezTo>
                  <a:cubicBezTo>
                    <a:pt x="22" y="94"/>
                    <a:pt x="23" y="94"/>
                    <a:pt x="24" y="94"/>
                  </a:cubicBezTo>
                  <a:cubicBezTo>
                    <a:pt x="34" y="94"/>
                    <a:pt x="41" y="85"/>
                    <a:pt x="41" y="75"/>
                  </a:cubicBezTo>
                  <a:lnTo>
                    <a:pt x="38" y="16"/>
                  </a:lnTo>
                  <a:cubicBezTo>
                    <a:pt x="36" y="7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3259291" y="4336072"/>
              <a:ext cx="9403" cy="15783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21" y="1"/>
                  </a:moveTo>
                  <a:cubicBezTo>
                    <a:pt x="19" y="1"/>
                    <a:pt x="17" y="1"/>
                    <a:pt x="14" y="2"/>
                  </a:cubicBezTo>
                  <a:cubicBezTo>
                    <a:pt x="13" y="2"/>
                    <a:pt x="9" y="3"/>
                    <a:pt x="7" y="7"/>
                  </a:cubicBezTo>
                  <a:cubicBezTo>
                    <a:pt x="2" y="11"/>
                    <a:pt x="0" y="16"/>
                    <a:pt x="2" y="23"/>
                  </a:cubicBezTo>
                  <a:lnTo>
                    <a:pt x="16" y="81"/>
                  </a:lnTo>
                  <a:cubicBezTo>
                    <a:pt x="20" y="90"/>
                    <a:pt x="27" y="93"/>
                    <a:pt x="34" y="93"/>
                  </a:cubicBezTo>
                  <a:cubicBezTo>
                    <a:pt x="45" y="93"/>
                    <a:pt x="56" y="85"/>
                    <a:pt x="53" y="71"/>
                  </a:cubicBezTo>
                  <a:lnTo>
                    <a:pt x="37" y="12"/>
                  </a:lnTo>
                  <a:cubicBezTo>
                    <a:pt x="35" y="5"/>
                    <a:pt x="29" y="1"/>
                    <a:pt x="21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3217147" y="4342956"/>
              <a:ext cx="11921" cy="14944"/>
            </a:xfrm>
            <a:custGeom>
              <a:avLst/>
              <a:gdLst/>
              <a:ahLst/>
              <a:cxnLst/>
              <a:rect l="l" t="t" r="r" b="b"/>
              <a:pathLst>
                <a:path w="71" h="89" extrusionOk="0">
                  <a:moveTo>
                    <a:pt x="19" y="1"/>
                  </a:moveTo>
                  <a:cubicBezTo>
                    <a:pt x="16" y="1"/>
                    <a:pt x="13" y="1"/>
                    <a:pt x="11" y="3"/>
                  </a:cubicBezTo>
                  <a:cubicBezTo>
                    <a:pt x="7" y="5"/>
                    <a:pt x="5" y="7"/>
                    <a:pt x="4" y="10"/>
                  </a:cubicBezTo>
                  <a:cubicBezTo>
                    <a:pt x="0" y="15"/>
                    <a:pt x="0" y="21"/>
                    <a:pt x="2" y="26"/>
                  </a:cubicBezTo>
                  <a:lnTo>
                    <a:pt x="34" y="79"/>
                  </a:lnTo>
                  <a:cubicBezTo>
                    <a:pt x="37" y="85"/>
                    <a:pt x="43" y="89"/>
                    <a:pt x="50" y="89"/>
                  </a:cubicBezTo>
                  <a:cubicBezTo>
                    <a:pt x="53" y="89"/>
                    <a:pt x="56" y="88"/>
                    <a:pt x="58" y="86"/>
                  </a:cubicBezTo>
                  <a:cubicBezTo>
                    <a:pt x="67" y="81"/>
                    <a:pt x="71" y="70"/>
                    <a:pt x="66" y="61"/>
                  </a:cubicBezTo>
                  <a:lnTo>
                    <a:pt x="35" y="8"/>
                  </a:lnTo>
                  <a:cubicBezTo>
                    <a:pt x="32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3178529" y="4351519"/>
              <a:ext cx="16790" cy="15447"/>
            </a:xfrm>
            <a:custGeom>
              <a:avLst/>
              <a:gdLst/>
              <a:ahLst/>
              <a:cxnLst/>
              <a:rect l="l" t="t" r="r" b="b"/>
              <a:pathLst>
                <a:path w="100" h="92" extrusionOk="0">
                  <a:moveTo>
                    <a:pt x="23" y="0"/>
                  </a:moveTo>
                  <a:cubicBezTo>
                    <a:pt x="17" y="0"/>
                    <a:pt x="12" y="3"/>
                    <a:pt x="7" y="7"/>
                  </a:cubicBezTo>
                  <a:cubicBezTo>
                    <a:pt x="5" y="9"/>
                    <a:pt x="4" y="12"/>
                    <a:pt x="2" y="16"/>
                  </a:cubicBezTo>
                  <a:cubicBezTo>
                    <a:pt x="0" y="23"/>
                    <a:pt x="2" y="30"/>
                    <a:pt x="7" y="35"/>
                  </a:cubicBezTo>
                  <a:lnTo>
                    <a:pt x="60" y="85"/>
                  </a:lnTo>
                  <a:cubicBezTo>
                    <a:pt x="65" y="89"/>
                    <a:pt x="70" y="91"/>
                    <a:pt x="76" y="91"/>
                  </a:cubicBezTo>
                  <a:cubicBezTo>
                    <a:pt x="81" y="91"/>
                    <a:pt x="87" y="89"/>
                    <a:pt x="90" y="85"/>
                  </a:cubicBezTo>
                  <a:cubicBezTo>
                    <a:pt x="99" y="78"/>
                    <a:pt x="99" y="64"/>
                    <a:pt x="90" y="56"/>
                  </a:cubicBezTo>
                  <a:lnTo>
                    <a:pt x="37" y="7"/>
                  </a:lnTo>
                  <a:cubicBezTo>
                    <a:pt x="34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3153511" y="4379559"/>
              <a:ext cx="24514" cy="8563"/>
            </a:xfrm>
            <a:custGeom>
              <a:avLst/>
              <a:gdLst/>
              <a:ahLst/>
              <a:cxnLst/>
              <a:rect l="l" t="t" r="r" b="b"/>
              <a:pathLst>
                <a:path w="146" h="51" extrusionOk="0">
                  <a:moveTo>
                    <a:pt x="27" y="1"/>
                  </a:moveTo>
                  <a:cubicBezTo>
                    <a:pt x="13" y="1"/>
                    <a:pt x="1" y="12"/>
                    <a:pt x="1" y="26"/>
                  </a:cubicBezTo>
                  <a:cubicBezTo>
                    <a:pt x="1" y="31"/>
                    <a:pt x="2" y="35"/>
                    <a:pt x="6" y="40"/>
                  </a:cubicBezTo>
                  <a:cubicBezTo>
                    <a:pt x="11" y="47"/>
                    <a:pt x="20" y="50"/>
                    <a:pt x="29" y="50"/>
                  </a:cubicBezTo>
                  <a:lnTo>
                    <a:pt x="121" y="50"/>
                  </a:lnTo>
                  <a:cubicBezTo>
                    <a:pt x="135" y="50"/>
                    <a:pt x="146" y="40"/>
                    <a:pt x="146" y="26"/>
                  </a:cubicBezTo>
                  <a:cubicBezTo>
                    <a:pt x="144" y="12"/>
                    <a:pt x="131" y="1"/>
                    <a:pt x="11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2638212" y="4134251"/>
              <a:ext cx="508081" cy="460228"/>
            </a:xfrm>
            <a:custGeom>
              <a:avLst/>
              <a:gdLst/>
              <a:ahLst/>
              <a:cxnLst/>
              <a:rect l="l" t="t" r="r" b="b"/>
              <a:pathLst>
                <a:path w="3026" h="2741" extrusionOk="0">
                  <a:moveTo>
                    <a:pt x="1576" y="0"/>
                  </a:moveTo>
                  <a:cubicBezTo>
                    <a:pt x="1575" y="0"/>
                    <a:pt x="1573" y="0"/>
                    <a:pt x="1571" y="1"/>
                  </a:cubicBezTo>
                  <a:cubicBezTo>
                    <a:pt x="1414" y="68"/>
                    <a:pt x="1263" y="148"/>
                    <a:pt x="1120" y="241"/>
                  </a:cubicBezTo>
                  <a:cubicBezTo>
                    <a:pt x="639" y="549"/>
                    <a:pt x="0" y="1145"/>
                    <a:pt x="437" y="1975"/>
                  </a:cubicBezTo>
                  <a:cubicBezTo>
                    <a:pt x="496" y="2090"/>
                    <a:pt x="570" y="2198"/>
                    <a:pt x="655" y="2295"/>
                  </a:cubicBezTo>
                  <a:cubicBezTo>
                    <a:pt x="950" y="2627"/>
                    <a:pt x="1335" y="2740"/>
                    <a:pt x="1712" y="2740"/>
                  </a:cubicBezTo>
                  <a:cubicBezTo>
                    <a:pt x="2266" y="2740"/>
                    <a:pt x="2804" y="2497"/>
                    <a:pt x="3025" y="2345"/>
                  </a:cubicBezTo>
                  <a:cubicBezTo>
                    <a:pt x="3025" y="2345"/>
                    <a:pt x="1806" y="0"/>
                    <a:pt x="1576" y="0"/>
                  </a:cubicBezTo>
                  <a:close/>
                </a:path>
              </a:pathLst>
            </a:custGeom>
            <a:solidFill>
              <a:srgbClr val="A3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2839026" y="4123841"/>
              <a:ext cx="368719" cy="414557"/>
            </a:xfrm>
            <a:custGeom>
              <a:avLst/>
              <a:gdLst/>
              <a:ahLst/>
              <a:cxnLst/>
              <a:rect l="l" t="t" r="r" b="b"/>
              <a:pathLst>
                <a:path w="2196" h="2469" extrusionOk="0">
                  <a:moveTo>
                    <a:pt x="634" y="1"/>
                  </a:moveTo>
                  <a:cubicBezTo>
                    <a:pt x="632" y="1"/>
                    <a:pt x="630" y="1"/>
                    <a:pt x="628" y="1"/>
                  </a:cubicBezTo>
                  <a:cubicBezTo>
                    <a:pt x="540" y="1"/>
                    <a:pt x="453" y="22"/>
                    <a:pt x="375" y="63"/>
                  </a:cubicBezTo>
                  <a:cubicBezTo>
                    <a:pt x="294" y="107"/>
                    <a:pt x="227" y="172"/>
                    <a:pt x="182" y="252"/>
                  </a:cubicBezTo>
                  <a:cubicBezTo>
                    <a:pt x="0" y="562"/>
                    <a:pt x="69" y="1105"/>
                    <a:pt x="388" y="1618"/>
                  </a:cubicBezTo>
                  <a:cubicBezTo>
                    <a:pt x="710" y="2138"/>
                    <a:pt x="1190" y="2468"/>
                    <a:pt x="1571" y="2468"/>
                  </a:cubicBezTo>
                  <a:cubicBezTo>
                    <a:pt x="1664" y="2468"/>
                    <a:pt x="1752" y="2448"/>
                    <a:pt x="1829" y="2407"/>
                  </a:cubicBezTo>
                  <a:cubicBezTo>
                    <a:pt x="2126" y="2247"/>
                    <a:pt x="2195" y="1812"/>
                    <a:pt x="2042" y="1333"/>
                  </a:cubicBezTo>
                  <a:cubicBezTo>
                    <a:pt x="2006" y="1223"/>
                    <a:pt x="1962" y="1117"/>
                    <a:pt x="1909" y="1016"/>
                  </a:cubicBezTo>
                  <a:cubicBezTo>
                    <a:pt x="1882" y="961"/>
                    <a:pt x="1851" y="905"/>
                    <a:pt x="1817" y="850"/>
                  </a:cubicBezTo>
                  <a:cubicBezTo>
                    <a:pt x="1493" y="331"/>
                    <a:pt x="1015" y="1"/>
                    <a:pt x="634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2950347" y="4209305"/>
              <a:ext cx="165051" cy="233556"/>
            </a:xfrm>
            <a:custGeom>
              <a:avLst/>
              <a:gdLst/>
              <a:ahLst/>
              <a:cxnLst/>
              <a:rect l="l" t="t" r="r" b="b"/>
              <a:pathLst>
                <a:path w="983" h="1391" extrusionOk="0">
                  <a:moveTo>
                    <a:pt x="167" y="1"/>
                  </a:moveTo>
                  <a:cubicBezTo>
                    <a:pt x="156" y="1"/>
                    <a:pt x="143" y="6"/>
                    <a:pt x="124" y="17"/>
                  </a:cubicBezTo>
                  <a:cubicBezTo>
                    <a:pt x="1" y="93"/>
                    <a:pt x="78" y="240"/>
                    <a:pt x="124" y="481"/>
                  </a:cubicBezTo>
                  <a:cubicBezTo>
                    <a:pt x="156" y="651"/>
                    <a:pt x="225" y="732"/>
                    <a:pt x="429" y="1036"/>
                  </a:cubicBezTo>
                  <a:cubicBezTo>
                    <a:pt x="584" y="1270"/>
                    <a:pt x="736" y="1390"/>
                    <a:pt x="842" y="1390"/>
                  </a:cubicBezTo>
                  <a:cubicBezTo>
                    <a:pt x="854" y="1390"/>
                    <a:pt x="864" y="1389"/>
                    <a:pt x="874" y="1386"/>
                  </a:cubicBezTo>
                  <a:cubicBezTo>
                    <a:pt x="982" y="1358"/>
                    <a:pt x="828" y="1072"/>
                    <a:pt x="798" y="873"/>
                  </a:cubicBezTo>
                  <a:cubicBezTo>
                    <a:pt x="768" y="674"/>
                    <a:pt x="581" y="406"/>
                    <a:pt x="406" y="240"/>
                  </a:cubicBezTo>
                  <a:cubicBezTo>
                    <a:pt x="232" y="76"/>
                    <a:pt x="210" y="1"/>
                    <a:pt x="167" y="1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3037321" y="4202421"/>
              <a:ext cx="41137" cy="35092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89" y="1"/>
                  </a:moveTo>
                  <a:cubicBezTo>
                    <a:pt x="176" y="1"/>
                    <a:pt x="163" y="5"/>
                    <a:pt x="153" y="14"/>
                  </a:cubicBezTo>
                  <a:lnTo>
                    <a:pt x="22" y="127"/>
                  </a:lnTo>
                  <a:cubicBezTo>
                    <a:pt x="3" y="145"/>
                    <a:pt x="1" y="175"/>
                    <a:pt x="20" y="193"/>
                  </a:cubicBezTo>
                  <a:cubicBezTo>
                    <a:pt x="26" y="200"/>
                    <a:pt x="34" y="205"/>
                    <a:pt x="43" y="207"/>
                  </a:cubicBezTo>
                  <a:cubicBezTo>
                    <a:pt x="48" y="208"/>
                    <a:pt x="52" y="209"/>
                    <a:pt x="57" y="209"/>
                  </a:cubicBezTo>
                  <a:cubicBezTo>
                    <a:pt x="69" y="209"/>
                    <a:pt x="82" y="204"/>
                    <a:pt x="93" y="196"/>
                  </a:cubicBezTo>
                  <a:lnTo>
                    <a:pt x="224" y="83"/>
                  </a:lnTo>
                  <a:cubicBezTo>
                    <a:pt x="243" y="65"/>
                    <a:pt x="245" y="35"/>
                    <a:pt x="226" y="16"/>
                  </a:cubicBezTo>
                  <a:cubicBezTo>
                    <a:pt x="216" y="6"/>
                    <a:pt x="202" y="1"/>
                    <a:pt x="189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3072749" y="4248258"/>
              <a:ext cx="44159" cy="32238"/>
            </a:xfrm>
            <a:custGeom>
              <a:avLst/>
              <a:gdLst/>
              <a:ahLst/>
              <a:cxnLst/>
              <a:rect l="l" t="t" r="r" b="b"/>
              <a:pathLst>
                <a:path w="263" h="192" extrusionOk="0">
                  <a:moveTo>
                    <a:pt x="202" y="0"/>
                  </a:moveTo>
                  <a:cubicBezTo>
                    <a:pt x="192" y="0"/>
                    <a:pt x="182" y="3"/>
                    <a:pt x="174" y="8"/>
                  </a:cubicBezTo>
                  <a:lnTo>
                    <a:pt x="29" y="105"/>
                  </a:lnTo>
                  <a:cubicBezTo>
                    <a:pt x="6" y="120"/>
                    <a:pt x="0" y="150"/>
                    <a:pt x="16" y="171"/>
                  </a:cubicBezTo>
                  <a:cubicBezTo>
                    <a:pt x="22" y="178"/>
                    <a:pt x="29" y="183"/>
                    <a:pt x="38" y="187"/>
                  </a:cubicBezTo>
                  <a:cubicBezTo>
                    <a:pt x="45" y="190"/>
                    <a:pt x="52" y="191"/>
                    <a:pt x="59" y="191"/>
                  </a:cubicBezTo>
                  <a:cubicBezTo>
                    <a:pt x="69" y="191"/>
                    <a:pt x="79" y="188"/>
                    <a:pt x="87" y="183"/>
                  </a:cubicBezTo>
                  <a:lnTo>
                    <a:pt x="234" y="86"/>
                  </a:lnTo>
                  <a:cubicBezTo>
                    <a:pt x="257" y="72"/>
                    <a:pt x="262" y="42"/>
                    <a:pt x="246" y="21"/>
                  </a:cubicBezTo>
                  <a:cubicBezTo>
                    <a:pt x="235" y="7"/>
                    <a:pt x="219" y="0"/>
                    <a:pt x="202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3104483" y="4311390"/>
              <a:ext cx="48021" cy="20988"/>
            </a:xfrm>
            <a:custGeom>
              <a:avLst/>
              <a:gdLst/>
              <a:ahLst/>
              <a:cxnLst/>
              <a:rect l="l" t="t" r="r" b="b"/>
              <a:pathLst>
                <a:path w="286" h="125" extrusionOk="0">
                  <a:moveTo>
                    <a:pt x="231" y="1"/>
                  </a:moveTo>
                  <a:cubicBezTo>
                    <a:pt x="228" y="1"/>
                    <a:pt x="225" y="1"/>
                    <a:pt x="222" y="2"/>
                  </a:cubicBezTo>
                  <a:lnTo>
                    <a:pt x="47" y="30"/>
                  </a:lnTo>
                  <a:cubicBezTo>
                    <a:pt x="20" y="34"/>
                    <a:pt x="1" y="58"/>
                    <a:pt x="4" y="85"/>
                  </a:cubicBezTo>
                  <a:cubicBezTo>
                    <a:pt x="6" y="94"/>
                    <a:pt x="9" y="101"/>
                    <a:pt x="17" y="108"/>
                  </a:cubicBezTo>
                  <a:cubicBezTo>
                    <a:pt x="27" y="119"/>
                    <a:pt x="41" y="124"/>
                    <a:pt x="56" y="124"/>
                  </a:cubicBezTo>
                  <a:cubicBezTo>
                    <a:pt x="58" y="124"/>
                    <a:pt x="60" y="124"/>
                    <a:pt x="63" y="124"/>
                  </a:cubicBezTo>
                  <a:lnTo>
                    <a:pt x="239" y="96"/>
                  </a:lnTo>
                  <a:cubicBezTo>
                    <a:pt x="266" y="92"/>
                    <a:pt x="285" y="67"/>
                    <a:pt x="282" y="41"/>
                  </a:cubicBezTo>
                  <a:cubicBezTo>
                    <a:pt x="276" y="17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3120769" y="4376873"/>
              <a:ext cx="48021" cy="19981"/>
            </a:xfrm>
            <a:custGeom>
              <a:avLst/>
              <a:gdLst/>
              <a:ahLst/>
              <a:cxnLst/>
              <a:rect l="l" t="t" r="r" b="b"/>
              <a:pathLst>
                <a:path w="286" h="119" extrusionOk="0">
                  <a:moveTo>
                    <a:pt x="52" y="0"/>
                  </a:moveTo>
                  <a:cubicBezTo>
                    <a:pt x="28" y="0"/>
                    <a:pt x="7" y="17"/>
                    <a:pt x="3" y="40"/>
                  </a:cubicBezTo>
                  <a:cubicBezTo>
                    <a:pt x="1" y="49"/>
                    <a:pt x="3" y="58"/>
                    <a:pt x="6" y="66"/>
                  </a:cubicBezTo>
                  <a:cubicBezTo>
                    <a:pt x="13" y="82"/>
                    <a:pt x="29" y="93"/>
                    <a:pt x="47" y="95"/>
                  </a:cubicBezTo>
                  <a:lnTo>
                    <a:pt x="224" y="118"/>
                  </a:lnTo>
                  <a:cubicBezTo>
                    <a:pt x="227" y="118"/>
                    <a:pt x="230" y="119"/>
                    <a:pt x="233" y="119"/>
                  </a:cubicBezTo>
                  <a:cubicBezTo>
                    <a:pt x="256" y="119"/>
                    <a:pt x="278" y="102"/>
                    <a:pt x="282" y="79"/>
                  </a:cubicBezTo>
                  <a:cubicBezTo>
                    <a:pt x="286" y="51"/>
                    <a:pt x="265" y="26"/>
                    <a:pt x="238" y="24"/>
                  </a:cubicBezTo>
                  <a:lnTo>
                    <a:pt x="61" y="1"/>
                  </a:lnTo>
                  <a:cubicBezTo>
                    <a:pt x="58" y="0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3130004" y="4425565"/>
              <a:ext cx="47181" cy="24850"/>
            </a:xfrm>
            <a:custGeom>
              <a:avLst/>
              <a:gdLst/>
              <a:ahLst/>
              <a:cxnLst/>
              <a:rect l="l" t="t" r="r" b="b"/>
              <a:pathLst>
                <a:path w="281" h="148" extrusionOk="0">
                  <a:moveTo>
                    <a:pt x="53" y="1"/>
                  </a:moveTo>
                  <a:cubicBezTo>
                    <a:pt x="32" y="1"/>
                    <a:pt x="12" y="13"/>
                    <a:pt x="4" y="35"/>
                  </a:cubicBezTo>
                  <a:cubicBezTo>
                    <a:pt x="1" y="42"/>
                    <a:pt x="1" y="51"/>
                    <a:pt x="3" y="59"/>
                  </a:cubicBezTo>
                  <a:cubicBezTo>
                    <a:pt x="8" y="75"/>
                    <a:pt x="20" y="90"/>
                    <a:pt x="38" y="95"/>
                  </a:cubicBezTo>
                  <a:lnTo>
                    <a:pt x="208" y="144"/>
                  </a:lnTo>
                  <a:cubicBezTo>
                    <a:pt x="213" y="146"/>
                    <a:pt x="218" y="147"/>
                    <a:pt x="223" y="147"/>
                  </a:cubicBezTo>
                  <a:cubicBezTo>
                    <a:pt x="243" y="147"/>
                    <a:pt x="263" y="134"/>
                    <a:pt x="271" y="114"/>
                  </a:cubicBezTo>
                  <a:cubicBezTo>
                    <a:pt x="280" y="88"/>
                    <a:pt x="264" y="61"/>
                    <a:pt x="238" y="54"/>
                  </a:cubicBezTo>
                  <a:lnTo>
                    <a:pt x="68" y="3"/>
                  </a:ln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3095920" y="4460489"/>
              <a:ext cx="31566" cy="41305"/>
            </a:xfrm>
            <a:custGeom>
              <a:avLst/>
              <a:gdLst/>
              <a:ahLst/>
              <a:cxnLst/>
              <a:rect l="l" t="t" r="r" b="b"/>
              <a:pathLst>
                <a:path w="188" h="246" extrusionOk="0">
                  <a:moveTo>
                    <a:pt x="54" y="0"/>
                  </a:moveTo>
                  <a:cubicBezTo>
                    <a:pt x="47" y="0"/>
                    <a:pt x="39" y="2"/>
                    <a:pt x="32" y="5"/>
                  </a:cubicBezTo>
                  <a:cubicBezTo>
                    <a:pt x="23" y="9"/>
                    <a:pt x="16" y="14"/>
                    <a:pt x="11" y="21"/>
                  </a:cubicBezTo>
                  <a:cubicBezTo>
                    <a:pt x="2" y="35"/>
                    <a:pt x="0" y="53"/>
                    <a:pt x="7" y="67"/>
                  </a:cubicBezTo>
                  <a:lnTo>
                    <a:pt x="83" y="219"/>
                  </a:lnTo>
                  <a:cubicBezTo>
                    <a:pt x="92" y="236"/>
                    <a:pt x="110" y="245"/>
                    <a:pt x="129" y="245"/>
                  </a:cubicBezTo>
                  <a:cubicBezTo>
                    <a:pt x="136" y="245"/>
                    <a:pt x="144" y="244"/>
                    <a:pt x="151" y="241"/>
                  </a:cubicBezTo>
                  <a:cubicBezTo>
                    <a:pt x="175" y="230"/>
                    <a:pt x="188" y="202"/>
                    <a:pt x="175" y="177"/>
                  </a:cubicBezTo>
                  <a:lnTo>
                    <a:pt x="99" y="27"/>
                  </a:lnTo>
                  <a:cubicBezTo>
                    <a:pt x="91" y="10"/>
                    <a:pt x="73" y="0"/>
                    <a:pt x="54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3043869" y="4454277"/>
              <a:ext cx="24010" cy="43655"/>
            </a:xfrm>
            <a:custGeom>
              <a:avLst/>
              <a:gdLst/>
              <a:ahLst/>
              <a:cxnLst/>
              <a:rect l="l" t="t" r="r" b="b"/>
              <a:pathLst>
                <a:path w="143" h="260" extrusionOk="0">
                  <a:moveTo>
                    <a:pt x="85" y="1"/>
                  </a:moveTo>
                  <a:cubicBezTo>
                    <a:pt x="79" y="1"/>
                    <a:pt x="74" y="1"/>
                    <a:pt x="70" y="3"/>
                  </a:cubicBezTo>
                  <a:cubicBezTo>
                    <a:pt x="52" y="9"/>
                    <a:pt x="40" y="23"/>
                    <a:pt x="36" y="41"/>
                  </a:cubicBezTo>
                  <a:lnTo>
                    <a:pt x="6" y="203"/>
                  </a:lnTo>
                  <a:cubicBezTo>
                    <a:pt x="1" y="230"/>
                    <a:pt x="20" y="255"/>
                    <a:pt x="47" y="258"/>
                  </a:cubicBezTo>
                  <a:cubicBezTo>
                    <a:pt x="50" y="259"/>
                    <a:pt x="54" y="259"/>
                    <a:pt x="57" y="259"/>
                  </a:cubicBezTo>
                  <a:cubicBezTo>
                    <a:pt x="80" y="259"/>
                    <a:pt x="101" y="244"/>
                    <a:pt x="105" y="221"/>
                  </a:cubicBezTo>
                  <a:lnTo>
                    <a:pt x="137" y="57"/>
                  </a:lnTo>
                  <a:cubicBezTo>
                    <a:pt x="142" y="30"/>
                    <a:pt x="123" y="5"/>
                    <a:pt x="96" y="2"/>
                  </a:cubicBezTo>
                  <a:cubicBezTo>
                    <a:pt x="93" y="1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3"/>
            <p:cNvSpPr/>
            <p:nvPr/>
          </p:nvSpPr>
          <p:spPr>
            <a:xfrm>
              <a:off x="2986614" y="4420864"/>
              <a:ext cx="40465" cy="35428"/>
            </a:xfrm>
            <a:custGeom>
              <a:avLst/>
              <a:gdLst/>
              <a:ahLst/>
              <a:cxnLst/>
              <a:rect l="l" t="t" r="r" b="b"/>
              <a:pathLst>
                <a:path w="241" h="211" extrusionOk="0">
                  <a:moveTo>
                    <a:pt x="185" y="1"/>
                  </a:moveTo>
                  <a:cubicBezTo>
                    <a:pt x="172" y="1"/>
                    <a:pt x="159" y="6"/>
                    <a:pt x="149" y="15"/>
                  </a:cubicBezTo>
                  <a:lnTo>
                    <a:pt x="22" y="130"/>
                  </a:lnTo>
                  <a:cubicBezTo>
                    <a:pt x="0" y="146"/>
                    <a:pt x="0" y="178"/>
                    <a:pt x="20" y="195"/>
                  </a:cubicBezTo>
                  <a:cubicBezTo>
                    <a:pt x="30" y="205"/>
                    <a:pt x="43" y="210"/>
                    <a:pt x="56" y="210"/>
                  </a:cubicBezTo>
                  <a:cubicBezTo>
                    <a:pt x="69" y="210"/>
                    <a:pt x="82" y="206"/>
                    <a:pt x="92" y="197"/>
                  </a:cubicBezTo>
                  <a:lnTo>
                    <a:pt x="220" y="82"/>
                  </a:lnTo>
                  <a:cubicBezTo>
                    <a:pt x="241" y="64"/>
                    <a:pt x="241" y="33"/>
                    <a:pt x="221" y="15"/>
                  </a:cubicBezTo>
                  <a:cubicBezTo>
                    <a:pt x="216" y="10"/>
                    <a:pt x="207" y="4"/>
                    <a:pt x="198" y="3"/>
                  </a:cubicBezTo>
                  <a:cubicBezTo>
                    <a:pt x="194" y="1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3"/>
            <p:cNvSpPr/>
            <p:nvPr/>
          </p:nvSpPr>
          <p:spPr>
            <a:xfrm>
              <a:off x="2947996" y="4373011"/>
              <a:ext cx="48860" cy="25857"/>
            </a:xfrm>
            <a:custGeom>
              <a:avLst/>
              <a:gdLst/>
              <a:ahLst/>
              <a:cxnLst/>
              <a:rect l="l" t="t" r="r" b="b"/>
              <a:pathLst>
                <a:path w="291" h="154" extrusionOk="0">
                  <a:moveTo>
                    <a:pt x="227" y="1"/>
                  </a:moveTo>
                  <a:cubicBezTo>
                    <a:pt x="221" y="1"/>
                    <a:pt x="215" y="2"/>
                    <a:pt x="209" y="5"/>
                  </a:cubicBezTo>
                  <a:lnTo>
                    <a:pt x="41" y="61"/>
                  </a:lnTo>
                  <a:cubicBezTo>
                    <a:pt x="15" y="68"/>
                    <a:pt x="0" y="97"/>
                    <a:pt x="11" y="121"/>
                  </a:cubicBezTo>
                  <a:cubicBezTo>
                    <a:pt x="19" y="141"/>
                    <a:pt x="37" y="153"/>
                    <a:pt x="57" y="153"/>
                  </a:cubicBezTo>
                  <a:cubicBezTo>
                    <a:pt x="63" y="153"/>
                    <a:pt x="70" y="152"/>
                    <a:pt x="76" y="150"/>
                  </a:cubicBezTo>
                  <a:lnTo>
                    <a:pt x="244" y="93"/>
                  </a:lnTo>
                  <a:cubicBezTo>
                    <a:pt x="282" y="82"/>
                    <a:pt x="290" y="35"/>
                    <a:pt x="259" y="12"/>
                  </a:cubicBezTo>
                  <a:cubicBezTo>
                    <a:pt x="250" y="5"/>
                    <a:pt x="238" y="1"/>
                    <a:pt x="22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3"/>
            <p:cNvSpPr/>
            <p:nvPr/>
          </p:nvSpPr>
          <p:spPr>
            <a:xfrm>
              <a:off x="2905516" y="4303331"/>
              <a:ext cx="48021" cy="22667"/>
            </a:xfrm>
            <a:custGeom>
              <a:avLst/>
              <a:gdLst/>
              <a:ahLst/>
              <a:cxnLst/>
              <a:rect l="l" t="t" r="r" b="b"/>
              <a:pathLst>
                <a:path w="286" h="135" extrusionOk="0">
                  <a:moveTo>
                    <a:pt x="229" y="1"/>
                  </a:moveTo>
                  <a:cubicBezTo>
                    <a:pt x="225" y="1"/>
                    <a:pt x="222" y="1"/>
                    <a:pt x="218" y="2"/>
                  </a:cubicBezTo>
                  <a:lnTo>
                    <a:pt x="45" y="41"/>
                  </a:lnTo>
                  <a:cubicBezTo>
                    <a:pt x="16" y="45"/>
                    <a:pt x="0" y="71"/>
                    <a:pt x="6" y="98"/>
                  </a:cubicBezTo>
                  <a:cubicBezTo>
                    <a:pt x="12" y="120"/>
                    <a:pt x="33" y="135"/>
                    <a:pt x="55" y="135"/>
                  </a:cubicBezTo>
                  <a:cubicBezTo>
                    <a:pt x="59" y="135"/>
                    <a:pt x="63" y="134"/>
                    <a:pt x="68" y="133"/>
                  </a:cubicBezTo>
                  <a:lnTo>
                    <a:pt x="241" y="96"/>
                  </a:lnTo>
                  <a:cubicBezTo>
                    <a:pt x="268" y="91"/>
                    <a:pt x="285" y="64"/>
                    <a:pt x="280" y="37"/>
                  </a:cubicBezTo>
                  <a:cubicBezTo>
                    <a:pt x="276" y="29"/>
                    <a:pt x="273" y="22"/>
                    <a:pt x="266" y="16"/>
                  </a:cubicBezTo>
                  <a:cubicBezTo>
                    <a:pt x="256" y="6"/>
                    <a:pt x="243" y="1"/>
                    <a:pt x="229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3"/>
            <p:cNvSpPr/>
            <p:nvPr/>
          </p:nvSpPr>
          <p:spPr>
            <a:xfrm>
              <a:off x="2890405" y="4222905"/>
              <a:ext cx="47349" cy="21660"/>
            </a:xfrm>
            <a:custGeom>
              <a:avLst/>
              <a:gdLst/>
              <a:ahLst/>
              <a:cxnLst/>
              <a:rect l="l" t="t" r="r" b="b"/>
              <a:pathLst>
                <a:path w="282" h="129" extrusionOk="0">
                  <a:moveTo>
                    <a:pt x="55" y="1"/>
                  </a:moveTo>
                  <a:cubicBezTo>
                    <a:pt x="31" y="1"/>
                    <a:pt x="10" y="16"/>
                    <a:pt x="5" y="39"/>
                  </a:cubicBezTo>
                  <a:cubicBezTo>
                    <a:pt x="0" y="65"/>
                    <a:pt x="18" y="90"/>
                    <a:pt x="44" y="95"/>
                  </a:cubicBezTo>
                  <a:lnTo>
                    <a:pt x="221" y="127"/>
                  </a:lnTo>
                  <a:cubicBezTo>
                    <a:pt x="225" y="128"/>
                    <a:pt x="228" y="128"/>
                    <a:pt x="231" y="128"/>
                  </a:cubicBezTo>
                  <a:cubicBezTo>
                    <a:pt x="254" y="128"/>
                    <a:pt x="275" y="112"/>
                    <a:pt x="280" y="90"/>
                  </a:cubicBezTo>
                  <a:cubicBezTo>
                    <a:pt x="281" y="81"/>
                    <a:pt x="281" y="72"/>
                    <a:pt x="278" y="64"/>
                  </a:cubicBezTo>
                  <a:cubicBezTo>
                    <a:pt x="271" y="48"/>
                    <a:pt x="257" y="37"/>
                    <a:pt x="241" y="34"/>
                  </a:cubicBezTo>
                  <a:lnTo>
                    <a:pt x="66" y="2"/>
                  </a:lnTo>
                  <a:cubicBezTo>
                    <a:pt x="62" y="1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3"/>
            <p:cNvSpPr/>
            <p:nvPr/>
          </p:nvSpPr>
          <p:spPr>
            <a:xfrm>
              <a:off x="2924825" y="4152889"/>
              <a:ext cx="34588" cy="40465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59" y="0"/>
                  </a:moveTo>
                  <a:cubicBezTo>
                    <a:pt x="51" y="0"/>
                    <a:pt x="42" y="2"/>
                    <a:pt x="34" y="7"/>
                  </a:cubicBezTo>
                  <a:cubicBezTo>
                    <a:pt x="9" y="19"/>
                    <a:pt x="0" y="51"/>
                    <a:pt x="16" y="74"/>
                  </a:cubicBezTo>
                  <a:lnTo>
                    <a:pt x="107" y="217"/>
                  </a:lnTo>
                  <a:cubicBezTo>
                    <a:pt x="117" y="232"/>
                    <a:pt x="134" y="241"/>
                    <a:pt x="152" y="241"/>
                  </a:cubicBezTo>
                  <a:cubicBezTo>
                    <a:pt x="160" y="241"/>
                    <a:pt x="169" y="239"/>
                    <a:pt x="177" y="235"/>
                  </a:cubicBezTo>
                  <a:cubicBezTo>
                    <a:pt x="186" y="229"/>
                    <a:pt x="191" y="222"/>
                    <a:pt x="197" y="215"/>
                  </a:cubicBezTo>
                  <a:cubicBezTo>
                    <a:pt x="206" y="201"/>
                    <a:pt x="206" y="182"/>
                    <a:pt x="195" y="167"/>
                  </a:cubicBezTo>
                  <a:lnTo>
                    <a:pt x="105" y="24"/>
                  </a:lnTo>
                  <a:cubicBezTo>
                    <a:pt x="94" y="9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3"/>
            <p:cNvSpPr/>
            <p:nvPr/>
          </p:nvSpPr>
          <p:spPr>
            <a:xfrm>
              <a:off x="2995177" y="4160445"/>
              <a:ext cx="32909" cy="41473"/>
            </a:xfrm>
            <a:custGeom>
              <a:avLst/>
              <a:gdLst/>
              <a:ahLst/>
              <a:cxnLst/>
              <a:rect l="l" t="t" r="r" b="b"/>
              <a:pathLst>
                <a:path w="196" h="247" extrusionOk="0">
                  <a:moveTo>
                    <a:pt x="138" y="1"/>
                  </a:moveTo>
                  <a:cubicBezTo>
                    <a:pt x="119" y="1"/>
                    <a:pt x="101" y="11"/>
                    <a:pt x="91" y="27"/>
                  </a:cubicBezTo>
                  <a:lnTo>
                    <a:pt x="13" y="177"/>
                  </a:lnTo>
                  <a:cubicBezTo>
                    <a:pt x="1" y="202"/>
                    <a:pt x="13" y="230"/>
                    <a:pt x="38" y="241"/>
                  </a:cubicBezTo>
                  <a:cubicBezTo>
                    <a:pt x="45" y="245"/>
                    <a:pt x="55" y="246"/>
                    <a:pt x="64" y="246"/>
                  </a:cubicBezTo>
                  <a:cubicBezTo>
                    <a:pt x="82" y="245"/>
                    <a:pt x="98" y="236"/>
                    <a:pt x="105" y="220"/>
                  </a:cubicBezTo>
                  <a:lnTo>
                    <a:pt x="183" y="69"/>
                  </a:lnTo>
                  <a:cubicBezTo>
                    <a:pt x="195" y="45"/>
                    <a:pt x="185" y="16"/>
                    <a:pt x="160" y="6"/>
                  </a:cubicBezTo>
                  <a:cubicBezTo>
                    <a:pt x="153" y="2"/>
                    <a:pt x="145" y="1"/>
                    <a:pt x="138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0" name="Google Shape;2840;p33"/>
          <p:cNvSpPr txBox="1"/>
          <p:nvPr/>
        </p:nvSpPr>
        <p:spPr>
          <a:xfrm>
            <a:off x="910963" y="4229800"/>
            <a:ext cx="1726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41" name="Google Shape;2841;p33"/>
          <p:cNvSpPr txBox="1"/>
          <p:nvPr/>
        </p:nvSpPr>
        <p:spPr>
          <a:xfrm>
            <a:off x="910963" y="2427677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42" name="Google Shape;2842;p33"/>
          <p:cNvSpPr txBox="1"/>
          <p:nvPr/>
        </p:nvSpPr>
        <p:spPr>
          <a:xfrm>
            <a:off x="2912175" y="4229800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43" name="Google Shape;2843;p33"/>
          <p:cNvSpPr txBox="1"/>
          <p:nvPr/>
        </p:nvSpPr>
        <p:spPr>
          <a:xfrm>
            <a:off x="2912175" y="2427677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farthest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44" name="Google Shape;2844;p33"/>
          <p:cNvSpPr txBox="1"/>
          <p:nvPr/>
        </p:nvSpPr>
        <p:spPr>
          <a:xfrm>
            <a:off x="910975" y="2210650"/>
            <a:ext cx="17262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CBD2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rgbClr val="FCBD2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45" name="Google Shape;2845;p33"/>
          <p:cNvSpPr txBox="1"/>
          <p:nvPr/>
        </p:nvSpPr>
        <p:spPr>
          <a:xfrm>
            <a:off x="2912175" y="2209800"/>
            <a:ext cx="1726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46" name="Google Shape;2846;p33"/>
          <p:cNvSpPr txBox="1"/>
          <p:nvPr/>
        </p:nvSpPr>
        <p:spPr>
          <a:xfrm>
            <a:off x="2912175" y="4019550"/>
            <a:ext cx="17262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47" name="Google Shape;2847;p33"/>
          <p:cNvSpPr txBox="1"/>
          <p:nvPr/>
        </p:nvSpPr>
        <p:spPr>
          <a:xfrm>
            <a:off x="910975" y="4020300"/>
            <a:ext cx="1726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848" name="Google Shape;2848;p33"/>
          <p:cNvGrpSpPr/>
          <p:nvPr/>
        </p:nvGrpSpPr>
        <p:grpSpPr>
          <a:xfrm>
            <a:off x="5446751" y="1298350"/>
            <a:ext cx="2208622" cy="3431973"/>
            <a:chOff x="5446751" y="1298350"/>
            <a:chExt cx="2208622" cy="3431973"/>
          </a:xfrm>
        </p:grpSpPr>
        <p:sp>
          <p:nvSpPr>
            <p:cNvPr id="2849" name="Google Shape;2849;p33"/>
            <p:cNvSpPr/>
            <p:nvPr/>
          </p:nvSpPr>
          <p:spPr>
            <a:xfrm>
              <a:off x="5518110" y="2339188"/>
              <a:ext cx="2137263" cy="2391135"/>
            </a:xfrm>
            <a:custGeom>
              <a:avLst/>
              <a:gdLst/>
              <a:ahLst/>
              <a:cxnLst/>
              <a:rect l="l" t="t" r="r" b="b"/>
              <a:pathLst>
                <a:path w="12729" h="14241" extrusionOk="0">
                  <a:moveTo>
                    <a:pt x="6379" y="0"/>
                  </a:moveTo>
                  <a:cubicBezTo>
                    <a:pt x="6139" y="9"/>
                    <a:pt x="5852" y="18"/>
                    <a:pt x="5500" y="27"/>
                  </a:cubicBezTo>
                  <a:cubicBezTo>
                    <a:pt x="4002" y="67"/>
                    <a:pt x="2052" y="96"/>
                    <a:pt x="2033" y="97"/>
                  </a:cubicBezTo>
                  <a:lnTo>
                    <a:pt x="1897" y="99"/>
                  </a:lnTo>
                  <a:lnTo>
                    <a:pt x="1920" y="223"/>
                  </a:lnTo>
                  <a:cubicBezTo>
                    <a:pt x="1921" y="232"/>
                    <a:pt x="2065" y="987"/>
                    <a:pt x="1504" y="1237"/>
                  </a:cubicBezTo>
                  <a:cubicBezTo>
                    <a:pt x="1401" y="1283"/>
                    <a:pt x="1297" y="1322"/>
                    <a:pt x="1196" y="1360"/>
                  </a:cubicBezTo>
                  <a:cubicBezTo>
                    <a:pt x="679" y="1555"/>
                    <a:pt x="191" y="1739"/>
                    <a:pt x="140" y="2774"/>
                  </a:cubicBezTo>
                  <a:cubicBezTo>
                    <a:pt x="85" y="3922"/>
                    <a:pt x="0" y="10784"/>
                    <a:pt x="85" y="11769"/>
                  </a:cubicBezTo>
                  <a:lnTo>
                    <a:pt x="96" y="11904"/>
                  </a:lnTo>
                  <a:cubicBezTo>
                    <a:pt x="170" y="12827"/>
                    <a:pt x="216" y="13384"/>
                    <a:pt x="1720" y="13780"/>
                  </a:cubicBezTo>
                  <a:cubicBezTo>
                    <a:pt x="2632" y="14021"/>
                    <a:pt x="4018" y="14150"/>
                    <a:pt x="5017" y="14217"/>
                  </a:cubicBezTo>
                  <a:lnTo>
                    <a:pt x="5024" y="14217"/>
                  </a:lnTo>
                  <a:cubicBezTo>
                    <a:pt x="5265" y="14233"/>
                    <a:pt x="5824" y="14240"/>
                    <a:pt x="6383" y="14240"/>
                  </a:cubicBezTo>
                  <a:cubicBezTo>
                    <a:pt x="6949" y="14240"/>
                    <a:pt x="7513" y="14231"/>
                    <a:pt x="7748" y="14216"/>
                  </a:cubicBezTo>
                  <a:cubicBezTo>
                    <a:pt x="8750" y="14150"/>
                    <a:pt x="10135" y="14019"/>
                    <a:pt x="11046" y="13779"/>
                  </a:cubicBezTo>
                  <a:cubicBezTo>
                    <a:pt x="12360" y="13432"/>
                    <a:pt x="12560" y="12963"/>
                    <a:pt x="12641" y="12236"/>
                  </a:cubicBezTo>
                  <a:cubicBezTo>
                    <a:pt x="12652" y="12132"/>
                    <a:pt x="12661" y="12018"/>
                    <a:pt x="12672" y="11902"/>
                  </a:cubicBezTo>
                  <a:lnTo>
                    <a:pt x="12682" y="11767"/>
                  </a:lnTo>
                  <a:cubicBezTo>
                    <a:pt x="12702" y="11539"/>
                    <a:pt x="12712" y="10996"/>
                    <a:pt x="12716" y="10283"/>
                  </a:cubicBezTo>
                  <a:cubicBezTo>
                    <a:pt x="12728" y="7914"/>
                    <a:pt x="12670" y="3657"/>
                    <a:pt x="12627" y="2774"/>
                  </a:cubicBezTo>
                  <a:cubicBezTo>
                    <a:pt x="12576" y="1739"/>
                    <a:pt x="12088" y="1555"/>
                    <a:pt x="11569" y="1360"/>
                  </a:cubicBezTo>
                  <a:cubicBezTo>
                    <a:pt x="11470" y="1322"/>
                    <a:pt x="11366" y="1283"/>
                    <a:pt x="11263" y="1237"/>
                  </a:cubicBezTo>
                  <a:cubicBezTo>
                    <a:pt x="11110" y="1169"/>
                    <a:pt x="10987" y="1049"/>
                    <a:pt x="10918" y="897"/>
                  </a:cubicBezTo>
                  <a:cubicBezTo>
                    <a:pt x="10777" y="591"/>
                    <a:pt x="10846" y="228"/>
                    <a:pt x="10846" y="223"/>
                  </a:cubicBezTo>
                  <a:lnTo>
                    <a:pt x="10871" y="99"/>
                  </a:lnTo>
                  <a:lnTo>
                    <a:pt x="10734" y="97"/>
                  </a:lnTo>
                  <a:cubicBezTo>
                    <a:pt x="10715" y="97"/>
                    <a:pt x="8766" y="67"/>
                    <a:pt x="7267" y="27"/>
                  </a:cubicBezTo>
                  <a:cubicBezTo>
                    <a:pt x="6917" y="18"/>
                    <a:pt x="6630" y="9"/>
                    <a:pt x="6388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5877089" y="1890884"/>
              <a:ext cx="1449188" cy="354783"/>
            </a:xfrm>
            <a:custGeom>
              <a:avLst/>
              <a:gdLst/>
              <a:ahLst/>
              <a:cxnLst/>
              <a:rect l="l" t="t" r="r" b="b"/>
              <a:pathLst>
                <a:path w="8631" h="2113" extrusionOk="0">
                  <a:moveTo>
                    <a:pt x="4315" y="1"/>
                  </a:moveTo>
                  <a:cubicBezTo>
                    <a:pt x="1933" y="1"/>
                    <a:pt x="1" y="473"/>
                    <a:pt x="1" y="1057"/>
                  </a:cubicBezTo>
                  <a:cubicBezTo>
                    <a:pt x="1" y="1639"/>
                    <a:pt x="1933" y="2113"/>
                    <a:pt x="4315" y="2113"/>
                  </a:cubicBezTo>
                  <a:cubicBezTo>
                    <a:pt x="6698" y="2113"/>
                    <a:pt x="8630" y="1639"/>
                    <a:pt x="8630" y="1057"/>
                  </a:cubicBezTo>
                  <a:cubicBezTo>
                    <a:pt x="8630" y="473"/>
                    <a:pt x="6698" y="1"/>
                    <a:pt x="4315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5685343" y="2985115"/>
              <a:ext cx="1884062" cy="1641439"/>
            </a:xfrm>
            <a:custGeom>
              <a:avLst/>
              <a:gdLst/>
              <a:ahLst/>
              <a:cxnLst/>
              <a:rect l="l" t="t" r="r" b="b"/>
              <a:pathLst>
                <a:path w="11221" h="9776" extrusionOk="0">
                  <a:moveTo>
                    <a:pt x="4451" y="1"/>
                  </a:moveTo>
                  <a:lnTo>
                    <a:pt x="3018" y="144"/>
                  </a:lnTo>
                  <a:lnTo>
                    <a:pt x="2080" y="239"/>
                  </a:lnTo>
                  <a:lnTo>
                    <a:pt x="74" y="441"/>
                  </a:lnTo>
                  <a:cubicBezTo>
                    <a:pt x="25" y="1370"/>
                    <a:pt x="0" y="6864"/>
                    <a:pt x="25" y="7605"/>
                  </a:cubicBezTo>
                  <a:cubicBezTo>
                    <a:pt x="50" y="8347"/>
                    <a:pt x="126" y="9321"/>
                    <a:pt x="2167" y="9599"/>
                  </a:cubicBezTo>
                  <a:cubicBezTo>
                    <a:pt x="2346" y="9624"/>
                    <a:pt x="2523" y="9643"/>
                    <a:pt x="2703" y="9663"/>
                  </a:cubicBezTo>
                  <a:cubicBezTo>
                    <a:pt x="3519" y="9746"/>
                    <a:pt x="4349" y="9776"/>
                    <a:pt x="5087" y="9776"/>
                  </a:cubicBezTo>
                  <a:cubicBezTo>
                    <a:pt x="5268" y="9776"/>
                    <a:pt x="5444" y="9774"/>
                    <a:pt x="5613" y="9771"/>
                  </a:cubicBezTo>
                  <a:lnTo>
                    <a:pt x="5622" y="9771"/>
                  </a:lnTo>
                  <a:cubicBezTo>
                    <a:pt x="5795" y="9774"/>
                    <a:pt x="5975" y="9776"/>
                    <a:pt x="6162" y="9776"/>
                  </a:cubicBezTo>
                  <a:cubicBezTo>
                    <a:pt x="7057" y="9776"/>
                    <a:pt x="8088" y="9732"/>
                    <a:pt x="9066" y="9599"/>
                  </a:cubicBezTo>
                  <a:cubicBezTo>
                    <a:pt x="11109" y="9321"/>
                    <a:pt x="11186" y="8347"/>
                    <a:pt x="11210" y="7605"/>
                  </a:cubicBezTo>
                  <a:cubicBezTo>
                    <a:pt x="11214" y="7471"/>
                    <a:pt x="11217" y="7179"/>
                    <a:pt x="11219" y="6785"/>
                  </a:cubicBezTo>
                  <a:cubicBezTo>
                    <a:pt x="11221" y="6134"/>
                    <a:pt x="11219" y="5200"/>
                    <a:pt x="11214" y="4244"/>
                  </a:cubicBezTo>
                  <a:cubicBezTo>
                    <a:pt x="11203" y="2615"/>
                    <a:pt x="11186" y="920"/>
                    <a:pt x="11159" y="441"/>
                  </a:cubicBezTo>
                  <a:lnTo>
                    <a:pt x="6901" y="11"/>
                  </a:lnTo>
                  <a:lnTo>
                    <a:pt x="6782" y="1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5693570" y="2903682"/>
              <a:ext cx="1870294" cy="299710"/>
            </a:xfrm>
            <a:custGeom>
              <a:avLst/>
              <a:gdLst/>
              <a:ahLst/>
              <a:cxnLst/>
              <a:rect l="l" t="t" r="r" b="b"/>
              <a:pathLst>
                <a:path w="11139" h="1785" extrusionOk="0">
                  <a:moveTo>
                    <a:pt x="5329" y="1"/>
                  </a:moveTo>
                  <a:cubicBezTo>
                    <a:pt x="4968" y="3"/>
                    <a:pt x="4616" y="10"/>
                    <a:pt x="4276" y="22"/>
                  </a:cubicBezTo>
                  <a:cubicBezTo>
                    <a:pt x="1824" y="116"/>
                    <a:pt x="1" y="470"/>
                    <a:pt x="1" y="892"/>
                  </a:cubicBezTo>
                  <a:cubicBezTo>
                    <a:pt x="1" y="1292"/>
                    <a:pt x="1646" y="1632"/>
                    <a:pt x="3912" y="1743"/>
                  </a:cubicBezTo>
                  <a:cubicBezTo>
                    <a:pt x="4243" y="1761"/>
                    <a:pt x="4586" y="1772"/>
                    <a:pt x="4940" y="1779"/>
                  </a:cubicBezTo>
                  <a:cubicBezTo>
                    <a:pt x="5147" y="1782"/>
                    <a:pt x="5357" y="1784"/>
                    <a:pt x="5569" y="1784"/>
                  </a:cubicBezTo>
                  <a:lnTo>
                    <a:pt x="5775" y="1784"/>
                  </a:lnTo>
                  <a:cubicBezTo>
                    <a:pt x="8755" y="1766"/>
                    <a:pt x="11138" y="1374"/>
                    <a:pt x="11138" y="892"/>
                  </a:cubicBezTo>
                  <a:cubicBezTo>
                    <a:pt x="11138" y="429"/>
                    <a:pt x="8943" y="49"/>
                    <a:pt x="6132" y="6"/>
                  </a:cubicBezTo>
                  <a:cubicBezTo>
                    <a:pt x="5946" y="3"/>
                    <a:pt x="5761" y="1"/>
                    <a:pt x="556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5857780" y="1873088"/>
              <a:ext cx="1487806" cy="365529"/>
            </a:xfrm>
            <a:custGeom>
              <a:avLst/>
              <a:gdLst/>
              <a:ahLst/>
              <a:cxnLst/>
              <a:rect l="l" t="t" r="r" b="b"/>
              <a:pathLst>
                <a:path w="8861" h="2177" extrusionOk="0">
                  <a:moveTo>
                    <a:pt x="4430" y="1"/>
                  </a:moveTo>
                  <a:cubicBezTo>
                    <a:pt x="2283" y="1"/>
                    <a:pt x="1" y="383"/>
                    <a:pt x="1" y="1089"/>
                  </a:cubicBezTo>
                  <a:cubicBezTo>
                    <a:pt x="3" y="1147"/>
                    <a:pt x="17" y="1204"/>
                    <a:pt x="45" y="1255"/>
                  </a:cubicBezTo>
                  <a:cubicBezTo>
                    <a:pt x="125" y="1400"/>
                    <a:pt x="307" y="1529"/>
                    <a:pt x="567" y="1641"/>
                  </a:cubicBezTo>
                  <a:cubicBezTo>
                    <a:pt x="1324" y="1970"/>
                    <a:pt x="2741" y="2152"/>
                    <a:pt x="4144" y="2175"/>
                  </a:cubicBezTo>
                  <a:cubicBezTo>
                    <a:pt x="4199" y="2175"/>
                    <a:pt x="4254" y="2177"/>
                    <a:pt x="4308" y="2177"/>
                  </a:cubicBezTo>
                  <a:lnTo>
                    <a:pt x="4430" y="2177"/>
                  </a:lnTo>
                  <a:cubicBezTo>
                    <a:pt x="4507" y="2177"/>
                    <a:pt x="4584" y="2177"/>
                    <a:pt x="4660" y="2175"/>
                  </a:cubicBezTo>
                  <a:cubicBezTo>
                    <a:pt x="4933" y="2171"/>
                    <a:pt x="5207" y="2163"/>
                    <a:pt x="5478" y="2147"/>
                  </a:cubicBezTo>
                  <a:cubicBezTo>
                    <a:pt x="5518" y="2145"/>
                    <a:pt x="5559" y="2141"/>
                    <a:pt x="5600" y="2140"/>
                  </a:cubicBezTo>
                  <a:cubicBezTo>
                    <a:pt x="5722" y="2131"/>
                    <a:pt x="5842" y="2122"/>
                    <a:pt x="5962" y="2111"/>
                  </a:cubicBezTo>
                  <a:cubicBezTo>
                    <a:pt x="7540" y="1975"/>
                    <a:pt x="8860" y="1625"/>
                    <a:pt x="8860" y="1089"/>
                  </a:cubicBezTo>
                  <a:cubicBezTo>
                    <a:pt x="8860" y="599"/>
                    <a:pt x="7758" y="264"/>
                    <a:pt x="6364" y="107"/>
                  </a:cubicBezTo>
                  <a:lnTo>
                    <a:pt x="6325" y="303"/>
                  </a:lnTo>
                  <a:cubicBezTo>
                    <a:pt x="7740" y="463"/>
                    <a:pt x="8628" y="790"/>
                    <a:pt x="8628" y="1091"/>
                  </a:cubicBezTo>
                  <a:cubicBezTo>
                    <a:pt x="8628" y="1412"/>
                    <a:pt x="7604" y="1764"/>
                    <a:pt x="6003" y="1910"/>
                  </a:cubicBezTo>
                  <a:cubicBezTo>
                    <a:pt x="5886" y="1920"/>
                    <a:pt x="5766" y="1929"/>
                    <a:pt x="5644" y="1938"/>
                  </a:cubicBezTo>
                  <a:cubicBezTo>
                    <a:pt x="5510" y="1947"/>
                    <a:pt x="5372" y="1954"/>
                    <a:pt x="5230" y="1959"/>
                  </a:cubicBezTo>
                  <a:cubicBezTo>
                    <a:pt x="5060" y="1966"/>
                    <a:pt x="4883" y="1971"/>
                    <a:pt x="4703" y="1975"/>
                  </a:cubicBezTo>
                  <a:cubicBezTo>
                    <a:pt x="4614" y="1977"/>
                    <a:pt x="4522" y="1977"/>
                    <a:pt x="4430" y="1977"/>
                  </a:cubicBezTo>
                  <a:cubicBezTo>
                    <a:pt x="4347" y="1977"/>
                    <a:pt x="4266" y="1977"/>
                    <a:pt x="4186" y="1975"/>
                  </a:cubicBezTo>
                  <a:cubicBezTo>
                    <a:pt x="2669" y="1956"/>
                    <a:pt x="1459" y="1761"/>
                    <a:pt x="793" y="1515"/>
                  </a:cubicBezTo>
                  <a:cubicBezTo>
                    <a:pt x="523" y="1414"/>
                    <a:pt x="342" y="1306"/>
                    <a:pt x="270" y="1198"/>
                  </a:cubicBezTo>
                  <a:cubicBezTo>
                    <a:pt x="245" y="1167"/>
                    <a:pt x="233" y="1128"/>
                    <a:pt x="231" y="1089"/>
                  </a:cubicBezTo>
                  <a:cubicBezTo>
                    <a:pt x="231" y="668"/>
                    <a:pt x="1956" y="201"/>
                    <a:pt x="4430" y="201"/>
                  </a:cubicBezTo>
                  <a:lnTo>
                    <a:pt x="4561" y="201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5867687" y="2069366"/>
              <a:ext cx="40297" cy="39122"/>
            </a:xfrm>
            <a:custGeom>
              <a:avLst/>
              <a:gdLst/>
              <a:ahLst/>
              <a:cxnLst/>
              <a:rect l="l" t="t" r="r" b="b"/>
              <a:pathLst>
                <a:path w="240" h="233" extrusionOk="0">
                  <a:moveTo>
                    <a:pt x="119" y="1"/>
                  </a:moveTo>
                  <a:cubicBezTo>
                    <a:pt x="73" y="1"/>
                    <a:pt x="29" y="22"/>
                    <a:pt x="2" y="61"/>
                  </a:cubicBezTo>
                  <a:cubicBezTo>
                    <a:pt x="0" y="77"/>
                    <a:pt x="0" y="93"/>
                    <a:pt x="0" y="109"/>
                  </a:cubicBezTo>
                  <a:cubicBezTo>
                    <a:pt x="2" y="151"/>
                    <a:pt x="6" y="192"/>
                    <a:pt x="14" y="233"/>
                  </a:cubicBezTo>
                  <a:cubicBezTo>
                    <a:pt x="46" y="233"/>
                    <a:pt x="76" y="231"/>
                    <a:pt x="106" y="231"/>
                  </a:cubicBezTo>
                  <a:cubicBezTo>
                    <a:pt x="152" y="229"/>
                    <a:pt x="197" y="227"/>
                    <a:pt x="239" y="226"/>
                  </a:cubicBezTo>
                  <a:cubicBezTo>
                    <a:pt x="182" y="162"/>
                    <a:pt x="144" y="84"/>
                    <a:pt x="124" y="1"/>
                  </a:cubicBezTo>
                  <a:cubicBezTo>
                    <a:pt x="122" y="1"/>
                    <a:pt x="120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6371092" y="1298350"/>
              <a:ext cx="661042" cy="1789196"/>
            </a:xfrm>
            <a:custGeom>
              <a:avLst/>
              <a:gdLst/>
              <a:ahLst/>
              <a:cxnLst/>
              <a:rect l="l" t="t" r="r" b="b"/>
              <a:pathLst>
                <a:path w="3937" h="10656" extrusionOk="0">
                  <a:moveTo>
                    <a:pt x="2249" y="1"/>
                  </a:moveTo>
                  <a:lnTo>
                    <a:pt x="2102" y="692"/>
                  </a:lnTo>
                  <a:lnTo>
                    <a:pt x="1936" y="1483"/>
                  </a:lnTo>
                  <a:lnTo>
                    <a:pt x="1761" y="2309"/>
                  </a:lnTo>
                  <a:lnTo>
                    <a:pt x="1595" y="3095"/>
                  </a:lnTo>
                  <a:lnTo>
                    <a:pt x="1400" y="4011"/>
                  </a:lnTo>
                  <a:lnTo>
                    <a:pt x="1232" y="4802"/>
                  </a:lnTo>
                  <a:lnTo>
                    <a:pt x="1032" y="5750"/>
                  </a:lnTo>
                  <a:lnTo>
                    <a:pt x="864" y="6541"/>
                  </a:lnTo>
                  <a:lnTo>
                    <a:pt x="684" y="7395"/>
                  </a:lnTo>
                  <a:lnTo>
                    <a:pt x="516" y="8186"/>
                  </a:lnTo>
                  <a:lnTo>
                    <a:pt x="365" y="8895"/>
                  </a:lnTo>
                  <a:lnTo>
                    <a:pt x="305" y="9182"/>
                  </a:lnTo>
                  <a:lnTo>
                    <a:pt x="137" y="9972"/>
                  </a:lnTo>
                  <a:lnTo>
                    <a:pt x="1" y="10616"/>
                  </a:lnTo>
                  <a:cubicBezTo>
                    <a:pt x="160" y="10623"/>
                    <a:pt x="323" y="10630"/>
                    <a:pt x="487" y="10636"/>
                  </a:cubicBezTo>
                  <a:cubicBezTo>
                    <a:pt x="664" y="10643"/>
                    <a:pt x="845" y="10646"/>
                    <a:pt x="1029" y="10650"/>
                  </a:cubicBezTo>
                  <a:cubicBezTo>
                    <a:pt x="1149" y="10652"/>
                    <a:pt x="1271" y="10653"/>
                    <a:pt x="1395" y="10655"/>
                  </a:cubicBezTo>
                  <a:lnTo>
                    <a:pt x="1865" y="10655"/>
                  </a:lnTo>
                  <a:lnTo>
                    <a:pt x="1915" y="10404"/>
                  </a:lnTo>
                  <a:lnTo>
                    <a:pt x="2116" y="9401"/>
                  </a:lnTo>
                  <a:lnTo>
                    <a:pt x="2223" y="8874"/>
                  </a:lnTo>
                  <a:lnTo>
                    <a:pt x="2276" y="8603"/>
                  </a:lnTo>
                  <a:lnTo>
                    <a:pt x="2449" y="7743"/>
                  </a:lnTo>
                  <a:lnTo>
                    <a:pt x="2608" y="6946"/>
                  </a:lnTo>
                  <a:lnTo>
                    <a:pt x="2801" y="5992"/>
                  </a:lnTo>
                  <a:lnTo>
                    <a:pt x="2960" y="5194"/>
                  </a:lnTo>
                  <a:lnTo>
                    <a:pt x="3151" y="4241"/>
                  </a:lnTo>
                  <a:lnTo>
                    <a:pt x="3311" y="3448"/>
                  </a:lnTo>
                  <a:lnTo>
                    <a:pt x="3470" y="2649"/>
                  </a:lnTo>
                  <a:lnTo>
                    <a:pt x="3629" y="1851"/>
                  </a:lnTo>
                  <a:lnTo>
                    <a:pt x="3937" y="321"/>
                  </a:lnTo>
                  <a:lnTo>
                    <a:pt x="3677" y="273"/>
                  </a:lnTo>
                  <a:lnTo>
                    <a:pt x="2767" y="100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6696155" y="1414540"/>
              <a:ext cx="284263" cy="328590"/>
            </a:xfrm>
            <a:custGeom>
              <a:avLst/>
              <a:gdLst/>
              <a:ahLst/>
              <a:cxnLst/>
              <a:rect l="l" t="t" r="r" b="b"/>
              <a:pathLst>
                <a:path w="1693" h="1957" extrusionOk="0">
                  <a:moveTo>
                    <a:pt x="168" y="0"/>
                  </a:moveTo>
                  <a:lnTo>
                    <a:pt x="0" y="791"/>
                  </a:lnTo>
                  <a:lnTo>
                    <a:pt x="1534" y="1957"/>
                  </a:lnTo>
                  <a:lnTo>
                    <a:pt x="1693" y="115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6638731" y="1686041"/>
              <a:ext cx="288293" cy="324392"/>
            </a:xfrm>
            <a:custGeom>
              <a:avLst/>
              <a:gdLst/>
              <a:ahLst/>
              <a:cxnLst/>
              <a:rect l="l" t="t" r="r" b="b"/>
              <a:pathLst>
                <a:path w="1717" h="1932" extrusionOk="0">
                  <a:moveTo>
                    <a:pt x="167" y="0"/>
                  </a:moveTo>
                  <a:lnTo>
                    <a:pt x="1" y="786"/>
                  </a:lnTo>
                  <a:lnTo>
                    <a:pt x="1557" y="1932"/>
                  </a:lnTo>
                  <a:lnTo>
                    <a:pt x="1717" y="113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6578118" y="1971478"/>
              <a:ext cx="290140" cy="333124"/>
            </a:xfrm>
            <a:custGeom>
              <a:avLst/>
              <a:gdLst/>
              <a:ahLst/>
              <a:cxnLst/>
              <a:rect l="l" t="t" r="r" b="b"/>
              <a:pathLst>
                <a:path w="1728" h="1984" extrusionOk="0">
                  <a:moveTo>
                    <a:pt x="169" y="0"/>
                  </a:moveTo>
                  <a:lnTo>
                    <a:pt x="1" y="791"/>
                  </a:lnTo>
                  <a:lnTo>
                    <a:pt x="1566" y="1983"/>
                  </a:lnTo>
                  <a:lnTo>
                    <a:pt x="1727" y="118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6516329" y="2263631"/>
              <a:ext cx="292826" cy="334970"/>
            </a:xfrm>
            <a:custGeom>
              <a:avLst/>
              <a:gdLst/>
              <a:ahLst/>
              <a:cxnLst/>
              <a:rect l="l" t="t" r="r" b="b"/>
              <a:pathLst>
                <a:path w="1744" h="1995" extrusionOk="0">
                  <a:moveTo>
                    <a:pt x="167" y="1"/>
                  </a:moveTo>
                  <a:lnTo>
                    <a:pt x="1" y="790"/>
                  </a:lnTo>
                  <a:lnTo>
                    <a:pt x="1584" y="1994"/>
                  </a:lnTo>
                  <a:lnTo>
                    <a:pt x="1743" y="119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6457898" y="2539833"/>
              <a:ext cx="295345" cy="336985"/>
            </a:xfrm>
            <a:custGeom>
              <a:avLst/>
              <a:gdLst/>
              <a:ahLst/>
              <a:cxnLst/>
              <a:rect l="l" t="t" r="r" b="b"/>
              <a:pathLst>
                <a:path w="1759" h="2007" extrusionOk="0">
                  <a:moveTo>
                    <a:pt x="167" y="1"/>
                  </a:moveTo>
                  <a:lnTo>
                    <a:pt x="0" y="792"/>
                  </a:lnTo>
                  <a:lnTo>
                    <a:pt x="1599" y="2007"/>
                  </a:lnTo>
                  <a:lnTo>
                    <a:pt x="1759" y="120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6394263" y="2839878"/>
              <a:ext cx="298367" cy="247660"/>
            </a:xfrm>
            <a:custGeom>
              <a:avLst/>
              <a:gdLst/>
              <a:ahLst/>
              <a:cxnLst/>
              <a:rect l="l" t="t" r="r" b="b"/>
              <a:pathLst>
                <a:path w="1777" h="1475" extrusionOk="0">
                  <a:moveTo>
                    <a:pt x="167" y="1"/>
                  </a:moveTo>
                  <a:lnTo>
                    <a:pt x="1" y="790"/>
                  </a:lnTo>
                  <a:lnTo>
                    <a:pt x="891" y="1467"/>
                  </a:lnTo>
                  <a:cubicBezTo>
                    <a:pt x="1098" y="1471"/>
                    <a:pt x="1308" y="1474"/>
                    <a:pt x="1522" y="1474"/>
                  </a:cubicBezTo>
                  <a:lnTo>
                    <a:pt x="1727" y="1474"/>
                  </a:lnTo>
                  <a:lnTo>
                    <a:pt x="1777" y="1223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5827222" y="2047706"/>
              <a:ext cx="1547748" cy="446963"/>
            </a:xfrm>
            <a:custGeom>
              <a:avLst/>
              <a:gdLst/>
              <a:ahLst/>
              <a:cxnLst/>
              <a:rect l="l" t="t" r="r" b="b"/>
              <a:pathLst>
                <a:path w="9218" h="2662" extrusionOk="0">
                  <a:moveTo>
                    <a:pt x="336" y="0"/>
                  </a:moveTo>
                  <a:cubicBezTo>
                    <a:pt x="330" y="0"/>
                    <a:pt x="321" y="8"/>
                    <a:pt x="307" y="26"/>
                  </a:cubicBezTo>
                  <a:cubicBezTo>
                    <a:pt x="193" y="160"/>
                    <a:pt x="241" y="411"/>
                    <a:pt x="356" y="661"/>
                  </a:cubicBezTo>
                  <a:cubicBezTo>
                    <a:pt x="406" y="767"/>
                    <a:pt x="128" y="661"/>
                    <a:pt x="63" y="1069"/>
                  </a:cubicBezTo>
                  <a:cubicBezTo>
                    <a:pt x="17" y="1359"/>
                    <a:pt x="225" y="1375"/>
                    <a:pt x="239" y="1467"/>
                  </a:cubicBezTo>
                  <a:cubicBezTo>
                    <a:pt x="257" y="1579"/>
                    <a:pt x="1" y="1499"/>
                    <a:pt x="41" y="1906"/>
                  </a:cubicBezTo>
                  <a:cubicBezTo>
                    <a:pt x="59" y="2088"/>
                    <a:pt x="379" y="2276"/>
                    <a:pt x="1110" y="2419"/>
                  </a:cubicBezTo>
                  <a:cubicBezTo>
                    <a:pt x="1840" y="2564"/>
                    <a:pt x="2976" y="2661"/>
                    <a:pt x="4616" y="2661"/>
                  </a:cubicBezTo>
                  <a:cubicBezTo>
                    <a:pt x="7889" y="2661"/>
                    <a:pt x="9154" y="2270"/>
                    <a:pt x="9191" y="1906"/>
                  </a:cubicBezTo>
                  <a:cubicBezTo>
                    <a:pt x="9217" y="1632"/>
                    <a:pt x="9109" y="1577"/>
                    <a:pt x="9044" y="1538"/>
                  </a:cubicBezTo>
                  <a:cubicBezTo>
                    <a:pt x="9010" y="1519"/>
                    <a:pt x="8987" y="1503"/>
                    <a:pt x="8993" y="1467"/>
                  </a:cubicBezTo>
                  <a:cubicBezTo>
                    <a:pt x="8994" y="1455"/>
                    <a:pt x="9000" y="1444"/>
                    <a:pt x="9007" y="1435"/>
                  </a:cubicBezTo>
                  <a:cubicBezTo>
                    <a:pt x="9058" y="1366"/>
                    <a:pt x="9210" y="1322"/>
                    <a:pt x="9169" y="1069"/>
                  </a:cubicBezTo>
                  <a:cubicBezTo>
                    <a:pt x="9104" y="662"/>
                    <a:pt x="8828" y="768"/>
                    <a:pt x="8876" y="662"/>
                  </a:cubicBezTo>
                  <a:cubicBezTo>
                    <a:pt x="8890" y="632"/>
                    <a:pt x="8902" y="604"/>
                    <a:pt x="8913" y="574"/>
                  </a:cubicBezTo>
                  <a:cubicBezTo>
                    <a:pt x="9001" y="355"/>
                    <a:pt x="9028" y="146"/>
                    <a:pt x="8927" y="26"/>
                  </a:cubicBezTo>
                  <a:cubicBezTo>
                    <a:pt x="8916" y="13"/>
                    <a:pt x="8907" y="7"/>
                    <a:pt x="8898" y="7"/>
                  </a:cubicBezTo>
                  <a:cubicBezTo>
                    <a:pt x="8827" y="7"/>
                    <a:pt x="8808" y="405"/>
                    <a:pt x="8391" y="531"/>
                  </a:cubicBezTo>
                  <a:cubicBezTo>
                    <a:pt x="7933" y="671"/>
                    <a:pt x="6705" y="1013"/>
                    <a:pt x="4559" y="1032"/>
                  </a:cubicBezTo>
                  <a:cubicBezTo>
                    <a:pt x="2412" y="1013"/>
                    <a:pt x="1036" y="744"/>
                    <a:pt x="638" y="489"/>
                  </a:cubicBezTo>
                  <a:cubicBezTo>
                    <a:pt x="306" y="277"/>
                    <a:pt x="372" y="0"/>
                    <a:pt x="336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5827222" y="2047706"/>
              <a:ext cx="1515678" cy="406498"/>
            </a:xfrm>
            <a:custGeom>
              <a:avLst/>
              <a:gdLst/>
              <a:ahLst/>
              <a:cxnLst/>
              <a:rect l="l" t="t" r="r" b="b"/>
              <a:pathLst>
                <a:path w="9027" h="2421" extrusionOk="0">
                  <a:moveTo>
                    <a:pt x="336" y="1"/>
                  </a:moveTo>
                  <a:cubicBezTo>
                    <a:pt x="330" y="1"/>
                    <a:pt x="321" y="9"/>
                    <a:pt x="307" y="26"/>
                  </a:cubicBezTo>
                  <a:cubicBezTo>
                    <a:pt x="193" y="162"/>
                    <a:pt x="241" y="411"/>
                    <a:pt x="356" y="662"/>
                  </a:cubicBezTo>
                  <a:cubicBezTo>
                    <a:pt x="404" y="768"/>
                    <a:pt x="128" y="662"/>
                    <a:pt x="63" y="1069"/>
                  </a:cubicBezTo>
                  <a:cubicBezTo>
                    <a:pt x="17" y="1361"/>
                    <a:pt x="225" y="1377"/>
                    <a:pt x="239" y="1467"/>
                  </a:cubicBezTo>
                  <a:cubicBezTo>
                    <a:pt x="257" y="1579"/>
                    <a:pt x="1" y="1499"/>
                    <a:pt x="41" y="1906"/>
                  </a:cubicBezTo>
                  <a:cubicBezTo>
                    <a:pt x="59" y="2088"/>
                    <a:pt x="383" y="2277"/>
                    <a:pt x="1110" y="2421"/>
                  </a:cubicBezTo>
                  <a:cubicBezTo>
                    <a:pt x="1094" y="2392"/>
                    <a:pt x="1076" y="2364"/>
                    <a:pt x="1057" y="2339"/>
                  </a:cubicBezTo>
                  <a:cubicBezTo>
                    <a:pt x="809" y="1993"/>
                    <a:pt x="1182" y="1740"/>
                    <a:pt x="1329" y="1694"/>
                  </a:cubicBezTo>
                  <a:cubicBezTo>
                    <a:pt x="1478" y="1648"/>
                    <a:pt x="1131" y="1556"/>
                    <a:pt x="1156" y="1234"/>
                  </a:cubicBezTo>
                  <a:cubicBezTo>
                    <a:pt x="1165" y="1133"/>
                    <a:pt x="1226" y="1005"/>
                    <a:pt x="1400" y="1005"/>
                  </a:cubicBezTo>
                  <a:cubicBezTo>
                    <a:pt x="1433" y="1005"/>
                    <a:pt x="1470" y="1010"/>
                    <a:pt x="1511" y="1020"/>
                  </a:cubicBezTo>
                  <a:cubicBezTo>
                    <a:pt x="2212" y="1190"/>
                    <a:pt x="3188" y="1319"/>
                    <a:pt x="5092" y="1326"/>
                  </a:cubicBezTo>
                  <a:cubicBezTo>
                    <a:pt x="5113" y="1326"/>
                    <a:pt x="5134" y="1326"/>
                    <a:pt x="5155" y="1326"/>
                  </a:cubicBezTo>
                  <a:cubicBezTo>
                    <a:pt x="7605" y="1326"/>
                    <a:pt x="8571" y="818"/>
                    <a:pt x="8913" y="574"/>
                  </a:cubicBezTo>
                  <a:cubicBezTo>
                    <a:pt x="9000" y="355"/>
                    <a:pt x="9026" y="146"/>
                    <a:pt x="8925" y="27"/>
                  </a:cubicBezTo>
                  <a:cubicBezTo>
                    <a:pt x="8914" y="14"/>
                    <a:pt x="8905" y="8"/>
                    <a:pt x="8896" y="8"/>
                  </a:cubicBezTo>
                  <a:cubicBezTo>
                    <a:pt x="8826" y="8"/>
                    <a:pt x="8807" y="405"/>
                    <a:pt x="8391" y="531"/>
                  </a:cubicBezTo>
                  <a:cubicBezTo>
                    <a:pt x="7931" y="671"/>
                    <a:pt x="6705" y="1013"/>
                    <a:pt x="4559" y="1032"/>
                  </a:cubicBezTo>
                  <a:cubicBezTo>
                    <a:pt x="2412" y="1013"/>
                    <a:pt x="1036" y="744"/>
                    <a:pt x="638" y="491"/>
                  </a:cubicBezTo>
                  <a:cubicBezTo>
                    <a:pt x="305" y="278"/>
                    <a:pt x="372" y="1"/>
                    <a:pt x="336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6559453" y="2288649"/>
              <a:ext cx="786131" cy="102926"/>
            </a:xfrm>
            <a:custGeom>
              <a:avLst/>
              <a:gdLst/>
              <a:ahLst/>
              <a:cxnLst/>
              <a:rect l="l" t="t" r="r" b="b"/>
              <a:pathLst>
                <a:path w="4682" h="613" extrusionOk="0">
                  <a:moveTo>
                    <a:pt x="4644" y="0"/>
                  </a:moveTo>
                  <a:cubicBezTo>
                    <a:pt x="4609" y="20"/>
                    <a:pt x="4317" y="158"/>
                    <a:pt x="3655" y="283"/>
                  </a:cubicBezTo>
                  <a:cubicBezTo>
                    <a:pt x="3098" y="389"/>
                    <a:pt x="2175" y="504"/>
                    <a:pt x="796" y="504"/>
                  </a:cubicBezTo>
                  <a:cubicBezTo>
                    <a:pt x="564" y="504"/>
                    <a:pt x="318" y="501"/>
                    <a:pt x="59" y="494"/>
                  </a:cubicBezTo>
                  <a:cubicBezTo>
                    <a:pt x="58" y="494"/>
                    <a:pt x="56" y="494"/>
                    <a:pt x="55" y="494"/>
                  </a:cubicBezTo>
                  <a:cubicBezTo>
                    <a:pt x="27" y="494"/>
                    <a:pt x="2" y="516"/>
                    <a:pt x="0" y="547"/>
                  </a:cubicBezTo>
                  <a:cubicBezTo>
                    <a:pt x="0" y="577"/>
                    <a:pt x="25" y="602"/>
                    <a:pt x="55" y="602"/>
                  </a:cubicBezTo>
                  <a:cubicBezTo>
                    <a:pt x="326" y="609"/>
                    <a:pt x="581" y="612"/>
                    <a:pt x="823" y="612"/>
                  </a:cubicBezTo>
                  <a:cubicBezTo>
                    <a:pt x="3489" y="612"/>
                    <a:pt x="4513" y="183"/>
                    <a:pt x="4681" y="103"/>
                  </a:cubicBezTo>
                  <a:cubicBezTo>
                    <a:pt x="4647" y="84"/>
                    <a:pt x="4624" y="69"/>
                    <a:pt x="4630" y="34"/>
                  </a:cubicBezTo>
                  <a:cubicBezTo>
                    <a:pt x="4632" y="22"/>
                    <a:pt x="4637" y="11"/>
                    <a:pt x="4644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5857205" y="1873099"/>
              <a:ext cx="1487806" cy="365529"/>
            </a:xfrm>
            <a:custGeom>
              <a:avLst/>
              <a:gdLst/>
              <a:ahLst/>
              <a:cxnLst/>
              <a:rect l="l" t="t" r="r" b="b"/>
              <a:pathLst>
                <a:path w="8861" h="2177" extrusionOk="0">
                  <a:moveTo>
                    <a:pt x="4430" y="1"/>
                  </a:moveTo>
                  <a:cubicBezTo>
                    <a:pt x="2283" y="1"/>
                    <a:pt x="1" y="381"/>
                    <a:pt x="1" y="1089"/>
                  </a:cubicBezTo>
                  <a:cubicBezTo>
                    <a:pt x="1" y="1762"/>
                    <a:pt x="2085" y="2141"/>
                    <a:pt x="4144" y="2173"/>
                  </a:cubicBezTo>
                  <a:cubicBezTo>
                    <a:pt x="4199" y="2173"/>
                    <a:pt x="4254" y="2176"/>
                    <a:pt x="4308" y="2176"/>
                  </a:cubicBezTo>
                  <a:lnTo>
                    <a:pt x="4430" y="2176"/>
                  </a:lnTo>
                  <a:cubicBezTo>
                    <a:pt x="4507" y="2176"/>
                    <a:pt x="4583" y="2176"/>
                    <a:pt x="4660" y="2175"/>
                  </a:cubicBezTo>
                  <a:cubicBezTo>
                    <a:pt x="4933" y="2171"/>
                    <a:pt x="5207" y="2161"/>
                    <a:pt x="5478" y="2146"/>
                  </a:cubicBezTo>
                  <a:cubicBezTo>
                    <a:pt x="5518" y="2143"/>
                    <a:pt x="5559" y="2141"/>
                    <a:pt x="5600" y="2138"/>
                  </a:cubicBezTo>
                  <a:cubicBezTo>
                    <a:pt x="5722" y="2130"/>
                    <a:pt x="5842" y="2122"/>
                    <a:pt x="5962" y="2111"/>
                  </a:cubicBezTo>
                  <a:cubicBezTo>
                    <a:pt x="7539" y="1975"/>
                    <a:pt x="8860" y="1625"/>
                    <a:pt x="8860" y="1087"/>
                  </a:cubicBezTo>
                  <a:cubicBezTo>
                    <a:pt x="8860" y="597"/>
                    <a:pt x="7758" y="262"/>
                    <a:pt x="6364" y="105"/>
                  </a:cubicBezTo>
                  <a:lnTo>
                    <a:pt x="6325" y="301"/>
                  </a:lnTo>
                  <a:cubicBezTo>
                    <a:pt x="7740" y="461"/>
                    <a:pt x="8628" y="788"/>
                    <a:pt x="8628" y="1089"/>
                  </a:cubicBezTo>
                  <a:cubicBezTo>
                    <a:pt x="8628" y="1410"/>
                    <a:pt x="7604" y="1762"/>
                    <a:pt x="6003" y="1908"/>
                  </a:cubicBezTo>
                  <a:cubicBezTo>
                    <a:pt x="5886" y="1918"/>
                    <a:pt x="5766" y="1927"/>
                    <a:pt x="5644" y="1936"/>
                  </a:cubicBezTo>
                  <a:cubicBezTo>
                    <a:pt x="5510" y="1945"/>
                    <a:pt x="5372" y="1952"/>
                    <a:pt x="5230" y="1957"/>
                  </a:cubicBezTo>
                  <a:cubicBezTo>
                    <a:pt x="5060" y="1964"/>
                    <a:pt x="4883" y="1969"/>
                    <a:pt x="4703" y="1973"/>
                  </a:cubicBezTo>
                  <a:cubicBezTo>
                    <a:pt x="4614" y="1975"/>
                    <a:pt x="4522" y="1975"/>
                    <a:pt x="4430" y="1975"/>
                  </a:cubicBezTo>
                  <a:cubicBezTo>
                    <a:pt x="4347" y="1975"/>
                    <a:pt x="4266" y="1975"/>
                    <a:pt x="4186" y="1973"/>
                  </a:cubicBezTo>
                  <a:cubicBezTo>
                    <a:pt x="1842" y="1943"/>
                    <a:pt x="231" y="1494"/>
                    <a:pt x="231" y="1087"/>
                  </a:cubicBezTo>
                  <a:cubicBezTo>
                    <a:pt x="231" y="668"/>
                    <a:pt x="1956" y="200"/>
                    <a:pt x="4430" y="200"/>
                  </a:cubicBezTo>
                  <a:lnTo>
                    <a:pt x="4561" y="200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6" name="Google Shape;2866;p33"/>
            <p:cNvGrpSpPr/>
            <p:nvPr/>
          </p:nvGrpSpPr>
          <p:grpSpPr>
            <a:xfrm>
              <a:off x="5446751" y="1601585"/>
              <a:ext cx="888050" cy="518491"/>
              <a:chOff x="5446751" y="1601585"/>
              <a:chExt cx="888050" cy="518491"/>
            </a:xfrm>
          </p:grpSpPr>
          <p:sp>
            <p:nvSpPr>
              <p:cNvPr id="2867" name="Google Shape;2867;p33"/>
              <p:cNvSpPr/>
              <p:nvPr/>
            </p:nvSpPr>
            <p:spPr>
              <a:xfrm>
                <a:off x="5446751" y="1601753"/>
                <a:ext cx="888050" cy="518323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087" extrusionOk="0">
                    <a:moveTo>
                      <a:pt x="2519" y="0"/>
                    </a:moveTo>
                    <a:cubicBezTo>
                      <a:pt x="2189" y="0"/>
                      <a:pt x="1902" y="61"/>
                      <a:pt x="1649" y="164"/>
                    </a:cubicBezTo>
                    <a:cubicBezTo>
                      <a:pt x="1021" y="419"/>
                      <a:pt x="618" y="943"/>
                      <a:pt x="374" y="1475"/>
                    </a:cubicBezTo>
                    <a:cubicBezTo>
                      <a:pt x="13" y="2264"/>
                      <a:pt x="1" y="3076"/>
                      <a:pt x="110" y="3085"/>
                    </a:cubicBezTo>
                    <a:cubicBezTo>
                      <a:pt x="140" y="3087"/>
                      <a:pt x="202" y="3087"/>
                      <a:pt x="291" y="3087"/>
                    </a:cubicBezTo>
                    <a:lnTo>
                      <a:pt x="439" y="3087"/>
                    </a:lnTo>
                    <a:cubicBezTo>
                      <a:pt x="889" y="3078"/>
                      <a:pt x="1688" y="3048"/>
                      <a:pt x="2318" y="3025"/>
                    </a:cubicBezTo>
                    <a:cubicBezTo>
                      <a:pt x="2389" y="3023"/>
                      <a:pt x="2456" y="3019"/>
                      <a:pt x="2523" y="3018"/>
                    </a:cubicBezTo>
                    <a:cubicBezTo>
                      <a:pt x="2603" y="3016"/>
                      <a:pt x="2677" y="3012"/>
                      <a:pt x="2746" y="3011"/>
                    </a:cubicBezTo>
                    <a:cubicBezTo>
                      <a:pt x="2858" y="3007"/>
                      <a:pt x="2955" y="3003"/>
                      <a:pt x="3033" y="3002"/>
                    </a:cubicBezTo>
                    <a:cubicBezTo>
                      <a:pt x="3033" y="3002"/>
                      <a:pt x="3494" y="2995"/>
                      <a:pt x="3997" y="2973"/>
                    </a:cubicBezTo>
                    <a:cubicBezTo>
                      <a:pt x="4388" y="2957"/>
                      <a:pt x="4805" y="2933"/>
                      <a:pt x="5051" y="2897"/>
                    </a:cubicBezTo>
                    <a:cubicBezTo>
                      <a:pt x="5083" y="2892"/>
                      <a:pt x="5113" y="2887"/>
                      <a:pt x="5140" y="2881"/>
                    </a:cubicBezTo>
                    <a:cubicBezTo>
                      <a:pt x="5150" y="2880"/>
                      <a:pt x="5159" y="2878"/>
                      <a:pt x="5168" y="2876"/>
                    </a:cubicBezTo>
                    <a:cubicBezTo>
                      <a:pt x="5189" y="2871"/>
                      <a:pt x="5209" y="2865"/>
                      <a:pt x="5228" y="2860"/>
                    </a:cubicBezTo>
                    <a:cubicBezTo>
                      <a:pt x="5230" y="2858"/>
                      <a:pt x="5233" y="2857"/>
                      <a:pt x="5237" y="2855"/>
                    </a:cubicBezTo>
                    <a:cubicBezTo>
                      <a:pt x="5240" y="2853"/>
                      <a:pt x="5246" y="2851"/>
                      <a:pt x="5249" y="2850"/>
                    </a:cubicBezTo>
                    <a:cubicBezTo>
                      <a:pt x="5255" y="2848"/>
                      <a:pt x="5260" y="2844"/>
                      <a:pt x="5263" y="2839"/>
                    </a:cubicBezTo>
                    <a:cubicBezTo>
                      <a:pt x="5265" y="2837"/>
                      <a:pt x="5267" y="2835"/>
                      <a:pt x="5267" y="2834"/>
                    </a:cubicBezTo>
                    <a:cubicBezTo>
                      <a:pt x="5269" y="2832"/>
                      <a:pt x="5269" y="2832"/>
                      <a:pt x="5269" y="2830"/>
                    </a:cubicBezTo>
                    <a:cubicBezTo>
                      <a:pt x="5288" y="2692"/>
                      <a:pt x="5194" y="147"/>
                      <a:pt x="2681" y="5"/>
                    </a:cubicBezTo>
                    <a:cubicBezTo>
                      <a:pt x="2626" y="2"/>
                      <a:pt x="2572" y="0"/>
                      <a:pt x="2519" y="0"/>
                    </a:cubicBez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3"/>
              <p:cNvSpPr/>
              <p:nvPr/>
            </p:nvSpPr>
            <p:spPr>
              <a:xfrm>
                <a:off x="5914028" y="1760926"/>
                <a:ext cx="313982" cy="24598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465" extrusionOk="0">
                    <a:moveTo>
                      <a:pt x="889" y="1"/>
                    </a:moveTo>
                    <a:cubicBezTo>
                      <a:pt x="879" y="1"/>
                      <a:pt x="870" y="1"/>
                      <a:pt x="862" y="3"/>
                    </a:cubicBezTo>
                    <a:cubicBezTo>
                      <a:pt x="641" y="55"/>
                      <a:pt x="44" y="1362"/>
                      <a:pt x="11" y="1431"/>
                    </a:cubicBezTo>
                    <a:cubicBezTo>
                      <a:pt x="0" y="1454"/>
                      <a:pt x="22" y="1464"/>
                      <a:pt x="68" y="1464"/>
                    </a:cubicBezTo>
                    <a:cubicBezTo>
                      <a:pt x="332" y="1464"/>
                      <a:pt x="1400" y="1121"/>
                      <a:pt x="1621" y="916"/>
                    </a:cubicBezTo>
                    <a:cubicBezTo>
                      <a:pt x="1870" y="683"/>
                      <a:pt x="1152" y="1"/>
                      <a:pt x="889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3"/>
              <p:cNvSpPr/>
              <p:nvPr/>
            </p:nvSpPr>
            <p:spPr>
              <a:xfrm>
                <a:off x="5765097" y="1710219"/>
                <a:ext cx="258070" cy="27083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613" extrusionOk="0">
                    <a:moveTo>
                      <a:pt x="614" y="1"/>
                    </a:moveTo>
                    <a:cubicBezTo>
                      <a:pt x="365" y="1"/>
                      <a:pt x="156" y="26"/>
                      <a:pt x="93" y="132"/>
                    </a:cubicBezTo>
                    <a:cubicBezTo>
                      <a:pt x="1" y="288"/>
                      <a:pt x="521" y="1593"/>
                      <a:pt x="666" y="1613"/>
                    </a:cubicBezTo>
                    <a:cubicBezTo>
                      <a:pt x="667" y="1613"/>
                      <a:pt x="668" y="1613"/>
                      <a:pt x="669" y="1613"/>
                    </a:cubicBezTo>
                    <a:cubicBezTo>
                      <a:pt x="807" y="1613"/>
                      <a:pt x="1462" y="441"/>
                      <a:pt x="1499" y="321"/>
                    </a:cubicBezTo>
                    <a:cubicBezTo>
                      <a:pt x="1536" y="201"/>
                      <a:pt x="1368" y="28"/>
                      <a:pt x="981" y="12"/>
                    </a:cubicBezTo>
                    <a:cubicBezTo>
                      <a:pt x="857" y="6"/>
                      <a:pt x="731" y="1"/>
                      <a:pt x="61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3"/>
              <p:cNvSpPr/>
              <p:nvPr/>
            </p:nvSpPr>
            <p:spPr>
              <a:xfrm>
                <a:off x="5551019" y="1766299"/>
                <a:ext cx="314150" cy="246149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466" extrusionOk="0">
                    <a:moveTo>
                      <a:pt x="981" y="0"/>
                    </a:moveTo>
                    <a:cubicBezTo>
                      <a:pt x="718" y="0"/>
                      <a:pt x="1" y="684"/>
                      <a:pt x="250" y="916"/>
                    </a:cubicBezTo>
                    <a:cubicBezTo>
                      <a:pt x="471" y="1122"/>
                      <a:pt x="1543" y="1465"/>
                      <a:pt x="1805" y="1465"/>
                    </a:cubicBezTo>
                    <a:cubicBezTo>
                      <a:pt x="1849" y="1465"/>
                      <a:pt x="1871" y="1455"/>
                      <a:pt x="1860" y="1433"/>
                    </a:cubicBezTo>
                    <a:cubicBezTo>
                      <a:pt x="1826" y="1362"/>
                      <a:pt x="1230" y="55"/>
                      <a:pt x="1009" y="3"/>
                    </a:cubicBezTo>
                    <a:cubicBezTo>
                      <a:pt x="1000" y="1"/>
                      <a:pt x="991" y="0"/>
                      <a:pt x="98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3"/>
              <p:cNvSpPr/>
              <p:nvPr/>
            </p:nvSpPr>
            <p:spPr>
              <a:xfrm>
                <a:off x="5552195" y="1961236"/>
                <a:ext cx="307098" cy="113504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676" extrusionOk="0">
                    <a:moveTo>
                      <a:pt x="257" y="0"/>
                    </a:moveTo>
                    <a:cubicBezTo>
                      <a:pt x="218" y="0"/>
                      <a:pt x="192" y="7"/>
                      <a:pt x="183" y="22"/>
                    </a:cubicBezTo>
                    <a:cubicBezTo>
                      <a:pt x="100" y="160"/>
                      <a:pt x="1" y="622"/>
                      <a:pt x="165" y="652"/>
                    </a:cubicBezTo>
                    <a:cubicBezTo>
                      <a:pt x="228" y="663"/>
                      <a:pt x="486" y="675"/>
                      <a:pt x="779" y="675"/>
                    </a:cubicBezTo>
                    <a:cubicBezTo>
                      <a:pt x="1257" y="675"/>
                      <a:pt x="1829" y="644"/>
                      <a:pt x="1798" y="530"/>
                    </a:cubicBezTo>
                    <a:cubicBezTo>
                      <a:pt x="1777" y="448"/>
                      <a:pt x="578" y="0"/>
                      <a:pt x="25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3"/>
              <p:cNvSpPr/>
              <p:nvPr/>
            </p:nvSpPr>
            <p:spPr>
              <a:xfrm>
                <a:off x="5916883" y="1966609"/>
                <a:ext cx="307098" cy="11333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675" extrusionOk="0">
                    <a:moveTo>
                      <a:pt x="1572" y="0"/>
                    </a:moveTo>
                    <a:cubicBezTo>
                      <a:pt x="1252" y="0"/>
                      <a:pt x="51" y="449"/>
                      <a:pt x="31" y="530"/>
                    </a:cubicBezTo>
                    <a:cubicBezTo>
                      <a:pt x="0" y="644"/>
                      <a:pt x="572" y="675"/>
                      <a:pt x="1050" y="675"/>
                    </a:cubicBezTo>
                    <a:cubicBezTo>
                      <a:pt x="1343" y="675"/>
                      <a:pt x="1601" y="663"/>
                      <a:pt x="1664" y="652"/>
                    </a:cubicBezTo>
                    <a:cubicBezTo>
                      <a:pt x="1828" y="622"/>
                      <a:pt x="1729" y="160"/>
                      <a:pt x="1646" y="22"/>
                    </a:cubicBezTo>
                    <a:cubicBezTo>
                      <a:pt x="1637" y="7"/>
                      <a:pt x="1611" y="0"/>
                      <a:pt x="157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3"/>
              <p:cNvSpPr/>
              <p:nvPr/>
            </p:nvSpPr>
            <p:spPr>
              <a:xfrm>
                <a:off x="5446751" y="1601585"/>
                <a:ext cx="888050" cy="518491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088" extrusionOk="0">
                    <a:moveTo>
                      <a:pt x="2530" y="0"/>
                    </a:moveTo>
                    <a:cubicBezTo>
                      <a:pt x="2196" y="0"/>
                      <a:pt x="1905" y="60"/>
                      <a:pt x="1651" y="164"/>
                    </a:cubicBezTo>
                    <a:cubicBezTo>
                      <a:pt x="1021" y="420"/>
                      <a:pt x="620" y="942"/>
                      <a:pt x="376" y="1476"/>
                    </a:cubicBezTo>
                    <a:cubicBezTo>
                      <a:pt x="15" y="2265"/>
                      <a:pt x="1" y="3077"/>
                      <a:pt x="112" y="3086"/>
                    </a:cubicBezTo>
                    <a:cubicBezTo>
                      <a:pt x="142" y="3088"/>
                      <a:pt x="204" y="3088"/>
                      <a:pt x="292" y="3088"/>
                    </a:cubicBezTo>
                    <a:lnTo>
                      <a:pt x="439" y="3088"/>
                    </a:lnTo>
                    <a:cubicBezTo>
                      <a:pt x="439" y="2782"/>
                      <a:pt x="473" y="2063"/>
                      <a:pt x="770" y="1427"/>
                    </a:cubicBezTo>
                    <a:cubicBezTo>
                      <a:pt x="1014" y="903"/>
                      <a:pt x="1437" y="436"/>
                      <a:pt x="2164" y="293"/>
                    </a:cubicBezTo>
                    <a:cubicBezTo>
                      <a:pt x="2319" y="263"/>
                      <a:pt x="2476" y="248"/>
                      <a:pt x="2635" y="248"/>
                    </a:cubicBezTo>
                    <a:cubicBezTo>
                      <a:pt x="2644" y="248"/>
                      <a:pt x="2654" y="248"/>
                      <a:pt x="2663" y="248"/>
                    </a:cubicBezTo>
                    <a:cubicBezTo>
                      <a:pt x="4343" y="263"/>
                      <a:pt x="4963" y="1865"/>
                      <a:pt x="5051" y="2898"/>
                    </a:cubicBezTo>
                    <a:cubicBezTo>
                      <a:pt x="5083" y="2893"/>
                      <a:pt x="5113" y="2888"/>
                      <a:pt x="5140" y="2882"/>
                    </a:cubicBezTo>
                    <a:cubicBezTo>
                      <a:pt x="5150" y="2881"/>
                      <a:pt x="5159" y="2879"/>
                      <a:pt x="5168" y="2877"/>
                    </a:cubicBezTo>
                    <a:cubicBezTo>
                      <a:pt x="5189" y="2872"/>
                      <a:pt x="5209" y="2866"/>
                      <a:pt x="5228" y="2861"/>
                    </a:cubicBezTo>
                    <a:cubicBezTo>
                      <a:pt x="5230" y="2859"/>
                      <a:pt x="5233" y="2858"/>
                      <a:pt x="5237" y="2856"/>
                    </a:cubicBezTo>
                    <a:cubicBezTo>
                      <a:pt x="5240" y="2854"/>
                      <a:pt x="5246" y="2852"/>
                      <a:pt x="5249" y="2851"/>
                    </a:cubicBezTo>
                    <a:cubicBezTo>
                      <a:pt x="5255" y="2849"/>
                      <a:pt x="5260" y="2845"/>
                      <a:pt x="5263" y="2840"/>
                    </a:cubicBezTo>
                    <a:cubicBezTo>
                      <a:pt x="5265" y="2838"/>
                      <a:pt x="5267" y="2836"/>
                      <a:pt x="5267" y="2835"/>
                    </a:cubicBezTo>
                    <a:cubicBezTo>
                      <a:pt x="5269" y="2833"/>
                      <a:pt x="5269" y="2831"/>
                      <a:pt x="5269" y="2831"/>
                    </a:cubicBezTo>
                    <a:cubicBezTo>
                      <a:pt x="5288" y="2693"/>
                      <a:pt x="5194" y="148"/>
                      <a:pt x="2682" y="4"/>
                    </a:cubicBezTo>
                    <a:cubicBezTo>
                      <a:pt x="2630" y="2"/>
                      <a:pt x="2580" y="0"/>
                      <a:pt x="253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74" name="Google Shape;2874;p33"/>
            <p:cNvSpPr/>
            <p:nvPr/>
          </p:nvSpPr>
          <p:spPr>
            <a:xfrm>
              <a:off x="5866679" y="2069366"/>
              <a:ext cx="125929" cy="79251"/>
            </a:xfrm>
            <a:custGeom>
              <a:avLst/>
              <a:gdLst/>
              <a:ahLst/>
              <a:cxnLst/>
              <a:rect l="l" t="t" r="r" b="b"/>
              <a:pathLst>
                <a:path w="750" h="472" extrusionOk="0">
                  <a:moveTo>
                    <a:pt x="126" y="1"/>
                  </a:moveTo>
                  <a:cubicBezTo>
                    <a:pt x="79" y="1"/>
                    <a:pt x="35" y="22"/>
                    <a:pt x="10" y="61"/>
                  </a:cubicBezTo>
                  <a:cubicBezTo>
                    <a:pt x="3" y="77"/>
                    <a:pt x="1" y="93"/>
                    <a:pt x="6" y="109"/>
                  </a:cubicBezTo>
                  <a:cubicBezTo>
                    <a:pt x="36" y="155"/>
                    <a:pt x="72" y="195"/>
                    <a:pt x="112" y="231"/>
                  </a:cubicBezTo>
                  <a:cubicBezTo>
                    <a:pt x="208" y="318"/>
                    <a:pt x="344" y="397"/>
                    <a:pt x="514" y="471"/>
                  </a:cubicBezTo>
                  <a:cubicBezTo>
                    <a:pt x="647" y="445"/>
                    <a:pt x="749" y="404"/>
                    <a:pt x="742" y="344"/>
                  </a:cubicBezTo>
                  <a:cubicBezTo>
                    <a:pt x="470" y="243"/>
                    <a:pt x="291" y="135"/>
                    <a:pt x="217" y="27"/>
                  </a:cubicBezTo>
                  <a:cubicBezTo>
                    <a:pt x="190" y="13"/>
                    <a:pt x="162" y="3"/>
                    <a:pt x="132" y="1"/>
                  </a:cubicBezTo>
                  <a:cubicBezTo>
                    <a:pt x="130" y="1"/>
                    <a:pt x="128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567111" y="3015010"/>
            <a:ext cx="231840" cy="26"/>
          </a:xfrm>
          <a:custGeom>
            <a:avLst/>
            <a:gdLst/>
            <a:ahLst/>
            <a:cxnLst/>
            <a:rect l="l" t="t" r="r" b="b"/>
            <a:pathLst>
              <a:path w="8993" h="1" fill="none" extrusionOk="0">
                <a:moveTo>
                  <a:pt x="1" y="1"/>
                </a:moveTo>
                <a:lnTo>
                  <a:pt x="8993" y="1"/>
                </a:lnTo>
              </a:path>
            </a:pathLst>
          </a:custGeom>
          <a:noFill/>
          <a:ln w="19050" cap="flat" cmpd="sng">
            <a:solidFill>
              <a:srgbClr val="CCCCCC"/>
            </a:solidFill>
            <a:prstDash val="solid"/>
            <a:miter lim="2700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3346396" y="3014314"/>
            <a:ext cx="231865" cy="26"/>
          </a:xfrm>
          <a:custGeom>
            <a:avLst/>
            <a:gdLst/>
            <a:ahLst/>
            <a:cxnLst/>
            <a:rect l="l" t="t" r="r" b="b"/>
            <a:pathLst>
              <a:path w="8994" h="1" fill="none" extrusionOk="0">
                <a:moveTo>
                  <a:pt x="1" y="1"/>
                </a:moveTo>
                <a:lnTo>
                  <a:pt x="8993" y="1"/>
                </a:lnTo>
              </a:path>
            </a:pathLst>
          </a:custGeom>
          <a:noFill/>
          <a:ln w="19050" cap="flat" cmpd="sng">
            <a:solidFill>
              <a:srgbClr val="CCCCCC"/>
            </a:solidFill>
            <a:prstDash val="solid"/>
            <a:miter lim="2700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6"/>
          <p:cNvGrpSpPr/>
          <p:nvPr/>
        </p:nvGrpSpPr>
        <p:grpSpPr>
          <a:xfrm>
            <a:off x="2312618" y="1298346"/>
            <a:ext cx="4520111" cy="3431988"/>
            <a:chOff x="2312618" y="1298346"/>
            <a:chExt cx="4520111" cy="3431988"/>
          </a:xfrm>
        </p:grpSpPr>
        <p:sp>
          <p:nvSpPr>
            <p:cNvPr id="127" name="Google Shape;127;p16"/>
            <p:cNvSpPr/>
            <p:nvPr/>
          </p:nvSpPr>
          <p:spPr>
            <a:xfrm>
              <a:off x="2501972" y="1734827"/>
              <a:ext cx="155273" cy="17427"/>
            </a:xfrm>
            <a:custGeom>
              <a:avLst/>
              <a:gdLst/>
              <a:ahLst/>
              <a:cxnLst/>
              <a:rect l="l" t="t" r="r" b="b"/>
              <a:pathLst>
                <a:path w="6023" h="676" extrusionOk="0">
                  <a:moveTo>
                    <a:pt x="1207" y="1"/>
                  </a:moveTo>
                  <a:cubicBezTo>
                    <a:pt x="924" y="1"/>
                    <a:pt x="650" y="34"/>
                    <a:pt x="406" y="135"/>
                  </a:cubicBezTo>
                  <a:cubicBezTo>
                    <a:pt x="190" y="216"/>
                    <a:pt x="1" y="459"/>
                    <a:pt x="352" y="513"/>
                  </a:cubicBezTo>
                  <a:cubicBezTo>
                    <a:pt x="730" y="567"/>
                    <a:pt x="1108" y="621"/>
                    <a:pt x="1513" y="621"/>
                  </a:cubicBezTo>
                  <a:cubicBezTo>
                    <a:pt x="1689" y="581"/>
                    <a:pt x="1871" y="560"/>
                    <a:pt x="2056" y="560"/>
                  </a:cubicBezTo>
                  <a:cubicBezTo>
                    <a:pt x="2242" y="560"/>
                    <a:pt x="2431" y="581"/>
                    <a:pt x="2620" y="621"/>
                  </a:cubicBezTo>
                  <a:cubicBezTo>
                    <a:pt x="2782" y="635"/>
                    <a:pt x="2951" y="641"/>
                    <a:pt x="3123" y="641"/>
                  </a:cubicBezTo>
                  <a:cubicBezTo>
                    <a:pt x="3295" y="641"/>
                    <a:pt x="3471" y="635"/>
                    <a:pt x="3646" y="621"/>
                  </a:cubicBezTo>
                  <a:cubicBezTo>
                    <a:pt x="3970" y="621"/>
                    <a:pt x="4267" y="675"/>
                    <a:pt x="4618" y="675"/>
                  </a:cubicBezTo>
                  <a:cubicBezTo>
                    <a:pt x="5023" y="648"/>
                    <a:pt x="5429" y="621"/>
                    <a:pt x="5834" y="567"/>
                  </a:cubicBezTo>
                  <a:cubicBezTo>
                    <a:pt x="5915" y="513"/>
                    <a:pt x="5969" y="432"/>
                    <a:pt x="6023" y="351"/>
                  </a:cubicBezTo>
                  <a:cubicBezTo>
                    <a:pt x="5969" y="270"/>
                    <a:pt x="5942" y="162"/>
                    <a:pt x="5888" y="135"/>
                  </a:cubicBezTo>
                  <a:cubicBezTo>
                    <a:pt x="5753" y="81"/>
                    <a:pt x="5618" y="54"/>
                    <a:pt x="5510" y="54"/>
                  </a:cubicBezTo>
                  <a:cubicBezTo>
                    <a:pt x="5131" y="108"/>
                    <a:pt x="4429" y="108"/>
                    <a:pt x="4078" y="108"/>
                  </a:cubicBezTo>
                  <a:lnTo>
                    <a:pt x="2593" y="108"/>
                  </a:lnTo>
                  <a:cubicBezTo>
                    <a:pt x="2172" y="91"/>
                    <a:pt x="1677" y="1"/>
                    <a:pt x="1207" y="1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488127" y="1734827"/>
              <a:ext cx="155273" cy="17401"/>
            </a:xfrm>
            <a:custGeom>
              <a:avLst/>
              <a:gdLst/>
              <a:ahLst/>
              <a:cxnLst/>
              <a:rect l="l" t="t" r="r" b="b"/>
              <a:pathLst>
                <a:path w="6023" h="675" extrusionOk="0">
                  <a:moveTo>
                    <a:pt x="1404" y="0"/>
                  </a:moveTo>
                  <a:cubicBezTo>
                    <a:pt x="999" y="0"/>
                    <a:pt x="594" y="54"/>
                    <a:pt x="189" y="108"/>
                  </a:cubicBezTo>
                  <a:cubicBezTo>
                    <a:pt x="108" y="162"/>
                    <a:pt x="54" y="216"/>
                    <a:pt x="0" y="297"/>
                  </a:cubicBezTo>
                  <a:cubicBezTo>
                    <a:pt x="54" y="378"/>
                    <a:pt x="81" y="513"/>
                    <a:pt x="135" y="540"/>
                  </a:cubicBezTo>
                  <a:cubicBezTo>
                    <a:pt x="234" y="580"/>
                    <a:pt x="333" y="605"/>
                    <a:pt x="421" y="605"/>
                  </a:cubicBezTo>
                  <a:cubicBezTo>
                    <a:pt x="454" y="605"/>
                    <a:pt x="484" y="601"/>
                    <a:pt x="513" y="594"/>
                  </a:cubicBezTo>
                  <a:cubicBezTo>
                    <a:pt x="891" y="567"/>
                    <a:pt x="1621" y="567"/>
                    <a:pt x="1945" y="567"/>
                  </a:cubicBezTo>
                  <a:lnTo>
                    <a:pt x="3430" y="567"/>
                  </a:lnTo>
                  <a:cubicBezTo>
                    <a:pt x="3851" y="584"/>
                    <a:pt x="4346" y="674"/>
                    <a:pt x="4816" y="674"/>
                  </a:cubicBezTo>
                  <a:cubicBezTo>
                    <a:pt x="5099" y="674"/>
                    <a:pt x="5373" y="642"/>
                    <a:pt x="5617" y="540"/>
                  </a:cubicBezTo>
                  <a:cubicBezTo>
                    <a:pt x="5833" y="432"/>
                    <a:pt x="6022" y="216"/>
                    <a:pt x="5671" y="162"/>
                  </a:cubicBezTo>
                  <a:cubicBezTo>
                    <a:pt x="5293" y="81"/>
                    <a:pt x="4915" y="54"/>
                    <a:pt x="4537" y="54"/>
                  </a:cubicBezTo>
                  <a:cubicBezTo>
                    <a:pt x="4348" y="81"/>
                    <a:pt x="4159" y="95"/>
                    <a:pt x="3970" y="95"/>
                  </a:cubicBezTo>
                  <a:cubicBezTo>
                    <a:pt x="3781" y="95"/>
                    <a:pt x="3592" y="81"/>
                    <a:pt x="3403" y="54"/>
                  </a:cubicBezTo>
                  <a:cubicBezTo>
                    <a:pt x="3241" y="41"/>
                    <a:pt x="3072" y="34"/>
                    <a:pt x="2903" y="34"/>
                  </a:cubicBezTo>
                  <a:cubicBezTo>
                    <a:pt x="2734" y="34"/>
                    <a:pt x="2566" y="41"/>
                    <a:pt x="2404" y="54"/>
                  </a:cubicBezTo>
                  <a:cubicBezTo>
                    <a:pt x="2053" y="54"/>
                    <a:pt x="1756" y="0"/>
                    <a:pt x="1404" y="0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488127" y="4277818"/>
              <a:ext cx="155273" cy="17066"/>
            </a:xfrm>
            <a:custGeom>
              <a:avLst/>
              <a:gdLst/>
              <a:ahLst/>
              <a:cxnLst/>
              <a:rect l="l" t="t" r="r" b="b"/>
              <a:pathLst>
                <a:path w="6023" h="662" extrusionOk="0">
                  <a:moveTo>
                    <a:pt x="1404" y="1"/>
                  </a:moveTo>
                  <a:cubicBezTo>
                    <a:pt x="999" y="1"/>
                    <a:pt x="594" y="28"/>
                    <a:pt x="189" y="109"/>
                  </a:cubicBezTo>
                  <a:cubicBezTo>
                    <a:pt x="108" y="136"/>
                    <a:pt x="54" y="217"/>
                    <a:pt x="0" y="298"/>
                  </a:cubicBezTo>
                  <a:cubicBezTo>
                    <a:pt x="54" y="379"/>
                    <a:pt x="81" y="487"/>
                    <a:pt x="135" y="514"/>
                  </a:cubicBezTo>
                  <a:cubicBezTo>
                    <a:pt x="270" y="568"/>
                    <a:pt x="405" y="595"/>
                    <a:pt x="513" y="595"/>
                  </a:cubicBezTo>
                  <a:cubicBezTo>
                    <a:pt x="891" y="568"/>
                    <a:pt x="1621" y="568"/>
                    <a:pt x="1945" y="568"/>
                  </a:cubicBezTo>
                  <a:cubicBezTo>
                    <a:pt x="2359" y="568"/>
                    <a:pt x="2605" y="556"/>
                    <a:pt x="2907" y="556"/>
                  </a:cubicBezTo>
                  <a:cubicBezTo>
                    <a:pt x="3058" y="556"/>
                    <a:pt x="3223" y="559"/>
                    <a:pt x="3430" y="568"/>
                  </a:cubicBezTo>
                  <a:cubicBezTo>
                    <a:pt x="3849" y="568"/>
                    <a:pt x="4341" y="662"/>
                    <a:pt x="4808" y="662"/>
                  </a:cubicBezTo>
                  <a:cubicBezTo>
                    <a:pt x="5094" y="662"/>
                    <a:pt x="5371" y="627"/>
                    <a:pt x="5617" y="514"/>
                  </a:cubicBezTo>
                  <a:cubicBezTo>
                    <a:pt x="5833" y="433"/>
                    <a:pt x="6022" y="190"/>
                    <a:pt x="5671" y="136"/>
                  </a:cubicBezTo>
                  <a:cubicBezTo>
                    <a:pt x="5293" y="82"/>
                    <a:pt x="4915" y="55"/>
                    <a:pt x="4537" y="55"/>
                  </a:cubicBezTo>
                  <a:cubicBezTo>
                    <a:pt x="4348" y="82"/>
                    <a:pt x="4159" y="95"/>
                    <a:pt x="3970" y="95"/>
                  </a:cubicBezTo>
                  <a:cubicBezTo>
                    <a:pt x="3781" y="95"/>
                    <a:pt x="3592" y="82"/>
                    <a:pt x="3403" y="55"/>
                  </a:cubicBezTo>
                  <a:cubicBezTo>
                    <a:pt x="3241" y="41"/>
                    <a:pt x="3072" y="35"/>
                    <a:pt x="2903" y="35"/>
                  </a:cubicBezTo>
                  <a:cubicBezTo>
                    <a:pt x="2734" y="35"/>
                    <a:pt x="2566" y="41"/>
                    <a:pt x="2404" y="55"/>
                  </a:cubicBezTo>
                  <a:cubicBezTo>
                    <a:pt x="2053" y="28"/>
                    <a:pt x="1756" y="1"/>
                    <a:pt x="1404" y="1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677481" y="3005781"/>
              <a:ext cx="155247" cy="17247"/>
            </a:xfrm>
            <a:custGeom>
              <a:avLst/>
              <a:gdLst/>
              <a:ahLst/>
              <a:cxnLst/>
              <a:rect l="l" t="t" r="r" b="b"/>
              <a:pathLst>
                <a:path w="6022" h="669" extrusionOk="0">
                  <a:moveTo>
                    <a:pt x="1617" y="1"/>
                  </a:moveTo>
                  <a:cubicBezTo>
                    <a:pt x="1555" y="1"/>
                    <a:pt x="1493" y="3"/>
                    <a:pt x="1431" y="8"/>
                  </a:cubicBezTo>
                  <a:cubicBezTo>
                    <a:pt x="999" y="8"/>
                    <a:pt x="594" y="35"/>
                    <a:pt x="189" y="116"/>
                  </a:cubicBezTo>
                  <a:cubicBezTo>
                    <a:pt x="108" y="143"/>
                    <a:pt x="54" y="224"/>
                    <a:pt x="0" y="305"/>
                  </a:cubicBezTo>
                  <a:cubicBezTo>
                    <a:pt x="54" y="386"/>
                    <a:pt x="81" y="494"/>
                    <a:pt x="162" y="521"/>
                  </a:cubicBezTo>
                  <a:cubicBezTo>
                    <a:pt x="270" y="575"/>
                    <a:pt x="405" y="602"/>
                    <a:pt x="540" y="602"/>
                  </a:cubicBezTo>
                  <a:cubicBezTo>
                    <a:pt x="891" y="575"/>
                    <a:pt x="1620" y="575"/>
                    <a:pt x="1971" y="575"/>
                  </a:cubicBezTo>
                  <a:cubicBezTo>
                    <a:pt x="2368" y="575"/>
                    <a:pt x="2620" y="563"/>
                    <a:pt x="2928" y="563"/>
                  </a:cubicBezTo>
                  <a:cubicBezTo>
                    <a:pt x="3082" y="563"/>
                    <a:pt x="3250" y="566"/>
                    <a:pt x="3457" y="575"/>
                  </a:cubicBezTo>
                  <a:cubicBezTo>
                    <a:pt x="3859" y="575"/>
                    <a:pt x="4355" y="669"/>
                    <a:pt x="4822" y="669"/>
                  </a:cubicBezTo>
                  <a:cubicBezTo>
                    <a:pt x="5107" y="669"/>
                    <a:pt x="5381" y="634"/>
                    <a:pt x="5617" y="521"/>
                  </a:cubicBezTo>
                  <a:cubicBezTo>
                    <a:pt x="5833" y="440"/>
                    <a:pt x="6022" y="197"/>
                    <a:pt x="5671" y="143"/>
                  </a:cubicBezTo>
                  <a:cubicBezTo>
                    <a:pt x="5293" y="89"/>
                    <a:pt x="4915" y="62"/>
                    <a:pt x="4537" y="62"/>
                  </a:cubicBezTo>
                  <a:cubicBezTo>
                    <a:pt x="4348" y="89"/>
                    <a:pt x="4159" y="102"/>
                    <a:pt x="3970" y="102"/>
                  </a:cubicBezTo>
                  <a:cubicBezTo>
                    <a:pt x="3781" y="102"/>
                    <a:pt x="3592" y="89"/>
                    <a:pt x="3403" y="62"/>
                  </a:cubicBezTo>
                  <a:cubicBezTo>
                    <a:pt x="3241" y="48"/>
                    <a:pt x="3072" y="42"/>
                    <a:pt x="2903" y="42"/>
                  </a:cubicBezTo>
                  <a:cubicBezTo>
                    <a:pt x="2734" y="42"/>
                    <a:pt x="2566" y="48"/>
                    <a:pt x="2404" y="62"/>
                  </a:cubicBezTo>
                  <a:cubicBezTo>
                    <a:pt x="2141" y="40"/>
                    <a:pt x="1879" y="1"/>
                    <a:pt x="1617" y="1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2501972" y="4276451"/>
              <a:ext cx="155273" cy="17401"/>
            </a:xfrm>
            <a:custGeom>
              <a:avLst/>
              <a:gdLst/>
              <a:ahLst/>
              <a:cxnLst/>
              <a:rect l="l" t="t" r="r" b="b"/>
              <a:pathLst>
                <a:path w="6023" h="675" extrusionOk="0">
                  <a:moveTo>
                    <a:pt x="1207" y="0"/>
                  </a:moveTo>
                  <a:cubicBezTo>
                    <a:pt x="924" y="0"/>
                    <a:pt x="650" y="33"/>
                    <a:pt x="406" y="135"/>
                  </a:cubicBezTo>
                  <a:cubicBezTo>
                    <a:pt x="190" y="216"/>
                    <a:pt x="1" y="459"/>
                    <a:pt x="352" y="513"/>
                  </a:cubicBezTo>
                  <a:cubicBezTo>
                    <a:pt x="661" y="557"/>
                    <a:pt x="969" y="601"/>
                    <a:pt x="1293" y="601"/>
                  </a:cubicBezTo>
                  <a:cubicBezTo>
                    <a:pt x="1365" y="601"/>
                    <a:pt x="1439" y="599"/>
                    <a:pt x="1513" y="594"/>
                  </a:cubicBezTo>
                  <a:cubicBezTo>
                    <a:pt x="1689" y="567"/>
                    <a:pt x="1871" y="553"/>
                    <a:pt x="2056" y="553"/>
                  </a:cubicBezTo>
                  <a:cubicBezTo>
                    <a:pt x="2242" y="553"/>
                    <a:pt x="2431" y="567"/>
                    <a:pt x="2620" y="594"/>
                  </a:cubicBezTo>
                  <a:cubicBezTo>
                    <a:pt x="2782" y="621"/>
                    <a:pt x="2951" y="634"/>
                    <a:pt x="3123" y="634"/>
                  </a:cubicBezTo>
                  <a:cubicBezTo>
                    <a:pt x="3295" y="634"/>
                    <a:pt x="3471" y="621"/>
                    <a:pt x="3646" y="594"/>
                  </a:cubicBezTo>
                  <a:cubicBezTo>
                    <a:pt x="3970" y="621"/>
                    <a:pt x="4267" y="675"/>
                    <a:pt x="4618" y="675"/>
                  </a:cubicBezTo>
                  <a:cubicBezTo>
                    <a:pt x="5023" y="648"/>
                    <a:pt x="5429" y="621"/>
                    <a:pt x="5834" y="567"/>
                  </a:cubicBezTo>
                  <a:cubicBezTo>
                    <a:pt x="5915" y="513"/>
                    <a:pt x="5969" y="432"/>
                    <a:pt x="6023" y="351"/>
                  </a:cubicBezTo>
                  <a:cubicBezTo>
                    <a:pt x="5969" y="270"/>
                    <a:pt x="5942" y="162"/>
                    <a:pt x="5888" y="135"/>
                  </a:cubicBezTo>
                  <a:cubicBezTo>
                    <a:pt x="5753" y="81"/>
                    <a:pt x="5618" y="54"/>
                    <a:pt x="5510" y="54"/>
                  </a:cubicBezTo>
                  <a:cubicBezTo>
                    <a:pt x="5131" y="108"/>
                    <a:pt x="4429" y="108"/>
                    <a:pt x="4078" y="108"/>
                  </a:cubicBezTo>
                  <a:lnTo>
                    <a:pt x="2593" y="108"/>
                  </a:lnTo>
                  <a:cubicBezTo>
                    <a:pt x="2172" y="91"/>
                    <a:pt x="1677" y="0"/>
                    <a:pt x="1207" y="0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2312618" y="3007379"/>
              <a:ext cx="155273" cy="17401"/>
            </a:xfrm>
            <a:custGeom>
              <a:avLst/>
              <a:gdLst/>
              <a:ahLst/>
              <a:cxnLst/>
              <a:rect l="l" t="t" r="r" b="b"/>
              <a:pathLst>
                <a:path w="6023" h="675" extrusionOk="0">
                  <a:moveTo>
                    <a:pt x="1207" y="1"/>
                  </a:moveTo>
                  <a:cubicBezTo>
                    <a:pt x="924" y="1"/>
                    <a:pt x="650" y="33"/>
                    <a:pt x="406" y="135"/>
                  </a:cubicBezTo>
                  <a:cubicBezTo>
                    <a:pt x="190" y="243"/>
                    <a:pt x="1" y="459"/>
                    <a:pt x="352" y="513"/>
                  </a:cubicBezTo>
                  <a:cubicBezTo>
                    <a:pt x="730" y="594"/>
                    <a:pt x="1108" y="621"/>
                    <a:pt x="1486" y="621"/>
                  </a:cubicBezTo>
                  <a:cubicBezTo>
                    <a:pt x="1675" y="594"/>
                    <a:pt x="1864" y="580"/>
                    <a:pt x="2053" y="580"/>
                  </a:cubicBezTo>
                  <a:cubicBezTo>
                    <a:pt x="2242" y="580"/>
                    <a:pt x="2431" y="594"/>
                    <a:pt x="2620" y="621"/>
                  </a:cubicBezTo>
                  <a:cubicBezTo>
                    <a:pt x="2782" y="634"/>
                    <a:pt x="2951" y="641"/>
                    <a:pt x="3120" y="641"/>
                  </a:cubicBezTo>
                  <a:cubicBezTo>
                    <a:pt x="3289" y="641"/>
                    <a:pt x="3457" y="634"/>
                    <a:pt x="3619" y="621"/>
                  </a:cubicBezTo>
                  <a:cubicBezTo>
                    <a:pt x="3943" y="621"/>
                    <a:pt x="4267" y="675"/>
                    <a:pt x="4618" y="675"/>
                  </a:cubicBezTo>
                  <a:cubicBezTo>
                    <a:pt x="5024" y="675"/>
                    <a:pt x="5429" y="621"/>
                    <a:pt x="5834" y="567"/>
                  </a:cubicBezTo>
                  <a:cubicBezTo>
                    <a:pt x="5915" y="513"/>
                    <a:pt x="5969" y="432"/>
                    <a:pt x="6023" y="351"/>
                  </a:cubicBezTo>
                  <a:cubicBezTo>
                    <a:pt x="5969" y="297"/>
                    <a:pt x="5942" y="162"/>
                    <a:pt x="5888" y="135"/>
                  </a:cubicBezTo>
                  <a:cubicBezTo>
                    <a:pt x="5753" y="81"/>
                    <a:pt x="5618" y="54"/>
                    <a:pt x="5483" y="54"/>
                  </a:cubicBezTo>
                  <a:cubicBezTo>
                    <a:pt x="5132" y="108"/>
                    <a:pt x="4429" y="108"/>
                    <a:pt x="4078" y="108"/>
                  </a:cubicBezTo>
                  <a:lnTo>
                    <a:pt x="2593" y="108"/>
                  </a:lnTo>
                  <a:cubicBezTo>
                    <a:pt x="2172" y="91"/>
                    <a:pt x="1677" y="1"/>
                    <a:pt x="1207" y="1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823390" y="1796931"/>
              <a:ext cx="503947" cy="2329868"/>
            </a:xfrm>
            <a:custGeom>
              <a:avLst/>
              <a:gdLst/>
              <a:ahLst/>
              <a:cxnLst/>
              <a:rect l="l" t="t" r="r" b="b"/>
              <a:pathLst>
                <a:path w="19548" h="90375" extrusionOk="0">
                  <a:moveTo>
                    <a:pt x="5534" y="87815"/>
                  </a:moveTo>
                  <a:cubicBezTo>
                    <a:pt x="5532" y="87818"/>
                    <a:pt x="5514" y="87841"/>
                    <a:pt x="5479" y="87890"/>
                  </a:cubicBezTo>
                  <a:cubicBezTo>
                    <a:pt x="5497" y="87865"/>
                    <a:pt x="5516" y="87840"/>
                    <a:pt x="5534" y="87815"/>
                  </a:cubicBezTo>
                  <a:close/>
                  <a:moveTo>
                    <a:pt x="87" y="1"/>
                  </a:moveTo>
                  <a:cubicBezTo>
                    <a:pt x="0" y="1"/>
                    <a:pt x="598" y="685"/>
                    <a:pt x="2292" y="2560"/>
                  </a:cubicBezTo>
                  <a:cubicBezTo>
                    <a:pt x="4345" y="4990"/>
                    <a:pt x="6262" y="7555"/>
                    <a:pt x="8017" y="10229"/>
                  </a:cubicBezTo>
                  <a:cubicBezTo>
                    <a:pt x="9745" y="12929"/>
                    <a:pt x="11311" y="15737"/>
                    <a:pt x="12689" y="18654"/>
                  </a:cubicBezTo>
                  <a:cubicBezTo>
                    <a:pt x="14012" y="21489"/>
                    <a:pt x="15173" y="24432"/>
                    <a:pt x="16118" y="27430"/>
                  </a:cubicBezTo>
                  <a:lnTo>
                    <a:pt x="16766" y="29698"/>
                  </a:lnTo>
                  <a:cubicBezTo>
                    <a:pt x="16874" y="30076"/>
                    <a:pt x="16982" y="30454"/>
                    <a:pt x="17063" y="30832"/>
                  </a:cubicBezTo>
                  <a:lnTo>
                    <a:pt x="17333" y="31966"/>
                  </a:lnTo>
                  <a:lnTo>
                    <a:pt x="17576" y="33127"/>
                  </a:lnTo>
                  <a:cubicBezTo>
                    <a:pt x="17657" y="33505"/>
                    <a:pt x="17765" y="33883"/>
                    <a:pt x="17819" y="34288"/>
                  </a:cubicBezTo>
                  <a:lnTo>
                    <a:pt x="18197" y="36611"/>
                  </a:lnTo>
                  <a:lnTo>
                    <a:pt x="18278" y="37124"/>
                  </a:lnTo>
                  <a:lnTo>
                    <a:pt x="18332" y="37664"/>
                  </a:lnTo>
                  <a:lnTo>
                    <a:pt x="18467" y="38717"/>
                  </a:lnTo>
                  <a:cubicBezTo>
                    <a:pt x="18548" y="39419"/>
                    <a:pt x="18656" y="40121"/>
                    <a:pt x="18710" y="40850"/>
                  </a:cubicBezTo>
                  <a:lnTo>
                    <a:pt x="18872" y="42956"/>
                  </a:lnTo>
                  <a:cubicBezTo>
                    <a:pt x="18872" y="43307"/>
                    <a:pt x="18926" y="43686"/>
                    <a:pt x="18926" y="44010"/>
                  </a:cubicBezTo>
                  <a:lnTo>
                    <a:pt x="18953" y="45090"/>
                  </a:lnTo>
                  <a:cubicBezTo>
                    <a:pt x="18980" y="45792"/>
                    <a:pt x="19007" y="46521"/>
                    <a:pt x="19034" y="47223"/>
                  </a:cubicBezTo>
                  <a:lnTo>
                    <a:pt x="18980" y="49356"/>
                  </a:lnTo>
                  <a:cubicBezTo>
                    <a:pt x="18953" y="49707"/>
                    <a:pt x="18980" y="50058"/>
                    <a:pt x="18953" y="50436"/>
                  </a:cubicBezTo>
                  <a:lnTo>
                    <a:pt x="18899" y="51489"/>
                  </a:lnTo>
                  <a:cubicBezTo>
                    <a:pt x="18845" y="52219"/>
                    <a:pt x="18818" y="52921"/>
                    <a:pt x="18737" y="53650"/>
                  </a:cubicBezTo>
                  <a:cubicBezTo>
                    <a:pt x="18575" y="55027"/>
                    <a:pt x="18386" y="56350"/>
                    <a:pt x="18197" y="57727"/>
                  </a:cubicBezTo>
                  <a:cubicBezTo>
                    <a:pt x="18008" y="59104"/>
                    <a:pt x="17711" y="60428"/>
                    <a:pt x="17441" y="61778"/>
                  </a:cubicBezTo>
                  <a:cubicBezTo>
                    <a:pt x="17279" y="62453"/>
                    <a:pt x="17117" y="63101"/>
                    <a:pt x="16955" y="63776"/>
                  </a:cubicBezTo>
                  <a:lnTo>
                    <a:pt x="16685" y="64775"/>
                  </a:lnTo>
                  <a:cubicBezTo>
                    <a:pt x="16604" y="65099"/>
                    <a:pt x="16496" y="65423"/>
                    <a:pt x="16415" y="65747"/>
                  </a:cubicBezTo>
                  <a:cubicBezTo>
                    <a:pt x="16226" y="66395"/>
                    <a:pt x="16064" y="67070"/>
                    <a:pt x="15821" y="67718"/>
                  </a:cubicBezTo>
                  <a:cubicBezTo>
                    <a:pt x="15578" y="68366"/>
                    <a:pt x="15362" y="69015"/>
                    <a:pt x="15146" y="69663"/>
                  </a:cubicBezTo>
                  <a:cubicBezTo>
                    <a:pt x="14093" y="72633"/>
                    <a:pt x="12851" y="75522"/>
                    <a:pt x="11447" y="78331"/>
                  </a:cubicBezTo>
                  <a:cubicBezTo>
                    <a:pt x="9706" y="81625"/>
                    <a:pt x="7753" y="84812"/>
                    <a:pt x="5534" y="87815"/>
                  </a:cubicBezTo>
                  <a:lnTo>
                    <a:pt x="5534" y="87815"/>
                  </a:lnTo>
                  <a:cubicBezTo>
                    <a:pt x="5535" y="87814"/>
                    <a:pt x="5535" y="87814"/>
                    <a:pt x="5535" y="87814"/>
                  </a:cubicBezTo>
                  <a:lnTo>
                    <a:pt x="5535" y="87814"/>
                  </a:lnTo>
                  <a:cubicBezTo>
                    <a:pt x="5537" y="87814"/>
                    <a:pt x="4169" y="89694"/>
                    <a:pt x="3805" y="90374"/>
                  </a:cubicBezTo>
                  <a:cubicBezTo>
                    <a:pt x="4345" y="89807"/>
                    <a:pt x="4777" y="89456"/>
                    <a:pt x="5479" y="88592"/>
                  </a:cubicBezTo>
                  <a:cubicBezTo>
                    <a:pt x="6100" y="87836"/>
                    <a:pt x="6775" y="86999"/>
                    <a:pt x="7396" y="86108"/>
                  </a:cubicBezTo>
                  <a:cubicBezTo>
                    <a:pt x="8017" y="85189"/>
                    <a:pt x="8638" y="84271"/>
                    <a:pt x="9205" y="83380"/>
                  </a:cubicBezTo>
                  <a:lnTo>
                    <a:pt x="10501" y="81220"/>
                  </a:lnTo>
                  <a:cubicBezTo>
                    <a:pt x="10933" y="80410"/>
                    <a:pt x="11447" y="79573"/>
                    <a:pt x="11906" y="78628"/>
                  </a:cubicBezTo>
                  <a:cubicBezTo>
                    <a:pt x="12365" y="77683"/>
                    <a:pt x="12851" y="76737"/>
                    <a:pt x="13310" y="75711"/>
                  </a:cubicBezTo>
                  <a:cubicBezTo>
                    <a:pt x="13526" y="75198"/>
                    <a:pt x="13769" y="74685"/>
                    <a:pt x="13985" y="74172"/>
                  </a:cubicBezTo>
                  <a:lnTo>
                    <a:pt x="14336" y="73389"/>
                  </a:lnTo>
                  <a:lnTo>
                    <a:pt x="14633" y="72606"/>
                  </a:lnTo>
                  <a:lnTo>
                    <a:pt x="15254" y="71013"/>
                  </a:lnTo>
                  <a:cubicBezTo>
                    <a:pt x="15470" y="70500"/>
                    <a:pt x="15632" y="69960"/>
                    <a:pt x="15821" y="69447"/>
                  </a:cubicBezTo>
                  <a:lnTo>
                    <a:pt x="16361" y="67853"/>
                  </a:lnTo>
                  <a:cubicBezTo>
                    <a:pt x="16523" y="67340"/>
                    <a:pt x="16685" y="66827"/>
                    <a:pt x="16820" y="66341"/>
                  </a:cubicBezTo>
                  <a:cubicBezTo>
                    <a:pt x="16955" y="65828"/>
                    <a:pt x="17117" y="65342"/>
                    <a:pt x="17225" y="64883"/>
                  </a:cubicBezTo>
                  <a:lnTo>
                    <a:pt x="17576" y="63479"/>
                  </a:lnTo>
                  <a:lnTo>
                    <a:pt x="17900" y="62210"/>
                  </a:lnTo>
                  <a:cubicBezTo>
                    <a:pt x="17981" y="61805"/>
                    <a:pt x="18062" y="61400"/>
                    <a:pt x="18143" y="61049"/>
                  </a:cubicBezTo>
                  <a:cubicBezTo>
                    <a:pt x="18251" y="60401"/>
                    <a:pt x="18413" y="59779"/>
                    <a:pt x="18494" y="59185"/>
                  </a:cubicBezTo>
                  <a:cubicBezTo>
                    <a:pt x="18602" y="58591"/>
                    <a:pt x="18683" y="57997"/>
                    <a:pt x="18764" y="57430"/>
                  </a:cubicBezTo>
                  <a:cubicBezTo>
                    <a:pt x="18980" y="56323"/>
                    <a:pt x="19034" y="55243"/>
                    <a:pt x="19169" y="54244"/>
                  </a:cubicBezTo>
                  <a:cubicBezTo>
                    <a:pt x="19305" y="53245"/>
                    <a:pt x="19332" y="52273"/>
                    <a:pt x="19413" y="51327"/>
                  </a:cubicBezTo>
                  <a:cubicBezTo>
                    <a:pt x="19494" y="50382"/>
                    <a:pt x="19494" y="49464"/>
                    <a:pt x="19521" y="48546"/>
                  </a:cubicBezTo>
                  <a:cubicBezTo>
                    <a:pt x="19548" y="48060"/>
                    <a:pt x="19548" y="47601"/>
                    <a:pt x="19548" y="47142"/>
                  </a:cubicBezTo>
                  <a:lnTo>
                    <a:pt x="19494" y="45738"/>
                  </a:lnTo>
                  <a:cubicBezTo>
                    <a:pt x="19467" y="44793"/>
                    <a:pt x="19467" y="43821"/>
                    <a:pt x="19386" y="42821"/>
                  </a:cubicBezTo>
                  <a:cubicBezTo>
                    <a:pt x="19250" y="40526"/>
                    <a:pt x="18980" y="38231"/>
                    <a:pt x="18602" y="35990"/>
                  </a:cubicBezTo>
                  <a:lnTo>
                    <a:pt x="18224" y="33829"/>
                  </a:lnTo>
                  <a:lnTo>
                    <a:pt x="17738" y="31642"/>
                  </a:lnTo>
                  <a:lnTo>
                    <a:pt x="17495" y="30535"/>
                  </a:lnTo>
                  <a:cubicBezTo>
                    <a:pt x="17414" y="30157"/>
                    <a:pt x="17306" y="29779"/>
                    <a:pt x="17198" y="29401"/>
                  </a:cubicBezTo>
                  <a:cubicBezTo>
                    <a:pt x="16982" y="28672"/>
                    <a:pt x="16793" y="27916"/>
                    <a:pt x="16577" y="27160"/>
                  </a:cubicBezTo>
                  <a:cubicBezTo>
                    <a:pt x="15632" y="24081"/>
                    <a:pt x="14471" y="21057"/>
                    <a:pt x="13121" y="18140"/>
                  </a:cubicBezTo>
                  <a:cubicBezTo>
                    <a:pt x="11771" y="15278"/>
                    <a:pt x="10204" y="12497"/>
                    <a:pt x="8449" y="9823"/>
                  </a:cubicBezTo>
                  <a:cubicBezTo>
                    <a:pt x="8017" y="9202"/>
                    <a:pt x="7558" y="8581"/>
                    <a:pt x="7126" y="7960"/>
                  </a:cubicBezTo>
                  <a:cubicBezTo>
                    <a:pt x="6910" y="7636"/>
                    <a:pt x="6694" y="7339"/>
                    <a:pt x="6478" y="7042"/>
                  </a:cubicBezTo>
                  <a:lnTo>
                    <a:pt x="5803" y="6178"/>
                  </a:lnTo>
                  <a:cubicBezTo>
                    <a:pt x="5344" y="5584"/>
                    <a:pt x="4912" y="5017"/>
                    <a:pt x="4453" y="4477"/>
                  </a:cubicBezTo>
                  <a:lnTo>
                    <a:pt x="3075" y="2911"/>
                  </a:lnTo>
                  <a:cubicBezTo>
                    <a:pt x="2481" y="2236"/>
                    <a:pt x="1860" y="1615"/>
                    <a:pt x="1347" y="1128"/>
                  </a:cubicBezTo>
                  <a:cubicBezTo>
                    <a:pt x="834" y="615"/>
                    <a:pt x="429" y="237"/>
                    <a:pt x="213" y="75"/>
                  </a:cubicBezTo>
                  <a:cubicBezTo>
                    <a:pt x="147" y="27"/>
                    <a:pt x="104" y="1"/>
                    <a:pt x="87" y="1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818731" y="1826707"/>
              <a:ext cx="476672" cy="2377432"/>
            </a:xfrm>
            <a:custGeom>
              <a:avLst/>
              <a:gdLst/>
              <a:ahLst/>
              <a:cxnLst/>
              <a:rect l="l" t="t" r="r" b="b"/>
              <a:pathLst>
                <a:path w="18490" h="92220" extrusionOk="0">
                  <a:moveTo>
                    <a:pt x="18309" y="0"/>
                  </a:moveTo>
                  <a:lnTo>
                    <a:pt x="18309" y="0"/>
                  </a:lnTo>
                  <a:cubicBezTo>
                    <a:pt x="17715" y="568"/>
                    <a:pt x="17256" y="892"/>
                    <a:pt x="16472" y="1729"/>
                  </a:cubicBezTo>
                  <a:cubicBezTo>
                    <a:pt x="16121" y="2080"/>
                    <a:pt x="15770" y="2485"/>
                    <a:pt x="15446" y="2890"/>
                  </a:cubicBezTo>
                  <a:lnTo>
                    <a:pt x="14366" y="4186"/>
                  </a:lnTo>
                  <a:cubicBezTo>
                    <a:pt x="14015" y="4618"/>
                    <a:pt x="13691" y="5077"/>
                    <a:pt x="13367" y="5536"/>
                  </a:cubicBezTo>
                  <a:lnTo>
                    <a:pt x="12395" y="6886"/>
                  </a:lnTo>
                  <a:cubicBezTo>
                    <a:pt x="11531" y="8155"/>
                    <a:pt x="10424" y="9749"/>
                    <a:pt x="9371" y="11612"/>
                  </a:cubicBezTo>
                  <a:lnTo>
                    <a:pt x="8966" y="12287"/>
                  </a:lnTo>
                  <a:cubicBezTo>
                    <a:pt x="8830" y="12530"/>
                    <a:pt x="8695" y="12773"/>
                    <a:pt x="8560" y="13016"/>
                  </a:cubicBezTo>
                  <a:lnTo>
                    <a:pt x="7750" y="14501"/>
                  </a:lnTo>
                  <a:cubicBezTo>
                    <a:pt x="7480" y="14987"/>
                    <a:pt x="7237" y="15527"/>
                    <a:pt x="6994" y="16040"/>
                  </a:cubicBezTo>
                  <a:lnTo>
                    <a:pt x="6238" y="17607"/>
                  </a:lnTo>
                  <a:cubicBezTo>
                    <a:pt x="4510" y="21333"/>
                    <a:pt x="3106" y="25248"/>
                    <a:pt x="2107" y="29245"/>
                  </a:cubicBezTo>
                  <a:cubicBezTo>
                    <a:pt x="1918" y="29893"/>
                    <a:pt x="1810" y="30514"/>
                    <a:pt x="1675" y="31135"/>
                  </a:cubicBezTo>
                  <a:cubicBezTo>
                    <a:pt x="1540" y="31729"/>
                    <a:pt x="1405" y="32323"/>
                    <a:pt x="1270" y="32890"/>
                  </a:cubicBezTo>
                  <a:cubicBezTo>
                    <a:pt x="1054" y="34025"/>
                    <a:pt x="891" y="35132"/>
                    <a:pt x="729" y="36131"/>
                  </a:cubicBezTo>
                  <a:cubicBezTo>
                    <a:pt x="594" y="37184"/>
                    <a:pt x="459" y="38156"/>
                    <a:pt x="351" y="39128"/>
                  </a:cubicBezTo>
                  <a:cubicBezTo>
                    <a:pt x="243" y="40073"/>
                    <a:pt x="216" y="41018"/>
                    <a:pt x="135" y="41963"/>
                  </a:cubicBezTo>
                  <a:lnTo>
                    <a:pt x="81" y="42666"/>
                  </a:lnTo>
                  <a:cubicBezTo>
                    <a:pt x="54" y="42909"/>
                    <a:pt x="54" y="43152"/>
                    <a:pt x="54" y="43395"/>
                  </a:cubicBezTo>
                  <a:cubicBezTo>
                    <a:pt x="54" y="43854"/>
                    <a:pt x="27" y="44340"/>
                    <a:pt x="27" y="44826"/>
                  </a:cubicBezTo>
                  <a:cubicBezTo>
                    <a:pt x="27" y="45312"/>
                    <a:pt x="0" y="45771"/>
                    <a:pt x="0" y="46284"/>
                  </a:cubicBezTo>
                  <a:cubicBezTo>
                    <a:pt x="27" y="46824"/>
                    <a:pt x="27" y="47310"/>
                    <a:pt x="27" y="47823"/>
                  </a:cubicBezTo>
                  <a:cubicBezTo>
                    <a:pt x="54" y="48336"/>
                    <a:pt x="27" y="48876"/>
                    <a:pt x="81" y="49416"/>
                  </a:cubicBezTo>
                  <a:cubicBezTo>
                    <a:pt x="108" y="49983"/>
                    <a:pt x="162" y="50523"/>
                    <a:pt x="189" y="51118"/>
                  </a:cubicBezTo>
                  <a:cubicBezTo>
                    <a:pt x="243" y="51712"/>
                    <a:pt x="270" y="52306"/>
                    <a:pt x="351" y="52927"/>
                  </a:cubicBezTo>
                  <a:cubicBezTo>
                    <a:pt x="405" y="53548"/>
                    <a:pt x="486" y="54169"/>
                    <a:pt x="567" y="54844"/>
                  </a:cubicBezTo>
                  <a:lnTo>
                    <a:pt x="702" y="55951"/>
                  </a:lnTo>
                  <a:lnTo>
                    <a:pt x="891" y="57058"/>
                  </a:lnTo>
                  <a:cubicBezTo>
                    <a:pt x="1000" y="57787"/>
                    <a:pt x="1135" y="58543"/>
                    <a:pt x="1270" y="59327"/>
                  </a:cubicBezTo>
                  <a:cubicBezTo>
                    <a:pt x="1594" y="60839"/>
                    <a:pt x="1891" y="62405"/>
                    <a:pt x="2350" y="63944"/>
                  </a:cubicBezTo>
                  <a:cubicBezTo>
                    <a:pt x="2539" y="64754"/>
                    <a:pt x="2755" y="65510"/>
                    <a:pt x="3025" y="66320"/>
                  </a:cubicBezTo>
                  <a:cubicBezTo>
                    <a:pt x="3268" y="67103"/>
                    <a:pt x="3484" y="67887"/>
                    <a:pt x="3754" y="68670"/>
                  </a:cubicBezTo>
                  <a:cubicBezTo>
                    <a:pt x="4051" y="69453"/>
                    <a:pt x="4348" y="70236"/>
                    <a:pt x="4618" y="70992"/>
                  </a:cubicBezTo>
                  <a:cubicBezTo>
                    <a:pt x="4753" y="71397"/>
                    <a:pt x="4915" y="71775"/>
                    <a:pt x="5077" y="72153"/>
                  </a:cubicBezTo>
                  <a:lnTo>
                    <a:pt x="5563" y="73314"/>
                  </a:lnTo>
                  <a:cubicBezTo>
                    <a:pt x="8020" y="79066"/>
                    <a:pt x="11369" y="84413"/>
                    <a:pt x="15446" y="89165"/>
                  </a:cubicBezTo>
                  <a:cubicBezTo>
                    <a:pt x="15743" y="89516"/>
                    <a:pt x="16013" y="89867"/>
                    <a:pt x="16310" y="90191"/>
                  </a:cubicBezTo>
                  <a:lnTo>
                    <a:pt x="17148" y="91055"/>
                  </a:lnTo>
                  <a:cubicBezTo>
                    <a:pt x="17688" y="91568"/>
                    <a:pt x="18093" y="91973"/>
                    <a:pt x="18282" y="92135"/>
                  </a:cubicBezTo>
                  <a:cubicBezTo>
                    <a:pt x="18350" y="92190"/>
                    <a:pt x="18393" y="92219"/>
                    <a:pt x="18409" y="92219"/>
                  </a:cubicBezTo>
                  <a:cubicBezTo>
                    <a:pt x="18489" y="92219"/>
                    <a:pt x="17892" y="91498"/>
                    <a:pt x="16229" y="89543"/>
                  </a:cubicBezTo>
                  <a:cubicBezTo>
                    <a:pt x="12071" y="84467"/>
                    <a:pt x="8614" y="78823"/>
                    <a:pt x="6022" y="72774"/>
                  </a:cubicBezTo>
                  <a:cubicBezTo>
                    <a:pt x="5347" y="71316"/>
                    <a:pt x="4807" y="69804"/>
                    <a:pt x="4213" y="68292"/>
                  </a:cubicBezTo>
                  <a:cubicBezTo>
                    <a:pt x="3727" y="66752"/>
                    <a:pt x="3187" y="65240"/>
                    <a:pt x="2782" y="63674"/>
                  </a:cubicBezTo>
                  <a:cubicBezTo>
                    <a:pt x="2350" y="62135"/>
                    <a:pt x="2026" y="60542"/>
                    <a:pt x="1702" y="58975"/>
                  </a:cubicBezTo>
                  <a:cubicBezTo>
                    <a:pt x="1432" y="57382"/>
                    <a:pt x="1162" y="55816"/>
                    <a:pt x="1027" y="54223"/>
                  </a:cubicBezTo>
                  <a:cubicBezTo>
                    <a:pt x="351" y="48417"/>
                    <a:pt x="405" y="42558"/>
                    <a:pt x="1162" y="36752"/>
                  </a:cubicBezTo>
                  <a:cubicBezTo>
                    <a:pt x="1189" y="36401"/>
                    <a:pt x="1243" y="36050"/>
                    <a:pt x="1324" y="35726"/>
                  </a:cubicBezTo>
                  <a:lnTo>
                    <a:pt x="1486" y="34673"/>
                  </a:lnTo>
                  <a:lnTo>
                    <a:pt x="1675" y="33646"/>
                  </a:lnTo>
                  <a:lnTo>
                    <a:pt x="1783" y="33133"/>
                  </a:lnTo>
                  <a:lnTo>
                    <a:pt x="1891" y="32620"/>
                  </a:lnTo>
                  <a:lnTo>
                    <a:pt x="2350" y="30568"/>
                  </a:lnTo>
                  <a:lnTo>
                    <a:pt x="2458" y="30055"/>
                  </a:lnTo>
                  <a:lnTo>
                    <a:pt x="2593" y="29542"/>
                  </a:lnTo>
                  <a:lnTo>
                    <a:pt x="2890" y="28516"/>
                  </a:lnTo>
                  <a:cubicBezTo>
                    <a:pt x="3619" y="25816"/>
                    <a:pt x="4510" y="23142"/>
                    <a:pt x="5590" y="20550"/>
                  </a:cubicBezTo>
                  <a:cubicBezTo>
                    <a:pt x="5887" y="19821"/>
                    <a:pt x="6184" y="19065"/>
                    <a:pt x="6508" y="18363"/>
                  </a:cubicBezTo>
                  <a:cubicBezTo>
                    <a:pt x="6832" y="17634"/>
                    <a:pt x="7183" y="16931"/>
                    <a:pt x="7534" y="16202"/>
                  </a:cubicBezTo>
                  <a:cubicBezTo>
                    <a:pt x="7723" y="15851"/>
                    <a:pt x="7858" y="15473"/>
                    <a:pt x="8047" y="15149"/>
                  </a:cubicBezTo>
                  <a:lnTo>
                    <a:pt x="8614" y="14069"/>
                  </a:lnTo>
                  <a:cubicBezTo>
                    <a:pt x="9020" y="13367"/>
                    <a:pt x="9371" y="12638"/>
                    <a:pt x="9830" y="11909"/>
                  </a:cubicBezTo>
                  <a:cubicBezTo>
                    <a:pt x="11774" y="8587"/>
                    <a:pt x="13961" y="5428"/>
                    <a:pt x="16445" y="2458"/>
                  </a:cubicBezTo>
                  <a:lnTo>
                    <a:pt x="16445" y="2458"/>
                  </a:lnTo>
                  <a:cubicBezTo>
                    <a:pt x="16401" y="2511"/>
                    <a:pt x="16380" y="2535"/>
                    <a:pt x="16379" y="2535"/>
                  </a:cubicBezTo>
                  <a:cubicBezTo>
                    <a:pt x="16372" y="2535"/>
                    <a:pt x="17873" y="703"/>
                    <a:pt x="18309" y="0"/>
                  </a:cubicBezTo>
                  <a:close/>
                </a:path>
              </a:pathLst>
            </a:custGeom>
            <a:solidFill>
              <a:srgbClr val="CCCCCC"/>
            </a:solidFill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2645386" y="1298346"/>
              <a:ext cx="890390" cy="890390"/>
            </a:xfrm>
            <a:custGeom>
              <a:avLst/>
              <a:gdLst/>
              <a:ahLst/>
              <a:cxnLst/>
              <a:rect l="l" t="t" r="r" b="b"/>
              <a:pathLst>
                <a:path w="34538" h="34538" extrusionOk="0">
                  <a:moveTo>
                    <a:pt x="17283" y="0"/>
                  </a:moveTo>
                  <a:cubicBezTo>
                    <a:pt x="7751" y="0"/>
                    <a:pt x="1" y="7723"/>
                    <a:pt x="1" y="17255"/>
                  </a:cubicBezTo>
                  <a:cubicBezTo>
                    <a:pt x="1" y="26787"/>
                    <a:pt x="7751" y="34537"/>
                    <a:pt x="17283" y="34537"/>
                  </a:cubicBezTo>
                  <a:cubicBezTo>
                    <a:pt x="26815" y="34537"/>
                    <a:pt x="34538" y="26787"/>
                    <a:pt x="34538" y="17255"/>
                  </a:cubicBezTo>
                  <a:cubicBezTo>
                    <a:pt x="34538" y="7723"/>
                    <a:pt x="26815" y="0"/>
                    <a:pt x="17283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8714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456032" y="2569480"/>
              <a:ext cx="890390" cy="889719"/>
            </a:xfrm>
            <a:custGeom>
              <a:avLst/>
              <a:gdLst/>
              <a:ahLst/>
              <a:cxnLst/>
              <a:rect l="l" t="t" r="r" b="b"/>
              <a:pathLst>
                <a:path w="34538" h="34512" extrusionOk="0">
                  <a:moveTo>
                    <a:pt x="17256" y="1"/>
                  </a:moveTo>
                  <a:cubicBezTo>
                    <a:pt x="7724" y="1"/>
                    <a:pt x="1" y="7724"/>
                    <a:pt x="1" y="17256"/>
                  </a:cubicBezTo>
                  <a:cubicBezTo>
                    <a:pt x="1" y="26788"/>
                    <a:pt x="7724" y="34511"/>
                    <a:pt x="17256" y="34511"/>
                  </a:cubicBezTo>
                  <a:cubicBezTo>
                    <a:pt x="26815" y="34511"/>
                    <a:pt x="34538" y="26788"/>
                    <a:pt x="34538" y="17256"/>
                  </a:cubicBezTo>
                  <a:cubicBezTo>
                    <a:pt x="34538" y="7724"/>
                    <a:pt x="26815" y="1"/>
                    <a:pt x="1725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645386" y="3839944"/>
              <a:ext cx="890390" cy="890390"/>
            </a:xfrm>
            <a:custGeom>
              <a:avLst/>
              <a:gdLst/>
              <a:ahLst/>
              <a:cxnLst/>
              <a:rect l="l" t="t" r="r" b="b"/>
              <a:pathLst>
                <a:path w="34538" h="34538" extrusionOk="0">
                  <a:moveTo>
                    <a:pt x="17283" y="1"/>
                  </a:moveTo>
                  <a:cubicBezTo>
                    <a:pt x="7751" y="1"/>
                    <a:pt x="1" y="7724"/>
                    <a:pt x="1" y="17256"/>
                  </a:cubicBezTo>
                  <a:cubicBezTo>
                    <a:pt x="1" y="26788"/>
                    <a:pt x="7751" y="34538"/>
                    <a:pt x="17283" y="34538"/>
                  </a:cubicBezTo>
                  <a:cubicBezTo>
                    <a:pt x="26815" y="34538"/>
                    <a:pt x="34538" y="26788"/>
                    <a:pt x="34538" y="17256"/>
                  </a:cubicBezTo>
                  <a:cubicBezTo>
                    <a:pt x="34538" y="7724"/>
                    <a:pt x="26815" y="1"/>
                    <a:pt x="1728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609596" y="1298346"/>
              <a:ext cx="890390" cy="890390"/>
            </a:xfrm>
            <a:custGeom>
              <a:avLst/>
              <a:gdLst/>
              <a:ahLst/>
              <a:cxnLst/>
              <a:rect l="l" t="t" r="r" b="b"/>
              <a:pathLst>
                <a:path w="34538" h="34538" extrusionOk="0">
                  <a:moveTo>
                    <a:pt x="17282" y="0"/>
                  </a:moveTo>
                  <a:cubicBezTo>
                    <a:pt x="7723" y="0"/>
                    <a:pt x="0" y="7723"/>
                    <a:pt x="0" y="17255"/>
                  </a:cubicBezTo>
                  <a:cubicBezTo>
                    <a:pt x="0" y="26787"/>
                    <a:pt x="7723" y="34537"/>
                    <a:pt x="17282" y="34537"/>
                  </a:cubicBezTo>
                  <a:cubicBezTo>
                    <a:pt x="26814" y="34537"/>
                    <a:pt x="34537" y="26787"/>
                    <a:pt x="34537" y="17255"/>
                  </a:cubicBezTo>
                  <a:cubicBezTo>
                    <a:pt x="34537" y="7723"/>
                    <a:pt x="26814" y="0"/>
                    <a:pt x="17282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5798924" y="2569480"/>
              <a:ext cx="890415" cy="889719"/>
            </a:xfrm>
            <a:custGeom>
              <a:avLst/>
              <a:gdLst/>
              <a:ahLst/>
              <a:cxnLst/>
              <a:rect l="l" t="t" r="r" b="b"/>
              <a:pathLst>
                <a:path w="34539" h="34512" extrusionOk="0">
                  <a:moveTo>
                    <a:pt x="17283" y="1"/>
                  </a:moveTo>
                  <a:cubicBezTo>
                    <a:pt x="7751" y="1"/>
                    <a:pt x="1" y="7724"/>
                    <a:pt x="1" y="17256"/>
                  </a:cubicBezTo>
                  <a:cubicBezTo>
                    <a:pt x="1" y="26788"/>
                    <a:pt x="7751" y="34511"/>
                    <a:pt x="17283" y="34511"/>
                  </a:cubicBezTo>
                  <a:cubicBezTo>
                    <a:pt x="26815" y="34511"/>
                    <a:pt x="34538" y="26788"/>
                    <a:pt x="34538" y="17256"/>
                  </a:cubicBezTo>
                  <a:cubicBezTo>
                    <a:pt x="34538" y="7724"/>
                    <a:pt x="26815" y="1"/>
                    <a:pt x="1728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609596" y="3839944"/>
              <a:ext cx="890390" cy="890390"/>
            </a:xfrm>
            <a:custGeom>
              <a:avLst/>
              <a:gdLst/>
              <a:ahLst/>
              <a:cxnLst/>
              <a:rect l="l" t="t" r="r" b="b"/>
              <a:pathLst>
                <a:path w="34538" h="34538" extrusionOk="0">
                  <a:moveTo>
                    <a:pt x="17282" y="1"/>
                  </a:moveTo>
                  <a:cubicBezTo>
                    <a:pt x="7723" y="1"/>
                    <a:pt x="0" y="7724"/>
                    <a:pt x="0" y="17256"/>
                  </a:cubicBezTo>
                  <a:cubicBezTo>
                    <a:pt x="0" y="26788"/>
                    <a:pt x="7723" y="34538"/>
                    <a:pt x="17282" y="34538"/>
                  </a:cubicBezTo>
                  <a:cubicBezTo>
                    <a:pt x="26814" y="34538"/>
                    <a:pt x="34537" y="26788"/>
                    <a:pt x="34537" y="17256"/>
                  </a:cubicBezTo>
                  <a:cubicBezTo>
                    <a:pt x="34537" y="7724"/>
                    <a:pt x="26814" y="1"/>
                    <a:pt x="1728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16"/>
            <p:cNvGrpSpPr/>
            <p:nvPr/>
          </p:nvGrpSpPr>
          <p:grpSpPr>
            <a:xfrm>
              <a:off x="3903605" y="2012581"/>
              <a:ext cx="1669796" cy="1575390"/>
              <a:chOff x="3903605" y="2012581"/>
              <a:chExt cx="1669796" cy="1575390"/>
            </a:xfrm>
          </p:grpSpPr>
          <p:sp>
            <p:nvSpPr>
              <p:cNvPr id="142" name="Google Shape;142;p16"/>
              <p:cNvSpPr/>
              <p:nvPr/>
            </p:nvSpPr>
            <p:spPr>
              <a:xfrm>
                <a:off x="3965116" y="2012581"/>
                <a:ext cx="1608285" cy="1575390"/>
              </a:xfrm>
              <a:custGeom>
                <a:avLst/>
                <a:gdLst/>
                <a:ahLst/>
                <a:cxnLst/>
                <a:rect l="l" t="t" r="r" b="b"/>
                <a:pathLst>
                  <a:path w="62385" h="61109" extrusionOk="0">
                    <a:moveTo>
                      <a:pt x="23014" y="0"/>
                    </a:moveTo>
                    <a:cubicBezTo>
                      <a:pt x="19449" y="27"/>
                      <a:pt x="15939" y="567"/>
                      <a:pt x="12537" y="1567"/>
                    </a:cubicBezTo>
                    <a:cubicBezTo>
                      <a:pt x="10943" y="2053"/>
                      <a:pt x="9350" y="2647"/>
                      <a:pt x="7838" y="3349"/>
                    </a:cubicBezTo>
                    <a:cubicBezTo>
                      <a:pt x="6407" y="4024"/>
                      <a:pt x="5003" y="4780"/>
                      <a:pt x="3679" y="5617"/>
                    </a:cubicBezTo>
                    <a:cubicBezTo>
                      <a:pt x="2410" y="6400"/>
                      <a:pt x="1222" y="7291"/>
                      <a:pt x="115" y="8290"/>
                    </a:cubicBezTo>
                    <a:cubicBezTo>
                      <a:pt x="31" y="8374"/>
                      <a:pt x="0" y="8421"/>
                      <a:pt x="30" y="8421"/>
                    </a:cubicBezTo>
                    <a:cubicBezTo>
                      <a:pt x="67" y="8421"/>
                      <a:pt x="199" y="8348"/>
                      <a:pt x="439" y="8182"/>
                    </a:cubicBezTo>
                    <a:lnTo>
                      <a:pt x="1438" y="7507"/>
                    </a:lnTo>
                    <a:cubicBezTo>
                      <a:pt x="1897" y="7210"/>
                      <a:pt x="2437" y="6805"/>
                      <a:pt x="3139" y="6400"/>
                    </a:cubicBezTo>
                    <a:cubicBezTo>
                      <a:pt x="9215" y="2647"/>
                      <a:pt x="16182" y="648"/>
                      <a:pt x="23284" y="621"/>
                    </a:cubicBezTo>
                    <a:cubicBezTo>
                      <a:pt x="23461" y="619"/>
                      <a:pt x="23638" y="617"/>
                      <a:pt x="23815" y="617"/>
                    </a:cubicBezTo>
                    <a:cubicBezTo>
                      <a:pt x="25388" y="617"/>
                      <a:pt x="26942" y="724"/>
                      <a:pt x="28496" y="918"/>
                    </a:cubicBezTo>
                    <a:cubicBezTo>
                      <a:pt x="29360" y="999"/>
                      <a:pt x="30197" y="1161"/>
                      <a:pt x="31061" y="1323"/>
                    </a:cubicBezTo>
                    <a:cubicBezTo>
                      <a:pt x="31493" y="1377"/>
                      <a:pt x="31925" y="1485"/>
                      <a:pt x="32330" y="1594"/>
                    </a:cubicBezTo>
                    <a:cubicBezTo>
                      <a:pt x="32762" y="1675"/>
                      <a:pt x="33194" y="1783"/>
                      <a:pt x="33599" y="1891"/>
                    </a:cubicBezTo>
                    <a:lnTo>
                      <a:pt x="34868" y="2242"/>
                    </a:lnTo>
                    <a:cubicBezTo>
                      <a:pt x="35273" y="2377"/>
                      <a:pt x="35678" y="2512"/>
                      <a:pt x="36084" y="2647"/>
                    </a:cubicBezTo>
                    <a:lnTo>
                      <a:pt x="36705" y="2863"/>
                    </a:lnTo>
                    <a:lnTo>
                      <a:pt x="37299" y="3106"/>
                    </a:lnTo>
                    <a:lnTo>
                      <a:pt x="38514" y="3592"/>
                    </a:lnTo>
                    <a:cubicBezTo>
                      <a:pt x="40107" y="4267"/>
                      <a:pt x="41646" y="5077"/>
                      <a:pt x="43131" y="5968"/>
                    </a:cubicBezTo>
                    <a:cubicBezTo>
                      <a:pt x="45805" y="7615"/>
                      <a:pt x="48289" y="9532"/>
                      <a:pt x="50530" y="11747"/>
                    </a:cubicBezTo>
                    <a:cubicBezTo>
                      <a:pt x="52772" y="13961"/>
                      <a:pt x="54743" y="16445"/>
                      <a:pt x="56390" y="19146"/>
                    </a:cubicBezTo>
                    <a:cubicBezTo>
                      <a:pt x="57929" y="21738"/>
                      <a:pt x="59171" y="24519"/>
                      <a:pt x="60090" y="27409"/>
                    </a:cubicBezTo>
                    <a:cubicBezTo>
                      <a:pt x="60954" y="30298"/>
                      <a:pt x="61521" y="33295"/>
                      <a:pt x="61710" y="36320"/>
                    </a:cubicBezTo>
                    <a:lnTo>
                      <a:pt x="61764" y="36941"/>
                    </a:lnTo>
                    <a:lnTo>
                      <a:pt x="61791" y="37589"/>
                    </a:lnTo>
                    <a:cubicBezTo>
                      <a:pt x="61791" y="38021"/>
                      <a:pt x="61818" y="38453"/>
                      <a:pt x="61818" y="38885"/>
                    </a:cubicBezTo>
                    <a:cubicBezTo>
                      <a:pt x="61818" y="39722"/>
                      <a:pt x="61791" y="40586"/>
                      <a:pt x="61737" y="41423"/>
                    </a:cubicBezTo>
                    <a:cubicBezTo>
                      <a:pt x="61629" y="43178"/>
                      <a:pt x="61386" y="44934"/>
                      <a:pt x="61062" y="46635"/>
                    </a:cubicBezTo>
                    <a:cubicBezTo>
                      <a:pt x="60225" y="50712"/>
                      <a:pt x="58739" y="54628"/>
                      <a:pt x="56660" y="58246"/>
                    </a:cubicBezTo>
                    <a:cubicBezTo>
                      <a:pt x="56694" y="58178"/>
                      <a:pt x="56708" y="58147"/>
                      <a:pt x="56705" y="58147"/>
                    </a:cubicBezTo>
                    <a:lnTo>
                      <a:pt x="56705" y="58147"/>
                    </a:lnTo>
                    <a:cubicBezTo>
                      <a:pt x="56693" y="58147"/>
                      <a:pt x="56445" y="58583"/>
                      <a:pt x="56147" y="59137"/>
                    </a:cubicBezTo>
                    <a:cubicBezTo>
                      <a:pt x="55769" y="59839"/>
                      <a:pt x="55229" y="60677"/>
                      <a:pt x="55013" y="61109"/>
                    </a:cubicBezTo>
                    <a:cubicBezTo>
                      <a:pt x="55634" y="60434"/>
                      <a:pt x="56201" y="59704"/>
                      <a:pt x="56714" y="58948"/>
                    </a:cubicBezTo>
                    <a:cubicBezTo>
                      <a:pt x="57983" y="56977"/>
                      <a:pt x="59063" y="54844"/>
                      <a:pt x="59901" y="52603"/>
                    </a:cubicBezTo>
                    <a:cubicBezTo>
                      <a:pt x="60603" y="50712"/>
                      <a:pt x="61170" y="48768"/>
                      <a:pt x="61575" y="46770"/>
                    </a:cubicBezTo>
                    <a:cubicBezTo>
                      <a:pt x="62061" y="44367"/>
                      <a:pt x="62331" y="41936"/>
                      <a:pt x="62358" y="39479"/>
                    </a:cubicBezTo>
                    <a:cubicBezTo>
                      <a:pt x="62385" y="37022"/>
                      <a:pt x="62196" y="34591"/>
                      <a:pt x="61791" y="32161"/>
                    </a:cubicBezTo>
                    <a:cubicBezTo>
                      <a:pt x="61440" y="30190"/>
                      <a:pt x="60954" y="28219"/>
                      <a:pt x="60279" y="26328"/>
                    </a:cubicBezTo>
                    <a:cubicBezTo>
                      <a:pt x="59468" y="23898"/>
                      <a:pt x="58415" y="21576"/>
                      <a:pt x="57119" y="19389"/>
                    </a:cubicBezTo>
                    <a:cubicBezTo>
                      <a:pt x="54986" y="15716"/>
                      <a:pt x="52259" y="12422"/>
                      <a:pt x="49072" y="9640"/>
                    </a:cubicBezTo>
                    <a:cubicBezTo>
                      <a:pt x="47155" y="7966"/>
                      <a:pt x="45076" y="6481"/>
                      <a:pt x="42861" y="5212"/>
                    </a:cubicBezTo>
                    <a:cubicBezTo>
                      <a:pt x="41457" y="4375"/>
                      <a:pt x="39972" y="3646"/>
                      <a:pt x="38487" y="3025"/>
                    </a:cubicBezTo>
                    <a:cubicBezTo>
                      <a:pt x="37704" y="2701"/>
                      <a:pt x="36921" y="2377"/>
                      <a:pt x="36084" y="2107"/>
                    </a:cubicBezTo>
                    <a:cubicBezTo>
                      <a:pt x="35678" y="1972"/>
                      <a:pt x="35273" y="1810"/>
                      <a:pt x="34868" y="1702"/>
                    </a:cubicBezTo>
                    <a:lnTo>
                      <a:pt x="33599" y="1323"/>
                    </a:lnTo>
                    <a:cubicBezTo>
                      <a:pt x="31898" y="864"/>
                      <a:pt x="30143" y="513"/>
                      <a:pt x="28388" y="297"/>
                    </a:cubicBezTo>
                    <a:cubicBezTo>
                      <a:pt x="27496" y="162"/>
                      <a:pt x="26605" y="135"/>
                      <a:pt x="25714" y="54"/>
                    </a:cubicBezTo>
                    <a:cubicBezTo>
                      <a:pt x="25255" y="27"/>
                      <a:pt x="24796" y="0"/>
                      <a:pt x="243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3903605" y="2156021"/>
                <a:ext cx="137588" cy="132561"/>
              </a:xfrm>
              <a:custGeom>
                <a:avLst/>
                <a:gdLst/>
                <a:ahLst/>
                <a:cxnLst/>
                <a:rect l="l" t="t" r="r" b="b"/>
                <a:pathLst>
                  <a:path w="5337" h="5142" extrusionOk="0">
                    <a:moveTo>
                      <a:pt x="1689" y="1"/>
                    </a:moveTo>
                    <a:cubicBezTo>
                      <a:pt x="1448" y="1"/>
                      <a:pt x="1219" y="149"/>
                      <a:pt x="1151" y="404"/>
                    </a:cubicBezTo>
                    <a:lnTo>
                      <a:pt x="98" y="4455"/>
                    </a:lnTo>
                    <a:cubicBezTo>
                      <a:pt x="0" y="4820"/>
                      <a:pt x="276" y="5141"/>
                      <a:pt x="649" y="5141"/>
                    </a:cubicBezTo>
                    <a:cubicBezTo>
                      <a:pt x="689" y="5141"/>
                      <a:pt x="730" y="5138"/>
                      <a:pt x="773" y="5130"/>
                    </a:cubicBezTo>
                    <a:lnTo>
                      <a:pt x="4796" y="4049"/>
                    </a:lnTo>
                    <a:cubicBezTo>
                      <a:pt x="5201" y="3941"/>
                      <a:pt x="5336" y="3401"/>
                      <a:pt x="5039" y="3104"/>
                    </a:cubicBezTo>
                    <a:lnTo>
                      <a:pt x="2096" y="161"/>
                    </a:lnTo>
                    <a:cubicBezTo>
                      <a:pt x="1976" y="51"/>
                      <a:pt x="1831" y="1"/>
                      <a:pt x="168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16"/>
            <p:cNvGrpSpPr/>
            <p:nvPr/>
          </p:nvGrpSpPr>
          <p:grpSpPr>
            <a:xfrm>
              <a:off x="3570578" y="2379456"/>
              <a:ext cx="1735174" cy="1638396"/>
              <a:chOff x="3570578" y="2379456"/>
              <a:chExt cx="1735174" cy="1638396"/>
            </a:xfrm>
          </p:grpSpPr>
          <p:sp>
            <p:nvSpPr>
              <p:cNvPr id="145" name="Google Shape;145;p16"/>
              <p:cNvSpPr/>
              <p:nvPr/>
            </p:nvSpPr>
            <p:spPr>
              <a:xfrm>
                <a:off x="3570578" y="2379456"/>
                <a:ext cx="1694210" cy="1638396"/>
              </a:xfrm>
              <a:custGeom>
                <a:avLst/>
                <a:gdLst/>
                <a:ahLst/>
                <a:cxnLst/>
                <a:rect l="l" t="t" r="r" b="b"/>
                <a:pathLst>
                  <a:path w="65718" h="63553" extrusionOk="0">
                    <a:moveTo>
                      <a:pt x="9262" y="0"/>
                    </a:moveTo>
                    <a:lnTo>
                      <a:pt x="9262" y="0"/>
                    </a:lnTo>
                    <a:cubicBezTo>
                      <a:pt x="8560" y="675"/>
                      <a:pt x="7912" y="1404"/>
                      <a:pt x="7318" y="2160"/>
                    </a:cubicBezTo>
                    <a:cubicBezTo>
                      <a:pt x="6940" y="2619"/>
                      <a:pt x="6589" y="3105"/>
                      <a:pt x="6265" y="3618"/>
                    </a:cubicBezTo>
                    <a:cubicBezTo>
                      <a:pt x="5914" y="4159"/>
                      <a:pt x="5590" y="4699"/>
                      <a:pt x="5239" y="5239"/>
                    </a:cubicBezTo>
                    <a:cubicBezTo>
                      <a:pt x="4591" y="6373"/>
                      <a:pt x="3997" y="7507"/>
                      <a:pt x="3483" y="8695"/>
                    </a:cubicBezTo>
                    <a:cubicBezTo>
                      <a:pt x="2592" y="10666"/>
                      <a:pt x="1863" y="12692"/>
                      <a:pt x="1323" y="14798"/>
                    </a:cubicBezTo>
                    <a:cubicBezTo>
                      <a:pt x="675" y="17336"/>
                      <a:pt x="270" y="19928"/>
                      <a:pt x="135" y="22548"/>
                    </a:cubicBezTo>
                    <a:cubicBezTo>
                      <a:pt x="0" y="25140"/>
                      <a:pt x="135" y="27759"/>
                      <a:pt x="513" y="30352"/>
                    </a:cubicBezTo>
                    <a:cubicBezTo>
                      <a:pt x="837" y="32485"/>
                      <a:pt x="1323" y="34591"/>
                      <a:pt x="1998" y="36643"/>
                    </a:cubicBezTo>
                    <a:cubicBezTo>
                      <a:pt x="2835" y="39236"/>
                      <a:pt x="3943" y="41720"/>
                      <a:pt x="5320" y="44069"/>
                    </a:cubicBezTo>
                    <a:cubicBezTo>
                      <a:pt x="6454" y="46014"/>
                      <a:pt x="7750" y="47877"/>
                      <a:pt x="9181" y="49605"/>
                    </a:cubicBezTo>
                    <a:cubicBezTo>
                      <a:pt x="10639" y="51333"/>
                      <a:pt x="12233" y="52953"/>
                      <a:pt x="13988" y="54385"/>
                    </a:cubicBezTo>
                    <a:cubicBezTo>
                      <a:pt x="14447" y="54790"/>
                      <a:pt x="14933" y="55168"/>
                      <a:pt x="15419" y="55546"/>
                    </a:cubicBezTo>
                    <a:cubicBezTo>
                      <a:pt x="15932" y="55951"/>
                      <a:pt x="16472" y="56329"/>
                      <a:pt x="17012" y="56707"/>
                    </a:cubicBezTo>
                    <a:cubicBezTo>
                      <a:pt x="17579" y="57085"/>
                      <a:pt x="18146" y="57490"/>
                      <a:pt x="18767" y="57841"/>
                    </a:cubicBezTo>
                    <a:cubicBezTo>
                      <a:pt x="19416" y="58192"/>
                      <a:pt x="20037" y="58624"/>
                      <a:pt x="20712" y="58948"/>
                    </a:cubicBezTo>
                    <a:cubicBezTo>
                      <a:pt x="23871" y="60649"/>
                      <a:pt x="27273" y="61891"/>
                      <a:pt x="30784" y="62675"/>
                    </a:cubicBezTo>
                    <a:cubicBezTo>
                      <a:pt x="33493" y="63263"/>
                      <a:pt x="36258" y="63553"/>
                      <a:pt x="39029" y="63553"/>
                    </a:cubicBezTo>
                    <a:cubicBezTo>
                      <a:pt x="40070" y="63553"/>
                      <a:pt x="41112" y="63512"/>
                      <a:pt x="42152" y="63431"/>
                    </a:cubicBezTo>
                    <a:cubicBezTo>
                      <a:pt x="44043" y="63296"/>
                      <a:pt x="45933" y="62999"/>
                      <a:pt x="47796" y="62539"/>
                    </a:cubicBezTo>
                    <a:cubicBezTo>
                      <a:pt x="49605" y="62134"/>
                      <a:pt x="51388" y="61567"/>
                      <a:pt x="53143" y="60865"/>
                    </a:cubicBezTo>
                    <a:cubicBezTo>
                      <a:pt x="54790" y="60190"/>
                      <a:pt x="56410" y="59407"/>
                      <a:pt x="57949" y="58516"/>
                    </a:cubicBezTo>
                    <a:cubicBezTo>
                      <a:pt x="58732" y="58111"/>
                      <a:pt x="59435" y="57625"/>
                      <a:pt x="60137" y="57166"/>
                    </a:cubicBezTo>
                    <a:cubicBezTo>
                      <a:pt x="60461" y="56923"/>
                      <a:pt x="60812" y="56680"/>
                      <a:pt x="61136" y="56437"/>
                    </a:cubicBezTo>
                    <a:cubicBezTo>
                      <a:pt x="61487" y="56194"/>
                      <a:pt x="61811" y="55951"/>
                      <a:pt x="62108" y="55708"/>
                    </a:cubicBezTo>
                    <a:cubicBezTo>
                      <a:pt x="62540" y="55357"/>
                      <a:pt x="62945" y="55060"/>
                      <a:pt x="63323" y="54709"/>
                    </a:cubicBezTo>
                    <a:lnTo>
                      <a:pt x="64349" y="53790"/>
                    </a:lnTo>
                    <a:cubicBezTo>
                      <a:pt x="64970" y="53196"/>
                      <a:pt x="65429" y="52710"/>
                      <a:pt x="65618" y="52467"/>
                    </a:cubicBezTo>
                    <a:cubicBezTo>
                      <a:pt x="65688" y="52374"/>
                      <a:pt x="65718" y="52321"/>
                      <a:pt x="65692" y="52321"/>
                    </a:cubicBezTo>
                    <a:cubicBezTo>
                      <a:pt x="65659" y="52321"/>
                      <a:pt x="65529" y="52414"/>
                      <a:pt x="65267" y="52629"/>
                    </a:cubicBezTo>
                    <a:cubicBezTo>
                      <a:pt x="65051" y="52818"/>
                      <a:pt x="64754" y="53115"/>
                      <a:pt x="64295" y="53466"/>
                    </a:cubicBezTo>
                    <a:cubicBezTo>
                      <a:pt x="63863" y="53844"/>
                      <a:pt x="63323" y="54304"/>
                      <a:pt x="62621" y="54844"/>
                    </a:cubicBezTo>
                    <a:cubicBezTo>
                      <a:pt x="56599" y="59488"/>
                      <a:pt x="49335" y="62269"/>
                      <a:pt x="41774" y="62837"/>
                    </a:cubicBezTo>
                    <a:cubicBezTo>
                      <a:pt x="40829" y="62945"/>
                      <a:pt x="39911" y="62945"/>
                      <a:pt x="38993" y="62972"/>
                    </a:cubicBezTo>
                    <a:cubicBezTo>
                      <a:pt x="38534" y="62972"/>
                      <a:pt x="38048" y="62945"/>
                      <a:pt x="37589" y="62945"/>
                    </a:cubicBezTo>
                    <a:lnTo>
                      <a:pt x="36887" y="62945"/>
                    </a:lnTo>
                    <a:lnTo>
                      <a:pt x="36212" y="62891"/>
                    </a:lnTo>
                    <a:cubicBezTo>
                      <a:pt x="34348" y="62783"/>
                      <a:pt x="32512" y="62512"/>
                      <a:pt x="30703" y="62134"/>
                    </a:cubicBezTo>
                    <a:lnTo>
                      <a:pt x="29353" y="61810"/>
                    </a:lnTo>
                    <a:lnTo>
                      <a:pt x="28003" y="61432"/>
                    </a:lnTo>
                    <a:cubicBezTo>
                      <a:pt x="27544" y="61324"/>
                      <a:pt x="27111" y="61162"/>
                      <a:pt x="26679" y="61027"/>
                    </a:cubicBezTo>
                    <a:cubicBezTo>
                      <a:pt x="26247" y="60865"/>
                      <a:pt x="25788" y="60730"/>
                      <a:pt x="25383" y="60568"/>
                    </a:cubicBezTo>
                    <a:cubicBezTo>
                      <a:pt x="23655" y="59893"/>
                      <a:pt x="21981" y="59110"/>
                      <a:pt x="20361" y="58192"/>
                    </a:cubicBezTo>
                    <a:cubicBezTo>
                      <a:pt x="19632" y="57760"/>
                      <a:pt x="18929" y="57328"/>
                      <a:pt x="18227" y="56869"/>
                    </a:cubicBezTo>
                    <a:cubicBezTo>
                      <a:pt x="17498" y="56437"/>
                      <a:pt x="16823" y="55924"/>
                      <a:pt x="16148" y="55465"/>
                    </a:cubicBezTo>
                    <a:cubicBezTo>
                      <a:pt x="14798" y="54466"/>
                      <a:pt x="13529" y="53385"/>
                      <a:pt x="12314" y="52224"/>
                    </a:cubicBezTo>
                    <a:cubicBezTo>
                      <a:pt x="11693" y="51657"/>
                      <a:pt x="11152" y="51036"/>
                      <a:pt x="10558" y="50442"/>
                    </a:cubicBezTo>
                    <a:lnTo>
                      <a:pt x="9721" y="49497"/>
                    </a:lnTo>
                    <a:lnTo>
                      <a:pt x="9316" y="49011"/>
                    </a:lnTo>
                    <a:lnTo>
                      <a:pt x="8938" y="48525"/>
                    </a:lnTo>
                    <a:cubicBezTo>
                      <a:pt x="7858" y="47202"/>
                      <a:pt x="6886" y="45824"/>
                      <a:pt x="6022" y="44366"/>
                    </a:cubicBezTo>
                    <a:cubicBezTo>
                      <a:pt x="2727" y="38777"/>
                      <a:pt x="864" y="32458"/>
                      <a:pt x="675" y="25977"/>
                    </a:cubicBezTo>
                    <a:cubicBezTo>
                      <a:pt x="594" y="24141"/>
                      <a:pt x="648" y="22332"/>
                      <a:pt x="864" y="20522"/>
                    </a:cubicBezTo>
                    <a:cubicBezTo>
                      <a:pt x="1053" y="18632"/>
                      <a:pt x="1377" y="16796"/>
                      <a:pt x="1836" y="14987"/>
                    </a:cubicBezTo>
                    <a:cubicBezTo>
                      <a:pt x="2970" y="10666"/>
                      <a:pt x="4807" y="6589"/>
                      <a:pt x="7291" y="2916"/>
                    </a:cubicBezTo>
                    <a:lnTo>
                      <a:pt x="7291" y="2916"/>
                    </a:lnTo>
                    <a:cubicBezTo>
                      <a:pt x="7251" y="2984"/>
                      <a:pt x="7235" y="3016"/>
                      <a:pt x="7239" y="3016"/>
                    </a:cubicBezTo>
                    <a:cubicBezTo>
                      <a:pt x="7254" y="3016"/>
                      <a:pt x="7549" y="2574"/>
                      <a:pt x="7912" y="1998"/>
                    </a:cubicBezTo>
                    <a:cubicBezTo>
                      <a:pt x="8344" y="1296"/>
                      <a:pt x="8992" y="432"/>
                      <a:pt x="926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5167521" y="3687714"/>
                <a:ext cx="138232" cy="132226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5129" extrusionOk="0">
                    <a:moveTo>
                      <a:pt x="4733" y="0"/>
                    </a:moveTo>
                    <a:cubicBezTo>
                      <a:pt x="4686" y="0"/>
                      <a:pt x="4639" y="6"/>
                      <a:pt x="4591" y="19"/>
                    </a:cubicBezTo>
                    <a:lnTo>
                      <a:pt x="568" y="1099"/>
                    </a:lnTo>
                    <a:cubicBezTo>
                      <a:pt x="136" y="1207"/>
                      <a:pt x="1" y="1720"/>
                      <a:pt x="298" y="2017"/>
                    </a:cubicBezTo>
                    <a:lnTo>
                      <a:pt x="3268" y="4988"/>
                    </a:lnTo>
                    <a:cubicBezTo>
                      <a:pt x="3374" y="5083"/>
                      <a:pt x="3506" y="5128"/>
                      <a:pt x="3638" y="5128"/>
                    </a:cubicBezTo>
                    <a:cubicBezTo>
                      <a:pt x="3878" y="5128"/>
                      <a:pt x="4117" y="4979"/>
                      <a:pt x="4186" y="4718"/>
                    </a:cubicBezTo>
                    <a:lnTo>
                      <a:pt x="5267" y="694"/>
                    </a:lnTo>
                    <a:cubicBezTo>
                      <a:pt x="5362" y="337"/>
                      <a:pt x="5079" y="0"/>
                      <a:pt x="473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" name="Google Shape;147;p16"/>
          <p:cNvSpPr txBox="1"/>
          <p:nvPr/>
        </p:nvSpPr>
        <p:spPr>
          <a:xfrm>
            <a:off x="2654063" y="1537725"/>
            <a:ext cx="873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20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2472738" y="2808538"/>
            <a:ext cx="868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20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656163" y="4079338"/>
            <a:ext cx="868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20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 flipH="1">
            <a:off x="5638863" y="1537725"/>
            <a:ext cx="873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20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 flipH="1">
            <a:off x="5821825" y="2808538"/>
            <a:ext cx="868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20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 flipH="1">
            <a:off x="5627363" y="4079350"/>
            <a:ext cx="868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06</a:t>
            </a:r>
            <a:endParaRPr sz="20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775772" y="1488825"/>
            <a:ext cx="1726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Mars is actually a cold place.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574975" y="2760020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775772" y="4017848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Saturn is a gas giant, composed mostly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 flipH="1">
            <a:off x="6643316" y="1484638"/>
            <a:ext cx="172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 planet. 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 flipH="1">
            <a:off x="6844175" y="2752138"/>
            <a:ext cx="172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beautiful name,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but it’s terribly hot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 flipH="1">
            <a:off x="6643316" y="4031888"/>
            <a:ext cx="172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smallest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59" name="Google Shape;159;p16"/>
          <p:cNvGrpSpPr/>
          <p:nvPr/>
        </p:nvGrpSpPr>
        <p:grpSpPr>
          <a:xfrm>
            <a:off x="4139924" y="2216801"/>
            <a:ext cx="865495" cy="1490113"/>
            <a:chOff x="3123725" y="1776875"/>
            <a:chExt cx="1421875" cy="2448025"/>
          </a:xfrm>
        </p:grpSpPr>
        <p:sp>
          <p:nvSpPr>
            <p:cNvPr id="160" name="Google Shape;160;p16"/>
            <p:cNvSpPr/>
            <p:nvPr/>
          </p:nvSpPr>
          <p:spPr>
            <a:xfrm>
              <a:off x="4088950" y="1940725"/>
              <a:ext cx="427675" cy="436675"/>
            </a:xfrm>
            <a:custGeom>
              <a:avLst/>
              <a:gdLst/>
              <a:ahLst/>
              <a:cxnLst/>
              <a:rect l="l" t="t" r="r" b="b"/>
              <a:pathLst>
                <a:path w="17107" h="17467" extrusionOk="0">
                  <a:moveTo>
                    <a:pt x="11511" y="3278"/>
                  </a:moveTo>
                  <a:lnTo>
                    <a:pt x="11511" y="3318"/>
                  </a:lnTo>
                  <a:lnTo>
                    <a:pt x="11431" y="3638"/>
                  </a:lnTo>
                  <a:lnTo>
                    <a:pt x="11391" y="3638"/>
                  </a:lnTo>
                  <a:lnTo>
                    <a:pt x="11511" y="3278"/>
                  </a:lnTo>
                  <a:close/>
                  <a:moveTo>
                    <a:pt x="10632" y="3478"/>
                  </a:moveTo>
                  <a:lnTo>
                    <a:pt x="10632" y="3518"/>
                  </a:lnTo>
                  <a:cubicBezTo>
                    <a:pt x="10502" y="3701"/>
                    <a:pt x="10388" y="3883"/>
                    <a:pt x="10303" y="4066"/>
                  </a:cubicBezTo>
                  <a:lnTo>
                    <a:pt x="10303" y="4066"/>
                  </a:lnTo>
                  <a:cubicBezTo>
                    <a:pt x="10388" y="3860"/>
                    <a:pt x="10502" y="3661"/>
                    <a:pt x="10632" y="3478"/>
                  </a:cubicBezTo>
                  <a:close/>
                  <a:moveTo>
                    <a:pt x="9793" y="3478"/>
                  </a:moveTo>
                  <a:lnTo>
                    <a:pt x="9793" y="3518"/>
                  </a:lnTo>
                  <a:cubicBezTo>
                    <a:pt x="9713" y="3718"/>
                    <a:pt x="9593" y="3958"/>
                    <a:pt x="9513" y="4157"/>
                  </a:cubicBezTo>
                  <a:cubicBezTo>
                    <a:pt x="9427" y="4416"/>
                    <a:pt x="9341" y="4653"/>
                    <a:pt x="9270" y="4900"/>
                  </a:cubicBezTo>
                  <a:lnTo>
                    <a:pt x="9270" y="4900"/>
                  </a:lnTo>
                  <a:cubicBezTo>
                    <a:pt x="9327" y="4655"/>
                    <a:pt x="9391" y="4417"/>
                    <a:pt x="9473" y="4197"/>
                  </a:cubicBezTo>
                  <a:cubicBezTo>
                    <a:pt x="9593" y="3958"/>
                    <a:pt x="9673" y="3718"/>
                    <a:pt x="9793" y="3478"/>
                  </a:cubicBezTo>
                  <a:close/>
                  <a:moveTo>
                    <a:pt x="2301" y="9743"/>
                  </a:moveTo>
                  <a:lnTo>
                    <a:pt x="2301" y="9743"/>
                  </a:lnTo>
                  <a:cubicBezTo>
                    <a:pt x="2267" y="9955"/>
                    <a:pt x="2233" y="10188"/>
                    <a:pt x="2199" y="10392"/>
                  </a:cubicBezTo>
                  <a:cubicBezTo>
                    <a:pt x="2120" y="10629"/>
                    <a:pt x="2119" y="10749"/>
                    <a:pt x="2080" y="10906"/>
                  </a:cubicBezTo>
                  <a:lnTo>
                    <a:pt x="2080" y="10906"/>
                  </a:lnTo>
                  <a:cubicBezTo>
                    <a:pt x="2091" y="10727"/>
                    <a:pt x="2159" y="10580"/>
                    <a:pt x="2159" y="10432"/>
                  </a:cubicBezTo>
                  <a:cubicBezTo>
                    <a:pt x="2193" y="10190"/>
                    <a:pt x="2258" y="9977"/>
                    <a:pt x="2301" y="9743"/>
                  </a:cubicBezTo>
                  <a:close/>
                  <a:moveTo>
                    <a:pt x="3758" y="11671"/>
                  </a:moveTo>
                  <a:lnTo>
                    <a:pt x="3877" y="11831"/>
                  </a:lnTo>
                  <a:lnTo>
                    <a:pt x="3718" y="11671"/>
                  </a:lnTo>
                  <a:close/>
                  <a:moveTo>
                    <a:pt x="3198" y="12191"/>
                  </a:moveTo>
                  <a:lnTo>
                    <a:pt x="3198" y="12191"/>
                  </a:lnTo>
                  <a:cubicBezTo>
                    <a:pt x="3238" y="12391"/>
                    <a:pt x="3358" y="12551"/>
                    <a:pt x="3478" y="12670"/>
                  </a:cubicBezTo>
                  <a:lnTo>
                    <a:pt x="3478" y="12710"/>
                  </a:lnTo>
                  <a:cubicBezTo>
                    <a:pt x="3318" y="12591"/>
                    <a:pt x="3238" y="12391"/>
                    <a:pt x="3198" y="12191"/>
                  </a:cubicBezTo>
                  <a:close/>
                  <a:moveTo>
                    <a:pt x="2678" y="10912"/>
                  </a:moveTo>
                  <a:lnTo>
                    <a:pt x="2678" y="10952"/>
                  </a:lnTo>
                  <a:lnTo>
                    <a:pt x="2678" y="10992"/>
                  </a:lnTo>
                  <a:cubicBezTo>
                    <a:pt x="2399" y="11871"/>
                    <a:pt x="2638" y="12870"/>
                    <a:pt x="3278" y="13550"/>
                  </a:cubicBezTo>
                  <a:cubicBezTo>
                    <a:pt x="2598" y="12870"/>
                    <a:pt x="2359" y="11831"/>
                    <a:pt x="2678" y="10912"/>
                  </a:cubicBezTo>
                  <a:close/>
                  <a:moveTo>
                    <a:pt x="2047" y="11639"/>
                  </a:moveTo>
                  <a:cubicBezTo>
                    <a:pt x="2062" y="12383"/>
                    <a:pt x="2235" y="13296"/>
                    <a:pt x="2878" y="13909"/>
                  </a:cubicBezTo>
                  <a:lnTo>
                    <a:pt x="2918" y="13949"/>
                  </a:lnTo>
                  <a:cubicBezTo>
                    <a:pt x="2234" y="13325"/>
                    <a:pt x="2059" y="12390"/>
                    <a:pt x="2047" y="11639"/>
                  </a:cubicBezTo>
                  <a:close/>
                  <a:moveTo>
                    <a:pt x="1359" y="14629"/>
                  </a:moveTo>
                  <a:cubicBezTo>
                    <a:pt x="1360" y="14909"/>
                    <a:pt x="1479" y="15189"/>
                    <a:pt x="1679" y="15388"/>
                  </a:cubicBezTo>
                  <a:cubicBezTo>
                    <a:pt x="1440" y="15189"/>
                    <a:pt x="1360" y="14909"/>
                    <a:pt x="1359" y="14629"/>
                  </a:cubicBezTo>
                  <a:close/>
                  <a:moveTo>
                    <a:pt x="17107" y="1"/>
                  </a:moveTo>
                  <a:lnTo>
                    <a:pt x="16547" y="161"/>
                  </a:lnTo>
                  <a:cubicBezTo>
                    <a:pt x="16068" y="320"/>
                    <a:pt x="15588" y="520"/>
                    <a:pt x="15148" y="800"/>
                  </a:cubicBezTo>
                  <a:cubicBezTo>
                    <a:pt x="14908" y="920"/>
                    <a:pt x="14709" y="1040"/>
                    <a:pt x="14469" y="1160"/>
                  </a:cubicBezTo>
                  <a:cubicBezTo>
                    <a:pt x="13909" y="1480"/>
                    <a:pt x="13270" y="1639"/>
                    <a:pt x="12630" y="1639"/>
                  </a:cubicBezTo>
                  <a:cubicBezTo>
                    <a:pt x="12311" y="1639"/>
                    <a:pt x="11991" y="1599"/>
                    <a:pt x="11711" y="1559"/>
                  </a:cubicBezTo>
                  <a:cubicBezTo>
                    <a:pt x="11551" y="1520"/>
                    <a:pt x="11391" y="1480"/>
                    <a:pt x="11231" y="1480"/>
                  </a:cubicBezTo>
                  <a:cubicBezTo>
                    <a:pt x="10312" y="1480"/>
                    <a:pt x="9833" y="2199"/>
                    <a:pt x="9393" y="2878"/>
                  </a:cubicBezTo>
                  <a:cubicBezTo>
                    <a:pt x="9073" y="3358"/>
                    <a:pt x="8753" y="3838"/>
                    <a:pt x="8274" y="3838"/>
                  </a:cubicBezTo>
                  <a:cubicBezTo>
                    <a:pt x="8194" y="3838"/>
                    <a:pt x="8154" y="3838"/>
                    <a:pt x="8074" y="3798"/>
                  </a:cubicBezTo>
                  <a:lnTo>
                    <a:pt x="7874" y="3798"/>
                  </a:lnTo>
                  <a:cubicBezTo>
                    <a:pt x="7435" y="3798"/>
                    <a:pt x="6995" y="4237"/>
                    <a:pt x="6475" y="4757"/>
                  </a:cubicBezTo>
                  <a:cubicBezTo>
                    <a:pt x="5796" y="5436"/>
                    <a:pt x="4957" y="6236"/>
                    <a:pt x="3798" y="6236"/>
                  </a:cubicBezTo>
                  <a:lnTo>
                    <a:pt x="3598" y="6236"/>
                  </a:lnTo>
                  <a:cubicBezTo>
                    <a:pt x="2479" y="6236"/>
                    <a:pt x="2359" y="6755"/>
                    <a:pt x="2079" y="7834"/>
                  </a:cubicBezTo>
                  <a:cubicBezTo>
                    <a:pt x="1879" y="8674"/>
                    <a:pt x="1559" y="9473"/>
                    <a:pt x="1160" y="10272"/>
                  </a:cubicBezTo>
                  <a:cubicBezTo>
                    <a:pt x="1080" y="10432"/>
                    <a:pt x="1000" y="10592"/>
                    <a:pt x="920" y="10752"/>
                  </a:cubicBezTo>
                  <a:cubicBezTo>
                    <a:pt x="41" y="12351"/>
                    <a:pt x="1" y="14269"/>
                    <a:pt x="720" y="15948"/>
                  </a:cubicBezTo>
                  <a:cubicBezTo>
                    <a:pt x="880" y="16228"/>
                    <a:pt x="1040" y="16547"/>
                    <a:pt x="1200" y="16827"/>
                  </a:cubicBezTo>
                  <a:lnTo>
                    <a:pt x="1359" y="16947"/>
                  </a:lnTo>
                  <a:cubicBezTo>
                    <a:pt x="1599" y="17107"/>
                    <a:pt x="1799" y="17227"/>
                    <a:pt x="1999" y="17387"/>
                  </a:cubicBezTo>
                  <a:lnTo>
                    <a:pt x="2119" y="17467"/>
                  </a:lnTo>
                  <a:lnTo>
                    <a:pt x="2159" y="17387"/>
                  </a:lnTo>
                  <a:cubicBezTo>
                    <a:pt x="3238" y="14549"/>
                    <a:pt x="4437" y="11312"/>
                    <a:pt x="6395" y="8594"/>
                  </a:cubicBezTo>
                  <a:cubicBezTo>
                    <a:pt x="7275" y="7275"/>
                    <a:pt x="8434" y="6196"/>
                    <a:pt x="9833" y="5476"/>
                  </a:cubicBezTo>
                  <a:cubicBezTo>
                    <a:pt x="9992" y="5396"/>
                    <a:pt x="10152" y="5316"/>
                    <a:pt x="10352" y="5237"/>
                  </a:cubicBezTo>
                  <a:cubicBezTo>
                    <a:pt x="11192" y="4997"/>
                    <a:pt x="11911" y="4437"/>
                    <a:pt x="12311" y="3678"/>
                  </a:cubicBezTo>
                  <a:cubicBezTo>
                    <a:pt x="12510" y="3318"/>
                    <a:pt x="12790" y="2998"/>
                    <a:pt x="13110" y="2719"/>
                  </a:cubicBezTo>
                  <a:cubicBezTo>
                    <a:pt x="13230" y="2639"/>
                    <a:pt x="13350" y="2559"/>
                    <a:pt x="13470" y="2519"/>
                  </a:cubicBezTo>
                  <a:cubicBezTo>
                    <a:pt x="13590" y="2439"/>
                    <a:pt x="13709" y="2399"/>
                    <a:pt x="13789" y="2319"/>
                  </a:cubicBezTo>
                  <a:cubicBezTo>
                    <a:pt x="13909" y="2279"/>
                    <a:pt x="13909" y="2239"/>
                    <a:pt x="14029" y="2119"/>
                  </a:cubicBezTo>
                  <a:cubicBezTo>
                    <a:pt x="14829" y="1440"/>
                    <a:pt x="15668" y="800"/>
                    <a:pt x="16587" y="281"/>
                  </a:cubicBezTo>
                  <a:lnTo>
                    <a:pt x="17107" y="1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144725" y="2345400"/>
              <a:ext cx="147900" cy="63975"/>
            </a:xfrm>
            <a:custGeom>
              <a:avLst/>
              <a:gdLst/>
              <a:ahLst/>
              <a:cxnLst/>
              <a:rect l="l" t="t" r="r" b="b"/>
              <a:pathLst>
                <a:path w="5916" h="2559" extrusionOk="0">
                  <a:moveTo>
                    <a:pt x="5915" y="1"/>
                  </a:moveTo>
                  <a:lnTo>
                    <a:pt x="5596" y="41"/>
                  </a:lnTo>
                  <a:cubicBezTo>
                    <a:pt x="3757" y="240"/>
                    <a:pt x="1919" y="720"/>
                    <a:pt x="160" y="1399"/>
                  </a:cubicBezTo>
                  <a:lnTo>
                    <a:pt x="0" y="1479"/>
                  </a:lnTo>
                  <a:lnTo>
                    <a:pt x="440" y="1599"/>
                  </a:lnTo>
                  <a:cubicBezTo>
                    <a:pt x="1399" y="1959"/>
                    <a:pt x="2438" y="2279"/>
                    <a:pt x="3557" y="2559"/>
                  </a:cubicBezTo>
                  <a:cubicBezTo>
                    <a:pt x="3677" y="2519"/>
                    <a:pt x="4636" y="2079"/>
                    <a:pt x="4756" y="1479"/>
                  </a:cubicBezTo>
                  <a:cubicBezTo>
                    <a:pt x="4836" y="920"/>
                    <a:pt x="5156" y="440"/>
                    <a:pt x="5676" y="160"/>
                  </a:cubicBezTo>
                  <a:lnTo>
                    <a:pt x="5915" y="1"/>
                  </a:lnTo>
                  <a:close/>
                </a:path>
              </a:pathLst>
            </a:custGeom>
            <a:solidFill>
              <a:srgbClr val="A7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3684275" y="3585400"/>
              <a:ext cx="193875" cy="321750"/>
            </a:xfrm>
            <a:custGeom>
              <a:avLst/>
              <a:gdLst/>
              <a:ahLst/>
              <a:cxnLst/>
              <a:rect l="l" t="t" r="r" b="b"/>
              <a:pathLst>
                <a:path w="7755" h="12870" extrusionOk="0">
                  <a:moveTo>
                    <a:pt x="4757" y="3558"/>
                  </a:moveTo>
                  <a:lnTo>
                    <a:pt x="4757" y="3558"/>
                  </a:lnTo>
                  <a:cubicBezTo>
                    <a:pt x="4757" y="4397"/>
                    <a:pt x="4877" y="5196"/>
                    <a:pt x="5077" y="5996"/>
                  </a:cubicBezTo>
                  <a:cubicBezTo>
                    <a:pt x="4837" y="5196"/>
                    <a:pt x="4757" y="4397"/>
                    <a:pt x="4757" y="3558"/>
                  </a:cubicBezTo>
                  <a:close/>
                  <a:moveTo>
                    <a:pt x="5690" y="4863"/>
                  </a:moveTo>
                  <a:lnTo>
                    <a:pt x="5690" y="4863"/>
                  </a:lnTo>
                  <a:cubicBezTo>
                    <a:pt x="5760" y="5067"/>
                    <a:pt x="5838" y="5271"/>
                    <a:pt x="5916" y="5476"/>
                  </a:cubicBezTo>
                  <a:cubicBezTo>
                    <a:pt x="6050" y="5824"/>
                    <a:pt x="6166" y="6191"/>
                    <a:pt x="6240" y="6575"/>
                  </a:cubicBezTo>
                  <a:lnTo>
                    <a:pt x="6240" y="6575"/>
                  </a:lnTo>
                  <a:cubicBezTo>
                    <a:pt x="6164" y="6212"/>
                    <a:pt x="6061" y="5864"/>
                    <a:pt x="5916" y="5516"/>
                  </a:cubicBezTo>
                  <a:cubicBezTo>
                    <a:pt x="5842" y="5305"/>
                    <a:pt x="5763" y="5086"/>
                    <a:pt x="5690" y="4863"/>
                  </a:cubicBezTo>
                  <a:close/>
                  <a:moveTo>
                    <a:pt x="6330" y="7325"/>
                  </a:moveTo>
                  <a:cubicBezTo>
                    <a:pt x="6338" y="7548"/>
                    <a:pt x="6299" y="7771"/>
                    <a:pt x="6236" y="7994"/>
                  </a:cubicBezTo>
                  <a:cubicBezTo>
                    <a:pt x="6289" y="7781"/>
                    <a:pt x="6324" y="7550"/>
                    <a:pt x="6330" y="7325"/>
                  </a:cubicBezTo>
                  <a:close/>
                  <a:moveTo>
                    <a:pt x="2439" y="5916"/>
                  </a:moveTo>
                  <a:lnTo>
                    <a:pt x="2439" y="5956"/>
                  </a:lnTo>
                  <a:cubicBezTo>
                    <a:pt x="1999" y="7035"/>
                    <a:pt x="1999" y="8234"/>
                    <a:pt x="2559" y="9313"/>
                  </a:cubicBezTo>
                  <a:cubicBezTo>
                    <a:pt x="1999" y="8234"/>
                    <a:pt x="1959" y="6995"/>
                    <a:pt x="2439" y="5916"/>
                  </a:cubicBezTo>
                  <a:close/>
                  <a:moveTo>
                    <a:pt x="1627" y="4833"/>
                  </a:moveTo>
                  <a:cubicBezTo>
                    <a:pt x="1214" y="5772"/>
                    <a:pt x="1098" y="6856"/>
                    <a:pt x="1280" y="7874"/>
                  </a:cubicBezTo>
                  <a:cubicBezTo>
                    <a:pt x="1320" y="8194"/>
                    <a:pt x="1400" y="8474"/>
                    <a:pt x="1520" y="8793"/>
                  </a:cubicBezTo>
                  <a:cubicBezTo>
                    <a:pt x="1799" y="9553"/>
                    <a:pt x="2279" y="10272"/>
                    <a:pt x="2878" y="10832"/>
                  </a:cubicBezTo>
                  <a:lnTo>
                    <a:pt x="2878" y="10872"/>
                  </a:lnTo>
                  <a:cubicBezTo>
                    <a:pt x="2279" y="10312"/>
                    <a:pt x="1799" y="9633"/>
                    <a:pt x="1520" y="8873"/>
                  </a:cubicBezTo>
                  <a:cubicBezTo>
                    <a:pt x="998" y="7571"/>
                    <a:pt x="1067" y="6095"/>
                    <a:pt x="1627" y="4833"/>
                  </a:cubicBezTo>
                  <a:close/>
                  <a:moveTo>
                    <a:pt x="1559" y="0"/>
                  </a:moveTo>
                  <a:lnTo>
                    <a:pt x="1559" y="120"/>
                  </a:lnTo>
                  <a:cubicBezTo>
                    <a:pt x="1559" y="2079"/>
                    <a:pt x="1240" y="3997"/>
                    <a:pt x="560" y="5836"/>
                  </a:cubicBezTo>
                  <a:cubicBezTo>
                    <a:pt x="1" y="7634"/>
                    <a:pt x="320" y="9633"/>
                    <a:pt x="1480" y="11111"/>
                  </a:cubicBezTo>
                  <a:cubicBezTo>
                    <a:pt x="1719" y="11511"/>
                    <a:pt x="2039" y="11871"/>
                    <a:pt x="2399" y="12151"/>
                  </a:cubicBezTo>
                  <a:cubicBezTo>
                    <a:pt x="2798" y="12550"/>
                    <a:pt x="3318" y="12830"/>
                    <a:pt x="3878" y="12870"/>
                  </a:cubicBezTo>
                  <a:cubicBezTo>
                    <a:pt x="4597" y="12870"/>
                    <a:pt x="5556" y="12190"/>
                    <a:pt x="6276" y="11111"/>
                  </a:cubicBezTo>
                  <a:lnTo>
                    <a:pt x="6356" y="11031"/>
                  </a:lnTo>
                  <a:cubicBezTo>
                    <a:pt x="7435" y="9513"/>
                    <a:pt x="7754" y="7594"/>
                    <a:pt x="7155" y="5836"/>
                  </a:cubicBezTo>
                  <a:cubicBezTo>
                    <a:pt x="6475" y="3997"/>
                    <a:pt x="6156" y="2039"/>
                    <a:pt x="6156" y="80"/>
                  </a:cubicBezTo>
                  <a:lnTo>
                    <a:pt x="6156" y="0"/>
                  </a:lnTo>
                  <a:lnTo>
                    <a:pt x="6076" y="40"/>
                  </a:lnTo>
                  <a:cubicBezTo>
                    <a:pt x="5716" y="200"/>
                    <a:pt x="5356" y="280"/>
                    <a:pt x="4957" y="320"/>
                  </a:cubicBezTo>
                  <a:cubicBezTo>
                    <a:pt x="4597" y="400"/>
                    <a:pt x="4237" y="400"/>
                    <a:pt x="3878" y="400"/>
                  </a:cubicBezTo>
                  <a:lnTo>
                    <a:pt x="3158" y="400"/>
                  </a:lnTo>
                  <a:cubicBezTo>
                    <a:pt x="2639" y="360"/>
                    <a:pt x="2119" y="240"/>
                    <a:pt x="1639" y="40"/>
                  </a:cubicBezTo>
                  <a:lnTo>
                    <a:pt x="1559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3271625" y="3881150"/>
              <a:ext cx="1018200" cy="321775"/>
            </a:xfrm>
            <a:custGeom>
              <a:avLst/>
              <a:gdLst/>
              <a:ahLst/>
              <a:cxnLst/>
              <a:rect l="l" t="t" r="r" b="b"/>
              <a:pathLst>
                <a:path w="40728" h="12871" extrusionOk="0">
                  <a:moveTo>
                    <a:pt x="18825" y="4317"/>
                  </a:moveTo>
                  <a:cubicBezTo>
                    <a:pt x="18225" y="5876"/>
                    <a:pt x="16986" y="7075"/>
                    <a:pt x="15428" y="7715"/>
                  </a:cubicBezTo>
                  <a:cubicBezTo>
                    <a:pt x="15108" y="7834"/>
                    <a:pt x="14788" y="7994"/>
                    <a:pt x="14428" y="8074"/>
                  </a:cubicBezTo>
                  <a:cubicBezTo>
                    <a:pt x="14339" y="8100"/>
                    <a:pt x="14250" y="8125"/>
                    <a:pt x="14161" y="8150"/>
                  </a:cubicBezTo>
                  <a:lnTo>
                    <a:pt x="14161" y="8150"/>
                  </a:lnTo>
                  <a:cubicBezTo>
                    <a:pt x="14596" y="8005"/>
                    <a:pt x="15028" y="7856"/>
                    <a:pt x="15428" y="7675"/>
                  </a:cubicBezTo>
                  <a:cubicBezTo>
                    <a:pt x="16986" y="7075"/>
                    <a:pt x="18185" y="5836"/>
                    <a:pt x="18825" y="4317"/>
                  </a:cubicBezTo>
                  <a:close/>
                  <a:moveTo>
                    <a:pt x="13582" y="8302"/>
                  </a:moveTo>
                  <a:lnTo>
                    <a:pt x="13582" y="8302"/>
                  </a:lnTo>
                  <a:cubicBezTo>
                    <a:pt x="12623" y="8539"/>
                    <a:pt x="11659" y="8710"/>
                    <a:pt x="10671" y="8834"/>
                  </a:cubicBezTo>
                  <a:cubicBezTo>
                    <a:pt x="11642" y="8695"/>
                    <a:pt x="12612" y="8526"/>
                    <a:pt x="13582" y="8302"/>
                  </a:cubicBezTo>
                  <a:close/>
                  <a:moveTo>
                    <a:pt x="20543" y="7994"/>
                  </a:moveTo>
                  <a:lnTo>
                    <a:pt x="20543" y="8034"/>
                  </a:lnTo>
                  <a:lnTo>
                    <a:pt x="19744" y="9153"/>
                  </a:lnTo>
                  <a:lnTo>
                    <a:pt x="20543" y="7994"/>
                  </a:lnTo>
                  <a:close/>
                  <a:moveTo>
                    <a:pt x="19185" y="8034"/>
                  </a:moveTo>
                  <a:lnTo>
                    <a:pt x="19185" y="8074"/>
                  </a:lnTo>
                  <a:lnTo>
                    <a:pt x="17666" y="9473"/>
                  </a:lnTo>
                  <a:lnTo>
                    <a:pt x="19185" y="8034"/>
                  </a:lnTo>
                  <a:close/>
                  <a:moveTo>
                    <a:pt x="19185" y="6436"/>
                  </a:moveTo>
                  <a:lnTo>
                    <a:pt x="19185" y="6476"/>
                  </a:lnTo>
                  <a:cubicBezTo>
                    <a:pt x="18065" y="7914"/>
                    <a:pt x="16507" y="8954"/>
                    <a:pt x="14788" y="9513"/>
                  </a:cubicBezTo>
                  <a:cubicBezTo>
                    <a:pt x="16507" y="8954"/>
                    <a:pt x="18026" y="7874"/>
                    <a:pt x="19185" y="6436"/>
                  </a:cubicBezTo>
                  <a:close/>
                  <a:moveTo>
                    <a:pt x="18265" y="1"/>
                  </a:moveTo>
                  <a:lnTo>
                    <a:pt x="18265" y="121"/>
                  </a:lnTo>
                  <a:cubicBezTo>
                    <a:pt x="18185" y="1120"/>
                    <a:pt x="17866" y="4557"/>
                    <a:pt x="16227" y="6036"/>
                  </a:cubicBezTo>
                  <a:cubicBezTo>
                    <a:pt x="15308" y="6875"/>
                    <a:pt x="11071" y="7235"/>
                    <a:pt x="6915" y="7635"/>
                  </a:cubicBezTo>
                  <a:cubicBezTo>
                    <a:pt x="4676" y="7754"/>
                    <a:pt x="2478" y="8034"/>
                    <a:pt x="280" y="8394"/>
                  </a:cubicBezTo>
                  <a:cubicBezTo>
                    <a:pt x="120" y="8434"/>
                    <a:pt x="40" y="8554"/>
                    <a:pt x="0" y="8794"/>
                  </a:cubicBezTo>
                  <a:cubicBezTo>
                    <a:pt x="0" y="8993"/>
                    <a:pt x="40" y="9233"/>
                    <a:pt x="120" y="9433"/>
                  </a:cubicBezTo>
                  <a:cubicBezTo>
                    <a:pt x="240" y="9873"/>
                    <a:pt x="520" y="10232"/>
                    <a:pt x="919" y="10432"/>
                  </a:cubicBezTo>
                  <a:cubicBezTo>
                    <a:pt x="4676" y="11951"/>
                    <a:pt x="11950" y="12870"/>
                    <a:pt x="20384" y="12870"/>
                  </a:cubicBezTo>
                  <a:cubicBezTo>
                    <a:pt x="28777" y="12870"/>
                    <a:pt x="36091" y="11951"/>
                    <a:pt x="39848" y="10432"/>
                  </a:cubicBezTo>
                  <a:cubicBezTo>
                    <a:pt x="40327" y="10153"/>
                    <a:pt x="40647" y="9633"/>
                    <a:pt x="40727" y="9073"/>
                  </a:cubicBezTo>
                  <a:cubicBezTo>
                    <a:pt x="40727" y="8993"/>
                    <a:pt x="40727" y="8874"/>
                    <a:pt x="40727" y="8794"/>
                  </a:cubicBezTo>
                  <a:cubicBezTo>
                    <a:pt x="40727" y="8554"/>
                    <a:pt x="40607" y="8434"/>
                    <a:pt x="40447" y="8394"/>
                  </a:cubicBezTo>
                  <a:cubicBezTo>
                    <a:pt x="38249" y="8034"/>
                    <a:pt x="36011" y="7754"/>
                    <a:pt x="33813" y="7595"/>
                  </a:cubicBezTo>
                  <a:cubicBezTo>
                    <a:pt x="29656" y="7235"/>
                    <a:pt x="25420" y="6875"/>
                    <a:pt x="24500" y="6036"/>
                  </a:cubicBezTo>
                  <a:cubicBezTo>
                    <a:pt x="22862" y="4517"/>
                    <a:pt x="22542" y="1120"/>
                    <a:pt x="22462" y="121"/>
                  </a:cubicBezTo>
                  <a:lnTo>
                    <a:pt x="22462" y="1"/>
                  </a:lnTo>
                  <a:lnTo>
                    <a:pt x="22382" y="81"/>
                  </a:lnTo>
                  <a:cubicBezTo>
                    <a:pt x="21862" y="720"/>
                    <a:pt x="21143" y="1120"/>
                    <a:pt x="20384" y="1240"/>
                  </a:cubicBezTo>
                  <a:cubicBezTo>
                    <a:pt x="20144" y="1240"/>
                    <a:pt x="19904" y="1200"/>
                    <a:pt x="19704" y="1080"/>
                  </a:cubicBezTo>
                  <a:cubicBezTo>
                    <a:pt x="19185" y="840"/>
                    <a:pt x="18705" y="520"/>
                    <a:pt x="18345" y="81"/>
                  </a:cubicBezTo>
                  <a:lnTo>
                    <a:pt x="18265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3322575" y="1893775"/>
              <a:ext cx="131925" cy="390700"/>
            </a:xfrm>
            <a:custGeom>
              <a:avLst/>
              <a:gdLst/>
              <a:ahLst/>
              <a:cxnLst/>
              <a:rect l="l" t="t" r="r" b="b"/>
              <a:pathLst>
                <a:path w="5277" h="15628" extrusionOk="0">
                  <a:moveTo>
                    <a:pt x="3158" y="8633"/>
                  </a:moveTo>
                  <a:lnTo>
                    <a:pt x="3198" y="8673"/>
                  </a:lnTo>
                  <a:lnTo>
                    <a:pt x="3198" y="8713"/>
                  </a:lnTo>
                  <a:lnTo>
                    <a:pt x="3318" y="9672"/>
                  </a:lnTo>
                  <a:lnTo>
                    <a:pt x="3158" y="8673"/>
                  </a:lnTo>
                  <a:lnTo>
                    <a:pt x="3158" y="8633"/>
                  </a:lnTo>
                  <a:close/>
                  <a:moveTo>
                    <a:pt x="2319" y="7514"/>
                  </a:moveTo>
                  <a:lnTo>
                    <a:pt x="3118" y="10991"/>
                  </a:lnTo>
                  <a:lnTo>
                    <a:pt x="3078" y="10991"/>
                  </a:lnTo>
                  <a:lnTo>
                    <a:pt x="2319" y="7514"/>
                  </a:lnTo>
                  <a:close/>
                  <a:moveTo>
                    <a:pt x="1439" y="0"/>
                  </a:moveTo>
                  <a:cubicBezTo>
                    <a:pt x="960" y="0"/>
                    <a:pt x="480" y="120"/>
                    <a:pt x="40" y="360"/>
                  </a:cubicBezTo>
                  <a:lnTo>
                    <a:pt x="0" y="400"/>
                  </a:lnTo>
                  <a:lnTo>
                    <a:pt x="3757" y="15468"/>
                  </a:lnTo>
                  <a:lnTo>
                    <a:pt x="3757" y="15628"/>
                  </a:lnTo>
                  <a:lnTo>
                    <a:pt x="3837" y="15508"/>
                  </a:lnTo>
                  <a:cubicBezTo>
                    <a:pt x="4077" y="15228"/>
                    <a:pt x="4237" y="15068"/>
                    <a:pt x="4397" y="15068"/>
                  </a:cubicBezTo>
                  <a:lnTo>
                    <a:pt x="4437" y="15068"/>
                  </a:lnTo>
                  <a:cubicBezTo>
                    <a:pt x="4477" y="15068"/>
                    <a:pt x="4517" y="15028"/>
                    <a:pt x="4557" y="14948"/>
                  </a:cubicBezTo>
                  <a:cubicBezTo>
                    <a:pt x="4677" y="14788"/>
                    <a:pt x="4877" y="14668"/>
                    <a:pt x="5076" y="14668"/>
                  </a:cubicBezTo>
                  <a:lnTo>
                    <a:pt x="5276" y="1466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443475" y="1781850"/>
              <a:ext cx="100950" cy="452675"/>
            </a:xfrm>
            <a:custGeom>
              <a:avLst/>
              <a:gdLst/>
              <a:ahLst/>
              <a:cxnLst/>
              <a:rect l="l" t="t" r="r" b="b"/>
              <a:pathLst>
                <a:path w="4038" h="18107" extrusionOk="0">
                  <a:moveTo>
                    <a:pt x="2598" y="14989"/>
                  </a:moveTo>
                  <a:lnTo>
                    <a:pt x="2798" y="16987"/>
                  </a:lnTo>
                  <a:lnTo>
                    <a:pt x="2758" y="16987"/>
                  </a:lnTo>
                  <a:lnTo>
                    <a:pt x="2598" y="14989"/>
                  </a:lnTo>
                  <a:close/>
                  <a:moveTo>
                    <a:pt x="1160" y="1"/>
                  </a:moveTo>
                  <a:cubicBezTo>
                    <a:pt x="760" y="1"/>
                    <a:pt x="400" y="81"/>
                    <a:pt x="41" y="281"/>
                  </a:cubicBezTo>
                  <a:lnTo>
                    <a:pt x="1" y="281"/>
                  </a:lnTo>
                  <a:lnTo>
                    <a:pt x="2439" y="18106"/>
                  </a:lnTo>
                  <a:lnTo>
                    <a:pt x="2558" y="18066"/>
                  </a:lnTo>
                  <a:cubicBezTo>
                    <a:pt x="2758" y="17986"/>
                    <a:pt x="2958" y="17866"/>
                    <a:pt x="3118" y="17707"/>
                  </a:cubicBezTo>
                  <a:cubicBezTo>
                    <a:pt x="3318" y="17547"/>
                    <a:pt x="3558" y="17427"/>
                    <a:pt x="3797" y="17347"/>
                  </a:cubicBezTo>
                  <a:cubicBezTo>
                    <a:pt x="3877" y="17347"/>
                    <a:pt x="3957" y="17267"/>
                    <a:pt x="4037" y="17227"/>
                  </a:cubicBezTo>
                  <a:lnTo>
                    <a:pt x="1679" y="41"/>
                  </a:lnTo>
                  <a:lnTo>
                    <a:pt x="1639" y="41"/>
                  </a:lnTo>
                  <a:cubicBezTo>
                    <a:pt x="1479" y="1"/>
                    <a:pt x="1319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242650" y="2159350"/>
              <a:ext cx="1172075" cy="306975"/>
            </a:xfrm>
            <a:custGeom>
              <a:avLst/>
              <a:gdLst/>
              <a:ahLst/>
              <a:cxnLst/>
              <a:rect l="l" t="t" r="r" b="b"/>
              <a:pathLst>
                <a:path w="46883" h="12279" extrusionOk="0">
                  <a:moveTo>
                    <a:pt x="19065" y="1008"/>
                  </a:moveTo>
                  <a:cubicBezTo>
                    <a:pt x="19264" y="1048"/>
                    <a:pt x="19464" y="1168"/>
                    <a:pt x="19624" y="1328"/>
                  </a:cubicBezTo>
                  <a:cubicBezTo>
                    <a:pt x="19664" y="1408"/>
                    <a:pt x="19704" y="1447"/>
                    <a:pt x="19744" y="1487"/>
                  </a:cubicBezTo>
                  <a:cubicBezTo>
                    <a:pt x="19824" y="1687"/>
                    <a:pt x="19984" y="1847"/>
                    <a:pt x="20184" y="1967"/>
                  </a:cubicBezTo>
                  <a:cubicBezTo>
                    <a:pt x="20263" y="1967"/>
                    <a:pt x="20342" y="2006"/>
                    <a:pt x="20420" y="2007"/>
                  </a:cubicBezTo>
                  <a:lnTo>
                    <a:pt x="20420" y="2007"/>
                  </a:lnTo>
                  <a:cubicBezTo>
                    <a:pt x="20408" y="2007"/>
                    <a:pt x="20396" y="2007"/>
                    <a:pt x="20384" y="2007"/>
                  </a:cubicBezTo>
                  <a:cubicBezTo>
                    <a:pt x="20304" y="2007"/>
                    <a:pt x="20224" y="2007"/>
                    <a:pt x="20144" y="1967"/>
                  </a:cubicBezTo>
                  <a:cubicBezTo>
                    <a:pt x="19944" y="1887"/>
                    <a:pt x="19784" y="1727"/>
                    <a:pt x="19664" y="1527"/>
                  </a:cubicBezTo>
                  <a:lnTo>
                    <a:pt x="19544" y="1368"/>
                  </a:lnTo>
                  <a:cubicBezTo>
                    <a:pt x="19424" y="1208"/>
                    <a:pt x="19264" y="1088"/>
                    <a:pt x="19065" y="1048"/>
                  </a:cubicBezTo>
                  <a:cubicBezTo>
                    <a:pt x="18985" y="1048"/>
                    <a:pt x="18905" y="1088"/>
                    <a:pt x="18865" y="1128"/>
                  </a:cubicBezTo>
                  <a:lnTo>
                    <a:pt x="18865" y="1088"/>
                  </a:lnTo>
                  <a:cubicBezTo>
                    <a:pt x="18905" y="1048"/>
                    <a:pt x="18985" y="1008"/>
                    <a:pt x="19065" y="1008"/>
                  </a:cubicBezTo>
                  <a:close/>
                  <a:moveTo>
                    <a:pt x="21263" y="1847"/>
                  </a:moveTo>
                  <a:cubicBezTo>
                    <a:pt x="21343" y="1847"/>
                    <a:pt x="21423" y="1847"/>
                    <a:pt x="21503" y="1887"/>
                  </a:cubicBezTo>
                  <a:cubicBezTo>
                    <a:pt x="21662" y="1967"/>
                    <a:pt x="21782" y="2087"/>
                    <a:pt x="21902" y="2247"/>
                  </a:cubicBezTo>
                  <a:cubicBezTo>
                    <a:pt x="21942" y="2327"/>
                    <a:pt x="22022" y="2407"/>
                    <a:pt x="22062" y="2487"/>
                  </a:cubicBezTo>
                  <a:cubicBezTo>
                    <a:pt x="22342" y="2726"/>
                    <a:pt x="22662" y="2886"/>
                    <a:pt x="23021" y="2966"/>
                  </a:cubicBezTo>
                  <a:cubicBezTo>
                    <a:pt x="23181" y="3006"/>
                    <a:pt x="23341" y="3046"/>
                    <a:pt x="23501" y="3086"/>
                  </a:cubicBezTo>
                  <a:cubicBezTo>
                    <a:pt x="23861" y="3246"/>
                    <a:pt x="24220" y="3486"/>
                    <a:pt x="24500" y="3766"/>
                  </a:cubicBezTo>
                  <a:cubicBezTo>
                    <a:pt x="24580" y="3886"/>
                    <a:pt x="24660" y="4005"/>
                    <a:pt x="24740" y="4085"/>
                  </a:cubicBezTo>
                  <a:cubicBezTo>
                    <a:pt x="24860" y="4285"/>
                    <a:pt x="25020" y="4445"/>
                    <a:pt x="25180" y="4605"/>
                  </a:cubicBezTo>
                  <a:cubicBezTo>
                    <a:pt x="25340" y="4765"/>
                    <a:pt x="25579" y="4845"/>
                    <a:pt x="25819" y="4845"/>
                  </a:cubicBezTo>
                  <a:lnTo>
                    <a:pt x="26139" y="4845"/>
                  </a:lnTo>
                  <a:cubicBezTo>
                    <a:pt x="26019" y="4885"/>
                    <a:pt x="25939" y="4885"/>
                    <a:pt x="25819" y="4885"/>
                  </a:cubicBezTo>
                  <a:cubicBezTo>
                    <a:pt x="25579" y="4885"/>
                    <a:pt x="25340" y="4805"/>
                    <a:pt x="25140" y="4605"/>
                  </a:cubicBezTo>
                  <a:cubicBezTo>
                    <a:pt x="24980" y="4485"/>
                    <a:pt x="24820" y="4285"/>
                    <a:pt x="24700" y="4125"/>
                  </a:cubicBezTo>
                  <a:cubicBezTo>
                    <a:pt x="24620" y="4005"/>
                    <a:pt x="24540" y="3925"/>
                    <a:pt x="24460" y="3806"/>
                  </a:cubicBezTo>
                  <a:cubicBezTo>
                    <a:pt x="24180" y="3526"/>
                    <a:pt x="23861" y="3286"/>
                    <a:pt x="23501" y="3126"/>
                  </a:cubicBezTo>
                  <a:cubicBezTo>
                    <a:pt x="23341" y="3086"/>
                    <a:pt x="23181" y="3046"/>
                    <a:pt x="23021" y="3006"/>
                  </a:cubicBezTo>
                  <a:cubicBezTo>
                    <a:pt x="22662" y="2926"/>
                    <a:pt x="22302" y="2766"/>
                    <a:pt x="22022" y="2487"/>
                  </a:cubicBezTo>
                  <a:cubicBezTo>
                    <a:pt x="21982" y="2447"/>
                    <a:pt x="21902" y="2367"/>
                    <a:pt x="21862" y="2287"/>
                  </a:cubicBezTo>
                  <a:cubicBezTo>
                    <a:pt x="21742" y="2127"/>
                    <a:pt x="21623" y="2007"/>
                    <a:pt x="21463" y="1927"/>
                  </a:cubicBezTo>
                  <a:cubicBezTo>
                    <a:pt x="21383" y="1887"/>
                    <a:pt x="21303" y="1887"/>
                    <a:pt x="21223" y="1887"/>
                  </a:cubicBezTo>
                  <a:cubicBezTo>
                    <a:pt x="21103" y="1887"/>
                    <a:pt x="20943" y="1927"/>
                    <a:pt x="20823" y="1967"/>
                  </a:cubicBezTo>
                  <a:cubicBezTo>
                    <a:pt x="20677" y="2004"/>
                    <a:pt x="20564" y="2007"/>
                    <a:pt x="20424" y="2007"/>
                  </a:cubicBezTo>
                  <a:lnTo>
                    <a:pt x="20424" y="2007"/>
                  </a:lnTo>
                  <a:cubicBezTo>
                    <a:pt x="20543" y="1967"/>
                    <a:pt x="20703" y="1967"/>
                    <a:pt x="20823" y="1927"/>
                  </a:cubicBezTo>
                  <a:cubicBezTo>
                    <a:pt x="20983" y="1887"/>
                    <a:pt x="21103" y="1847"/>
                    <a:pt x="21263" y="1847"/>
                  </a:cubicBezTo>
                  <a:close/>
                  <a:moveTo>
                    <a:pt x="21942" y="5045"/>
                  </a:moveTo>
                  <a:lnTo>
                    <a:pt x="21942" y="5045"/>
                  </a:lnTo>
                  <a:cubicBezTo>
                    <a:pt x="22062" y="5125"/>
                    <a:pt x="22222" y="5204"/>
                    <a:pt x="22382" y="5244"/>
                  </a:cubicBezTo>
                  <a:cubicBezTo>
                    <a:pt x="22222" y="5244"/>
                    <a:pt x="22062" y="5164"/>
                    <a:pt x="21942" y="5045"/>
                  </a:cubicBezTo>
                  <a:close/>
                  <a:moveTo>
                    <a:pt x="23781" y="4405"/>
                  </a:moveTo>
                  <a:cubicBezTo>
                    <a:pt x="24140" y="4925"/>
                    <a:pt x="24700" y="5284"/>
                    <a:pt x="25340" y="5404"/>
                  </a:cubicBezTo>
                  <a:cubicBezTo>
                    <a:pt x="25797" y="5526"/>
                    <a:pt x="26279" y="5579"/>
                    <a:pt x="26766" y="5579"/>
                  </a:cubicBezTo>
                  <a:cubicBezTo>
                    <a:pt x="26916" y="5579"/>
                    <a:pt x="27067" y="5574"/>
                    <a:pt x="27218" y="5564"/>
                  </a:cubicBezTo>
                  <a:lnTo>
                    <a:pt x="27218" y="5604"/>
                  </a:lnTo>
                  <a:cubicBezTo>
                    <a:pt x="27105" y="5611"/>
                    <a:pt x="26991" y="5615"/>
                    <a:pt x="26878" y="5615"/>
                  </a:cubicBezTo>
                  <a:cubicBezTo>
                    <a:pt x="26353" y="5615"/>
                    <a:pt x="25833" y="5543"/>
                    <a:pt x="25340" y="5444"/>
                  </a:cubicBezTo>
                  <a:cubicBezTo>
                    <a:pt x="24700" y="5324"/>
                    <a:pt x="24140" y="4965"/>
                    <a:pt x="23781" y="4405"/>
                  </a:cubicBezTo>
                  <a:close/>
                  <a:moveTo>
                    <a:pt x="7754" y="5764"/>
                  </a:moveTo>
                  <a:lnTo>
                    <a:pt x="7754" y="5804"/>
                  </a:lnTo>
                  <a:cubicBezTo>
                    <a:pt x="7618" y="5821"/>
                    <a:pt x="7489" y="5860"/>
                    <a:pt x="7374" y="5920"/>
                  </a:cubicBezTo>
                  <a:lnTo>
                    <a:pt x="7374" y="5920"/>
                  </a:lnTo>
                  <a:cubicBezTo>
                    <a:pt x="7487" y="5850"/>
                    <a:pt x="7613" y="5799"/>
                    <a:pt x="7754" y="5764"/>
                  </a:cubicBezTo>
                  <a:close/>
                  <a:moveTo>
                    <a:pt x="26978" y="6404"/>
                  </a:moveTo>
                  <a:cubicBezTo>
                    <a:pt x="26738" y="6523"/>
                    <a:pt x="26459" y="6603"/>
                    <a:pt x="26179" y="6603"/>
                  </a:cubicBezTo>
                  <a:cubicBezTo>
                    <a:pt x="26139" y="6603"/>
                    <a:pt x="26099" y="6603"/>
                    <a:pt x="26019" y="6563"/>
                  </a:cubicBezTo>
                  <a:lnTo>
                    <a:pt x="26179" y="6563"/>
                  </a:lnTo>
                  <a:cubicBezTo>
                    <a:pt x="26459" y="6563"/>
                    <a:pt x="26738" y="6523"/>
                    <a:pt x="26978" y="6404"/>
                  </a:cubicBezTo>
                  <a:close/>
                  <a:moveTo>
                    <a:pt x="6994" y="6284"/>
                  </a:moveTo>
                  <a:lnTo>
                    <a:pt x="6914" y="6403"/>
                  </a:lnTo>
                  <a:cubicBezTo>
                    <a:pt x="6795" y="6603"/>
                    <a:pt x="6595" y="6803"/>
                    <a:pt x="6355" y="6923"/>
                  </a:cubicBezTo>
                  <a:cubicBezTo>
                    <a:pt x="6595" y="6763"/>
                    <a:pt x="6795" y="6603"/>
                    <a:pt x="6914" y="6363"/>
                  </a:cubicBezTo>
                  <a:lnTo>
                    <a:pt x="6994" y="6284"/>
                  </a:lnTo>
                  <a:close/>
                  <a:moveTo>
                    <a:pt x="7154" y="7323"/>
                  </a:moveTo>
                  <a:cubicBezTo>
                    <a:pt x="6714" y="7803"/>
                    <a:pt x="6075" y="8082"/>
                    <a:pt x="5436" y="8082"/>
                  </a:cubicBezTo>
                  <a:cubicBezTo>
                    <a:pt x="5196" y="8082"/>
                    <a:pt x="4956" y="8042"/>
                    <a:pt x="4756" y="7962"/>
                  </a:cubicBezTo>
                  <a:lnTo>
                    <a:pt x="4796" y="7962"/>
                  </a:lnTo>
                  <a:cubicBezTo>
                    <a:pt x="4996" y="8002"/>
                    <a:pt x="5196" y="8042"/>
                    <a:pt x="5436" y="8042"/>
                  </a:cubicBezTo>
                  <a:cubicBezTo>
                    <a:pt x="6075" y="8042"/>
                    <a:pt x="6714" y="7802"/>
                    <a:pt x="7154" y="7323"/>
                  </a:cubicBezTo>
                  <a:close/>
                  <a:moveTo>
                    <a:pt x="6954" y="8402"/>
                  </a:moveTo>
                  <a:lnTo>
                    <a:pt x="6355" y="8682"/>
                  </a:lnTo>
                  <a:lnTo>
                    <a:pt x="6355" y="8642"/>
                  </a:lnTo>
                  <a:lnTo>
                    <a:pt x="6954" y="8402"/>
                  </a:lnTo>
                  <a:close/>
                  <a:moveTo>
                    <a:pt x="4277" y="6843"/>
                  </a:moveTo>
                  <a:cubicBezTo>
                    <a:pt x="4636" y="6883"/>
                    <a:pt x="4956" y="6923"/>
                    <a:pt x="5276" y="6963"/>
                  </a:cubicBezTo>
                  <a:cubicBezTo>
                    <a:pt x="5476" y="7003"/>
                    <a:pt x="5675" y="7003"/>
                    <a:pt x="5835" y="7043"/>
                  </a:cubicBezTo>
                  <a:cubicBezTo>
                    <a:pt x="6035" y="7043"/>
                    <a:pt x="6195" y="7003"/>
                    <a:pt x="6355" y="6923"/>
                  </a:cubicBezTo>
                  <a:lnTo>
                    <a:pt x="6355" y="6923"/>
                  </a:lnTo>
                  <a:cubicBezTo>
                    <a:pt x="6235" y="7013"/>
                    <a:pt x="6093" y="7058"/>
                    <a:pt x="5961" y="7058"/>
                  </a:cubicBezTo>
                  <a:cubicBezTo>
                    <a:pt x="5918" y="7058"/>
                    <a:pt x="5875" y="7053"/>
                    <a:pt x="5835" y="7043"/>
                  </a:cubicBezTo>
                  <a:cubicBezTo>
                    <a:pt x="5636" y="7043"/>
                    <a:pt x="5436" y="7043"/>
                    <a:pt x="5236" y="7003"/>
                  </a:cubicBezTo>
                  <a:cubicBezTo>
                    <a:pt x="4916" y="6923"/>
                    <a:pt x="4596" y="6923"/>
                    <a:pt x="4277" y="6883"/>
                  </a:cubicBezTo>
                  <a:lnTo>
                    <a:pt x="3957" y="6883"/>
                  </a:lnTo>
                  <a:cubicBezTo>
                    <a:pt x="3477" y="6923"/>
                    <a:pt x="3118" y="7203"/>
                    <a:pt x="2878" y="7563"/>
                  </a:cubicBezTo>
                  <a:cubicBezTo>
                    <a:pt x="2798" y="7722"/>
                    <a:pt x="2758" y="7882"/>
                    <a:pt x="2718" y="8082"/>
                  </a:cubicBezTo>
                  <a:cubicBezTo>
                    <a:pt x="2718" y="8162"/>
                    <a:pt x="2678" y="8282"/>
                    <a:pt x="2638" y="8402"/>
                  </a:cubicBezTo>
                  <a:cubicBezTo>
                    <a:pt x="2558" y="8682"/>
                    <a:pt x="2358" y="8881"/>
                    <a:pt x="2078" y="8961"/>
                  </a:cubicBezTo>
                  <a:lnTo>
                    <a:pt x="2078" y="8921"/>
                  </a:lnTo>
                  <a:cubicBezTo>
                    <a:pt x="2358" y="8921"/>
                    <a:pt x="2518" y="8642"/>
                    <a:pt x="2598" y="8362"/>
                  </a:cubicBezTo>
                  <a:cubicBezTo>
                    <a:pt x="2638" y="8282"/>
                    <a:pt x="2678" y="8162"/>
                    <a:pt x="2718" y="8042"/>
                  </a:cubicBezTo>
                  <a:cubicBezTo>
                    <a:pt x="2718" y="7882"/>
                    <a:pt x="2758" y="7722"/>
                    <a:pt x="2838" y="7563"/>
                  </a:cubicBezTo>
                  <a:cubicBezTo>
                    <a:pt x="3078" y="7163"/>
                    <a:pt x="3477" y="6923"/>
                    <a:pt x="3957" y="6843"/>
                  </a:cubicBezTo>
                  <a:close/>
                  <a:moveTo>
                    <a:pt x="7634" y="8921"/>
                  </a:moveTo>
                  <a:lnTo>
                    <a:pt x="7074" y="9401"/>
                  </a:lnTo>
                  <a:lnTo>
                    <a:pt x="7074" y="9361"/>
                  </a:lnTo>
                  <a:lnTo>
                    <a:pt x="7634" y="8921"/>
                  </a:lnTo>
                  <a:close/>
                  <a:moveTo>
                    <a:pt x="21543" y="7563"/>
                  </a:moveTo>
                  <a:cubicBezTo>
                    <a:pt x="21902" y="7563"/>
                    <a:pt x="22262" y="7642"/>
                    <a:pt x="22582" y="7762"/>
                  </a:cubicBezTo>
                  <a:lnTo>
                    <a:pt x="25300" y="8642"/>
                  </a:lnTo>
                  <a:cubicBezTo>
                    <a:pt x="26219" y="8881"/>
                    <a:pt x="27098" y="9281"/>
                    <a:pt x="27857" y="9881"/>
                  </a:cubicBezTo>
                  <a:cubicBezTo>
                    <a:pt x="27058" y="9321"/>
                    <a:pt x="26219" y="8921"/>
                    <a:pt x="25300" y="8682"/>
                  </a:cubicBezTo>
                  <a:lnTo>
                    <a:pt x="22582" y="7802"/>
                  </a:lnTo>
                  <a:cubicBezTo>
                    <a:pt x="22222" y="7682"/>
                    <a:pt x="21902" y="7602"/>
                    <a:pt x="21543" y="7602"/>
                  </a:cubicBezTo>
                  <a:cubicBezTo>
                    <a:pt x="21423" y="7602"/>
                    <a:pt x="21263" y="7602"/>
                    <a:pt x="21183" y="7642"/>
                  </a:cubicBezTo>
                  <a:lnTo>
                    <a:pt x="21183" y="7602"/>
                  </a:lnTo>
                  <a:cubicBezTo>
                    <a:pt x="21303" y="7563"/>
                    <a:pt x="21423" y="7563"/>
                    <a:pt x="21543" y="7563"/>
                  </a:cubicBezTo>
                  <a:close/>
                  <a:moveTo>
                    <a:pt x="24740" y="9361"/>
                  </a:moveTo>
                  <a:cubicBezTo>
                    <a:pt x="25699" y="9561"/>
                    <a:pt x="26539" y="10041"/>
                    <a:pt x="27218" y="10760"/>
                  </a:cubicBezTo>
                  <a:cubicBezTo>
                    <a:pt x="26539" y="10080"/>
                    <a:pt x="25659" y="9561"/>
                    <a:pt x="24740" y="9361"/>
                  </a:cubicBezTo>
                  <a:close/>
                  <a:moveTo>
                    <a:pt x="24740" y="10400"/>
                  </a:moveTo>
                  <a:lnTo>
                    <a:pt x="25459" y="10800"/>
                  </a:lnTo>
                  <a:lnTo>
                    <a:pt x="25459" y="10840"/>
                  </a:lnTo>
                  <a:lnTo>
                    <a:pt x="24740" y="10400"/>
                  </a:lnTo>
                  <a:close/>
                  <a:moveTo>
                    <a:pt x="19576" y="1"/>
                  </a:moveTo>
                  <a:cubicBezTo>
                    <a:pt x="19539" y="1"/>
                    <a:pt x="19501" y="3"/>
                    <a:pt x="19464" y="9"/>
                  </a:cubicBezTo>
                  <a:cubicBezTo>
                    <a:pt x="18465" y="9"/>
                    <a:pt x="16866" y="528"/>
                    <a:pt x="15667" y="848"/>
                  </a:cubicBezTo>
                  <a:cubicBezTo>
                    <a:pt x="15268" y="968"/>
                    <a:pt x="14908" y="1088"/>
                    <a:pt x="14628" y="1168"/>
                  </a:cubicBezTo>
                  <a:cubicBezTo>
                    <a:pt x="14308" y="1248"/>
                    <a:pt x="13949" y="1328"/>
                    <a:pt x="13629" y="1328"/>
                  </a:cubicBezTo>
                  <a:cubicBezTo>
                    <a:pt x="13602" y="1341"/>
                    <a:pt x="13580" y="1345"/>
                    <a:pt x="13559" y="1345"/>
                  </a:cubicBezTo>
                  <a:cubicBezTo>
                    <a:pt x="13518" y="1345"/>
                    <a:pt x="13482" y="1328"/>
                    <a:pt x="13429" y="1328"/>
                  </a:cubicBezTo>
                  <a:cubicBezTo>
                    <a:pt x="13389" y="1288"/>
                    <a:pt x="13349" y="1288"/>
                    <a:pt x="13309" y="1288"/>
                  </a:cubicBezTo>
                  <a:cubicBezTo>
                    <a:pt x="13069" y="1288"/>
                    <a:pt x="12750" y="1607"/>
                    <a:pt x="12510" y="1887"/>
                  </a:cubicBezTo>
                  <a:cubicBezTo>
                    <a:pt x="12230" y="2167"/>
                    <a:pt x="12030" y="2407"/>
                    <a:pt x="11830" y="2407"/>
                  </a:cubicBezTo>
                  <a:cubicBezTo>
                    <a:pt x="11631" y="2447"/>
                    <a:pt x="11431" y="2567"/>
                    <a:pt x="11231" y="2726"/>
                  </a:cubicBezTo>
                  <a:cubicBezTo>
                    <a:pt x="10991" y="2926"/>
                    <a:pt x="10711" y="3046"/>
                    <a:pt x="10432" y="3166"/>
                  </a:cubicBezTo>
                  <a:lnTo>
                    <a:pt x="10312" y="3166"/>
                  </a:lnTo>
                  <a:cubicBezTo>
                    <a:pt x="10232" y="3166"/>
                    <a:pt x="10152" y="3126"/>
                    <a:pt x="10112" y="3086"/>
                  </a:cubicBezTo>
                  <a:lnTo>
                    <a:pt x="10072" y="3086"/>
                  </a:lnTo>
                  <a:cubicBezTo>
                    <a:pt x="9952" y="3086"/>
                    <a:pt x="9792" y="3286"/>
                    <a:pt x="9592" y="3566"/>
                  </a:cubicBezTo>
                  <a:cubicBezTo>
                    <a:pt x="9392" y="3846"/>
                    <a:pt x="9073" y="4245"/>
                    <a:pt x="8713" y="4245"/>
                  </a:cubicBezTo>
                  <a:lnTo>
                    <a:pt x="8513" y="4245"/>
                  </a:lnTo>
                  <a:cubicBezTo>
                    <a:pt x="8433" y="4245"/>
                    <a:pt x="8353" y="4205"/>
                    <a:pt x="8273" y="4205"/>
                  </a:cubicBezTo>
                  <a:cubicBezTo>
                    <a:pt x="8113" y="4205"/>
                    <a:pt x="7994" y="4285"/>
                    <a:pt x="7914" y="4405"/>
                  </a:cubicBezTo>
                  <a:cubicBezTo>
                    <a:pt x="7834" y="4485"/>
                    <a:pt x="7754" y="4605"/>
                    <a:pt x="7634" y="4605"/>
                  </a:cubicBezTo>
                  <a:lnTo>
                    <a:pt x="7594" y="4605"/>
                  </a:lnTo>
                  <a:cubicBezTo>
                    <a:pt x="7434" y="4725"/>
                    <a:pt x="7314" y="4845"/>
                    <a:pt x="7234" y="4965"/>
                  </a:cubicBezTo>
                  <a:cubicBezTo>
                    <a:pt x="6994" y="5244"/>
                    <a:pt x="6715" y="5604"/>
                    <a:pt x="6435" y="5604"/>
                  </a:cubicBezTo>
                  <a:cubicBezTo>
                    <a:pt x="6355" y="5604"/>
                    <a:pt x="6315" y="5564"/>
                    <a:pt x="6235" y="5524"/>
                  </a:cubicBezTo>
                  <a:cubicBezTo>
                    <a:pt x="6207" y="5496"/>
                    <a:pt x="6159" y="5468"/>
                    <a:pt x="6104" y="5468"/>
                  </a:cubicBezTo>
                  <a:cubicBezTo>
                    <a:pt x="6082" y="5468"/>
                    <a:pt x="6059" y="5473"/>
                    <a:pt x="6035" y="5484"/>
                  </a:cubicBezTo>
                  <a:cubicBezTo>
                    <a:pt x="5436" y="5484"/>
                    <a:pt x="3757" y="6204"/>
                    <a:pt x="3038" y="6523"/>
                  </a:cubicBezTo>
                  <a:lnTo>
                    <a:pt x="2718" y="6683"/>
                  </a:lnTo>
                  <a:cubicBezTo>
                    <a:pt x="2198" y="6883"/>
                    <a:pt x="2198" y="7003"/>
                    <a:pt x="2238" y="7203"/>
                  </a:cubicBezTo>
                  <a:lnTo>
                    <a:pt x="2238" y="7283"/>
                  </a:lnTo>
                  <a:cubicBezTo>
                    <a:pt x="2238" y="7323"/>
                    <a:pt x="2238" y="7523"/>
                    <a:pt x="1958" y="7682"/>
                  </a:cubicBezTo>
                  <a:cubicBezTo>
                    <a:pt x="1479" y="7962"/>
                    <a:pt x="1159" y="8402"/>
                    <a:pt x="1119" y="8961"/>
                  </a:cubicBezTo>
                  <a:cubicBezTo>
                    <a:pt x="919" y="9401"/>
                    <a:pt x="560" y="9761"/>
                    <a:pt x="120" y="10001"/>
                  </a:cubicBezTo>
                  <a:lnTo>
                    <a:pt x="0" y="10041"/>
                  </a:lnTo>
                  <a:lnTo>
                    <a:pt x="160" y="10120"/>
                  </a:lnTo>
                  <a:cubicBezTo>
                    <a:pt x="2518" y="10680"/>
                    <a:pt x="4876" y="11120"/>
                    <a:pt x="7314" y="11439"/>
                  </a:cubicBezTo>
                  <a:cubicBezTo>
                    <a:pt x="7394" y="11359"/>
                    <a:pt x="7634" y="11240"/>
                    <a:pt x="7954" y="11120"/>
                  </a:cubicBezTo>
                  <a:cubicBezTo>
                    <a:pt x="9273" y="10480"/>
                    <a:pt x="10671" y="10120"/>
                    <a:pt x="12150" y="10001"/>
                  </a:cubicBezTo>
                  <a:cubicBezTo>
                    <a:pt x="12220" y="10008"/>
                    <a:pt x="12291" y="10012"/>
                    <a:pt x="12361" y="10012"/>
                  </a:cubicBezTo>
                  <a:cubicBezTo>
                    <a:pt x="13047" y="10012"/>
                    <a:pt x="13710" y="9662"/>
                    <a:pt x="14109" y="9081"/>
                  </a:cubicBezTo>
                  <a:cubicBezTo>
                    <a:pt x="14388" y="8682"/>
                    <a:pt x="14828" y="8402"/>
                    <a:pt x="15348" y="8402"/>
                  </a:cubicBezTo>
                  <a:cubicBezTo>
                    <a:pt x="15867" y="8322"/>
                    <a:pt x="16387" y="8082"/>
                    <a:pt x="16826" y="7722"/>
                  </a:cubicBezTo>
                  <a:cubicBezTo>
                    <a:pt x="17106" y="7443"/>
                    <a:pt x="17506" y="7283"/>
                    <a:pt x="17906" y="7203"/>
                  </a:cubicBezTo>
                  <a:cubicBezTo>
                    <a:pt x="18065" y="7203"/>
                    <a:pt x="18185" y="7243"/>
                    <a:pt x="18345" y="7323"/>
                  </a:cubicBezTo>
                  <a:cubicBezTo>
                    <a:pt x="18465" y="7403"/>
                    <a:pt x="18585" y="7443"/>
                    <a:pt x="18705" y="7443"/>
                  </a:cubicBezTo>
                  <a:cubicBezTo>
                    <a:pt x="19224" y="7363"/>
                    <a:pt x="19704" y="7203"/>
                    <a:pt x="20144" y="6963"/>
                  </a:cubicBezTo>
                  <a:cubicBezTo>
                    <a:pt x="20583" y="6723"/>
                    <a:pt x="21063" y="6563"/>
                    <a:pt x="21583" y="6523"/>
                  </a:cubicBezTo>
                  <a:cubicBezTo>
                    <a:pt x="21702" y="6523"/>
                    <a:pt x="21862" y="6523"/>
                    <a:pt x="21982" y="6603"/>
                  </a:cubicBezTo>
                  <a:cubicBezTo>
                    <a:pt x="22742" y="6923"/>
                    <a:pt x="23581" y="7163"/>
                    <a:pt x="24380" y="7323"/>
                  </a:cubicBezTo>
                  <a:cubicBezTo>
                    <a:pt x="24820" y="7403"/>
                    <a:pt x="25220" y="7523"/>
                    <a:pt x="25619" y="7722"/>
                  </a:cubicBezTo>
                  <a:cubicBezTo>
                    <a:pt x="25779" y="7762"/>
                    <a:pt x="25939" y="7802"/>
                    <a:pt x="26139" y="7842"/>
                  </a:cubicBezTo>
                  <a:cubicBezTo>
                    <a:pt x="26778" y="7882"/>
                    <a:pt x="27378" y="8082"/>
                    <a:pt x="27937" y="8482"/>
                  </a:cubicBezTo>
                  <a:cubicBezTo>
                    <a:pt x="28177" y="8722"/>
                    <a:pt x="28497" y="8841"/>
                    <a:pt x="28817" y="8841"/>
                  </a:cubicBezTo>
                  <a:cubicBezTo>
                    <a:pt x="29256" y="8881"/>
                    <a:pt x="29656" y="9041"/>
                    <a:pt x="30016" y="9321"/>
                  </a:cubicBezTo>
                  <a:cubicBezTo>
                    <a:pt x="30535" y="9601"/>
                    <a:pt x="31095" y="9801"/>
                    <a:pt x="31694" y="9841"/>
                  </a:cubicBezTo>
                  <a:cubicBezTo>
                    <a:pt x="32334" y="9961"/>
                    <a:pt x="32893" y="10080"/>
                    <a:pt x="33133" y="10360"/>
                  </a:cubicBezTo>
                  <a:cubicBezTo>
                    <a:pt x="33333" y="10520"/>
                    <a:pt x="33573" y="10640"/>
                    <a:pt x="33813" y="10640"/>
                  </a:cubicBezTo>
                  <a:cubicBezTo>
                    <a:pt x="34212" y="10640"/>
                    <a:pt x="34612" y="10800"/>
                    <a:pt x="34892" y="11120"/>
                  </a:cubicBezTo>
                  <a:cubicBezTo>
                    <a:pt x="34932" y="11160"/>
                    <a:pt x="34932" y="11240"/>
                    <a:pt x="34892" y="11280"/>
                  </a:cubicBezTo>
                  <a:lnTo>
                    <a:pt x="34772" y="11280"/>
                  </a:lnTo>
                  <a:cubicBezTo>
                    <a:pt x="34492" y="11000"/>
                    <a:pt x="34132" y="10800"/>
                    <a:pt x="33773" y="10800"/>
                  </a:cubicBezTo>
                  <a:cubicBezTo>
                    <a:pt x="33493" y="10800"/>
                    <a:pt x="33213" y="10680"/>
                    <a:pt x="33013" y="10480"/>
                  </a:cubicBezTo>
                  <a:cubicBezTo>
                    <a:pt x="32614" y="10200"/>
                    <a:pt x="32134" y="10080"/>
                    <a:pt x="31654" y="10041"/>
                  </a:cubicBezTo>
                  <a:cubicBezTo>
                    <a:pt x="31015" y="10001"/>
                    <a:pt x="30415" y="9801"/>
                    <a:pt x="29856" y="9441"/>
                  </a:cubicBezTo>
                  <a:cubicBezTo>
                    <a:pt x="29536" y="9201"/>
                    <a:pt x="29176" y="9041"/>
                    <a:pt x="28777" y="9041"/>
                  </a:cubicBezTo>
                  <a:cubicBezTo>
                    <a:pt x="28417" y="9001"/>
                    <a:pt x="28057" y="8881"/>
                    <a:pt x="27778" y="8602"/>
                  </a:cubicBezTo>
                  <a:cubicBezTo>
                    <a:pt x="27418" y="8242"/>
                    <a:pt x="26618" y="8122"/>
                    <a:pt x="26099" y="8002"/>
                  </a:cubicBezTo>
                  <a:cubicBezTo>
                    <a:pt x="25859" y="8002"/>
                    <a:pt x="25659" y="7962"/>
                    <a:pt x="25459" y="7842"/>
                  </a:cubicBezTo>
                  <a:cubicBezTo>
                    <a:pt x="25100" y="7722"/>
                    <a:pt x="24700" y="7602"/>
                    <a:pt x="24340" y="7523"/>
                  </a:cubicBezTo>
                  <a:cubicBezTo>
                    <a:pt x="23461" y="7323"/>
                    <a:pt x="22662" y="7083"/>
                    <a:pt x="21862" y="6763"/>
                  </a:cubicBezTo>
                  <a:cubicBezTo>
                    <a:pt x="21782" y="6723"/>
                    <a:pt x="21662" y="6683"/>
                    <a:pt x="21543" y="6683"/>
                  </a:cubicBezTo>
                  <a:cubicBezTo>
                    <a:pt x="21063" y="6763"/>
                    <a:pt x="20623" y="6923"/>
                    <a:pt x="20224" y="7123"/>
                  </a:cubicBezTo>
                  <a:cubicBezTo>
                    <a:pt x="19744" y="7403"/>
                    <a:pt x="19224" y="7563"/>
                    <a:pt x="18705" y="7642"/>
                  </a:cubicBezTo>
                  <a:cubicBezTo>
                    <a:pt x="18545" y="7642"/>
                    <a:pt x="18385" y="7602"/>
                    <a:pt x="18225" y="7523"/>
                  </a:cubicBezTo>
                  <a:cubicBezTo>
                    <a:pt x="18145" y="7443"/>
                    <a:pt x="18025" y="7443"/>
                    <a:pt x="17906" y="7443"/>
                  </a:cubicBezTo>
                  <a:cubicBezTo>
                    <a:pt x="17546" y="7483"/>
                    <a:pt x="17186" y="7642"/>
                    <a:pt x="16946" y="7882"/>
                  </a:cubicBezTo>
                  <a:cubicBezTo>
                    <a:pt x="16467" y="8282"/>
                    <a:pt x="15907" y="8562"/>
                    <a:pt x="15308" y="8602"/>
                  </a:cubicBezTo>
                  <a:cubicBezTo>
                    <a:pt x="14868" y="8642"/>
                    <a:pt x="14468" y="8881"/>
                    <a:pt x="14229" y="9241"/>
                  </a:cubicBezTo>
                  <a:cubicBezTo>
                    <a:pt x="13790" y="9863"/>
                    <a:pt x="13083" y="10250"/>
                    <a:pt x="12323" y="10250"/>
                  </a:cubicBezTo>
                  <a:cubicBezTo>
                    <a:pt x="12252" y="10250"/>
                    <a:pt x="12181" y="10247"/>
                    <a:pt x="12110" y="10240"/>
                  </a:cubicBezTo>
                  <a:cubicBezTo>
                    <a:pt x="10631" y="10360"/>
                    <a:pt x="9193" y="10760"/>
                    <a:pt x="7834" y="11439"/>
                  </a:cubicBezTo>
                  <a:lnTo>
                    <a:pt x="7794" y="11439"/>
                  </a:lnTo>
                  <a:lnTo>
                    <a:pt x="7594" y="11519"/>
                  </a:lnTo>
                  <a:lnTo>
                    <a:pt x="7834" y="11519"/>
                  </a:lnTo>
                  <a:cubicBezTo>
                    <a:pt x="12350" y="12039"/>
                    <a:pt x="16906" y="12279"/>
                    <a:pt x="21463" y="12279"/>
                  </a:cubicBezTo>
                  <a:cubicBezTo>
                    <a:pt x="26618" y="12279"/>
                    <a:pt x="33293" y="11999"/>
                    <a:pt x="39368" y="10880"/>
                  </a:cubicBezTo>
                  <a:cubicBezTo>
                    <a:pt x="41766" y="10440"/>
                    <a:pt x="44124" y="9841"/>
                    <a:pt x="46442" y="9041"/>
                  </a:cubicBezTo>
                  <a:lnTo>
                    <a:pt x="46882" y="8881"/>
                  </a:lnTo>
                  <a:lnTo>
                    <a:pt x="46762" y="8841"/>
                  </a:lnTo>
                  <a:cubicBezTo>
                    <a:pt x="46003" y="8522"/>
                    <a:pt x="45243" y="8282"/>
                    <a:pt x="44444" y="8122"/>
                  </a:cubicBezTo>
                  <a:cubicBezTo>
                    <a:pt x="43844" y="8482"/>
                    <a:pt x="43245" y="8762"/>
                    <a:pt x="42645" y="9041"/>
                  </a:cubicBezTo>
                  <a:lnTo>
                    <a:pt x="42526" y="9081"/>
                  </a:lnTo>
                  <a:lnTo>
                    <a:pt x="42605" y="9121"/>
                  </a:lnTo>
                  <a:lnTo>
                    <a:pt x="42805" y="9281"/>
                  </a:lnTo>
                  <a:cubicBezTo>
                    <a:pt x="42845" y="9321"/>
                    <a:pt x="42805" y="9441"/>
                    <a:pt x="42725" y="9441"/>
                  </a:cubicBezTo>
                  <a:cubicBezTo>
                    <a:pt x="42725" y="9441"/>
                    <a:pt x="42685" y="9441"/>
                    <a:pt x="42685" y="9401"/>
                  </a:cubicBezTo>
                  <a:cubicBezTo>
                    <a:pt x="42406" y="9161"/>
                    <a:pt x="42046" y="9001"/>
                    <a:pt x="41686" y="9001"/>
                  </a:cubicBezTo>
                  <a:cubicBezTo>
                    <a:pt x="41446" y="9001"/>
                    <a:pt x="41207" y="9081"/>
                    <a:pt x="41007" y="9201"/>
                  </a:cubicBezTo>
                  <a:cubicBezTo>
                    <a:pt x="40847" y="9281"/>
                    <a:pt x="40687" y="9321"/>
                    <a:pt x="40487" y="9361"/>
                  </a:cubicBezTo>
                  <a:cubicBezTo>
                    <a:pt x="40247" y="9321"/>
                    <a:pt x="40048" y="9201"/>
                    <a:pt x="39968" y="9001"/>
                  </a:cubicBezTo>
                  <a:cubicBezTo>
                    <a:pt x="39863" y="8863"/>
                    <a:pt x="39729" y="8754"/>
                    <a:pt x="39565" y="8754"/>
                  </a:cubicBezTo>
                  <a:cubicBezTo>
                    <a:pt x="39540" y="8754"/>
                    <a:pt x="39514" y="8756"/>
                    <a:pt x="39488" y="8762"/>
                  </a:cubicBezTo>
                  <a:cubicBezTo>
                    <a:pt x="39088" y="8802"/>
                    <a:pt x="38649" y="8961"/>
                    <a:pt x="38289" y="9201"/>
                  </a:cubicBezTo>
                  <a:cubicBezTo>
                    <a:pt x="38049" y="9361"/>
                    <a:pt x="37769" y="9481"/>
                    <a:pt x="37450" y="9521"/>
                  </a:cubicBezTo>
                  <a:cubicBezTo>
                    <a:pt x="37370" y="9521"/>
                    <a:pt x="37250" y="9481"/>
                    <a:pt x="37210" y="9441"/>
                  </a:cubicBezTo>
                  <a:cubicBezTo>
                    <a:pt x="36970" y="9201"/>
                    <a:pt x="36650" y="9041"/>
                    <a:pt x="36291" y="9001"/>
                  </a:cubicBezTo>
                  <a:cubicBezTo>
                    <a:pt x="36091" y="8961"/>
                    <a:pt x="35931" y="8881"/>
                    <a:pt x="35771" y="8762"/>
                  </a:cubicBezTo>
                  <a:cubicBezTo>
                    <a:pt x="35571" y="8602"/>
                    <a:pt x="35371" y="8482"/>
                    <a:pt x="35172" y="8362"/>
                  </a:cubicBezTo>
                  <a:lnTo>
                    <a:pt x="34972" y="8202"/>
                  </a:lnTo>
                  <a:cubicBezTo>
                    <a:pt x="34172" y="7722"/>
                    <a:pt x="33733" y="7363"/>
                    <a:pt x="33653" y="7123"/>
                  </a:cubicBezTo>
                  <a:cubicBezTo>
                    <a:pt x="33533" y="6763"/>
                    <a:pt x="33413" y="6643"/>
                    <a:pt x="33213" y="6643"/>
                  </a:cubicBezTo>
                  <a:lnTo>
                    <a:pt x="32893" y="6643"/>
                  </a:lnTo>
                  <a:cubicBezTo>
                    <a:pt x="32654" y="6643"/>
                    <a:pt x="32414" y="6523"/>
                    <a:pt x="32294" y="6324"/>
                  </a:cubicBezTo>
                  <a:cubicBezTo>
                    <a:pt x="32134" y="6124"/>
                    <a:pt x="31934" y="5924"/>
                    <a:pt x="31694" y="5804"/>
                  </a:cubicBezTo>
                  <a:cubicBezTo>
                    <a:pt x="31335" y="5684"/>
                    <a:pt x="31055" y="5404"/>
                    <a:pt x="30895" y="5085"/>
                  </a:cubicBezTo>
                  <a:cubicBezTo>
                    <a:pt x="30855" y="5005"/>
                    <a:pt x="30775" y="4965"/>
                    <a:pt x="30735" y="4885"/>
                  </a:cubicBezTo>
                  <a:cubicBezTo>
                    <a:pt x="30495" y="4645"/>
                    <a:pt x="30176" y="4485"/>
                    <a:pt x="29816" y="4445"/>
                  </a:cubicBezTo>
                  <a:cubicBezTo>
                    <a:pt x="29416" y="4365"/>
                    <a:pt x="29017" y="4205"/>
                    <a:pt x="28737" y="3886"/>
                  </a:cubicBezTo>
                  <a:cubicBezTo>
                    <a:pt x="28297" y="3406"/>
                    <a:pt x="27658" y="3366"/>
                    <a:pt x="26978" y="3326"/>
                  </a:cubicBezTo>
                  <a:cubicBezTo>
                    <a:pt x="26778" y="3326"/>
                    <a:pt x="26539" y="3286"/>
                    <a:pt x="26339" y="3246"/>
                  </a:cubicBezTo>
                  <a:cubicBezTo>
                    <a:pt x="25739" y="3166"/>
                    <a:pt x="25699" y="3166"/>
                    <a:pt x="25499" y="2886"/>
                  </a:cubicBezTo>
                  <a:cubicBezTo>
                    <a:pt x="25379" y="2686"/>
                    <a:pt x="25260" y="2487"/>
                    <a:pt x="25100" y="2327"/>
                  </a:cubicBezTo>
                  <a:cubicBezTo>
                    <a:pt x="24900" y="2047"/>
                    <a:pt x="24580" y="1887"/>
                    <a:pt x="24220" y="1887"/>
                  </a:cubicBezTo>
                  <a:cubicBezTo>
                    <a:pt x="23741" y="1887"/>
                    <a:pt x="23301" y="1607"/>
                    <a:pt x="23021" y="1208"/>
                  </a:cubicBezTo>
                  <a:cubicBezTo>
                    <a:pt x="22842" y="920"/>
                    <a:pt x="22565" y="762"/>
                    <a:pt x="22250" y="762"/>
                  </a:cubicBezTo>
                  <a:cubicBezTo>
                    <a:pt x="22214" y="762"/>
                    <a:pt x="22178" y="764"/>
                    <a:pt x="22142" y="768"/>
                  </a:cubicBezTo>
                  <a:lnTo>
                    <a:pt x="21423" y="768"/>
                  </a:lnTo>
                  <a:cubicBezTo>
                    <a:pt x="20983" y="768"/>
                    <a:pt x="20543" y="608"/>
                    <a:pt x="20264" y="248"/>
                  </a:cubicBezTo>
                  <a:cubicBezTo>
                    <a:pt x="20090" y="110"/>
                    <a:pt x="19826" y="1"/>
                    <a:pt x="1957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3135725" y="2386375"/>
              <a:ext cx="1290975" cy="113925"/>
            </a:xfrm>
            <a:custGeom>
              <a:avLst/>
              <a:gdLst/>
              <a:ahLst/>
              <a:cxnLst/>
              <a:rect l="l" t="t" r="r" b="b"/>
              <a:pathLst>
                <a:path w="51639" h="4557" extrusionOk="0">
                  <a:moveTo>
                    <a:pt x="120" y="0"/>
                  </a:moveTo>
                  <a:lnTo>
                    <a:pt x="1" y="80"/>
                  </a:lnTo>
                  <a:cubicBezTo>
                    <a:pt x="1" y="240"/>
                    <a:pt x="1" y="400"/>
                    <a:pt x="80" y="520"/>
                  </a:cubicBezTo>
                  <a:cubicBezTo>
                    <a:pt x="680" y="960"/>
                    <a:pt x="6395" y="4557"/>
                    <a:pt x="25820" y="4557"/>
                  </a:cubicBezTo>
                  <a:cubicBezTo>
                    <a:pt x="45244" y="4557"/>
                    <a:pt x="50959" y="960"/>
                    <a:pt x="51559" y="520"/>
                  </a:cubicBezTo>
                  <a:cubicBezTo>
                    <a:pt x="51639" y="400"/>
                    <a:pt x="51639" y="240"/>
                    <a:pt x="51639" y="80"/>
                  </a:cubicBezTo>
                  <a:lnTo>
                    <a:pt x="51639" y="40"/>
                  </a:lnTo>
                  <a:lnTo>
                    <a:pt x="51519" y="0"/>
                  </a:lnTo>
                  <a:cubicBezTo>
                    <a:pt x="51439" y="0"/>
                    <a:pt x="51359" y="0"/>
                    <a:pt x="51279" y="40"/>
                  </a:cubicBezTo>
                  <a:cubicBezTo>
                    <a:pt x="51199" y="40"/>
                    <a:pt x="51079" y="80"/>
                    <a:pt x="50879" y="160"/>
                  </a:cubicBezTo>
                  <a:cubicBezTo>
                    <a:pt x="43365" y="2838"/>
                    <a:pt x="33134" y="3398"/>
                    <a:pt x="25820" y="3398"/>
                  </a:cubicBezTo>
                  <a:cubicBezTo>
                    <a:pt x="25521" y="3400"/>
                    <a:pt x="25223" y="3401"/>
                    <a:pt x="24925" y="3401"/>
                  </a:cubicBezTo>
                  <a:cubicBezTo>
                    <a:pt x="20472" y="3401"/>
                    <a:pt x="16051" y="3123"/>
                    <a:pt x="11631" y="2598"/>
                  </a:cubicBezTo>
                  <a:lnTo>
                    <a:pt x="11591" y="2598"/>
                  </a:lnTo>
                  <a:cubicBezTo>
                    <a:pt x="9033" y="2278"/>
                    <a:pt x="6515" y="1799"/>
                    <a:pt x="3997" y="1159"/>
                  </a:cubicBezTo>
                  <a:lnTo>
                    <a:pt x="3957" y="1159"/>
                  </a:lnTo>
                  <a:cubicBezTo>
                    <a:pt x="3957" y="1159"/>
                    <a:pt x="3917" y="1159"/>
                    <a:pt x="3917" y="1119"/>
                  </a:cubicBezTo>
                  <a:cubicBezTo>
                    <a:pt x="2798" y="840"/>
                    <a:pt x="1719" y="520"/>
                    <a:pt x="760" y="160"/>
                  </a:cubicBezTo>
                  <a:cubicBezTo>
                    <a:pt x="600" y="120"/>
                    <a:pt x="480" y="80"/>
                    <a:pt x="400" y="40"/>
                  </a:cubicBezTo>
                  <a:cubicBezTo>
                    <a:pt x="320" y="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142900" y="1941725"/>
              <a:ext cx="382725" cy="450675"/>
            </a:xfrm>
            <a:custGeom>
              <a:avLst/>
              <a:gdLst/>
              <a:ahLst/>
              <a:cxnLst/>
              <a:rect l="l" t="t" r="r" b="b"/>
              <a:pathLst>
                <a:path w="15309" h="18027" extrusionOk="0">
                  <a:moveTo>
                    <a:pt x="12790" y="3838"/>
                  </a:moveTo>
                  <a:lnTo>
                    <a:pt x="12311" y="4157"/>
                  </a:lnTo>
                  <a:lnTo>
                    <a:pt x="12311" y="4117"/>
                  </a:lnTo>
                  <a:lnTo>
                    <a:pt x="12790" y="3838"/>
                  </a:lnTo>
                  <a:close/>
                  <a:moveTo>
                    <a:pt x="13230" y="4677"/>
                  </a:moveTo>
                  <a:cubicBezTo>
                    <a:pt x="13110" y="4717"/>
                    <a:pt x="12990" y="4797"/>
                    <a:pt x="12870" y="4837"/>
                  </a:cubicBezTo>
                  <a:cubicBezTo>
                    <a:pt x="12311" y="5077"/>
                    <a:pt x="11831" y="5436"/>
                    <a:pt x="11472" y="5916"/>
                  </a:cubicBezTo>
                  <a:lnTo>
                    <a:pt x="11432" y="5916"/>
                  </a:lnTo>
                  <a:cubicBezTo>
                    <a:pt x="11791" y="5436"/>
                    <a:pt x="12271" y="5037"/>
                    <a:pt x="12870" y="4797"/>
                  </a:cubicBezTo>
                  <a:cubicBezTo>
                    <a:pt x="12990" y="4757"/>
                    <a:pt x="13110" y="4677"/>
                    <a:pt x="13230" y="4677"/>
                  </a:cubicBezTo>
                  <a:close/>
                  <a:moveTo>
                    <a:pt x="8114" y="7235"/>
                  </a:moveTo>
                  <a:lnTo>
                    <a:pt x="8114" y="7315"/>
                  </a:lnTo>
                  <a:lnTo>
                    <a:pt x="7715" y="7355"/>
                  </a:lnTo>
                  <a:lnTo>
                    <a:pt x="7715" y="7355"/>
                  </a:lnTo>
                  <a:lnTo>
                    <a:pt x="8114" y="7235"/>
                  </a:lnTo>
                  <a:close/>
                  <a:moveTo>
                    <a:pt x="8394" y="8514"/>
                  </a:moveTo>
                  <a:lnTo>
                    <a:pt x="8394" y="8514"/>
                  </a:lnTo>
                  <a:cubicBezTo>
                    <a:pt x="8630" y="8553"/>
                    <a:pt x="8828" y="8593"/>
                    <a:pt x="9025" y="8594"/>
                  </a:cubicBezTo>
                  <a:lnTo>
                    <a:pt x="9025" y="8594"/>
                  </a:lnTo>
                  <a:cubicBezTo>
                    <a:pt x="8806" y="8593"/>
                    <a:pt x="8617" y="8588"/>
                    <a:pt x="8394" y="8514"/>
                  </a:cubicBezTo>
                  <a:close/>
                  <a:moveTo>
                    <a:pt x="12910" y="5556"/>
                  </a:moveTo>
                  <a:lnTo>
                    <a:pt x="12910" y="5596"/>
                  </a:lnTo>
                  <a:cubicBezTo>
                    <a:pt x="12671" y="5716"/>
                    <a:pt x="12471" y="5876"/>
                    <a:pt x="12311" y="6036"/>
                  </a:cubicBezTo>
                  <a:cubicBezTo>
                    <a:pt x="12071" y="6316"/>
                    <a:pt x="11831" y="6595"/>
                    <a:pt x="11671" y="6915"/>
                  </a:cubicBezTo>
                  <a:cubicBezTo>
                    <a:pt x="11432" y="7235"/>
                    <a:pt x="11192" y="7555"/>
                    <a:pt x="10912" y="7874"/>
                  </a:cubicBezTo>
                  <a:cubicBezTo>
                    <a:pt x="10432" y="8354"/>
                    <a:pt x="9753" y="8594"/>
                    <a:pt x="9073" y="8594"/>
                  </a:cubicBezTo>
                  <a:cubicBezTo>
                    <a:pt x="9062" y="8594"/>
                    <a:pt x="9051" y="8594"/>
                    <a:pt x="9040" y="8594"/>
                  </a:cubicBezTo>
                  <a:lnTo>
                    <a:pt x="9040" y="8594"/>
                  </a:lnTo>
                  <a:cubicBezTo>
                    <a:pt x="9717" y="8592"/>
                    <a:pt x="10394" y="8313"/>
                    <a:pt x="10872" y="7874"/>
                  </a:cubicBezTo>
                  <a:cubicBezTo>
                    <a:pt x="11152" y="7555"/>
                    <a:pt x="11392" y="7235"/>
                    <a:pt x="11591" y="6915"/>
                  </a:cubicBezTo>
                  <a:cubicBezTo>
                    <a:pt x="11831" y="6555"/>
                    <a:pt x="12071" y="6236"/>
                    <a:pt x="12351" y="5956"/>
                  </a:cubicBezTo>
                  <a:cubicBezTo>
                    <a:pt x="12511" y="5796"/>
                    <a:pt x="12711" y="5676"/>
                    <a:pt x="12910" y="5556"/>
                  </a:cubicBezTo>
                  <a:close/>
                  <a:moveTo>
                    <a:pt x="12151" y="7674"/>
                  </a:moveTo>
                  <a:cubicBezTo>
                    <a:pt x="11631" y="8554"/>
                    <a:pt x="10712" y="9153"/>
                    <a:pt x="9673" y="9233"/>
                  </a:cubicBezTo>
                  <a:lnTo>
                    <a:pt x="9713" y="9193"/>
                  </a:lnTo>
                  <a:lnTo>
                    <a:pt x="9713" y="9193"/>
                  </a:lnTo>
                  <a:cubicBezTo>
                    <a:pt x="9713" y="9193"/>
                    <a:pt x="9713" y="9193"/>
                    <a:pt x="9713" y="9193"/>
                  </a:cubicBezTo>
                  <a:cubicBezTo>
                    <a:pt x="10712" y="9073"/>
                    <a:pt x="11631" y="8514"/>
                    <a:pt x="12151" y="7674"/>
                  </a:cubicBezTo>
                  <a:close/>
                  <a:moveTo>
                    <a:pt x="9713" y="9193"/>
                  </a:moveTo>
                  <a:lnTo>
                    <a:pt x="9713" y="9193"/>
                  </a:lnTo>
                  <a:cubicBezTo>
                    <a:pt x="9420" y="9252"/>
                    <a:pt x="9128" y="9289"/>
                    <a:pt x="8835" y="9289"/>
                  </a:cubicBezTo>
                  <a:cubicBezTo>
                    <a:pt x="8728" y="9289"/>
                    <a:pt x="8621" y="9284"/>
                    <a:pt x="8514" y="9273"/>
                  </a:cubicBezTo>
                  <a:lnTo>
                    <a:pt x="8674" y="9273"/>
                  </a:lnTo>
                  <a:cubicBezTo>
                    <a:pt x="9034" y="9273"/>
                    <a:pt x="9393" y="9233"/>
                    <a:pt x="9713" y="9193"/>
                  </a:cubicBezTo>
                  <a:close/>
                  <a:moveTo>
                    <a:pt x="6451" y="9261"/>
                  </a:moveTo>
                  <a:cubicBezTo>
                    <a:pt x="6552" y="9261"/>
                    <a:pt x="6654" y="9265"/>
                    <a:pt x="6755" y="9273"/>
                  </a:cubicBezTo>
                  <a:cubicBezTo>
                    <a:pt x="6699" y="9271"/>
                    <a:pt x="6643" y="9270"/>
                    <a:pt x="6587" y="9270"/>
                  </a:cubicBezTo>
                  <a:cubicBezTo>
                    <a:pt x="5645" y="9270"/>
                    <a:pt x="4712" y="9584"/>
                    <a:pt x="3958" y="10113"/>
                  </a:cubicBezTo>
                  <a:cubicBezTo>
                    <a:pt x="4676" y="9574"/>
                    <a:pt x="5555" y="9261"/>
                    <a:pt x="6451" y="9261"/>
                  </a:cubicBezTo>
                  <a:close/>
                  <a:moveTo>
                    <a:pt x="10592" y="10113"/>
                  </a:moveTo>
                  <a:lnTo>
                    <a:pt x="10592" y="10152"/>
                  </a:lnTo>
                  <a:cubicBezTo>
                    <a:pt x="10482" y="10263"/>
                    <a:pt x="10305" y="10339"/>
                    <a:pt x="10153" y="10382"/>
                  </a:cubicBezTo>
                  <a:lnTo>
                    <a:pt x="10153" y="10382"/>
                  </a:lnTo>
                  <a:lnTo>
                    <a:pt x="10153" y="10352"/>
                  </a:lnTo>
                  <a:cubicBezTo>
                    <a:pt x="10312" y="10312"/>
                    <a:pt x="10472" y="10232"/>
                    <a:pt x="10592" y="10113"/>
                  </a:cubicBezTo>
                  <a:close/>
                  <a:moveTo>
                    <a:pt x="10752" y="10672"/>
                  </a:moveTo>
                  <a:lnTo>
                    <a:pt x="10752" y="10712"/>
                  </a:lnTo>
                  <a:lnTo>
                    <a:pt x="10432" y="10832"/>
                  </a:lnTo>
                  <a:lnTo>
                    <a:pt x="10432" y="10832"/>
                  </a:lnTo>
                  <a:lnTo>
                    <a:pt x="10752" y="10672"/>
                  </a:lnTo>
                  <a:close/>
                  <a:moveTo>
                    <a:pt x="6556" y="12231"/>
                  </a:moveTo>
                  <a:cubicBezTo>
                    <a:pt x="6516" y="12351"/>
                    <a:pt x="6396" y="12431"/>
                    <a:pt x="6316" y="12431"/>
                  </a:cubicBezTo>
                  <a:lnTo>
                    <a:pt x="6316" y="12391"/>
                  </a:lnTo>
                  <a:cubicBezTo>
                    <a:pt x="6396" y="12391"/>
                    <a:pt x="6476" y="12311"/>
                    <a:pt x="6516" y="12231"/>
                  </a:cubicBezTo>
                  <a:close/>
                  <a:moveTo>
                    <a:pt x="3518" y="12870"/>
                  </a:moveTo>
                  <a:lnTo>
                    <a:pt x="3518" y="12870"/>
                  </a:lnTo>
                  <a:cubicBezTo>
                    <a:pt x="3398" y="12950"/>
                    <a:pt x="3238" y="13030"/>
                    <a:pt x="3078" y="13030"/>
                  </a:cubicBezTo>
                  <a:lnTo>
                    <a:pt x="3118" y="12990"/>
                  </a:lnTo>
                  <a:cubicBezTo>
                    <a:pt x="3238" y="12990"/>
                    <a:pt x="3398" y="12950"/>
                    <a:pt x="3518" y="12870"/>
                  </a:cubicBezTo>
                  <a:close/>
                  <a:moveTo>
                    <a:pt x="7795" y="12950"/>
                  </a:moveTo>
                  <a:lnTo>
                    <a:pt x="7795" y="12990"/>
                  </a:lnTo>
                  <a:cubicBezTo>
                    <a:pt x="7555" y="13190"/>
                    <a:pt x="7315" y="13310"/>
                    <a:pt x="7035" y="13350"/>
                  </a:cubicBezTo>
                  <a:lnTo>
                    <a:pt x="7035" y="13310"/>
                  </a:lnTo>
                  <a:lnTo>
                    <a:pt x="7075" y="13310"/>
                  </a:lnTo>
                  <a:cubicBezTo>
                    <a:pt x="7315" y="13270"/>
                    <a:pt x="7555" y="13150"/>
                    <a:pt x="7795" y="12950"/>
                  </a:cubicBezTo>
                  <a:close/>
                  <a:moveTo>
                    <a:pt x="8314" y="13470"/>
                  </a:moveTo>
                  <a:cubicBezTo>
                    <a:pt x="7675" y="14029"/>
                    <a:pt x="6795" y="14349"/>
                    <a:pt x="5956" y="14349"/>
                  </a:cubicBezTo>
                  <a:cubicBezTo>
                    <a:pt x="5636" y="14349"/>
                    <a:pt x="5357" y="14309"/>
                    <a:pt x="5077" y="14229"/>
                  </a:cubicBezTo>
                  <a:lnTo>
                    <a:pt x="5077" y="14229"/>
                  </a:lnTo>
                  <a:cubicBezTo>
                    <a:pt x="5357" y="14309"/>
                    <a:pt x="5636" y="14309"/>
                    <a:pt x="5916" y="14309"/>
                  </a:cubicBezTo>
                  <a:cubicBezTo>
                    <a:pt x="5965" y="14311"/>
                    <a:pt x="6015" y="14312"/>
                    <a:pt x="6064" y="14312"/>
                  </a:cubicBezTo>
                  <a:cubicBezTo>
                    <a:pt x="6889" y="14312"/>
                    <a:pt x="7673" y="13998"/>
                    <a:pt x="8314" y="13470"/>
                  </a:cubicBezTo>
                  <a:close/>
                  <a:moveTo>
                    <a:pt x="8874" y="13710"/>
                  </a:moveTo>
                  <a:lnTo>
                    <a:pt x="8874" y="13750"/>
                  </a:lnTo>
                  <a:cubicBezTo>
                    <a:pt x="7954" y="14629"/>
                    <a:pt x="6715" y="15108"/>
                    <a:pt x="5436" y="15108"/>
                  </a:cubicBezTo>
                  <a:lnTo>
                    <a:pt x="5476" y="15068"/>
                  </a:lnTo>
                  <a:lnTo>
                    <a:pt x="5317" y="15068"/>
                  </a:lnTo>
                  <a:cubicBezTo>
                    <a:pt x="4597" y="15068"/>
                    <a:pt x="3878" y="14989"/>
                    <a:pt x="3198" y="14829"/>
                  </a:cubicBezTo>
                  <a:cubicBezTo>
                    <a:pt x="2679" y="14709"/>
                    <a:pt x="2239" y="14589"/>
                    <a:pt x="1759" y="14469"/>
                  </a:cubicBezTo>
                  <a:lnTo>
                    <a:pt x="1799" y="14469"/>
                  </a:lnTo>
                  <a:cubicBezTo>
                    <a:pt x="2279" y="14589"/>
                    <a:pt x="2759" y="14709"/>
                    <a:pt x="3238" y="14789"/>
                  </a:cubicBezTo>
                  <a:cubicBezTo>
                    <a:pt x="3918" y="14949"/>
                    <a:pt x="4597" y="15029"/>
                    <a:pt x="5317" y="15029"/>
                  </a:cubicBezTo>
                  <a:lnTo>
                    <a:pt x="5476" y="15029"/>
                  </a:lnTo>
                  <a:cubicBezTo>
                    <a:pt x="5524" y="15030"/>
                    <a:pt x="5572" y="15031"/>
                    <a:pt x="5620" y="15031"/>
                  </a:cubicBezTo>
                  <a:cubicBezTo>
                    <a:pt x="6811" y="15031"/>
                    <a:pt x="7990" y="14555"/>
                    <a:pt x="8874" y="13710"/>
                  </a:cubicBezTo>
                  <a:close/>
                  <a:moveTo>
                    <a:pt x="1920" y="15868"/>
                  </a:moveTo>
                  <a:lnTo>
                    <a:pt x="1920" y="15868"/>
                  </a:lnTo>
                  <a:cubicBezTo>
                    <a:pt x="2239" y="15988"/>
                    <a:pt x="2559" y="16068"/>
                    <a:pt x="2879" y="16068"/>
                  </a:cubicBezTo>
                  <a:cubicBezTo>
                    <a:pt x="2519" y="16068"/>
                    <a:pt x="2239" y="15988"/>
                    <a:pt x="1920" y="15868"/>
                  </a:cubicBezTo>
                  <a:close/>
                  <a:moveTo>
                    <a:pt x="1799" y="16907"/>
                  </a:moveTo>
                  <a:cubicBezTo>
                    <a:pt x="1640" y="16947"/>
                    <a:pt x="1520" y="16947"/>
                    <a:pt x="1360" y="16947"/>
                  </a:cubicBezTo>
                  <a:cubicBezTo>
                    <a:pt x="1351" y="16947"/>
                    <a:pt x="1341" y="16947"/>
                    <a:pt x="1331" y="16947"/>
                  </a:cubicBezTo>
                  <a:lnTo>
                    <a:pt x="1331" y="16947"/>
                  </a:lnTo>
                  <a:cubicBezTo>
                    <a:pt x="1487" y="16945"/>
                    <a:pt x="1643" y="16907"/>
                    <a:pt x="1799" y="16907"/>
                  </a:cubicBezTo>
                  <a:close/>
                  <a:moveTo>
                    <a:pt x="14949" y="1"/>
                  </a:moveTo>
                  <a:cubicBezTo>
                    <a:pt x="13870" y="560"/>
                    <a:pt x="12870" y="1280"/>
                    <a:pt x="11911" y="2079"/>
                  </a:cubicBezTo>
                  <a:cubicBezTo>
                    <a:pt x="11831" y="2199"/>
                    <a:pt x="11711" y="2279"/>
                    <a:pt x="11671" y="2319"/>
                  </a:cubicBezTo>
                  <a:cubicBezTo>
                    <a:pt x="11551" y="2359"/>
                    <a:pt x="11472" y="2439"/>
                    <a:pt x="11352" y="2479"/>
                  </a:cubicBezTo>
                  <a:cubicBezTo>
                    <a:pt x="11232" y="2559"/>
                    <a:pt x="11112" y="2639"/>
                    <a:pt x="10992" y="2679"/>
                  </a:cubicBezTo>
                  <a:cubicBezTo>
                    <a:pt x="10672" y="2958"/>
                    <a:pt x="10392" y="3278"/>
                    <a:pt x="10233" y="3638"/>
                  </a:cubicBezTo>
                  <a:cubicBezTo>
                    <a:pt x="10073" y="3918"/>
                    <a:pt x="9873" y="4157"/>
                    <a:pt x="9673" y="4397"/>
                  </a:cubicBezTo>
                  <a:cubicBezTo>
                    <a:pt x="9233" y="4757"/>
                    <a:pt x="8754" y="5037"/>
                    <a:pt x="8234" y="5197"/>
                  </a:cubicBezTo>
                  <a:cubicBezTo>
                    <a:pt x="8074" y="5276"/>
                    <a:pt x="7874" y="5356"/>
                    <a:pt x="7715" y="5436"/>
                  </a:cubicBezTo>
                  <a:cubicBezTo>
                    <a:pt x="6316" y="6156"/>
                    <a:pt x="5157" y="7235"/>
                    <a:pt x="4277" y="8554"/>
                  </a:cubicBezTo>
                  <a:cubicBezTo>
                    <a:pt x="2359" y="11272"/>
                    <a:pt x="1120" y="14509"/>
                    <a:pt x="41" y="17347"/>
                  </a:cubicBezTo>
                  <a:lnTo>
                    <a:pt x="1" y="17427"/>
                  </a:lnTo>
                  <a:lnTo>
                    <a:pt x="81" y="17427"/>
                  </a:lnTo>
                  <a:lnTo>
                    <a:pt x="321" y="17507"/>
                  </a:lnTo>
                  <a:lnTo>
                    <a:pt x="520" y="17546"/>
                  </a:lnTo>
                  <a:cubicBezTo>
                    <a:pt x="840" y="17626"/>
                    <a:pt x="1120" y="17786"/>
                    <a:pt x="1320" y="17986"/>
                  </a:cubicBezTo>
                  <a:cubicBezTo>
                    <a:pt x="1360" y="18026"/>
                    <a:pt x="1400" y="18026"/>
                    <a:pt x="1440" y="18026"/>
                  </a:cubicBezTo>
                  <a:cubicBezTo>
                    <a:pt x="1719" y="17986"/>
                    <a:pt x="1959" y="17866"/>
                    <a:pt x="2199" y="17706"/>
                  </a:cubicBezTo>
                  <a:cubicBezTo>
                    <a:pt x="2599" y="17467"/>
                    <a:pt x="3038" y="17307"/>
                    <a:pt x="3478" y="17267"/>
                  </a:cubicBezTo>
                  <a:cubicBezTo>
                    <a:pt x="3503" y="17263"/>
                    <a:pt x="3528" y="17261"/>
                    <a:pt x="3553" y="17261"/>
                  </a:cubicBezTo>
                  <a:cubicBezTo>
                    <a:pt x="3767" y="17261"/>
                    <a:pt x="3974" y="17407"/>
                    <a:pt x="4118" y="17586"/>
                  </a:cubicBezTo>
                  <a:cubicBezTo>
                    <a:pt x="4237" y="17786"/>
                    <a:pt x="4317" y="17866"/>
                    <a:pt x="4477" y="17866"/>
                  </a:cubicBezTo>
                  <a:cubicBezTo>
                    <a:pt x="4637" y="17826"/>
                    <a:pt x="4757" y="17786"/>
                    <a:pt x="4917" y="17706"/>
                  </a:cubicBezTo>
                  <a:cubicBezTo>
                    <a:pt x="5157" y="17586"/>
                    <a:pt x="5396" y="17507"/>
                    <a:pt x="5676" y="17507"/>
                  </a:cubicBezTo>
                  <a:cubicBezTo>
                    <a:pt x="5876" y="17507"/>
                    <a:pt x="6076" y="17546"/>
                    <a:pt x="6276" y="17626"/>
                  </a:cubicBezTo>
                  <a:cubicBezTo>
                    <a:pt x="7315" y="17267"/>
                    <a:pt x="8314" y="16707"/>
                    <a:pt x="9193" y="16068"/>
                  </a:cubicBezTo>
                  <a:cubicBezTo>
                    <a:pt x="9633" y="15828"/>
                    <a:pt x="9953" y="15388"/>
                    <a:pt x="10073" y="14909"/>
                  </a:cubicBezTo>
                  <a:cubicBezTo>
                    <a:pt x="10073" y="14549"/>
                    <a:pt x="9913" y="14149"/>
                    <a:pt x="9633" y="13909"/>
                  </a:cubicBezTo>
                  <a:cubicBezTo>
                    <a:pt x="9473" y="13710"/>
                    <a:pt x="9313" y="13510"/>
                    <a:pt x="9353" y="13350"/>
                  </a:cubicBezTo>
                  <a:cubicBezTo>
                    <a:pt x="9393" y="13270"/>
                    <a:pt x="9473" y="13190"/>
                    <a:pt x="9593" y="13150"/>
                  </a:cubicBezTo>
                  <a:cubicBezTo>
                    <a:pt x="10392" y="12750"/>
                    <a:pt x="11352" y="11232"/>
                    <a:pt x="12511" y="9433"/>
                  </a:cubicBezTo>
                  <a:lnTo>
                    <a:pt x="12551" y="9393"/>
                  </a:lnTo>
                  <a:cubicBezTo>
                    <a:pt x="13630" y="7754"/>
                    <a:pt x="13750" y="6995"/>
                    <a:pt x="14149" y="4757"/>
                  </a:cubicBezTo>
                  <a:cubicBezTo>
                    <a:pt x="14229" y="4397"/>
                    <a:pt x="14309" y="4037"/>
                    <a:pt x="14389" y="3638"/>
                  </a:cubicBezTo>
                  <a:cubicBezTo>
                    <a:pt x="14549" y="2798"/>
                    <a:pt x="14749" y="1959"/>
                    <a:pt x="15029" y="1120"/>
                  </a:cubicBezTo>
                  <a:cubicBezTo>
                    <a:pt x="15228" y="440"/>
                    <a:pt x="15308" y="121"/>
                    <a:pt x="15228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3138725" y="2406350"/>
              <a:ext cx="1283975" cy="1142500"/>
            </a:xfrm>
            <a:custGeom>
              <a:avLst/>
              <a:gdLst/>
              <a:ahLst/>
              <a:cxnLst/>
              <a:rect l="l" t="t" r="r" b="b"/>
              <a:pathLst>
                <a:path w="51359" h="45700" extrusionOk="0">
                  <a:moveTo>
                    <a:pt x="48375" y="2473"/>
                  </a:moveTo>
                  <a:lnTo>
                    <a:pt x="48375" y="2473"/>
                  </a:lnTo>
                  <a:cubicBezTo>
                    <a:pt x="48340" y="2628"/>
                    <a:pt x="48269" y="2771"/>
                    <a:pt x="48161" y="2878"/>
                  </a:cubicBezTo>
                  <a:cubicBezTo>
                    <a:pt x="48260" y="2755"/>
                    <a:pt x="48328" y="2617"/>
                    <a:pt x="48375" y="2473"/>
                  </a:cubicBezTo>
                  <a:close/>
                  <a:moveTo>
                    <a:pt x="49440" y="1719"/>
                  </a:moveTo>
                  <a:cubicBezTo>
                    <a:pt x="49280" y="2559"/>
                    <a:pt x="48881" y="3318"/>
                    <a:pt x="48321" y="3997"/>
                  </a:cubicBezTo>
                  <a:lnTo>
                    <a:pt x="48241" y="3997"/>
                  </a:lnTo>
                  <a:cubicBezTo>
                    <a:pt x="48841" y="3358"/>
                    <a:pt x="49240" y="2559"/>
                    <a:pt x="49440" y="1719"/>
                  </a:cubicBezTo>
                  <a:close/>
                  <a:moveTo>
                    <a:pt x="38309" y="6246"/>
                  </a:moveTo>
                  <a:cubicBezTo>
                    <a:pt x="38329" y="6246"/>
                    <a:pt x="38349" y="6256"/>
                    <a:pt x="38369" y="6276"/>
                  </a:cubicBezTo>
                  <a:lnTo>
                    <a:pt x="38249" y="6276"/>
                  </a:lnTo>
                  <a:cubicBezTo>
                    <a:pt x="38269" y="6256"/>
                    <a:pt x="38289" y="6246"/>
                    <a:pt x="38309" y="6246"/>
                  </a:cubicBezTo>
                  <a:close/>
                  <a:moveTo>
                    <a:pt x="38369" y="6276"/>
                  </a:moveTo>
                  <a:lnTo>
                    <a:pt x="38369" y="6276"/>
                  </a:lnTo>
                  <a:cubicBezTo>
                    <a:pt x="38449" y="6276"/>
                    <a:pt x="38529" y="6276"/>
                    <a:pt x="38569" y="6316"/>
                  </a:cubicBezTo>
                  <a:cubicBezTo>
                    <a:pt x="38489" y="6276"/>
                    <a:pt x="38449" y="6276"/>
                    <a:pt x="38369" y="6276"/>
                  </a:cubicBezTo>
                  <a:close/>
                  <a:moveTo>
                    <a:pt x="38569" y="6316"/>
                  </a:moveTo>
                  <a:lnTo>
                    <a:pt x="38569" y="6316"/>
                  </a:lnTo>
                  <a:cubicBezTo>
                    <a:pt x="38649" y="6396"/>
                    <a:pt x="38729" y="6475"/>
                    <a:pt x="38729" y="6595"/>
                  </a:cubicBezTo>
                  <a:cubicBezTo>
                    <a:pt x="38729" y="6715"/>
                    <a:pt x="38649" y="6835"/>
                    <a:pt x="38569" y="6875"/>
                  </a:cubicBezTo>
                  <a:cubicBezTo>
                    <a:pt x="38489" y="6915"/>
                    <a:pt x="38449" y="6915"/>
                    <a:pt x="38369" y="6955"/>
                  </a:cubicBezTo>
                  <a:cubicBezTo>
                    <a:pt x="38329" y="6955"/>
                    <a:pt x="38249" y="6915"/>
                    <a:pt x="38249" y="6875"/>
                  </a:cubicBezTo>
                  <a:lnTo>
                    <a:pt x="38329" y="6875"/>
                  </a:lnTo>
                  <a:cubicBezTo>
                    <a:pt x="38409" y="6875"/>
                    <a:pt x="38449" y="6875"/>
                    <a:pt x="38529" y="6835"/>
                  </a:cubicBezTo>
                  <a:cubicBezTo>
                    <a:pt x="38609" y="6795"/>
                    <a:pt x="38649" y="6675"/>
                    <a:pt x="38689" y="6595"/>
                  </a:cubicBezTo>
                  <a:cubicBezTo>
                    <a:pt x="38689" y="6475"/>
                    <a:pt x="38649" y="6396"/>
                    <a:pt x="38569" y="6316"/>
                  </a:cubicBezTo>
                  <a:close/>
                  <a:moveTo>
                    <a:pt x="38209" y="8636"/>
                  </a:moveTo>
                  <a:cubicBezTo>
                    <a:pt x="38210" y="8685"/>
                    <a:pt x="38216" y="8733"/>
                    <a:pt x="38230" y="8781"/>
                  </a:cubicBezTo>
                  <a:lnTo>
                    <a:pt x="38230" y="8781"/>
                  </a:lnTo>
                  <a:cubicBezTo>
                    <a:pt x="38216" y="8733"/>
                    <a:pt x="38210" y="8682"/>
                    <a:pt x="38209" y="8636"/>
                  </a:cubicBezTo>
                  <a:close/>
                  <a:moveTo>
                    <a:pt x="21263" y="7954"/>
                  </a:moveTo>
                  <a:cubicBezTo>
                    <a:pt x="21343" y="7954"/>
                    <a:pt x="21423" y="7994"/>
                    <a:pt x="21503" y="8034"/>
                  </a:cubicBezTo>
                  <a:cubicBezTo>
                    <a:pt x="21623" y="8074"/>
                    <a:pt x="21743" y="8194"/>
                    <a:pt x="21783" y="8354"/>
                  </a:cubicBezTo>
                  <a:cubicBezTo>
                    <a:pt x="21823" y="8514"/>
                    <a:pt x="21743" y="8674"/>
                    <a:pt x="21663" y="8794"/>
                  </a:cubicBezTo>
                  <a:cubicBezTo>
                    <a:pt x="21583" y="8913"/>
                    <a:pt x="21423" y="8993"/>
                    <a:pt x="21263" y="8993"/>
                  </a:cubicBezTo>
                  <a:cubicBezTo>
                    <a:pt x="21103" y="8953"/>
                    <a:pt x="20983" y="8873"/>
                    <a:pt x="20864" y="8754"/>
                  </a:cubicBezTo>
                  <a:cubicBezTo>
                    <a:pt x="20804" y="8664"/>
                    <a:pt x="20766" y="8552"/>
                    <a:pt x="20785" y="8434"/>
                  </a:cubicBezTo>
                  <a:lnTo>
                    <a:pt x="20785" y="8434"/>
                  </a:lnTo>
                  <a:cubicBezTo>
                    <a:pt x="20789" y="8539"/>
                    <a:pt x="20809" y="8659"/>
                    <a:pt x="20903" y="8754"/>
                  </a:cubicBezTo>
                  <a:cubicBezTo>
                    <a:pt x="20983" y="8873"/>
                    <a:pt x="21103" y="8953"/>
                    <a:pt x="21263" y="8953"/>
                  </a:cubicBezTo>
                  <a:cubicBezTo>
                    <a:pt x="21423" y="8953"/>
                    <a:pt x="21543" y="8873"/>
                    <a:pt x="21623" y="8754"/>
                  </a:cubicBezTo>
                  <a:cubicBezTo>
                    <a:pt x="21703" y="8634"/>
                    <a:pt x="21743" y="8514"/>
                    <a:pt x="21743" y="8354"/>
                  </a:cubicBezTo>
                  <a:cubicBezTo>
                    <a:pt x="21703" y="8234"/>
                    <a:pt x="21623" y="8114"/>
                    <a:pt x="21463" y="8034"/>
                  </a:cubicBezTo>
                  <a:cubicBezTo>
                    <a:pt x="21383" y="7994"/>
                    <a:pt x="21303" y="7994"/>
                    <a:pt x="21263" y="7994"/>
                  </a:cubicBezTo>
                  <a:cubicBezTo>
                    <a:pt x="21183" y="7994"/>
                    <a:pt x="21103" y="7994"/>
                    <a:pt x="21063" y="8034"/>
                  </a:cubicBezTo>
                  <a:lnTo>
                    <a:pt x="21063" y="7994"/>
                  </a:lnTo>
                  <a:cubicBezTo>
                    <a:pt x="21103" y="7954"/>
                    <a:pt x="21183" y="7954"/>
                    <a:pt x="21263" y="7954"/>
                  </a:cubicBezTo>
                  <a:close/>
                  <a:moveTo>
                    <a:pt x="11631" y="7634"/>
                  </a:moveTo>
                  <a:lnTo>
                    <a:pt x="12031" y="9033"/>
                  </a:lnTo>
                  <a:lnTo>
                    <a:pt x="11991" y="9033"/>
                  </a:lnTo>
                  <a:lnTo>
                    <a:pt x="11631" y="7634"/>
                  </a:lnTo>
                  <a:close/>
                  <a:moveTo>
                    <a:pt x="38689" y="8154"/>
                  </a:moveTo>
                  <a:cubicBezTo>
                    <a:pt x="38769" y="8154"/>
                    <a:pt x="38809" y="8154"/>
                    <a:pt x="38889" y="8194"/>
                  </a:cubicBezTo>
                  <a:cubicBezTo>
                    <a:pt x="39009" y="8274"/>
                    <a:pt x="39129" y="8354"/>
                    <a:pt x="39169" y="8514"/>
                  </a:cubicBezTo>
                  <a:cubicBezTo>
                    <a:pt x="39209" y="8634"/>
                    <a:pt x="39169" y="8794"/>
                    <a:pt x="39089" y="8913"/>
                  </a:cubicBezTo>
                  <a:cubicBezTo>
                    <a:pt x="39009" y="9033"/>
                    <a:pt x="38889" y="9073"/>
                    <a:pt x="38729" y="9113"/>
                  </a:cubicBezTo>
                  <a:lnTo>
                    <a:pt x="38689" y="9113"/>
                  </a:lnTo>
                  <a:cubicBezTo>
                    <a:pt x="38809" y="9073"/>
                    <a:pt x="38929" y="9033"/>
                    <a:pt x="39009" y="8913"/>
                  </a:cubicBezTo>
                  <a:cubicBezTo>
                    <a:pt x="39169" y="8674"/>
                    <a:pt x="39089" y="8354"/>
                    <a:pt x="38849" y="8274"/>
                  </a:cubicBezTo>
                  <a:cubicBezTo>
                    <a:pt x="38769" y="8234"/>
                    <a:pt x="38689" y="8194"/>
                    <a:pt x="38649" y="8194"/>
                  </a:cubicBezTo>
                  <a:lnTo>
                    <a:pt x="38489" y="8194"/>
                  </a:lnTo>
                  <a:cubicBezTo>
                    <a:pt x="38569" y="8154"/>
                    <a:pt x="38609" y="8154"/>
                    <a:pt x="38689" y="8154"/>
                  </a:cubicBezTo>
                  <a:close/>
                  <a:moveTo>
                    <a:pt x="8993" y="6036"/>
                  </a:moveTo>
                  <a:cubicBezTo>
                    <a:pt x="9593" y="7075"/>
                    <a:pt x="9992" y="8234"/>
                    <a:pt x="10112" y="9433"/>
                  </a:cubicBezTo>
                  <a:cubicBezTo>
                    <a:pt x="9952" y="8234"/>
                    <a:pt x="9553" y="7075"/>
                    <a:pt x="8953" y="6036"/>
                  </a:cubicBezTo>
                  <a:close/>
                  <a:moveTo>
                    <a:pt x="42126" y="10232"/>
                  </a:moveTo>
                  <a:lnTo>
                    <a:pt x="42126" y="10232"/>
                  </a:lnTo>
                  <a:cubicBezTo>
                    <a:pt x="42123" y="10285"/>
                    <a:pt x="42120" y="10337"/>
                    <a:pt x="42117" y="10390"/>
                  </a:cubicBezTo>
                  <a:lnTo>
                    <a:pt x="42117" y="10390"/>
                  </a:lnTo>
                  <a:cubicBezTo>
                    <a:pt x="42120" y="10337"/>
                    <a:pt x="42123" y="10285"/>
                    <a:pt x="42126" y="10232"/>
                  </a:cubicBezTo>
                  <a:close/>
                  <a:moveTo>
                    <a:pt x="13390" y="8674"/>
                  </a:moveTo>
                  <a:lnTo>
                    <a:pt x="13589" y="10672"/>
                  </a:lnTo>
                  <a:lnTo>
                    <a:pt x="13350" y="8674"/>
                  </a:lnTo>
                  <a:close/>
                  <a:moveTo>
                    <a:pt x="5836" y="4957"/>
                  </a:moveTo>
                  <a:cubicBezTo>
                    <a:pt x="8274" y="6835"/>
                    <a:pt x="9513" y="9873"/>
                    <a:pt x="9113" y="12910"/>
                  </a:cubicBezTo>
                  <a:lnTo>
                    <a:pt x="9073" y="12910"/>
                  </a:lnTo>
                  <a:cubicBezTo>
                    <a:pt x="9473" y="9873"/>
                    <a:pt x="8234" y="6835"/>
                    <a:pt x="5836" y="4957"/>
                  </a:cubicBezTo>
                  <a:close/>
                  <a:moveTo>
                    <a:pt x="19904" y="11391"/>
                  </a:moveTo>
                  <a:cubicBezTo>
                    <a:pt x="20104" y="11511"/>
                    <a:pt x="20264" y="11671"/>
                    <a:pt x="20304" y="11871"/>
                  </a:cubicBezTo>
                  <a:cubicBezTo>
                    <a:pt x="20384" y="12071"/>
                    <a:pt x="20384" y="12271"/>
                    <a:pt x="20304" y="12471"/>
                  </a:cubicBezTo>
                  <a:cubicBezTo>
                    <a:pt x="20184" y="12670"/>
                    <a:pt x="19984" y="12790"/>
                    <a:pt x="19784" y="12870"/>
                  </a:cubicBezTo>
                  <a:cubicBezTo>
                    <a:pt x="19704" y="12870"/>
                    <a:pt x="19625" y="12910"/>
                    <a:pt x="19545" y="12910"/>
                  </a:cubicBezTo>
                  <a:cubicBezTo>
                    <a:pt x="19425" y="12910"/>
                    <a:pt x="19265" y="12870"/>
                    <a:pt x="19185" y="12790"/>
                  </a:cubicBezTo>
                  <a:cubicBezTo>
                    <a:pt x="18985" y="12670"/>
                    <a:pt x="18865" y="12510"/>
                    <a:pt x="18825" y="12311"/>
                  </a:cubicBezTo>
                  <a:cubicBezTo>
                    <a:pt x="18785" y="12111"/>
                    <a:pt x="18825" y="11871"/>
                    <a:pt x="18945" y="11711"/>
                  </a:cubicBezTo>
                  <a:lnTo>
                    <a:pt x="18945" y="11751"/>
                  </a:lnTo>
                  <a:cubicBezTo>
                    <a:pt x="18745" y="12111"/>
                    <a:pt x="18825" y="12550"/>
                    <a:pt x="19225" y="12790"/>
                  </a:cubicBezTo>
                  <a:cubicBezTo>
                    <a:pt x="19305" y="12870"/>
                    <a:pt x="19425" y="12870"/>
                    <a:pt x="19545" y="12870"/>
                  </a:cubicBezTo>
                  <a:lnTo>
                    <a:pt x="19784" y="12870"/>
                  </a:lnTo>
                  <a:cubicBezTo>
                    <a:pt x="19984" y="12790"/>
                    <a:pt x="20144" y="12670"/>
                    <a:pt x="20264" y="12471"/>
                  </a:cubicBezTo>
                  <a:cubicBezTo>
                    <a:pt x="20344" y="12311"/>
                    <a:pt x="20344" y="12071"/>
                    <a:pt x="20304" y="11911"/>
                  </a:cubicBezTo>
                  <a:cubicBezTo>
                    <a:pt x="20224" y="11711"/>
                    <a:pt x="20104" y="11511"/>
                    <a:pt x="19904" y="11391"/>
                  </a:cubicBezTo>
                  <a:close/>
                  <a:moveTo>
                    <a:pt x="37050" y="15108"/>
                  </a:moveTo>
                  <a:lnTo>
                    <a:pt x="37090" y="15188"/>
                  </a:lnTo>
                  <a:lnTo>
                    <a:pt x="37010" y="17826"/>
                  </a:lnTo>
                  <a:lnTo>
                    <a:pt x="36970" y="17826"/>
                  </a:lnTo>
                  <a:lnTo>
                    <a:pt x="37050" y="15188"/>
                  </a:lnTo>
                  <a:lnTo>
                    <a:pt x="37050" y="15108"/>
                  </a:lnTo>
                  <a:close/>
                  <a:moveTo>
                    <a:pt x="39808" y="14869"/>
                  </a:moveTo>
                  <a:lnTo>
                    <a:pt x="39249" y="17906"/>
                  </a:lnTo>
                  <a:lnTo>
                    <a:pt x="39209" y="17906"/>
                  </a:lnTo>
                  <a:lnTo>
                    <a:pt x="39768" y="14869"/>
                  </a:lnTo>
                  <a:close/>
                  <a:moveTo>
                    <a:pt x="13709" y="18466"/>
                  </a:moveTo>
                  <a:cubicBezTo>
                    <a:pt x="13869" y="18466"/>
                    <a:pt x="13989" y="18586"/>
                    <a:pt x="14029" y="18745"/>
                  </a:cubicBezTo>
                  <a:cubicBezTo>
                    <a:pt x="13949" y="18626"/>
                    <a:pt x="13829" y="18506"/>
                    <a:pt x="13709" y="18466"/>
                  </a:cubicBezTo>
                  <a:close/>
                  <a:moveTo>
                    <a:pt x="14029" y="18745"/>
                  </a:moveTo>
                  <a:lnTo>
                    <a:pt x="14029" y="18745"/>
                  </a:lnTo>
                  <a:cubicBezTo>
                    <a:pt x="14109" y="18905"/>
                    <a:pt x="14109" y="19065"/>
                    <a:pt x="13989" y="19185"/>
                  </a:cubicBezTo>
                  <a:cubicBezTo>
                    <a:pt x="14069" y="19065"/>
                    <a:pt x="14069" y="18905"/>
                    <a:pt x="14029" y="18745"/>
                  </a:cubicBezTo>
                  <a:close/>
                  <a:moveTo>
                    <a:pt x="13270" y="18985"/>
                  </a:moveTo>
                  <a:cubicBezTo>
                    <a:pt x="13310" y="19145"/>
                    <a:pt x="13430" y="19265"/>
                    <a:pt x="13549" y="19305"/>
                  </a:cubicBezTo>
                  <a:cubicBezTo>
                    <a:pt x="13390" y="19265"/>
                    <a:pt x="13270" y="19145"/>
                    <a:pt x="13270" y="18985"/>
                  </a:cubicBezTo>
                  <a:close/>
                  <a:moveTo>
                    <a:pt x="25180" y="20144"/>
                  </a:moveTo>
                  <a:lnTo>
                    <a:pt x="25180" y="20144"/>
                  </a:lnTo>
                  <a:cubicBezTo>
                    <a:pt x="25060" y="20264"/>
                    <a:pt x="24940" y="20424"/>
                    <a:pt x="24940" y="20584"/>
                  </a:cubicBezTo>
                  <a:cubicBezTo>
                    <a:pt x="24940" y="20424"/>
                    <a:pt x="25020" y="20224"/>
                    <a:pt x="25180" y="20144"/>
                  </a:cubicBezTo>
                  <a:close/>
                  <a:moveTo>
                    <a:pt x="25540" y="19984"/>
                  </a:moveTo>
                  <a:cubicBezTo>
                    <a:pt x="25620" y="19984"/>
                    <a:pt x="25660" y="20024"/>
                    <a:pt x="25740" y="20024"/>
                  </a:cubicBezTo>
                  <a:cubicBezTo>
                    <a:pt x="25899" y="20104"/>
                    <a:pt x="26019" y="20224"/>
                    <a:pt x="26099" y="20424"/>
                  </a:cubicBezTo>
                  <a:cubicBezTo>
                    <a:pt x="26179" y="20584"/>
                    <a:pt x="26179" y="20784"/>
                    <a:pt x="26099" y="20984"/>
                  </a:cubicBezTo>
                  <a:lnTo>
                    <a:pt x="26099" y="21024"/>
                  </a:lnTo>
                  <a:cubicBezTo>
                    <a:pt x="25939" y="21303"/>
                    <a:pt x="25660" y="21463"/>
                    <a:pt x="25340" y="21463"/>
                  </a:cubicBezTo>
                  <a:cubicBezTo>
                    <a:pt x="25260" y="21463"/>
                    <a:pt x="25180" y="21463"/>
                    <a:pt x="25100" y="21423"/>
                  </a:cubicBezTo>
                  <a:lnTo>
                    <a:pt x="25300" y="21423"/>
                  </a:lnTo>
                  <a:cubicBezTo>
                    <a:pt x="25620" y="21423"/>
                    <a:pt x="25899" y="21263"/>
                    <a:pt x="26059" y="20984"/>
                  </a:cubicBezTo>
                  <a:cubicBezTo>
                    <a:pt x="26139" y="20824"/>
                    <a:pt x="26139" y="20624"/>
                    <a:pt x="26059" y="20424"/>
                  </a:cubicBezTo>
                  <a:cubicBezTo>
                    <a:pt x="26019" y="20264"/>
                    <a:pt x="25899" y="20144"/>
                    <a:pt x="25740" y="20064"/>
                  </a:cubicBezTo>
                  <a:cubicBezTo>
                    <a:pt x="25660" y="20024"/>
                    <a:pt x="25620" y="20024"/>
                    <a:pt x="25540" y="20024"/>
                  </a:cubicBezTo>
                  <a:cubicBezTo>
                    <a:pt x="25420" y="20024"/>
                    <a:pt x="25300" y="20064"/>
                    <a:pt x="25180" y="20144"/>
                  </a:cubicBezTo>
                  <a:cubicBezTo>
                    <a:pt x="25260" y="20064"/>
                    <a:pt x="25420" y="19984"/>
                    <a:pt x="25540" y="19984"/>
                  </a:cubicBezTo>
                  <a:close/>
                  <a:moveTo>
                    <a:pt x="20704" y="21543"/>
                  </a:moveTo>
                  <a:cubicBezTo>
                    <a:pt x="20704" y="22183"/>
                    <a:pt x="20864" y="22822"/>
                    <a:pt x="21143" y="23382"/>
                  </a:cubicBezTo>
                  <a:cubicBezTo>
                    <a:pt x="20824" y="22822"/>
                    <a:pt x="20664" y="22183"/>
                    <a:pt x="20664" y="21543"/>
                  </a:cubicBezTo>
                  <a:close/>
                  <a:moveTo>
                    <a:pt x="42057" y="11197"/>
                  </a:moveTo>
                  <a:cubicBezTo>
                    <a:pt x="42024" y="11612"/>
                    <a:pt x="41989" y="12027"/>
                    <a:pt x="41966" y="12431"/>
                  </a:cubicBezTo>
                  <a:cubicBezTo>
                    <a:pt x="41487" y="17107"/>
                    <a:pt x="40288" y="21703"/>
                    <a:pt x="38409" y="26020"/>
                  </a:cubicBezTo>
                  <a:cubicBezTo>
                    <a:pt x="40288" y="21663"/>
                    <a:pt x="41447" y="17027"/>
                    <a:pt x="41886" y="12311"/>
                  </a:cubicBezTo>
                  <a:cubicBezTo>
                    <a:pt x="41971" y="11930"/>
                    <a:pt x="42022" y="11561"/>
                    <a:pt x="42057" y="11197"/>
                  </a:cubicBezTo>
                  <a:close/>
                  <a:moveTo>
                    <a:pt x="31145" y="25803"/>
                  </a:moveTo>
                  <a:cubicBezTo>
                    <a:pt x="31168" y="25803"/>
                    <a:pt x="31192" y="25808"/>
                    <a:pt x="31215" y="25820"/>
                  </a:cubicBezTo>
                  <a:lnTo>
                    <a:pt x="31415" y="25820"/>
                  </a:lnTo>
                  <a:cubicBezTo>
                    <a:pt x="31535" y="25860"/>
                    <a:pt x="31655" y="25980"/>
                    <a:pt x="31695" y="26099"/>
                  </a:cubicBezTo>
                  <a:cubicBezTo>
                    <a:pt x="31775" y="26259"/>
                    <a:pt x="31775" y="26419"/>
                    <a:pt x="31695" y="26539"/>
                  </a:cubicBezTo>
                  <a:cubicBezTo>
                    <a:pt x="31735" y="26419"/>
                    <a:pt x="31735" y="26259"/>
                    <a:pt x="31695" y="26139"/>
                  </a:cubicBezTo>
                  <a:cubicBezTo>
                    <a:pt x="31615" y="26020"/>
                    <a:pt x="31535" y="25940"/>
                    <a:pt x="31375" y="25900"/>
                  </a:cubicBezTo>
                  <a:cubicBezTo>
                    <a:pt x="31335" y="25860"/>
                    <a:pt x="31255" y="25860"/>
                    <a:pt x="31215" y="25860"/>
                  </a:cubicBezTo>
                  <a:lnTo>
                    <a:pt x="30975" y="25860"/>
                  </a:lnTo>
                  <a:cubicBezTo>
                    <a:pt x="31032" y="25831"/>
                    <a:pt x="31088" y="25803"/>
                    <a:pt x="31145" y="25803"/>
                  </a:cubicBezTo>
                  <a:close/>
                  <a:moveTo>
                    <a:pt x="30775" y="26339"/>
                  </a:moveTo>
                  <a:lnTo>
                    <a:pt x="30775" y="26419"/>
                  </a:lnTo>
                  <a:cubicBezTo>
                    <a:pt x="30815" y="26539"/>
                    <a:pt x="30895" y="26659"/>
                    <a:pt x="31015" y="26739"/>
                  </a:cubicBezTo>
                  <a:cubicBezTo>
                    <a:pt x="31055" y="26779"/>
                    <a:pt x="31175" y="26819"/>
                    <a:pt x="31255" y="26819"/>
                  </a:cubicBezTo>
                  <a:cubicBezTo>
                    <a:pt x="31175" y="26819"/>
                    <a:pt x="31055" y="26779"/>
                    <a:pt x="30975" y="26739"/>
                  </a:cubicBezTo>
                  <a:cubicBezTo>
                    <a:pt x="30855" y="26659"/>
                    <a:pt x="30775" y="26499"/>
                    <a:pt x="30736" y="26379"/>
                  </a:cubicBezTo>
                  <a:lnTo>
                    <a:pt x="30775" y="26339"/>
                  </a:lnTo>
                  <a:close/>
                  <a:moveTo>
                    <a:pt x="31695" y="26539"/>
                  </a:moveTo>
                  <a:cubicBezTo>
                    <a:pt x="31655" y="26659"/>
                    <a:pt x="31535" y="26779"/>
                    <a:pt x="31375" y="26819"/>
                  </a:cubicBezTo>
                  <a:cubicBezTo>
                    <a:pt x="31495" y="26779"/>
                    <a:pt x="31615" y="26659"/>
                    <a:pt x="31695" y="26539"/>
                  </a:cubicBezTo>
                  <a:close/>
                  <a:moveTo>
                    <a:pt x="17626" y="30456"/>
                  </a:moveTo>
                  <a:lnTo>
                    <a:pt x="17666" y="30496"/>
                  </a:lnTo>
                  <a:cubicBezTo>
                    <a:pt x="18026" y="31335"/>
                    <a:pt x="18545" y="32135"/>
                    <a:pt x="19105" y="32894"/>
                  </a:cubicBezTo>
                  <a:cubicBezTo>
                    <a:pt x="18505" y="32175"/>
                    <a:pt x="17986" y="31335"/>
                    <a:pt x="17626" y="30456"/>
                  </a:cubicBezTo>
                  <a:close/>
                  <a:moveTo>
                    <a:pt x="25113" y="32213"/>
                  </a:moveTo>
                  <a:cubicBezTo>
                    <a:pt x="25685" y="32213"/>
                    <a:pt x="26092" y="32831"/>
                    <a:pt x="25859" y="33374"/>
                  </a:cubicBezTo>
                  <a:cubicBezTo>
                    <a:pt x="25780" y="33653"/>
                    <a:pt x="25540" y="33893"/>
                    <a:pt x="25260" y="33973"/>
                  </a:cubicBezTo>
                  <a:cubicBezTo>
                    <a:pt x="25220" y="33973"/>
                    <a:pt x="25140" y="34013"/>
                    <a:pt x="25060" y="34013"/>
                  </a:cubicBezTo>
                  <a:cubicBezTo>
                    <a:pt x="24820" y="34013"/>
                    <a:pt x="24620" y="33893"/>
                    <a:pt x="24461" y="33733"/>
                  </a:cubicBezTo>
                  <a:cubicBezTo>
                    <a:pt x="24251" y="33559"/>
                    <a:pt x="24133" y="33324"/>
                    <a:pt x="24133" y="33080"/>
                  </a:cubicBezTo>
                  <a:lnTo>
                    <a:pt x="24133" y="33080"/>
                  </a:lnTo>
                  <a:cubicBezTo>
                    <a:pt x="24133" y="33323"/>
                    <a:pt x="24251" y="33554"/>
                    <a:pt x="24461" y="33693"/>
                  </a:cubicBezTo>
                  <a:cubicBezTo>
                    <a:pt x="24620" y="33853"/>
                    <a:pt x="24820" y="33933"/>
                    <a:pt x="25060" y="33973"/>
                  </a:cubicBezTo>
                  <a:cubicBezTo>
                    <a:pt x="25100" y="33973"/>
                    <a:pt x="25180" y="33933"/>
                    <a:pt x="25220" y="33933"/>
                  </a:cubicBezTo>
                  <a:cubicBezTo>
                    <a:pt x="25819" y="33733"/>
                    <a:pt x="26019" y="33054"/>
                    <a:pt x="25700" y="32534"/>
                  </a:cubicBezTo>
                  <a:cubicBezTo>
                    <a:pt x="25560" y="32360"/>
                    <a:pt x="25330" y="32247"/>
                    <a:pt x="25115" y="32247"/>
                  </a:cubicBezTo>
                  <a:cubicBezTo>
                    <a:pt x="25083" y="32247"/>
                    <a:pt x="25051" y="32249"/>
                    <a:pt x="25020" y="32254"/>
                  </a:cubicBezTo>
                  <a:lnTo>
                    <a:pt x="24940" y="32254"/>
                  </a:lnTo>
                  <a:cubicBezTo>
                    <a:pt x="24620" y="32254"/>
                    <a:pt x="24381" y="32414"/>
                    <a:pt x="24221" y="32654"/>
                  </a:cubicBezTo>
                  <a:lnTo>
                    <a:pt x="24181" y="32654"/>
                  </a:lnTo>
                  <a:cubicBezTo>
                    <a:pt x="24341" y="32414"/>
                    <a:pt x="24620" y="32215"/>
                    <a:pt x="24940" y="32215"/>
                  </a:cubicBezTo>
                  <a:lnTo>
                    <a:pt x="25060" y="32215"/>
                  </a:lnTo>
                  <a:cubicBezTo>
                    <a:pt x="25078" y="32213"/>
                    <a:pt x="25096" y="32213"/>
                    <a:pt x="25113" y="32213"/>
                  </a:cubicBezTo>
                  <a:close/>
                  <a:moveTo>
                    <a:pt x="30775" y="32615"/>
                  </a:moveTo>
                  <a:cubicBezTo>
                    <a:pt x="30775" y="33294"/>
                    <a:pt x="30615" y="33933"/>
                    <a:pt x="30336" y="34533"/>
                  </a:cubicBezTo>
                  <a:cubicBezTo>
                    <a:pt x="30615" y="33933"/>
                    <a:pt x="30775" y="33254"/>
                    <a:pt x="30775" y="32615"/>
                  </a:cubicBezTo>
                  <a:close/>
                  <a:moveTo>
                    <a:pt x="13789" y="27498"/>
                  </a:moveTo>
                  <a:lnTo>
                    <a:pt x="13789" y="27498"/>
                  </a:lnTo>
                  <a:cubicBezTo>
                    <a:pt x="14149" y="28258"/>
                    <a:pt x="14469" y="29057"/>
                    <a:pt x="14748" y="29856"/>
                  </a:cubicBezTo>
                  <a:cubicBezTo>
                    <a:pt x="14988" y="30416"/>
                    <a:pt x="15188" y="31015"/>
                    <a:pt x="15428" y="31575"/>
                  </a:cubicBezTo>
                  <a:lnTo>
                    <a:pt x="15428" y="31615"/>
                  </a:lnTo>
                  <a:cubicBezTo>
                    <a:pt x="15986" y="32918"/>
                    <a:pt x="16593" y="33859"/>
                    <a:pt x="17303" y="34570"/>
                  </a:cubicBezTo>
                  <a:lnTo>
                    <a:pt x="17303" y="34570"/>
                  </a:lnTo>
                  <a:cubicBezTo>
                    <a:pt x="16580" y="33848"/>
                    <a:pt x="15948" y="32881"/>
                    <a:pt x="15388" y="31575"/>
                  </a:cubicBezTo>
                  <a:cubicBezTo>
                    <a:pt x="15148" y="31015"/>
                    <a:pt x="14948" y="30456"/>
                    <a:pt x="14748" y="29896"/>
                  </a:cubicBezTo>
                  <a:cubicBezTo>
                    <a:pt x="14469" y="29097"/>
                    <a:pt x="14149" y="28298"/>
                    <a:pt x="13789" y="27498"/>
                  </a:cubicBezTo>
                  <a:close/>
                  <a:moveTo>
                    <a:pt x="32574" y="34493"/>
                  </a:moveTo>
                  <a:lnTo>
                    <a:pt x="32574" y="34533"/>
                  </a:lnTo>
                  <a:lnTo>
                    <a:pt x="31815" y="36091"/>
                  </a:lnTo>
                  <a:lnTo>
                    <a:pt x="32574" y="34493"/>
                  </a:lnTo>
                  <a:close/>
                  <a:moveTo>
                    <a:pt x="11111" y="23222"/>
                  </a:moveTo>
                  <a:lnTo>
                    <a:pt x="11111" y="23302"/>
                  </a:lnTo>
                  <a:cubicBezTo>
                    <a:pt x="12031" y="29297"/>
                    <a:pt x="14908" y="34812"/>
                    <a:pt x="19305" y="38969"/>
                  </a:cubicBezTo>
                  <a:lnTo>
                    <a:pt x="19265" y="38969"/>
                  </a:lnTo>
                  <a:cubicBezTo>
                    <a:pt x="14868" y="34772"/>
                    <a:pt x="11991" y="29257"/>
                    <a:pt x="11071" y="23262"/>
                  </a:cubicBezTo>
                  <a:lnTo>
                    <a:pt x="11111" y="23222"/>
                  </a:lnTo>
                  <a:close/>
                  <a:moveTo>
                    <a:pt x="45883" y="7155"/>
                  </a:moveTo>
                  <a:cubicBezTo>
                    <a:pt x="45923" y="7155"/>
                    <a:pt x="45923" y="7195"/>
                    <a:pt x="45963" y="7195"/>
                  </a:cubicBezTo>
                  <a:cubicBezTo>
                    <a:pt x="45963" y="7195"/>
                    <a:pt x="46003" y="7235"/>
                    <a:pt x="46003" y="7275"/>
                  </a:cubicBezTo>
                  <a:cubicBezTo>
                    <a:pt x="45963" y="7315"/>
                    <a:pt x="45963" y="7315"/>
                    <a:pt x="45923" y="7315"/>
                  </a:cubicBezTo>
                  <a:lnTo>
                    <a:pt x="45923" y="7355"/>
                  </a:lnTo>
                  <a:cubicBezTo>
                    <a:pt x="44444" y="9113"/>
                    <a:pt x="44125" y="11951"/>
                    <a:pt x="43725" y="15548"/>
                  </a:cubicBezTo>
                  <a:cubicBezTo>
                    <a:pt x="43205" y="20184"/>
                    <a:pt x="42526" y="26020"/>
                    <a:pt x="39049" y="32374"/>
                  </a:cubicBezTo>
                  <a:cubicBezTo>
                    <a:pt x="38889" y="32574"/>
                    <a:pt x="38769" y="32814"/>
                    <a:pt x="38649" y="33054"/>
                  </a:cubicBezTo>
                  <a:cubicBezTo>
                    <a:pt x="33813" y="41287"/>
                    <a:pt x="29297" y="43086"/>
                    <a:pt x="27019" y="43445"/>
                  </a:cubicBezTo>
                  <a:cubicBezTo>
                    <a:pt x="26899" y="43445"/>
                    <a:pt x="26899" y="43286"/>
                    <a:pt x="27019" y="43246"/>
                  </a:cubicBezTo>
                  <a:cubicBezTo>
                    <a:pt x="29257" y="42926"/>
                    <a:pt x="33733" y="41127"/>
                    <a:pt x="38489" y="32974"/>
                  </a:cubicBezTo>
                  <a:cubicBezTo>
                    <a:pt x="38849" y="32334"/>
                    <a:pt x="39169" y="31735"/>
                    <a:pt x="39488" y="31135"/>
                  </a:cubicBezTo>
                  <a:cubicBezTo>
                    <a:pt x="42486" y="25300"/>
                    <a:pt x="43085" y="19904"/>
                    <a:pt x="43565" y="15468"/>
                  </a:cubicBezTo>
                  <a:cubicBezTo>
                    <a:pt x="44005" y="11871"/>
                    <a:pt x="44324" y="9033"/>
                    <a:pt x="45803" y="7195"/>
                  </a:cubicBezTo>
                  <a:cubicBezTo>
                    <a:pt x="45843" y="7195"/>
                    <a:pt x="45843" y="7155"/>
                    <a:pt x="45883" y="7155"/>
                  </a:cubicBezTo>
                  <a:close/>
                  <a:moveTo>
                    <a:pt x="5516" y="7195"/>
                  </a:moveTo>
                  <a:cubicBezTo>
                    <a:pt x="5516" y="7195"/>
                    <a:pt x="5556" y="7235"/>
                    <a:pt x="5556" y="7235"/>
                  </a:cubicBezTo>
                  <a:cubicBezTo>
                    <a:pt x="7075" y="9033"/>
                    <a:pt x="7394" y="11911"/>
                    <a:pt x="7794" y="15508"/>
                  </a:cubicBezTo>
                  <a:cubicBezTo>
                    <a:pt x="8354" y="20384"/>
                    <a:pt x="9073" y="26419"/>
                    <a:pt x="12910" y="33014"/>
                  </a:cubicBezTo>
                  <a:lnTo>
                    <a:pt x="13030" y="33174"/>
                  </a:lnTo>
                  <a:cubicBezTo>
                    <a:pt x="17746" y="41207"/>
                    <a:pt x="22182" y="42966"/>
                    <a:pt x="24381" y="43286"/>
                  </a:cubicBezTo>
                  <a:cubicBezTo>
                    <a:pt x="24421" y="43286"/>
                    <a:pt x="24421" y="43325"/>
                    <a:pt x="24461" y="43325"/>
                  </a:cubicBezTo>
                  <a:cubicBezTo>
                    <a:pt x="24461" y="43365"/>
                    <a:pt x="24461" y="43405"/>
                    <a:pt x="24461" y="43405"/>
                  </a:cubicBezTo>
                  <a:cubicBezTo>
                    <a:pt x="24461" y="43445"/>
                    <a:pt x="24381" y="43485"/>
                    <a:pt x="24341" y="43485"/>
                  </a:cubicBezTo>
                  <a:cubicBezTo>
                    <a:pt x="22182" y="43166"/>
                    <a:pt x="17986" y="41527"/>
                    <a:pt x="13470" y="34333"/>
                  </a:cubicBezTo>
                  <a:cubicBezTo>
                    <a:pt x="13230" y="33893"/>
                    <a:pt x="12990" y="33493"/>
                    <a:pt x="12750" y="33054"/>
                  </a:cubicBezTo>
                  <a:lnTo>
                    <a:pt x="12750" y="33094"/>
                  </a:lnTo>
                  <a:cubicBezTo>
                    <a:pt x="8873" y="26499"/>
                    <a:pt x="8194" y="20424"/>
                    <a:pt x="7594" y="15548"/>
                  </a:cubicBezTo>
                  <a:cubicBezTo>
                    <a:pt x="7195" y="11951"/>
                    <a:pt x="6875" y="9113"/>
                    <a:pt x="5436" y="7355"/>
                  </a:cubicBezTo>
                  <a:cubicBezTo>
                    <a:pt x="5396" y="7355"/>
                    <a:pt x="5396" y="7315"/>
                    <a:pt x="5396" y="7315"/>
                  </a:cubicBezTo>
                  <a:cubicBezTo>
                    <a:pt x="5396" y="7275"/>
                    <a:pt x="5396" y="7235"/>
                    <a:pt x="5436" y="7235"/>
                  </a:cubicBezTo>
                  <a:cubicBezTo>
                    <a:pt x="5436" y="7195"/>
                    <a:pt x="5476" y="7195"/>
                    <a:pt x="5516" y="7195"/>
                  </a:cubicBezTo>
                  <a:close/>
                  <a:moveTo>
                    <a:pt x="0" y="1"/>
                  </a:moveTo>
                  <a:lnTo>
                    <a:pt x="0" y="161"/>
                  </a:lnTo>
                  <a:cubicBezTo>
                    <a:pt x="440" y="3278"/>
                    <a:pt x="1799" y="6196"/>
                    <a:pt x="3877" y="8554"/>
                  </a:cubicBezTo>
                  <a:cubicBezTo>
                    <a:pt x="5516" y="10392"/>
                    <a:pt x="5876" y="13350"/>
                    <a:pt x="6315" y="17067"/>
                  </a:cubicBezTo>
                  <a:cubicBezTo>
                    <a:pt x="6915" y="22063"/>
                    <a:pt x="7674" y="28258"/>
                    <a:pt x="11831" y="35012"/>
                  </a:cubicBezTo>
                  <a:cubicBezTo>
                    <a:pt x="15908" y="41607"/>
                    <a:pt x="19744" y="44125"/>
                    <a:pt x="22262" y="45044"/>
                  </a:cubicBezTo>
                  <a:lnTo>
                    <a:pt x="22302" y="45044"/>
                  </a:lnTo>
                  <a:lnTo>
                    <a:pt x="22382" y="45084"/>
                  </a:lnTo>
                  <a:cubicBezTo>
                    <a:pt x="22982" y="45324"/>
                    <a:pt x="23621" y="45484"/>
                    <a:pt x="24301" y="45604"/>
                  </a:cubicBezTo>
                  <a:lnTo>
                    <a:pt x="24501" y="45644"/>
                  </a:lnTo>
                  <a:cubicBezTo>
                    <a:pt x="24896" y="45680"/>
                    <a:pt x="25283" y="45699"/>
                    <a:pt x="25669" y="45699"/>
                  </a:cubicBezTo>
                  <a:cubicBezTo>
                    <a:pt x="26142" y="45699"/>
                    <a:pt x="26614" y="45670"/>
                    <a:pt x="27098" y="45604"/>
                  </a:cubicBezTo>
                  <a:cubicBezTo>
                    <a:pt x="27258" y="45604"/>
                    <a:pt x="27458" y="45524"/>
                    <a:pt x="27618" y="45484"/>
                  </a:cubicBezTo>
                  <a:cubicBezTo>
                    <a:pt x="28098" y="45404"/>
                    <a:pt x="28537" y="45244"/>
                    <a:pt x="29017" y="45084"/>
                  </a:cubicBezTo>
                  <a:lnTo>
                    <a:pt x="29097" y="45084"/>
                  </a:lnTo>
                  <a:cubicBezTo>
                    <a:pt x="31575" y="44125"/>
                    <a:pt x="35452" y="41607"/>
                    <a:pt x="39528" y="35012"/>
                  </a:cubicBezTo>
                  <a:cubicBezTo>
                    <a:pt x="43685" y="28298"/>
                    <a:pt x="44444" y="22063"/>
                    <a:pt x="45004" y="17067"/>
                  </a:cubicBezTo>
                  <a:cubicBezTo>
                    <a:pt x="45484" y="13390"/>
                    <a:pt x="45843" y="10432"/>
                    <a:pt x="47442" y="8594"/>
                  </a:cubicBezTo>
                  <a:cubicBezTo>
                    <a:pt x="49520" y="6236"/>
                    <a:pt x="50879" y="3278"/>
                    <a:pt x="51359" y="161"/>
                  </a:cubicBezTo>
                  <a:lnTo>
                    <a:pt x="51359" y="41"/>
                  </a:lnTo>
                  <a:lnTo>
                    <a:pt x="51279" y="41"/>
                  </a:lnTo>
                  <a:cubicBezTo>
                    <a:pt x="50120" y="760"/>
                    <a:pt x="46163" y="2678"/>
                    <a:pt x="36291" y="3558"/>
                  </a:cubicBezTo>
                  <a:cubicBezTo>
                    <a:pt x="33293" y="3798"/>
                    <a:pt x="29816" y="3957"/>
                    <a:pt x="25700" y="3957"/>
                  </a:cubicBezTo>
                  <a:cubicBezTo>
                    <a:pt x="21743" y="3957"/>
                    <a:pt x="18346" y="3798"/>
                    <a:pt x="15428" y="3598"/>
                  </a:cubicBezTo>
                  <a:cubicBezTo>
                    <a:pt x="5276" y="2758"/>
                    <a:pt x="1239" y="760"/>
                    <a:pt x="120" y="8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3697275" y="3538425"/>
              <a:ext cx="166875" cy="52000"/>
            </a:xfrm>
            <a:custGeom>
              <a:avLst/>
              <a:gdLst/>
              <a:ahLst/>
              <a:cxnLst/>
              <a:rect l="l" t="t" r="r" b="b"/>
              <a:pathLst>
                <a:path w="6675" h="2080" extrusionOk="0">
                  <a:moveTo>
                    <a:pt x="0" y="1"/>
                  </a:moveTo>
                  <a:lnTo>
                    <a:pt x="0" y="81"/>
                  </a:lnTo>
                  <a:cubicBezTo>
                    <a:pt x="0" y="441"/>
                    <a:pt x="120" y="840"/>
                    <a:pt x="360" y="1160"/>
                  </a:cubicBezTo>
                  <a:cubicBezTo>
                    <a:pt x="920" y="1720"/>
                    <a:pt x="1679" y="2039"/>
                    <a:pt x="2478" y="2039"/>
                  </a:cubicBezTo>
                  <a:cubicBezTo>
                    <a:pt x="2758" y="2079"/>
                    <a:pt x="3038" y="2079"/>
                    <a:pt x="3318" y="2079"/>
                  </a:cubicBezTo>
                  <a:cubicBezTo>
                    <a:pt x="3757" y="2079"/>
                    <a:pt x="4197" y="2039"/>
                    <a:pt x="4637" y="1999"/>
                  </a:cubicBezTo>
                  <a:cubicBezTo>
                    <a:pt x="5276" y="1919"/>
                    <a:pt x="5836" y="1600"/>
                    <a:pt x="6275" y="1120"/>
                  </a:cubicBezTo>
                  <a:cubicBezTo>
                    <a:pt x="6515" y="840"/>
                    <a:pt x="6675" y="441"/>
                    <a:pt x="6635" y="81"/>
                  </a:cubicBezTo>
                  <a:lnTo>
                    <a:pt x="6635" y="1"/>
                  </a:lnTo>
                  <a:lnTo>
                    <a:pt x="6555" y="1"/>
                  </a:lnTo>
                  <a:cubicBezTo>
                    <a:pt x="5955" y="201"/>
                    <a:pt x="5396" y="361"/>
                    <a:pt x="4756" y="481"/>
                  </a:cubicBezTo>
                  <a:lnTo>
                    <a:pt x="4437" y="520"/>
                  </a:lnTo>
                  <a:cubicBezTo>
                    <a:pt x="4077" y="560"/>
                    <a:pt x="3717" y="560"/>
                    <a:pt x="3318" y="560"/>
                  </a:cubicBezTo>
                  <a:cubicBezTo>
                    <a:pt x="3038" y="560"/>
                    <a:pt x="2758" y="560"/>
                    <a:pt x="2558" y="520"/>
                  </a:cubicBezTo>
                  <a:cubicBezTo>
                    <a:pt x="2318" y="520"/>
                    <a:pt x="2119" y="481"/>
                    <a:pt x="1919" y="481"/>
                  </a:cubicBezTo>
                  <a:cubicBezTo>
                    <a:pt x="1279" y="361"/>
                    <a:pt x="680" y="241"/>
                    <a:pt x="12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914100" y="2171550"/>
              <a:ext cx="198850" cy="183875"/>
            </a:xfrm>
            <a:custGeom>
              <a:avLst/>
              <a:gdLst/>
              <a:ahLst/>
              <a:cxnLst/>
              <a:rect l="l" t="t" r="r" b="b"/>
              <a:pathLst>
                <a:path w="7954" h="7355" extrusionOk="0">
                  <a:moveTo>
                    <a:pt x="5955" y="1439"/>
                  </a:moveTo>
                  <a:cubicBezTo>
                    <a:pt x="5756" y="1479"/>
                    <a:pt x="5556" y="1479"/>
                    <a:pt x="5396" y="1559"/>
                  </a:cubicBezTo>
                  <a:cubicBezTo>
                    <a:pt x="5556" y="1479"/>
                    <a:pt x="5756" y="1439"/>
                    <a:pt x="5955" y="1439"/>
                  </a:cubicBezTo>
                  <a:close/>
                  <a:moveTo>
                    <a:pt x="5955" y="1439"/>
                  </a:moveTo>
                  <a:cubicBezTo>
                    <a:pt x="6155" y="1439"/>
                    <a:pt x="6355" y="1479"/>
                    <a:pt x="6555" y="1559"/>
                  </a:cubicBezTo>
                  <a:lnTo>
                    <a:pt x="6555" y="1599"/>
                  </a:lnTo>
                  <a:cubicBezTo>
                    <a:pt x="6355" y="1519"/>
                    <a:pt x="6155" y="1439"/>
                    <a:pt x="5955" y="1439"/>
                  </a:cubicBezTo>
                  <a:close/>
                  <a:moveTo>
                    <a:pt x="5596" y="2279"/>
                  </a:moveTo>
                  <a:lnTo>
                    <a:pt x="5596" y="2279"/>
                  </a:lnTo>
                  <a:cubicBezTo>
                    <a:pt x="5676" y="2358"/>
                    <a:pt x="5796" y="2358"/>
                    <a:pt x="5876" y="2358"/>
                  </a:cubicBezTo>
                  <a:cubicBezTo>
                    <a:pt x="5876" y="2358"/>
                    <a:pt x="5915" y="2358"/>
                    <a:pt x="5915" y="2398"/>
                  </a:cubicBezTo>
                  <a:cubicBezTo>
                    <a:pt x="5796" y="2398"/>
                    <a:pt x="5676" y="2358"/>
                    <a:pt x="5596" y="2279"/>
                  </a:cubicBezTo>
                  <a:close/>
                  <a:moveTo>
                    <a:pt x="5455" y="3843"/>
                  </a:moveTo>
                  <a:lnTo>
                    <a:pt x="5716" y="3917"/>
                  </a:lnTo>
                  <a:lnTo>
                    <a:pt x="5716" y="3957"/>
                  </a:lnTo>
                  <a:lnTo>
                    <a:pt x="5436" y="3877"/>
                  </a:lnTo>
                  <a:cubicBezTo>
                    <a:pt x="5436" y="3858"/>
                    <a:pt x="5445" y="3848"/>
                    <a:pt x="5455" y="3843"/>
                  </a:cubicBezTo>
                  <a:close/>
                  <a:moveTo>
                    <a:pt x="3797" y="0"/>
                  </a:moveTo>
                  <a:cubicBezTo>
                    <a:pt x="3557" y="40"/>
                    <a:pt x="3358" y="400"/>
                    <a:pt x="3158" y="680"/>
                  </a:cubicBezTo>
                  <a:cubicBezTo>
                    <a:pt x="2998" y="959"/>
                    <a:pt x="2878" y="1159"/>
                    <a:pt x="2718" y="1159"/>
                  </a:cubicBezTo>
                  <a:lnTo>
                    <a:pt x="2598" y="1159"/>
                  </a:lnTo>
                  <a:cubicBezTo>
                    <a:pt x="2518" y="1159"/>
                    <a:pt x="2518" y="1239"/>
                    <a:pt x="2438" y="1319"/>
                  </a:cubicBezTo>
                  <a:cubicBezTo>
                    <a:pt x="2238" y="1799"/>
                    <a:pt x="1759" y="2079"/>
                    <a:pt x="1279" y="2079"/>
                  </a:cubicBezTo>
                  <a:cubicBezTo>
                    <a:pt x="800" y="2079"/>
                    <a:pt x="360" y="2278"/>
                    <a:pt x="40" y="2598"/>
                  </a:cubicBezTo>
                  <a:lnTo>
                    <a:pt x="0" y="2678"/>
                  </a:lnTo>
                  <a:lnTo>
                    <a:pt x="160" y="2678"/>
                  </a:lnTo>
                  <a:cubicBezTo>
                    <a:pt x="247" y="2668"/>
                    <a:pt x="334" y="2663"/>
                    <a:pt x="421" y="2663"/>
                  </a:cubicBezTo>
                  <a:cubicBezTo>
                    <a:pt x="1011" y="2663"/>
                    <a:pt x="1586" y="2894"/>
                    <a:pt x="2039" y="3278"/>
                  </a:cubicBezTo>
                  <a:cubicBezTo>
                    <a:pt x="2278" y="3557"/>
                    <a:pt x="2638" y="3717"/>
                    <a:pt x="3038" y="3797"/>
                  </a:cubicBezTo>
                  <a:cubicBezTo>
                    <a:pt x="3517" y="3837"/>
                    <a:pt x="3957" y="4117"/>
                    <a:pt x="4197" y="4517"/>
                  </a:cubicBezTo>
                  <a:cubicBezTo>
                    <a:pt x="4357" y="4836"/>
                    <a:pt x="4597" y="5116"/>
                    <a:pt x="4916" y="5236"/>
                  </a:cubicBezTo>
                  <a:cubicBezTo>
                    <a:pt x="5156" y="5356"/>
                    <a:pt x="5396" y="5556"/>
                    <a:pt x="5556" y="5796"/>
                  </a:cubicBezTo>
                  <a:cubicBezTo>
                    <a:pt x="5676" y="5915"/>
                    <a:pt x="5836" y="6035"/>
                    <a:pt x="6035" y="6035"/>
                  </a:cubicBezTo>
                  <a:lnTo>
                    <a:pt x="6355" y="6035"/>
                  </a:lnTo>
                  <a:cubicBezTo>
                    <a:pt x="6595" y="6035"/>
                    <a:pt x="6795" y="6115"/>
                    <a:pt x="6955" y="6635"/>
                  </a:cubicBezTo>
                  <a:cubicBezTo>
                    <a:pt x="6995" y="6715"/>
                    <a:pt x="7075" y="6835"/>
                    <a:pt x="7634" y="7234"/>
                  </a:cubicBezTo>
                  <a:lnTo>
                    <a:pt x="7834" y="7354"/>
                  </a:lnTo>
                  <a:lnTo>
                    <a:pt x="7714" y="7154"/>
                  </a:lnTo>
                  <a:cubicBezTo>
                    <a:pt x="6795" y="5356"/>
                    <a:pt x="6795" y="3238"/>
                    <a:pt x="7754" y="1439"/>
                  </a:cubicBezTo>
                  <a:cubicBezTo>
                    <a:pt x="7834" y="1319"/>
                    <a:pt x="7874" y="1199"/>
                    <a:pt x="7954" y="1039"/>
                  </a:cubicBezTo>
                  <a:lnTo>
                    <a:pt x="7954" y="999"/>
                  </a:lnTo>
                  <a:lnTo>
                    <a:pt x="7914" y="959"/>
                  </a:lnTo>
                  <a:cubicBezTo>
                    <a:pt x="7794" y="840"/>
                    <a:pt x="7634" y="760"/>
                    <a:pt x="7474" y="760"/>
                  </a:cubicBezTo>
                  <a:cubicBezTo>
                    <a:pt x="7274" y="760"/>
                    <a:pt x="7035" y="720"/>
                    <a:pt x="6675" y="280"/>
                  </a:cubicBezTo>
                  <a:cubicBezTo>
                    <a:pt x="6595" y="160"/>
                    <a:pt x="6475" y="80"/>
                    <a:pt x="6315" y="80"/>
                  </a:cubicBezTo>
                  <a:cubicBezTo>
                    <a:pt x="6115" y="80"/>
                    <a:pt x="5915" y="160"/>
                    <a:pt x="5716" y="240"/>
                  </a:cubicBezTo>
                  <a:cubicBezTo>
                    <a:pt x="5476" y="400"/>
                    <a:pt x="5196" y="480"/>
                    <a:pt x="4916" y="480"/>
                  </a:cubicBezTo>
                  <a:cubicBezTo>
                    <a:pt x="4676" y="480"/>
                    <a:pt x="4437" y="360"/>
                    <a:pt x="4237" y="200"/>
                  </a:cubicBezTo>
                  <a:cubicBezTo>
                    <a:pt x="4117" y="80"/>
                    <a:pt x="3997" y="0"/>
                    <a:pt x="383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3433475" y="2444325"/>
              <a:ext cx="6025" cy="3025"/>
            </a:xfrm>
            <a:custGeom>
              <a:avLst/>
              <a:gdLst/>
              <a:ahLst/>
              <a:cxnLst/>
              <a:rect l="l" t="t" r="r" b="b"/>
              <a:pathLst>
                <a:path w="241" h="121" extrusionOk="0">
                  <a:moveTo>
                    <a:pt x="201" y="0"/>
                  </a:moveTo>
                  <a:lnTo>
                    <a:pt x="1" y="120"/>
                  </a:lnTo>
                  <a:lnTo>
                    <a:pt x="121" y="120"/>
                  </a:lnTo>
                  <a:cubicBezTo>
                    <a:pt x="161" y="80"/>
                    <a:pt x="201" y="40"/>
                    <a:pt x="241" y="0"/>
                  </a:cubicBezTo>
                  <a:close/>
                </a:path>
              </a:pathLst>
            </a:custGeom>
            <a:solidFill>
              <a:srgbClr val="FFF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3123725" y="2378375"/>
              <a:ext cx="656500" cy="90950"/>
            </a:xfrm>
            <a:custGeom>
              <a:avLst/>
              <a:gdLst/>
              <a:ahLst/>
              <a:cxnLst/>
              <a:rect l="l" t="t" r="r" b="b"/>
              <a:pathLst>
                <a:path w="26260" h="3638" fill="none" extrusionOk="0">
                  <a:moveTo>
                    <a:pt x="441" y="880"/>
                  </a:moveTo>
                  <a:cubicBezTo>
                    <a:pt x="441" y="880"/>
                    <a:pt x="1" y="1"/>
                    <a:pt x="880" y="240"/>
                  </a:cubicBezTo>
                  <a:cubicBezTo>
                    <a:pt x="1760" y="480"/>
                    <a:pt x="8674" y="3638"/>
                    <a:pt x="26260" y="3638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132725" y="2342400"/>
              <a:ext cx="162900" cy="43000"/>
            </a:xfrm>
            <a:custGeom>
              <a:avLst/>
              <a:gdLst/>
              <a:ahLst/>
              <a:cxnLst/>
              <a:rect l="l" t="t" r="r" b="b"/>
              <a:pathLst>
                <a:path w="6516" h="1720" fill="none" extrusionOk="0">
                  <a:moveTo>
                    <a:pt x="1" y="1719"/>
                  </a:moveTo>
                  <a:cubicBezTo>
                    <a:pt x="1" y="1719"/>
                    <a:pt x="1719" y="640"/>
                    <a:pt x="6515" y="1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3233650" y="2139575"/>
              <a:ext cx="1077150" cy="272800"/>
            </a:xfrm>
            <a:custGeom>
              <a:avLst/>
              <a:gdLst/>
              <a:ahLst/>
              <a:cxnLst/>
              <a:rect l="l" t="t" r="r" b="b"/>
              <a:pathLst>
                <a:path w="43086" h="10912" fill="none" extrusionOk="0">
                  <a:moveTo>
                    <a:pt x="0" y="10911"/>
                  </a:moveTo>
                  <a:cubicBezTo>
                    <a:pt x="0" y="10911"/>
                    <a:pt x="1199" y="10432"/>
                    <a:pt x="1359" y="9752"/>
                  </a:cubicBezTo>
                  <a:cubicBezTo>
                    <a:pt x="1399" y="9193"/>
                    <a:pt x="1759" y="8673"/>
                    <a:pt x="2279" y="8433"/>
                  </a:cubicBezTo>
                  <a:cubicBezTo>
                    <a:pt x="2838" y="8074"/>
                    <a:pt x="1959" y="7874"/>
                    <a:pt x="2998" y="7434"/>
                  </a:cubicBezTo>
                  <a:cubicBezTo>
                    <a:pt x="4037" y="6955"/>
                    <a:pt x="6235" y="5916"/>
                    <a:pt x="6635" y="6275"/>
                  </a:cubicBezTo>
                  <a:cubicBezTo>
                    <a:pt x="7035" y="6635"/>
                    <a:pt x="7674" y="5276"/>
                    <a:pt x="7954" y="5316"/>
                  </a:cubicBezTo>
                  <a:cubicBezTo>
                    <a:pt x="8234" y="5356"/>
                    <a:pt x="8194" y="4756"/>
                    <a:pt x="8913" y="4996"/>
                  </a:cubicBezTo>
                  <a:cubicBezTo>
                    <a:pt x="9633" y="5236"/>
                    <a:pt x="10072" y="3637"/>
                    <a:pt x="10512" y="3877"/>
                  </a:cubicBezTo>
                  <a:cubicBezTo>
                    <a:pt x="10991" y="4117"/>
                    <a:pt x="11791" y="3158"/>
                    <a:pt x="12230" y="3118"/>
                  </a:cubicBezTo>
                  <a:cubicBezTo>
                    <a:pt x="12630" y="3078"/>
                    <a:pt x="13270" y="1759"/>
                    <a:pt x="13869" y="2079"/>
                  </a:cubicBezTo>
                  <a:cubicBezTo>
                    <a:pt x="14429" y="2358"/>
                    <a:pt x="19784" y="0"/>
                    <a:pt x="20704" y="1039"/>
                  </a:cubicBezTo>
                  <a:cubicBezTo>
                    <a:pt x="21663" y="2079"/>
                    <a:pt x="22702" y="880"/>
                    <a:pt x="23501" y="1919"/>
                  </a:cubicBezTo>
                  <a:cubicBezTo>
                    <a:pt x="24261" y="2998"/>
                    <a:pt x="24860" y="2238"/>
                    <a:pt x="25540" y="3038"/>
                  </a:cubicBezTo>
                  <a:cubicBezTo>
                    <a:pt x="26259" y="3877"/>
                    <a:pt x="25859" y="3837"/>
                    <a:pt x="26699" y="3957"/>
                  </a:cubicBezTo>
                  <a:cubicBezTo>
                    <a:pt x="27538" y="4077"/>
                    <a:pt x="28537" y="3877"/>
                    <a:pt x="29217" y="4597"/>
                  </a:cubicBezTo>
                  <a:cubicBezTo>
                    <a:pt x="29896" y="5356"/>
                    <a:pt x="30815" y="4916"/>
                    <a:pt x="31335" y="5836"/>
                  </a:cubicBezTo>
                  <a:cubicBezTo>
                    <a:pt x="31894" y="6755"/>
                    <a:pt x="32134" y="6395"/>
                    <a:pt x="32694" y="7115"/>
                  </a:cubicBezTo>
                  <a:cubicBezTo>
                    <a:pt x="33293" y="7794"/>
                    <a:pt x="33733" y="6835"/>
                    <a:pt x="34093" y="7914"/>
                  </a:cubicBezTo>
                  <a:cubicBezTo>
                    <a:pt x="34213" y="8234"/>
                    <a:pt x="35971" y="9273"/>
                    <a:pt x="36171" y="9473"/>
                  </a:cubicBezTo>
                  <a:cubicBezTo>
                    <a:pt x="36371" y="9712"/>
                    <a:pt x="37250" y="9712"/>
                    <a:pt x="37610" y="10152"/>
                  </a:cubicBezTo>
                  <a:cubicBezTo>
                    <a:pt x="38010" y="10592"/>
                    <a:pt x="39728" y="8753"/>
                    <a:pt x="40408" y="9752"/>
                  </a:cubicBezTo>
                  <a:cubicBezTo>
                    <a:pt x="41047" y="10752"/>
                    <a:pt x="41607" y="8873"/>
                    <a:pt x="43085" y="10152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425500" y="2316425"/>
              <a:ext cx="690450" cy="132925"/>
            </a:xfrm>
            <a:custGeom>
              <a:avLst/>
              <a:gdLst/>
              <a:ahLst/>
              <a:cxnLst/>
              <a:rect l="l" t="t" r="r" b="b"/>
              <a:pathLst>
                <a:path w="27618" h="5317" fill="none" extrusionOk="0">
                  <a:moveTo>
                    <a:pt x="0" y="5316"/>
                  </a:moveTo>
                  <a:cubicBezTo>
                    <a:pt x="0" y="5316"/>
                    <a:pt x="2638" y="3877"/>
                    <a:pt x="4836" y="3837"/>
                  </a:cubicBezTo>
                  <a:cubicBezTo>
                    <a:pt x="7034" y="3837"/>
                    <a:pt x="6675" y="2279"/>
                    <a:pt x="8034" y="2239"/>
                  </a:cubicBezTo>
                  <a:cubicBezTo>
                    <a:pt x="9393" y="2199"/>
                    <a:pt x="10072" y="640"/>
                    <a:pt x="11031" y="1160"/>
                  </a:cubicBezTo>
                  <a:cubicBezTo>
                    <a:pt x="11990" y="1679"/>
                    <a:pt x="13789" y="1"/>
                    <a:pt x="14668" y="440"/>
                  </a:cubicBezTo>
                  <a:cubicBezTo>
                    <a:pt x="15548" y="880"/>
                    <a:pt x="18065" y="1359"/>
                    <a:pt x="18305" y="1519"/>
                  </a:cubicBezTo>
                  <a:cubicBezTo>
                    <a:pt x="18505" y="1679"/>
                    <a:pt x="20024" y="1679"/>
                    <a:pt x="20623" y="2279"/>
                  </a:cubicBezTo>
                  <a:cubicBezTo>
                    <a:pt x="21223" y="2918"/>
                    <a:pt x="21862" y="2479"/>
                    <a:pt x="22702" y="3118"/>
                  </a:cubicBezTo>
                  <a:cubicBezTo>
                    <a:pt x="23541" y="3797"/>
                    <a:pt x="25340" y="3638"/>
                    <a:pt x="25859" y="4157"/>
                  </a:cubicBezTo>
                  <a:cubicBezTo>
                    <a:pt x="26339" y="4717"/>
                    <a:pt x="26858" y="4157"/>
                    <a:pt x="27618" y="4957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065975" y="1930750"/>
              <a:ext cx="479625" cy="454650"/>
            </a:xfrm>
            <a:custGeom>
              <a:avLst/>
              <a:gdLst/>
              <a:ahLst/>
              <a:cxnLst/>
              <a:rect l="l" t="t" r="r" b="b"/>
              <a:pathLst>
                <a:path w="19185" h="18186" fill="none" extrusionOk="0">
                  <a:moveTo>
                    <a:pt x="2039" y="17266"/>
                  </a:moveTo>
                  <a:cubicBezTo>
                    <a:pt x="2039" y="17266"/>
                    <a:pt x="0" y="14229"/>
                    <a:pt x="1719" y="11111"/>
                  </a:cubicBezTo>
                  <a:cubicBezTo>
                    <a:pt x="3478" y="7954"/>
                    <a:pt x="2518" y="6475"/>
                    <a:pt x="4637" y="6515"/>
                  </a:cubicBezTo>
                  <a:cubicBezTo>
                    <a:pt x="6795" y="6595"/>
                    <a:pt x="7754" y="3757"/>
                    <a:pt x="8993" y="4117"/>
                  </a:cubicBezTo>
                  <a:cubicBezTo>
                    <a:pt x="10272" y="4436"/>
                    <a:pt x="10312" y="1359"/>
                    <a:pt x="12630" y="1839"/>
                  </a:cubicBezTo>
                  <a:cubicBezTo>
                    <a:pt x="14948" y="2318"/>
                    <a:pt x="15907" y="839"/>
                    <a:pt x="17546" y="400"/>
                  </a:cubicBezTo>
                  <a:cubicBezTo>
                    <a:pt x="19185" y="0"/>
                    <a:pt x="18146" y="919"/>
                    <a:pt x="17546" y="4117"/>
                  </a:cubicBezTo>
                  <a:cubicBezTo>
                    <a:pt x="16947" y="7274"/>
                    <a:pt x="16947" y="7994"/>
                    <a:pt x="15708" y="9872"/>
                  </a:cubicBezTo>
                  <a:cubicBezTo>
                    <a:pt x="14509" y="11751"/>
                    <a:pt x="13509" y="13309"/>
                    <a:pt x="12710" y="13669"/>
                  </a:cubicBezTo>
                  <a:cubicBezTo>
                    <a:pt x="11871" y="14069"/>
                    <a:pt x="14628" y="14948"/>
                    <a:pt x="12310" y="16587"/>
                  </a:cubicBezTo>
                  <a:cubicBezTo>
                    <a:pt x="11391" y="17266"/>
                    <a:pt x="10392" y="17826"/>
                    <a:pt x="9313" y="18185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682275" y="3534450"/>
              <a:ext cx="97950" cy="58975"/>
            </a:xfrm>
            <a:custGeom>
              <a:avLst/>
              <a:gdLst/>
              <a:ahLst/>
              <a:cxnLst/>
              <a:rect l="l" t="t" r="r" b="b"/>
              <a:pathLst>
                <a:path w="3918" h="2359" fill="none" extrusionOk="0">
                  <a:moveTo>
                    <a:pt x="560" y="0"/>
                  </a:moveTo>
                  <a:cubicBezTo>
                    <a:pt x="560" y="0"/>
                    <a:pt x="1" y="2358"/>
                    <a:pt x="3918" y="2358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665300" y="3582400"/>
              <a:ext cx="114925" cy="326750"/>
            </a:xfrm>
            <a:custGeom>
              <a:avLst/>
              <a:gdLst/>
              <a:ahLst/>
              <a:cxnLst/>
              <a:rect l="l" t="t" r="r" b="b"/>
              <a:pathLst>
                <a:path w="4597" h="13070" fill="none" extrusionOk="0">
                  <a:moveTo>
                    <a:pt x="2199" y="0"/>
                  </a:moveTo>
                  <a:cubicBezTo>
                    <a:pt x="2239" y="2039"/>
                    <a:pt x="1919" y="4037"/>
                    <a:pt x="1199" y="5916"/>
                  </a:cubicBezTo>
                  <a:cubicBezTo>
                    <a:pt x="0" y="9273"/>
                    <a:pt x="2838" y="13070"/>
                    <a:pt x="4597" y="13070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276600" y="2588200"/>
              <a:ext cx="471650" cy="902300"/>
            </a:xfrm>
            <a:custGeom>
              <a:avLst/>
              <a:gdLst/>
              <a:ahLst/>
              <a:cxnLst/>
              <a:rect l="l" t="t" r="r" b="b"/>
              <a:pathLst>
                <a:path w="18866" h="36092" fill="none" extrusionOk="0">
                  <a:moveTo>
                    <a:pt x="18866" y="36091"/>
                  </a:moveTo>
                  <a:cubicBezTo>
                    <a:pt x="16707" y="35772"/>
                    <a:pt x="12151" y="34013"/>
                    <a:pt x="7315" y="25740"/>
                  </a:cubicBezTo>
                  <a:cubicBezTo>
                    <a:pt x="600" y="14229"/>
                    <a:pt x="3438" y="4157"/>
                    <a:pt x="1" y="1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3813175" y="2588200"/>
              <a:ext cx="471650" cy="902300"/>
            </a:xfrm>
            <a:custGeom>
              <a:avLst/>
              <a:gdLst/>
              <a:ahLst/>
              <a:cxnLst/>
              <a:rect l="l" t="t" r="r" b="b"/>
              <a:pathLst>
                <a:path w="18866" h="36092" fill="none" extrusionOk="0">
                  <a:moveTo>
                    <a:pt x="18865" y="1"/>
                  </a:moveTo>
                  <a:cubicBezTo>
                    <a:pt x="15388" y="4157"/>
                    <a:pt x="18266" y="14269"/>
                    <a:pt x="11551" y="25740"/>
                  </a:cubicBezTo>
                  <a:cubicBezTo>
                    <a:pt x="6715" y="33973"/>
                    <a:pt x="2159" y="35732"/>
                    <a:pt x="1" y="36091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134725" y="2400350"/>
              <a:ext cx="1290975" cy="1150100"/>
            </a:xfrm>
            <a:custGeom>
              <a:avLst/>
              <a:gdLst/>
              <a:ahLst/>
              <a:cxnLst/>
              <a:rect l="l" t="t" r="r" b="b"/>
              <a:pathLst>
                <a:path w="51639" h="46004" fill="none" extrusionOk="0">
                  <a:moveTo>
                    <a:pt x="25820" y="4078"/>
                  </a:moveTo>
                  <a:cubicBezTo>
                    <a:pt x="46483" y="4078"/>
                    <a:pt x="51639" y="1"/>
                    <a:pt x="51639" y="1"/>
                  </a:cubicBezTo>
                  <a:cubicBezTo>
                    <a:pt x="51279" y="3278"/>
                    <a:pt x="49880" y="6356"/>
                    <a:pt x="47682" y="8834"/>
                  </a:cubicBezTo>
                  <a:cubicBezTo>
                    <a:pt x="43925" y="13110"/>
                    <a:pt x="47042" y="23462"/>
                    <a:pt x="39768" y="35252"/>
                  </a:cubicBezTo>
                  <a:cubicBezTo>
                    <a:pt x="34533" y="43765"/>
                    <a:pt x="29617" y="45524"/>
                    <a:pt x="27258" y="45884"/>
                  </a:cubicBezTo>
                  <a:cubicBezTo>
                    <a:pt x="26339" y="46004"/>
                    <a:pt x="25380" y="46004"/>
                    <a:pt x="24421" y="45884"/>
                  </a:cubicBezTo>
                  <a:cubicBezTo>
                    <a:pt x="22103" y="45564"/>
                    <a:pt x="17187" y="43765"/>
                    <a:pt x="11911" y="35252"/>
                  </a:cubicBezTo>
                  <a:cubicBezTo>
                    <a:pt x="4637" y="23462"/>
                    <a:pt x="7714" y="13110"/>
                    <a:pt x="3997" y="8834"/>
                  </a:cubicBezTo>
                  <a:cubicBezTo>
                    <a:pt x="1759" y="6356"/>
                    <a:pt x="400" y="3278"/>
                    <a:pt x="1" y="1"/>
                  </a:cubicBezTo>
                  <a:cubicBezTo>
                    <a:pt x="1" y="1"/>
                    <a:pt x="5196" y="4078"/>
                    <a:pt x="25820" y="4078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781200" y="2378375"/>
              <a:ext cx="657500" cy="90950"/>
            </a:xfrm>
            <a:custGeom>
              <a:avLst/>
              <a:gdLst/>
              <a:ahLst/>
              <a:cxnLst/>
              <a:rect l="l" t="t" r="r" b="b"/>
              <a:pathLst>
                <a:path w="26300" h="3638" fill="none" extrusionOk="0">
                  <a:moveTo>
                    <a:pt x="25820" y="880"/>
                  </a:moveTo>
                  <a:cubicBezTo>
                    <a:pt x="25820" y="880"/>
                    <a:pt x="26299" y="1"/>
                    <a:pt x="25420" y="240"/>
                  </a:cubicBezTo>
                  <a:cubicBezTo>
                    <a:pt x="24541" y="480"/>
                    <a:pt x="17626" y="3638"/>
                    <a:pt x="1" y="3638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3780200" y="3534450"/>
              <a:ext cx="97950" cy="58975"/>
            </a:xfrm>
            <a:custGeom>
              <a:avLst/>
              <a:gdLst/>
              <a:ahLst/>
              <a:cxnLst/>
              <a:rect l="l" t="t" r="r" b="b"/>
              <a:pathLst>
                <a:path w="3918" h="2359" extrusionOk="0">
                  <a:moveTo>
                    <a:pt x="3398" y="0"/>
                  </a:moveTo>
                  <a:lnTo>
                    <a:pt x="1" y="2358"/>
                  </a:lnTo>
                  <a:cubicBezTo>
                    <a:pt x="3917" y="2358"/>
                    <a:pt x="3398" y="0"/>
                    <a:pt x="3398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3780200" y="3582400"/>
              <a:ext cx="115925" cy="326750"/>
            </a:xfrm>
            <a:custGeom>
              <a:avLst/>
              <a:gdLst/>
              <a:ahLst/>
              <a:cxnLst/>
              <a:rect l="l" t="t" r="r" b="b"/>
              <a:pathLst>
                <a:path w="4637" h="13070" fill="none" extrusionOk="0">
                  <a:moveTo>
                    <a:pt x="1" y="13070"/>
                  </a:moveTo>
                  <a:cubicBezTo>
                    <a:pt x="1759" y="13070"/>
                    <a:pt x="4637" y="9273"/>
                    <a:pt x="3438" y="5916"/>
                  </a:cubicBezTo>
                  <a:cubicBezTo>
                    <a:pt x="2718" y="4037"/>
                    <a:pt x="2359" y="2039"/>
                    <a:pt x="2439" y="0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258625" y="3874175"/>
              <a:ext cx="1044175" cy="350725"/>
            </a:xfrm>
            <a:custGeom>
              <a:avLst/>
              <a:gdLst/>
              <a:ahLst/>
              <a:cxnLst/>
              <a:rect l="l" t="t" r="r" b="b"/>
              <a:pathLst>
                <a:path w="41767" h="14029" fill="none" extrusionOk="0">
                  <a:moveTo>
                    <a:pt x="23062" y="0"/>
                  </a:moveTo>
                  <a:cubicBezTo>
                    <a:pt x="23062" y="0"/>
                    <a:pt x="23182" y="4476"/>
                    <a:pt x="25060" y="6235"/>
                  </a:cubicBezTo>
                  <a:cubicBezTo>
                    <a:pt x="26539" y="7554"/>
                    <a:pt x="37170" y="7714"/>
                    <a:pt x="40967" y="8593"/>
                  </a:cubicBezTo>
                  <a:cubicBezTo>
                    <a:pt x="41767" y="8753"/>
                    <a:pt x="41087" y="10511"/>
                    <a:pt x="40368" y="10831"/>
                  </a:cubicBezTo>
                  <a:cubicBezTo>
                    <a:pt x="32374" y="14029"/>
                    <a:pt x="9393" y="14029"/>
                    <a:pt x="1399" y="10831"/>
                  </a:cubicBezTo>
                  <a:cubicBezTo>
                    <a:pt x="640" y="10511"/>
                    <a:pt x="1" y="8753"/>
                    <a:pt x="760" y="8593"/>
                  </a:cubicBezTo>
                  <a:cubicBezTo>
                    <a:pt x="4557" y="7754"/>
                    <a:pt x="15228" y="7594"/>
                    <a:pt x="16667" y="6235"/>
                  </a:cubicBezTo>
                  <a:cubicBezTo>
                    <a:pt x="18585" y="4476"/>
                    <a:pt x="18665" y="0"/>
                    <a:pt x="18665" y="0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910100" y="2152550"/>
              <a:ext cx="205850" cy="86975"/>
            </a:xfrm>
            <a:custGeom>
              <a:avLst/>
              <a:gdLst/>
              <a:ahLst/>
              <a:cxnLst/>
              <a:rect l="l" t="t" r="r" b="b"/>
              <a:pathLst>
                <a:path w="8234" h="3479" fill="none" extrusionOk="0">
                  <a:moveTo>
                    <a:pt x="0" y="3478"/>
                  </a:moveTo>
                  <a:cubicBezTo>
                    <a:pt x="0" y="3478"/>
                    <a:pt x="160" y="2839"/>
                    <a:pt x="1439" y="2679"/>
                  </a:cubicBezTo>
                  <a:cubicBezTo>
                    <a:pt x="2678" y="2559"/>
                    <a:pt x="2438" y="1600"/>
                    <a:pt x="2838" y="1799"/>
                  </a:cubicBezTo>
                  <a:cubicBezTo>
                    <a:pt x="3238" y="1959"/>
                    <a:pt x="3558" y="1"/>
                    <a:pt x="4477" y="840"/>
                  </a:cubicBezTo>
                  <a:cubicBezTo>
                    <a:pt x="5396" y="1719"/>
                    <a:pt x="6275" y="121"/>
                    <a:pt x="6915" y="920"/>
                  </a:cubicBezTo>
                  <a:cubicBezTo>
                    <a:pt x="7554" y="1719"/>
                    <a:pt x="7714" y="1080"/>
                    <a:pt x="8234" y="1719"/>
                  </a:cubicBez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3441475" y="1776875"/>
              <a:ext cx="105950" cy="460650"/>
            </a:xfrm>
            <a:custGeom>
              <a:avLst/>
              <a:gdLst/>
              <a:ahLst/>
              <a:cxnLst/>
              <a:rect l="l" t="t" r="r" b="b"/>
              <a:pathLst>
                <a:path w="4238" h="18426" fill="none" extrusionOk="0">
                  <a:moveTo>
                    <a:pt x="2479" y="18425"/>
                  </a:moveTo>
                  <a:lnTo>
                    <a:pt x="1" y="400"/>
                  </a:lnTo>
                  <a:lnTo>
                    <a:pt x="1" y="400"/>
                  </a:lnTo>
                  <a:cubicBezTo>
                    <a:pt x="560" y="80"/>
                    <a:pt x="1240" y="0"/>
                    <a:pt x="1879" y="160"/>
                  </a:cubicBezTo>
                  <a:lnTo>
                    <a:pt x="1879" y="160"/>
                  </a:lnTo>
                  <a:lnTo>
                    <a:pt x="4237" y="17426"/>
                  </a:ln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3318575" y="1890775"/>
              <a:ext cx="138925" cy="398700"/>
            </a:xfrm>
            <a:custGeom>
              <a:avLst/>
              <a:gdLst/>
              <a:ahLst/>
              <a:cxnLst/>
              <a:rect l="l" t="t" r="r" b="b"/>
              <a:pathLst>
                <a:path w="5557" h="15948" fill="none" extrusionOk="0">
                  <a:moveTo>
                    <a:pt x="3877" y="15947"/>
                  </a:moveTo>
                  <a:lnTo>
                    <a:pt x="1" y="480"/>
                  </a:lnTo>
                  <a:lnTo>
                    <a:pt x="1" y="480"/>
                  </a:lnTo>
                  <a:cubicBezTo>
                    <a:pt x="560" y="160"/>
                    <a:pt x="1200" y="0"/>
                    <a:pt x="1839" y="40"/>
                  </a:cubicBezTo>
                  <a:lnTo>
                    <a:pt x="1839" y="40"/>
                  </a:lnTo>
                  <a:lnTo>
                    <a:pt x="5556" y="14988"/>
                  </a:lnTo>
                </a:path>
              </a:pathLst>
            </a:custGeom>
            <a:noFill/>
            <a:ln w="13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416500" y="2987875"/>
              <a:ext cx="204850" cy="392725"/>
            </a:xfrm>
            <a:custGeom>
              <a:avLst/>
              <a:gdLst/>
              <a:ahLst/>
              <a:cxnLst/>
              <a:rect l="l" t="t" r="r" b="b"/>
              <a:pathLst>
                <a:path w="8194" h="15709" fill="none" extrusionOk="0">
                  <a:moveTo>
                    <a:pt x="0" y="1"/>
                  </a:moveTo>
                  <a:cubicBezTo>
                    <a:pt x="920" y="5996"/>
                    <a:pt x="3797" y="11511"/>
                    <a:pt x="8194" y="15708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484450" y="3093800"/>
              <a:ext cx="101925" cy="189875"/>
            </a:xfrm>
            <a:custGeom>
              <a:avLst/>
              <a:gdLst/>
              <a:ahLst/>
              <a:cxnLst/>
              <a:rect l="l" t="t" r="r" b="b"/>
              <a:pathLst>
                <a:path w="4077" h="7595" fill="none" extrusionOk="0">
                  <a:moveTo>
                    <a:pt x="0" y="0"/>
                  </a:moveTo>
                  <a:cubicBezTo>
                    <a:pt x="600" y="1319"/>
                    <a:pt x="1039" y="2718"/>
                    <a:pt x="1599" y="4077"/>
                  </a:cubicBezTo>
                  <a:cubicBezTo>
                    <a:pt x="2079" y="5476"/>
                    <a:pt x="2958" y="6675"/>
                    <a:pt x="4077" y="7594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580375" y="3167725"/>
              <a:ext cx="36975" cy="59975"/>
            </a:xfrm>
            <a:custGeom>
              <a:avLst/>
              <a:gdLst/>
              <a:ahLst/>
              <a:cxnLst/>
              <a:rect l="l" t="t" r="r" b="b"/>
              <a:pathLst>
                <a:path w="1479" h="2399" fill="none" extrusionOk="0">
                  <a:moveTo>
                    <a:pt x="0" y="1"/>
                  </a:moveTo>
                  <a:cubicBezTo>
                    <a:pt x="360" y="880"/>
                    <a:pt x="879" y="1680"/>
                    <a:pt x="1479" y="239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099950" y="2662150"/>
              <a:ext cx="91950" cy="394700"/>
            </a:xfrm>
            <a:custGeom>
              <a:avLst/>
              <a:gdLst/>
              <a:ahLst/>
              <a:cxnLst/>
              <a:rect l="l" t="t" r="r" b="b"/>
              <a:pathLst>
                <a:path w="3678" h="15788" fill="none" extrusionOk="0">
                  <a:moveTo>
                    <a:pt x="0" y="15788"/>
                  </a:moveTo>
                  <a:cubicBezTo>
                    <a:pt x="2158" y="10792"/>
                    <a:pt x="3397" y="5436"/>
                    <a:pt x="3677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118925" y="2778050"/>
              <a:ext cx="15025" cy="75975"/>
            </a:xfrm>
            <a:custGeom>
              <a:avLst/>
              <a:gdLst/>
              <a:ahLst/>
              <a:cxnLst/>
              <a:rect l="l" t="t" r="r" b="b"/>
              <a:pathLst>
                <a:path w="601" h="3039" fill="none" extrusionOk="0">
                  <a:moveTo>
                    <a:pt x="1" y="3038"/>
                  </a:moveTo>
                  <a:cubicBezTo>
                    <a:pt x="200" y="2039"/>
                    <a:pt x="400" y="1000"/>
                    <a:pt x="60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062975" y="2786050"/>
              <a:ext cx="2025" cy="65975"/>
            </a:xfrm>
            <a:custGeom>
              <a:avLst/>
              <a:gdLst/>
              <a:ahLst/>
              <a:cxnLst/>
              <a:rect l="l" t="t" r="r" b="b"/>
              <a:pathLst>
                <a:path w="81" h="2639" fill="none" extrusionOk="0">
                  <a:moveTo>
                    <a:pt x="0" y="2638"/>
                  </a:moveTo>
                  <a:cubicBezTo>
                    <a:pt x="40" y="1759"/>
                    <a:pt x="80" y="880"/>
                    <a:pt x="8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3993025" y="2784050"/>
              <a:ext cx="25" cy="40000"/>
            </a:xfrm>
            <a:custGeom>
              <a:avLst/>
              <a:gdLst/>
              <a:ahLst/>
              <a:cxnLst/>
              <a:rect l="l" t="t" r="r" b="b"/>
              <a:pathLst>
                <a:path w="1" h="1600" fill="none" extrusionOk="0">
                  <a:moveTo>
                    <a:pt x="1" y="1599"/>
                  </a:moveTo>
                  <a:lnTo>
                    <a:pt x="1" y="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3284600" y="2529250"/>
              <a:ext cx="91950" cy="198875"/>
            </a:xfrm>
            <a:custGeom>
              <a:avLst/>
              <a:gdLst/>
              <a:ahLst/>
              <a:cxnLst/>
              <a:rect l="l" t="t" r="r" b="b"/>
              <a:pathLst>
                <a:path w="3678" h="7955" fill="none" extrusionOk="0">
                  <a:moveTo>
                    <a:pt x="1" y="1"/>
                  </a:moveTo>
                  <a:cubicBezTo>
                    <a:pt x="2439" y="1879"/>
                    <a:pt x="3678" y="4917"/>
                    <a:pt x="3278" y="7954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363550" y="2556225"/>
              <a:ext cx="29000" cy="84975"/>
            </a:xfrm>
            <a:custGeom>
              <a:avLst/>
              <a:gdLst/>
              <a:ahLst/>
              <a:cxnLst/>
              <a:rect l="l" t="t" r="r" b="b"/>
              <a:pathLst>
                <a:path w="1160" h="3399" fill="none" extrusionOk="0">
                  <a:moveTo>
                    <a:pt x="0" y="1"/>
                  </a:moveTo>
                  <a:cubicBezTo>
                    <a:pt x="600" y="1040"/>
                    <a:pt x="999" y="2199"/>
                    <a:pt x="1159" y="3398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428500" y="2592200"/>
              <a:ext cx="11000" cy="39000"/>
            </a:xfrm>
            <a:custGeom>
              <a:avLst/>
              <a:gdLst/>
              <a:ahLst/>
              <a:cxnLst/>
              <a:rect l="l" t="t" r="r" b="b"/>
              <a:pathLst>
                <a:path w="440" h="1560" fill="none" extrusionOk="0">
                  <a:moveTo>
                    <a:pt x="0" y="1"/>
                  </a:moveTo>
                  <a:cubicBezTo>
                    <a:pt x="160" y="520"/>
                    <a:pt x="280" y="1040"/>
                    <a:pt x="440" y="155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472450" y="2623175"/>
              <a:ext cx="6025" cy="49975"/>
            </a:xfrm>
            <a:custGeom>
              <a:avLst/>
              <a:gdLst/>
              <a:ahLst/>
              <a:cxnLst/>
              <a:rect l="l" t="t" r="r" b="b"/>
              <a:pathLst>
                <a:path w="241" h="1999" fill="none" extrusionOk="0">
                  <a:moveTo>
                    <a:pt x="1" y="1"/>
                  </a:moveTo>
                  <a:cubicBezTo>
                    <a:pt x="81" y="640"/>
                    <a:pt x="160" y="1320"/>
                    <a:pt x="240" y="199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3915100" y="2641175"/>
              <a:ext cx="6025" cy="34975"/>
            </a:xfrm>
            <a:custGeom>
              <a:avLst/>
              <a:gdLst/>
              <a:ahLst/>
              <a:cxnLst/>
              <a:rect l="l" t="t" r="r" b="b"/>
              <a:pathLst>
                <a:path w="241" h="1399" fill="none" extrusionOk="0">
                  <a:moveTo>
                    <a:pt x="0" y="1399"/>
                  </a:moveTo>
                  <a:cubicBezTo>
                    <a:pt x="80" y="959"/>
                    <a:pt x="160" y="480"/>
                    <a:pt x="24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898100" y="3221700"/>
              <a:ext cx="10025" cy="46975"/>
            </a:xfrm>
            <a:custGeom>
              <a:avLst/>
              <a:gdLst/>
              <a:ahLst/>
              <a:cxnLst/>
              <a:rect l="l" t="t" r="r" b="b"/>
              <a:pathLst>
                <a:path w="401" h="1879" fill="none" extrusionOk="0">
                  <a:moveTo>
                    <a:pt x="1" y="1879"/>
                  </a:moveTo>
                  <a:cubicBezTo>
                    <a:pt x="281" y="1279"/>
                    <a:pt x="400" y="640"/>
                    <a:pt x="40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935075" y="3268650"/>
              <a:ext cx="19000" cy="40000"/>
            </a:xfrm>
            <a:custGeom>
              <a:avLst/>
              <a:gdLst/>
              <a:ahLst/>
              <a:cxnLst/>
              <a:rect l="l" t="t" r="r" b="b"/>
              <a:pathLst>
                <a:path w="760" h="1600" fill="none" extrusionOk="0">
                  <a:moveTo>
                    <a:pt x="1" y="1599"/>
                  </a:moveTo>
                  <a:cubicBezTo>
                    <a:pt x="240" y="1080"/>
                    <a:pt x="520" y="520"/>
                    <a:pt x="76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655300" y="2944925"/>
              <a:ext cx="13025" cy="44975"/>
            </a:xfrm>
            <a:custGeom>
              <a:avLst/>
              <a:gdLst/>
              <a:ahLst/>
              <a:cxnLst/>
              <a:rect l="l" t="t" r="r" b="b"/>
              <a:pathLst>
                <a:path w="521" h="1799" fill="none" extrusionOk="0">
                  <a:moveTo>
                    <a:pt x="520" y="1799"/>
                  </a:moveTo>
                  <a:cubicBezTo>
                    <a:pt x="201" y="1279"/>
                    <a:pt x="1" y="640"/>
                    <a:pt x="41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763225" y="2903950"/>
              <a:ext cx="32000" cy="39000"/>
            </a:xfrm>
            <a:custGeom>
              <a:avLst/>
              <a:gdLst/>
              <a:ahLst/>
              <a:cxnLst/>
              <a:rect l="l" t="t" r="r" b="b"/>
              <a:pathLst>
                <a:path w="1280" h="1560" fill="none" extrusionOk="0">
                  <a:moveTo>
                    <a:pt x="120" y="1479"/>
                  </a:moveTo>
                  <a:cubicBezTo>
                    <a:pt x="520" y="1559"/>
                    <a:pt x="919" y="1399"/>
                    <a:pt x="1119" y="1080"/>
                  </a:cubicBezTo>
                  <a:cubicBezTo>
                    <a:pt x="1279" y="720"/>
                    <a:pt x="1119" y="280"/>
                    <a:pt x="760" y="120"/>
                  </a:cubicBezTo>
                  <a:cubicBezTo>
                    <a:pt x="400" y="0"/>
                    <a:pt x="0" y="280"/>
                    <a:pt x="0" y="68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607350" y="2692125"/>
              <a:ext cx="52975" cy="45975"/>
            </a:xfrm>
            <a:custGeom>
              <a:avLst/>
              <a:gdLst/>
              <a:ahLst/>
              <a:cxnLst/>
              <a:rect l="l" t="t" r="r" b="b"/>
              <a:pathLst>
                <a:path w="2119" h="1839" fill="none" extrusionOk="0">
                  <a:moveTo>
                    <a:pt x="200" y="320"/>
                  </a:moveTo>
                  <a:cubicBezTo>
                    <a:pt x="0" y="680"/>
                    <a:pt x="120" y="1159"/>
                    <a:pt x="480" y="1399"/>
                  </a:cubicBezTo>
                  <a:cubicBezTo>
                    <a:pt x="1399" y="1839"/>
                    <a:pt x="2119" y="480"/>
                    <a:pt x="1199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470450" y="2867975"/>
              <a:ext cx="26000" cy="28000"/>
            </a:xfrm>
            <a:custGeom>
              <a:avLst/>
              <a:gdLst/>
              <a:ahLst/>
              <a:cxnLst/>
              <a:rect l="l" t="t" r="r" b="b"/>
              <a:pathLst>
                <a:path w="1040" h="1120" fill="none" extrusionOk="0">
                  <a:moveTo>
                    <a:pt x="1" y="520"/>
                  </a:moveTo>
                  <a:cubicBezTo>
                    <a:pt x="121" y="1120"/>
                    <a:pt x="1040" y="41"/>
                    <a:pt x="44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3738225" y="3197700"/>
              <a:ext cx="56000" cy="67975"/>
            </a:xfrm>
            <a:custGeom>
              <a:avLst/>
              <a:gdLst/>
              <a:ahLst/>
              <a:cxnLst/>
              <a:rect l="l" t="t" r="r" b="b"/>
              <a:pathLst>
                <a:path w="2240" h="2719" fill="none" extrusionOk="0">
                  <a:moveTo>
                    <a:pt x="161" y="1280"/>
                  </a:moveTo>
                  <a:cubicBezTo>
                    <a:pt x="1" y="2359"/>
                    <a:pt x="1560" y="2719"/>
                    <a:pt x="1919" y="1680"/>
                  </a:cubicBezTo>
                  <a:cubicBezTo>
                    <a:pt x="2239" y="640"/>
                    <a:pt x="760" y="1"/>
                    <a:pt x="281" y="100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3908100" y="3049825"/>
              <a:ext cx="28000" cy="33000"/>
            </a:xfrm>
            <a:custGeom>
              <a:avLst/>
              <a:gdLst/>
              <a:ahLst/>
              <a:cxnLst/>
              <a:rect l="l" t="t" r="r" b="b"/>
              <a:pathLst>
                <a:path w="1120" h="1320" fill="none" extrusionOk="0">
                  <a:moveTo>
                    <a:pt x="0" y="680"/>
                  </a:moveTo>
                  <a:cubicBezTo>
                    <a:pt x="160" y="1320"/>
                    <a:pt x="1120" y="1040"/>
                    <a:pt x="960" y="400"/>
                  </a:cubicBezTo>
                  <a:cubicBezTo>
                    <a:pt x="840" y="121"/>
                    <a:pt x="520" y="1"/>
                    <a:pt x="240" y="16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4092950" y="2607200"/>
              <a:ext cx="29000" cy="32000"/>
            </a:xfrm>
            <a:custGeom>
              <a:avLst/>
              <a:gdLst/>
              <a:ahLst/>
              <a:cxnLst/>
              <a:rect l="l" t="t" r="r" b="b"/>
              <a:pathLst>
                <a:path w="1160" h="1280" fill="none" extrusionOk="0">
                  <a:moveTo>
                    <a:pt x="40" y="640"/>
                  </a:moveTo>
                  <a:cubicBezTo>
                    <a:pt x="0" y="1079"/>
                    <a:pt x="600" y="1279"/>
                    <a:pt x="880" y="879"/>
                  </a:cubicBezTo>
                  <a:cubicBezTo>
                    <a:pt x="1160" y="520"/>
                    <a:pt x="720" y="0"/>
                    <a:pt x="320" y="200"/>
                  </a:cubicBezTo>
                  <a:lnTo>
                    <a:pt x="120" y="56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4094950" y="2561225"/>
              <a:ext cx="12000" cy="19000"/>
            </a:xfrm>
            <a:custGeom>
              <a:avLst/>
              <a:gdLst/>
              <a:ahLst/>
              <a:cxnLst/>
              <a:rect l="l" t="t" r="r" b="b"/>
              <a:pathLst>
                <a:path w="480" h="760" fill="none" extrusionOk="0">
                  <a:moveTo>
                    <a:pt x="0" y="680"/>
                  </a:moveTo>
                  <a:cubicBezTo>
                    <a:pt x="200" y="760"/>
                    <a:pt x="440" y="600"/>
                    <a:pt x="480" y="360"/>
                  </a:cubicBezTo>
                  <a:cubicBezTo>
                    <a:pt x="440" y="160"/>
                    <a:pt x="240" y="1"/>
                    <a:pt x="0" y="8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3655300" y="2601200"/>
              <a:ext cx="34000" cy="35000"/>
            </a:xfrm>
            <a:custGeom>
              <a:avLst/>
              <a:gdLst/>
              <a:ahLst/>
              <a:cxnLst/>
              <a:rect l="l" t="t" r="r" b="b"/>
              <a:pathLst>
                <a:path w="1360" h="1400" fill="none" extrusionOk="0">
                  <a:moveTo>
                    <a:pt x="161" y="520"/>
                  </a:moveTo>
                  <a:cubicBezTo>
                    <a:pt x="1" y="1039"/>
                    <a:pt x="680" y="1399"/>
                    <a:pt x="1040" y="1000"/>
                  </a:cubicBezTo>
                  <a:cubicBezTo>
                    <a:pt x="1360" y="560"/>
                    <a:pt x="920" y="0"/>
                    <a:pt x="440" y="20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4343750" y="2461300"/>
              <a:ext cx="6025" cy="17025"/>
            </a:xfrm>
            <a:custGeom>
              <a:avLst/>
              <a:gdLst/>
              <a:ahLst/>
              <a:cxnLst/>
              <a:rect l="l" t="t" r="r" b="b"/>
              <a:pathLst>
                <a:path w="241" h="681" fill="none" extrusionOk="0">
                  <a:moveTo>
                    <a:pt x="0" y="680"/>
                  </a:moveTo>
                  <a:cubicBezTo>
                    <a:pt x="160" y="480"/>
                    <a:pt x="240" y="241"/>
                    <a:pt x="24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4324750" y="2470300"/>
              <a:ext cx="3025" cy="16025"/>
            </a:xfrm>
            <a:custGeom>
              <a:avLst/>
              <a:gdLst/>
              <a:ahLst/>
              <a:cxnLst/>
              <a:rect l="l" t="t" r="r" b="b"/>
              <a:pathLst>
                <a:path w="121" h="641" fill="none" extrusionOk="0">
                  <a:moveTo>
                    <a:pt x="1" y="640"/>
                  </a:moveTo>
                  <a:lnTo>
                    <a:pt x="121" y="1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4300775" y="2485300"/>
              <a:ext cx="4025" cy="12000"/>
            </a:xfrm>
            <a:custGeom>
              <a:avLst/>
              <a:gdLst/>
              <a:ahLst/>
              <a:cxnLst/>
              <a:rect l="l" t="t" r="r" b="b"/>
              <a:pathLst>
                <a:path w="161" h="480" fill="none" extrusionOk="0">
                  <a:moveTo>
                    <a:pt x="1" y="480"/>
                  </a:moveTo>
                  <a:lnTo>
                    <a:pt x="161" y="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4140900" y="1938725"/>
              <a:ext cx="379725" cy="440675"/>
            </a:xfrm>
            <a:custGeom>
              <a:avLst/>
              <a:gdLst/>
              <a:ahLst/>
              <a:cxnLst/>
              <a:rect l="l" t="t" r="r" b="b"/>
              <a:pathLst>
                <a:path w="15189" h="17627" fill="none" extrusionOk="0">
                  <a:moveTo>
                    <a:pt x="1" y="17627"/>
                  </a:moveTo>
                  <a:cubicBezTo>
                    <a:pt x="1200" y="14509"/>
                    <a:pt x="2399" y="11392"/>
                    <a:pt x="4317" y="8674"/>
                  </a:cubicBezTo>
                  <a:cubicBezTo>
                    <a:pt x="5197" y="7355"/>
                    <a:pt x="6356" y="6276"/>
                    <a:pt x="7755" y="5556"/>
                  </a:cubicBezTo>
                  <a:cubicBezTo>
                    <a:pt x="8434" y="5237"/>
                    <a:pt x="9193" y="4997"/>
                    <a:pt x="9713" y="4477"/>
                  </a:cubicBezTo>
                  <a:cubicBezTo>
                    <a:pt x="10233" y="3958"/>
                    <a:pt x="10432" y="3198"/>
                    <a:pt x="11032" y="2799"/>
                  </a:cubicBezTo>
                  <a:cubicBezTo>
                    <a:pt x="11272" y="2639"/>
                    <a:pt x="11512" y="2559"/>
                    <a:pt x="11711" y="2399"/>
                  </a:cubicBezTo>
                  <a:cubicBezTo>
                    <a:pt x="12791" y="1480"/>
                    <a:pt x="13950" y="640"/>
                    <a:pt x="15189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4138900" y="2133575"/>
              <a:ext cx="23025" cy="154900"/>
            </a:xfrm>
            <a:custGeom>
              <a:avLst/>
              <a:gdLst/>
              <a:ahLst/>
              <a:cxnLst/>
              <a:rect l="l" t="t" r="r" b="b"/>
              <a:pathLst>
                <a:path w="921" h="6196" fill="none" extrusionOk="0">
                  <a:moveTo>
                    <a:pt x="640" y="0"/>
                  </a:moveTo>
                  <a:cubicBezTo>
                    <a:pt x="640" y="1080"/>
                    <a:pt x="241" y="2159"/>
                    <a:pt x="121" y="3198"/>
                  </a:cubicBezTo>
                  <a:cubicBezTo>
                    <a:pt x="1" y="4277"/>
                    <a:pt x="121" y="5476"/>
                    <a:pt x="920" y="6195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4148900" y="2214500"/>
              <a:ext cx="24000" cy="62975"/>
            </a:xfrm>
            <a:custGeom>
              <a:avLst/>
              <a:gdLst/>
              <a:ahLst/>
              <a:cxnLst/>
              <a:rect l="l" t="t" r="r" b="b"/>
              <a:pathLst>
                <a:path w="960" h="2519" fill="none" extrusionOk="0">
                  <a:moveTo>
                    <a:pt x="320" y="1"/>
                  </a:moveTo>
                  <a:cubicBezTo>
                    <a:pt x="1" y="880"/>
                    <a:pt x="280" y="1879"/>
                    <a:pt x="960" y="251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4168875" y="2244475"/>
              <a:ext cx="8025" cy="13025"/>
            </a:xfrm>
            <a:custGeom>
              <a:avLst/>
              <a:gdLst/>
              <a:ahLst/>
              <a:cxnLst/>
              <a:rect l="l" t="t" r="r" b="b"/>
              <a:pathLst>
                <a:path w="321" h="521" fill="none" extrusionOk="0">
                  <a:moveTo>
                    <a:pt x="1" y="1"/>
                  </a:moveTo>
                  <a:cubicBezTo>
                    <a:pt x="41" y="201"/>
                    <a:pt x="161" y="361"/>
                    <a:pt x="321" y="52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4181875" y="2231500"/>
              <a:ext cx="5025" cy="4025"/>
            </a:xfrm>
            <a:custGeom>
              <a:avLst/>
              <a:gdLst/>
              <a:ahLst/>
              <a:cxnLst/>
              <a:rect l="l" t="t" r="r" b="b"/>
              <a:pathLst>
                <a:path w="201" h="161" fill="none" extrusionOk="0">
                  <a:moveTo>
                    <a:pt x="1" y="0"/>
                  </a:moveTo>
                  <a:lnTo>
                    <a:pt x="200" y="16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240825" y="2133575"/>
              <a:ext cx="204850" cy="60975"/>
            </a:xfrm>
            <a:custGeom>
              <a:avLst/>
              <a:gdLst/>
              <a:ahLst/>
              <a:cxnLst/>
              <a:rect l="l" t="t" r="r" b="b"/>
              <a:pathLst>
                <a:path w="8194" h="2439" fill="none" extrusionOk="0">
                  <a:moveTo>
                    <a:pt x="1" y="2439"/>
                  </a:moveTo>
                  <a:cubicBezTo>
                    <a:pt x="840" y="1839"/>
                    <a:pt x="1799" y="1559"/>
                    <a:pt x="2798" y="1599"/>
                  </a:cubicBezTo>
                  <a:cubicBezTo>
                    <a:pt x="3798" y="1639"/>
                    <a:pt x="4797" y="1639"/>
                    <a:pt x="5756" y="1519"/>
                  </a:cubicBezTo>
                  <a:cubicBezTo>
                    <a:pt x="6755" y="1439"/>
                    <a:pt x="7674" y="880"/>
                    <a:pt x="8194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319775" y="2027650"/>
              <a:ext cx="15000" cy="43000"/>
            </a:xfrm>
            <a:custGeom>
              <a:avLst/>
              <a:gdLst/>
              <a:ahLst/>
              <a:cxnLst/>
              <a:rect l="l" t="t" r="r" b="b"/>
              <a:pathLst>
                <a:path w="600" h="1720" fill="none" extrusionOk="0">
                  <a:moveTo>
                    <a:pt x="0" y="1720"/>
                  </a:moveTo>
                  <a:cubicBezTo>
                    <a:pt x="80" y="1120"/>
                    <a:pt x="280" y="521"/>
                    <a:pt x="60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343750" y="2027650"/>
              <a:ext cx="11000" cy="23025"/>
            </a:xfrm>
            <a:custGeom>
              <a:avLst/>
              <a:gdLst/>
              <a:ahLst/>
              <a:cxnLst/>
              <a:rect l="l" t="t" r="r" b="b"/>
              <a:pathLst>
                <a:path w="440" h="921" fill="none" extrusionOk="0">
                  <a:moveTo>
                    <a:pt x="0" y="920"/>
                  </a:moveTo>
                  <a:cubicBezTo>
                    <a:pt x="80" y="560"/>
                    <a:pt x="200" y="281"/>
                    <a:pt x="44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4237825" y="2112600"/>
              <a:ext cx="2025" cy="27000"/>
            </a:xfrm>
            <a:custGeom>
              <a:avLst/>
              <a:gdLst/>
              <a:ahLst/>
              <a:cxnLst/>
              <a:rect l="l" t="t" r="r" b="b"/>
              <a:pathLst>
                <a:path w="81" h="1080" fill="none" extrusionOk="0">
                  <a:moveTo>
                    <a:pt x="81" y="1079"/>
                  </a:moveTo>
                  <a:cubicBezTo>
                    <a:pt x="1" y="720"/>
                    <a:pt x="1" y="360"/>
                    <a:pt x="41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186875" y="2285450"/>
              <a:ext cx="177875" cy="34000"/>
            </a:xfrm>
            <a:custGeom>
              <a:avLst/>
              <a:gdLst/>
              <a:ahLst/>
              <a:cxnLst/>
              <a:rect l="l" t="t" r="r" b="b"/>
              <a:pathLst>
                <a:path w="7115" h="1360" fill="none" extrusionOk="0">
                  <a:moveTo>
                    <a:pt x="0" y="720"/>
                  </a:moveTo>
                  <a:cubicBezTo>
                    <a:pt x="1199" y="1080"/>
                    <a:pt x="2438" y="1280"/>
                    <a:pt x="3677" y="1319"/>
                  </a:cubicBezTo>
                  <a:cubicBezTo>
                    <a:pt x="4956" y="1359"/>
                    <a:pt x="6195" y="880"/>
                    <a:pt x="7115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270800" y="2278450"/>
              <a:ext cx="79975" cy="26000"/>
            </a:xfrm>
            <a:custGeom>
              <a:avLst/>
              <a:gdLst/>
              <a:ahLst/>
              <a:cxnLst/>
              <a:rect l="l" t="t" r="r" b="b"/>
              <a:pathLst>
                <a:path w="3199" h="1040" fill="none" extrusionOk="0">
                  <a:moveTo>
                    <a:pt x="1" y="800"/>
                  </a:moveTo>
                  <a:cubicBezTo>
                    <a:pt x="1120" y="1040"/>
                    <a:pt x="2319" y="760"/>
                    <a:pt x="3198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4318775" y="2266475"/>
              <a:ext cx="18000" cy="9000"/>
            </a:xfrm>
            <a:custGeom>
              <a:avLst/>
              <a:gdLst/>
              <a:ahLst/>
              <a:cxnLst/>
              <a:rect l="l" t="t" r="r" b="b"/>
              <a:pathLst>
                <a:path w="720" h="360" fill="none" extrusionOk="0">
                  <a:moveTo>
                    <a:pt x="0" y="360"/>
                  </a:moveTo>
                  <a:cubicBezTo>
                    <a:pt x="280" y="280"/>
                    <a:pt x="520" y="160"/>
                    <a:pt x="72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299775" y="2247475"/>
              <a:ext cx="6025" cy="5025"/>
            </a:xfrm>
            <a:custGeom>
              <a:avLst/>
              <a:gdLst/>
              <a:ahLst/>
              <a:cxnLst/>
              <a:rect l="l" t="t" r="r" b="b"/>
              <a:pathLst>
                <a:path w="241" h="201" fill="none" extrusionOk="0">
                  <a:moveTo>
                    <a:pt x="1" y="201"/>
                  </a:moveTo>
                  <a:cubicBezTo>
                    <a:pt x="121" y="161"/>
                    <a:pt x="201" y="121"/>
                    <a:pt x="241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219850" y="2263475"/>
              <a:ext cx="11000" cy="3025"/>
            </a:xfrm>
            <a:custGeom>
              <a:avLst/>
              <a:gdLst/>
              <a:ahLst/>
              <a:cxnLst/>
              <a:rect l="l" t="t" r="r" b="b"/>
              <a:pathLst>
                <a:path w="440" h="121" fill="none" extrusionOk="0">
                  <a:moveTo>
                    <a:pt x="0" y="120"/>
                  </a:moveTo>
                  <a:cubicBezTo>
                    <a:pt x="160" y="120"/>
                    <a:pt x="320" y="80"/>
                    <a:pt x="44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183875" y="2334400"/>
              <a:ext cx="31000" cy="9025"/>
            </a:xfrm>
            <a:custGeom>
              <a:avLst/>
              <a:gdLst/>
              <a:ahLst/>
              <a:cxnLst/>
              <a:rect l="l" t="t" r="r" b="b"/>
              <a:pathLst>
                <a:path w="1240" h="361" fill="none" extrusionOk="0">
                  <a:moveTo>
                    <a:pt x="1" y="1"/>
                  </a:moveTo>
                  <a:cubicBezTo>
                    <a:pt x="400" y="241"/>
                    <a:pt x="800" y="361"/>
                    <a:pt x="1240" y="36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169875" y="2363400"/>
              <a:ext cx="18025" cy="2000"/>
            </a:xfrm>
            <a:custGeom>
              <a:avLst/>
              <a:gdLst/>
              <a:ahLst/>
              <a:cxnLst/>
              <a:rect l="l" t="t" r="r" b="b"/>
              <a:pathLst>
                <a:path w="721" h="80" fill="none" extrusionOk="0">
                  <a:moveTo>
                    <a:pt x="1" y="40"/>
                  </a:moveTo>
                  <a:cubicBezTo>
                    <a:pt x="241" y="80"/>
                    <a:pt x="481" y="80"/>
                    <a:pt x="72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122925" y="2305425"/>
              <a:ext cx="9025" cy="19025"/>
            </a:xfrm>
            <a:custGeom>
              <a:avLst/>
              <a:gdLst/>
              <a:ahLst/>
              <a:cxnLst/>
              <a:rect l="l" t="t" r="r" b="b"/>
              <a:pathLst>
                <a:path w="361" h="761" fill="none" extrusionOk="0">
                  <a:moveTo>
                    <a:pt x="360" y="760"/>
                  </a:moveTo>
                  <a:cubicBezTo>
                    <a:pt x="160" y="560"/>
                    <a:pt x="0" y="281"/>
                    <a:pt x="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336750" y="2123575"/>
              <a:ext cx="9025" cy="2025"/>
            </a:xfrm>
            <a:custGeom>
              <a:avLst/>
              <a:gdLst/>
              <a:ahLst/>
              <a:cxnLst/>
              <a:rect l="l" t="t" r="r" b="b"/>
              <a:pathLst>
                <a:path w="361" h="81" fill="none" extrusionOk="0">
                  <a:moveTo>
                    <a:pt x="1" y="81"/>
                  </a:moveTo>
                  <a:lnTo>
                    <a:pt x="360" y="1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771200" y="2348400"/>
              <a:ext cx="167900" cy="57975"/>
            </a:xfrm>
            <a:custGeom>
              <a:avLst/>
              <a:gdLst/>
              <a:ahLst/>
              <a:cxnLst/>
              <a:rect l="l" t="t" r="r" b="b"/>
              <a:pathLst>
                <a:path w="6716" h="2319" fill="none" extrusionOk="0">
                  <a:moveTo>
                    <a:pt x="1" y="80"/>
                  </a:moveTo>
                  <a:cubicBezTo>
                    <a:pt x="481" y="1"/>
                    <a:pt x="1000" y="40"/>
                    <a:pt x="1440" y="240"/>
                  </a:cubicBezTo>
                  <a:lnTo>
                    <a:pt x="4158" y="1120"/>
                  </a:lnTo>
                  <a:cubicBezTo>
                    <a:pt x="5077" y="1359"/>
                    <a:pt x="5956" y="1759"/>
                    <a:pt x="6715" y="231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861125" y="2393375"/>
              <a:ext cx="61975" cy="34975"/>
            </a:xfrm>
            <a:custGeom>
              <a:avLst/>
              <a:gdLst/>
              <a:ahLst/>
              <a:cxnLst/>
              <a:rect l="l" t="t" r="r" b="b"/>
              <a:pathLst>
                <a:path w="2479" h="1399" fill="none" extrusionOk="0">
                  <a:moveTo>
                    <a:pt x="1" y="0"/>
                  </a:moveTo>
                  <a:cubicBezTo>
                    <a:pt x="960" y="200"/>
                    <a:pt x="1800" y="719"/>
                    <a:pt x="2479" y="139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861125" y="2419350"/>
              <a:ext cx="18025" cy="11000"/>
            </a:xfrm>
            <a:custGeom>
              <a:avLst/>
              <a:gdLst/>
              <a:ahLst/>
              <a:cxnLst/>
              <a:rect l="l" t="t" r="r" b="b"/>
              <a:pathLst>
                <a:path w="721" h="440" fill="none" extrusionOk="0">
                  <a:moveTo>
                    <a:pt x="1" y="0"/>
                  </a:moveTo>
                  <a:lnTo>
                    <a:pt x="720" y="44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293600" y="2303425"/>
              <a:ext cx="141900" cy="79975"/>
            </a:xfrm>
            <a:custGeom>
              <a:avLst/>
              <a:gdLst/>
              <a:ahLst/>
              <a:cxnLst/>
              <a:rect l="l" t="t" r="r" b="b"/>
              <a:pathLst>
                <a:path w="5676" h="3199" fill="none" extrusionOk="0">
                  <a:moveTo>
                    <a:pt x="0" y="3198"/>
                  </a:moveTo>
                  <a:cubicBezTo>
                    <a:pt x="280" y="3158"/>
                    <a:pt x="520" y="2919"/>
                    <a:pt x="560" y="2639"/>
                  </a:cubicBezTo>
                  <a:cubicBezTo>
                    <a:pt x="640" y="2359"/>
                    <a:pt x="720" y="2079"/>
                    <a:pt x="800" y="1839"/>
                  </a:cubicBezTo>
                  <a:cubicBezTo>
                    <a:pt x="1040" y="1440"/>
                    <a:pt x="1439" y="1200"/>
                    <a:pt x="1879" y="1160"/>
                  </a:cubicBezTo>
                  <a:cubicBezTo>
                    <a:pt x="2319" y="1080"/>
                    <a:pt x="2758" y="1120"/>
                    <a:pt x="3198" y="1240"/>
                  </a:cubicBezTo>
                  <a:cubicBezTo>
                    <a:pt x="3558" y="1320"/>
                    <a:pt x="3957" y="1280"/>
                    <a:pt x="4317" y="1160"/>
                  </a:cubicBezTo>
                  <a:cubicBezTo>
                    <a:pt x="4557" y="1000"/>
                    <a:pt x="4757" y="760"/>
                    <a:pt x="4956" y="521"/>
                  </a:cubicBezTo>
                  <a:cubicBezTo>
                    <a:pt x="5116" y="241"/>
                    <a:pt x="5356" y="81"/>
                    <a:pt x="5676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361550" y="2341400"/>
              <a:ext cx="59975" cy="23000"/>
            </a:xfrm>
            <a:custGeom>
              <a:avLst/>
              <a:gdLst/>
              <a:ahLst/>
              <a:cxnLst/>
              <a:rect l="l" t="t" r="r" b="b"/>
              <a:pathLst>
                <a:path w="2399" h="920" fill="none" extrusionOk="0">
                  <a:moveTo>
                    <a:pt x="0" y="680"/>
                  </a:moveTo>
                  <a:cubicBezTo>
                    <a:pt x="880" y="920"/>
                    <a:pt x="1799" y="680"/>
                    <a:pt x="2398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00500" y="2369375"/>
              <a:ext cx="16025" cy="7025"/>
            </a:xfrm>
            <a:custGeom>
              <a:avLst/>
              <a:gdLst/>
              <a:ahLst/>
              <a:cxnLst/>
              <a:rect l="l" t="t" r="r" b="b"/>
              <a:pathLst>
                <a:path w="641" h="281" fill="none" extrusionOk="0">
                  <a:moveTo>
                    <a:pt x="1" y="281"/>
                  </a:moveTo>
                  <a:lnTo>
                    <a:pt x="640" y="1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419500" y="2382375"/>
              <a:ext cx="13000" cy="12025"/>
            </a:xfrm>
            <a:custGeom>
              <a:avLst/>
              <a:gdLst/>
              <a:ahLst/>
              <a:cxnLst/>
              <a:rect l="l" t="t" r="r" b="b"/>
              <a:pathLst>
                <a:path w="520" h="481" fill="none" extrusionOk="0">
                  <a:moveTo>
                    <a:pt x="0" y="480"/>
                  </a:moveTo>
                  <a:lnTo>
                    <a:pt x="520" y="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715250" y="2182525"/>
              <a:ext cx="180875" cy="99950"/>
            </a:xfrm>
            <a:custGeom>
              <a:avLst/>
              <a:gdLst/>
              <a:ahLst/>
              <a:cxnLst/>
              <a:rect l="l" t="t" r="r" b="b"/>
              <a:pathLst>
                <a:path w="7235" h="3998" fill="none" extrusionOk="0">
                  <a:moveTo>
                    <a:pt x="1" y="201"/>
                  </a:moveTo>
                  <a:cubicBezTo>
                    <a:pt x="201" y="1"/>
                    <a:pt x="560" y="201"/>
                    <a:pt x="720" y="441"/>
                  </a:cubicBezTo>
                  <a:cubicBezTo>
                    <a:pt x="880" y="680"/>
                    <a:pt x="1040" y="920"/>
                    <a:pt x="1320" y="1040"/>
                  </a:cubicBezTo>
                  <a:cubicBezTo>
                    <a:pt x="1719" y="1200"/>
                    <a:pt x="2199" y="840"/>
                    <a:pt x="2599" y="1000"/>
                  </a:cubicBezTo>
                  <a:cubicBezTo>
                    <a:pt x="2878" y="1080"/>
                    <a:pt x="2998" y="1360"/>
                    <a:pt x="3198" y="1560"/>
                  </a:cubicBezTo>
                  <a:cubicBezTo>
                    <a:pt x="3558" y="1959"/>
                    <a:pt x="4117" y="1999"/>
                    <a:pt x="4597" y="2199"/>
                  </a:cubicBezTo>
                  <a:cubicBezTo>
                    <a:pt x="4957" y="2359"/>
                    <a:pt x="5276" y="2599"/>
                    <a:pt x="5556" y="2879"/>
                  </a:cubicBezTo>
                  <a:cubicBezTo>
                    <a:pt x="5756" y="3158"/>
                    <a:pt x="5996" y="3438"/>
                    <a:pt x="6236" y="3678"/>
                  </a:cubicBezTo>
                  <a:cubicBezTo>
                    <a:pt x="6515" y="3918"/>
                    <a:pt x="6875" y="3998"/>
                    <a:pt x="7235" y="3878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837150" y="2270475"/>
              <a:ext cx="85950" cy="30000"/>
            </a:xfrm>
            <a:custGeom>
              <a:avLst/>
              <a:gdLst/>
              <a:ahLst/>
              <a:cxnLst/>
              <a:rect l="l" t="t" r="r" b="b"/>
              <a:pathLst>
                <a:path w="3438" h="1200" fill="none" extrusionOk="0">
                  <a:moveTo>
                    <a:pt x="1" y="0"/>
                  </a:moveTo>
                  <a:cubicBezTo>
                    <a:pt x="400" y="520"/>
                    <a:pt x="920" y="879"/>
                    <a:pt x="1560" y="999"/>
                  </a:cubicBezTo>
                  <a:cubicBezTo>
                    <a:pt x="2159" y="1119"/>
                    <a:pt x="2799" y="1199"/>
                    <a:pt x="3438" y="1159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894100" y="2318425"/>
              <a:ext cx="23025" cy="6025"/>
            </a:xfrm>
            <a:custGeom>
              <a:avLst/>
              <a:gdLst/>
              <a:ahLst/>
              <a:cxnLst/>
              <a:rect l="l" t="t" r="r" b="b"/>
              <a:pathLst>
                <a:path w="921" h="241" fill="none" extrusionOk="0">
                  <a:moveTo>
                    <a:pt x="1" y="240"/>
                  </a:moveTo>
                  <a:cubicBezTo>
                    <a:pt x="321" y="240"/>
                    <a:pt x="640" y="160"/>
                    <a:pt x="920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791200" y="2285450"/>
              <a:ext cx="11000" cy="5025"/>
            </a:xfrm>
            <a:custGeom>
              <a:avLst/>
              <a:gdLst/>
              <a:ahLst/>
              <a:cxnLst/>
              <a:rect l="l" t="t" r="r" b="b"/>
              <a:pathLst>
                <a:path w="440" h="201" fill="none" extrusionOk="0">
                  <a:moveTo>
                    <a:pt x="0" y="1"/>
                  </a:moveTo>
                  <a:cubicBezTo>
                    <a:pt x="120" y="120"/>
                    <a:pt x="280" y="160"/>
                    <a:pt x="440" y="20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48975" y="2206525"/>
              <a:ext cx="29000" cy="5000"/>
            </a:xfrm>
            <a:custGeom>
              <a:avLst/>
              <a:gdLst/>
              <a:ahLst/>
              <a:cxnLst/>
              <a:rect l="l" t="t" r="r" b="b"/>
              <a:pathLst>
                <a:path w="1160" h="200" fill="none" extrusionOk="0">
                  <a:moveTo>
                    <a:pt x="1" y="200"/>
                  </a:moveTo>
                  <a:cubicBezTo>
                    <a:pt x="361" y="0"/>
                    <a:pt x="800" y="0"/>
                    <a:pt x="1160" y="20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054975" y="2229500"/>
              <a:ext cx="8025" cy="2025"/>
            </a:xfrm>
            <a:custGeom>
              <a:avLst/>
              <a:gdLst/>
              <a:ahLst/>
              <a:cxnLst/>
              <a:rect l="l" t="t" r="r" b="b"/>
              <a:pathLst>
                <a:path w="321" h="81" fill="none" extrusionOk="0">
                  <a:moveTo>
                    <a:pt x="1" y="0"/>
                  </a:moveTo>
                  <a:cubicBezTo>
                    <a:pt x="81" y="40"/>
                    <a:pt x="201" y="80"/>
                    <a:pt x="320" y="8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4046975" y="2249475"/>
              <a:ext cx="10025" cy="2025"/>
            </a:xfrm>
            <a:custGeom>
              <a:avLst/>
              <a:gdLst/>
              <a:ahLst/>
              <a:cxnLst/>
              <a:rect l="l" t="t" r="r" b="b"/>
              <a:pathLst>
                <a:path w="401" h="81" fill="none" extrusionOk="0">
                  <a:moveTo>
                    <a:pt x="1" y="1"/>
                  </a:moveTo>
                  <a:lnTo>
                    <a:pt x="401" y="81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050975" y="2268475"/>
              <a:ext cx="6025" cy="2025"/>
            </a:xfrm>
            <a:custGeom>
              <a:avLst/>
              <a:gdLst/>
              <a:ahLst/>
              <a:cxnLst/>
              <a:rect l="l" t="t" r="r" b="b"/>
              <a:pathLst>
                <a:path w="241" h="81" fill="none" extrusionOk="0">
                  <a:moveTo>
                    <a:pt x="1" y="0"/>
                  </a:moveTo>
                  <a:lnTo>
                    <a:pt x="241" y="8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380525" y="2082625"/>
              <a:ext cx="20000" cy="85950"/>
            </a:xfrm>
            <a:custGeom>
              <a:avLst/>
              <a:gdLst/>
              <a:ahLst/>
              <a:cxnLst/>
              <a:rect l="l" t="t" r="r" b="b"/>
              <a:pathLst>
                <a:path w="800" h="3438" fill="none" extrusionOk="0">
                  <a:moveTo>
                    <a:pt x="1" y="0"/>
                  </a:moveTo>
                  <a:cubicBezTo>
                    <a:pt x="280" y="1119"/>
                    <a:pt x="520" y="2278"/>
                    <a:pt x="800" y="3437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402500" y="2111600"/>
              <a:ext cx="4025" cy="25000"/>
            </a:xfrm>
            <a:custGeom>
              <a:avLst/>
              <a:gdLst/>
              <a:ahLst/>
              <a:cxnLst/>
              <a:rect l="l" t="t" r="r" b="b"/>
              <a:pathLst>
                <a:path w="161" h="1000" fill="none" extrusionOk="0">
                  <a:moveTo>
                    <a:pt x="161" y="999"/>
                  </a:moveTo>
                  <a:lnTo>
                    <a:pt x="1" y="0"/>
                  </a:ln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508425" y="2155550"/>
              <a:ext cx="5025" cy="50000"/>
            </a:xfrm>
            <a:custGeom>
              <a:avLst/>
              <a:gdLst/>
              <a:ahLst/>
              <a:cxnLst/>
              <a:rect l="l" t="t" r="r" b="b"/>
              <a:pathLst>
                <a:path w="201" h="2000" fill="none" extrusionOk="0">
                  <a:moveTo>
                    <a:pt x="200" y="1999"/>
                  </a:moveTo>
                  <a:cubicBezTo>
                    <a:pt x="160" y="1360"/>
                    <a:pt x="80" y="680"/>
                    <a:pt x="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524400" y="2169550"/>
              <a:ext cx="3025" cy="23000"/>
            </a:xfrm>
            <a:custGeom>
              <a:avLst/>
              <a:gdLst/>
              <a:ahLst/>
              <a:cxnLst/>
              <a:rect l="l" t="t" r="r" b="b"/>
              <a:pathLst>
                <a:path w="121" h="920" fill="none" extrusionOk="0">
                  <a:moveTo>
                    <a:pt x="121" y="920"/>
                  </a:moveTo>
                  <a:cubicBezTo>
                    <a:pt x="81" y="600"/>
                    <a:pt x="41" y="280"/>
                    <a:pt x="1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467450" y="1843800"/>
              <a:ext cx="16025" cy="109950"/>
            </a:xfrm>
            <a:custGeom>
              <a:avLst/>
              <a:gdLst/>
              <a:ahLst/>
              <a:cxnLst/>
              <a:rect l="l" t="t" r="r" b="b"/>
              <a:pathLst>
                <a:path w="641" h="4398" fill="none" extrusionOk="0">
                  <a:moveTo>
                    <a:pt x="640" y="4397"/>
                  </a:moveTo>
                  <a:cubicBezTo>
                    <a:pt x="440" y="2919"/>
                    <a:pt x="201" y="1480"/>
                    <a:pt x="1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485450" y="1882775"/>
              <a:ext cx="2025" cy="25000"/>
            </a:xfrm>
            <a:custGeom>
              <a:avLst/>
              <a:gdLst/>
              <a:ahLst/>
              <a:cxnLst/>
              <a:rect l="l" t="t" r="r" b="b"/>
              <a:pathLst>
                <a:path w="81" h="1000" fill="none" extrusionOk="0">
                  <a:moveTo>
                    <a:pt x="80" y="1000"/>
                  </a:moveTo>
                  <a:cubicBezTo>
                    <a:pt x="80" y="680"/>
                    <a:pt x="40" y="320"/>
                    <a:pt x="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701275" y="3699300"/>
              <a:ext cx="54975" cy="157900"/>
            </a:xfrm>
            <a:custGeom>
              <a:avLst/>
              <a:gdLst/>
              <a:ahLst/>
              <a:cxnLst/>
              <a:rect l="l" t="t" r="r" b="b"/>
              <a:pathLst>
                <a:path w="2199" h="6316" fill="none" extrusionOk="0">
                  <a:moveTo>
                    <a:pt x="2198" y="6316"/>
                  </a:moveTo>
                  <a:cubicBezTo>
                    <a:pt x="440" y="4677"/>
                    <a:pt x="0" y="2119"/>
                    <a:pt x="1119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733250" y="3733275"/>
              <a:ext cx="15000" cy="83950"/>
            </a:xfrm>
            <a:custGeom>
              <a:avLst/>
              <a:gdLst/>
              <a:ahLst/>
              <a:cxnLst/>
              <a:rect l="l" t="t" r="r" b="b"/>
              <a:pathLst>
                <a:path w="600" h="3358" fill="none" extrusionOk="0">
                  <a:moveTo>
                    <a:pt x="600" y="3358"/>
                  </a:moveTo>
                  <a:cubicBezTo>
                    <a:pt x="40" y="2319"/>
                    <a:pt x="0" y="1080"/>
                    <a:pt x="52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763225" y="3757250"/>
              <a:ext cx="2025" cy="31000"/>
            </a:xfrm>
            <a:custGeom>
              <a:avLst/>
              <a:gdLst/>
              <a:ahLst/>
              <a:cxnLst/>
              <a:rect l="l" t="t" r="r" b="b"/>
              <a:pathLst>
                <a:path w="81" h="1240" fill="none" extrusionOk="0">
                  <a:moveTo>
                    <a:pt x="80" y="1240"/>
                  </a:moveTo>
                  <a:cubicBezTo>
                    <a:pt x="80" y="840"/>
                    <a:pt x="40" y="400"/>
                    <a:pt x="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816175" y="3659325"/>
              <a:ext cx="31000" cy="125925"/>
            </a:xfrm>
            <a:custGeom>
              <a:avLst/>
              <a:gdLst/>
              <a:ahLst/>
              <a:cxnLst/>
              <a:rect l="l" t="t" r="r" b="b"/>
              <a:pathLst>
                <a:path w="1240" h="5037" fill="none" extrusionOk="0">
                  <a:moveTo>
                    <a:pt x="960" y="5037"/>
                  </a:moveTo>
                  <a:cubicBezTo>
                    <a:pt x="1239" y="4238"/>
                    <a:pt x="960" y="3318"/>
                    <a:pt x="640" y="2519"/>
                  </a:cubicBezTo>
                  <a:cubicBezTo>
                    <a:pt x="320" y="1680"/>
                    <a:pt x="0" y="840"/>
                    <a:pt x="20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804175" y="3674325"/>
              <a:ext cx="8025" cy="60975"/>
            </a:xfrm>
            <a:custGeom>
              <a:avLst/>
              <a:gdLst/>
              <a:ahLst/>
              <a:cxnLst/>
              <a:rect l="l" t="t" r="r" b="b"/>
              <a:pathLst>
                <a:path w="321" h="2439" fill="none" extrusionOk="0">
                  <a:moveTo>
                    <a:pt x="321" y="2439"/>
                  </a:moveTo>
                  <a:cubicBezTo>
                    <a:pt x="81" y="1639"/>
                    <a:pt x="1" y="840"/>
                    <a:pt x="1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783200" y="3638350"/>
              <a:ext cx="1025" cy="33000"/>
            </a:xfrm>
            <a:custGeom>
              <a:avLst/>
              <a:gdLst/>
              <a:ahLst/>
              <a:cxnLst/>
              <a:rect l="l" t="t" r="r" b="b"/>
              <a:pathLst>
                <a:path w="41" h="1320" fill="none" extrusionOk="0">
                  <a:moveTo>
                    <a:pt x="1" y="1320"/>
                  </a:moveTo>
                  <a:cubicBezTo>
                    <a:pt x="1" y="880"/>
                    <a:pt x="40" y="440"/>
                    <a:pt x="40" y="1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3538400" y="3989075"/>
              <a:ext cx="203850" cy="112925"/>
            </a:xfrm>
            <a:custGeom>
              <a:avLst/>
              <a:gdLst/>
              <a:ahLst/>
              <a:cxnLst/>
              <a:rect l="l" t="t" r="r" b="b"/>
              <a:pathLst>
                <a:path w="8154" h="4517" fill="none" extrusionOk="0">
                  <a:moveTo>
                    <a:pt x="0" y="4517"/>
                  </a:moveTo>
                  <a:cubicBezTo>
                    <a:pt x="1639" y="4357"/>
                    <a:pt x="3238" y="3997"/>
                    <a:pt x="4797" y="3398"/>
                  </a:cubicBezTo>
                  <a:cubicBezTo>
                    <a:pt x="6275" y="2718"/>
                    <a:pt x="7634" y="1559"/>
                    <a:pt x="8154" y="0"/>
                  </a:cubicBezTo>
                </a:path>
              </a:pathLst>
            </a:custGeom>
            <a:noFill/>
            <a:ln w="6000" cap="rnd" cmpd="sng">
              <a:solidFill>
                <a:srgbClr val="4C08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34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2880" name="Google Shape;2880;p34"/>
          <p:cNvGrpSpPr/>
          <p:nvPr/>
        </p:nvGrpSpPr>
        <p:grpSpPr>
          <a:xfrm>
            <a:off x="3778435" y="1282699"/>
            <a:ext cx="1449381" cy="3441706"/>
            <a:chOff x="3778435" y="1282699"/>
            <a:chExt cx="1449381" cy="3441706"/>
          </a:xfrm>
        </p:grpSpPr>
        <p:sp>
          <p:nvSpPr>
            <p:cNvPr id="2881" name="Google Shape;2881;p34"/>
            <p:cNvSpPr/>
            <p:nvPr/>
          </p:nvSpPr>
          <p:spPr>
            <a:xfrm>
              <a:off x="4308731" y="3188051"/>
              <a:ext cx="343642" cy="1536354"/>
            </a:xfrm>
            <a:custGeom>
              <a:avLst/>
              <a:gdLst/>
              <a:ahLst/>
              <a:cxnLst/>
              <a:rect l="l" t="t" r="r" b="b"/>
              <a:pathLst>
                <a:path w="1355" h="6058" extrusionOk="0">
                  <a:moveTo>
                    <a:pt x="678" y="0"/>
                  </a:moveTo>
                  <a:cubicBezTo>
                    <a:pt x="303" y="0"/>
                    <a:pt x="1" y="303"/>
                    <a:pt x="1" y="676"/>
                  </a:cubicBezTo>
                  <a:lnTo>
                    <a:pt x="1" y="5381"/>
                  </a:lnTo>
                  <a:cubicBezTo>
                    <a:pt x="1" y="5755"/>
                    <a:pt x="303" y="6057"/>
                    <a:pt x="678" y="6057"/>
                  </a:cubicBezTo>
                  <a:cubicBezTo>
                    <a:pt x="1052" y="6057"/>
                    <a:pt x="1354" y="5755"/>
                    <a:pt x="1354" y="5381"/>
                  </a:cubicBezTo>
                  <a:lnTo>
                    <a:pt x="1354" y="676"/>
                  </a:lnTo>
                  <a:cubicBezTo>
                    <a:pt x="1354" y="303"/>
                    <a:pt x="1052" y="0"/>
                    <a:pt x="67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4308731" y="3188051"/>
              <a:ext cx="343642" cy="742563"/>
            </a:xfrm>
            <a:custGeom>
              <a:avLst/>
              <a:gdLst/>
              <a:ahLst/>
              <a:cxnLst/>
              <a:rect l="l" t="t" r="r" b="b"/>
              <a:pathLst>
                <a:path w="1355" h="2928" extrusionOk="0">
                  <a:moveTo>
                    <a:pt x="678" y="0"/>
                  </a:moveTo>
                  <a:cubicBezTo>
                    <a:pt x="303" y="0"/>
                    <a:pt x="1" y="303"/>
                    <a:pt x="1" y="676"/>
                  </a:cubicBezTo>
                  <a:lnTo>
                    <a:pt x="1" y="2928"/>
                  </a:lnTo>
                  <a:lnTo>
                    <a:pt x="1354" y="2928"/>
                  </a:lnTo>
                  <a:lnTo>
                    <a:pt x="1354" y="676"/>
                  </a:lnTo>
                  <a:cubicBezTo>
                    <a:pt x="1354" y="303"/>
                    <a:pt x="1052" y="0"/>
                    <a:pt x="678" y="0"/>
                  </a:cubicBez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3778435" y="2970456"/>
              <a:ext cx="1449381" cy="844513"/>
            </a:xfrm>
            <a:custGeom>
              <a:avLst/>
              <a:gdLst/>
              <a:ahLst/>
              <a:cxnLst/>
              <a:rect l="l" t="t" r="r" b="b"/>
              <a:pathLst>
                <a:path w="5715" h="3330" extrusionOk="0">
                  <a:moveTo>
                    <a:pt x="213" y="0"/>
                  </a:moveTo>
                  <a:lnTo>
                    <a:pt x="1" y="2564"/>
                  </a:lnTo>
                  <a:cubicBezTo>
                    <a:pt x="1" y="2986"/>
                    <a:pt x="314" y="3329"/>
                    <a:pt x="703" y="3329"/>
                  </a:cubicBezTo>
                  <a:lnTo>
                    <a:pt x="5012" y="3329"/>
                  </a:lnTo>
                  <a:cubicBezTo>
                    <a:pt x="5400" y="3329"/>
                    <a:pt x="5715" y="2986"/>
                    <a:pt x="5715" y="2564"/>
                  </a:cubicBezTo>
                  <a:lnTo>
                    <a:pt x="5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3832454" y="2126451"/>
              <a:ext cx="1341597" cy="844259"/>
            </a:xfrm>
            <a:custGeom>
              <a:avLst/>
              <a:gdLst/>
              <a:ahLst/>
              <a:cxnLst/>
              <a:rect l="l" t="t" r="r" b="b"/>
              <a:pathLst>
                <a:path w="5290" h="3329" extrusionOk="0">
                  <a:moveTo>
                    <a:pt x="276" y="1"/>
                  </a:moveTo>
                  <a:lnTo>
                    <a:pt x="0" y="3328"/>
                  </a:lnTo>
                  <a:lnTo>
                    <a:pt x="5289" y="3328"/>
                  </a:lnTo>
                  <a:lnTo>
                    <a:pt x="5012" y="1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3902450" y="1282699"/>
              <a:ext cx="1201097" cy="844006"/>
            </a:xfrm>
            <a:custGeom>
              <a:avLst/>
              <a:gdLst/>
              <a:ahLst/>
              <a:cxnLst/>
              <a:rect l="l" t="t" r="r" b="b"/>
              <a:pathLst>
                <a:path w="4736" h="3328" extrusionOk="0">
                  <a:moveTo>
                    <a:pt x="916" y="0"/>
                  </a:moveTo>
                  <a:cubicBezTo>
                    <a:pt x="529" y="0"/>
                    <a:pt x="214" y="344"/>
                    <a:pt x="214" y="766"/>
                  </a:cubicBezTo>
                  <a:lnTo>
                    <a:pt x="0" y="3328"/>
                  </a:lnTo>
                  <a:lnTo>
                    <a:pt x="4736" y="3328"/>
                  </a:lnTo>
                  <a:lnTo>
                    <a:pt x="4523" y="766"/>
                  </a:lnTo>
                  <a:cubicBezTo>
                    <a:pt x="4523" y="344"/>
                    <a:pt x="4209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6" name="Google Shape;2886;p34"/>
          <p:cNvSpPr txBox="1"/>
          <p:nvPr/>
        </p:nvSpPr>
        <p:spPr>
          <a:xfrm>
            <a:off x="6954125" y="2761060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87" name="Google Shape;2887;p34"/>
          <p:cNvSpPr txBox="1"/>
          <p:nvPr/>
        </p:nvSpPr>
        <p:spPr>
          <a:xfrm>
            <a:off x="6954125" y="2550600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88" name="Google Shape;2888;p34"/>
          <p:cNvSpPr txBox="1"/>
          <p:nvPr/>
        </p:nvSpPr>
        <p:spPr>
          <a:xfrm>
            <a:off x="6954125" y="1656510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89" name="Google Shape;2889;p34"/>
          <p:cNvSpPr txBox="1"/>
          <p:nvPr/>
        </p:nvSpPr>
        <p:spPr>
          <a:xfrm>
            <a:off x="6954125" y="1457450"/>
            <a:ext cx="17262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90" name="Google Shape;2890;p34"/>
          <p:cNvSpPr txBox="1"/>
          <p:nvPr/>
        </p:nvSpPr>
        <p:spPr>
          <a:xfrm>
            <a:off x="6954125" y="3887021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 planet. 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1" name="Google Shape;2891;p34"/>
          <p:cNvSpPr txBox="1"/>
          <p:nvPr/>
        </p:nvSpPr>
        <p:spPr>
          <a:xfrm>
            <a:off x="6954125" y="3683800"/>
            <a:ext cx="17262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92" name="Google Shape;2892;p34"/>
          <p:cNvSpPr txBox="1"/>
          <p:nvPr/>
        </p:nvSpPr>
        <p:spPr>
          <a:xfrm>
            <a:off x="463625" y="1656510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closest to the Sun and the smallest one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3" name="Google Shape;2893;p34"/>
          <p:cNvSpPr txBox="1"/>
          <p:nvPr/>
        </p:nvSpPr>
        <p:spPr>
          <a:xfrm>
            <a:off x="463625" y="1457450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E754E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rgbClr val="4E754E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94" name="Google Shape;2894;p34"/>
          <p:cNvSpPr txBox="1"/>
          <p:nvPr/>
        </p:nvSpPr>
        <p:spPr>
          <a:xfrm>
            <a:off x="463625" y="2761060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5" name="Google Shape;2895;p34"/>
          <p:cNvSpPr txBox="1"/>
          <p:nvPr/>
        </p:nvSpPr>
        <p:spPr>
          <a:xfrm>
            <a:off x="463625" y="2550600"/>
            <a:ext cx="1726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0D87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rgbClr val="C0D877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96" name="Google Shape;2896;p34"/>
          <p:cNvSpPr txBox="1"/>
          <p:nvPr/>
        </p:nvSpPr>
        <p:spPr>
          <a:xfrm>
            <a:off x="463625" y="3889421"/>
            <a:ext cx="1726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 and is the second planet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7" name="Google Shape;2897;p34"/>
          <p:cNvSpPr txBox="1"/>
          <p:nvPr/>
        </p:nvSpPr>
        <p:spPr>
          <a:xfrm>
            <a:off x="463625" y="3687400"/>
            <a:ext cx="1726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898" name="Google Shape;2898;p34"/>
          <p:cNvGrpSpPr/>
          <p:nvPr/>
        </p:nvGrpSpPr>
        <p:grpSpPr>
          <a:xfrm>
            <a:off x="6289123" y="2742792"/>
            <a:ext cx="629658" cy="518648"/>
            <a:chOff x="7320822" y="6163894"/>
            <a:chExt cx="791326" cy="651814"/>
          </a:xfrm>
        </p:grpSpPr>
        <p:sp>
          <p:nvSpPr>
            <p:cNvPr id="2899" name="Google Shape;2899;p34"/>
            <p:cNvSpPr/>
            <p:nvPr/>
          </p:nvSpPr>
          <p:spPr>
            <a:xfrm>
              <a:off x="7768385" y="6492591"/>
              <a:ext cx="343763" cy="323117"/>
            </a:xfrm>
            <a:custGeom>
              <a:avLst/>
              <a:gdLst/>
              <a:ahLst/>
              <a:cxnLst/>
              <a:rect l="l" t="t" r="r" b="b"/>
              <a:pathLst>
                <a:path w="616" h="579" extrusionOk="0">
                  <a:moveTo>
                    <a:pt x="222" y="1"/>
                  </a:moveTo>
                  <a:cubicBezTo>
                    <a:pt x="140" y="1"/>
                    <a:pt x="72" y="55"/>
                    <a:pt x="44" y="148"/>
                  </a:cubicBezTo>
                  <a:cubicBezTo>
                    <a:pt x="1" y="288"/>
                    <a:pt x="124" y="552"/>
                    <a:pt x="202" y="575"/>
                  </a:cubicBezTo>
                  <a:cubicBezTo>
                    <a:pt x="209" y="577"/>
                    <a:pt x="217" y="578"/>
                    <a:pt x="226" y="578"/>
                  </a:cubicBezTo>
                  <a:cubicBezTo>
                    <a:pt x="325" y="578"/>
                    <a:pt x="534" y="440"/>
                    <a:pt x="574" y="309"/>
                  </a:cubicBezTo>
                  <a:cubicBezTo>
                    <a:pt x="616" y="173"/>
                    <a:pt x="549" y="50"/>
                    <a:pt x="381" y="50"/>
                  </a:cubicBezTo>
                  <a:cubicBezTo>
                    <a:pt x="375" y="50"/>
                    <a:pt x="370" y="50"/>
                    <a:pt x="364" y="50"/>
                  </a:cubicBezTo>
                  <a:cubicBezTo>
                    <a:pt x="315" y="16"/>
                    <a:pt x="266" y="1"/>
                    <a:pt x="222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7974866" y="6716373"/>
              <a:ext cx="18974" cy="21206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0" y="0"/>
                  </a:moveTo>
                  <a:cubicBezTo>
                    <a:pt x="20" y="0"/>
                    <a:pt x="13" y="5"/>
                    <a:pt x="8" y="12"/>
                  </a:cubicBezTo>
                  <a:cubicBezTo>
                    <a:pt x="1" y="23"/>
                    <a:pt x="1" y="35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7" y="38"/>
                    <a:pt x="25" y="33"/>
                    <a:pt x="30" y="24"/>
                  </a:cubicBezTo>
                  <a:cubicBezTo>
                    <a:pt x="34" y="16"/>
                    <a:pt x="34" y="7"/>
                    <a:pt x="30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7915712" y="6773295"/>
              <a:ext cx="17858" cy="22322"/>
            </a:xfrm>
            <a:custGeom>
              <a:avLst/>
              <a:gdLst/>
              <a:ahLst/>
              <a:cxnLst/>
              <a:rect l="l" t="t" r="r" b="b"/>
              <a:pathLst>
                <a:path w="32" h="40" extrusionOk="0">
                  <a:moveTo>
                    <a:pt x="28" y="1"/>
                  </a:moveTo>
                  <a:cubicBezTo>
                    <a:pt x="20" y="2"/>
                    <a:pt x="13" y="8"/>
                    <a:pt x="6" y="15"/>
                  </a:cubicBezTo>
                  <a:cubicBezTo>
                    <a:pt x="1" y="25"/>
                    <a:pt x="1" y="35"/>
                    <a:pt x="6" y="39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15" y="39"/>
                    <a:pt x="24" y="34"/>
                    <a:pt x="28" y="25"/>
                  </a:cubicBezTo>
                  <a:cubicBezTo>
                    <a:pt x="32" y="18"/>
                    <a:pt x="32" y="9"/>
                    <a:pt x="2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8012814" y="6707444"/>
              <a:ext cx="12277" cy="1451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0" y="1"/>
                  </a:moveTo>
                  <a:cubicBezTo>
                    <a:pt x="13" y="2"/>
                    <a:pt x="7" y="4"/>
                    <a:pt x="4" y="9"/>
                  </a:cubicBezTo>
                  <a:cubicBezTo>
                    <a:pt x="0" y="16"/>
                    <a:pt x="0" y="23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10" y="26"/>
                    <a:pt x="15" y="22"/>
                    <a:pt x="18" y="16"/>
                  </a:cubicBezTo>
                  <a:cubicBezTo>
                    <a:pt x="21" y="11"/>
                    <a:pt x="21" y="6"/>
                    <a:pt x="20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4"/>
            <p:cNvSpPr/>
            <p:nvPr/>
          </p:nvSpPr>
          <p:spPr>
            <a:xfrm>
              <a:off x="7961473" y="6764366"/>
              <a:ext cx="12835" cy="1451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19" y="1"/>
                  </a:moveTo>
                  <a:cubicBezTo>
                    <a:pt x="14" y="1"/>
                    <a:pt x="9" y="4"/>
                    <a:pt x="6" y="10"/>
                  </a:cubicBezTo>
                  <a:cubicBezTo>
                    <a:pt x="0" y="15"/>
                    <a:pt x="0" y="24"/>
                    <a:pt x="6" y="25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11" y="26"/>
                    <a:pt x="17" y="22"/>
                    <a:pt x="19" y="17"/>
                  </a:cubicBezTo>
                  <a:cubicBezTo>
                    <a:pt x="23" y="11"/>
                    <a:pt x="23" y="6"/>
                    <a:pt x="19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4"/>
            <p:cNvSpPr/>
            <p:nvPr/>
          </p:nvSpPr>
          <p:spPr>
            <a:xfrm>
              <a:off x="7961473" y="6699631"/>
              <a:ext cx="8929" cy="9487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4" y="1"/>
                  </a:moveTo>
                  <a:cubicBezTo>
                    <a:pt x="11" y="1"/>
                    <a:pt x="6" y="2"/>
                    <a:pt x="4" y="6"/>
                  </a:cubicBezTo>
                  <a:cubicBezTo>
                    <a:pt x="0" y="11"/>
                    <a:pt x="0" y="15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9" y="17"/>
                    <a:pt x="12" y="15"/>
                    <a:pt x="14" y="11"/>
                  </a:cubicBezTo>
                  <a:cubicBezTo>
                    <a:pt x="16" y="8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7934128" y="6736463"/>
              <a:ext cx="12277" cy="1451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0" y="1"/>
                  </a:moveTo>
                  <a:cubicBezTo>
                    <a:pt x="13" y="1"/>
                    <a:pt x="8" y="4"/>
                    <a:pt x="4" y="9"/>
                  </a:cubicBezTo>
                  <a:cubicBezTo>
                    <a:pt x="1" y="16"/>
                    <a:pt x="1" y="23"/>
                    <a:pt x="4" y="25"/>
                  </a:cubicBezTo>
                  <a:cubicBezTo>
                    <a:pt x="5" y="25"/>
                    <a:pt x="6" y="25"/>
                    <a:pt x="7" y="25"/>
                  </a:cubicBezTo>
                  <a:cubicBezTo>
                    <a:pt x="12" y="25"/>
                    <a:pt x="17" y="22"/>
                    <a:pt x="20" y="16"/>
                  </a:cubicBezTo>
                  <a:cubicBezTo>
                    <a:pt x="22" y="11"/>
                    <a:pt x="22" y="6"/>
                    <a:pt x="20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7892832" y="6749856"/>
              <a:ext cx="11161" cy="16184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4" y="1"/>
                  </a:moveTo>
                  <a:cubicBezTo>
                    <a:pt x="9" y="3"/>
                    <a:pt x="3" y="8"/>
                    <a:pt x="2" y="13"/>
                  </a:cubicBezTo>
                  <a:cubicBezTo>
                    <a:pt x="0" y="22"/>
                    <a:pt x="2" y="29"/>
                    <a:pt x="7" y="29"/>
                  </a:cubicBezTo>
                  <a:cubicBezTo>
                    <a:pt x="10" y="29"/>
                    <a:pt x="16" y="24"/>
                    <a:pt x="19" y="17"/>
                  </a:cubicBezTo>
                  <a:cubicBezTo>
                    <a:pt x="19" y="11"/>
                    <a:pt x="17" y="4"/>
                    <a:pt x="14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7907899" y="6698515"/>
              <a:ext cx="11161" cy="16184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5" y="1"/>
                  </a:moveTo>
                  <a:cubicBezTo>
                    <a:pt x="15" y="1"/>
                    <a:pt x="6" y="4"/>
                    <a:pt x="4" y="13"/>
                  </a:cubicBezTo>
                  <a:cubicBezTo>
                    <a:pt x="1" y="20"/>
                    <a:pt x="4" y="27"/>
                    <a:pt x="8" y="29"/>
                  </a:cubicBezTo>
                  <a:cubicBezTo>
                    <a:pt x="13" y="29"/>
                    <a:pt x="18" y="23"/>
                    <a:pt x="20" y="15"/>
                  </a:cubicBezTo>
                  <a:cubicBezTo>
                    <a:pt x="20" y="10"/>
                    <a:pt x="18" y="4"/>
                    <a:pt x="15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7837584" y="6671728"/>
              <a:ext cx="15068" cy="24555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4" y="0"/>
                  </a:moveTo>
                  <a:cubicBezTo>
                    <a:pt x="7" y="4"/>
                    <a:pt x="2" y="11"/>
                    <a:pt x="0" y="19"/>
                  </a:cubicBezTo>
                  <a:cubicBezTo>
                    <a:pt x="0" y="32"/>
                    <a:pt x="5" y="42"/>
                    <a:pt x="12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20" y="44"/>
                    <a:pt x="24" y="34"/>
                    <a:pt x="26" y="23"/>
                  </a:cubicBezTo>
                  <a:cubicBezTo>
                    <a:pt x="24" y="14"/>
                    <a:pt x="21" y="5"/>
                    <a:pt x="14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7854884" y="6752089"/>
              <a:ext cx="13951" cy="25113"/>
            </a:xfrm>
            <a:custGeom>
              <a:avLst/>
              <a:gdLst/>
              <a:ahLst/>
              <a:cxnLst/>
              <a:rect l="l" t="t" r="r" b="b"/>
              <a:pathLst>
                <a:path w="25" h="45" extrusionOk="0">
                  <a:moveTo>
                    <a:pt x="12" y="0"/>
                  </a:moveTo>
                  <a:cubicBezTo>
                    <a:pt x="5" y="6"/>
                    <a:pt x="0" y="13"/>
                    <a:pt x="0" y="21"/>
                  </a:cubicBezTo>
                  <a:cubicBezTo>
                    <a:pt x="0" y="33"/>
                    <a:pt x="4" y="42"/>
                    <a:pt x="11" y="44"/>
                  </a:cubicBezTo>
                  <a:cubicBezTo>
                    <a:pt x="11" y="44"/>
                    <a:pt x="12" y="44"/>
                    <a:pt x="12" y="44"/>
                  </a:cubicBezTo>
                  <a:cubicBezTo>
                    <a:pt x="19" y="44"/>
                    <a:pt x="25" y="36"/>
                    <a:pt x="25" y="25"/>
                  </a:cubicBezTo>
                  <a:cubicBezTo>
                    <a:pt x="23" y="14"/>
                    <a:pt x="19" y="7"/>
                    <a:pt x="12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7819168" y="6646615"/>
              <a:ext cx="8929" cy="16742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9" y="0"/>
                  </a:moveTo>
                  <a:cubicBezTo>
                    <a:pt x="3" y="4"/>
                    <a:pt x="0" y="9"/>
                    <a:pt x="0" y="14"/>
                  </a:cubicBezTo>
                  <a:cubicBezTo>
                    <a:pt x="0" y="23"/>
                    <a:pt x="2" y="28"/>
                    <a:pt x="7" y="30"/>
                  </a:cubicBezTo>
                  <a:cubicBezTo>
                    <a:pt x="12" y="30"/>
                    <a:pt x="16" y="24"/>
                    <a:pt x="16" y="16"/>
                  </a:cubicBezTo>
                  <a:cubicBezTo>
                    <a:pt x="16" y="10"/>
                    <a:pt x="12" y="5"/>
                    <a:pt x="9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7828655" y="6721953"/>
              <a:ext cx="8929" cy="16184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9" y="1"/>
                  </a:moveTo>
                  <a:cubicBezTo>
                    <a:pt x="4" y="2"/>
                    <a:pt x="0" y="8"/>
                    <a:pt x="0" y="13"/>
                  </a:cubicBezTo>
                  <a:cubicBezTo>
                    <a:pt x="0" y="21"/>
                    <a:pt x="4" y="28"/>
                    <a:pt x="7" y="28"/>
                  </a:cubicBezTo>
                  <a:cubicBezTo>
                    <a:pt x="8" y="29"/>
                    <a:pt x="8" y="29"/>
                    <a:pt x="9" y="29"/>
                  </a:cubicBezTo>
                  <a:cubicBezTo>
                    <a:pt x="13" y="29"/>
                    <a:pt x="16" y="22"/>
                    <a:pt x="16" y="16"/>
                  </a:cubicBezTo>
                  <a:cubicBezTo>
                    <a:pt x="16" y="9"/>
                    <a:pt x="13" y="4"/>
                    <a:pt x="9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7869393" y="6669496"/>
              <a:ext cx="6139" cy="11719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6" y="1"/>
                  </a:moveTo>
                  <a:cubicBezTo>
                    <a:pt x="4" y="3"/>
                    <a:pt x="0" y="6"/>
                    <a:pt x="0" y="9"/>
                  </a:cubicBezTo>
                  <a:cubicBezTo>
                    <a:pt x="0" y="15"/>
                    <a:pt x="2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0"/>
                    <a:pt x="11" y="16"/>
                    <a:pt x="11" y="11"/>
                  </a:cubicBezTo>
                  <a:cubicBezTo>
                    <a:pt x="11" y="8"/>
                    <a:pt x="9" y="4"/>
                    <a:pt x="6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7867161" y="6714141"/>
              <a:ext cx="9487" cy="16184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10" y="1"/>
                  </a:moveTo>
                  <a:cubicBezTo>
                    <a:pt x="4" y="2"/>
                    <a:pt x="1" y="8"/>
                    <a:pt x="1" y="13"/>
                  </a:cubicBezTo>
                  <a:cubicBezTo>
                    <a:pt x="1" y="22"/>
                    <a:pt x="3" y="28"/>
                    <a:pt x="8" y="28"/>
                  </a:cubicBezTo>
                  <a:cubicBezTo>
                    <a:pt x="13" y="28"/>
                    <a:pt x="16" y="23"/>
                    <a:pt x="16" y="16"/>
                  </a:cubicBezTo>
                  <a:cubicBezTo>
                    <a:pt x="16" y="9"/>
                    <a:pt x="13" y="4"/>
                    <a:pt x="10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7903993" y="6522726"/>
              <a:ext cx="118308" cy="50225"/>
            </a:xfrm>
            <a:custGeom>
              <a:avLst/>
              <a:gdLst/>
              <a:ahLst/>
              <a:cxnLst/>
              <a:rect l="l" t="t" r="r" b="b"/>
              <a:pathLst>
                <a:path w="212" h="90" extrusionOk="0">
                  <a:moveTo>
                    <a:pt x="57" y="1"/>
                  </a:moveTo>
                  <a:cubicBezTo>
                    <a:pt x="29" y="1"/>
                    <a:pt x="9" y="8"/>
                    <a:pt x="6" y="21"/>
                  </a:cubicBezTo>
                  <a:cubicBezTo>
                    <a:pt x="1" y="40"/>
                    <a:pt x="43" y="67"/>
                    <a:pt x="96" y="81"/>
                  </a:cubicBezTo>
                  <a:cubicBezTo>
                    <a:pt x="117" y="87"/>
                    <a:pt x="137" y="89"/>
                    <a:pt x="154" y="89"/>
                  </a:cubicBezTo>
                  <a:cubicBezTo>
                    <a:pt x="182" y="89"/>
                    <a:pt x="203" y="82"/>
                    <a:pt x="206" y="69"/>
                  </a:cubicBezTo>
                  <a:cubicBezTo>
                    <a:pt x="211" y="50"/>
                    <a:pt x="169" y="22"/>
                    <a:pt x="114" y="8"/>
                  </a:cubicBezTo>
                  <a:cubicBezTo>
                    <a:pt x="93" y="3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7410669" y="6163894"/>
              <a:ext cx="287400" cy="363855"/>
            </a:xfrm>
            <a:custGeom>
              <a:avLst/>
              <a:gdLst/>
              <a:ahLst/>
              <a:cxnLst/>
              <a:rect l="l" t="t" r="r" b="b"/>
              <a:pathLst>
                <a:path w="515" h="65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430" y="26"/>
                    <a:pt x="404" y="56"/>
                    <a:pt x="404" y="56"/>
                  </a:cubicBezTo>
                  <a:cubicBezTo>
                    <a:pt x="395" y="42"/>
                    <a:pt x="386" y="28"/>
                    <a:pt x="381" y="12"/>
                  </a:cubicBezTo>
                  <a:cubicBezTo>
                    <a:pt x="336" y="23"/>
                    <a:pt x="320" y="90"/>
                    <a:pt x="320" y="90"/>
                  </a:cubicBezTo>
                  <a:cubicBezTo>
                    <a:pt x="308" y="77"/>
                    <a:pt x="298" y="63"/>
                    <a:pt x="289" y="47"/>
                  </a:cubicBezTo>
                  <a:cubicBezTo>
                    <a:pt x="256" y="68"/>
                    <a:pt x="253" y="120"/>
                    <a:pt x="253" y="120"/>
                  </a:cubicBezTo>
                  <a:cubicBezTo>
                    <a:pt x="244" y="113"/>
                    <a:pt x="237" y="103"/>
                    <a:pt x="232" y="92"/>
                  </a:cubicBezTo>
                  <a:cubicBezTo>
                    <a:pt x="209" y="116"/>
                    <a:pt x="194" y="148"/>
                    <a:pt x="188" y="182"/>
                  </a:cubicBezTo>
                  <a:cubicBezTo>
                    <a:pt x="180" y="176"/>
                    <a:pt x="171" y="169"/>
                    <a:pt x="164" y="160"/>
                  </a:cubicBezTo>
                  <a:cubicBezTo>
                    <a:pt x="147" y="184"/>
                    <a:pt x="136" y="212"/>
                    <a:pt x="134" y="242"/>
                  </a:cubicBezTo>
                  <a:cubicBezTo>
                    <a:pt x="119" y="231"/>
                    <a:pt x="98" y="217"/>
                    <a:pt x="98" y="217"/>
                  </a:cubicBezTo>
                  <a:cubicBezTo>
                    <a:pt x="74" y="248"/>
                    <a:pt x="91" y="316"/>
                    <a:pt x="91" y="316"/>
                  </a:cubicBezTo>
                  <a:cubicBezTo>
                    <a:pt x="75" y="313"/>
                    <a:pt x="60" y="308"/>
                    <a:pt x="46" y="301"/>
                  </a:cubicBezTo>
                  <a:lnTo>
                    <a:pt x="46" y="301"/>
                  </a:lnTo>
                  <a:cubicBezTo>
                    <a:pt x="35" y="335"/>
                    <a:pt x="60" y="393"/>
                    <a:pt x="60" y="393"/>
                  </a:cubicBezTo>
                  <a:cubicBezTo>
                    <a:pt x="49" y="391"/>
                    <a:pt x="13" y="380"/>
                    <a:pt x="13" y="380"/>
                  </a:cubicBezTo>
                  <a:lnTo>
                    <a:pt x="13" y="380"/>
                  </a:lnTo>
                  <a:cubicBezTo>
                    <a:pt x="1" y="427"/>
                    <a:pt x="44" y="479"/>
                    <a:pt x="44" y="479"/>
                  </a:cubicBezTo>
                  <a:lnTo>
                    <a:pt x="4" y="485"/>
                  </a:lnTo>
                  <a:cubicBezTo>
                    <a:pt x="40" y="584"/>
                    <a:pt x="114" y="595"/>
                    <a:pt x="144" y="595"/>
                  </a:cubicBezTo>
                  <a:cubicBezTo>
                    <a:pt x="152" y="595"/>
                    <a:pt x="157" y="594"/>
                    <a:pt x="157" y="594"/>
                  </a:cubicBezTo>
                  <a:cubicBezTo>
                    <a:pt x="179" y="642"/>
                    <a:pt x="227" y="651"/>
                    <a:pt x="259" y="651"/>
                  </a:cubicBezTo>
                  <a:cubicBezTo>
                    <a:pt x="279" y="651"/>
                    <a:pt x="293" y="648"/>
                    <a:pt x="293" y="648"/>
                  </a:cubicBezTo>
                  <a:cubicBezTo>
                    <a:pt x="286" y="636"/>
                    <a:pt x="282" y="622"/>
                    <a:pt x="284" y="606"/>
                  </a:cubicBezTo>
                  <a:lnTo>
                    <a:pt x="284" y="606"/>
                  </a:lnTo>
                  <a:cubicBezTo>
                    <a:pt x="299" y="620"/>
                    <a:pt x="316" y="625"/>
                    <a:pt x="332" y="625"/>
                  </a:cubicBezTo>
                  <a:cubicBezTo>
                    <a:pt x="363" y="625"/>
                    <a:pt x="388" y="606"/>
                    <a:pt x="388" y="606"/>
                  </a:cubicBezTo>
                  <a:cubicBezTo>
                    <a:pt x="372" y="603"/>
                    <a:pt x="359" y="598"/>
                    <a:pt x="345" y="589"/>
                  </a:cubicBezTo>
                  <a:lnTo>
                    <a:pt x="345" y="589"/>
                  </a:lnTo>
                  <a:cubicBezTo>
                    <a:pt x="346" y="589"/>
                    <a:pt x="348" y="589"/>
                    <a:pt x="350" y="589"/>
                  </a:cubicBezTo>
                  <a:cubicBezTo>
                    <a:pt x="390" y="589"/>
                    <a:pt x="452" y="533"/>
                    <a:pt x="452" y="533"/>
                  </a:cubicBezTo>
                  <a:lnTo>
                    <a:pt x="409" y="521"/>
                  </a:lnTo>
                  <a:cubicBezTo>
                    <a:pt x="442" y="507"/>
                    <a:pt x="475" y="452"/>
                    <a:pt x="475" y="452"/>
                  </a:cubicBezTo>
                  <a:cubicBezTo>
                    <a:pt x="454" y="452"/>
                    <a:pt x="440" y="427"/>
                    <a:pt x="440" y="427"/>
                  </a:cubicBezTo>
                  <a:cubicBezTo>
                    <a:pt x="498" y="405"/>
                    <a:pt x="513" y="321"/>
                    <a:pt x="513" y="321"/>
                  </a:cubicBezTo>
                  <a:lnTo>
                    <a:pt x="513" y="321"/>
                  </a:lnTo>
                  <a:cubicBezTo>
                    <a:pt x="509" y="322"/>
                    <a:pt x="506" y="322"/>
                    <a:pt x="502" y="322"/>
                  </a:cubicBezTo>
                  <a:cubicBezTo>
                    <a:pt x="490" y="322"/>
                    <a:pt x="477" y="320"/>
                    <a:pt x="466" y="314"/>
                  </a:cubicBezTo>
                  <a:cubicBezTo>
                    <a:pt x="504" y="287"/>
                    <a:pt x="513" y="221"/>
                    <a:pt x="513" y="221"/>
                  </a:cubicBezTo>
                  <a:lnTo>
                    <a:pt x="513" y="221"/>
                  </a:lnTo>
                  <a:cubicBezTo>
                    <a:pt x="505" y="222"/>
                    <a:pt x="496" y="223"/>
                    <a:pt x="488" y="223"/>
                  </a:cubicBezTo>
                  <a:cubicBezTo>
                    <a:pt x="474" y="223"/>
                    <a:pt x="461" y="221"/>
                    <a:pt x="447" y="219"/>
                  </a:cubicBezTo>
                  <a:cubicBezTo>
                    <a:pt x="473" y="196"/>
                    <a:pt x="492" y="169"/>
                    <a:pt x="503" y="136"/>
                  </a:cubicBezTo>
                  <a:cubicBezTo>
                    <a:pt x="487" y="134"/>
                    <a:pt x="473" y="129"/>
                    <a:pt x="458" y="123"/>
                  </a:cubicBezTo>
                  <a:cubicBezTo>
                    <a:pt x="515" y="89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7611570" y="6458549"/>
              <a:ext cx="296887" cy="278472"/>
            </a:xfrm>
            <a:custGeom>
              <a:avLst/>
              <a:gdLst/>
              <a:ahLst/>
              <a:cxnLst/>
              <a:rect l="l" t="t" r="r" b="b"/>
              <a:pathLst>
                <a:path w="532" h="499" extrusionOk="0">
                  <a:moveTo>
                    <a:pt x="191" y="0"/>
                  </a:moveTo>
                  <a:cubicBezTo>
                    <a:pt x="77" y="17"/>
                    <a:pt x="75" y="111"/>
                    <a:pt x="75" y="111"/>
                  </a:cubicBezTo>
                  <a:cubicBezTo>
                    <a:pt x="5" y="129"/>
                    <a:pt x="7" y="221"/>
                    <a:pt x="7" y="221"/>
                  </a:cubicBezTo>
                  <a:cubicBezTo>
                    <a:pt x="13" y="219"/>
                    <a:pt x="19" y="217"/>
                    <a:pt x="26" y="217"/>
                  </a:cubicBezTo>
                  <a:cubicBezTo>
                    <a:pt x="31" y="217"/>
                    <a:pt x="36" y="218"/>
                    <a:pt x="42" y="221"/>
                  </a:cubicBezTo>
                  <a:cubicBezTo>
                    <a:pt x="0" y="254"/>
                    <a:pt x="26" y="309"/>
                    <a:pt x="26" y="309"/>
                  </a:cubicBezTo>
                  <a:cubicBezTo>
                    <a:pt x="32" y="297"/>
                    <a:pt x="39" y="285"/>
                    <a:pt x="47" y="275"/>
                  </a:cubicBezTo>
                  <a:lnTo>
                    <a:pt x="47" y="275"/>
                  </a:lnTo>
                  <a:cubicBezTo>
                    <a:pt x="37" y="308"/>
                    <a:pt x="78" y="375"/>
                    <a:pt x="78" y="375"/>
                  </a:cubicBezTo>
                  <a:lnTo>
                    <a:pt x="94" y="341"/>
                  </a:lnTo>
                  <a:cubicBezTo>
                    <a:pt x="101" y="370"/>
                    <a:pt x="144" y="407"/>
                    <a:pt x="144" y="407"/>
                  </a:cubicBezTo>
                  <a:cubicBezTo>
                    <a:pt x="148" y="387"/>
                    <a:pt x="171" y="381"/>
                    <a:pt x="171" y="381"/>
                  </a:cubicBezTo>
                  <a:cubicBezTo>
                    <a:pt x="181" y="434"/>
                    <a:pt x="249" y="459"/>
                    <a:pt x="249" y="459"/>
                  </a:cubicBezTo>
                  <a:cubicBezTo>
                    <a:pt x="250" y="445"/>
                    <a:pt x="254" y="433"/>
                    <a:pt x="261" y="420"/>
                  </a:cubicBezTo>
                  <a:cubicBezTo>
                    <a:pt x="280" y="457"/>
                    <a:pt x="334" y="476"/>
                    <a:pt x="334" y="476"/>
                  </a:cubicBezTo>
                  <a:cubicBezTo>
                    <a:pt x="336" y="457"/>
                    <a:pt x="339" y="438"/>
                    <a:pt x="346" y="419"/>
                  </a:cubicBezTo>
                  <a:cubicBezTo>
                    <a:pt x="362" y="445"/>
                    <a:pt x="382" y="466"/>
                    <a:pt x="408" y="480"/>
                  </a:cubicBezTo>
                  <a:cubicBezTo>
                    <a:pt x="412" y="467"/>
                    <a:pt x="419" y="455"/>
                    <a:pt x="426" y="443"/>
                  </a:cubicBezTo>
                  <a:cubicBezTo>
                    <a:pt x="447" y="497"/>
                    <a:pt x="525" y="499"/>
                    <a:pt x="525" y="499"/>
                  </a:cubicBezTo>
                  <a:cubicBezTo>
                    <a:pt x="521" y="467"/>
                    <a:pt x="511" y="436"/>
                    <a:pt x="494" y="408"/>
                  </a:cubicBezTo>
                  <a:cubicBezTo>
                    <a:pt x="506" y="401"/>
                    <a:pt x="518" y="398"/>
                    <a:pt x="532" y="394"/>
                  </a:cubicBezTo>
                  <a:cubicBezTo>
                    <a:pt x="530" y="353"/>
                    <a:pt x="476" y="328"/>
                    <a:pt x="476" y="328"/>
                  </a:cubicBezTo>
                  <a:cubicBezTo>
                    <a:pt x="488" y="321"/>
                    <a:pt x="502" y="316"/>
                    <a:pt x="518" y="311"/>
                  </a:cubicBezTo>
                  <a:cubicBezTo>
                    <a:pt x="506" y="280"/>
                    <a:pt x="461" y="268"/>
                    <a:pt x="461" y="268"/>
                  </a:cubicBezTo>
                  <a:cubicBezTo>
                    <a:pt x="469" y="262"/>
                    <a:pt x="478" y="257"/>
                    <a:pt x="488" y="255"/>
                  </a:cubicBezTo>
                  <a:cubicBezTo>
                    <a:pt x="471" y="231"/>
                    <a:pt x="447" y="214"/>
                    <a:pt x="419" y="205"/>
                  </a:cubicBezTo>
                  <a:cubicBezTo>
                    <a:pt x="426" y="198"/>
                    <a:pt x="433" y="193"/>
                    <a:pt x="441" y="188"/>
                  </a:cubicBezTo>
                  <a:cubicBezTo>
                    <a:pt x="424" y="170"/>
                    <a:pt x="402" y="156"/>
                    <a:pt x="377" y="149"/>
                  </a:cubicBezTo>
                  <a:cubicBezTo>
                    <a:pt x="388" y="137"/>
                    <a:pt x="403" y="122"/>
                    <a:pt x="403" y="122"/>
                  </a:cubicBezTo>
                  <a:cubicBezTo>
                    <a:pt x="387" y="103"/>
                    <a:pt x="352" y="100"/>
                    <a:pt x="332" y="100"/>
                  </a:cubicBezTo>
                  <a:cubicBezTo>
                    <a:pt x="325" y="100"/>
                    <a:pt x="320" y="101"/>
                    <a:pt x="320" y="101"/>
                  </a:cubicBezTo>
                  <a:cubicBezTo>
                    <a:pt x="327" y="87"/>
                    <a:pt x="334" y="75"/>
                    <a:pt x="342" y="64"/>
                  </a:cubicBezTo>
                  <a:cubicBezTo>
                    <a:pt x="331" y="59"/>
                    <a:pt x="316" y="57"/>
                    <a:pt x="302" y="57"/>
                  </a:cubicBezTo>
                  <a:cubicBezTo>
                    <a:pt x="280" y="57"/>
                    <a:pt x="261" y="61"/>
                    <a:pt x="261" y="61"/>
                  </a:cubicBezTo>
                  <a:cubicBezTo>
                    <a:pt x="264" y="52"/>
                    <a:pt x="278" y="23"/>
                    <a:pt x="278" y="23"/>
                  </a:cubicBezTo>
                  <a:cubicBezTo>
                    <a:pt x="270" y="19"/>
                    <a:pt x="261" y="18"/>
                    <a:pt x="252" y="18"/>
                  </a:cubicBezTo>
                  <a:cubicBezTo>
                    <a:pt x="221" y="18"/>
                    <a:pt x="191" y="33"/>
                    <a:pt x="191" y="33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7832561" y="6163894"/>
              <a:ext cx="229920" cy="335394"/>
            </a:xfrm>
            <a:custGeom>
              <a:avLst/>
              <a:gdLst/>
              <a:ahLst/>
              <a:cxnLst/>
              <a:rect l="l" t="t" r="r" b="b"/>
              <a:pathLst>
                <a:path w="412" h="60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99" y="17"/>
                    <a:pt x="277" y="40"/>
                    <a:pt x="259" y="68"/>
                  </a:cubicBezTo>
                  <a:cubicBezTo>
                    <a:pt x="247" y="59"/>
                    <a:pt x="238" y="49"/>
                    <a:pt x="230" y="38"/>
                  </a:cubicBezTo>
                  <a:cubicBezTo>
                    <a:pt x="195" y="56"/>
                    <a:pt x="195" y="115"/>
                    <a:pt x="195" y="115"/>
                  </a:cubicBezTo>
                  <a:cubicBezTo>
                    <a:pt x="183" y="106"/>
                    <a:pt x="171" y="96"/>
                    <a:pt x="160" y="85"/>
                  </a:cubicBezTo>
                  <a:cubicBezTo>
                    <a:pt x="138" y="110"/>
                    <a:pt x="146" y="155"/>
                    <a:pt x="146" y="155"/>
                  </a:cubicBezTo>
                  <a:cubicBezTo>
                    <a:pt x="136" y="149"/>
                    <a:pt x="129" y="143"/>
                    <a:pt x="122" y="136"/>
                  </a:cubicBezTo>
                  <a:cubicBezTo>
                    <a:pt x="108" y="162"/>
                    <a:pt x="103" y="191"/>
                    <a:pt x="105" y="219"/>
                  </a:cubicBezTo>
                  <a:cubicBezTo>
                    <a:pt x="96" y="215"/>
                    <a:pt x="87" y="212"/>
                    <a:pt x="80" y="205"/>
                  </a:cubicBezTo>
                  <a:cubicBezTo>
                    <a:pt x="72" y="229"/>
                    <a:pt x="68" y="255"/>
                    <a:pt x="73" y="281"/>
                  </a:cubicBezTo>
                  <a:lnTo>
                    <a:pt x="37" y="268"/>
                  </a:lnTo>
                  <a:lnTo>
                    <a:pt x="37" y="268"/>
                  </a:lnTo>
                  <a:cubicBezTo>
                    <a:pt x="23" y="301"/>
                    <a:pt x="52" y="353"/>
                    <a:pt x="52" y="353"/>
                  </a:cubicBezTo>
                  <a:cubicBezTo>
                    <a:pt x="39" y="353"/>
                    <a:pt x="25" y="353"/>
                    <a:pt x="11" y="349"/>
                  </a:cubicBezTo>
                  <a:lnTo>
                    <a:pt x="11" y="349"/>
                  </a:lnTo>
                  <a:cubicBezTo>
                    <a:pt x="9" y="380"/>
                    <a:pt x="42" y="424"/>
                    <a:pt x="42" y="424"/>
                  </a:cubicBezTo>
                  <a:lnTo>
                    <a:pt x="0" y="424"/>
                  </a:lnTo>
                  <a:cubicBezTo>
                    <a:pt x="0" y="464"/>
                    <a:pt x="47" y="499"/>
                    <a:pt x="47" y="499"/>
                  </a:cubicBezTo>
                  <a:lnTo>
                    <a:pt x="16" y="512"/>
                  </a:lnTo>
                  <a:cubicBezTo>
                    <a:pt x="51" y="567"/>
                    <a:pt x="94" y="579"/>
                    <a:pt x="124" y="579"/>
                  </a:cubicBezTo>
                  <a:cubicBezTo>
                    <a:pt x="149" y="579"/>
                    <a:pt x="165" y="572"/>
                    <a:pt x="165" y="572"/>
                  </a:cubicBezTo>
                  <a:cubicBezTo>
                    <a:pt x="184" y="594"/>
                    <a:pt x="208" y="600"/>
                    <a:pt x="230" y="600"/>
                  </a:cubicBezTo>
                  <a:cubicBezTo>
                    <a:pt x="262" y="600"/>
                    <a:pt x="290" y="585"/>
                    <a:pt x="290" y="585"/>
                  </a:cubicBezTo>
                  <a:cubicBezTo>
                    <a:pt x="282" y="578"/>
                    <a:pt x="277" y="566"/>
                    <a:pt x="275" y="554"/>
                  </a:cubicBezTo>
                  <a:lnTo>
                    <a:pt x="275" y="554"/>
                  </a:lnTo>
                  <a:cubicBezTo>
                    <a:pt x="285" y="560"/>
                    <a:pt x="294" y="562"/>
                    <a:pt x="303" y="562"/>
                  </a:cubicBezTo>
                  <a:cubicBezTo>
                    <a:pt x="337" y="562"/>
                    <a:pt x="362" y="532"/>
                    <a:pt x="362" y="532"/>
                  </a:cubicBezTo>
                  <a:lnTo>
                    <a:pt x="362" y="532"/>
                  </a:lnTo>
                  <a:cubicBezTo>
                    <a:pt x="359" y="532"/>
                    <a:pt x="357" y="532"/>
                    <a:pt x="354" y="532"/>
                  </a:cubicBezTo>
                  <a:cubicBezTo>
                    <a:pt x="343" y="532"/>
                    <a:pt x="333" y="529"/>
                    <a:pt x="322" y="526"/>
                  </a:cubicBezTo>
                  <a:cubicBezTo>
                    <a:pt x="356" y="523"/>
                    <a:pt x="400" y="457"/>
                    <a:pt x="400" y="457"/>
                  </a:cubicBezTo>
                  <a:lnTo>
                    <a:pt x="363" y="457"/>
                  </a:lnTo>
                  <a:cubicBezTo>
                    <a:pt x="386" y="440"/>
                    <a:pt x="402" y="386"/>
                    <a:pt x="402" y="386"/>
                  </a:cubicBezTo>
                  <a:cubicBezTo>
                    <a:pt x="389" y="386"/>
                    <a:pt x="377" y="380"/>
                    <a:pt x="369" y="372"/>
                  </a:cubicBezTo>
                  <a:cubicBezTo>
                    <a:pt x="412" y="341"/>
                    <a:pt x="407" y="268"/>
                    <a:pt x="407" y="268"/>
                  </a:cubicBezTo>
                  <a:lnTo>
                    <a:pt x="407" y="268"/>
                  </a:lnTo>
                  <a:cubicBezTo>
                    <a:pt x="393" y="271"/>
                    <a:pt x="379" y="273"/>
                    <a:pt x="365" y="273"/>
                  </a:cubicBezTo>
                  <a:cubicBezTo>
                    <a:pt x="391" y="240"/>
                    <a:pt x="386" y="182"/>
                    <a:pt x="386" y="182"/>
                  </a:cubicBezTo>
                  <a:lnTo>
                    <a:pt x="386" y="182"/>
                  </a:lnTo>
                  <a:cubicBezTo>
                    <a:pt x="367" y="189"/>
                    <a:pt x="348" y="195"/>
                    <a:pt x="329" y="195"/>
                  </a:cubicBezTo>
                  <a:cubicBezTo>
                    <a:pt x="346" y="172"/>
                    <a:pt x="356" y="144"/>
                    <a:pt x="358" y="115"/>
                  </a:cubicBezTo>
                  <a:lnTo>
                    <a:pt x="318" y="115"/>
                  </a:lnTo>
                  <a:cubicBezTo>
                    <a:pt x="358" y="73"/>
                    <a:pt x="329" y="0"/>
                    <a:pt x="32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7320822" y="6314570"/>
              <a:ext cx="373340" cy="339300"/>
            </a:xfrm>
            <a:custGeom>
              <a:avLst/>
              <a:gdLst/>
              <a:ahLst/>
              <a:cxnLst/>
              <a:rect l="l" t="t" r="r" b="b"/>
              <a:pathLst>
                <a:path w="669" h="608" extrusionOk="0">
                  <a:moveTo>
                    <a:pt x="264" y="1"/>
                  </a:moveTo>
                  <a:cubicBezTo>
                    <a:pt x="201" y="1"/>
                    <a:pt x="140" y="34"/>
                    <a:pt x="94" y="98"/>
                  </a:cubicBezTo>
                  <a:cubicBezTo>
                    <a:pt x="0" y="229"/>
                    <a:pt x="37" y="536"/>
                    <a:pt x="110" y="588"/>
                  </a:cubicBezTo>
                  <a:cubicBezTo>
                    <a:pt x="128" y="601"/>
                    <a:pt x="158" y="607"/>
                    <a:pt x="195" y="607"/>
                  </a:cubicBezTo>
                  <a:cubicBezTo>
                    <a:pt x="315" y="607"/>
                    <a:pt x="505" y="543"/>
                    <a:pt x="577" y="444"/>
                  </a:cubicBezTo>
                  <a:cubicBezTo>
                    <a:pt x="669" y="315"/>
                    <a:pt x="638" y="161"/>
                    <a:pt x="450" y="109"/>
                  </a:cubicBezTo>
                  <a:cubicBezTo>
                    <a:pt x="395" y="35"/>
                    <a:pt x="329" y="1"/>
                    <a:pt x="264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4"/>
            <p:cNvSpPr/>
            <p:nvPr/>
          </p:nvSpPr>
          <p:spPr>
            <a:xfrm>
              <a:off x="7502749" y="6580206"/>
              <a:ext cx="23996" cy="18974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35" y="0"/>
                  </a:moveTo>
                  <a:cubicBezTo>
                    <a:pt x="27" y="0"/>
                    <a:pt x="20" y="2"/>
                    <a:pt x="15" y="6"/>
                  </a:cubicBezTo>
                  <a:cubicBezTo>
                    <a:pt x="4" y="15"/>
                    <a:pt x="1" y="25"/>
                    <a:pt x="6" y="30"/>
                  </a:cubicBezTo>
                  <a:cubicBezTo>
                    <a:pt x="8" y="32"/>
                    <a:pt x="11" y="33"/>
                    <a:pt x="14" y="33"/>
                  </a:cubicBezTo>
                  <a:cubicBezTo>
                    <a:pt x="20" y="33"/>
                    <a:pt x="27" y="31"/>
                    <a:pt x="34" y="25"/>
                  </a:cubicBezTo>
                  <a:cubicBezTo>
                    <a:pt x="39" y="18"/>
                    <a:pt x="42" y="10"/>
                    <a:pt x="42" y="1"/>
                  </a:cubicBezTo>
                  <a:cubicBezTo>
                    <a:pt x="40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4"/>
            <p:cNvSpPr/>
            <p:nvPr/>
          </p:nvSpPr>
          <p:spPr>
            <a:xfrm>
              <a:off x="7423504" y="6618154"/>
              <a:ext cx="23438" cy="19532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0" y="1"/>
                  </a:moveTo>
                  <a:cubicBezTo>
                    <a:pt x="32" y="1"/>
                    <a:pt x="21" y="2"/>
                    <a:pt x="14" y="8"/>
                  </a:cubicBezTo>
                  <a:cubicBezTo>
                    <a:pt x="4" y="16"/>
                    <a:pt x="0" y="27"/>
                    <a:pt x="6" y="32"/>
                  </a:cubicBezTo>
                  <a:cubicBezTo>
                    <a:pt x="7" y="34"/>
                    <a:pt x="10" y="34"/>
                    <a:pt x="13" y="34"/>
                  </a:cubicBezTo>
                  <a:cubicBezTo>
                    <a:pt x="19" y="34"/>
                    <a:pt x="26" y="31"/>
                    <a:pt x="33" y="27"/>
                  </a:cubicBezTo>
                  <a:cubicBezTo>
                    <a:pt x="39" y="20"/>
                    <a:pt x="42" y="11"/>
                    <a:pt x="40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>
              <a:off x="7545719" y="6582439"/>
              <a:ext cx="15626" cy="13393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28" y="0"/>
                  </a:moveTo>
                  <a:cubicBezTo>
                    <a:pt x="21" y="0"/>
                    <a:pt x="14" y="0"/>
                    <a:pt x="9" y="4"/>
                  </a:cubicBezTo>
                  <a:cubicBezTo>
                    <a:pt x="2" y="9"/>
                    <a:pt x="0" y="18"/>
                    <a:pt x="4" y="21"/>
                  </a:cubicBezTo>
                  <a:cubicBezTo>
                    <a:pt x="5" y="23"/>
                    <a:pt x="7" y="23"/>
                    <a:pt x="9" y="23"/>
                  </a:cubicBezTo>
                  <a:cubicBezTo>
                    <a:pt x="13" y="23"/>
                    <a:pt x="18" y="21"/>
                    <a:pt x="21" y="18"/>
                  </a:cubicBezTo>
                  <a:cubicBezTo>
                    <a:pt x="26" y="13"/>
                    <a:pt x="28" y="7"/>
                    <a:pt x="28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>
              <a:off x="7475962" y="6622619"/>
              <a:ext cx="15068" cy="13393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21" y="1"/>
                  </a:moveTo>
                  <a:cubicBezTo>
                    <a:pt x="16" y="1"/>
                    <a:pt x="13" y="2"/>
                    <a:pt x="9" y="5"/>
                  </a:cubicBezTo>
                  <a:cubicBezTo>
                    <a:pt x="2" y="10"/>
                    <a:pt x="0" y="19"/>
                    <a:pt x="4" y="22"/>
                  </a:cubicBezTo>
                  <a:cubicBezTo>
                    <a:pt x="5" y="23"/>
                    <a:pt x="6" y="23"/>
                    <a:pt x="8" y="23"/>
                  </a:cubicBezTo>
                  <a:cubicBezTo>
                    <a:pt x="12" y="23"/>
                    <a:pt x="16" y="22"/>
                    <a:pt x="21" y="17"/>
                  </a:cubicBezTo>
                  <a:cubicBezTo>
                    <a:pt x="24" y="14"/>
                    <a:pt x="26" y="7"/>
                    <a:pt x="26" y="1"/>
                  </a:cubicBezTo>
                  <a:cubicBezTo>
                    <a:pt x="24" y="1"/>
                    <a:pt x="23" y="1"/>
                    <a:pt x="21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>
              <a:off x="7498284" y="6555652"/>
              <a:ext cx="11161" cy="8929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16" y="1"/>
                  </a:moveTo>
                  <a:cubicBezTo>
                    <a:pt x="13" y="1"/>
                    <a:pt x="9" y="2"/>
                    <a:pt x="7" y="3"/>
                  </a:cubicBezTo>
                  <a:cubicBezTo>
                    <a:pt x="2" y="7"/>
                    <a:pt x="0" y="12"/>
                    <a:pt x="4" y="14"/>
                  </a:cubicBezTo>
                  <a:cubicBezTo>
                    <a:pt x="4" y="15"/>
                    <a:pt x="5" y="16"/>
                    <a:pt x="7" y="16"/>
                  </a:cubicBezTo>
                  <a:cubicBezTo>
                    <a:pt x="9" y="16"/>
                    <a:pt x="12" y="14"/>
                    <a:pt x="16" y="12"/>
                  </a:cubicBezTo>
                  <a:cubicBezTo>
                    <a:pt x="17" y="8"/>
                    <a:pt x="19" y="5"/>
                    <a:pt x="19" y="2"/>
                  </a:cubicBezTo>
                  <a:cubicBezTo>
                    <a:pt x="18" y="1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>
              <a:off x="7456430" y="6584671"/>
              <a:ext cx="16184" cy="1283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3" y="1"/>
                  </a:moveTo>
                  <a:cubicBezTo>
                    <a:pt x="18" y="1"/>
                    <a:pt x="15" y="3"/>
                    <a:pt x="11" y="5"/>
                  </a:cubicBezTo>
                  <a:cubicBezTo>
                    <a:pt x="4" y="10"/>
                    <a:pt x="0" y="17"/>
                    <a:pt x="4" y="21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13" y="23"/>
                    <a:pt x="18" y="21"/>
                    <a:pt x="23" y="17"/>
                  </a:cubicBezTo>
                  <a:cubicBezTo>
                    <a:pt x="26" y="14"/>
                    <a:pt x="28" y="7"/>
                    <a:pt x="28" y="2"/>
                  </a:cubicBezTo>
                  <a:cubicBezTo>
                    <a:pt x="26" y="1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>
              <a:off x="7410669" y="6584113"/>
              <a:ext cx="13393" cy="15626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22" y="1"/>
                  </a:moveTo>
                  <a:cubicBezTo>
                    <a:pt x="15" y="1"/>
                    <a:pt x="9" y="4"/>
                    <a:pt x="4" y="10"/>
                  </a:cubicBezTo>
                  <a:cubicBezTo>
                    <a:pt x="1" y="17"/>
                    <a:pt x="1" y="23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2" y="27"/>
                    <a:pt x="17" y="24"/>
                    <a:pt x="22" y="18"/>
                  </a:cubicBezTo>
                  <a:cubicBezTo>
                    <a:pt x="23" y="13"/>
                    <a:pt x="23" y="6"/>
                    <a:pt x="22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>
              <a:off x="7443595" y="6536678"/>
              <a:ext cx="14509" cy="15626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2" y="1"/>
                  </a:moveTo>
                  <a:cubicBezTo>
                    <a:pt x="16" y="3"/>
                    <a:pt x="9" y="4"/>
                    <a:pt x="6" y="9"/>
                  </a:cubicBezTo>
                  <a:cubicBezTo>
                    <a:pt x="1" y="16"/>
                    <a:pt x="1" y="25"/>
                    <a:pt x="6" y="27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3" y="27"/>
                    <a:pt x="19" y="24"/>
                    <a:pt x="22" y="18"/>
                  </a:cubicBezTo>
                  <a:cubicBezTo>
                    <a:pt x="25" y="13"/>
                    <a:pt x="25" y="6"/>
                    <a:pt x="22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>
              <a:off x="7377744" y="6485336"/>
              <a:ext cx="18974" cy="25671"/>
            </a:xfrm>
            <a:custGeom>
              <a:avLst/>
              <a:gdLst/>
              <a:ahLst/>
              <a:cxnLst/>
              <a:rect l="l" t="t" r="r" b="b"/>
              <a:pathLst>
                <a:path w="34" h="46" extrusionOk="0">
                  <a:moveTo>
                    <a:pt x="28" y="1"/>
                  </a:moveTo>
                  <a:cubicBezTo>
                    <a:pt x="18" y="2"/>
                    <a:pt x="11" y="8"/>
                    <a:pt x="6" y="16"/>
                  </a:cubicBezTo>
                  <a:cubicBezTo>
                    <a:pt x="1" y="29"/>
                    <a:pt x="2" y="41"/>
                    <a:pt x="9" y="44"/>
                  </a:cubicBezTo>
                  <a:cubicBezTo>
                    <a:pt x="11" y="45"/>
                    <a:pt x="12" y="45"/>
                    <a:pt x="13" y="45"/>
                  </a:cubicBezTo>
                  <a:cubicBezTo>
                    <a:pt x="20" y="45"/>
                    <a:pt x="29" y="39"/>
                    <a:pt x="32" y="29"/>
                  </a:cubicBezTo>
                  <a:cubicBezTo>
                    <a:pt x="34" y="20"/>
                    <a:pt x="32" y="9"/>
                    <a:pt x="2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>
              <a:off x="7368257" y="6573510"/>
              <a:ext cx="17858" cy="25671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26" y="1"/>
                  </a:moveTo>
                  <a:cubicBezTo>
                    <a:pt x="18" y="3"/>
                    <a:pt x="9" y="8"/>
                    <a:pt x="6" y="16"/>
                  </a:cubicBezTo>
                  <a:cubicBezTo>
                    <a:pt x="0" y="29"/>
                    <a:pt x="2" y="41"/>
                    <a:pt x="9" y="44"/>
                  </a:cubicBezTo>
                  <a:cubicBezTo>
                    <a:pt x="10" y="45"/>
                    <a:pt x="11" y="45"/>
                    <a:pt x="13" y="45"/>
                  </a:cubicBezTo>
                  <a:cubicBezTo>
                    <a:pt x="19" y="45"/>
                    <a:pt x="26" y="39"/>
                    <a:pt x="30" y="29"/>
                  </a:cubicBezTo>
                  <a:cubicBezTo>
                    <a:pt x="32" y="18"/>
                    <a:pt x="30" y="8"/>
                    <a:pt x="26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>
              <a:off x="7369931" y="6453527"/>
              <a:ext cx="12277" cy="1674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8" y="0"/>
                  </a:moveTo>
                  <a:cubicBezTo>
                    <a:pt x="11" y="2"/>
                    <a:pt x="6" y="6"/>
                    <a:pt x="4" y="11"/>
                  </a:cubicBezTo>
                  <a:cubicBezTo>
                    <a:pt x="1" y="18"/>
                    <a:pt x="3" y="26"/>
                    <a:pt x="6" y="28"/>
                  </a:cubicBezTo>
                  <a:cubicBezTo>
                    <a:pt x="7" y="29"/>
                    <a:pt x="8" y="29"/>
                    <a:pt x="9" y="29"/>
                  </a:cubicBezTo>
                  <a:cubicBezTo>
                    <a:pt x="13" y="29"/>
                    <a:pt x="17" y="25"/>
                    <a:pt x="20" y="18"/>
                  </a:cubicBezTo>
                  <a:cubicBezTo>
                    <a:pt x="22" y="13"/>
                    <a:pt x="20" y="6"/>
                    <a:pt x="18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>
              <a:off x="7354305" y="6532771"/>
              <a:ext cx="12277" cy="1674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8" y="1"/>
                  </a:moveTo>
                  <a:cubicBezTo>
                    <a:pt x="11" y="3"/>
                    <a:pt x="6" y="6"/>
                    <a:pt x="4" y="11"/>
                  </a:cubicBezTo>
                  <a:cubicBezTo>
                    <a:pt x="1" y="18"/>
                    <a:pt x="3" y="27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4" y="30"/>
                    <a:pt x="17" y="25"/>
                    <a:pt x="20" y="18"/>
                  </a:cubicBezTo>
                  <a:cubicBezTo>
                    <a:pt x="22" y="13"/>
                    <a:pt x="20" y="6"/>
                    <a:pt x="1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4"/>
            <p:cNvSpPr/>
            <p:nvPr/>
          </p:nvSpPr>
          <p:spPr>
            <a:xfrm>
              <a:off x="7414575" y="6493149"/>
              <a:ext cx="8371" cy="11719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3" y="1"/>
                  </a:moveTo>
                  <a:cubicBezTo>
                    <a:pt x="8" y="2"/>
                    <a:pt x="6" y="4"/>
                    <a:pt x="4" y="8"/>
                  </a:cubicBezTo>
                  <a:cubicBezTo>
                    <a:pt x="1" y="13"/>
                    <a:pt x="2" y="20"/>
                    <a:pt x="4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9" y="20"/>
                    <a:pt x="13" y="17"/>
                    <a:pt x="15" y="13"/>
                  </a:cubicBezTo>
                  <a:cubicBezTo>
                    <a:pt x="15" y="9"/>
                    <a:pt x="15" y="4"/>
                    <a:pt x="13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4"/>
            <p:cNvSpPr/>
            <p:nvPr/>
          </p:nvSpPr>
          <p:spPr>
            <a:xfrm>
              <a:off x="7396160" y="6537794"/>
              <a:ext cx="12277" cy="17300"/>
            </a:xfrm>
            <a:custGeom>
              <a:avLst/>
              <a:gdLst/>
              <a:ahLst/>
              <a:cxnLst/>
              <a:rect l="l" t="t" r="r" b="b"/>
              <a:pathLst>
                <a:path w="22" h="31" extrusionOk="0">
                  <a:moveTo>
                    <a:pt x="18" y="1"/>
                  </a:moveTo>
                  <a:cubicBezTo>
                    <a:pt x="11" y="2"/>
                    <a:pt x="8" y="6"/>
                    <a:pt x="4" y="11"/>
                  </a:cubicBezTo>
                  <a:cubicBezTo>
                    <a:pt x="1" y="20"/>
                    <a:pt x="2" y="27"/>
                    <a:pt x="6" y="30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12" y="30"/>
                    <a:pt x="17" y="26"/>
                    <a:pt x="20" y="20"/>
                  </a:cubicBezTo>
                  <a:cubicBezTo>
                    <a:pt x="22" y="13"/>
                    <a:pt x="20" y="6"/>
                    <a:pt x="1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>
              <a:off x="7494936" y="6361447"/>
              <a:ext cx="117750" cy="77570"/>
            </a:xfrm>
            <a:custGeom>
              <a:avLst/>
              <a:gdLst/>
              <a:ahLst/>
              <a:cxnLst/>
              <a:rect l="l" t="t" r="r" b="b"/>
              <a:pathLst>
                <a:path w="211" h="139" extrusionOk="0">
                  <a:moveTo>
                    <a:pt x="36" y="0"/>
                  </a:moveTo>
                  <a:cubicBezTo>
                    <a:pt x="25" y="0"/>
                    <a:pt x="17" y="3"/>
                    <a:pt x="13" y="9"/>
                  </a:cubicBezTo>
                  <a:cubicBezTo>
                    <a:pt x="1" y="28"/>
                    <a:pt x="34" y="70"/>
                    <a:pt x="84" y="103"/>
                  </a:cubicBezTo>
                  <a:cubicBezTo>
                    <a:pt x="120" y="125"/>
                    <a:pt x="155" y="138"/>
                    <a:pt x="177" y="138"/>
                  </a:cubicBezTo>
                  <a:cubicBezTo>
                    <a:pt x="188" y="138"/>
                    <a:pt x="195" y="135"/>
                    <a:pt x="199" y="129"/>
                  </a:cubicBezTo>
                  <a:cubicBezTo>
                    <a:pt x="211" y="110"/>
                    <a:pt x="180" y="68"/>
                    <a:pt x="128" y="35"/>
                  </a:cubicBezTo>
                  <a:cubicBezTo>
                    <a:pt x="9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>
              <a:off x="7590364" y="6231977"/>
              <a:ext cx="353250" cy="346555"/>
            </a:xfrm>
            <a:custGeom>
              <a:avLst/>
              <a:gdLst/>
              <a:ahLst/>
              <a:cxnLst/>
              <a:rect l="l" t="t" r="r" b="b"/>
              <a:pathLst>
                <a:path w="633" h="621" extrusionOk="0">
                  <a:moveTo>
                    <a:pt x="418" y="1"/>
                  </a:moveTo>
                  <a:cubicBezTo>
                    <a:pt x="378" y="1"/>
                    <a:pt x="334" y="12"/>
                    <a:pt x="287" y="38"/>
                  </a:cubicBezTo>
                  <a:cubicBezTo>
                    <a:pt x="268" y="35"/>
                    <a:pt x="250" y="34"/>
                    <a:pt x="233" y="34"/>
                  </a:cubicBezTo>
                  <a:cubicBezTo>
                    <a:pt x="85" y="34"/>
                    <a:pt x="1" y="138"/>
                    <a:pt x="21" y="279"/>
                  </a:cubicBezTo>
                  <a:cubicBezTo>
                    <a:pt x="44" y="430"/>
                    <a:pt x="269" y="620"/>
                    <a:pt x="363" y="620"/>
                  </a:cubicBezTo>
                  <a:cubicBezTo>
                    <a:pt x="366" y="620"/>
                    <a:pt x="369" y="620"/>
                    <a:pt x="372" y="620"/>
                  </a:cubicBezTo>
                  <a:cubicBezTo>
                    <a:pt x="466" y="606"/>
                    <a:pt x="632" y="349"/>
                    <a:pt x="608" y="192"/>
                  </a:cubicBezTo>
                  <a:cubicBezTo>
                    <a:pt x="592" y="78"/>
                    <a:pt x="520" y="1"/>
                    <a:pt x="41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>
              <a:off x="7848745" y="6432878"/>
              <a:ext cx="16184" cy="26787"/>
            </a:xfrm>
            <a:custGeom>
              <a:avLst/>
              <a:gdLst/>
              <a:ahLst/>
              <a:cxnLst/>
              <a:rect l="l" t="t" r="r" b="b"/>
              <a:pathLst>
                <a:path w="29" h="48" extrusionOk="0">
                  <a:moveTo>
                    <a:pt x="18" y="1"/>
                  </a:moveTo>
                  <a:cubicBezTo>
                    <a:pt x="10" y="6"/>
                    <a:pt x="4" y="15"/>
                    <a:pt x="3" y="25"/>
                  </a:cubicBezTo>
                  <a:cubicBezTo>
                    <a:pt x="1" y="37"/>
                    <a:pt x="6" y="48"/>
                    <a:pt x="13" y="48"/>
                  </a:cubicBezTo>
                  <a:cubicBezTo>
                    <a:pt x="20" y="48"/>
                    <a:pt x="29" y="37"/>
                    <a:pt x="29" y="25"/>
                  </a:cubicBezTo>
                  <a:cubicBezTo>
                    <a:pt x="29" y="17"/>
                    <a:pt x="25" y="8"/>
                    <a:pt x="1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>
              <a:off x="7818052" y="6515471"/>
              <a:ext cx="16742" cy="26787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18" y="1"/>
                  </a:moveTo>
                  <a:cubicBezTo>
                    <a:pt x="11" y="6"/>
                    <a:pt x="4" y="14"/>
                    <a:pt x="2" y="23"/>
                  </a:cubicBezTo>
                  <a:cubicBezTo>
                    <a:pt x="0" y="37"/>
                    <a:pt x="5" y="47"/>
                    <a:pt x="14" y="47"/>
                  </a:cubicBezTo>
                  <a:cubicBezTo>
                    <a:pt x="21" y="47"/>
                    <a:pt x="28" y="37"/>
                    <a:pt x="30" y="25"/>
                  </a:cubicBezTo>
                  <a:cubicBezTo>
                    <a:pt x="30" y="16"/>
                    <a:pt x="25" y="8"/>
                    <a:pt x="1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>
              <a:off x="7879996" y="6409998"/>
              <a:ext cx="10045" cy="17858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1" y="0"/>
                  </a:moveTo>
                  <a:cubicBezTo>
                    <a:pt x="6" y="4"/>
                    <a:pt x="0" y="9"/>
                    <a:pt x="0" y="16"/>
                  </a:cubicBezTo>
                  <a:cubicBezTo>
                    <a:pt x="0" y="25"/>
                    <a:pt x="2" y="32"/>
                    <a:pt x="7" y="32"/>
                  </a:cubicBezTo>
                  <a:cubicBezTo>
                    <a:pt x="11" y="32"/>
                    <a:pt x="16" y="25"/>
                    <a:pt x="18" y="16"/>
                  </a:cubicBezTo>
                  <a:cubicBezTo>
                    <a:pt x="18" y="9"/>
                    <a:pt x="14" y="4"/>
                    <a:pt x="11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>
              <a:off x="7856558" y="6488126"/>
              <a:ext cx="11161" cy="17300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11" y="1"/>
                  </a:moveTo>
                  <a:cubicBezTo>
                    <a:pt x="6" y="4"/>
                    <a:pt x="2" y="10"/>
                    <a:pt x="1" y="17"/>
                  </a:cubicBezTo>
                  <a:cubicBezTo>
                    <a:pt x="1" y="24"/>
                    <a:pt x="4" y="30"/>
                    <a:pt x="9" y="30"/>
                  </a:cubicBezTo>
                  <a:cubicBezTo>
                    <a:pt x="13" y="30"/>
                    <a:pt x="18" y="25"/>
                    <a:pt x="20" y="17"/>
                  </a:cubicBezTo>
                  <a:cubicBezTo>
                    <a:pt x="18" y="10"/>
                    <a:pt x="16" y="4"/>
                    <a:pt x="11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>
              <a:off x="7825865" y="6427298"/>
              <a:ext cx="7255" cy="12277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7" y="1"/>
                  </a:moveTo>
                  <a:cubicBezTo>
                    <a:pt x="4" y="2"/>
                    <a:pt x="2" y="6"/>
                    <a:pt x="0" y="9"/>
                  </a:cubicBezTo>
                  <a:cubicBezTo>
                    <a:pt x="0" y="16"/>
                    <a:pt x="2" y="21"/>
                    <a:pt x="5" y="21"/>
                  </a:cubicBezTo>
                  <a:cubicBezTo>
                    <a:pt x="9" y="21"/>
                    <a:pt x="12" y="16"/>
                    <a:pt x="12" y="11"/>
                  </a:cubicBezTo>
                  <a:cubicBezTo>
                    <a:pt x="12" y="6"/>
                    <a:pt x="11" y="2"/>
                    <a:pt x="7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>
              <a:off x="7816936" y="6473617"/>
              <a:ext cx="10045" cy="18416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1" y="1"/>
                  </a:moveTo>
                  <a:cubicBezTo>
                    <a:pt x="6" y="4"/>
                    <a:pt x="2" y="10"/>
                    <a:pt x="1" y="17"/>
                  </a:cubicBezTo>
                  <a:cubicBezTo>
                    <a:pt x="1" y="25"/>
                    <a:pt x="2" y="32"/>
                    <a:pt x="7" y="32"/>
                  </a:cubicBezTo>
                  <a:cubicBezTo>
                    <a:pt x="13" y="32"/>
                    <a:pt x="18" y="25"/>
                    <a:pt x="18" y="17"/>
                  </a:cubicBezTo>
                  <a:cubicBezTo>
                    <a:pt x="18" y="11"/>
                    <a:pt x="16" y="6"/>
                    <a:pt x="11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>
              <a:off x="7782894" y="6507658"/>
              <a:ext cx="11161" cy="17300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8" y="1"/>
                  </a:moveTo>
                  <a:cubicBezTo>
                    <a:pt x="4" y="6"/>
                    <a:pt x="1" y="11"/>
                    <a:pt x="2" y="18"/>
                  </a:cubicBezTo>
                  <a:cubicBezTo>
                    <a:pt x="4" y="26"/>
                    <a:pt x="7" y="31"/>
                    <a:pt x="11" y="31"/>
                  </a:cubicBezTo>
                  <a:cubicBezTo>
                    <a:pt x="12" y="31"/>
                    <a:pt x="12" y="30"/>
                    <a:pt x="13" y="30"/>
                  </a:cubicBezTo>
                  <a:cubicBezTo>
                    <a:pt x="18" y="28"/>
                    <a:pt x="20" y="22"/>
                    <a:pt x="18" y="13"/>
                  </a:cubicBezTo>
                  <a:cubicBezTo>
                    <a:pt x="16" y="8"/>
                    <a:pt x="13" y="2"/>
                    <a:pt x="8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>
              <a:off x="7775081" y="6450736"/>
              <a:ext cx="11161" cy="17300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6" y="0"/>
                  </a:moveTo>
                  <a:cubicBezTo>
                    <a:pt x="3" y="5"/>
                    <a:pt x="1" y="11"/>
                    <a:pt x="1" y="18"/>
                  </a:cubicBezTo>
                  <a:cubicBezTo>
                    <a:pt x="2" y="25"/>
                    <a:pt x="7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6" y="28"/>
                    <a:pt x="20" y="21"/>
                    <a:pt x="18" y="12"/>
                  </a:cubicBezTo>
                  <a:cubicBezTo>
                    <a:pt x="16" y="7"/>
                    <a:pt x="11" y="2"/>
                    <a:pt x="6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>
              <a:off x="7693605" y="6456317"/>
              <a:ext cx="18974" cy="25113"/>
            </a:xfrm>
            <a:custGeom>
              <a:avLst/>
              <a:gdLst/>
              <a:ahLst/>
              <a:cxnLst/>
              <a:rect l="l" t="t" r="r" b="b"/>
              <a:pathLst>
                <a:path w="34" h="45" extrusionOk="0">
                  <a:moveTo>
                    <a:pt x="6" y="1"/>
                  </a:moveTo>
                  <a:cubicBezTo>
                    <a:pt x="3" y="9"/>
                    <a:pt x="1" y="18"/>
                    <a:pt x="3" y="27"/>
                  </a:cubicBezTo>
                  <a:cubicBezTo>
                    <a:pt x="7" y="37"/>
                    <a:pt x="15" y="45"/>
                    <a:pt x="22" y="45"/>
                  </a:cubicBezTo>
                  <a:cubicBezTo>
                    <a:pt x="23" y="45"/>
                    <a:pt x="24" y="45"/>
                    <a:pt x="25" y="44"/>
                  </a:cubicBezTo>
                  <a:cubicBezTo>
                    <a:pt x="32" y="42"/>
                    <a:pt x="34" y="30"/>
                    <a:pt x="29" y="18"/>
                  </a:cubicBezTo>
                  <a:cubicBezTo>
                    <a:pt x="24" y="11"/>
                    <a:pt x="17" y="4"/>
                    <a:pt x="6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>
              <a:off x="7747178" y="6527191"/>
              <a:ext cx="18974" cy="25113"/>
            </a:xfrm>
            <a:custGeom>
              <a:avLst/>
              <a:gdLst/>
              <a:ahLst/>
              <a:cxnLst/>
              <a:rect l="l" t="t" r="r" b="b"/>
              <a:pathLst>
                <a:path w="34" h="45" extrusionOk="0">
                  <a:moveTo>
                    <a:pt x="6" y="0"/>
                  </a:moveTo>
                  <a:cubicBezTo>
                    <a:pt x="2" y="7"/>
                    <a:pt x="0" y="18"/>
                    <a:pt x="2" y="26"/>
                  </a:cubicBezTo>
                  <a:cubicBezTo>
                    <a:pt x="7" y="37"/>
                    <a:pt x="16" y="44"/>
                    <a:pt x="23" y="44"/>
                  </a:cubicBezTo>
                  <a:cubicBezTo>
                    <a:pt x="23" y="44"/>
                    <a:pt x="24" y="44"/>
                    <a:pt x="25" y="44"/>
                  </a:cubicBezTo>
                  <a:cubicBezTo>
                    <a:pt x="32" y="40"/>
                    <a:pt x="33" y="30"/>
                    <a:pt x="28" y="18"/>
                  </a:cubicBezTo>
                  <a:cubicBezTo>
                    <a:pt x="23" y="9"/>
                    <a:pt x="16" y="4"/>
                    <a:pt x="6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>
              <a:off x="7662912" y="6442924"/>
              <a:ext cx="12277" cy="1618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4" y="0"/>
                  </a:moveTo>
                  <a:cubicBezTo>
                    <a:pt x="0" y="6"/>
                    <a:pt x="0" y="11"/>
                    <a:pt x="2" y="18"/>
                  </a:cubicBezTo>
                  <a:cubicBezTo>
                    <a:pt x="5" y="24"/>
                    <a:pt x="9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21" y="26"/>
                    <a:pt x="21" y="19"/>
                    <a:pt x="19" y="12"/>
                  </a:cubicBezTo>
                  <a:cubicBezTo>
                    <a:pt x="16" y="6"/>
                    <a:pt x="11" y="2"/>
                    <a:pt x="4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>
              <a:off x="7706440" y="6510449"/>
              <a:ext cx="13393" cy="17300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6" y="1"/>
                  </a:moveTo>
                  <a:cubicBezTo>
                    <a:pt x="2" y="6"/>
                    <a:pt x="1" y="13"/>
                    <a:pt x="2" y="18"/>
                  </a:cubicBezTo>
                  <a:cubicBezTo>
                    <a:pt x="5" y="26"/>
                    <a:pt x="11" y="31"/>
                    <a:pt x="16" y="31"/>
                  </a:cubicBezTo>
                  <a:cubicBezTo>
                    <a:pt x="17" y="31"/>
                    <a:pt x="17" y="31"/>
                    <a:pt x="18" y="30"/>
                  </a:cubicBezTo>
                  <a:cubicBezTo>
                    <a:pt x="21" y="29"/>
                    <a:pt x="23" y="20"/>
                    <a:pt x="20" y="13"/>
                  </a:cubicBezTo>
                  <a:cubicBezTo>
                    <a:pt x="16" y="8"/>
                    <a:pt x="11" y="3"/>
                    <a:pt x="6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4"/>
            <p:cNvSpPr/>
            <p:nvPr/>
          </p:nvSpPr>
          <p:spPr>
            <a:xfrm>
              <a:off x="7720950" y="6442924"/>
              <a:ext cx="9487" cy="11161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4" y="0"/>
                  </a:moveTo>
                  <a:cubicBezTo>
                    <a:pt x="2" y="4"/>
                    <a:pt x="1" y="7"/>
                    <a:pt x="2" y="11"/>
                  </a:cubicBezTo>
                  <a:cubicBezTo>
                    <a:pt x="4" y="17"/>
                    <a:pt x="8" y="20"/>
                    <a:pt x="11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8"/>
                    <a:pt x="16" y="12"/>
                    <a:pt x="14" y="7"/>
                  </a:cubicBezTo>
                  <a:cubicBezTo>
                    <a:pt x="11" y="4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4"/>
            <p:cNvSpPr/>
            <p:nvPr/>
          </p:nvSpPr>
          <p:spPr>
            <a:xfrm>
              <a:off x="7740482" y="6485336"/>
              <a:ext cx="12835" cy="16184"/>
            </a:xfrm>
            <a:custGeom>
              <a:avLst/>
              <a:gdLst/>
              <a:ahLst/>
              <a:cxnLst/>
              <a:rect l="l" t="t" r="r" b="b"/>
              <a:pathLst>
                <a:path w="23" h="29" extrusionOk="0">
                  <a:moveTo>
                    <a:pt x="6" y="1"/>
                  </a:moveTo>
                  <a:cubicBezTo>
                    <a:pt x="2" y="6"/>
                    <a:pt x="0" y="13"/>
                    <a:pt x="2" y="18"/>
                  </a:cubicBezTo>
                  <a:cubicBezTo>
                    <a:pt x="5" y="24"/>
                    <a:pt x="11" y="29"/>
                    <a:pt x="14" y="29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21" y="29"/>
                    <a:pt x="23" y="20"/>
                    <a:pt x="19" y="13"/>
                  </a:cubicBezTo>
                  <a:cubicBezTo>
                    <a:pt x="16" y="8"/>
                    <a:pt x="11" y="2"/>
                    <a:pt x="6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7690814" y="6258206"/>
              <a:ext cx="126679" cy="50783"/>
            </a:xfrm>
            <a:custGeom>
              <a:avLst/>
              <a:gdLst/>
              <a:ahLst/>
              <a:cxnLst/>
              <a:rect l="l" t="t" r="r" b="b"/>
              <a:pathLst>
                <a:path w="227" h="91" extrusionOk="0">
                  <a:moveTo>
                    <a:pt x="161" y="1"/>
                  </a:moveTo>
                  <a:cubicBezTo>
                    <a:pt x="144" y="1"/>
                    <a:pt x="125" y="3"/>
                    <a:pt x="105" y="7"/>
                  </a:cubicBezTo>
                  <a:cubicBezTo>
                    <a:pt x="46" y="19"/>
                    <a:pt x="1" y="46"/>
                    <a:pt x="4" y="67"/>
                  </a:cubicBezTo>
                  <a:cubicBezTo>
                    <a:pt x="8" y="82"/>
                    <a:pt x="34" y="90"/>
                    <a:pt x="69" y="90"/>
                  </a:cubicBezTo>
                  <a:cubicBezTo>
                    <a:pt x="84" y="90"/>
                    <a:pt x="102" y="88"/>
                    <a:pt x="121" y="85"/>
                  </a:cubicBezTo>
                  <a:cubicBezTo>
                    <a:pt x="181" y="73"/>
                    <a:pt x="227" y="45"/>
                    <a:pt x="221" y="24"/>
                  </a:cubicBezTo>
                  <a:cubicBezTo>
                    <a:pt x="219" y="9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AF2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0" name="Google Shape;2950;p34"/>
          <p:cNvGrpSpPr/>
          <p:nvPr/>
        </p:nvGrpSpPr>
        <p:grpSpPr>
          <a:xfrm>
            <a:off x="6058086" y="1612302"/>
            <a:ext cx="621173" cy="576986"/>
            <a:chOff x="5303397" y="2070134"/>
            <a:chExt cx="545223" cy="506439"/>
          </a:xfrm>
        </p:grpSpPr>
        <p:sp>
          <p:nvSpPr>
            <p:cNvPr id="2951" name="Google Shape;2951;p34"/>
            <p:cNvSpPr/>
            <p:nvPr/>
          </p:nvSpPr>
          <p:spPr>
            <a:xfrm>
              <a:off x="5427286" y="2070134"/>
              <a:ext cx="287400" cy="363855"/>
            </a:xfrm>
            <a:custGeom>
              <a:avLst/>
              <a:gdLst/>
              <a:ahLst/>
              <a:cxnLst/>
              <a:rect l="l" t="t" r="r" b="b"/>
              <a:pathLst>
                <a:path w="515" h="65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428" y="26"/>
                    <a:pt x="404" y="56"/>
                    <a:pt x="404" y="56"/>
                  </a:cubicBezTo>
                  <a:cubicBezTo>
                    <a:pt x="395" y="44"/>
                    <a:pt x="386" y="30"/>
                    <a:pt x="381" y="14"/>
                  </a:cubicBezTo>
                  <a:cubicBezTo>
                    <a:pt x="336" y="25"/>
                    <a:pt x="320" y="92"/>
                    <a:pt x="320" y="92"/>
                  </a:cubicBezTo>
                  <a:cubicBezTo>
                    <a:pt x="308" y="78"/>
                    <a:pt x="298" y="65"/>
                    <a:pt x="289" y="49"/>
                  </a:cubicBezTo>
                  <a:cubicBezTo>
                    <a:pt x="256" y="68"/>
                    <a:pt x="253" y="122"/>
                    <a:pt x="253" y="122"/>
                  </a:cubicBezTo>
                  <a:cubicBezTo>
                    <a:pt x="244" y="113"/>
                    <a:pt x="237" y="105"/>
                    <a:pt x="232" y="92"/>
                  </a:cubicBezTo>
                  <a:cubicBezTo>
                    <a:pt x="209" y="118"/>
                    <a:pt x="194" y="150"/>
                    <a:pt x="188" y="184"/>
                  </a:cubicBezTo>
                  <a:cubicBezTo>
                    <a:pt x="180" y="177"/>
                    <a:pt x="171" y="169"/>
                    <a:pt x="164" y="160"/>
                  </a:cubicBezTo>
                  <a:cubicBezTo>
                    <a:pt x="147" y="184"/>
                    <a:pt x="136" y="214"/>
                    <a:pt x="135" y="243"/>
                  </a:cubicBezTo>
                  <a:lnTo>
                    <a:pt x="98" y="219"/>
                  </a:lnTo>
                  <a:cubicBezTo>
                    <a:pt x="74" y="250"/>
                    <a:pt x="91" y="318"/>
                    <a:pt x="91" y="318"/>
                  </a:cubicBezTo>
                  <a:cubicBezTo>
                    <a:pt x="75" y="315"/>
                    <a:pt x="60" y="309"/>
                    <a:pt x="46" y="303"/>
                  </a:cubicBezTo>
                  <a:lnTo>
                    <a:pt x="46" y="303"/>
                  </a:lnTo>
                  <a:cubicBezTo>
                    <a:pt x="36" y="337"/>
                    <a:pt x="60" y="395"/>
                    <a:pt x="60" y="395"/>
                  </a:cubicBezTo>
                  <a:cubicBezTo>
                    <a:pt x="49" y="393"/>
                    <a:pt x="13" y="382"/>
                    <a:pt x="13" y="382"/>
                  </a:cubicBezTo>
                  <a:lnTo>
                    <a:pt x="13" y="382"/>
                  </a:lnTo>
                  <a:cubicBezTo>
                    <a:pt x="1" y="428"/>
                    <a:pt x="44" y="481"/>
                    <a:pt x="44" y="481"/>
                  </a:cubicBezTo>
                  <a:lnTo>
                    <a:pt x="4" y="487"/>
                  </a:lnTo>
                  <a:cubicBezTo>
                    <a:pt x="39" y="584"/>
                    <a:pt x="110" y="595"/>
                    <a:pt x="140" y="595"/>
                  </a:cubicBezTo>
                  <a:cubicBezTo>
                    <a:pt x="150" y="595"/>
                    <a:pt x="155" y="594"/>
                    <a:pt x="155" y="594"/>
                  </a:cubicBezTo>
                  <a:cubicBezTo>
                    <a:pt x="177" y="643"/>
                    <a:pt x="224" y="652"/>
                    <a:pt x="257" y="652"/>
                  </a:cubicBezTo>
                  <a:cubicBezTo>
                    <a:pt x="278" y="652"/>
                    <a:pt x="293" y="648"/>
                    <a:pt x="293" y="648"/>
                  </a:cubicBezTo>
                  <a:cubicBezTo>
                    <a:pt x="286" y="636"/>
                    <a:pt x="282" y="622"/>
                    <a:pt x="284" y="608"/>
                  </a:cubicBezTo>
                  <a:lnTo>
                    <a:pt x="284" y="608"/>
                  </a:lnTo>
                  <a:cubicBezTo>
                    <a:pt x="300" y="622"/>
                    <a:pt x="316" y="627"/>
                    <a:pt x="332" y="627"/>
                  </a:cubicBezTo>
                  <a:cubicBezTo>
                    <a:pt x="363" y="627"/>
                    <a:pt x="388" y="608"/>
                    <a:pt x="388" y="608"/>
                  </a:cubicBezTo>
                  <a:cubicBezTo>
                    <a:pt x="373" y="605"/>
                    <a:pt x="359" y="600"/>
                    <a:pt x="345" y="589"/>
                  </a:cubicBezTo>
                  <a:lnTo>
                    <a:pt x="345" y="589"/>
                  </a:lnTo>
                  <a:cubicBezTo>
                    <a:pt x="347" y="589"/>
                    <a:pt x="349" y="590"/>
                    <a:pt x="351" y="590"/>
                  </a:cubicBezTo>
                  <a:cubicBezTo>
                    <a:pt x="390" y="590"/>
                    <a:pt x="452" y="535"/>
                    <a:pt x="452" y="535"/>
                  </a:cubicBezTo>
                  <a:lnTo>
                    <a:pt x="409" y="523"/>
                  </a:lnTo>
                  <a:cubicBezTo>
                    <a:pt x="442" y="509"/>
                    <a:pt x="475" y="454"/>
                    <a:pt x="475" y="454"/>
                  </a:cubicBezTo>
                  <a:cubicBezTo>
                    <a:pt x="454" y="454"/>
                    <a:pt x="440" y="429"/>
                    <a:pt x="440" y="429"/>
                  </a:cubicBezTo>
                  <a:cubicBezTo>
                    <a:pt x="498" y="405"/>
                    <a:pt x="513" y="323"/>
                    <a:pt x="513" y="323"/>
                  </a:cubicBezTo>
                  <a:lnTo>
                    <a:pt x="513" y="323"/>
                  </a:lnTo>
                  <a:cubicBezTo>
                    <a:pt x="510" y="324"/>
                    <a:pt x="508" y="324"/>
                    <a:pt x="505" y="324"/>
                  </a:cubicBezTo>
                  <a:cubicBezTo>
                    <a:pt x="492" y="324"/>
                    <a:pt x="478" y="321"/>
                    <a:pt x="466" y="316"/>
                  </a:cubicBezTo>
                  <a:cubicBezTo>
                    <a:pt x="505" y="289"/>
                    <a:pt x="513" y="223"/>
                    <a:pt x="513" y="223"/>
                  </a:cubicBezTo>
                  <a:lnTo>
                    <a:pt x="513" y="223"/>
                  </a:lnTo>
                  <a:cubicBezTo>
                    <a:pt x="505" y="223"/>
                    <a:pt x="497" y="224"/>
                    <a:pt x="489" y="224"/>
                  </a:cubicBezTo>
                  <a:cubicBezTo>
                    <a:pt x="475" y="224"/>
                    <a:pt x="462" y="222"/>
                    <a:pt x="447" y="219"/>
                  </a:cubicBezTo>
                  <a:cubicBezTo>
                    <a:pt x="473" y="198"/>
                    <a:pt x="492" y="171"/>
                    <a:pt x="503" y="138"/>
                  </a:cubicBezTo>
                  <a:cubicBezTo>
                    <a:pt x="487" y="134"/>
                    <a:pt x="473" y="131"/>
                    <a:pt x="458" y="125"/>
                  </a:cubicBezTo>
                  <a:cubicBezTo>
                    <a:pt x="515" y="91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5619258" y="2177839"/>
              <a:ext cx="205923" cy="195321"/>
            </a:xfrm>
            <a:custGeom>
              <a:avLst/>
              <a:gdLst/>
              <a:ahLst/>
              <a:cxnLst/>
              <a:rect l="l" t="t" r="r" b="b"/>
              <a:pathLst>
                <a:path w="369" h="350" extrusionOk="0">
                  <a:moveTo>
                    <a:pt x="178" y="1"/>
                  </a:moveTo>
                  <a:cubicBezTo>
                    <a:pt x="91" y="1"/>
                    <a:pt x="8" y="67"/>
                    <a:pt x="4" y="169"/>
                  </a:cubicBezTo>
                  <a:cubicBezTo>
                    <a:pt x="1" y="276"/>
                    <a:pt x="87" y="349"/>
                    <a:pt x="177" y="349"/>
                  </a:cubicBezTo>
                  <a:cubicBezTo>
                    <a:pt x="219" y="349"/>
                    <a:pt x="261" y="334"/>
                    <a:pt x="296" y="301"/>
                  </a:cubicBezTo>
                  <a:cubicBezTo>
                    <a:pt x="365" y="236"/>
                    <a:pt x="369" y="127"/>
                    <a:pt x="305" y="57"/>
                  </a:cubicBezTo>
                  <a:cubicBezTo>
                    <a:pt x="269" y="18"/>
                    <a:pt x="223" y="1"/>
                    <a:pt x="178" y="1"/>
                  </a:cubicBezTo>
                  <a:close/>
                </a:path>
              </a:pathLst>
            </a:custGeom>
            <a:solidFill>
              <a:srgbClr val="996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5731986" y="2149378"/>
              <a:ext cx="116634" cy="115518"/>
            </a:xfrm>
            <a:custGeom>
              <a:avLst/>
              <a:gdLst/>
              <a:ahLst/>
              <a:cxnLst/>
              <a:rect l="l" t="t" r="r" b="b"/>
              <a:pathLst>
                <a:path w="209" h="207" extrusionOk="0">
                  <a:moveTo>
                    <a:pt x="53" y="1"/>
                  </a:moveTo>
                  <a:cubicBezTo>
                    <a:pt x="47" y="1"/>
                    <a:pt x="41" y="4"/>
                    <a:pt x="37" y="9"/>
                  </a:cubicBezTo>
                  <a:lnTo>
                    <a:pt x="16" y="39"/>
                  </a:lnTo>
                  <a:cubicBezTo>
                    <a:pt x="0" y="65"/>
                    <a:pt x="2" y="100"/>
                    <a:pt x="23" y="122"/>
                  </a:cubicBezTo>
                  <a:lnTo>
                    <a:pt x="84" y="187"/>
                  </a:lnTo>
                  <a:cubicBezTo>
                    <a:pt x="96" y="200"/>
                    <a:pt x="114" y="207"/>
                    <a:pt x="132" y="207"/>
                  </a:cubicBezTo>
                  <a:cubicBezTo>
                    <a:pt x="143" y="207"/>
                    <a:pt x="155" y="204"/>
                    <a:pt x="165" y="199"/>
                  </a:cubicBezTo>
                  <a:lnTo>
                    <a:pt x="196" y="181"/>
                  </a:lnTo>
                  <a:cubicBezTo>
                    <a:pt x="205" y="176"/>
                    <a:pt x="209" y="167"/>
                    <a:pt x="207" y="161"/>
                  </a:cubicBezTo>
                  <a:cubicBezTo>
                    <a:pt x="207" y="152"/>
                    <a:pt x="200" y="145"/>
                    <a:pt x="193" y="143"/>
                  </a:cubicBezTo>
                  <a:lnTo>
                    <a:pt x="174" y="138"/>
                  </a:lnTo>
                  <a:cubicBezTo>
                    <a:pt x="160" y="133"/>
                    <a:pt x="150" y="119"/>
                    <a:pt x="150" y="105"/>
                  </a:cubicBezTo>
                  <a:cubicBezTo>
                    <a:pt x="150" y="81"/>
                    <a:pt x="132" y="62"/>
                    <a:pt x="110" y="62"/>
                  </a:cubicBezTo>
                  <a:cubicBezTo>
                    <a:pt x="94" y="60"/>
                    <a:pt x="80" y="49"/>
                    <a:pt x="78" y="34"/>
                  </a:cubicBezTo>
                  <a:lnTo>
                    <a:pt x="73" y="16"/>
                  </a:lnTo>
                  <a:cubicBezTo>
                    <a:pt x="70" y="6"/>
                    <a:pt x="62" y="1"/>
                    <a:pt x="53" y="1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5303397" y="2255968"/>
              <a:ext cx="137282" cy="117193"/>
            </a:xfrm>
            <a:custGeom>
              <a:avLst/>
              <a:gdLst/>
              <a:ahLst/>
              <a:cxnLst/>
              <a:rect l="l" t="t" r="r" b="b"/>
              <a:pathLst>
                <a:path w="246" h="210" extrusionOk="0">
                  <a:moveTo>
                    <a:pt x="141" y="1"/>
                  </a:moveTo>
                  <a:cubicBezTo>
                    <a:pt x="47" y="1"/>
                    <a:pt x="0" y="114"/>
                    <a:pt x="66" y="180"/>
                  </a:cubicBezTo>
                  <a:cubicBezTo>
                    <a:pt x="88" y="200"/>
                    <a:pt x="114" y="210"/>
                    <a:pt x="140" y="210"/>
                  </a:cubicBezTo>
                  <a:cubicBezTo>
                    <a:pt x="194" y="210"/>
                    <a:pt x="245" y="169"/>
                    <a:pt x="245" y="105"/>
                  </a:cubicBezTo>
                  <a:cubicBezTo>
                    <a:pt x="245" y="48"/>
                    <a:pt x="198" y="1"/>
                    <a:pt x="14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5483649" y="2255968"/>
              <a:ext cx="136166" cy="117751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139" y="1"/>
                  </a:moveTo>
                  <a:cubicBezTo>
                    <a:pt x="46" y="1"/>
                    <a:pt x="1" y="114"/>
                    <a:pt x="67" y="180"/>
                  </a:cubicBezTo>
                  <a:cubicBezTo>
                    <a:pt x="88" y="201"/>
                    <a:pt x="114" y="211"/>
                    <a:pt x="139" y="211"/>
                  </a:cubicBezTo>
                  <a:cubicBezTo>
                    <a:pt x="193" y="211"/>
                    <a:pt x="244" y="169"/>
                    <a:pt x="244" y="105"/>
                  </a:cubicBezTo>
                  <a:cubicBezTo>
                    <a:pt x="244" y="48"/>
                    <a:pt x="197" y="1"/>
                    <a:pt x="13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5382083" y="2307309"/>
              <a:ext cx="152350" cy="131144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56" y="1"/>
                  </a:moveTo>
                  <a:cubicBezTo>
                    <a:pt x="52" y="1"/>
                    <a:pt x="0" y="126"/>
                    <a:pt x="73" y="201"/>
                  </a:cubicBezTo>
                  <a:cubicBezTo>
                    <a:pt x="97" y="224"/>
                    <a:pt x="126" y="235"/>
                    <a:pt x="154" y="235"/>
                  </a:cubicBezTo>
                  <a:cubicBezTo>
                    <a:pt x="215" y="235"/>
                    <a:pt x="273" y="188"/>
                    <a:pt x="273" y="117"/>
                  </a:cubicBezTo>
                  <a:cubicBezTo>
                    <a:pt x="273" y="53"/>
                    <a:pt x="221" y="1"/>
                    <a:pt x="156" y="1"/>
                  </a:cubicBezTo>
                  <a:close/>
                </a:path>
              </a:pathLst>
            </a:custGeom>
            <a:solidFill>
              <a:srgbClr val="B8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5418915" y="2239784"/>
              <a:ext cx="100450" cy="99335"/>
            </a:xfrm>
            <a:custGeom>
              <a:avLst/>
              <a:gdLst/>
              <a:ahLst/>
              <a:cxnLst/>
              <a:rect l="l" t="t" r="r" b="b"/>
              <a:pathLst>
                <a:path w="180" h="178" extrusionOk="0">
                  <a:moveTo>
                    <a:pt x="90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7"/>
                    <a:pt x="40" y="177"/>
                    <a:pt x="90" y="177"/>
                  </a:cubicBezTo>
                  <a:cubicBezTo>
                    <a:pt x="139" y="177"/>
                    <a:pt x="179" y="137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D9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5353622" y="2358093"/>
              <a:ext cx="100450" cy="10045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89" y="0"/>
                  </a:moveTo>
                  <a:cubicBezTo>
                    <a:pt x="41" y="0"/>
                    <a:pt x="1" y="40"/>
                    <a:pt x="1" y="89"/>
                  </a:cubicBezTo>
                  <a:cubicBezTo>
                    <a:pt x="1" y="139"/>
                    <a:pt x="41" y="179"/>
                    <a:pt x="89" y="179"/>
                  </a:cubicBezTo>
                  <a:cubicBezTo>
                    <a:pt x="140" y="179"/>
                    <a:pt x="180" y="139"/>
                    <a:pt x="180" y="89"/>
                  </a:cubicBezTo>
                  <a:cubicBezTo>
                    <a:pt x="180" y="40"/>
                    <a:pt x="140" y="0"/>
                    <a:pt x="89" y="0"/>
                  </a:cubicBezTo>
                  <a:close/>
                </a:path>
              </a:pathLst>
            </a:custGeom>
            <a:solidFill>
              <a:srgbClr val="D9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5495369" y="2358093"/>
              <a:ext cx="100450" cy="10045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89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89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89" y="0"/>
                  </a:cubicBezTo>
                  <a:close/>
                </a:path>
              </a:pathLst>
            </a:custGeom>
            <a:solidFill>
              <a:srgbClr val="D9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5418915" y="2407202"/>
              <a:ext cx="100450" cy="10045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0" y="1"/>
                    <a:pt x="0" y="41"/>
                    <a:pt x="0" y="91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39" y="180"/>
                    <a:pt x="179" y="140"/>
                    <a:pt x="179" y="91"/>
                  </a:cubicBezTo>
                  <a:cubicBezTo>
                    <a:pt x="179" y="41"/>
                    <a:pt x="139" y="1"/>
                    <a:pt x="90" y="1"/>
                  </a:cubicBezTo>
                  <a:close/>
                </a:path>
              </a:pathLst>
            </a:custGeom>
            <a:solidFill>
              <a:srgbClr val="D9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5519376" y="2376229"/>
              <a:ext cx="251126" cy="200344"/>
            </a:xfrm>
            <a:custGeom>
              <a:avLst/>
              <a:gdLst/>
              <a:ahLst/>
              <a:cxnLst/>
              <a:rect l="l" t="t" r="r" b="b"/>
              <a:pathLst>
                <a:path w="450" h="359" extrusionOk="0">
                  <a:moveTo>
                    <a:pt x="225" y="1"/>
                  </a:moveTo>
                  <a:cubicBezTo>
                    <a:pt x="197" y="1"/>
                    <a:pt x="168" y="8"/>
                    <a:pt x="141" y="22"/>
                  </a:cubicBezTo>
                  <a:cubicBezTo>
                    <a:pt x="0" y="97"/>
                    <a:pt x="21" y="305"/>
                    <a:pt x="174" y="350"/>
                  </a:cubicBezTo>
                  <a:cubicBezTo>
                    <a:pt x="192" y="356"/>
                    <a:pt x="210" y="359"/>
                    <a:pt x="228" y="359"/>
                  </a:cubicBezTo>
                  <a:cubicBezTo>
                    <a:pt x="356" y="359"/>
                    <a:pt x="450" y="219"/>
                    <a:pt x="382" y="95"/>
                  </a:cubicBezTo>
                  <a:cubicBezTo>
                    <a:pt x="350" y="35"/>
                    <a:pt x="289" y="1"/>
                    <a:pt x="225" y="1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5526073" y="2338281"/>
              <a:ext cx="136166" cy="101567"/>
            </a:xfrm>
            <a:custGeom>
              <a:avLst/>
              <a:gdLst/>
              <a:ahLst/>
              <a:cxnLst/>
              <a:rect l="l" t="t" r="r" b="b"/>
              <a:pathLst>
                <a:path w="244" h="182" extrusionOk="0">
                  <a:moveTo>
                    <a:pt x="206" y="0"/>
                  </a:moveTo>
                  <a:cubicBezTo>
                    <a:pt x="199" y="0"/>
                    <a:pt x="193" y="3"/>
                    <a:pt x="188" y="10"/>
                  </a:cubicBezTo>
                  <a:lnTo>
                    <a:pt x="178" y="28"/>
                  </a:lnTo>
                  <a:cubicBezTo>
                    <a:pt x="171" y="37"/>
                    <a:pt x="160" y="43"/>
                    <a:pt x="149" y="43"/>
                  </a:cubicBezTo>
                  <a:cubicBezTo>
                    <a:pt x="146" y="43"/>
                    <a:pt x="143" y="43"/>
                    <a:pt x="139" y="42"/>
                  </a:cubicBezTo>
                  <a:cubicBezTo>
                    <a:pt x="135" y="40"/>
                    <a:pt x="131" y="40"/>
                    <a:pt x="127" y="40"/>
                  </a:cubicBezTo>
                  <a:cubicBezTo>
                    <a:pt x="107" y="40"/>
                    <a:pt x="89" y="52"/>
                    <a:pt x="84" y="71"/>
                  </a:cubicBezTo>
                  <a:cubicBezTo>
                    <a:pt x="79" y="87"/>
                    <a:pt x="65" y="95"/>
                    <a:pt x="51" y="95"/>
                  </a:cubicBezTo>
                  <a:lnTo>
                    <a:pt x="30" y="95"/>
                  </a:lnTo>
                  <a:cubicBezTo>
                    <a:pt x="13" y="95"/>
                    <a:pt x="0" y="116"/>
                    <a:pt x="14" y="132"/>
                  </a:cubicBezTo>
                  <a:lnTo>
                    <a:pt x="39" y="158"/>
                  </a:lnTo>
                  <a:cubicBezTo>
                    <a:pt x="52" y="173"/>
                    <a:pt x="71" y="182"/>
                    <a:pt x="90" y="182"/>
                  </a:cubicBezTo>
                  <a:cubicBezTo>
                    <a:pt x="101" y="182"/>
                    <a:pt x="112" y="179"/>
                    <a:pt x="122" y="174"/>
                  </a:cubicBezTo>
                  <a:lnTo>
                    <a:pt x="202" y="130"/>
                  </a:lnTo>
                  <a:cubicBezTo>
                    <a:pt x="230" y="114"/>
                    <a:pt x="244" y="83"/>
                    <a:pt x="237" y="52"/>
                  </a:cubicBezTo>
                  <a:lnTo>
                    <a:pt x="226" y="15"/>
                  </a:lnTo>
                  <a:cubicBezTo>
                    <a:pt x="223" y="6"/>
                    <a:pt x="215" y="0"/>
                    <a:pt x="206" y="0"/>
                  </a:cubicBezTo>
                  <a:close/>
                </a:path>
              </a:pathLst>
            </a:custGeom>
            <a:solidFill>
              <a:srgbClr val="58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3" name="Google Shape;2963;p34"/>
          <p:cNvGrpSpPr/>
          <p:nvPr/>
        </p:nvGrpSpPr>
        <p:grpSpPr>
          <a:xfrm>
            <a:off x="6234171" y="3814971"/>
            <a:ext cx="684592" cy="608766"/>
            <a:chOff x="5568961" y="3605959"/>
            <a:chExt cx="990870" cy="881120"/>
          </a:xfrm>
        </p:grpSpPr>
        <p:sp>
          <p:nvSpPr>
            <p:cNvPr id="2964" name="Google Shape;2964;p34"/>
            <p:cNvSpPr/>
            <p:nvPr/>
          </p:nvSpPr>
          <p:spPr>
            <a:xfrm>
              <a:off x="6114977" y="3605959"/>
              <a:ext cx="119787" cy="320653"/>
            </a:xfrm>
            <a:custGeom>
              <a:avLst/>
              <a:gdLst/>
              <a:ahLst/>
              <a:cxnLst/>
              <a:rect l="l" t="t" r="r" b="b"/>
              <a:pathLst>
                <a:path w="489" h="1309" extrusionOk="0">
                  <a:moveTo>
                    <a:pt x="174" y="1"/>
                  </a:moveTo>
                  <a:lnTo>
                    <a:pt x="0" y="178"/>
                  </a:lnTo>
                  <a:lnTo>
                    <a:pt x="35" y="213"/>
                  </a:lnTo>
                  <a:lnTo>
                    <a:pt x="75" y="253"/>
                  </a:lnTo>
                  <a:lnTo>
                    <a:pt x="122" y="308"/>
                  </a:lnTo>
                  <a:cubicBezTo>
                    <a:pt x="139" y="332"/>
                    <a:pt x="156" y="355"/>
                    <a:pt x="172" y="381"/>
                  </a:cubicBezTo>
                  <a:cubicBezTo>
                    <a:pt x="179" y="395"/>
                    <a:pt x="189" y="407"/>
                    <a:pt x="196" y="423"/>
                  </a:cubicBezTo>
                  <a:lnTo>
                    <a:pt x="219" y="468"/>
                  </a:lnTo>
                  <a:cubicBezTo>
                    <a:pt x="235" y="499"/>
                    <a:pt x="250" y="532"/>
                    <a:pt x="262" y="567"/>
                  </a:cubicBezTo>
                  <a:cubicBezTo>
                    <a:pt x="275" y="602"/>
                    <a:pt x="287" y="636"/>
                    <a:pt x="297" y="673"/>
                  </a:cubicBezTo>
                  <a:cubicBezTo>
                    <a:pt x="308" y="709"/>
                    <a:pt x="318" y="746"/>
                    <a:pt x="323" y="784"/>
                  </a:cubicBezTo>
                  <a:cubicBezTo>
                    <a:pt x="328" y="822"/>
                    <a:pt x="335" y="859"/>
                    <a:pt x="339" y="895"/>
                  </a:cubicBezTo>
                  <a:cubicBezTo>
                    <a:pt x="347" y="961"/>
                    <a:pt x="351" y="1027"/>
                    <a:pt x="351" y="1093"/>
                  </a:cubicBezTo>
                  <a:cubicBezTo>
                    <a:pt x="351" y="1152"/>
                    <a:pt x="347" y="1201"/>
                    <a:pt x="344" y="1236"/>
                  </a:cubicBezTo>
                  <a:cubicBezTo>
                    <a:pt x="342" y="1253"/>
                    <a:pt x="341" y="1265"/>
                    <a:pt x="341" y="1274"/>
                  </a:cubicBezTo>
                  <a:lnTo>
                    <a:pt x="339" y="1288"/>
                  </a:lnTo>
                  <a:lnTo>
                    <a:pt x="438" y="1309"/>
                  </a:lnTo>
                  <a:cubicBezTo>
                    <a:pt x="438" y="1309"/>
                    <a:pt x="438" y="1305"/>
                    <a:pt x="441" y="1295"/>
                  </a:cubicBezTo>
                  <a:cubicBezTo>
                    <a:pt x="443" y="1284"/>
                    <a:pt x="447" y="1269"/>
                    <a:pt x="450" y="1251"/>
                  </a:cubicBezTo>
                  <a:cubicBezTo>
                    <a:pt x="457" y="1215"/>
                    <a:pt x="466" y="1164"/>
                    <a:pt x="474" y="1102"/>
                  </a:cubicBezTo>
                  <a:cubicBezTo>
                    <a:pt x="483" y="1031"/>
                    <a:pt x="486" y="958"/>
                    <a:pt x="486" y="886"/>
                  </a:cubicBezTo>
                  <a:cubicBezTo>
                    <a:pt x="488" y="847"/>
                    <a:pt x="486" y="805"/>
                    <a:pt x="483" y="763"/>
                  </a:cubicBezTo>
                  <a:cubicBezTo>
                    <a:pt x="478" y="723"/>
                    <a:pt x="476" y="680"/>
                    <a:pt x="467" y="636"/>
                  </a:cubicBezTo>
                  <a:cubicBezTo>
                    <a:pt x="460" y="595"/>
                    <a:pt x="455" y="551"/>
                    <a:pt x="441" y="511"/>
                  </a:cubicBezTo>
                  <a:cubicBezTo>
                    <a:pt x="433" y="470"/>
                    <a:pt x="420" y="430"/>
                    <a:pt x="405" y="390"/>
                  </a:cubicBezTo>
                  <a:cubicBezTo>
                    <a:pt x="398" y="371"/>
                    <a:pt x="391" y="352"/>
                    <a:pt x="384" y="332"/>
                  </a:cubicBezTo>
                  <a:cubicBezTo>
                    <a:pt x="377" y="313"/>
                    <a:pt x="367" y="296"/>
                    <a:pt x="360" y="279"/>
                  </a:cubicBezTo>
                  <a:cubicBezTo>
                    <a:pt x="344" y="246"/>
                    <a:pt x="328" y="214"/>
                    <a:pt x="308" y="183"/>
                  </a:cubicBezTo>
                  <a:lnTo>
                    <a:pt x="259" y="105"/>
                  </a:lnTo>
                  <a:lnTo>
                    <a:pt x="214" y="49"/>
                  </a:lnTo>
                  <a:cubicBezTo>
                    <a:pt x="189" y="18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7C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5865608" y="3869290"/>
              <a:ext cx="694224" cy="617789"/>
            </a:xfrm>
            <a:custGeom>
              <a:avLst/>
              <a:gdLst/>
              <a:ahLst/>
              <a:cxnLst/>
              <a:rect l="l" t="t" r="r" b="b"/>
              <a:pathLst>
                <a:path w="2834" h="2522" extrusionOk="0">
                  <a:moveTo>
                    <a:pt x="1967" y="0"/>
                  </a:moveTo>
                  <a:cubicBezTo>
                    <a:pt x="1802" y="0"/>
                    <a:pt x="1618" y="35"/>
                    <a:pt x="1416" y="109"/>
                  </a:cubicBezTo>
                  <a:cubicBezTo>
                    <a:pt x="1233" y="50"/>
                    <a:pt x="1062" y="22"/>
                    <a:pt x="906" y="22"/>
                  </a:cubicBezTo>
                  <a:cubicBezTo>
                    <a:pt x="358" y="22"/>
                    <a:pt x="0" y="370"/>
                    <a:pt x="0" y="960"/>
                  </a:cubicBezTo>
                  <a:cubicBezTo>
                    <a:pt x="0" y="1719"/>
                    <a:pt x="634" y="2521"/>
                    <a:pt x="1416" y="2521"/>
                  </a:cubicBezTo>
                  <a:cubicBezTo>
                    <a:pt x="2199" y="2521"/>
                    <a:pt x="2833" y="1719"/>
                    <a:pt x="2833" y="960"/>
                  </a:cubicBezTo>
                  <a:cubicBezTo>
                    <a:pt x="2833" y="378"/>
                    <a:pt x="2511" y="0"/>
                    <a:pt x="1967" y="0"/>
                  </a:cubicBezTo>
                  <a:close/>
                </a:path>
              </a:pathLst>
            </a:custGeom>
            <a:solidFill>
              <a:srgbClr val="B8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6256564" y="3690470"/>
              <a:ext cx="250842" cy="170002"/>
            </a:xfrm>
            <a:custGeom>
              <a:avLst/>
              <a:gdLst/>
              <a:ahLst/>
              <a:cxnLst/>
              <a:rect l="l" t="t" r="r" b="b"/>
              <a:pathLst>
                <a:path w="1024" h="694" extrusionOk="0">
                  <a:moveTo>
                    <a:pt x="843" y="0"/>
                  </a:moveTo>
                  <a:cubicBezTo>
                    <a:pt x="696" y="0"/>
                    <a:pt x="487" y="22"/>
                    <a:pt x="324" y="125"/>
                  </a:cubicBezTo>
                  <a:cubicBezTo>
                    <a:pt x="40" y="304"/>
                    <a:pt x="1" y="656"/>
                    <a:pt x="1" y="656"/>
                  </a:cubicBezTo>
                  <a:cubicBezTo>
                    <a:pt x="1" y="656"/>
                    <a:pt x="108" y="693"/>
                    <a:pt x="252" y="693"/>
                  </a:cubicBezTo>
                  <a:cubicBezTo>
                    <a:pt x="363" y="693"/>
                    <a:pt x="496" y="671"/>
                    <a:pt x="619" y="594"/>
                  </a:cubicBezTo>
                  <a:cubicBezTo>
                    <a:pt x="900" y="416"/>
                    <a:pt x="1024" y="12"/>
                    <a:pt x="1024" y="12"/>
                  </a:cubicBezTo>
                  <a:cubicBezTo>
                    <a:pt x="1024" y="12"/>
                    <a:pt x="950" y="0"/>
                    <a:pt x="843" y="0"/>
                  </a:cubicBezTo>
                  <a:close/>
                </a:path>
              </a:pathLst>
            </a:custGeom>
            <a:solidFill>
              <a:srgbClr val="408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5568961" y="3976092"/>
              <a:ext cx="646946" cy="506822"/>
            </a:xfrm>
            <a:custGeom>
              <a:avLst/>
              <a:gdLst/>
              <a:ahLst/>
              <a:cxnLst/>
              <a:rect l="l" t="t" r="r" b="b"/>
              <a:pathLst>
                <a:path w="2641" h="2069" extrusionOk="0">
                  <a:moveTo>
                    <a:pt x="1708" y="1"/>
                  </a:moveTo>
                  <a:lnTo>
                    <a:pt x="1" y="1708"/>
                  </a:lnTo>
                  <a:cubicBezTo>
                    <a:pt x="249" y="1956"/>
                    <a:pt x="591" y="2069"/>
                    <a:pt x="941" y="2069"/>
                  </a:cubicBezTo>
                  <a:cubicBezTo>
                    <a:pt x="1370" y="2069"/>
                    <a:pt x="1810" y="1900"/>
                    <a:pt x="2106" y="1604"/>
                  </a:cubicBezTo>
                  <a:cubicBezTo>
                    <a:pt x="2641" y="1069"/>
                    <a:pt x="2545" y="393"/>
                    <a:pt x="170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6049328" y="3935919"/>
              <a:ext cx="289301" cy="140362"/>
            </a:xfrm>
            <a:custGeom>
              <a:avLst/>
              <a:gdLst/>
              <a:ahLst/>
              <a:cxnLst/>
              <a:rect l="l" t="t" r="r" b="b"/>
              <a:pathLst>
                <a:path w="1181" h="573" extrusionOk="0">
                  <a:moveTo>
                    <a:pt x="469" y="1"/>
                  </a:moveTo>
                  <a:cubicBezTo>
                    <a:pt x="205" y="1"/>
                    <a:pt x="1" y="163"/>
                    <a:pt x="1" y="163"/>
                  </a:cubicBezTo>
                  <a:cubicBezTo>
                    <a:pt x="1" y="163"/>
                    <a:pt x="157" y="483"/>
                    <a:pt x="482" y="556"/>
                  </a:cubicBezTo>
                  <a:cubicBezTo>
                    <a:pt x="533" y="567"/>
                    <a:pt x="586" y="572"/>
                    <a:pt x="638" y="572"/>
                  </a:cubicBezTo>
                  <a:cubicBezTo>
                    <a:pt x="916" y="572"/>
                    <a:pt x="1180" y="431"/>
                    <a:pt x="1180" y="431"/>
                  </a:cubicBezTo>
                  <a:cubicBezTo>
                    <a:pt x="1180" y="431"/>
                    <a:pt x="930" y="88"/>
                    <a:pt x="603" y="15"/>
                  </a:cubicBezTo>
                  <a:cubicBezTo>
                    <a:pt x="557" y="5"/>
                    <a:pt x="512" y="1"/>
                    <a:pt x="469" y="1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5636570" y="4011367"/>
              <a:ext cx="503643" cy="417167"/>
            </a:xfrm>
            <a:custGeom>
              <a:avLst/>
              <a:gdLst/>
              <a:ahLst/>
              <a:cxnLst/>
              <a:rect l="l" t="t" r="r" b="b"/>
              <a:pathLst>
                <a:path w="2056" h="1703" extrusionOk="0">
                  <a:moveTo>
                    <a:pt x="1286" y="1"/>
                  </a:moveTo>
                  <a:lnTo>
                    <a:pt x="935" y="352"/>
                  </a:lnTo>
                  <a:lnTo>
                    <a:pt x="35" y="1252"/>
                  </a:lnTo>
                  <a:lnTo>
                    <a:pt x="32" y="1271"/>
                  </a:lnTo>
                  <a:cubicBezTo>
                    <a:pt x="1" y="1418"/>
                    <a:pt x="79" y="1566"/>
                    <a:pt x="220" y="1623"/>
                  </a:cubicBezTo>
                  <a:cubicBezTo>
                    <a:pt x="356" y="1677"/>
                    <a:pt x="505" y="1702"/>
                    <a:pt x="656" y="1702"/>
                  </a:cubicBezTo>
                  <a:cubicBezTo>
                    <a:pt x="1008" y="1702"/>
                    <a:pt x="1371" y="1563"/>
                    <a:pt x="1614" y="1321"/>
                  </a:cubicBezTo>
                  <a:cubicBezTo>
                    <a:pt x="2056" y="880"/>
                    <a:pt x="1977" y="322"/>
                    <a:pt x="1286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5720836" y="4097347"/>
              <a:ext cx="243738" cy="170247"/>
            </a:xfrm>
            <a:custGeom>
              <a:avLst/>
              <a:gdLst/>
              <a:ahLst/>
              <a:cxnLst/>
              <a:rect l="l" t="t" r="r" b="b"/>
              <a:pathLst>
                <a:path w="995" h="695" extrusionOk="0">
                  <a:moveTo>
                    <a:pt x="591" y="1"/>
                  </a:moveTo>
                  <a:lnTo>
                    <a:pt x="1" y="591"/>
                  </a:lnTo>
                  <a:cubicBezTo>
                    <a:pt x="1" y="591"/>
                    <a:pt x="224" y="695"/>
                    <a:pt x="450" y="695"/>
                  </a:cubicBezTo>
                  <a:cubicBezTo>
                    <a:pt x="547" y="695"/>
                    <a:pt x="644" y="676"/>
                    <a:pt x="725" y="621"/>
                  </a:cubicBezTo>
                  <a:cubicBezTo>
                    <a:pt x="994" y="440"/>
                    <a:pt x="725" y="128"/>
                    <a:pt x="725" y="128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rgbClr val="FFF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5810982" y="4169365"/>
              <a:ext cx="41644" cy="49237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43" y="0"/>
                    <a:pt x="65" y="7"/>
                    <a:pt x="34" y="59"/>
                  </a:cubicBezTo>
                  <a:cubicBezTo>
                    <a:pt x="4" y="113"/>
                    <a:pt x="1" y="172"/>
                    <a:pt x="29" y="193"/>
                  </a:cubicBezTo>
                  <a:cubicBezTo>
                    <a:pt x="36" y="198"/>
                    <a:pt x="43" y="200"/>
                    <a:pt x="52" y="200"/>
                  </a:cubicBezTo>
                  <a:cubicBezTo>
                    <a:pt x="80" y="200"/>
                    <a:pt x="114" y="175"/>
                    <a:pt x="138" y="134"/>
                  </a:cubicBezTo>
                  <a:cubicBezTo>
                    <a:pt x="169" y="80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2" name="Google Shape;2972;p34"/>
          <p:cNvGrpSpPr/>
          <p:nvPr/>
        </p:nvGrpSpPr>
        <p:grpSpPr>
          <a:xfrm rot="-977711">
            <a:off x="2195995" y="1639748"/>
            <a:ext cx="692861" cy="522043"/>
            <a:chOff x="5704669" y="2667765"/>
            <a:chExt cx="936000" cy="705239"/>
          </a:xfrm>
        </p:grpSpPr>
        <p:sp>
          <p:nvSpPr>
            <p:cNvPr id="2973" name="Google Shape;2973;p34"/>
            <p:cNvSpPr/>
            <p:nvPr/>
          </p:nvSpPr>
          <p:spPr>
            <a:xfrm>
              <a:off x="5851155" y="2667765"/>
              <a:ext cx="789514" cy="614360"/>
            </a:xfrm>
            <a:custGeom>
              <a:avLst/>
              <a:gdLst/>
              <a:ahLst/>
              <a:cxnLst/>
              <a:rect l="l" t="t" r="r" b="b"/>
              <a:pathLst>
                <a:path w="3223" h="2508" extrusionOk="0">
                  <a:moveTo>
                    <a:pt x="2736" y="1"/>
                  </a:moveTo>
                  <a:lnTo>
                    <a:pt x="19" y="1746"/>
                  </a:lnTo>
                  <a:cubicBezTo>
                    <a:pt x="12" y="1750"/>
                    <a:pt x="7" y="1753"/>
                    <a:pt x="0" y="1757"/>
                  </a:cubicBezTo>
                  <a:lnTo>
                    <a:pt x="4" y="1762"/>
                  </a:lnTo>
                  <a:cubicBezTo>
                    <a:pt x="314" y="2244"/>
                    <a:pt x="837" y="2508"/>
                    <a:pt x="1372" y="2508"/>
                  </a:cubicBezTo>
                  <a:cubicBezTo>
                    <a:pt x="1672" y="2508"/>
                    <a:pt x="1976" y="2425"/>
                    <a:pt x="2248" y="2250"/>
                  </a:cubicBezTo>
                  <a:cubicBezTo>
                    <a:pt x="3003" y="1765"/>
                    <a:pt x="3222" y="760"/>
                    <a:pt x="2738" y="4"/>
                  </a:cubicBezTo>
                  <a:lnTo>
                    <a:pt x="2736" y="1"/>
                  </a:lnTo>
                  <a:close/>
                </a:path>
              </a:pathLst>
            </a:custGeom>
            <a:solidFill>
              <a:srgbClr val="E0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5918274" y="2710878"/>
              <a:ext cx="631758" cy="491635"/>
            </a:xfrm>
            <a:custGeom>
              <a:avLst/>
              <a:gdLst/>
              <a:ahLst/>
              <a:cxnLst/>
              <a:rect l="l" t="t" r="r" b="b"/>
              <a:pathLst>
                <a:path w="2579" h="2007" extrusionOk="0">
                  <a:moveTo>
                    <a:pt x="2187" y="0"/>
                  </a:moveTo>
                  <a:lnTo>
                    <a:pt x="1" y="1405"/>
                  </a:lnTo>
                  <a:lnTo>
                    <a:pt x="2" y="1409"/>
                  </a:lnTo>
                  <a:cubicBezTo>
                    <a:pt x="251" y="1796"/>
                    <a:pt x="670" y="2007"/>
                    <a:pt x="1097" y="2007"/>
                  </a:cubicBezTo>
                  <a:cubicBezTo>
                    <a:pt x="1338" y="2007"/>
                    <a:pt x="1581" y="1940"/>
                    <a:pt x="1798" y="1800"/>
                  </a:cubicBezTo>
                  <a:cubicBezTo>
                    <a:pt x="2403" y="1412"/>
                    <a:pt x="2578" y="608"/>
                    <a:pt x="2189" y="4"/>
                  </a:cubicBezTo>
                  <a:lnTo>
                    <a:pt x="2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6239661" y="2738558"/>
              <a:ext cx="211648" cy="124440"/>
            </a:xfrm>
            <a:custGeom>
              <a:avLst/>
              <a:gdLst/>
              <a:ahLst/>
              <a:cxnLst/>
              <a:rect l="l" t="t" r="r" b="b"/>
              <a:pathLst>
                <a:path w="864" h="508" extrusionOk="0">
                  <a:moveTo>
                    <a:pt x="698" y="0"/>
                  </a:moveTo>
                  <a:lnTo>
                    <a:pt x="2" y="450"/>
                  </a:lnTo>
                  <a:cubicBezTo>
                    <a:pt x="0" y="460"/>
                    <a:pt x="4" y="473"/>
                    <a:pt x="9" y="481"/>
                  </a:cubicBezTo>
                  <a:cubicBezTo>
                    <a:pt x="19" y="499"/>
                    <a:pt x="38" y="507"/>
                    <a:pt x="59" y="507"/>
                  </a:cubicBezTo>
                  <a:lnTo>
                    <a:pt x="806" y="471"/>
                  </a:lnTo>
                  <a:cubicBezTo>
                    <a:pt x="839" y="469"/>
                    <a:pt x="863" y="440"/>
                    <a:pt x="856" y="407"/>
                  </a:cubicBezTo>
                  <a:cubicBezTo>
                    <a:pt x="832" y="262"/>
                    <a:pt x="780" y="127"/>
                    <a:pt x="702" y="4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6239661" y="2901456"/>
              <a:ext cx="212872" cy="186904"/>
            </a:xfrm>
            <a:custGeom>
              <a:avLst/>
              <a:gdLst/>
              <a:ahLst/>
              <a:cxnLst/>
              <a:rect l="l" t="t" r="r" b="b"/>
              <a:pathLst>
                <a:path w="869" h="763" extrusionOk="0">
                  <a:moveTo>
                    <a:pt x="806" y="0"/>
                  </a:moveTo>
                  <a:lnTo>
                    <a:pt x="68" y="37"/>
                  </a:lnTo>
                  <a:cubicBezTo>
                    <a:pt x="24" y="39"/>
                    <a:pt x="0" y="85"/>
                    <a:pt x="24" y="120"/>
                  </a:cubicBezTo>
                  <a:lnTo>
                    <a:pt x="419" y="737"/>
                  </a:lnTo>
                  <a:cubicBezTo>
                    <a:pt x="427" y="751"/>
                    <a:pt x="441" y="759"/>
                    <a:pt x="459" y="761"/>
                  </a:cubicBezTo>
                  <a:cubicBezTo>
                    <a:pt x="462" y="762"/>
                    <a:pt x="465" y="762"/>
                    <a:pt x="468" y="762"/>
                  </a:cubicBezTo>
                  <a:cubicBezTo>
                    <a:pt x="481" y="762"/>
                    <a:pt x="492" y="757"/>
                    <a:pt x="502" y="749"/>
                  </a:cubicBezTo>
                  <a:cubicBezTo>
                    <a:pt x="702" y="572"/>
                    <a:pt x="832" y="329"/>
                    <a:pt x="863" y="63"/>
                  </a:cubicBezTo>
                  <a:cubicBezTo>
                    <a:pt x="869" y="30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6096605" y="2950693"/>
              <a:ext cx="208218" cy="200377"/>
            </a:xfrm>
            <a:custGeom>
              <a:avLst/>
              <a:gdLst/>
              <a:ahLst/>
              <a:cxnLst/>
              <a:rect l="l" t="t" r="r" b="b"/>
              <a:pathLst>
                <a:path w="850" h="818" extrusionOk="0">
                  <a:moveTo>
                    <a:pt x="397" y="0"/>
                  </a:moveTo>
                  <a:cubicBezTo>
                    <a:pt x="377" y="0"/>
                    <a:pt x="358" y="10"/>
                    <a:pt x="348" y="30"/>
                  </a:cubicBezTo>
                  <a:lnTo>
                    <a:pt x="9" y="689"/>
                  </a:lnTo>
                  <a:cubicBezTo>
                    <a:pt x="0" y="703"/>
                    <a:pt x="0" y="720"/>
                    <a:pt x="7" y="736"/>
                  </a:cubicBezTo>
                  <a:cubicBezTo>
                    <a:pt x="13" y="749"/>
                    <a:pt x="25" y="762"/>
                    <a:pt x="40" y="767"/>
                  </a:cubicBezTo>
                  <a:cubicBezTo>
                    <a:pt x="148" y="800"/>
                    <a:pt x="258" y="817"/>
                    <a:pt x="369" y="817"/>
                  </a:cubicBezTo>
                  <a:cubicBezTo>
                    <a:pt x="522" y="817"/>
                    <a:pt x="674" y="785"/>
                    <a:pt x="815" y="722"/>
                  </a:cubicBezTo>
                  <a:cubicBezTo>
                    <a:pt x="831" y="715"/>
                    <a:pt x="841" y="703"/>
                    <a:pt x="846" y="687"/>
                  </a:cubicBezTo>
                  <a:cubicBezTo>
                    <a:pt x="850" y="671"/>
                    <a:pt x="848" y="654"/>
                    <a:pt x="839" y="642"/>
                  </a:cubicBezTo>
                  <a:lnTo>
                    <a:pt x="443" y="25"/>
                  </a:lnTo>
                  <a:cubicBezTo>
                    <a:pt x="433" y="9"/>
                    <a:pt x="415" y="0"/>
                    <a:pt x="397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5961632" y="2917624"/>
              <a:ext cx="181517" cy="189109"/>
            </a:xfrm>
            <a:custGeom>
              <a:avLst/>
              <a:gdLst/>
              <a:ahLst/>
              <a:cxnLst/>
              <a:rect l="l" t="t" r="r" b="b"/>
              <a:pathLst>
                <a:path w="741" h="772" extrusionOk="0">
                  <a:moveTo>
                    <a:pt x="697" y="0"/>
                  </a:moveTo>
                  <a:lnTo>
                    <a:pt x="1" y="448"/>
                  </a:lnTo>
                  <a:cubicBezTo>
                    <a:pt x="1" y="450"/>
                    <a:pt x="1" y="450"/>
                    <a:pt x="3" y="452"/>
                  </a:cubicBezTo>
                  <a:cubicBezTo>
                    <a:pt x="81" y="574"/>
                    <a:pt x="183" y="679"/>
                    <a:pt x="303" y="761"/>
                  </a:cubicBezTo>
                  <a:cubicBezTo>
                    <a:pt x="313" y="768"/>
                    <a:pt x="325" y="771"/>
                    <a:pt x="336" y="771"/>
                  </a:cubicBezTo>
                  <a:cubicBezTo>
                    <a:pt x="340" y="771"/>
                    <a:pt x="344" y="771"/>
                    <a:pt x="348" y="770"/>
                  </a:cubicBezTo>
                  <a:cubicBezTo>
                    <a:pt x="362" y="765"/>
                    <a:pt x="376" y="754"/>
                    <a:pt x="383" y="740"/>
                  </a:cubicBezTo>
                  <a:lnTo>
                    <a:pt x="725" y="75"/>
                  </a:lnTo>
                  <a:cubicBezTo>
                    <a:pt x="741" y="47"/>
                    <a:pt x="729" y="12"/>
                    <a:pt x="697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5704669" y="2971270"/>
              <a:ext cx="801517" cy="401734"/>
            </a:xfrm>
            <a:custGeom>
              <a:avLst/>
              <a:gdLst/>
              <a:ahLst/>
              <a:cxnLst/>
              <a:rect l="l" t="t" r="r" b="b"/>
              <a:pathLst>
                <a:path w="3272" h="1640" extrusionOk="0">
                  <a:moveTo>
                    <a:pt x="1" y="0"/>
                  </a:moveTo>
                  <a:lnTo>
                    <a:pt x="1" y="5"/>
                  </a:lnTo>
                  <a:cubicBezTo>
                    <a:pt x="1" y="907"/>
                    <a:pt x="734" y="1640"/>
                    <a:pt x="1635" y="1640"/>
                  </a:cubicBezTo>
                  <a:cubicBezTo>
                    <a:pt x="2538" y="1640"/>
                    <a:pt x="3270" y="907"/>
                    <a:pt x="3271" y="5"/>
                  </a:cubicBezTo>
                  <a:lnTo>
                    <a:pt x="3271" y="0"/>
                  </a:ln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5785016" y="2971270"/>
              <a:ext cx="640822" cy="317223"/>
            </a:xfrm>
            <a:custGeom>
              <a:avLst/>
              <a:gdLst/>
              <a:ahLst/>
              <a:cxnLst/>
              <a:rect l="l" t="t" r="r" b="b"/>
              <a:pathLst>
                <a:path w="2616" h="1295" extrusionOk="0">
                  <a:moveTo>
                    <a:pt x="1" y="0"/>
                  </a:moveTo>
                  <a:lnTo>
                    <a:pt x="1" y="4"/>
                  </a:lnTo>
                  <a:cubicBezTo>
                    <a:pt x="10" y="719"/>
                    <a:pt x="591" y="1294"/>
                    <a:pt x="1307" y="1294"/>
                  </a:cubicBezTo>
                  <a:cubicBezTo>
                    <a:pt x="2025" y="1294"/>
                    <a:pt x="2606" y="719"/>
                    <a:pt x="2615" y="4"/>
                  </a:cubicBezTo>
                  <a:lnTo>
                    <a:pt x="2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6164704" y="2971270"/>
              <a:ext cx="209198" cy="113416"/>
            </a:xfrm>
            <a:custGeom>
              <a:avLst/>
              <a:gdLst/>
              <a:ahLst/>
              <a:cxnLst/>
              <a:rect l="l" t="t" r="r" b="b"/>
              <a:pathLst>
                <a:path w="854" h="463" extrusionOk="0">
                  <a:moveTo>
                    <a:pt x="19" y="0"/>
                  </a:moveTo>
                  <a:cubicBezTo>
                    <a:pt x="0" y="26"/>
                    <a:pt x="9" y="63"/>
                    <a:pt x="37" y="78"/>
                  </a:cubicBezTo>
                  <a:lnTo>
                    <a:pt x="688" y="455"/>
                  </a:lnTo>
                  <a:cubicBezTo>
                    <a:pt x="697" y="460"/>
                    <a:pt x="706" y="462"/>
                    <a:pt x="716" y="462"/>
                  </a:cubicBezTo>
                  <a:cubicBezTo>
                    <a:pt x="737" y="462"/>
                    <a:pt x="758" y="450"/>
                    <a:pt x="766" y="429"/>
                  </a:cubicBezTo>
                  <a:cubicBezTo>
                    <a:pt x="824" y="294"/>
                    <a:pt x="853" y="150"/>
                    <a:pt x="853" y="4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6129429" y="3030305"/>
              <a:ext cx="187396" cy="207726"/>
            </a:xfrm>
            <a:custGeom>
              <a:avLst/>
              <a:gdLst/>
              <a:ahLst/>
              <a:cxnLst/>
              <a:rect l="l" t="t" r="r" b="b"/>
              <a:pathLst>
                <a:path w="765" h="848" extrusionOk="0">
                  <a:moveTo>
                    <a:pt x="55" y="0"/>
                  </a:moveTo>
                  <a:cubicBezTo>
                    <a:pt x="26" y="0"/>
                    <a:pt x="0" y="23"/>
                    <a:pt x="0" y="56"/>
                  </a:cubicBezTo>
                  <a:lnTo>
                    <a:pt x="0" y="793"/>
                  </a:lnTo>
                  <a:cubicBezTo>
                    <a:pt x="0" y="823"/>
                    <a:pt x="25" y="847"/>
                    <a:pt x="54" y="847"/>
                  </a:cubicBezTo>
                  <a:cubicBezTo>
                    <a:pt x="57" y="847"/>
                    <a:pt x="60" y="847"/>
                    <a:pt x="63" y="846"/>
                  </a:cubicBezTo>
                  <a:cubicBezTo>
                    <a:pt x="330" y="807"/>
                    <a:pt x="572" y="671"/>
                    <a:pt x="744" y="464"/>
                  </a:cubicBezTo>
                  <a:cubicBezTo>
                    <a:pt x="764" y="437"/>
                    <a:pt x="757" y="398"/>
                    <a:pt x="728" y="381"/>
                  </a:cubicBezTo>
                  <a:lnTo>
                    <a:pt x="84" y="8"/>
                  </a:ln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5893533" y="3030305"/>
              <a:ext cx="187886" cy="207481"/>
            </a:xfrm>
            <a:custGeom>
              <a:avLst/>
              <a:gdLst/>
              <a:ahLst/>
              <a:cxnLst/>
              <a:rect l="l" t="t" r="r" b="b"/>
              <a:pathLst>
                <a:path w="767" h="847" extrusionOk="0">
                  <a:moveTo>
                    <a:pt x="711" y="0"/>
                  </a:moveTo>
                  <a:cubicBezTo>
                    <a:pt x="702" y="0"/>
                    <a:pt x="692" y="3"/>
                    <a:pt x="683" y="8"/>
                  </a:cubicBezTo>
                  <a:lnTo>
                    <a:pt x="37" y="381"/>
                  </a:lnTo>
                  <a:cubicBezTo>
                    <a:pt x="8" y="398"/>
                    <a:pt x="1" y="437"/>
                    <a:pt x="23" y="464"/>
                  </a:cubicBezTo>
                  <a:cubicBezTo>
                    <a:pt x="195" y="671"/>
                    <a:pt x="437" y="807"/>
                    <a:pt x="703" y="846"/>
                  </a:cubicBezTo>
                  <a:cubicBezTo>
                    <a:pt x="705" y="847"/>
                    <a:pt x="708" y="847"/>
                    <a:pt x="710" y="847"/>
                  </a:cubicBezTo>
                  <a:cubicBezTo>
                    <a:pt x="723" y="847"/>
                    <a:pt x="736" y="843"/>
                    <a:pt x="746" y="834"/>
                  </a:cubicBezTo>
                  <a:cubicBezTo>
                    <a:pt x="758" y="824"/>
                    <a:pt x="765" y="808"/>
                    <a:pt x="765" y="793"/>
                  </a:cubicBezTo>
                  <a:lnTo>
                    <a:pt x="767" y="56"/>
                  </a:lnTo>
                  <a:cubicBezTo>
                    <a:pt x="767" y="23"/>
                    <a:pt x="740" y="0"/>
                    <a:pt x="711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5836702" y="2971270"/>
              <a:ext cx="209443" cy="113416"/>
            </a:xfrm>
            <a:custGeom>
              <a:avLst/>
              <a:gdLst/>
              <a:ahLst/>
              <a:cxnLst/>
              <a:rect l="l" t="t" r="r" b="b"/>
              <a:pathLst>
                <a:path w="855" h="463" extrusionOk="0">
                  <a:moveTo>
                    <a:pt x="0" y="0"/>
                  </a:moveTo>
                  <a:lnTo>
                    <a:pt x="0" y="4"/>
                  </a:lnTo>
                  <a:cubicBezTo>
                    <a:pt x="0" y="150"/>
                    <a:pt x="30" y="294"/>
                    <a:pt x="87" y="429"/>
                  </a:cubicBezTo>
                  <a:cubicBezTo>
                    <a:pt x="97" y="450"/>
                    <a:pt x="118" y="462"/>
                    <a:pt x="139" y="462"/>
                  </a:cubicBezTo>
                  <a:cubicBezTo>
                    <a:pt x="148" y="462"/>
                    <a:pt x="157" y="460"/>
                    <a:pt x="165" y="455"/>
                  </a:cubicBezTo>
                  <a:lnTo>
                    <a:pt x="816" y="78"/>
                  </a:lnTo>
                  <a:cubicBezTo>
                    <a:pt x="846" y="63"/>
                    <a:pt x="855" y="26"/>
                    <a:pt x="836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5" name="Google Shape;2985;p34"/>
          <p:cNvGrpSpPr/>
          <p:nvPr/>
        </p:nvGrpSpPr>
        <p:grpSpPr>
          <a:xfrm flipH="1">
            <a:off x="2235715" y="2716491"/>
            <a:ext cx="734107" cy="608749"/>
            <a:chOff x="4547045" y="1758980"/>
            <a:chExt cx="691185" cy="577670"/>
          </a:xfrm>
        </p:grpSpPr>
        <p:sp>
          <p:nvSpPr>
            <p:cNvPr id="2986" name="Google Shape;2986;p34"/>
            <p:cNvSpPr/>
            <p:nvPr/>
          </p:nvSpPr>
          <p:spPr>
            <a:xfrm>
              <a:off x="4547045" y="1758980"/>
              <a:ext cx="341870" cy="559804"/>
            </a:xfrm>
            <a:custGeom>
              <a:avLst/>
              <a:gdLst/>
              <a:ahLst/>
              <a:cxnLst/>
              <a:rect l="l" t="t" r="r" b="b"/>
              <a:pathLst>
                <a:path w="1837" h="3008" extrusionOk="0">
                  <a:moveTo>
                    <a:pt x="1836" y="203"/>
                  </a:moveTo>
                  <a:cubicBezTo>
                    <a:pt x="1229" y="0"/>
                    <a:pt x="527" y="461"/>
                    <a:pt x="262" y="1233"/>
                  </a:cubicBezTo>
                  <a:cubicBezTo>
                    <a:pt x="0" y="2007"/>
                    <a:pt x="277" y="2798"/>
                    <a:pt x="883" y="300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4583148" y="1803087"/>
              <a:ext cx="291809" cy="477918"/>
            </a:xfrm>
            <a:custGeom>
              <a:avLst/>
              <a:gdLst/>
              <a:ahLst/>
              <a:cxnLst/>
              <a:rect l="l" t="t" r="r" b="b"/>
              <a:pathLst>
                <a:path w="1568" h="2568" extrusionOk="0">
                  <a:moveTo>
                    <a:pt x="1568" y="181"/>
                  </a:moveTo>
                  <a:cubicBezTo>
                    <a:pt x="1024" y="0"/>
                    <a:pt x="471" y="363"/>
                    <a:pt x="235" y="1058"/>
                  </a:cubicBezTo>
                  <a:cubicBezTo>
                    <a:pt x="0" y="1753"/>
                    <a:pt x="216" y="2380"/>
                    <a:pt x="759" y="2568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4713606" y="2021761"/>
              <a:ext cx="40756" cy="25124"/>
            </a:xfrm>
            <a:custGeom>
              <a:avLst/>
              <a:gdLst/>
              <a:ahLst/>
              <a:cxnLst/>
              <a:rect l="l" t="t" r="r" b="b"/>
              <a:pathLst>
                <a:path w="219" h="135" extrusionOk="0">
                  <a:moveTo>
                    <a:pt x="65" y="113"/>
                  </a:moveTo>
                  <a:cubicBezTo>
                    <a:pt x="24" y="100"/>
                    <a:pt x="1" y="66"/>
                    <a:pt x="11" y="39"/>
                  </a:cubicBezTo>
                  <a:cubicBezTo>
                    <a:pt x="20" y="11"/>
                    <a:pt x="58" y="0"/>
                    <a:pt x="99" y="13"/>
                  </a:cubicBezTo>
                  <a:cubicBezTo>
                    <a:pt x="137" y="26"/>
                    <a:pt x="218" y="79"/>
                    <a:pt x="210" y="107"/>
                  </a:cubicBezTo>
                  <a:cubicBezTo>
                    <a:pt x="199" y="135"/>
                    <a:pt x="105" y="126"/>
                    <a:pt x="65" y="11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4733519" y="1984726"/>
              <a:ext cx="38337" cy="31638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47" y="112"/>
                  </a:moveTo>
                  <a:cubicBezTo>
                    <a:pt x="13" y="88"/>
                    <a:pt x="0" y="50"/>
                    <a:pt x="15" y="26"/>
                  </a:cubicBezTo>
                  <a:cubicBezTo>
                    <a:pt x="32" y="3"/>
                    <a:pt x="73" y="1"/>
                    <a:pt x="107" y="24"/>
                  </a:cubicBezTo>
                  <a:cubicBezTo>
                    <a:pt x="141" y="50"/>
                    <a:pt x="205" y="120"/>
                    <a:pt x="190" y="144"/>
                  </a:cubicBezTo>
                  <a:cubicBezTo>
                    <a:pt x="173" y="169"/>
                    <a:pt x="81" y="135"/>
                    <a:pt x="47" y="11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4766832" y="1952716"/>
              <a:ext cx="31637" cy="38152"/>
            </a:xfrm>
            <a:custGeom>
              <a:avLst/>
              <a:gdLst/>
              <a:ahLst/>
              <a:cxnLst/>
              <a:rect l="l" t="t" r="r" b="b"/>
              <a:pathLst>
                <a:path w="170" h="205" extrusionOk="0">
                  <a:moveTo>
                    <a:pt x="24" y="109"/>
                  </a:moveTo>
                  <a:cubicBezTo>
                    <a:pt x="1" y="75"/>
                    <a:pt x="1" y="34"/>
                    <a:pt x="24" y="17"/>
                  </a:cubicBezTo>
                  <a:cubicBezTo>
                    <a:pt x="48" y="0"/>
                    <a:pt x="86" y="13"/>
                    <a:pt x="109" y="47"/>
                  </a:cubicBezTo>
                  <a:cubicBezTo>
                    <a:pt x="135" y="81"/>
                    <a:pt x="169" y="173"/>
                    <a:pt x="143" y="188"/>
                  </a:cubicBezTo>
                  <a:cubicBezTo>
                    <a:pt x="120" y="205"/>
                    <a:pt x="48" y="143"/>
                    <a:pt x="24" y="10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4807774" y="1941177"/>
              <a:ext cx="22705" cy="40571"/>
            </a:xfrm>
            <a:custGeom>
              <a:avLst/>
              <a:gdLst/>
              <a:ahLst/>
              <a:cxnLst/>
              <a:rect l="l" t="t" r="r" b="b"/>
              <a:pathLst>
                <a:path w="122" h="218" extrusionOk="0">
                  <a:moveTo>
                    <a:pt x="9" y="92"/>
                  </a:moveTo>
                  <a:cubicBezTo>
                    <a:pt x="0" y="51"/>
                    <a:pt x="17" y="13"/>
                    <a:pt x="45" y="7"/>
                  </a:cubicBezTo>
                  <a:cubicBezTo>
                    <a:pt x="73" y="0"/>
                    <a:pt x="105" y="28"/>
                    <a:pt x="113" y="69"/>
                  </a:cubicBezTo>
                  <a:cubicBezTo>
                    <a:pt x="122" y="109"/>
                    <a:pt x="118" y="207"/>
                    <a:pt x="88" y="211"/>
                  </a:cubicBezTo>
                  <a:cubicBezTo>
                    <a:pt x="60" y="218"/>
                    <a:pt x="17" y="133"/>
                    <a:pt x="9" y="9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4708023" y="2063448"/>
              <a:ext cx="40012" cy="21216"/>
            </a:xfrm>
            <a:custGeom>
              <a:avLst/>
              <a:gdLst/>
              <a:ahLst/>
              <a:cxnLst/>
              <a:rect l="l" t="t" r="r" b="b"/>
              <a:pathLst>
                <a:path w="215" h="114" extrusionOk="0">
                  <a:moveTo>
                    <a:pt x="82" y="4"/>
                  </a:moveTo>
                  <a:cubicBezTo>
                    <a:pt x="39" y="0"/>
                    <a:pt x="5" y="24"/>
                    <a:pt x="3" y="51"/>
                  </a:cubicBezTo>
                  <a:cubicBezTo>
                    <a:pt x="1" y="81"/>
                    <a:pt x="33" y="107"/>
                    <a:pt x="76" y="109"/>
                  </a:cubicBezTo>
                  <a:cubicBezTo>
                    <a:pt x="116" y="113"/>
                    <a:pt x="210" y="94"/>
                    <a:pt x="212" y="64"/>
                  </a:cubicBezTo>
                  <a:cubicBezTo>
                    <a:pt x="214" y="34"/>
                    <a:pt x="123" y="7"/>
                    <a:pt x="82" y="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4713606" y="2104205"/>
              <a:ext cx="41129" cy="24380"/>
            </a:xfrm>
            <a:custGeom>
              <a:avLst/>
              <a:gdLst/>
              <a:ahLst/>
              <a:cxnLst/>
              <a:rect l="l" t="t" r="r" b="b"/>
              <a:pathLst>
                <a:path w="221" h="131" extrusionOk="0">
                  <a:moveTo>
                    <a:pt x="67" y="18"/>
                  </a:moveTo>
                  <a:cubicBezTo>
                    <a:pt x="26" y="31"/>
                    <a:pt x="1" y="63"/>
                    <a:pt x="9" y="90"/>
                  </a:cubicBezTo>
                  <a:cubicBezTo>
                    <a:pt x="18" y="118"/>
                    <a:pt x="58" y="131"/>
                    <a:pt x="99" y="120"/>
                  </a:cubicBezTo>
                  <a:cubicBezTo>
                    <a:pt x="137" y="107"/>
                    <a:pt x="220" y="56"/>
                    <a:pt x="212" y="29"/>
                  </a:cubicBezTo>
                  <a:cubicBezTo>
                    <a:pt x="201" y="1"/>
                    <a:pt x="105" y="5"/>
                    <a:pt x="67" y="18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4739475" y="2129701"/>
              <a:ext cx="36662" cy="33499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41" y="69"/>
                  </a:moveTo>
                  <a:cubicBezTo>
                    <a:pt x="11" y="96"/>
                    <a:pt x="0" y="135"/>
                    <a:pt x="20" y="158"/>
                  </a:cubicBezTo>
                  <a:cubicBezTo>
                    <a:pt x="39" y="179"/>
                    <a:pt x="79" y="175"/>
                    <a:pt x="111" y="150"/>
                  </a:cubicBezTo>
                  <a:cubicBezTo>
                    <a:pt x="141" y="122"/>
                    <a:pt x="197" y="43"/>
                    <a:pt x="180" y="22"/>
                  </a:cubicBezTo>
                  <a:cubicBezTo>
                    <a:pt x="160" y="0"/>
                    <a:pt x="73" y="43"/>
                    <a:pt x="41" y="6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4622788" y="1863757"/>
              <a:ext cx="485914" cy="460982"/>
            </a:xfrm>
            <a:custGeom>
              <a:avLst/>
              <a:gdLst/>
              <a:ahLst/>
              <a:cxnLst/>
              <a:rect l="l" t="t" r="r" b="b"/>
              <a:pathLst>
                <a:path w="2611" h="2477" extrusionOk="0">
                  <a:moveTo>
                    <a:pt x="2611" y="467"/>
                  </a:moveTo>
                  <a:cubicBezTo>
                    <a:pt x="2174" y="0"/>
                    <a:pt x="1338" y="69"/>
                    <a:pt x="736" y="621"/>
                  </a:cubicBezTo>
                  <a:cubicBezTo>
                    <a:pt x="137" y="1176"/>
                    <a:pt x="0" y="2005"/>
                    <a:pt x="433" y="247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4660567" y="1901537"/>
              <a:ext cx="416870" cy="396590"/>
            </a:xfrm>
            <a:custGeom>
              <a:avLst/>
              <a:gdLst/>
              <a:ahLst/>
              <a:cxnLst/>
              <a:rect l="l" t="t" r="r" b="b"/>
              <a:pathLst>
                <a:path w="2240" h="2131" extrusionOk="0">
                  <a:moveTo>
                    <a:pt x="2239" y="420"/>
                  </a:moveTo>
                  <a:cubicBezTo>
                    <a:pt x="1847" y="0"/>
                    <a:pt x="1190" y="53"/>
                    <a:pt x="650" y="552"/>
                  </a:cubicBezTo>
                  <a:cubicBezTo>
                    <a:pt x="111" y="1051"/>
                    <a:pt x="0" y="1704"/>
                    <a:pt x="386" y="213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4841087" y="2068101"/>
              <a:ext cx="34615" cy="36290"/>
            </a:xfrm>
            <a:custGeom>
              <a:avLst/>
              <a:gdLst/>
              <a:ahLst/>
              <a:cxnLst/>
              <a:rect l="l" t="t" r="r" b="b"/>
              <a:pathLst>
                <a:path w="186" h="195" extrusionOk="0">
                  <a:moveTo>
                    <a:pt x="35" y="112"/>
                  </a:moveTo>
                  <a:cubicBezTo>
                    <a:pt x="9" y="82"/>
                    <a:pt x="0" y="41"/>
                    <a:pt x="22" y="22"/>
                  </a:cubicBezTo>
                  <a:cubicBezTo>
                    <a:pt x="43" y="1"/>
                    <a:pt x="84" y="9"/>
                    <a:pt x="113" y="41"/>
                  </a:cubicBezTo>
                  <a:cubicBezTo>
                    <a:pt x="141" y="71"/>
                    <a:pt x="186" y="156"/>
                    <a:pt x="167" y="176"/>
                  </a:cubicBezTo>
                  <a:cubicBezTo>
                    <a:pt x="145" y="195"/>
                    <a:pt x="62" y="144"/>
                    <a:pt x="35" y="11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4876818" y="2045210"/>
              <a:ext cx="28660" cy="39826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7" y="105"/>
                  </a:moveTo>
                  <a:cubicBezTo>
                    <a:pt x="0" y="66"/>
                    <a:pt x="5" y="26"/>
                    <a:pt x="30" y="13"/>
                  </a:cubicBezTo>
                  <a:cubicBezTo>
                    <a:pt x="58" y="0"/>
                    <a:pt x="94" y="17"/>
                    <a:pt x="113" y="55"/>
                  </a:cubicBezTo>
                  <a:cubicBezTo>
                    <a:pt x="130" y="92"/>
                    <a:pt x="154" y="186"/>
                    <a:pt x="128" y="198"/>
                  </a:cubicBezTo>
                  <a:cubicBezTo>
                    <a:pt x="101" y="213"/>
                    <a:pt x="37" y="141"/>
                    <a:pt x="17" y="10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4919994" y="2034043"/>
              <a:ext cx="21588" cy="40199"/>
            </a:xfrm>
            <a:custGeom>
              <a:avLst/>
              <a:gdLst/>
              <a:ahLst/>
              <a:cxnLst/>
              <a:rect l="l" t="t" r="r" b="b"/>
              <a:pathLst>
                <a:path w="116" h="216" extrusionOk="0">
                  <a:moveTo>
                    <a:pt x="7" y="83"/>
                  </a:moveTo>
                  <a:cubicBezTo>
                    <a:pt x="1" y="43"/>
                    <a:pt x="22" y="5"/>
                    <a:pt x="50" y="2"/>
                  </a:cubicBezTo>
                  <a:cubicBezTo>
                    <a:pt x="80" y="0"/>
                    <a:pt x="107" y="30"/>
                    <a:pt x="112" y="71"/>
                  </a:cubicBezTo>
                  <a:cubicBezTo>
                    <a:pt x="116" y="113"/>
                    <a:pt x="103" y="207"/>
                    <a:pt x="75" y="211"/>
                  </a:cubicBezTo>
                  <a:cubicBezTo>
                    <a:pt x="46" y="216"/>
                    <a:pt x="11" y="126"/>
                    <a:pt x="7" y="8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4958517" y="2042790"/>
              <a:ext cx="24379" cy="40571"/>
            </a:xfrm>
            <a:custGeom>
              <a:avLst/>
              <a:gdLst/>
              <a:ahLst/>
              <a:cxnLst/>
              <a:rect l="l" t="t" r="r" b="b"/>
              <a:pathLst>
                <a:path w="131" h="218" extrusionOk="0">
                  <a:moveTo>
                    <a:pt x="18" y="64"/>
                  </a:moveTo>
                  <a:cubicBezTo>
                    <a:pt x="28" y="26"/>
                    <a:pt x="63" y="0"/>
                    <a:pt x="90" y="9"/>
                  </a:cubicBezTo>
                  <a:cubicBezTo>
                    <a:pt x="118" y="17"/>
                    <a:pt x="131" y="56"/>
                    <a:pt x="120" y="96"/>
                  </a:cubicBezTo>
                  <a:cubicBezTo>
                    <a:pt x="107" y="135"/>
                    <a:pt x="58" y="218"/>
                    <a:pt x="28" y="209"/>
                  </a:cubicBezTo>
                  <a:cubicBezTo>
                    <a:pt x="1" y="201"/>
                    <a:pt x="5" y="105"/>
                    <a:pt x="18" y="6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4815218" y="2102344"/>
              <a:ext cx="39082" cy="30707"/>
            </a:xfrm>
            <a:custGeom>
              <a:avLst/>
              <a:gdLst/>
              <a:ahLst/>
              <a:cxnLst/>
              <a:rect l="l" t="t" r="r" b="b"/>
              <a:pathLst>
                <a:path w="210" h="165" extrusionOk="0">
                  <a:moveTo>
                    <a:pt x="107" y="21"/>
                  </a:moveTo>
                  <a:cubicBezTo>
                    <a:pt x="71" y="0"/>
                    <a:pt x="31" y="2"/>
                    <a:pt x="16" y="28"/>
                  </a:cubicBezTo>
                  <a:cubicBezTo>
                    <a:pt x="1" y="51"/>
                    <a:pt x="16" y="90"/>
                    <a:pt x="52" y="113"/>
                  </a:cubicBezTo>
                  <a:cubicBezTo>
                    <a:pt x="86" y="134"/>
                    <a:pt x="178" y="164"/>
                    <a:pt x="193" y="139"/>
                  </a:cubicBezTo>
                  <a:cubicBezTo>
                    <a:pt x="210" y="113"/>
                    <a:pt x="144" y="45"/>
                    <a:pt x="107" y="2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4800144" y="2144404"/>
              <a:ext cx="40756" cy="22705"/>
            </a:xfrm>
            <a:custGeom>
              <a:avLst/>
              <a:gdLst/>
              <a:ahLst/>
              <a:cxnLst/>
              <a:rect l="l" t="t" r="r" b="b"/>
              <a:pathLst>
                <a:path w="219" h="122" extrusionOk="0">
                  <a:moveTo>
                    <a:pt x="90" y="9"/>
                  </a:moveTo>
                  <a:cubicBezTo>
                    <a:pt x="50" y="0"/>
                    <a:pt x="11" y="17"/>
                    <a:pt x="7" y="47"/>
                  </a:cubicBezTo>
                  <a:cubicBezTo>
                    <a:pt x="1" y="75"/>
                    <a:pt x="28" y="105"/>
                    <a:pt x="69" y="113"/>
                  </a:cubicBezTo>
                  <a:cubicBezTo>
                    <a:pt x="110" y="122"/>
                    <a:pt x="208" y="115"/>
                    <a:pt x="212" y="85"/>
                  </a:cubicBezTo>
                  <a:cubicBezTo>
                    <a:pt x="218" y="56"/>
                    <a:pt x="131" y="17"/>
                    <a:pt x="90" y="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4806099" y="2185161"/>
              <a:ext cx="40756" cy="22891"/>
            </a:xfrm>
            <a:custGeom>
              <a:avLst/>
              <a:gdLst/>
              <a:ahLst/>
              <a:cxnLst/>
              <a:rect l="l" t="t" r="r" b="b"/>
              <a:pathLst>
                <a:path w="219" h="123" extrusionOk="0">
                  <a:moveTo>
                    <a:pt x="69" y="9"/>
                  </a:moveTo>
                  <a:cubicBezTo>
                    <a:pt x="28" y="18"/>
                    <a:pt x="1" y="48"/>
                    <a:pt x="7" y="78"/>
                  </a:cubicBezTo>
                  <a:cubicBezTo>
                    <a:pt x="14" y="105"/>
                    <a:pt x="52" y="122"/>
                    <a:pt x="92" y="114"/>
                  </a:cubicBezTo>
                  <a:cubicBezTo>
                    <a:pt x="133" y="105"/>
                    <a:pt x="218" y="63"/>
                    <a:pt x="212" y="33"/>
                  </a:cubicBezTo>
                  <a:cubicBezTo>
                    <a:pt x="205" y="5"/>
                    <a:pt x="109" y="1"/>
                    <a:pt x="69" y="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4674711" y="2019713"/>
              <a:ext cx="563518" cy="316937"/>
            </a:xfrm>
            <a:custGeom>
              <a:avLst/>
              <a:gdLst/>
              <a:ahLst/>
              <a:cxnLst/>
              <a:rect l="l" t="t" r="r" b="b"/>
              <a:pathLst>
                <a:path w="3028" h="1703" extrusionOk="0">
                  <a:moveTo>
                    <a:pt x="3027" y="950"/>
                  </a:moveTo>
                  <a:cubicBezTo>
                    <a:pt x="2861" y="333"/>
                    <a:pt x="2089" y="1"/>
                    <a:pt x="1300" y="207"/>
                  </a:cubicBezTo>
                  <a:cubicBezTo>
                    <a:pt x="511" y="414"/>
                    <a:pt x="1" y="1084"/>
                    <a:pt x="161" y="170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4716398" y="2055446"/>
              <a:ext cx="480517" cy="271341"/>
            </a:xfrm>
            <a:custGeom>
              <a:avLst/>
              <a:gdLst/>
              <a:ahLst/>
              <a:cxnLst/>
              <a:rect l="l" t="t" r="r" b="b"/>
              <a:pathLst>
                <a:path w="2582" h="1458" extrusionOk="0">
                  <a:moveTo>
                    <a:pt x="2581" y="817"/>
                  </a:moveTo>
                  <a:cubicBezTo>
                    <a:pt x="2432" y="261"/>
                    <a:pt x="1826" y="0"/>
                    <a:pt x="1116" y="188"/>
                  </a:cubicBezTo>
                  <a:cubicBezTo>
                    <a:pt x="406" y="374"/>
                    <a:pt x="1" y="900"/>
                    <a:pt x="144" y="1457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4940279" y="2178833"/>
              <a:ext cx="23635" cy="40757"/>
            </a:xfrm>
            <a:custGeom>
              <a:avLst/>
              <a:gdLst/>
              <a:ahLst/>
              <a:cxnLst/>
              <a:rect l="l" t="t" r="r" b="b"/>
              <a:pathLst>
                <a:path w="127" h="219" extrusionOk="0">
                  <a:moveTo>
                    <a:pt x="11" y="95"/>
                  </a:moveTo>
                  <a:cubicBezTo>
                    <a:pt x="1" y="54"/>
                    <a:pt x="15" y="16"/>
                    <a:pt x="45" y="7"/>
                  </a:cubicBezTo>
                  <a:cubicBezTo>
                    <a:pt x="73" y="1"/>
                    <a:pt x="105" y="26"/>
                    <a:pt x="116" y="67"/>
                  </a:cubicBezTo>
                  <a:cubicBezTo>
                    <a:pt x="126" y="107"/>
                    <a:pt x="126" y="203"/>
                    <a:pt x="99" y="210"/>
                  </a:cubicBezTo>
                  <a:cubicBezTo>
                    <a:pt x="69" y="218"/>
                    <a:pt x="22" y="133"/>
                    <a:pt x="11" y="9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4982711" y="2175669"/>
              <a:ext cx="20099" cy="39454"/>
            </a:xfrm>
            <a:custGeom>
              <a:avLst/>
              <a:gdLst/>
              <a:ahLst/>
              <a:cxnLst/>
              <a:rect l="l" t="t" r="r" b="b"/>
              <a:pathLst>
                <a:path w="108" h="212" extrusionOk="0">
                  <a:moveTo>
                    <a:pt x="1" y="75"/>
                  </a:moveTo>
                  <a:cubicBezTo>
                    <a:pt x="1" y="35"/>
                    <a:pt x="26" y="1"/>
                    <a:pt x="54" y="1"/>
                  </a:cubicBezTo>
                  <a:cubicBezTo>
                    <a:pt x="84" y="3"/>
                    <a:pt x="107" y="35"/>
                    <a:pt x="107" y="77"/>
                  </a:cubicBezTo>
                  <a:cubicBezTo>
                    <a:pt x="107" y="118"/>
                    <a:pt x="82" y="212"/>
                    <a:pt x="54" y="210"/>
                  </a:cubicBezTo>
                  <a:cubicBezTo>
                    <a:pt x="28" y="210"/>
                    <a:pt x="1" y="118"/>
                    <a:pt x="1" y="7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5020862" y="2184416"/>
              <a:ext cx="26427" cy="40199"/>
            </a:xfrm>
            <a:custGeom>
              <a:avLst/>
              <a:gdLst/>
              <a:ahLst/>
              <a:cxnLst/>
              <a:rect l="l" t="t" r="r" b="b"/>
              <a:pathLst>
                <a:path w="142" h="216" extrusionOk="0">
                  <a:moveTo>
                    <a:pt x="28" y="60"/>
                  </a:moveTo>
                  <a:cubicBezTo>
                    <a:pt x="43" y="22"/>
                    <a:pt x="77" y="1"/>
                    <a:pt x="105" y="11"/>
                  </a:cubicBezTo>
                  <a:cubicBezTo>
                    <a:pt x="133" y="22"/>
                    <a:pt x="141" y="60"/>
                    <a:pt x="126" y="99"/>
                  </a:cubicBezTo>
                  <a:cubicBezTo>
                    <a:pt x="111" y="139"/>
                    <a:pt x="56" y="216"/>
                    <a:pt x="28" y="205"/>
                  </a:cubicBezTo>
                  <a:cubicBezTo>
                    <a:pt x="0" y="197"/>
                    <a:pt x="13" y="99"/>
                    <a:pt x="28" y="6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5044683" y="2212518"/>
              <a:ext cx="35546" cy="35918"/>
            </a:xfrm>
            <a:custGeom>
              <a:avLst/>
              <a:gdLst/>
              <a:ahLst/>
              <a:cxnLst/>
              <a:rect l="l" t="t" r="r" b="b"/>
              <a:pathLst>
                <a:path w="191" h="193" extrusionOk="0">
                  <a:moveTo>
                    <a:pt x="79" y="37"/>
                  </a:moveTo>
                  <a:cubicBezTo>
                    <a:pt x="109" y="7"/>
                    <a:pt x="150" y="1"/>
                    <a:pt x="169" y="22"/>
                  </a:cubicBezTo>
                  <a:cubicBezTo>
                    <a:pt x="190" y="42"/>
                    <a:pt x="184" y="82"/>
                    <a:pt x="154" y="112"/>
                  </a:cubicBezTo>
                  <a:cubicBezTo>
                    <a:pt x="126" y="142"/>
                    <a:pt x="43" y="193"/>
                    <a:pt x="22" y="172"/>
                  </a:cubicBezTo>
                  <a:cubicBezTo>
                    <a:pt x="0" y="150"/>
                    <a:pt x="50" y="67"/>
                    <a:pt x="79" y="3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4902500" y="2195955"/>
              <a:ext cx="29590" cy="39454"/>
            </a:xfrm>
            <a:custGeom>
              <a:avLst/>
              <a:gdLst/>
              <a:ahLst/>
              <a:cxnLst/>
              <a:rect l="l" t="t" r="r" b="b"/>
              <a:pathLst>
                <a:path w="159" h="212" extrusionOk="0">
                  <a:moveTo>
                    <a:pt x="112" y="54"/>
                  </a:moveTo>
                  <a:cubicBezTo>
                    <a:pt x="93" y="17"/>
                    <a:pt x="54" y="0"/>
                    <a:pt x="29" y="15"/>
                  </a:cubicBezTo>
                  <a:cubicBezTo>
                    <a:pt x="3" y="30"/>
                    <a:pt x="1" y="71"/>
                    <a:pt x="20" y="107"/>
                  </a:cubicBezTo>
                  <a:cubicBezTo>
                    <a:pt x="41" y="141"/>
                    <a:pt x="110" y="212"/>
                    <a:pt x="133" y="197"/>
                  </a:cubicBezTo>
                  <a:cubicBezTo>
                    <a:pt x="159" y="182"/>
                    <a:pt x="133" y="88"/>
                    <a:pt x="112" y="5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4868071" y="2226476"/>
              <a:ext cx="37407" cy="33499"/>
            </a:xfrm>
            <a:custGeom>
              <a:avLst/>
              <a:gdLst/>
              <a:ahLst/>
              <a:cxnLst/>
              <a:rect l="l" t="t" r="r" b="b"/>
              <a:pathLst>
                <a:path w="201" h="180" extrusionOk="0">
                  <a:moveTo>
                    <a:pt x="111" y="30"/>
                  </a:moveTo>
                  <a:cubicBezTo>
                    <a:pt x="79" y="5"/>
                    <a:pt x="39" y="1"/>
                    <a:pt x="20" y="24"/>
                  </a:cubicBezTo>
                  <a:cubicBezTo>
                    <a:pt x="0" y="48"/>
                    <a:pt x="11" y="86"/>
                    <a:pt x="45" y="114"/>
                  </a:cubicBezTo>
                  <a:cubicBezTo>
                    <a:pt x="77" y="139"/>
                    <a:pt x="165" y="180"/>
                    <a:pt x="182" y="156"/>
                  </a:cubicBezTo>
                  <a:cubicBezTo>
                    <a:pt x="201" y="133"/>
                    <a:pt x="143" y="56"/>
                    <a:pt x="111" y="3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4853742" y="2267047"/>
              <a:ext cx="40756" cy="24008"/>
            </a:xfrm>
            <a:custGeom>
              <a:avLst/>
              <a:gdLst/>
              <a:ahLst/>
              <a:cxnLst/>
              <a:rect l="l" t="t" r="r" b="b"/>
              <a:pathLst>
                <a:path w="219" h="129" extrusionOk="0">
                  <a:moveTo>
                    <a:pt x="94" y="11"/>
                  </a:moveTo>
                  <a:cubicBezTo>
                    <a:pt x="56" y="0"/>
                    <a:pt x="16" y="15"/>
                    <a:pt x="9" y="43"/>
                  </a:cubicBezTo>
                  <a:cubicBezTo>
                    <a:pt x="1" y="71"/>
                    <a:pt x="26" y="103"/>
                    <a:pt x="65" y="113"/>
                  </a:cubicBezTo>
                  <a:cubicBezTo>
                    <a:pt x="105" y="126"/>
                    <a:pt x="201" y="128"/>
                    <a:pt x="210" y="100"/>
                  </a:cubicBezTo>
                  <a:cubicBezTo>
                    <a:pt x="218" y="71"/>
                    <a:pt x="135" y="24"/>
                    <a:pt x="94" y="1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34"/>
          <p:cNvGrpSpPr/>
          <p:nvPr/>
        </p:nvGrpSpPr>
        <p:grpSpPr>
          <a:xfrm>
            <a:off x="2235727" y="3793222"/>
            <a:ext cx="734089" cy="651449"/>
            <a:chOff x="2235727" y="3793222"/>
            <a:chExt cx="734089" cy="651449"/>
          </a:xfrm>
        </p:grpSpPr>
        <p:grpSp>
          <p:nvGrpSpPr>
            <p:cNvPr id="3014" name="Google Shape;3014;p34"/>
            <p:cNvGrpSpPr/>
            <p:nvPr/>
          </p:nvGrpSpPr>
          <p:grpSpPr>
            <a:xfrm>
              <a:off x="2235727" y="3793222"/>
              <a:ext cx="446522" cy="446235"/>
              <a:chOff x="3775091" y="1822070"/>
              <a:chExt cx="566868" cy="566504"/>
            </a:xfrm>
          </p:grpSpPr>
          <p:sp>
            <p:nvSpPr>
              <p:cNvPr id="3015" name="Google Shape;3015;p34"/>
              <p:cNvSpPr/>
              <p:nvPr/>
            </p:nvSpPr>
            <p:spPr>
              <a:xfrm>
                <a:off x="3775091" y="1822070"/>
                <a:ext cx="566868" cy="56650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044" extrusionOk="0">
                    <a:moveTo>
                      <a:pt x="1523" y="1"/>
                    </a:moveTo>
                    <a:cubicBezTo>
                      <a:pt x="683" y="1"/>
                      <a:pt x="0" y="681"/>
                      <a:pt x="0" y="1521"/>
                    </a:cubicBezTo>
                    <a:cubicBezTo>
                      <a:pt x="0" y="2363"/>
                      <a:pt x="683" y="3044"/>
                      <a:pt x="1523" y="3044"/>
                    </a:cubicBezTo>
                    <a:cubicBezTo>
                      <a:pt x="2363" y="3044"/>
                      <a:pt x="3046" y="2363"/>
                      <a:pt x="3046" y="1521"/>
                    </a:cubicBezTo>
                    <a:cubicBezTo>
                      <a:pt x="3046" y="681"/>
                      <a:pt x="2363" y="1"/>
                      <a:pt x="1523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4"/>
              <p:cNvSpPr/>
              <p:nvPr/>
            </p:nvSpPr>
            <p:spPr>
              <a:xfrm>
                <a:off x="3814359" y="1860966"/>
                <a:ext cx="488333" cy="48834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624" extrusionOk="0">
                    <a:moveTo>
                      <a:pt x="1312" y="1"/>
                    </a:moveTo>
                    <a:cubicBezTo>
                      <a:pt x="587" y="1"/>
                      <a:pt x="0" y="589"/>
                      <a:pt x="0" y="1312"/>
                    </a:cubicBezTo>
                    <a:cubicBezTo>
                      <a:pt x="0" y="2037"/>
                      <a:pt x="587" y="2624"/>
                      <a:pt x="1312" y="2624"/>
                    </a:cubicBezTo>
                    <a:cubicBezTo>
                      <a:pt x="2037" y="2624"/>
                      <a:pt x="2623" y="2037"/>
                      <a:pt x="2623" y="1312"/>
                    </a:cubicBezTo>
                    <a:cubicBezTo>
                      <a:pt x="2623" y="589"/>
                      <a:pt x="2037" y="1"/>
                      <a:pt x="1312" y="1"/>
                    </a:cubicBez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4"/>
              <p:cNvSpPr/>
              <p:nvPr/>
            </p:nvSpPr>
            <p:spPr>
              <a:xfrm>
                <a:off x="3834086" y="1972815"/>
                <a:ext cx="204713" cy="12413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7" extrusionOk="0">
                    <a:moveTo>
                      <a:pt x="86" y="244"/>
                    </a:moveTo>
                    <a:lnTo>
                      <a:pt x="82" y="255"/>
                    </a:lnTo>
                    <a:cubicBezTo>
                      <a:pt x="1" y="451"/>
                      <a:pt x="154" y="666"/>
                      <a:pt x="368" y="666"/>
                    </a:cubicBezTo>
                    <a:lnTo>
                      <a:pt x="1099" y="666"/>
                    </a:lnTo>
                    <a:lnTo>
                      <a:pt x="583" y="152"/>
                    </a:lnTo>
                    <a:cubicBezTo>
                      <a:pt x="432" y="1"/>
                      <a:pt x="169" y="46"/>
                      <a:pt x="86" y="24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4"/>
              <p:cNvSpPr/>
              <p:nvPr/>
            </p:nvSpPr>
            <p:spPr>
              <a:xfrm>
                <a:off x="4066714" y="1881251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096"/>
                    </a:moveTo>
                    <a:lnTo>
                      <a:pt x="517" y="580"/>
                    </a:lnTo>
                    <a:cubicBezTo>
                      <a:pt x="670" y="429"/>
                      <a:pt x="621" y="171"/>
                      <a:pt x="423" y="83"/>
                    </a:cubicBezTo>
                    <a:lnTo>
                      <a:pt x="414" y="79"/>
                    </a:lnTo>
                    <a:cubicBezTo>
                      <a:pt x="216" y="0"/>
                      <a:pt x="1" y="154"/>
                      <a:pt x="1" y="36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4"/>
              <p:cNvSpPr/>
              <p:nvPr/>
            </p:nvSpPr>
            <p:spPr>
              <a:xfrm>
                <a:off x="3925462" y="1881251"/>
                <a:ext cx="124689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7" extrusionOk="0">
                    <a:moveTo>
                      <a:pt x="154" y="580"/>
                    </a:moveTo>
                    <a:lnTo>
                      <a:pt x="670" y="1096"/>
                    </a:lnTo>
                    <a:lnTo>
                      <a:pt x="670" y="367"/>
                    </a:lnTo>
                    <a:cubicBezTo>
                      <a:pt x="670" y="154"/>
                      <a:pt x="455" y="0"/>
                      <a:pt x="256" y="79"/>
                    </a:cubicBezTo>
                    <a:lnTo>
                      <a:pt x="246" y="83"/>
                    </a:lnTo>
                    <a:cubicBezTo>
                      <a:pt x="49" y="171"/>
                      <a:pt x="0" y="429"/>
                      <a:pt x="154" y="58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4"/>
              <p:cNvSpPr/>
              <p:nvPr/>
            </p:nvSpPr>
            <p:spPr>
              <a:xfrm>
                <a:off x="3925462" y="2125235"/>
                <a:ext cx="124689" cy="20378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5" extrusionOk="0">
                    <a:moveTo>
                      <a:pt x="670" y="1"/>
                    </a:moveTo>
                    <a:lnTo>
                      <a:pt x="154" y="515"/>
                    </a:lnTo>
                    <a:cubicBezTo>
                      <a:pt x="0" y="666"/>
                      <a:pt x="49" y="926"/>
                      <a:pt x="246" y="1012"/>
                    </a:cubicBezTo>
                    <a:lnTo>
                      <a:pt x="256" y="1016"/>
                    </a:lnTo>
                    <a:cubicBezTo>
                      <a:pt x="455" y="1095"/>
                      <a:pt x="670" y="943"/>
                      <a:pt x="670" y="728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4"/>
              <p:cNvSpPr/>
              <p:nvPr/>
            </p:nvSpPr>
            <p:spPr>
              <a:xfrm>
                <a:off x="3834086" y="2113324"/>
                <a:ext cx="204713" cy="124504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9" extrusionOk="0">
                    <a:moveTo>
                      <a:pt x="1099" y="1"/>
                    </a:moveTo>
                    <a:lnTo>
                      <a:pt x="370" y="1"/>
                    </a:lnTo>
                    <a:cubicBezTo>
                      <a:pt x="157" y="1"/>
                      <a:pt x="1" y="216"/>
                      <a:pt x="82" y="415"/>
                    </a:cubicBezTo>
                    <a:lnTo>
                      <a:pt x="86" y="425"/>
                    </a:lnTo>
                    <a:cubicBezTo>
                      <a:pt x="169" y="624"/>
                      <a:pt x="429" y="668"/>
                      <a:pt x="583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4"/>
              <p:cNvSpPr/>
              <p:nvPr/>
            </p:nvSpPr>
            <p:spPr>
              <a:xfrm>
                <a:off x="4066714" y="2125235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"/>
                    </a:moveTo>
                    <a:lnTo>
                      <a:pt x="1" y="730"/>
                    </a:lnTo>
                    <a:cubicBezTo>
                      <a:pt x="1" y="943"/>
                      <a:pt x="216" y="1097"/>
                      <a:pt x="414" y="1016"/>
                    </a:cubicBezTo>
                    <a:lnTo>
                      <a:pt x="423" y="1014"/>
                    </a:lnTo>
                    <a:cubicBezTo>
                      <a:pt x="621" y="926"/>
                      <a:pt x="670" y="668"/>
                      <a:pt x="517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34"/>
              <p:cNvSpPr/>
              <p:nvPr/>
            </p:nvSpPr>
            <p:spPr>
              <a:xfrm>
                <a:off x="4078625" y="1972443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670"/>
                    </a:moveTo>
                    <a:lnTo>
                      <a:pt x="730" y="670"/>
                    </a:lnTo>
                    <a:cubicBezTo>
                      <a:pt x="943" y="670"/>
                      <a:pt x="1097" y="453"/>
                      <a:pt x="1016" y="257"/>
                    </a:cubicBezTo>
                    <a:lnTo>
                      <a:pt x="1011" y="246"/>
                    </a:lnTo>
                    <a:cubicBezTo>
                      <a:pt x="926" y="48"/>
                      <a:pt x="666" y="1"/>
                      <a:pt x="515" y="15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4"/>
              <p:cNvSpPr/>
              <p:nvPr/>
            </p:nvSpPr>
            <p:spPr>
              <a:xfrm>
                <a:off x="4078625" y="2113324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1"/>
                    </a:moveTo>
                    <a:lnTo>
                      <a:pt x="515" y="517"/>
                    </a:lnTo>
                    <a:cubicBezTo>
                      <a:pt x="666" y="670"/>
                      <a:pt x="926" y="621"/>
                      <a:pt x="1011" y="425"/>
                    </a:cubicBezTo>
                    <a:lnTo>
                      <a:pt x="1016" y="415"/>
                    </a:lnTo>
                    <a:cubicBezTo>
                      <a:pt x="1097" y="216"/>
                      <a:pt x="943" y="1"/>
                      <a:pt x="730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5" name="Google Shape;3025;p34"/>
            <p:cNvGrpSpPr/>
            <p:nvPr/>
          </p:nvGrpSpPr>
          <p:grpSpPr>
            <a:xfrm>
              <a:off x="2523294" y="3998436"/>
              <a:ext cx="446522" cy="446235"/>
              <a:chOff x="3775091" y="1822070"/>
              <a:chExt cx="566868" cy="566504"/>
            </a:xfrm>
          </p:grpSpPr>
          <p:sp>
            <p:nvSpPr>
              <p:cNvPr id="3026" name="Google Shape;3026;p34"/>
              <p:cNvSpPr/>
              <p:nvPr/>
            </p:nvSpPr>
            <p:spPr>
              <a:xfrm>
                <a:off x="3775091" y="1822070"/>
                <a:ext cx="566868" cy="56650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044" extrusionOk="0">
                    <a:moveTo>
                      <a:pt x="1523" y="1"/>
                    </a:moveTo>
                    <a:cubicBezTo>
                      <a:pt x="683" y="1"/>
                      <a:pt x="0" y="681"/>
                      <a:pt x="0" y="1521"/>
                    </a:cubicBezTo>
                    <a:cubicBezTo>
                      <a:pt x="0" y="2363"/>
                      <a:pt x="683" y="3044"/>
                      <a:pt x="1523" y="3044"/>
                    </a:cubicBezTo>
                    <a:cubicBezTo>
                      <a:pt x="2363" y="3044"/>
                      <a:pt x="3046" y="2363"/>
                      <a:pt x="3046" y="1521"/>
                    </a:cubicBezTo>
                    <a:cubicBezTo>
                      <a:pt x="3046" y="681"/>
                      <a:pt x="2363" y="1"/>
                      <a:pt x="1523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4"/>
              <p:cNvSpPr/>
              <p:nvPr/>
            </p:nvSpPr>
            <p:spPr>
              <a:xfrm>
                <a:off x="3814359" y="1860966"/>
                <a:ext cx="488333" cy="48834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624" extrusionOk="0">
                    <a:moveTo>
                      <a:pt x="1312" y="1"/>
                    </a:moveTo>
                    <a:cubicBezTo>
                      <a:pt x="587" y="1"/>
                      <a:pt x="0" y="589"/>
                      <a:pt x="0" y="1312"/>
                    </a:cubicBezTo>
                    <a:cubicBezTo>
                      <a:pt x="0" y="2037"/>
                      <a:pt x="587" y="2624"/>
                      <a:pt x="1312" y="2624"/>
                    </a:cubicBezTo>
                    <a:cubicBezTo>
                      <a:pt x="2037" y="2624"/>
                      <a:pt x="2623" y="2037"/>
                      <a:pt x="2623" y="1312"/>
                    </a:cubicBezTo>
                    <a:cubicBezTo>
                      <a:pt x="2623" y="589"/>
                      <a:pt x="2037" y="1"/>
                      <a:pt x="1312" y="1"/>
                    </a:cubicBez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4"/>
              <p:cNvSpPr/>
              <p:nvPr/>
            </p:nvSpPr>
            <p:spPr>
              <a:xfrm>
                <a:off x="3834086" y="1972815"/>
                <a:ext cx="204713" cy="12413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7" extrusionOk="0">
                    <a:moveTo>
                      <a:pt x="86" y="244"/>
                    </a:moveTo>
                    <a:lnTo>
                      <a:pt x="82" y="255"/>
                    </a:lnTo>
                    <a:cubicBezTo>
                      <a:pt x="1" y="451"/>
                      <a:pt x="154" y="666"/>
                      <a:pt x="368" y="666"/>
                    </a:cubicBezTo>
                    <a:lnTo>
                      <a:pt x="1099" y="666"/>
                    </a:lnTo>
                    <a:lnTo>
                      <a:pt x="583" y="152"/>
                    </a:lnTo>
                    <a:cubicBezTo>
                      <a:pt x="432" y="1"/>
                      <a:pt x="169" y="46"/>
                      <a:pt x="86" y="24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4"/>
              <p:cNvSpPr/>
              <p:nvPr/>
            </p:nvSpPr>
            <p:spPr>
              <a:xfrm>
                <a:off x="4066714" y="1881251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096"/>
                    </a:moveTo>
                    <a:lnTo>
                      <a:pt x="517" y="580"/>
                    </a:lnTo>
                    <a:cubicBezTo>
                      <a:pt x="670" y="429"/>
                      <a:pt x="621" y="171"/>
                      <a:pt x="423" y="83"/>
                    </a:cubicBezTo>
                    <a:lnTo>
                      <a:pt x="414" y="79"/>
                    </a:lnTo>
                    <a:cubicBezTo>
                      <a:pt x="216" y="0"/>
                      <a:pt x="1" y="154"/>
                      <a:pt x="1" y="36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4"/>
              <p:cNvSpPr/>
              <p:nvPr/>
            </p:nvSpPr>
            <p:spPr>
              <a:xfrm>
                <a:off x="3925462" y="1881251"/>
                <a:ext cx="124689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7" extrusionOk="0">
                    <a:moveTo>
                      <a:pt x="154" y="580"/>
                    </a:moveTo>
                    <a:lnTo>
                      <a:pt x="670" y="1096"/>
                    </a:lnTo>
                    <a:lnTo>
                      <a:pt x="670" y="367"/>
                    </a:lnTo>
                    <a:cubicBezTo>
                      <a:pt x="670" y="154"/>
                      <a:pt x="455" y="0"/>
                      <a:pt x="256" y="79"/>
                    </a:cubicBezTo>
                    <a:lnTo>
                      <a:pt x="246" y="83"/>
                    </a:lnTo>
                    <a:cubicBezTo>
                      <a:pt x="49" y="171"/>
                      <a:pt x="0" y="429"/>
                      <a:pt x="154" y="58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4"/>
              <p:cNvSpPr/>
              <p:nvPr/>
            </p:nvSpPr>
            <p:spPr>
              <a:xfrm>
                <a:off x="3925462" y="2125235"/>
                <a:ext cx="124689" cy="20378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5" extrusionOk="0">
                    <a:moveTo>
                      <a:pt x="670" y="1"/>
                    </a:moveTo>
                    <a:lnTo>
                      <a:pt x="154" y="515"/>
                    </a:lnTo>
                    <a:cubicBezTo>
                      <a:pt x="0" y="666"/>
                      <a:pt x="49" y="926"/>
                      <a:pt x="246" y="1012"/>
                    </a:cubicBezTo>
                    <a:lnTo>
                      <a:pt x="256" y="1016"/>
                    </a:lnTo>
                    <a:cubicBezTo>
                      <a:pt x="455" y="1095"/>
                      <a:pt x="670" y="943"/>
                      <a:pt x="670" y="728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4"/>
              <p:cNvSpPr/>
              <p:nvPr/>
            </p:nvSpPr>
            <p:spPr>
              <a:xfrm>
                <a:off x="3834086" y="2113324"/>
                <a:ext cx="204713" cy="124504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9" extrusionOk="0">
                    <a:moveTo>
                      <a:pt x="1099" y="1"/>
                    </a:moveTo>
                    <a:lnTo>
                      <a:pt x="370" y="1"/>
                    </a:lnTo>
                    <a:cubicBezTo>
                      <a:pt x="157" y="1"/>
                      <a:pt x="1" y="216"/>
                      <a:pt x="82" y="415"/>
                    </a:cubicBezTo>
                    <a:lnTo>
                      <a:pt x="86" y="425"/>
                    </a:lnTo>
                    <a:cubicBezTo>
                      <a:pt x="169" y="624"/>
                      <a:pt x="429" y="668"/>
                      <a:pt x="583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4"/>
              <p:cNvSpPr/>
              <p:nvPr/>
            </p:nvSpPr>
            <p:spPr>
              <a:xfrm>
                <a:off x="4066714" y="2125235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"/>
                    </a:moveTo>
                    <a:lnTo>
                      <a:pt x="1" y="730"/>
                    </a:lnTo>
                    <a:cubicBezTo>
                      <a:pt x="1" y="943"/>
                      <a:pt x="216" y="1097"/>
                      <a:pt x="414" y="1016"/>
                    </a:cubicBezTo>
                    <a:lnTo>
                      <a:pt x="423" y="1014"/>
                    </a:lnTo>
                    <a:cubicBezTo>
                      <a:pt x="621" y="926"/>
                      <a:pt x="670" y="668"/>
                      <a:pt x="517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4"/>
              <p:cNvSpPr/>
              <p:nvPr/>
            </p:nvSpPr>
            <p:spPr>
              <a:xfrm>
                <a:off x="4078625" y="1972443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670"/>
                    </a:moveTo>
                    <a:lnTo>
                      <a:pt x="730" y="670"/>
                    </a:lnTo>
                    <a:cubicBezTo>
                      <a:pt x="943" y="670"/>
                      <a:pt x="1097" y="453"/>
                      <a:pt x="1016" y="257"/>
                    </a:cubicBezTo>
                    <a:lnTo>
                      <a:pt x="1011" y="246"/>
                    </a:lnTo>
                    <a:cubicBezTo>
                      <a:pt x="926" y="48"/>
                      <a:pt x="666" y="1"/>
                      <a:pt x="515" y="15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4"/>
              <p:cNvSpPr/>
              <p:nvPr/>
            </p:nvSpPr>
            <p:spPr>
              <a:xfrm>
                <a:off x="4078625" y="2113324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1"/>
                    </a:moveTo>
                    <a:lnTo>
                      <a:pt x="515" y="517"/>
                    </a:lnTo>
                    <a:cubicBezTo>
                      <a:pt x="666" y="670"/>
                      <a:pt x="926" y="621"/>
                      <a:pt x="1011" y="425"/>
                    </a:cubicBezTo>
                    <a:lnTo>
                      <a:pt x="1016" y="415"/>
                    </a:lnTo>
                    <a:cubicBezTo>
                      <a:pt x="1097" y="216"/>
                      <a:pt x="943" y="1"/>
                      <a:pt x="730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p35"/>
          <p:cNvSpPr txBox="1">
            <a:spLocks noGrp="1"/>
          </p:cNvSpPr>
          <p:nvPr>
            <p:ph type="title"/>
          </p:nvPr>
        </p:nvSpPr>
        <p:spPr>
          <a:xfrm>
            <a:off x="463650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3041" name="Google Shape;3041;p35"/>
          <p:cNvGrpSpPr/>
          <p:nvPr/>
        </p:nvGrpSpPr>
        <p:grpSpPr>
          <a:xfrm>
            <a:off x="670610" y="1560150"/>
            <a:ext cx="4133884" cy="664087"/>
            <a:chOff x="692252" y="1560150"/>
            <a:chExt cx="4133884" cy="664087"/>
          </a:xfrm>
        </p:grpSpPr>
        <p:sp>
          <p:nvSpPr>
            <p:cNvPr id="3042" name="Google Shape;3042;p35"/>
            <p:cNvSpPr/>
            <p:nvPr/>
          </p:nvSpPr>
          <p:spPr>
            <a:xfrm>
              <a:off x="1115500" y="1643076"/>
              <a:ext cx="3710636" cy="538658"/>
            </a:xfrm>
            <a:custGeom>
              <a:avLst/>
              <a:gdLst/>
              <a:ahLst/>
              <a:cxnLst/>
              <a:rect l="l" t="t" r="r" b="b"/>
              <a:pathLst>
                <a:path w="75500" h="10198" extrusionOk="0">
                  <a:moveTo>
                    <a:pt x="1617" y="0"/>
                  </a:moveTo>
                  <a:cubicBezTo>
                    <a:pt x="723" y="0"/>
                    <a:pt x="1" y="723"/>
                    <a:pt x="1" y="1616"/>
                  </a:cubicBezTo>
                  <a:lnTo>
                    <a:pt x="1" y="8587"/>
                  </a:lnTo>
                  <a:cubicBezTo>
                    <a:pt x="1" y="9475"/>
                    <a:pt x="723" y="10198"/>
                    <a:pt x="1617" y="10198"/>
                  </a:cubicBezTo>
                  <a:lnTo>
                    <a:pt x="70399" y="10198"/>
                  </a:lnTo>
                  <a:cubicBezTo>
                    <a:pt x="73215" y="10198"/>
                    <a:pt x="75495" y="7918"/>
                    <a:pt x="75500" y="5101"/>
                  </a:cubicBezTo>
                  <a:cubicBezTo>
                    <a:pt x="75495" y="2285"/>
                    <a:pt x="73215" y="0"/>
                    <a:pt x="70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5"/>
            <p:cNvSpPr/>
            <p:nvPr/>
          </p:nvSpPr>
          <p:spPr>
            <a:xfrm>
              <a:off x="692252" y="1560150"/>
              <a:ext cx="1098911" cy="664087"/>
            </a:xfrm>
            <a:custGeom>
              <a:avLst/>
              <a:gdLst/>
              <a:ahLst/>
              <a:cxnLst/>
              <a:rect l="l" t="t" r="r" b="b"/>
              <a:pathLst>
                <a:path w="23355" h="14113" extrusionOk="0">
                  <a:moveTo>
                    <a:pt x="1" y="0"/>
                  </a:moveTo>
                  <a:lnTo>
                    <a:pt x="860" y="2387"/>
                  </a:lnTo>
                  <a:lnTo>
                    <a:pt x="1158" y="3227"/>
                  </a:lnTo>
                  <a:lnTo>
                    <a:pt x="5058" y="14113"/>
                  </a:lnTo>
                  <a:lnTo>
                    <a:pt x="23355" y="14113"/>
                  </a:lnTo>
                  <a:lnTo>
                    <a:pt x="19454" y="3227"/>
                  </a:lnTo>
                  <a:lnTo>
                    <a:pt x="19156" y="2387"/>
                  </a:lnTo>
                  <a:lnTo>
                    <a:pt x="18898" y="1665"/>
                  </a:lnTo>
                  <a:cubicBezTo>
                    <a:pt x="18541" y="669"/>
                    <a:pt x="17594" y="0"/>
                    <a:pt x="16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4" name="Google Shape;3044;p35"/>
          <p:cNvGrpSpPr/>
          <p:nvPr/>
        </p:nvGrpSpPr>
        <p:grpSpPr>
          <a:xfrm>
            <a:off x="941469" y="2285767"/>
            <a:ext cx="4135325" cy="664087"/>
            <a:chOff x="963112" y="2285767"/>
            <a:chExt cx="4135325" cy="664087"/>
          </a:xfrm>
        </p:grpSpPr>
        <p:sp>
          <p:nvSpPr>
            <p:cNvPr id="3045" name="Google Shape;3045;p35"/>
            <p:cNvSpPr/>
            <p:nvPr/>
          </p:nvSpPr>
          <p:spPr>
            <a:xfrm>
              <a:off x="1387800" y="2369351"/>
              <a:ext cx="3710636" cy="538658"/>
            </a:xfrm>
            <a:custGeom>
              <a:avLst/>
              <a:gdLst/>
              <a:ahLst/>
              <a:cxnLst/>
              <a:rect l="l" t="t" r="r" b="b"/>
              <a:pathLst>
                <a:path w="75500" h="10198" extrusionOk="0">
                  <a:moveTo>
                    <a:pt x="1617" y="0"/>
                  </a:moveTo>
                  <a:cubicBezTo>
                    <a:pt x="723" y="0"/>
                    <a:pt x="1" y="723"/>
                    <a:pt x="1" y="1616"/>
                  </a:cubicBezTo>
                  <a:lnTo>
                    <a:pt x="1" y="8587"/>
                  </a:lnTo>
                  <a:cubicBezTo>
                    <a:pt x="1" y="9475"/>
                    <a:pt x="723" y="10198"/>
                    <a:pt x="1617" y="10198"/>
                  </a:cubicBezTo>
                  <a:lnTo>
                    <a:pt x="70399" y="10198"/>
                  </a:lnTo>
                  <a:cubicBezTo>
                    <a:pt x="73215" y="10198"/>
                    <a:pt x="75495" y="7918"/>
                    <a:pt x="75500" y="5101"/>
                  </a:cubicBezTo>
                  <a:cubicBezTo>
                    <a:pt x="75495" y="2285"/>
                    <a:pt x="73215" y="0"/>
                    <a:pt x="70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5"/>
            <p:cNvSpPr/>
            <p:nvPr/>
          </p:nvSpPr>
          <p:spPr>
            <a:xfrm>
              <a:off x="963112" y="2285767"/>
              <a:ext cx="1098911" cy="664087"/>
            </a:xfrm>
            <a:custGeom>
              <a:avLst/>
              <a:gdLst/>
              <a:ahLst/>
              <a:cxnLst/>
              <a:rect l="l" t="t" r="r" b="b"/>
              <a:pathLst>
                <a:path w="23355" h="14113" extrusionOk="0">
                  <a:moveTo>
                    <a:pt x="1" y="0"/>
                  </a:moveTo>
                  <a:lnTo>
                    <a:pt x="855" y="2387"/>
                  </a:lnTo>
                  <a:lnTo>
                    <a:pt x="1158" y="3227"/>
                  </a:lnTo>
                  <a:lnTo>
                    <a:pt x="5058" y="14113"/>
                  </a:lnTo>
                  <a:lnTo>
                    <a:pt x="23354" y="14113"/>
                  </a:lnTo>
                  <a:lnTo>
                    <a:pt x="19454" y="3227"/>
                  </a:lnTo>
                  <a:lnTo>
                    <a:pt x="19156" y="2387"/>
                  </a:lnTo>
                  <a:lnTo>
                    <a:pt x="18898" y="1665"/>
                  </a:lnTo>
                  <a:cubicBezTo>
                    <a:pt x="18536" y="664"/>
                    <a:pt x="17589" y="0"/>
                    <a:pt x="16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7" name="Google Shape;3047;p35"/>
          <p:cNvGrpSpPr/>
          <p:nvPr/>
        </p:nvGrpSpPr>
        <p:grpSpPr>
          <a:xfrm>
            <a:off x="1221203" y="3011148"/>
            <a:ext cx="4133365" cy="664087"/>
            <a:chOff x="1242846" y="3011148"/>
            <a:chExt cx="4133365" cy="664087"/>
          </a:xfrm>
        </p:grpSpPr>
        <p:sp>
          <p:nvSpPr>
            <p:cNvPr id="3048" name="Google Shape;3048;p35"/>
            <p:cNvSpPr/>
            <p:nvPr/>
          </p:nvSpPr>
          <p:spPr>
            <a:xfrm>
              <a:off x="1665575" y="3098026"/>
              <a:ext cx="3710636" cy="538658"/>
            </a:xfrm>
            <a:custGeom>
              <a:avLst/>
              <a:gdLst/>
              <a:ahLst/>
              <a:cxnLst/>
              <a:rect l="l" t="t" r="r" b="b"/>
              <a:pathLst>
                <a:path w="75500" h="10198" extrusionOk="0">
                  <a:moveTo>
                    <a:pt x="1617" y="0"/>
                  </a:moveTo>
                  <a:cubicBezTo>
                    <a:pt x="723" y="0"/>
                    <a:pt x="1" y="723"/>
                    <a:pt x="1" y="1616"/>
                  </a:cubicBezTo>
                  <a:lnTo>
                    <a:pt x="1" y="8587"/>
                  </a:lnTo>
                  <a:cubicBezTo>
                    <a:pt x="1" y="9475"/>
                    <a:pt x="723" y="10198"/>
                    <a:pt x="1617" y="10198"/>
                  </a:cubicBezTo>
                  <a:lnTo>
                    <a:pt x="70399" y="10198"/>
                  </a:lnTo>
                  <a:cubicBezTo>
                    <a:pt x="73215" y="10198"/>
                    <a:pt x="75495" y="7918"/>
                    <a:pt x="75500" y="5101"/>
                  </a:cubicBezTo>
                  <a:cubicBezTo>
                    <a:pt x="75495" y="2285"/>
                    <a:pt x="73215" y="0"/>
                    <a:pt x="70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5"/>
            <p:cNvSpPr/>
            <p:nvPr/>
          </p:nvSpPr>
          <p:spPr>
            <a:xfrm>
              <a:off x="1242846" y="3011148"/>
              <a:ext cx="1098441" cy="664087"/>
            </a:xfrm>
            <a:custGeom>
              <a:avLst/>
              <a:gdLst/>
              <a:ahLst/>
              <a:cxnLst/>
              <a:rect l="l" t="t" r="r" b="b"/>
              <a:pathLst>
                <a:path w="23345" h="14113" extrusionOk="0">
                  <a:moveTo>
                    <a:pt x="1" y="0"/>
                  </a:moveTo>
                  <a:lnTo>
                    <a:pt x="855" y="2387"/>
                  </a:lnTo>
                  <a:lnTo>
                    <a:pt x="1153" y="3227"/>
                  </a:lnTo>
                  <a:lnTo>
                    <a:pt x="5048" y="14113"/>
                  </a:lnTo>
                  <a:lnTo>
                    <a:pt x="23345" y="14113"/>
                  </a:lnTo>
                  <a:lnTo>
                    <a:pt x="19454" y="3227"/>
                  </a:lnTo>
                  <a:lnTo>
                    <a:pt x="19151" y="2387"/>
                  </a:lnTo>
                  <a:lnTo>
                    <a:pt x="18893" y="1665"/>
                  </a:lnTo>
                  <a:cubicBezTo>
                    <a:pt x="18536" y="664"/>
                    <a:pt x="17589" y="0"/>
                    <a:pt x="16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0" name="Google Shape;3050;p35"/>
          <p:cNvGrpSpPr/>
          <p:nvPr/>
        </p:nvGrpSpPr>
        <p:grpSpPr>
          <a:xfrm>
            <a:off x="1494492" y="3736530"/>
            <a:ext cx="4129151" cy="664087"/>
            <a:chOff x="1516135" y="3736530"/>
            <a:chExt cx="4129151" cy="664087"/>
          </a:xfrm>
        </p:grpSpPr>
        <p:sp>
          <p:nvSpPr>
            <p:cNvPr id="3051" name="Google Shape;3051;p35"/>
            <p:cNvSpPr/>
            <p:nvPr/>
          </p:nvSpPr>
          <p:spPr>
            <a:xfrm>
              <a:off x="1934650" y="3826701"/>
              <a:ext cx="3710636" cy="538658"/>
            </a:xfrm>
            <a:custGeom>
              <a:avLst/>
              <a:gdLst/>
              <a:ahLst/>
              <a:cxnLst/>
              <a:rect l="l" t="t" r="r" b="b"/>
              <a:pathLst>
                <a:path w="75500" h="10198" extrusionOk="0">
                  <a:moveTo>
                    <a:pt x="1617" y="0"/>
                  </a:moveTo>
                  <a:cubicBezTo>
                    <a:pt x="723" y="0"/>
                    <a:pt x="1" y="723"/>
                    <a:pt x="1" y="1616"/>
                  </a:cubicBezTo>
                  <a:lnTo>
                    <a:pt x="1" y="8587"/>
                  </a:lnTo>
                  <a:cubicBezTo>
                    <a:pt x="1" y="9475"/>
                    <a:pt x="723" y="10198"/>
                    <a:pt x="1617" y="10198"/>
                  </a:cubicBezTo>
                  <a:lnTo>
                    <a:pt x="70399" y="10198"/>
                  </a:lnTo>
                  <a:cubicBezTo>
                    <a:pt x="73215" y="10198"/>
                    <a:pt x="75495" y="7918"/>
                    <a:pt x="75500" y="5101"/>
                  </a:cubicBezTo>
                  <a:cubicBezTo>
                    <a:pt x="75495" y="2285"/>
                    <a:pt x="73215" y="0"/>
                    <a:pt x="70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5"/>
            <p:cNvSpPr/>
            <p:nvPr/>
          </p:nvSpPr>
          <p:spPr>
            <a:xfrm>
              <a:off x="1516135" y="3736530"/>
              <a:ext cx="1098911" cy="664087"/>
            </a:xfrm>
            <a:custGeom>
              <a:avLst/>
              <a:gdLst/>
              <a:ahLst/>
              <a:cxnLst/>
              <a:rect l="l" t="t" r="r" b="b"/>
              <a:pathLst>
                <a:path w="23355" h="14113" extrusionOk="0">
                  <a:moveTo>
                    <a:pt x="1" y="0"/>
                  </a:moveTo>
                  <a:lnTo>
                    <a:pt x="855" y="2387"/>
                  </a:lnTo>
                  <a:lnTo>
                    <a:pt x="1158" y="3227"/>
                  </a:lnTo>
                  <a:lnTo>
                    <a:pt x="5058" y="14113"/>
                  </a:lnTo>
                  <a:lnTo>
                    <a:pt x="23354" y="14113"/>
                  </a:lnTo>
                  <a:lnTo>
                    <a:pt x="19459" y="3227"/>
                  </a:lnTo>
                  <a:lnTo>
                    <a:pt x="19156" y="2387"/>
                  </a:lnTo>
                  <a:lnTo>
                    <a:pt x="18898" y="1665"/>
                  </a:lnTo>
                  <a:cubicBezTo>
                    <a:pt x="18541" y="669"/>
                    <a:pt x="17594" y="0"/>
                    <a:pt x="16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3" name="Google Shape;3053;p35"/>
          <p:cNvSpPr txBox="1"/>
          <p:nvPr/>
        </p:nvSpPr>
        <p:spPr>
          <a:xfrm>
            <a:off x="1744582" y="1672550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closest planet to the Sun and the smallest one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54" name="Google Shape;3054;p35"/>
          <p:cNvSpPr txBox="1"/>
          <p:nvPr/>
        </p:nvSpPr>
        <p:spPr>
          <a:xfrm>
            <a:off x="834882" y="1556475"/>
            <a:ext cx="7704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55" name="Google Shape;3055;p35"/>
          <p:cNvSpPr txBox="1"/>
          <p:nvPr/>
        </p:nvSpPr>
        <p:spPr>
          <a:xfrm>
            <a:off x="1105720" y="2283813"/>
            <a:ext cx="7704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56" name="Google Shape;3056;p35"/>
          <p:cNvSpPr txBox="1"/>
          <p:nvPr/>
        </p:nvSpPr>
        <p:spPr>
          <a:xfrm>
            <a:off x="1385207" y="3011075"/>
            <a:ext cx="7704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57" name="Google Shape;3057;p35"/>
          <p:cNvSpPr txBox="1"/>
          <p:nvPr/>
        </p:nvSpPr>
        <p:spPr>
          <a:xfrm>
            <a:off x="1658745" y="3736500"/>
            <a:ext cx="7704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58" name="Google Shape;3058;p35"/>
          <p:cNvSpPr txBox="1"/>
          <p:nvPr/>
        </p:nvSpPr>
        <p:spPr>
          <a:xfrm>
            <a:off x="2009982" y="2398013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Saturn is the ringed one. It’s made mostly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59" name="Google Shape;3059;p35"/>
          <p:cNvSpPr txBox="1"/>
          <p:nvPr/>
        </p:nvSpPr>
        <p:spPr>
          <a:xfrm>
            <a:off x="2283882" y="3126713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very beautiful name and is the second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60" name="Google Shape;3060;p35"/>
          <p:cNvSpPr txBox="1"/>
          <p:nvPr/>
        </p:nvSpPr>
        <p:spPr>
          <a:xfrm>
            <a:off x="2563032" y="3855438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 planet. It’s really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061" name="Google Shape;3061;p35"/>
          <p:cNvGrpSpPr/>
          <p:nvPr/>
        </p:nvGrpSpPr>
        <p:grpSpPr>
          <a:xfrm>
            <a:off x="6074783" y="1560149"/>
            <a:ext cx="2398608" cy="2922130"/>
            <a:chOff x="5867826" y="1560149"/>
            <a:chExt cx="2398608" cy="2922130"/>
          </a:xfrm>
        </p:grpSpPr>
        <p:grpSp>
          <p:nvGrpSpPr>
            <p:cNvPr id="3062" name="Google Shape;3062;p35"/>
            <p:cNvGrpSpPr/>
            <p:nvPr/>
          </p:nvGrpSpPr>
          <p:grpSpPr>
            <a:xfrm>
              <a:off x="5867826" y="1560149"/>
              <a:ext cx="2398608" cy="2922130"/>
              <a:chOff x="2104526" y="1571624"/>
              <a:chExt cx="2398608" cy="2922130"/>
            </a:xfrm>
          </p:grpSpPr>
          <p:sp>
            <p:nvSpPr>
              <p:cNvPr id="3063" name="Google Shape;3063;p35"/>
              <p:cNvSpPr/>
              <p:nvPr/>
            </p:nvSpPr>
            <p:spPr>
              <a:xfrm>
                <a:off x="2351705" y="1571624"/>
                <a:ext cx="1311358" cy="507605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2684" extrusionOk="0">
                    <a:moveTo>
                      <a:pt x="542" y="0"/>
                    </a:moveTo>
                    <a:cubicBezTo>
                      <a:pt x="241" y="0"/>
                      <a:pt x="0" y="243"/>
                      <a:pt x="0" y="543"/>
                    </a:cubicBezTo>
                    <a:lnTo>
                      <a:pt x="0" y="2141"/>
                    </a:lnTo>
                    <a:cubicBezTo>
                      <a:pt x="0" y="2441"/>
                      <a:pt x="241" y="2684"/>
                      <a:pt x="542" y="2684"/>
                    </a:cubicBezTo>
                    <a:lnTo>
                      <a:pt x="6390" y="2684"/>
                    </a:lnTo>
                    <a:cubicBezTo>
                      <a:pt x="6691" y="2684"/>
                      <a:pt x="6933" y="2441"/>
                      <a:pt x="6933" y="2141"/>
                    </a:cubicBezTo>
                    <a:lnTo>
                      <a:pt x="6933" y="543"/>
                    </a:lnTo>
                    <a:cubicBezTo>
                      <a:pt x="6933" y="243"/>
                      <a:pt x="6691" y="0"/>
                      <a:pt x="6390" y="0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5"/>
              <p:cNvSpPr/>
              <p:nvPr/>
            </p:nvSpPr>
            <p:spPr>
              <a:xfrm>
                <a:off x="2351705" y="1848498"/>
                <a:ext cx="1311358" cy="231108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222" extrusionOk="0">
                    <a:moveTo>
                      <a:pt x="0" y="1"/>
                    </a:moveTo>
                    <a:lnTo>
                      <a:pt x="0" y="620"/>
                    </a:lnTo>
                    <a:cubicBezTo>
                      <a:pt x="0" y="953"/>
                      <a:pt x="267" y="1222"/>
                      <a:pt x="600" y="1222"/>
                    </a:cubicBezTo>
                    <a:lnTo>
                      <a:pt x="6333" y="1222"/>
                    </a:lnTo>
                    <a:cubicBezTo>
                      <a:pt x="6664" y="1222"/>
                      <a:pt x="6933" y="953"/>
                      <a:pt x="6933" y="620"/>
                    </a:cubicBezTo>
                    <a:lnTo>
                      <a:pt x="6933" y="1"/>
                    </a:lnTo>
                    <a:close/>
                  </a:path>
                </a:pathLst>
              </a:custGeom>
              <a:solidFill>
                <a:srgbClr val="AE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5"/>
              <p:cNvSpPr/>
              <p:nvPr/>
            </p:nvSpPr>
            <p:spPr>
              <a:xfrm>
                <a:off x="2919064" y="2162440"/>
                <a:ext cx="1584069" cy="171477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9067" extrusionOk="0">
                    <a:moveTo>
                      <a:pt x="5738" y="1751"/>
                    </a:moveTo>
                    <a:cubicBezTo>
                      <a:pt x="6228" y="1751"/>
                      <a:pt x="6624" y="2148"/>
                      <a:pt x="6624" y="2638"/>
                    </a:cubicBezTo>
                    <a:lnTo>
                      <a:pt x="6624" y="6429"/>
                    </a:lnTo>
                    <a:cubicBezTo>
                      <a:pt x="6624" y="6917"/>
                      <a:pt x="6228" y="7313"/>
                      <a:pt x="5738" y="7315"/>
                    </a:cubicBezTo>
                    <a:lnTo>
                      <a:pt x="2638" y="7315"/>
                    </a:lnTo>
                    <a:cubicBezTo>
                      <a:pt x="2148" y="7313"/>
                      <a:pt x="1752" y="6917"/>
                      <a:pt x="1752" y="6429"/>
                    </a:cubicBezTo>
                    <a:lnTo>
                      <a:pt x="1752" y="2638"/>
                    </a:lnTo>
                    <a:cubicBezTo>
                      <a:pt x="1752" y="2148"/>
                      <a:pt x="2148" y="1751"/>
                      <a:pt x="2638" y="1751"/>
                    </a:cubicBezTo>
                    <a:close/>
                    <a:moveTo>
                      <a:pt x="2638" y="0"/>
                    </a:moveTo>
                    <a:cubicBezTo>
                      <a:pt x="1182" y="2"/>
                      <a:pt x="2" y="1182"/>
                      <a:pt x="1" y="2638"/>
                    </a:cubicBezTo>
                    <a:lnTo>
                      <a:pt x="1" y="6429"/>
                    </a:lnTo>
                    <a:cubicBezTo>
                      <a:pt x="2" y="7885"/>
                      <a:pt x="1182" y="9064"/>
                      <a:pt x="2638" y="9066"/>
                    </a:cubicBezTo>
                    <a:lnTo>
                      <a:pt x="5738" y="9066"/>
                    </a:lnTo>
                    <a:cubicBezTo>
                      <a:pt x="7193" y="9064"/>
                      <a:pt x="8373" y="7885"/>
                      <a:pt x="8375" y="6427"/>
                    </a:cubicBezTo>
                    <a:lnTo>
                      <a:pt x="8375" y="2638"/>
                    </a:lnTo>
                    <a:cubicBezTo>
                      <a:pt x="8373" y="1182"/>
                      <a:pt x="7193" y="2"/>
                      <a:pt x="5738" y="0"/>
                    </a:cubicBezTo>
                    <a:close/>
                  </a:path>
                </a:pathLst>
              </a:custGeom>
              <a:solidFill>
                <a:srgbClr val="E4F3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5"/>
              <p:cNvSpPr/>
              <p:nvPr/>
            </p:nvSpPr>
            <p:spPr>
              <a:xfrm>
                <a:off x="2104526" y="1945329"/>
                <a:ext cx="1805718" cy="2548426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13475" extrusionOk="0">
                    <a:moveTo>
                      <a:pt x="1334" y="0"/>
                    </a:moveTo>
                    <a:cubicBezTo>
                      <a:pt x="594" y="0"/>
                      <a:pt x="0" y="595"/>
                      <a:pt x="0" y="1334"/>
                    </a:cubicBezTo>
                    <a:lnTo>
                      <a:pt x="0" y="12141"/>
                    </a:lnTo>
                    <a:cubicBezTo>
                      <a:pt x="0" y="12880"/>
                      <a:pt x="594" y="13474"/>
                      <a:pt x="1334" y="13474"/>
                    </a:cubicBezTo>
                    <a:lnTo>
                      <a:pt x="8214" y="13474"/>
                    </a:lnTo>
                    <a:cubicBezTo>
                      <a:pt x="8953" y="13474"/>
                      <a:pt x="9547" y="12880"/>
                      <a:pt x="9547" y="12141"/>
                    </a:cubicBezTo>
                    <a:lnTo>
                      <a:pt x="9547" y="1334"/>
                    </a:lnTo>
                    <a:cubicBezTo>
                      <a:pt x="9547" y="595"/>
                      <a:pt x="8953" y="0"/>
                      <a:pt x="8214" y="0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5"/>
              <p:cNvSpPr/>
              <p:nvPr/>
            </p:nvSpPr>
            <p:spPr>
              <a:xfrm>
                <a:off x="3180050" y="1784008"/>
                <a:ext cx="31261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404" extrusionOk="0">
                    <a:moveTo>
                      <a:pt x="200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2" y="404"/>
                      <a:pt x="203" y="404"/>
                    </a:cubicBezTo>
                    <a:cubicBezTo>
                      <a:pt x="205" y="404"/>
                      <a:pt x="207" y="404"/>
                      <a:pt x="209" y="404"/>
                    </a:cubicBezTo>
                    <a:lnTo>
                      <a:pt x="1444" y="404"/>
                    </a:lnTo>
                    <a:cubicBezTo>
                      <a:pt x="1446" y="404"/>
                      <a:pt x="1448" y="404"/>
                      <a:pt x="1450" y="404"/>
                    </a:cubicBezTo>
                    <a:cubicBezTo>
                      <a:pt x="1562" y="404"/>
                      <a:pt x="1653" y="313"/>
                      <a:pt x="1653" y="202"/>
                    </a:cubicBezTo>
                    <a:cubicBezTo>
                      <a:pt x="1653" y="90"/>
                      <a:pt x="1564" y="0"/>
                      <a:pt x="1453" y="0"/>
                    </a:cubicBezTo>
                    <a:cubicBezTo>
                      <a:pt x="1450" y="0"/>
                      <a:pt x="1447" y="0"/>
                      <a:pt x="1444" y="1"/>
                    </a:cubicBezTo>
                    <a:lnTo>
                      <a:pt x="209" y="1"/>
                    </a:lnTo>
                    <a:cubicBezTo>
                      <a:pt x="206" y="0"/>
                      <a:pt x="203" y="0"/>
                      <a:pt x="200" y="0"/>
                    </a:cubicBezTo>
                    <a:close/>
                  </a:path>
                </a:pathLst>
              </a:custGeom>
              <a:solidFill>
                <a:srgbClr val="6BB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5"/>
              <p:cNvSpPr/>
              <p:nvPr/>
            </p:nvSpPr>
            <p:spPr>
              <a:xfrm>
                <a:off x="2214782" y="2948240"/>
                <a:ext cx="1585015" cy="1389861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7349" extrusionOk="0">
                    <a:moveTo>
                      <a:pt x="1" y="1"/>
                    </a:moveTo>
                    <a:lnTo>
                      <a:pt x="1" y="6126"/>
                    </a:lnTo>
                    <a:cubicBezTo>
                      <a:pt x="1" y="6802"/>
                      <a:pt x="547" y="7349"/>
                      <a:pt x="1221" y="7349"/>
                    </a:cubicBezTo>
                    <a:lnTo>
                      <a:pt x="7160" y="7349"/>
                    </a:lnTo>
                    <a:cubicBezTo>
                      <a:pt x="7834" y="7349"/>
                      <a:pt x="8381" y="6802"/>
                      <a:pt x="8381" y="6126"/>
                    </a:cubicBezTo>
                    <a:lnTo>
                      <a:pt x="8381" y="1"/>
                    </a:ln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5"/>
              <p:cNvSpPr/>
              <p:nvPr/>
            </p:nvSpPr>
            <p:spPr>
              <a:xfrm>
                <a:off x="3160949" y="3037127"/>
                <a:ext cx="675348" cy="633182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348" extrusionOk="0">
                    <a:moveTo>
                      <a:pt x="1282" y="0"/>
                    </a:moveTo>
                    <a:cubicBezTo>
                      <a:pt x="806" y="0"/>
                      <a:pt x="415" y="314"/>
                      <a:pt x="252" y="848"/>
                    </a:cubicBezTo>
                    <a:cubicBezTo>
                      <a:pt x="1" y="1669"/>
                      <a:pt x="719" y="3192"/>
                      <a:pt x="1173" y="3330"/>
                    </a:cubicBezTo>
                    <a:cubicBezTo>
                      <a:pt x="1212" y="3342"/>
                      <a:pt x="1255" y="3348"/>
                      <a:pt x="1304" y="3348"/>
                    </a:cubicBezTo>
                    <a:cubicBezTo>
                      <a:pt x="1878" y="3348"/>
                      <a:pt x="3093" y="2547"/>
                      <a:pt x="3326" y="1788"/>
                    </a:cubicBezTo>
                    <a:cubicBezTo>
                      <a:pt x="3570" y="994"/>
                      <a:pt x="3182" y="285"/>
                      <a:pt x="2213" y="285"/>
                    </a:cubicBezTo>
                    <a:cubicBezTo>
                      <a:pt x="2177" y="285"/>
                      <a:pt x="2141" y="286"/>
                      <a:pt x="2104" y="288"/>
                    </a:cubicBezTo>
                    <a:cubicBezTo>
                      <a:pt x="1820" y="91"/>
                      <a:pt x="1539" y="0"/>
                      <a:pt x="1282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5"/>
              <p:cNvSpPr/>
              <p:nvPr/>
            </p:nvSpPr>
            <p:spPr>
              <a:xfrm>
                <a:off x="3566421" y="3474755"/>
                <a:ext cx="38770" cy="42363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4" extrusionOk="0">
                    <a:moveTo>
                      <a:pt x="169" y="1"/>
                    </a:moveTo>
                    <a:cubicBezTo>
                      <a:pt x="169" y="1"/>
                      <a:pt x="73" y="17"/>
                      <a:pt x="38" y="77"/>
                    </a:cubicBezTo>
                    <a:cubicBezTo>
                      <a:pt x="1" y="137"/>
                      <a:pt x="1" y="201"/>
                      <a:pt x="38" y="218"/>
                    </a:cubicBezTo>
                    <a:cubicBezTo>
                      <a:pt x="44" y="222"/>
                      <a:pt x="51" y="223"/>
                      <a:pt x="59" y="223"/>
                    </a:cubicBezTo>
                    <a:cubicBezTo>
                      <a:pt x="94" y="223"/>
                      <a:pt x="138" y="192"/>
                      <a:pt x="169" y="142"/>
                    </a:cubicBezTo>
                    <a:cubicBezTo>
                      <a:pt x="204" y="82"/>
                      <a:pt x="169" y="1"/>
                      <a:pt x="169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5"/>
              <p:cNvSpPr/>
              <p:nvPr/>
            </p:nvSpPr>
            <p:spPr>
              <a:xfrm>
                <a:off x="3450113" y="3588228"/>
                <a:ext cx="38959" cy="4198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22" extrusionOk="0">
                    <a:moveTo>
                      <a:pt x="168" y="1"/>
                    </a:moveTo>
                    <a:cubicBezTo>
                      <a:pt x="168" y="1"/>
                      <a:pt x="74" y="16"/>
                      <a:pt x="37" y="77"/>
                    </a:cubicBezTo>
                    <a:cubicBezTo>
                      <a:pt x="2" y="137"/>
                      <a:pt x="0" y="199"/>
                      <a:pt x="37" y="216"/>
                    </a:cubicBezTo>
                    <a:cubicBezTo>
                      <a:pt x="44" y="220"/>
                      <a:pt x="52" y="222"/>
                      <a:pt x="60" y="222"/>
                    </a:cubicBezTo>
                    <a:cubicBezTo>
                      <a:pt x="95" y="222"/>
                      <a:pt x="139" y="190"/>
                      <a:pt x="168" y="142"/>
                    </a:cubicBezTo>
                    <a:cubicBezTo>
                      <a:pt x="205" y="8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5"/>
              <p:cNvSpPr/>
              <p:nvPr/>
            </p:nvSpPr>
            <p:spPr>
              <a:xfrm>
                <a:off x="3639422" y="3458679"/>
                <a:ext cx="25153" cy="2761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46" extrusionOk="0">
                    <a:moveTo>
                      <a:pt x="110" y="1"/>
                    </a:moveTo>
                    <a:cubicBezTo>
                      <a:pt x="110" y="1"/>
                      <a:pt x="48" y="12"/>
                      <a:pt x="23" y="51"/>
                    </a:cubicBezTo>
                    <a:cubicBezTo>
                      <a:pt x="0" y="89"/>
                      <a:pt x="0" y="130"/>
                      <a:pt x="23" y="142"/>
                    </a:cubicBezTo>
                    <a:cubicBezTo>
                      <a:pt x="28" y="145"/>
                      <a:pt x="33" y="146"/>
                      <a:pt x="38" y="146"/>
                    </a:cubicBezTo>
                    <a:cubicBezTo>
                      <a:pt x="62" y="146"/>
                      <a:pt x="91" y="125"/>
                      <a:pt x="110" y="93"/>
                    </a:cubicBezTo>
                    <a:cubicBezTo>
                      <a:pt x="133" y="54"/>
                      <a:pt x="110" y="1"/>
                      <a:pt x="110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5"/>
              <p:cNvSpPr/>
              <p:nvPr/>
            </p:nvSpPr>
            <p:spPr>
              <a:xfrm>
                <a:off x="3540701" y="3570261"/>
                <a:ext cx="25531" cy="27423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45" extrusionOk="0">
                    <a:moveTo>
                      <a:pt x="110" y="0"/>
                    </a:moveTo>
                    <a:cubicBezTo>
                      <a:pt x="110" y="0"/>
                      <a:pt x="48" y="11"/>
                      <a:pt x="25" y="50"/>
                    </a:cubicBezTo>
                    <a:cubicBezTo>
                      <a:pt x="0" y="88"/>
                      <a:pt x="0" y="131"/>
                      <a:pt x="25" y="142"/>
                    </a:cubicBezTo>
                    <a:cubicBezTo>
                      <a:pt x="29" y="144"/>
                      <a:pt x="34" y="145"/>
                      <a:pt x="39" y="145"/>
                    </a:cubicBezTo>
                    <a:cubicBezTo>
                      <a:pt x="62" y="145"/>
                      <a:pt x="91" y="124"/>
                      <a:pt x="110" y="92"/>
                    </a:cubicBezTo>
                    <a:cubicBezTo>
                      <a:pt x="135" y="53"/>
                      <a:pt x="110" y="0"/>
                      <a:pt x="110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5"/>
              <p:cNvSpPr/>
              <p:nvPr/>
            </p:nvSpPr>
            <p:spPr>
              <a:xfrm>
                <a:off x="3540701" y="3442415"/>
                <a:ext cx="16264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0" extrusionOk="0">
                    <a:moveTo>
                      <a:pt x="76" y="0"/>
                    </a:moveTo>
                    <a:cubicBezTo>
                      <a:pt x="53" y="4"/>
                      <a:pt x="32" y="16"/>
                      <a:pt x="18" y="34"/>
                    </a:cubicBezTo>
                    <a:cubicBezTo>
                      <a:pt x="0" y="60"/>
                      <a:pt x="0" y="89"/>
                      <a:pt x="18" y="98"/>
                    </a:cubicBezTo>
                    <a:cubicBezTo>
                      <a:pt x="21" y="99"/>
                      <a:pt x="24" y="99"/>
                      <a:pt x="27" y="99"/>
                    </a:cubicBezTo>
                    <a:cubicBezTo>
                      <a:pt x="43" y="99"/>
                      <a:pt x="63" y="86"/>
                      <a:pt x="76" y="64"/>
                    </a:cubicBezTo>
                    <a:cubicBezTo>
                      <a:pt x="85" y="43"/>
                      <a:pt x="85" y="20"/>
                      <a:pt x="76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5"/>
              <p:cNvSpPr/>
              <p:nvPr/>
            </p:nvSpPr>
            <p:spPr>
              <a:xfrm>
                <a:off x="3486424" y="3515038"/>
                <a:ext cx="25342" cy="27612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46" extrusionOk="0">
                    <a:moveTo>
                      <a:pt x="111" y="0"/>
                    </a:moveTo>
                    <a:cubicBezTo>
                      <a:pt x="111" y="0"/>
                      <a:pt x="49" y="11"/>
                      <a:pt x="24" y="50"/>
                    </a:cubicBezTo>
                    <a:cubicBezTo>
                      <a:pt x="1" y="89"/>
                      <a:pt x="1" y="131"/>
                      <a:pt x="24" y="142"/>
                    </a:cubicBezTo>
                    <a:cubicBezTo>
                      <a:pt x="28" y="144"/>
                      <a:pt x="33" y="145"/>
                      <a:pt x="39" y="145"/>
                    </a:cubicBezTo>
                    <a:cubicBezTo>
                      <a:pt x="62" y="145"/>
                      <a:pt x="92" y="124"/>
                      <a:pt x="111" y="92"/>
                    </a:cubicBezTo>
                    <a:cubicBezTo>
                      <a:pt x="134" y="53"/>
                      <a:pt x="111" y="0"/>
                      <a:pt x="111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5"/>
              <p:cNvSpPr/>
              <p:nvPr/>
            </p:nvSpPr>
            <p:spPr>
              <a:xfrm>
                <a:off x="3404913" y="3542460"/>
                <a:ext cx="22505" cy="30638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62" extrusionOk="0">
                    <a:moveTo>
                      <a:pt x="80" y="0"/>
                    </a:moveTo>
                    <a:cubicBezTo>
                      <a:pt x="80" y="0"/>
                      <a:pt x="23" y="27"/>
                      <a:pt x="13" y="73"/>
                    </a:cubicBezTo>
                    <a:cubicBezTo>
                      <a:pt x="0" y="117"/>
                      <a:pt x="13" y="156"/>
                      <a:pt x="39" y="161"/>
                    </a:cubicBezTo>
                    <a:cubicBezTo>
                      <a:pt x="40" y="161"/>
                      <a:pt x="42" y="161"/>
                      <a:pt x="43" y="161"/>
                    </a:cubicBezTo>
                    <a:cubicBezTo>
                      <a:pt x="69" y="161"/>
                      <a:pt x="96" y="131"/>
                      <a:pt x="106" y="89"/>
                    </a:cubicBezTo>
                    <a:cubicBezTo>
                      <a:pt x="119" y="44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5"/>
              <p:cNvSpPr/>
              <p:nvPr/>
            </p:nvSpPr>
            <p:spPr>
              <a:xfrm>
                <a:off x="3435929" y="3440713"/>
                <a:ext cx="22694" cy="3044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61" extrusionOk="0">
                    <a:moveTo>
                      <a:pt x="80" y="0"/>
                    </a:moveTo>
                    <a:cubicBezTo>
                      <a:pt x="80" y="0"/>
                      <a:pt x="25" y="27"/>
                      <a:pt x="13" y="71"/>
                    </a:cubicBezTo>
                    <a:cubicBezTo>
                      <a:pt x="1" y="117"/>
                      <a:pt x="13" y="156"/>
                      <a:pt x="40" y="160"/>
                    </a:cubicBezTo>
                    <a:cubicBezTo>
                      <a:pt x="42" y="160"/>
                      <a:pt x="44" y="160"/>
                      <a:pt x="46" y="160"/>
                    </a:cubicBezTo>
                    <a:cubicBezTo>
                      <a:pt x="70" y="160"/>
                      <a:pt x="97" y="130"/>
                      <a:pt x="107" y="89"/>
                    </a:cubicBezTo>
                    <a:cubicBezTo>
                      <a:pt x="119" y="43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5"/>
              <p:cNvSpPr/>
              <p:nvPr/>
            </p:nvSpPr>
            <p:spPr>
              <a:xfrm>
                <a:off x="3296169" y="3387191"/>
                <a:ext cx="28935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4" extrusionOk="0">
                    <a:moveTo>
                      <a:pt x="82" y="0"/>
                    </a:moveTo>
                    <a:cubicBezTo>
                      <a:pt x="82" y="0"/>
                      <a:pt x="7" y="48"/>
                      <a:pt x="4" y="117"/>
                    </a:cubicBezTo>
                    <a:cubicBezTo>
                      <a:pt x="0" y="188"/>
                      <a:pt x="30" y="248"/>
                      <a:pt x="71" y="253"/>
                    </a:cubicBezTo>
                    <a:cubicBezTo>
                      <a:pt x="73" y="254"/>
                      <a:pt x="75" y="254"/>
                      <a:pt x="77" y="254"/>
                    </a:cubicBezTo>
                    <a:cubicBezTo>
                      <a:pt x="113" y="254"/>
                      <a:pt x="146" y="204"/>
                      <a:pt x="149" y="137"/>
                    </a:cubicBezTo>
                    <a:cubicBezTo>
                      <a:pt x="152" y="68"/>
                      <a:pt x="82" y="0"/>
                      <a:pt x="82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5"/>
              <p:cNvSpPr/>
              <p:nvPr/>
            </p:nvSpPr>
            <p:spPr>
              <a:xfrm>
                <a:off x="3329265" y="3546053"/>
                <a:ext cx="28557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55" extrusionOk="0">
                    <a:moveTo>
                      <a:pt x="82" y="1"/>
                    </a:moveTo>
                    <a:cubicBezTo>
                      <a:pt x="82" y="1"/>
                      <a:pt x="7" y="48"/>
                      <a:pt x="4" y="119"/>
                    </a:cubicBezTo>
                    <a:cubicBezTo>
                      <a:pt x="0" y="188"/>
                      <a:pt x="29" y="250"/>
                      <a:pt x="69" y="254"/>
                    </a:cubicBezTo>
                    <a:cubicBezTo>
                      <a:pt x="71" y="254"/>
                      <a:pt x="73" y="254"/>
                      <a:pt x="75" y="254"/>
                    </a:cubicBezTo>
                    <a:cubicBezTo>
                      <a:pt x="113" y="254"/>
                      <a:pt x="146" y="204"/>
                      <a:pt x="147" y="137"/>
                    </a:cubicBezTo>
                    <a:cubicBezTo>
                      <a:pt x="151" y="68"/>
                      <a:pt x="82" y="1"/>
                      <a:pt x="82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5"/>
              <p:cNvSpPr/>
              <p:nvPr/>
            </p:nvSpPr>
            <p:spPr>
              <a:xfrm>
                <a:off x="3259291" y="3338965"/>
                <a:ext cx="18912" cy="3177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8" extrusionOk="0">
                    <a:moveTo>
                      <a:pt x="54" y="1"/>
                    </a:moveTo>
                    <a:cubicBezTo>
                      <a:pt x="54" y="1"/>
                      <a:pt x="4" y="33"/>
                      <a:pt x="2" y="79"/>
                    </a:cubicBezTo>
                    <a:cubicBezTo>
                      <a:pt x="1" y="125"/>
                      <a:pt x="20" y="163"/>
                      <a:pt x="47" y="167"/>
                    </a:cubicBezTo>
                    <a:cubicBezTo>
                      <a:pt x="47" y="167"/>
                      <a:pt x="48" y="167"/>
                      <a:pt x="49" y="167"/>
                    </a:cubicBezTo>
                    <a:cubicBezTo>
                      <a:pt x="74" y="167"/>
                      <a:pt x="96" y="134"/>
                      <a:pt x="98" y="89"/>
                    </a:cubicBezTo>
                    <a:cubicBezTo>
                      <a:pt x="100" y="43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5"/>
              <p:cNvSpPr/>
              <p:nvPr/>
            </p:nvSpPr>
            <p:spPr>
              <a:xfrm>
                <a:off x="3278392" y="3486480"/>
                <a:ext cx="19290" cy="3177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68" extrusionOk="0">
                    <a:moveTo>
                      <a:pt x="55" y="1"/>
                    </a:moveTo>
                    <a:cubicBezTo>
                      <a:pt x="55" y="1"/>
                      <a:pt x="6" y="33"/>
                      <a:pt x="4" y="79"/>
                    </a:cubicBezTo>
                    <a:cubicBezTo>
                      <a:pt x="1" y="125"/>
                      <a:pt x="20" y="164"/>
                      <a:pt x="48" y="167"/>
                    </a:cubicBezTo>
                    <a:cubicBezTo>
                      <a:pt x="49" y="167"/>
                      <a:pt x="50" y="167"/>
                      <a:pt x="50" y="167"/>
                    </a:cubicBezTo>
                    <a:cubicBezTo>
                      <a:pt x="76" y="167"/>
                      <a:pt x="96" y="134"/>
                      <a:pt x="100" y="89"/>
                    </a:cubicBezTo>
                    <a:cubicBezTo>
                      <a:pt x="101" y="43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5"/>
              <p:cNvSpPr/>
              <p:nvPr/>
            </p:nvSpPr>
            <p:spPr>
              <a:xfrm>
                <a:off x="3358768" y="3384165"/>
                <a:ext cx="12482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6" extrusionOk="0">
                    <a:moveTo>
                      <a:pt x="37" y="0"/>
                    </a:moveTo>
                    <a:cubicBezTo>
                      <a:pt x="18" y="13"/>
                      <a:pt x="5" y="32"/>
                      <a:pt x="2" y="54"/>
                    </a:cubicBezTo>
                    <a:cubicBezTo>
                      <a:pt x="0" y="85"/>
                      <a:pt x="12" y="112"/>
                      <a:pt x="32" y="115"/>
                    </a:cubicBezTo>
                    <a:cubicBezTo>
                      <a:pt x="33" y="116"/>
                      <a:pt x="33" y="116"/>
                      <a:pt x="34" y="116"/>
                    </a:cubicBezTo>
                    <a:cubicBezTo>
                      <a:pt x="51" y="116"/>
                      <a:pt x="66" y="91"/>
                      <a:pt x="66" y="62"/>
                    </a:cubicBezTo>
                    <a:cubicBezTo>
                      <a:pt x="64" y="39"/>
                      <a:pt x="53" y="16"/>
                      <a:pt x="37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5"/>
              <p:cNvSpPr/>
              <p:nvPr/>
            </p:nvSpPr>
            <p:spPr>
              <a:xfrm>
                <a:off x="3354418" y="3471540"/>
                <a:ext cx="18912" cy="3120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5" extrusionOk="0">
                    <a:moveTo>
                      <a:pt x="53" y="0"/>
                    </a:moveTo>
                    <a:cubicBezTo>
                      <a:pt x="53" y="0"/>
                      <a:pt x="4" y="30"/>
                      <a:pt x="2" y="76"/>
                    </a:cubicBezTo>
                    <a:cubicBezTo>
                      <a:pt x="0" y="122"/>
                      <a:pt x="20" y="161"/>
                      <a:pt x="46" y="165"/>
                    </a:cubicBezTo>
                    <a:cubicBezTo>
                      <a:pt x="47" y="165"/>
                      <a:pt x="49" y="165"/>
                      <a:pt x="50" y="165"/>
                    </a:cubicBezTo>
                    <a:cubicBezTo>
                      <a:pt x="75" y="165"/>
                      <a:pt x="96" y="132"/>
                      <a:pt x="97" y="89"/>
                    </a:cubicBezTo>
                    <a:cubicBezTo>
                      <a:pt x="99" y="43"/>
                      <a:pt x="53" y="0"/>
                      <a:pt x="53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5"/>
              <p:cNvSpPr/>
              <p:nvPr/>
            </p:nvSpPr>
            <p:spPr>
              <a:xfrm>
                <a:off x="3426662" y="3096322"/>
                <a:ext cx="230916" cy="96263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09" extrusionOk="0">
                    <a:moveTo>
                      <a:pt x="321" y="0"/>
                    </a:moveTo>
                    <a:cubicBezTo>
                      <a:pt x="160" y="0"/>
                      <a:pt x="46" y="38"/>
                      <a:pt x="28" y="109"/>
                    </a:cubicBezTo>
                    <a:cubicBezTo>
                      <a:pt x="0" y="224"/>
                      <a:pt x="237" y="383"/>
                      <a:pt x="557" y="463"/>
                    </a:cubicBezTo>
                    <a:cubicBezTo>
                      <a:pt x="681" y="493"/>
                      <a:pt x="799" y="508"/>
                      <a:pt x="898" y="508"/>
                    </a:cubicBezTo>
                    <a:cubicBezTo>
                      <a:pt x="1059" y="508"/>
                      <a:pt x="1173" y="470"/>
                      <a:pt x="1191" y="399"/>
                    </a:cubicBezTo>
                    <a:cubicBezTo>
                      <a:pt x="1221" y="284"/>
                      <a:pt x="984" y="125"/>
                      <a:pt x="662" y="45"/>
                    </a:cubicBezTo>
                    <a:cubicBezTo>
                      <a:pt x="538" y="15"/>
                      <a:pt x="421" y="0"/>
                      <a:pt x="321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5"/>
              <p:cNvSpPr/>
              <p:nvPr/>
            </p:nvSpPr>
            <p:spPr>
              <a:xfrm>
                <a:off x="2460449" y="2390142"/>
                <a:ext cx="561497" cy="713748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774" extrusionOk="0">
                    <a:moveTo>
                      <a:pt x="2893" y="1"/>
                    </a:moveTo>
                    <a:cubicBezTo>
                      <a:pt x="2472" y="151"/>
                      <a:pt x="2330" y="321"/>
                      <a:pt x="2330" y="321"/>
                    </a:cubicBezTo>
                    <a:cubicBezTo>
                      <a:pt x="2295" y="296"/>
                      <a:pt x="2190" y="79"/>
                      <a:pt x="2190" y="79"/>
                    </a:cubicBezTo>
                    <a:cubicBezTo>
                      <a:pt x="1932" y="141"/>
                      <a:pt x="1838" y="528"/>
                      <a:pt x="1838" y="528"/>
                    </a:cubicBezTo>
                    <a:cubicBezTo>
                      <a:pt x="1799" y="509"/>
                      <a:pt x="1663" y="273"/>
                      <a:pt x="1663" y="273"/>
                    </a:cubicBezTo>
                    <a:cubicBezTo>
                      <a:pt x="1474" y="390"/>
                      <a:pt x="1454" y="698"/>
                      <a:pt x="1454" y="698"/>
                    </a:cubicBezTo>
                    <a:cubicBezTo>
                      <a:pt x="1391" y="661"/>
                      <a:pt x="1332" y="533"/>
                      <a:pt x="1332" y="533"/>
                    </a:cubicBezTo>
                    <a:cubicBezTo>
                      <a:pt x="1122" y="756"/>
                      <a:pt x="1086" y="1057"/>
                      <a:pt x="1086" y="1057"/>
                    </a:cubicBezTo>
                    <a:cubicBezTo>
                      <a:pt x="1042" y="1034"/>
                      <a:pt x="947" y="924"/>
                      <a:pt x="947" y="924"/>
                    </a:cubicBezTo>
                    <a:cubicBezTo>
                      <a:pt x="791" y="1122"/>
                      <a:pt x="779" y="1405"/>
                      <a:pt x="779" y="1405"/>
                    </a:cubicBezTo>
                    <a:cubicBezTo>
                      <a:pt x="685" y="1344"/>
                      <a:pt x="561" y="1260"/>
                      <a:pt x="561" y="1260"/>
                    </a:cubicBezTo>
                    <a:cubicBezTo>
                      <a:pt x="420" y="1444"/>
                      <a:pt x="526" y="1835"/>
                      <a:pt x="526" y="1835"/>
                    </a:cubicBezTo>
                    <a:cubicBezTo>
                      <a:pt x="428" y="1821"/>
                      <a:pt x="262" y="1743"/>
                      <a:pt x="262" y="1743"/>
                    </a:cubicBezTo>
                    <a:lnTo>
                      <a:pt x="262" y="1743"/>
                    </a:lnTo>
                    <a:cubicBezTo>
                      <a:pt x="198" y="1947"/>
                      <a:pt x="340" y="2279"/>
                      <a:pt x="340" y="2279"/>
                    </a:cubicBezTo>
                    <a:cubicBezTo>
                      <a:pt x="276" y="2269"/>
                      <a:pt x="66" y="2210"/>
                      <a:pt x="66" y="2210"/>
                    </a:cubicBezTo>
                    <a:lnTo>
                      <a:pt x="66" y="2210"/>
                    </a:lnTo>
                    <a:cubicBezTo>
                      <a:pt x="0" y="2474"/>
                      <a:pt x="246" y="2778"/>
                      <a:pt x="246" y="2778"/>
                    </a:cubicBezTo>
                    <a:lnTo>
                      <a:pt x="23" y="2810"/>
                    </a:lnTo>
                    <a:cubicBezTo>
                      <a:pt x="221" y="3381"/>
                      <a:pt x="638" y="3445"/>
                      <a:pt x="815" y="3445"/>
                    </a:cubicBezTo>
                    <a:cubicBezTo>
                      <a:pt x="866" y="3445"/>
                      <a:pt x="897" y="3440"/>
                      <a:pt x="897" y="3440"/>
                    </a:cubicBezTo>
                    <a:cubicBezTo>
                      <a:pt x="1023" y="3721"/>
                      <a:pt x="1301" y="3774"/>
                      <a:pt x="1489" y="3774"/>
                    </a:cubicBezTo>
                    <a:cubicBezTo>
                      <a:pt x="1601" y="3774"/>
                      <a:pt x="1682" y="3755"/>
                      <a:pt x="1681" y="3755"/>
                    </a:cubicBezTo>
                    <a:cubicBezTo>
                      <a:pt x="1608" y="3656"/>
                      <a:pt x="1628" y="3521"/>
                      <a:pt x="1628" y="3521"/>
                    </a:cubicBezTo>
                    <a:lnTo>
                      <a:pt x="1628" y="3521"/>
                    </a:lnTo>
                    <a:cubicBezTo>
                      <a:pt x="1718" y="3602"/>
                      <a:pt x="1815" y="3628"/>
                      <a:pt x="1905" y="3628"/>
                    </a:cubicBezTo>
                    <a:cubicBezTo>
                      <a:pt x="2085" y="3628"/>
                      <a:pt x="2236" y="3519"/>
                      <a:pt x="2236" y="3519"/>
                    </a:cubicBezTo>
                    <a:cubicBezTo>
                      <a:pt x="2153" y="3519"/>
                      <a:pt x="1987" y="3413"/>
                      <a:pt x="1987" y="3413"/>
                    </a:cubicBezTo>
                    <a:lnTo>
                      <a:pt x="1987" y="3413"/>
                    </a:lnTo>
                    <a:cubicBezTo>
                      <a:pt x="1997" y="3415"/>
                      <a:pt x="2007" y="3415"/>
                      <a:pt x="2017" y="3415"/>
                    </a:cubicBezTo>
                    <a:cubicBezTo>
                      <a:pt x="2247" y="3415"/>
                      <a:pt x="2606" y="3093"/>
                      <a:pt x="2606" y="3093"/>
                    </a:cubicBezTo>
                    <a:lnTo>
                      <a:pt x="2364" y="3026"/>
                    </a:lnTo>
                    <a:cubicBezTo>
                      <a:pt x="2549" y="2946"/>
                      <a:pt x="2740" y="2622"/>
                      <a:pt x="2740" y="2622"/>
                    </a:cubicBezTo>
                    <a:cubicBezTo>
                      <a:pt x="2617" y="2622"/>
                      <a:pt x="2539" y="2479"/>
                      <a:pt x="2539" y="2479"/>
                    </a:cubicBezTo>
                    <a:cubicBezTo>
                      <a:pt x="2875" y="2347"/>
                      <a:pt x="2960" y="1865"/>
                      <a:pt x="2960" y="1865"/>
                    </a:cubicBezTo>
                    <a:lnTo>
                      <a:pt x="2960" y="1865"/>
                    </a:lnTo>
                    <a:cubicBezTo>
                      <a:pt x="2946" y="1871"/>
                      <a:pt x="2928" y="1873"/>
                      <a:pt x="2908" y="1873"/>
                    </a:cubicBezTo>
                    <a:cubicBezTo>
                      <a:pt x="2819" y="1873"/>
                      <a:pt x="2689" y="1830"/>
                      <a:pt x="2689" y="1830"/>
                    </a:cubicBezTo>
                    <a:cubicBezTo>
                      <a:pt x="2912" y="1660"/>
                      <a:pt x="2963" y="1287"/>
                      <a:pt x="2963" y="1287"/>
                    </a:cubicBezTo>
                    <a:lnTo>
                      <a:pt x="2963" y="1287"/>
                    </a:lnTo>
                    <a:cubicBezTo>
                      <a:pt x="2941" y="1294"/>
                      <a:pt x="2907" y="1297"/>
                      <a:pt x="2867" y="1297"/>
                    </a:cubicBezTo>
                    <a:cubicBezTo>
                      <a:pt x="2746" y="1297"/>
                      <a:pt x="2580" y="1271"/>
                      <a:pt x="2580" y="1271"/>
                    </a:cubicBezTo>
                    <a:cubicBezTo>
                      <a:pt x="2730" y="1145"/>
                      <a:pt x="2843" y="979"/>
                      <a:pt x="2905" y="793"/>
                    </a:cubicBezTo>
                    <a:cubicBezTo>
                      <a:pt x="2843" y="790"/>
                      <a:pt x="2643" y="723"/>
                      <a:pt x="2643" y="723"/>
                    </a:cubicBezTo>
                    <a:cubicBezTo>
                      <a:pt x="2969" y="516"/>
                      <a:pt x="2893" y="1"/>
                      <a:pt x="2893" y="1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5"/>
              <p:cNvSpPr/>
              <p:nvPr/>
            </p:nvSpPr>
            <p:spPr>
              <a:xfrm>
                <a:off x="2853818" y="2969611"/>
                <a:ext cx="584759" cy="54524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883" extrusionOk="0">
                    <a:moveTo>
                      <a:pt x="1106" y="1"/>
                    </a:moveTo>
                    <a:lnTo>
                      <a:pt x="1106" y="1"/>
                    </a:lnTo>
                    <a:cubicBezTo>
                      <a:pt x="441" y="102"/>
                      <a:pt x="434" y="646"/>
                      <a:pt x="434" y="646"/>
                    </a:cubicBezTo>
                    <a:cubicBezTo>
                      <a:pt x="22" y="747"/>
                      <a:pt x="41" y="1264"/>
                      <a:pt x="43" y="1266"/>
                    </a:cubicBezTo>
                    <a:cubicBezTo>
                      <a:pt x="79" y="1247"/>
                      <a:pt x="118" y="1242"/>
                      <a:pt x="152" y="1242"/>
                    </a:cubicBezTo>
                    <a:cubicBezTo>
                      <a:pt x="207" y="1242"/>
                      <a:pt x="250" y="1257"/>
                      <a:pt x="250" y="1257"/>
                    </a:cubicBezTo>
                    <a:cubicBezTo>
                      <a:pt x="1" y="1450"/>
                      <a:pt x="156" y="1773"/>
                      <a:pt x="156" y="1773"/>
                    </a:cubicBezTo>
                    <a:cubicBezTo>
                      <a:pt x="170" y="1704"/>
                      <a:pt x="285" y="1579"/>
                      <a:pt x="285" y="1579"/>
                    </a:cubicBezTo>
                    <a:lnTo>
                      <a:pt x="285" y="1579"/>
                    </a:lnTo>
                    <a:cubicBezTo>
                      <a:pt x="224" y="1764"/>
                      <a:pt x="462" y="2155"/>
                      <a:pt x="462" y="2155"/>
                    </a:cubicBezTo>
                    <a:lnTo>
                      <a:pt x="558" y="1959"/>
                    </a:lnTo>
                    <a:cubicBezTo>
                      <a:pt x="595" y="2129"/>
                      <a:pt x="841" y="2343"/>
                      <a:pt x="841" y="2343"/>
                    </a:cubicBezTo>
                    <a:cubicBezTo>
                      <a:pt x="862" y="2237"/>
                      <a:pt x="997" y="2192"/>
                      <a:pt x="997" y="2192"/>
                    </a:cubicBezTo>
                    <a:cubicBezTo>
                      <a:pt x="1057" y="2500"/>
                      <a:pt x="1453" y="2649"/>
                      <a:pt x="1453" y="2649"/>
                    </a:cubicBezTo>
                    <a:cubicBezTo>
                      <a:pt x="1439" y="2576"/>
                      <a:pt x="1524" y="2422"/>
                      <a:pt x="1524" y="2422"/>
                    </a:cubicBezTo>
                    <a:cubicBezTo>
                      <a:pt x="1633" y="2640"/>
                      <a:pt x="1943" y="2743"/>
                      <a:pt x="1943" y="2743"/>
                    </a:cubicBezTo>
                    <a:cubicBezTo>
                      <a:pt x="1932" y="2659"/>
                      <a:pt x="2017" y="2417"/>
                      <a:pt x="2017" y="2417"/>
                    </a:cubicBezTo>
                    <a:cubicBezTo>
                      <a:pt x="2100" y="2564"/>
                      <a:pt x="2223" y="2686"/>
                      <a:pt x="2371" y="2767"/>
                    </a:cubicBezTo>
                    <a:cubicBezTo>
                      <a:pt x="2383" y="2718"/>
                      <a:pt x="2472" y="2557"/>
                      <a:pt x="2472" y="2557"/>
                    </a:cubicBezTo>
                    <a:cubicBezTo>
                      <a:pt x="2598" y="2866"/>
                      <a:pt x="3047" y="2882"/>
                      <a:pt x="3047" y="2882"/>
                    </a:cubicBezTo>
                    <a:cubicBezTo>
                      <a:pt x="2985" y="2499"/>
                      <a:pt x="2861" y="2352"/>
                      <a:pt x="2861" y="2352"/>
                    </a:cubicBezTo>
                    <a:cubicBezTo>
                      <a:pt x="2889" y="2325"/>
                      <a:pt x="3091" y="2272"/>
                      <a:pt x="3091" y="2272"/>
                    </a:cubicBezTo>
                    <a:cubicBezTo>
                      <a:pt x="3079" y="2042"/>
                      <a:pt x="2764" y="1902"/>
                      <a:pt x="2764" y="1902"/>
                    </a:cubicBezTo>
                    <a:cubicBezTo>
                      <a:pt x="2785" y="1872"/>
                      <a:pt x="3006" y="1793"/>
                      <a:pt x="3006" y="1793"/>
                    </a:cubicBezTo>
                    <a:cubicBezTo>
                      <a:pt x="2937" y="1612"/>
                      <a:pt x="2677" y="1549"/>
                      <a:pt x="2677" y="1549"/>
                    </a:cubicBezTo>
                    <a:cubicBezTo>
                      <a:pt x="2721" y="1501"/>
                      <a:pt x="2838" y="1471"/>
                      <a:pt x="2838" y="1471"/>
                    </a:cubicBezTo>
                    <a:cubicBezTo>
                      <a:pt x="2681" y="1257"/>
                      <a:pt x="2431" y="1179"/>
                      <a:pt x="2431" y="1179"/>
                    </a:cubicBezTo>
                    <a:cubicBezTo>
                      <a:pt x="2456" y="1145"/>
                      <a:pt x="2566" y="1082"/>
                      <a:pt x="2566" y="1082"/>
                    </a:cubicBezTo>
                    <a:cubicBezTo>
                      <a:pt x="2422" y="919"/>
                      <a:pt x="2184" y="864"/>
                      <a:pt x="2184" y="864"/>
                    </a:cubicBezTo>
                    <a:cubicBezTo>
                      <a:pt x="2249" y="793"/>
                      <a:pt x="2339" y="701"/>
                      <a:pt x="2339" y="701"/>
                    </a:cubicBezTo>
                    <a:cubicBezTo>
                      <a:pt x="2243" y="594"/>
                      <a:pt x="2033" y="579"/>
                      <a:pt x="1924" y="579"/>
                    </a:cubicBezTo>
                    <a:cubicBezTo>
                      <a:pt x="1883" y="579"/>
                      <a:pt x="1856" y="581"/>
                      <a:pt x="1856" y="581"/>
                    </a:cubicBezTo>
                    <a:cubicBezTo>
                      <a:pt x="1885" y="501"/>
                      <a:pt x="1977" y="370"/>
                      <a:pt x="1977" y="370"/>
                    </a:cubicBezTo>
                    <a:cubicBezTo>
                      <a:pt x="1914" y="338"/>
                      <a:pt x="1829" y="328"/>
                      <a:pt x="1749" y="328"/>
                    </a:cubicBezTo>
                    <a:cubicBezTo>
                      <a:pt x="1623" y="328"/>
                      <a:pt x="1508" y="353"/>
                      <a:pt x="1508" y="353"/>
                    </a:cubicBezTo>
                    <a:cubicBezTo>
                      <a:pt x="1527" y="301"/>
                      <a:pt x="1610" y="132"/>
                      <a:pt x="1610" y="132"/>
                    </a:cubicBezTo>
                    <a:cubicBezTo>
                      <a:pt x="1561" y="109"/>
                      <a:pt x="1507" y="100"/>
                      <a:pt x="1453" y="100"/>
                    </a:cubicBezTo>
                    <a:cubicBezTo>
                      <a:pt x="1274" y="100"/>
                      <a:pt x="1099" y="195"/>
                      <a:pt x="1099" y="195"/>
                    </a:cubicBezTo>
                    <a:lnTo>
                      <a:pt x="1106" y="1"/>
                    </a:ln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5"/>
              <p:cNvSpPr/>
              <p:nvPr/>
            </p:nvSpPr>
            <p:spPr>
              <a:xfrm>
                <a:off x="3286335" y="2390521"/>
                <a:ext cx="450862" cy="659281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3486" extrusionOk="0">
                    <a:moveTo>
                      <a:pt x="1903" y="1"/>
                    </a:moveTo>
                    <a:cubicBezTo>
                      <a:pt x="1581" y="216"/>
                      <a:pt x="1498" y="388"/>
                      <a:pt x="1498" y="388"/>
                    </a:cubicBezTo>
                    <a:cubicBezTo>
                      <a:pt x="1462" y="376"/>
                      <a:pt x="1329" y="215"/>
                      <a:pt x="1329" y="215"/>
                    </a:cubicBezTo>
                    <a:cubicBezTo>
                      <a:pt x="1126" y="321"/>
                      <a:pt x="1130" y="666"/>
                      <a:pt x="1130" y="666"/>
                    </a:cubicBezTo>
                    <a:cubicBezTo>
                      <a:pt x="1094" y="657"/>
                      <a:pt x="930" y="489"/>
                      <a:pt x="930" y="489"/>
                    </a:cubicBezTo>
                    <a:cubicBezTo>
                      <a:pt x="795" y="627"/>
                      <a:pt x="845" y="890"/>
                      <a:pt x="845" y="890"/>
                    </a:cubicBezTo>
                    <a:cubicBezTo>
                      <a:pt x="783" y="871"/>
                      <a:pt x="707" y="777"/>
                      <a:pt x="707" y="777"/>
                    </a:cubicBezTo>
                    <a:cubicBezTo>
                      <a:pt x="578" y="1009"/>
                      <a:pt x="611" y="1269"/>
                      <a:pt x="611" y="1269"/>
                    </a:cubicBezTo>
                    <a:cubicBezTo>
                      <a:pt x="571" y="1258"/>
                      <a:pt x="466" y="1186"/>
                      <a:pt x="466" y="1186"/>
                    </a:cubicBezTo>
                    <a:cubicBezTo>
                      <a:pt x="378" y="1384"/>
                      <a:pt x="427" y="1625"/>
                      <a:pt x="427" y="1625"/>
                    </a:cubicBezTo>
                    <a:cubicBezTo>
                      <a:pt x="337" y="1594"/>
                      <a:pt x="215" y="1550"/>
                      <a:pt x="215" y="1550"/>
                    </a:cubicBezTo>
                    <a:lnTo>
                      <a:pt x="215" y="1550"/>
                    </a:lnTo>
                    <a:cubicBezTo>
                      <a:pt x="135" y="1734"/>
                      <a:pt x="307" y="2040"/>
                      <a:pt x="307" y="2040"/>
                    </a:cubicBezTo>
                    <a:cubicBezTo>
                      <a:pt x="298" y="2041"/>
                      <a:pt x="289" y="2041"/>
                      <a:pt x="279" y="2041"/>
                    </a:cubicBezTo>
                    <a:cubicBezTo>
                      <a:pt x="192" y="2041"/>
                      <a:pt x="66" y="2017"/>
                      <a:pt x="66" y="2017"/>
                    </a:cubicBezTo>
                    <a:lnTo>
                      <a:pt x="66" y="2017"/>
                    </a:lnTo>
                    <a:cubicBezTo>
                      <a:pt x="58" y="2201"/>
                      <a:pt x="247" y="2451"/>
                      <a:pt x="247" y="2451"/>
                    </a:cubicBezTo>
                    <a:cubicBezTo>
                      <a:pt x="228" y="2452"/>
                      <a:pt x="194" y="2453"/>
                      <a:pt x="158" y="2453"/>
                    </a:cubicBezTo>
                    <a:cubicBezTo>
                      <a:pt x="85" y="2453"/>
                      <a:pt x="1" y="2451"/>
                      <a:pt x="1" y="2451"/>
                    </a:cubicBezTo>
                    <a:lnTo>
                      <a:pt x="1" y="2451"/>
                    </a:lnTo>
                    <a:cubicBezTo>
                      <a:pt x="3" y="2686"/>
                      <a:pt x="273" y="2889"/>
                      <a:pt x="273" y="2889"/>
                    </a:cubicBezTo>
                    <a:lnTo>
                      <a:pt x="93" y="2964"/>
                    </a:lnTo>
                    <a:cubicBezTo>
                      <a:pt x="300" y="3280"/>
                      <a:pt x="548" y="3350"/>
                      <a:pt x="725" y="3350"/>
                    </a:cubicBezTo>
                    <a:cubicBezTo>
                      <a:pt x="864" y="3350"/>
                      <a:pt x="960" y="3307"/>
                      <a:pt x="960" y="3307"/>
                    </a:cubicBezTo>
                    <a:cubicBezTo>
                      <a:pt x="1069" y="3445"/>
                      <a:pt x="1212" y="3485"/>
                      <a:pt x="1343" y="3485"/>
                    </a:cubicBezTo>
                    <a:cubicBezTo>
                      <a:pt x="1525" y="3485"/>
                      <a:pt x="1682" y="3406"/>
                      <a:pt x="1683" y="3406"/>
                    </a:cubicBezTo>
                    <a:lnTo>
                      <a:pt x="1683" y="3406"/>
                    </a:lnTo>
                    <a:cubicBezTo>
                      <a:pt x="1683" y="3406"/>
                      <a:pt x="1683" y="3406"/>
                      <a:pt x="1683" y="3406"/>
                    </a:cubicBezTo>
                    <a:cubicBezTo>
                      <a:pt x="1683" y="3406"/>
                      <a:pt x="1683" y="3406"/>
                      <a:pt x="1683" y="3406"/>
                    </a:cubicBezTo>
                    <a:lnTo>
                      <a:pt x="1683" y="3406"/>
                    </a:lnTo>
                    <a:cubicBezTo>
                      <a:pt x="1683" y="3406"/>
                      <a:pt x="1683" y="3406"/>
                      <a:pt x="1683" y="3406"/>
                    </a:cubicBezTo>
                    <a:lnTo>
                      <a:pt x="1683" y="3406"/>
                    </a:lnTo>
                    <a:cubicBezTo>
                      <a:pt x="1600" y="3337"/>
                      <a:pt x="1590" y="3220"/>
                      <a:pt x="1590" y="3220"/>
                    </a:cubicBezTo>
                    <a:lnTo>
                      <a:pt x="1590" y="3220"/>
                    </a:lnTo>
                    <a:cubicBezTo>
                      <a:pt x="1647" y="3250"/>
                      <a:pt x="1703" y="3262"/>
                      <a:pt x="1755" y="3262"/>
                    </a:cubicBezTo>
                    <a:cubicBezTo>
                      <a:pt x="1954" y="3262"/>
                      <a:pt x="2099" y="3089"/>
                      <a:pt x="2099" y="3089"/>
                    </a:cubicBezTo>
                    <a:lnTo>
                      <a:pt x="2099" y="3089"/>
                    </a:lnTo>
                    <a:cubicBezTo>
                      <a:pt x="2089" y="3092"/>
                      <a:pt x="2077" y="3093"/>
                      <a:pt x="2064" y="3093"/>
                    </a:cubicBezTo>
                    <a:cubicBezTo>
                      <a:pt x="1987" y="3093"/>
                      <a:pt x="1867" y="3054"/>
                      <a:pt x="1867" y="3054"/>
                    </a:cubicBezTo>
                    <a:cubicBezTo>
                      <a:pt x="2062" y="3033"/>
                      <a:pt x="2318" y="2654"/>
                      <a:pt x="2318" y="2654"/>
                    </a:cubicBezTo>
                    <a:lnTo>
                      <a:pt x="2101" y="2649"/>
                    </a:lnTo>
                    <a:cubicBezTo>
                      <a:pt x="2239" y="2543"/>
                      <a:pt x="2331" y="2231"/>
                      <a:pt x="2331" y="2231"/>
                    </a:cubicBezTo>
                    <a:lnTo>
                      <a:pt x="2331" y="2231"/>
                    </a:lnTo>
                    <a:cubicBezTo>
                      <a:pt x="2320" y="2234"/>
                      <a:pt x="2308" y="2235"/>
                      <a:pt x="2297" y="2235"/>
                    </a:cubicBezTo>
                    <a:cubicBezTo>
                      <a:pt x="2207" y="2235"/>
                      <a:pt x="2131" y="2153"/>
                      <a:pt x="2131" y="2153"/>
                    </a:cubicBezTo>
                    <a:cubicBezTo>
                      <a:pt x="2384" y="1970"/>
                      <a:pt x="2354" y="1549"/>
                      <a:pt x="2354" y="1549"/>
                    </a:cubicBezTo>
                    <a:lnTo>
                      <a:pt x="2354" y="1549"/>
                    </a:lnTo>
                    <a:cubicBezTo>
                      <a:pt x="2317" y="1574"/>
                      <a:pt x="2235" y="1579"/>
                      <a:pt x="2178" y="1579"/>
                    </a:cubicBezTo>
                    <a:cubicBezTo>
                      <a:pt x="2144" y="1579"/>
                      <a:pt x="2118" y="1577"/>
                      <a:pt x="2118" y="1577"/>
                    </a:cubicBezTo>
                    <a:cubicBezTo>
                      <a:pt x="2271" y="1388"/>
                      <a:pt x="2235" y="1062"/>
                      <a:pt x="2235" y="1062"/>
                    </a:cubicBezTo>
                    <a:lnTo>
                      <a:pt x="2235" y="1062"/>
                    </a:lnTo>
                    <a:cubicBezTo>
                      <a:pt x="2164" y="1106"/>
                      <a:pt x="1908" y="1131"/>
                      <a:pt x="1908" y="1131"/>
                    </a:cubicBezTo>
                    <a:cubicBezTo>
                      <a:pt x="2007" y="993"/>
                      <a:pt x="2067" y="830"/>
                      <a:pt x="2080" y="662"/>
                    </a:cubicBezTo>
                    <a:lnTo>
                      <a:pt x="2080" y="662"/>
                    </a:lnTo>
                    <a:cubicBezTo>
                      <a:pt x="2066" y="665"/>
                      <a:pt x="2042" y="666"/>
                      <a:pt x="2015" y="666"/>
                    </a:cubicBezTo>
                    <a:cubicBezTo>
                      <a:pt x="1942" y="666"/>
                      <a:pt x="1846" y="659"/>
                      <a:pt x="1846" y="659"/>
                    </a:cubicBezTo>
                    <a:cubicBezTo>
                      <a:pt x="2076" y="416"/>
                      <a:pt x="1903" y="1"/>
                      <a:pt x="1903" y="1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5"/>
              <p:cNvSpPr/>
              <p:nvPr/>
            </p:nvSpPr>
            <p:spPr>
              <a:xfrm>
                <a:off x="2282676" y="2688009"/>
                <a:ext cx="731516" cy="663631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3509" extrusionOk="0">
                    <a:moveTo>
                      <a:pt x="1525" y="0"/>
                    </a:moveTo>
                    <a:cubicBezTo>
                      <a:pt x="1157" y="0"/>
                      <a:pt x="802" y="196"/>
                      <a:pt x="537" y="566"/>
                    </a:cubicBezTo>
                    <a:cubicBezTo>
                      <a:pt x="1" y="1315"/>
                      <a:pt x="213" y="3101"/>
                      <a:pt x="625" y="3397"/>
                    </a:cubicBezTo>
                    <a:cubicBezTo>
                      <a:pt x="732" y="3473"/>
                      <a:pt x="909" y="3508"/>
                      <a:pt x="1125" y="3508"/>
                    </a:cubicBezTo>
                    <a:cubicBezTo>
                      <a:pt x="1823" y="3508"/>
                      <a:pt x="2924" y="3137"/>
                      <a:pt x="3334" y="2565"/>
                    </a:cubicBezTo>
                    <a:cubicBezTo>
                      <a:pt x="3868" y="1815"/>
                      <a:pt x="3688" y="927"/>
                      <a:pt x="2605" y="628"/>
                    </a:cubicBezTo>
                    <a:cubicBezTo>
                      <a:pt x="2286" y="203"/>
                      <a:pt x="1899" y="0"/>
                      <a:pt x="1525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5"/>
              <p:cNvSpPr/>
              <p:nvPr/>
            </p:nvSpPr>
            <p:spPr>
              <a:xfrm>
                <a:off x="2639734" y="3208661"/>
                <a:ext cx="46713" cy="36879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95" extrusionOk="0">
                    <a:moveTo>
                      <a:pt x="195" y="0"/>
                    </a:moveTo>
                    <a:cubicBezTo>
                      <a:pt x="161" y="0"/>
                      <a:pt x="113" y="6"/>
                      <a:pt x="80" y="35"/>
                    </a:cubicBezTo>
                    <a:cubicBezTo>
                      <a:pt x="22" y="83"/>
                      <a:pt x="0" y="148"/>
                      <a:pt x="31" y="178"/>
                    </a:cubicBezTo>
                    <a:cubicBezTo>
                      <a:pt x="42" y="189"/>
                      <a:pt x="58" y="194"/>
                      <a:pt x="76" y="194"/>
                    </a:cubicBezTo>
                    <a:cubicBezTo>
                      <a:pt x="111" y="194"/>
                      <a:pt x="153" y="177"/>
                      <a:pt x="190" y="145"/>
                    </a:cubicBezTo>
                    <a:cubicBezTo>
                      <a:pt x="246" y="97"/>
                      <a:pt x="238" y="3"/>
                      <a:pt x="238" y="3"/>
                    </a:cubicBezTo>
                    <a:cubicBezTo>
                      <a:pt x="238" y="3"/>
                      <a:pt x="220" y="0"/>
                      <a:pt x="195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5"/>
              <p:cNvSpPr/>
              <p:nvPr/>
            </p:nvSpPr>
            <p:spPr>
              <a:xfrm>
                <a:off x="2483143" y="3283931"/>
                <a:ext cx="47091" cy="36879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5" extrusionOk="0">
                    <a:moveTo>
                      <a:pt x="197" y="0"/>
                    </a:moveTo>
                    <a:cubicBezTo>
                      <a:pt x="162" y="0"/>
                      <a:pt x="113" y="6"/>
                      <a:pt x="80" y="35"/>
                    </a:cubicBezTo>
                    <a:cubicBezTo>
                      <a:pt x="24" y="83"/>
                      <a:pt x="1" y="147"/>
                      <a:pt x="32" y="178"/>
                    </a:cubicBezTo>
                    <a:cubicBezTo>
                      <a:pt x="43" y="189"/>
                      <a:pt x="59" y="194"/>
                      <a:pt x="77" y="194"/>
                    </a:cubicBezTo>
                    <a:cubicBezTo>
                      <a:pt x="111" y="194"/>
                      <a:pt x="153" y="177"/>
                      <a:pt x="190" y="145"/>
                    </a:cubicBezTo>
                    <a:cubicBezTo>
                      <a:pt x="248" y="97"/>
                      <a:pt x="239" y="3"/>
                      <a:pt x="239" y="3"/>
                    </a:cubicBezTo>
                    <a:cubicBezTo>
                      <a:pt x="239" y="3"/>
                      <a:pt x="222" y="0"/>
                      <a:pt x="197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5"/>
              <p:cNvSpPr/>
              <p:nvPr/>
            </p:nvSpPr>
            <p:spPr>
              <a:xfrm>
                <a:off x="2723704" y="3213200"/>
                <a:ext cx="30637" cy="2439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9" extrusionOk="0">
                    <a:moveTo>
                      <a:pt x="130" y="1"/>
                    </a:moveTo>
                    <a:cubicBezTo>
                      <a:pt x="107" y="1"/>
                      <a:pt x="74" y="4"/>
                      <a:pt x="52" y="24"/>
                    </a:cubicBezTo>
                    <a:cubicBezTo>
                      <a:pt x="15" y="57"/>
                      <a:pt x="0" y="98"/>
                      <a:pt x="20" y="117"/>
                    </a:cubicBezTo>
                    <a:cubicBezTo>
                      <a:pt x="27" y="125"/>
                      <a:pt x="37" y="128"/>
                      <a:pt x="50" y="128"/>
                    </a:cubicBezTo>
                    <a:cubicBezTo>
                      <a:pt x="72" y="128"/>
                      <a:pt x="100" y="117"/>
                      <a:pt x="124" y="96"/>
                    </a:cubicBezTo>
                    <a:cubicBezTo>
                      <a:pt x="161" y="62"/>
                      <a:pt x="156" y="2"/>
                      <a:pt x="156" y="2"/>
                    </a:cubicBezTo>
                    <a:cubicBezTo>
                      <a:pt x="156" y="2"/>
                      <a:pt x="145" y="1"/>
                      <a:pt x="130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5"/>
              <p:cNvSpPr/>
              <p:nvPr/>
            </p:nvSpPr>
            <p:spPr>
              <a:xfrm>
                <a:off x="2585835" y="3292631"/>
                <a:ext cx="30637" cy="242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8" extrusionOk="0">
                    <a:moveTo>
                      <a:pt x="135" y="0"/>
                    </a:moveTo>
                    <a:cubicBezTo>
                      <a:pt x="112" y="0"/>
                      <a:pt x="76" y="4"/>
                      <a:pt x="52" y="25"/>
                    </a:cubicBezTo>
                    <a:cubicBezTo>
                      <a:pt x="15" y="56"/>
                      <a:pt x="1" y="97"/>
                      <a:pt x="20" y="117"/>
                    </a:cubicBezTo>
                    <a:cubicBezTo>
                      <a:pt x="27" y="124"/>
                      <a:pt x="37" y="128"/>
                      <a:pt x="50" y="128"/>
                    </a:cubicBezTo>
                    <a:cubicBezTo>
                      <a:pt x="72" y="128"/>
                      <a:pt x="101" y="116"/>
                      <a:pt x="124" y="95"/>
                    </a:cubicBezTo>
                    <a:cubicBezTo>
                      <a:pt x="162" y="63"/>
                      <a:pt x="156" y="2"/>
                      <a:pt x="156" y="2"/>
                    </a:cubicBezTo>
                    <a:cubicBezTo>
                      <a:pt x="156" y="2"/>
                      <a:pt x="148" y="0"/>
                      <a:pt x="135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5"/>
              <p:cNvSpPr/>
              <p:nvPr/>
            </p:nvSpPr>
            <p:spPr>
              <a:xfrm>
                <a:off x="2631981" y="3160813"/>
                <a:ext cx="20614" cy="1683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9" extrusionOk="0">
                    <a:moveTo>
                      <a:pt x="92" y="1"/>
                    </a:moveTo>
                    <a:cubicBezTo>
                      <a:pt x="72" y="1"/>
                      <a:pt x="53" y="6"/>
                      <a:pt x="36" y="18"/>
                    </a:cubicBezTo>
                    <a:cubicBezTo>
                      <a:pt x="10" y="39"/>
                      <a:pt x="1" y="67"/>
                      <a:pt x="13" y="81"/>
                    </a:cubicBezTo>
                    <a:cubicBezTo>
                      <a:pt x="18" y="86"/>
                      <a:pt x="25" y="89"/>
                      <a:pt x="34" y="89"/>
                    </a:cubicBezTo>
                    <a:cubicBezTo>
                      <a:pt x="49" y="89"/>
                      <a:pt x="69" y="81"/>
                      <a:pt x="86" y="67"/>
                    </a:cubicBezTo>
                    <a:cubicBezTo>
                      <a:pt x="102" y="49"/>
                      <a:pt x="109" y="26"/>
                      <a:pt x="107" y="2"/>
                    </a:cubicBezTo>
                    <a:cubicBezTo>
                      <a:pt x="102" y="1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5"/>
              <p:cNvSpPr/>
              <p:nvPr/>
            </p:nvSpPr>
            <p:spPr>
              <a:xfrm>
                <a:off x="2549335" y="3218306"/>
                <a:ext cx="30637" cy="242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8" extrusionOk="0">
                    <a:moveTo>
                      <a:pt x="131" y="0"/>
                    </a:moveTo>
                    <a:cubicBezTo>
                      <a:pt x="108" y="0"/>
                      <a:pt x="75" y="4"/>
                      <a:pt x="52" y="23"/>
                    </a:cubicBezTo>
                    <a:cubicBezTo>
                      <a:pt x="15" y="55"/>
                      <a:pt x="1" y="97"/>
                      <a:pt x="20" y="117"/>
                    </a:cubicBezTo>
                    <a:cubicBezTo>
                      <a:pt x="28" y="124"/>
                      <a:pt x="39" y="127"/>
                      <a:pt x="51" y="127"/>
                    </a:cubicBezTo>
                    <a:cubicBezTo>
                      <a:pt x="73" y="127"/>
                      <a:pt x="101" y="116"/>
                      <a:pt x="125" y="96"/>
                    </a:cubicBezTo>
                    <a:cubicBezTo>
                      <a:pt x="162" y="62"/>
                      <a:pt x="157" y="2"/>
                      <a:pt x="157" y="2"/>
                    </a:cubicBezTo>
                    <a:cubicBezTo>
                      <a:pt x="157" y="2"/>
                      <a:pt x="146" y="0"/>
                      <a:pt x="131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5"/>
              <p:cNvSpPr/>
              <p:nvPr/>
            </p:nvSpPr>
            <p:spPr>
              <a:xfrm>
                <a:off x="2457990" y="3216604"/>
                <a:ext cx="27612" cy="29314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55" extrusionOk="0">
                    <a:moveTo>
                      <a:pt x="123" y="0"/>
                    </a:moveTo>
                    <a:cubicBezTo>
                      <a:pt x="123" y="0"/>
                      <a:pt x="58" y="11"/>
                      <a:pt x="29" y="52"/>
                    </a:cubicBezTo>
                    <a:cubicBezTo>
                      <a:pt x="3" y="92"/>
                      <a:pt x="1" y="136"/>
                      <a:pt x="26" y="151"/>
                    </a:cubicBezTo>
                    <a:cubicBezTo>
                      <a:pt x="30" y="153"/>
                      <a:pt x="36" y="154"/>
                      <a:pt x="42" y="154"/>
                    </a:cubicBezTo>
                    <a:cubicBezTo>
                      <a:pt x="66" y="154"/>
                      <a:pt x="98" y="134"/>
                      <a:pt x="119" y="99"/>
                    </a:cubicBezTo>
                    <a:cubicBezTo>
                      <a:pt x="146" y="59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5"/>
              <p:cNvSpPr/>
              <p:nvPr/>
            </p:nvSpPr>
            <p:spPr>
              <a:xfrm>
                <a:off x="2524371" y="3124312"/>
                <a:ext cx="27612" cy="2893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53" extrusionOk="0">
                    <a:moveTo>
                      <a:pt x="122" y="0"/>
                    </a:moveTo>
                    <a:lnTo>
                      <a:pt x="122" y="0"/>
                    </a:lnTo>
                    <a:cubicBezTo>
                      <a:pt x="122" y="0"/>
                      <a:pt x="55" y="9"/>
                      <a:pt x="28" y="50"/>
                    </a:cubicBezTo>
                    <a:cubicBezTo>
                      <a:pt x="2" y="90"/>
                      <a:pt x="0" y="134"/>
                      <a:pt x="25" y="149"/>
                    </a:cubicBezTo>
                    <a:cubicBezTo>
                      <a:pt x="30" y="151"/>
                      <a:pt x="35" y="152"/>
                      <a:pt x="41" y="152"/>
                    </a:cubicBezTo>
                    <a:cubicBezTo>
                      <a:pt x="65" y="152"/>
                      <a:pt x="97" y="132"/>
                      <a:pt x="119" y="97"/>
                    </a:cubicBezTo>
                    <a:cubicBezTo>
                      <a:pt x="145" y="57"/>
                      <a:pt x="122" y="0"/>
                      <a:pt x="122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5"/>
              <p:cNvSpPr/>
              <p:nvPr/>
            </p:nvSpPr>
            <p:spPr>
              <a:xfrm>
                <a:off x="2396148" y="3022565"/>
                <a:ext cx="37068" cy="4898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59" extrusionOk="0">
                    <a:moveTo>
                      <a:pt x="147" y="0"/>
                    </a:moveTo>
                    <a:cubicBezTo>
                      <a:pt x="147" y="0"/>
                      <a:pt x="55" y="23"/>
                      <a:pt x="29" y="92"/>
                    </a:cubicBezTo>
                    <a:cubicBezTo>
                      <a:pt x="1" y="163"/>
                      <a:pt x="9" y="236"/>
                      <a:pt x="48" y="253"/>
                    </a:cubicBezTo>
                    <a:cubicBezTo>
                      <a:pt x="55" y="256"/>
                      <a:pt x="62" y="258"/>
                      <a:pt x="69" y="258"/>
                    </a:cubicBezTo>
                    <a:cubicBezTo>
                      <a:pt x="105" y="258"/>
                      <a:pt x="145" y="220"/>
                      <a:pt x="169" y="161"/>
                    </a:cubicBezTo>
                    <a:cubicBezTo>
                      <a:pt x="195" y="92"/>
                      <a:pt x="147" y="0"/>
                      <a:pt x="147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5"/>
              <p:cNvSpPr/>
              <p:nvPr/>
            </p:nvSpPr>
            <p:spPr>
              <a:xfrm>
                <a:off x="2375345" y="3195233"/>
                <a:ext cx="37068" cy="48794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58" extrusionOk="0">
                    <a:moveTo>
                      <a:pt x="148" y="0"/>
                    </a:moveTo>
                    <a:cubicBezTo>
                      <a:pt x="148" y="0"/>
                      <a:pt x="56" y="21"/>
                      <a:pt x="29" y="92"/>
                    </a:cubicBezTo>
                    <a:cubicBezTo>
                      <a:pt x="1" y="161"/>
                      <a:pt x="10" y="234"/>
                      <a:pt x="49" y="253"/>
                    </a:cubicBezTo>
                    <a:cubicBezTo>
                      <a:pt x="55" y="256"/>
                      <a:pt x="61" y="257"/>
                      <a:pt x="68" y="257"/>
                    </a:cubicBezTo>
                    <a:cubicBezTo>
                      <a:pt x="104" y="257"/>
                      <a:pt x="145" y="219"/>
                      <a:pt x="169" y="161"/>
                    </a:cubicBezTo>
                    <a:cubicBezTo>
                      <a:pt x="196" y="90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5"/>
              <p:cNvSpPr/>
              <p:nvPr/>
            </p:nvSpPr>
            <p:spPr>
              <a:xfrm>
                <a:off x="2379506" y="2959209"/>
                <a:ext cx="23829" cy="3234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96" y="1"/>
                    </a:moveTo>
                    <a:cubicBezTo>
                      <a:pt x="96" y="1"/>
                      <a:pt x="36" y="17"/>
                      <a:pt x="18" y="63"/>
                    </a:cubicBezTo>
                    <a:cubicBezTo>
                      <a:pt x="0" y="107"/>
                      <a:pt x="5" y="155"/>
                      <a:pt x="30" y="167"/>
                    </a:cubicBezTo>
                    <a:cubicBezTo>
                      <a:pt x="35" y="169"/>
                      <a:pt x="39" y="170"/>
                      <a:pt x="44" y="170"/>
                    </a:cubicBezTo>
                    <a:cubicBezTo>
                      <a:pt x="68" y="170"/>
                      <a:pt x="93" y="145"/>
                      <a:pt x="108" y="107"/>
                    </a:cubicBezTo>
                    <a:cubicBezTo>
                      <a:pt x="126" y="61"/>
                      <a:pt x="96" y="1"/>
                      <a:pt x="96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5"/>
              <p:cNvSpPr/>
              <p:nvPr/>
            </p:nvSpPr>
            <p:spPr>
              <a:xfrm>
                <a:off x="2348679" y="3115613"/>
                <a:ext cx="24207" cy="32151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70" extrusionOk="0">
                    <a:moveTo>
                      <a:pt x="96" y="0"/>
                    </a:moveTo>
                    <a:cubicBezTo>
                      <a:pt x="96" y="0"/>
                      <a:pt x="36" y="16"/>
                      <a:pt x="18" y="62"/>
                    </a:cubicBezTo>
                    <a:cubicBezTo>
                      <a:pt x="0" y="106"/>
                      <a:pt x="8" y="154"/>
                      <a:pt x="32" y="166"/>
                    </a:cubicBezTo>
                    <a:cubicBezTo>
                      <a:pt x="36" y="168"/>
                      <a:pt x="41" y="169"/>
                      <a:pt x="45" y="169"/>
                    </a:cubicBezTo>
                    <a:cubicBezTo>
                      <a:pt x="68" y="169"/>
                      <a:pt x="95" y="145"/>
                      <a:pt x="110" y="106"/>
                    </a:cubicBezTo>
                    <a:cubicBezTo>
                      <a:pt x="128" y="60"/>
                      <a:pt x="96" y="0"/>
                      <a:pt x="96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5"/>
              <p:cNvSpPr/>
              <p:nvPr/>
            </p:nvSpPr>
            <p:spPr>
              <a:xfrm>
                <a:off x="2467068" y="3037884"/>
                <a:ext cx="15697" cy="22127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 extrusionOk="0">
                    <a:moveTo>
                      <a:pt x="68" y="1"/>
                    </a:moveTo>
                    <a:cubicBezTo>
                      <a:pt x="45" y="6"/>
                      <a:pt x="25" y="22"/>
                      <a:pt x="13" y="43"/>
                    </a:cubicBezTo>
                    <a:cubicBezTo>
                      <a:pt x="1" y="73"/>
                      <a:pt x="6" y="107"/>
                      <a:pt x="24" y="114"/>
                    </a:cubicBezTo>
                    <a:cubicBezTo>
                      <a:pt x="26" y="115"/>
                      <a:pt x="29" y="116"/>
                      <a:pt x="33" y="116"/>
                    </a:cubicBezTo>
                    <a:cubicBezTo>
                      <a:pt x="48" y="116"/>
                      <a:pt x="67" y="99"/>
                      <a:pt x="77" y="73"/>
                    </a:cubicBezTo>
                    <a:cubicBezTo>
                      <a:pt x="82" y="48"/>
                      <a:pt x="79" y="24"/>
                      <a:pt x="68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5"/>
              <p:cNvSpPr/>
              <p:nvPr/>
            </p:nvSpPr>
            <p:spPr>
              <a:xfrm>
                <a:off x="2430568" y="3125825"/>
                <a:ext cx="24396" cy="3234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71" extrusionOk="0">
                    <a:moveTo>
                      <a:pt x="98" y="1"/>
                    </a:moveTo>
                    <a:cubicBezTo>
                      <a:pt x="98" y="1"/>
                      <a:pt x="36" y="15"/>
                      <a:pt x="19" y="61"/>
                    </a:cubicBezTo>
                    <a:cubicBezTo>
                      <a:pt x="1" y="107"/>
                      <a:pt x="8" y="155"/>
                      <a:pt x="33" y="167"/>
                    </a:cubicBezTo>
                    <a:cubicBezTo>
                      <a:pt x="37" y="169"/>
                      <a:pt x="41" y="170"/>
                      <a:pt x="45" y="170"/>
                    </a:cubicBezTo>
                    <a:cubicBezTo>
                      <a:pt x="68" y="170"/>
                      <a:pt x="96" y="144"/>
                      <a:pt x="111" y="105"/>
                    </a:cubicBezTo>
                    <a:cubicBezTo>
                      <a:pt x="128" y="61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5"/>
              <p:cNvSpPr/>
              <p:nvPr/>
            </p:nvSpPr>
            <p:spPr>
              <a:xfrm>
                <a:off x="2624983" y="2779544"/>
                <a:ext cx="230348" cy="149785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792" extrusionOk="0">
                    <a:moveTo>
                      <a:pt x="199" y="1"/>
                    </a:moveTo>
                    <a:cubicBezTo>
                      <a:pt x="136" y="1"/>
                      <a:pt x="90" y="17"/>
                      <a:pt x="68" y="52"/>
                    </a:cubicBezTo>
                    <a:cubicBezTo>
                      <a:pt x="1" y="160"/>
                      <a:pt x="188" y="401"/>
                      <a:pt x="487" y="590"/>
                    </a:cubicBezTo>
                    <a:cubicBezTo>
                      <a:pt x="688" y="719"/>
                      <a:pt x="889" y="792"/>
                      <a:pt x="1020" y="792"/>
                    </a:cubicBezTo>
                    <a:cubicBezTo>
                      <a:pt x="1082" y="792"/>
                      <a:pt x="1128" y="775"/>
                      <a:pt x="1150" y="740"/>
                    </a:cubicBezTo>
                    <a:cubicBezTo>
                      <a:pt x="1218" y="634"/>
                      <a:pt x="1030" y="394"/>
                      <a:pt x="731" y="203"/>
                    </a:cubicBezTo>
                    <a:cubicBezTo>
                      <a:pt x="530" y="73"/>
                      <a:pt x="329" y="1"/>
                      <a:pt x="199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5"/>
              <p:cNvSpPr/>
              <p:nvPr/>
            </p:nvSpPr>
            <p:spPr>
              <a:xfrm>
                <a:off x="2811833" y="2525932"/>
                <a:ext cx="691234" cy="678382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3587" extrusionOk="0">
                    <a:moveTo>
                      <a:pt x="2415" y="0"/>
                    </a:moveTo>
                    <a:cubicBezTo>
                      <a:pt x="2185" y="0"/>
                      <a:pt x="1928" y="68"/>
                      <a:pt x="1652" y="217"/>
                    </a:cubicBezTo>
                    <a:cubicBezTo>
                      <a:pt x="1540" y="199"/>
                      <a:pt x="1433" y="190"/>
                      <a:pt x="1332" y="190"/>
                    </a:cubicBezTo>
                    <a:cubicBezTo>
                      <a:pt x="486" y="190"/>
                      <a:pt x="0" y="796"/>
                      <a:pt x="120" y="1607"/>
                    </a:cubicBezTo>
                    <a:cubicBezTo>
                      <a:pt x="250" y="2490"/>
                      <a:pt x="1561" y="3587"/>
                      <a:pt x="2100" y="3587"/>
                    </a:cubicBezTo>
                    <a:cubicBezTo>
                      <a:pt x="2117" y="3587"/>
                      <a:pt x="2133" y="3586"/>
                      <a:pt x="2149" y="3583"/>
                    </a:cubicBezTo>
                    <a:cubicBezTo>
                      <a:pt x="2696" y="3504"/>
                      <a:pt x="3655" y="2016"/>
                      <a:pt x="3520" y="1107"/>
                    </a:cubicBezTo>
                    <a:cubicBezTo>
                      <a:pt x="3423" y="450"/>
                      <a:pt x="3009" y="0"/>
                      <a:pt x="2415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5"/>
              <p:cNvSpPr/>
              <p:nvPr/>
            </p:nvSpPr>
            <p:spPr>
              <a:xfrm>
                <a:off x="3319620" y="2919494"/>
                <a:ext cx="32150" cy="510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0" extrusionOk="0">
                    <a:moveTo>
                      <a:pt x="99" y="0"/>
                    </a:moveTo>
                    <a:cubicBezTo>
                      <a:pt x="99" y="0"/>
                      <a:pt x="14" y="59"/>
                      <a:pt x="7" y="133"/>
                    </a:cubicBezTo>
                    <a:cubicBezTo>
                      <a:pt x="0" y="207"/>
                      <a:pt x="28" y="269"/>
                      <a:pt x="71" y="269"/>
                    </a:cubicBezTo>
                    <a:cubicBezTo>
                      <a:pt x="71" y="269"/>
                      <a:pt x="72" y="269"/>
                      <a:pt x="73" y="269"/>
                    </a:cubicBezTo>
                    <a:cubicBezTo>
                      <a:pt x="115" y="269"/>
                      <a:pt x="156" y="210"/>
                      <a:pt x="163" y="137"/>
                    </a:cubicBezTo>
                    <a:cubicBezTo>
                      <a:pt x="170" y="62"/>
                      <a:pt x="99" y="0"/>
                      <a:pt x="99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5"/>
              <p:cNvSpPr/>
              <p:nvPr/>
            </p:nvSpPr>
            <p:spPr>
              <a:xfrm>
                <a:off x="3258913" y="3082327"/>
                <a:ext cx="32718" cy="5106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70" extrusionOk="0">
                    <a:moveTo>
                      <a:pt x="102" y="1"/>
                    </a:moveTo>
                    <a:cubicBezTo>
                      <a:pt x="102" y="1"/>
                      <a:pt x="17" y="59"/>
                      <a:pt x="10" y="134"/>
                    </a:cubicBezTo>
                    <a:cubicBezTo>
                      <a:pt x="1" y="208"/>
                      <a:pt x="31" y="268"/>
                      <a:pt x="73" y="270"/>
                    </a:cubicBezTo>
                    <a:cubicBezTo>
                      <a:pt x="114" y="270"/>
                      <a:pt x="157" y="211"/>
                      <a:pt x="165" y="137"/>
                    </a:cubicBezTo>
                    <a:cubicBezTo>
                      <a:pt x="173" y="63"/>
                      <a:pt x="102" y="1"/>
                      <a:pt x="102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5"/>
              <p:cNvSpPr/>
              <p:nvPr/>
            </p:nvSpPr>
            <p:spPr>
              <a:xfrm>
                <a:off x="3378436" y="2875239"/>
                <a:ext cx="21181" cy="3366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78" extrusionOk="0">
                    <a:moveTo>
                      <a:pt x="66" y="1"/>
                    </a:moveTo>
                    <a:cubicBezTo>
                      <a:pt x="66" y="1"/>
                      <a:pt x="9" y="40"/>
                      <a:pt x="6" y="89"/>
                    </a:cubicBezTo>
                    <a:cubicBezTo>
                      <a:pt x="0" y="139"/>
                      <a:pt x="18" y="178"/>
                      <a:pt x="46" y="178"/>
                    </a:cubicBezTo>
                    <a:cubicBezTo>
                      <a:pt x="75" y="178"/>
                      <a:pt x="101" y="139"/>
                      <a:pt x="107" y="89"/>
                    </a:cubicBezTo>
                    <a:cubicBezTo>
                      <a:pt x="112" y="42"/>
                      <a:pt x="66" y="1"/>
                      <a:pt x="66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5"/>
              <p:cNvSpPr/>
              <p:nvPr/>
            </p:nvSpPr>
            <p:spPr>
              <a:xfrm>
                <a:off x="3334182" y="3027860"/>
                <a:ext cx="21371" cy="3366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78" extrusionOk="0">
                    <a:moveTo>
                      <a:pt x="66" y="1"/>
                    </a:moveTo>
                    <a:cubicBezTo>
                      <a:pt x="66" y="1"/>
                      <a:pt x="12" y="41"/>
                      <a:pt x="6" y="89"/>
                    </a:cubicBezTo>
                    <a:cubicBezTo>
                      <a:pt x="1" y="139"/>
                      <a:pt x="20" y="177"/>
                      <a:pt x="47" y="177"/>
                    </a:cubicBezTo>
                    <a:cubicBezTo>
                      <a:pt x="75" y="177"/>
                      <a:pt x="104" y="139"/>
                      <a:pt x="109" y="91"/>
                    </a:cubicBezTo>
                    <a:cubicBezTo>
                      <a:pt x="112" y="41"/>
                      <a:pt x="66" y="1"/>
                      <a:pt x="66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5"/>
              <p:cNvSpPr/>
              <p:nvPr/>
            </p:nvSpPr>
            <p:spPr>
              <a:xfrm>
                <a:off x="3273097" y="2907390"/>
                <a:ext cx="14184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3" extrusionOk="0">
                    <a:moveTo>
                      <a:pt x="46" y="1"/>
                    </a:moveTo>
                    <a:cubicBezTo>
                      <a:pt x="25" y="15"/>
                      <a:pt x="11" y="36"/>
                      <a:pt x="4" y="61"/>
                    </a:cubicBezTo>
                    <a:cubicBezTo>
                      <a:pt x="0" y="94"/>
                      <a:pt x="14" y="123"/>
                      <a:pt x="34" y="123"/>
                    </a:cubicBezTo>
                    <a:cubicBezTo>
                      <a:pt x="53" y="123"/>
                      <a:pt x="71" y="96"/>
                      <a:pt x="75" y="63"/>
                    </a:cubicBezTo>
                    <a:cubicBezTo>
                      <a:pt x="75" y="40"/>
                      <a:pt x="64" y="17"/>
                      <a:pt x="46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5"/>
              <p:cNvSpPr/>
              <p:nvPr/>
            </p:nvSpPr>
            <p:spPr>
              <a:xfrm>
                <a:off x="3256265" y="2999492"/>
                <a:ext cx="21560" cy="3366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8" extrusionOk="0">
                    <a:moveTo>
                      <a:pt x="66" y="0"/>
                    </a:moveTo>
                    <a:cubicBezTo>
                      <a:pt x="66" y="0"/>
                      <a:pt x="11" y="41"/>
                      <a:pt x="6" y="89"/>
                    </a:cubicBezTo>
                    <a:cubicBezTo>
                      <a:pt x="1" y="138"/>
                      <a:pt x="20" y="177"/>
                      <a:pt x="49" y="177"/>
                    </a:cubicBezTo>
                    <a:cubicBezTo>
                      <a:pt x="77" y="177"/>
                      <a:pt x="103" y="140"/>
                      <a:pt x="109" y="89"/>
                    </a:cubicBezTo>
                    <a:cubicBezTo>
                      <a:pt x="114" y="39"/>
                      <a:pt x="66" y="0"/>
                      <a:pt x="66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5"/>
              <p:cNvSpPr/>
              <p:nvPr/>
            </p:nvSpPr>
            <p:spPr>
              <a:xfrm>
                <a:off x="3189127" y="3066252"/>
                <a:ext cx="22505" cy="33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76" extrusionOk="0">
                    <a:moveTo>
                      <a:pt x="43" y="1"/>
                    </a:moveTo>
                    <a:cubicBezTo>
                      <a:pt x="43" y="1"/>
                      <a:pt x="0" y="52"/>
                      <a:pt x="11" y="102"/>
                    </a:cubicBezTo>
                    <a:cubicBezTo>
                      <a:pt x="19" y="144"/>
                      <a:pt x="43" y="176"/>
                      <a:pt x="68" y="176"/>
                    </a:cubicBezTo>
                    <a:cubicBezTo>
                      <a:pt x="70" y="176"/>
                      <a:pt x="73" y="175"/>
                      <a:pt x="76" y="174"/>
                    </a:cubicBezTo>
                    <a:cubicBezTo>
                      <a:pt x="105" y="167"/>
                      <a:pt x="119" y="121"/>
                      <a:pt x="108" y="73"/>
                    </a:cubicBezTo>
                    <a:cubicBezTo>
                      <a:pt x="99" y="26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5"/>
              <p:cNvSpPr/>
              <p:nvPr/>
            </p:nvSpPr>
            <p:spPr>
              <a:xfrm>
                <a:off x="3172674" y="2953536"/>
                <a:ext cx="22316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77" extrusionOk="0">
                    <a:moveTo>
                      <a:pt x="41" y="1"/>
                    </a:moveTo>
                    <a:cubicBezTo>
                      <a:pt x="41" y="1"/>
                      <a:pt x="1" y="54"/>
                      <a:pt x="9" y="102"/>
                    </a:cubicBezTo>
                    <a:cubicBezTo>
                      <a:pt x="17" y="145"/>
                      <a:pt x="43" y="177"/>
                      <a:pt x="68" y="177"/>
                    </a:cubicBezTo>
                    <a:cubicBezTo>
                      <a:pt x="70" y="177"/>
                      <a:pt x="72" y="177"/>
                      <a:pt x="75" y="176"/>
                    </a:cubicBezTo>
                    <a:cubicBezTo>
                      <a:pt x="103" y="167"/>
                      <a:pt x="117" y="123"/>
                      <a:pt x="108" y="75"/>
                    </a:cubicBezTo>
                    <a:cubicBezTo>
                      <a:pt x="100" y="26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5"/>
              <p:cNvSpPr/>
              <p:nvPr/>
            </p:nvSpPr>
            <p:spPr>
              <a:xfrm>
                <a:off x="3011355" y="2966018"/>
                <a:ext cx="39337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54" extrusionOk="0">
                    <a:moveTo>
                      <a:pt x="52" y="0"/>
                    </a:moveTo>
                    <a:cubicBezTo>
                      <a:pt x="52" y="0"/>
                      <a:pt x="1" y="82"/>
                      <a:pt x="31" y="151"/>
                    </a:cubicBezTo>
                    <a:cubicBezTo>
                      <a:pt x="56" y="212"/>
                      <a:pt x="103" y="254"/>
                      <a:pt x="142" y="254"/>
                    </a:cubicBezTo>
                    <a:cubicBezTo>
                      <a:pt x="147" y="254"/>
                      <a:pt x="152" y="253"/>
                      <a:pt x="157" y="251"/>
                    </a:cubicBezTo>
                    <a:cubicBezTo>
                      <a:pt x="197" y="237"/>
                      <a:pt x="208" y="172"/>
                      <a:pt x="180" y="103"/>
                    </a:cubicBezTo>
                    <a:cubicBezTo>
                      <a:pt x="149" y="32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5"/>
              <p:cNvSpPr/>
              <p:nvPr/>
            </p:nvSpPr>
            <p:spPr>
              <a:xfrm>
                <a:off x="3116505" y="3104455"/>
                <a:ext cx="38959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54" extrusionOk="0">
                    <a:moveTo>
                      <a:pt x="52" y="1"/>
                    </a:moveTo>
                    <a:cubicBezTo>
                      <a:pt x="52" y="1"/>
                      <a:pt x="0" y="82"/>
                      <a:pt x="29" y="151"/>
                    </a:cubicBezTo>
                    <a:cubicBezTo>
                      <a:pt x="54" y="212"/>
                      <a:pt x="102" y="254"/>
                      <a:pt x="142" y="254"/>
                    </a:cubicBezTo>
                    <a:cubicBezTo>
                      <a:pt x="147" y="254"/>
                      <a:pt x="151" y="253"/>
                      <a:pt x="156" y="252"/>
                    </a:cubicBezTo>
                    <a:cubicBezTo>
                      <a:pt x="197" y="238"/>
                      <a:pt x="206" y="172"/>
                      <a:pt x="177" y="101"/>
                    </a:cubicBezTo>
                    <a:cubicBezTo>
                      <a:pt x="149" y="32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5"/>
              <p:cNvSpPr/>
              <p:nvPr/>
            </p:nvSpPr>
            <p:spPr>
              <a:xfrm>
                <a:off x="2951782" y="2939162"/>
                <a:ext cx="26099" cy="3158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35" y="1"/>
                    </a:moveTo>
                    <a:cubicBezTo>
                      <a:pt x="35" y="1"/>
                      <a:pt x="1" y="54"/>
                      <a:pt x="20" y="98"/>
                    </a:cubicBezTo>
                    <a:cubicBezTo>
                      <a:pt x="38" y="139"/>
                      <a:pt x="69" y="167"/>
                      <a:pt x="94" y="167"/>
                    </a:cubicBezTo>
                    <a:cubicBezTo>
                      <a:pt x="97" y="167"/>
                      <a:pt x="100" y="166"/>
                      <a:pt x="104" y="165"/>
                    </a:cubicBezTo>
                    <a:cubicBezTo>
                      <a:pt x="130" y="156"/>
                      <a:pt x="137" y="112"/>
                      <a:pt x="118" y="68"/>
                    </a:cubicBezTo>
                    <a:cubicBezTo>
                      <a:pt x="98" y="22"/>
                      <a:pt x="35" y="1"/>
                      <a:pt x="35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5"/>
              <p:cNvSpPr/>
              <p:nvPr/>
            </p:nvSpPr>
            <p:spPr>
              <a:xfrm>
                <a:off x="3038588" y="3072682"/>
                <a:ext cx="25531" cy="31583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67" extrusionOk="0">
                    <a:moveTo>
                      <a:pt x="32" y="1"/>
                    </a:moveTo>
                    <a:cubicBezTo>
                      <a:pt x="32" y="1"/>
                      <a:pt x="0" y="54"/>
                      <a:pt x="18" y="98"/>
                    </a:cubicBezTo>
                    <a:cubicBezTo>
                      <a:pt x="35" y="138"/>
                      <a:pt x="66" y="167"/>
                      <a:pt x="91" y="167"/>
                    </a:cubicBezTo>
                    <a:cubicBezTo>
                      <a:pt x="95" y="167"/>
                      <a:pt x="98" y="166"/>
                      <a:pt x="101" y="165"/>
                    </a:cubicBezTo>
                    <a:cubicBezTo>
                      <a:pt x="128" y="156"/>
                      <a:pt x="135" y="112"/>
                      <a:pt x="115" y="68"/>
                    </a:cubicBezTo>
                    <a:cubicBezTo>
                      <a:pt x="96" y="22"/>
                      <a:pt x="32" y="1"/>
                      <a:pt x="32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5"/>
              <p:cNvSpPr/>
              <p:nvPr/>
            </p:nvSpPr>
            <p:spPr>
              <a:xfrm>
                <a:off x="3069036" y="2938595"/>
                <a:ext cx="16264" cy="2156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14" extrusionOk="0">
                    <a:moveTo>
                      <a:pt x="16" y="0"/>
                    </a:moveTo>
                    <a:cubicBezTo>
                      <a:pt x="4" y="20"/>
                      <a:pt x="0" y="44"/>
                      <a:pt x="5" y="66"/>
                    </a:cubicBezTo>
                    <a:cubicBezTo>
                      <a:pt x="18" y="93"/>
                      <a:pt x="38" y="113"/>
                      <a:pt x="56" y="113"/>
                    </a:cubicBezTo>
                    <a:cubicBezTo>
                      <a:pt x="59" y="113"/>
                      <a:pt x="61" y="113"/>
                      <a:pt x="64" y="112"/>
                    </a:cubicBezTo>
                    <a:cubicBezTo>
                      <a:pt x="81" y="106"/>
                      <a:pt x="85" y="76"/>
                      <a:pt x="73" y="46"/>
                    </a:cubicBezTo>
                    <a:cubicBezTo>
                      <a:pt x="60" y="23"/>
                      <a:pt x="39" y="7"/>
                      <a:pt x="16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5"/>
              <p:cNvSpPr/>
              <p:nvPr/>
            </p:nvSpPr>
            <p:spPr>
              <a:xfrm>
                <a:off x="3104402" y="3023132"/>
                <a:ext cx="25909" cy="31394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6" extrusionOk="0">
                    <a:moveTo>
                      <a:pt x="34" y="1"/>
                    </a:moveTo>
                    <a:cubicBezTo>
                      <a:pt x="34" y="1"/>
                      <a:pt x="1" y="52"/>
                      <a:pt x="20" y="98"/>
                    </a:cubicBezTo>
                    <a:cubicBezTo>
                      <a:pt x="37" y="138"/>
                      <a:pt x="68" y="165"/>
                      <a:pt x="93" y="165"/>
                    </a:cubicBezTo>
                    <a:cubicBezTo>
                      <a:pt x="97" y="165"/>
                      <a:pt x="100" y="165"/>
                      <a:pt x="103" y="164"/>
                    </a:cubicBezTo>
                    <a:cubicBezTo>
                      <a:pt x="130" y="156"/>
                      <a:pt x="137" y="112"/>
                      <a:pt x="117" y="66"/>
                    </a:cubicBezTo>
                    <a:cubicBezTo>
                      <a:pt x="100" y="22"/>
                      <a:pt x="34" y="1"/>
                      <a:pt x="34" y="1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5"/>
              <p:cNvSpPr/>
              <p:nvPr/>
            </p:nvSpPr>
            <p:spPr>
              <a:xfrm>
                <a:off x="3008329" y="2576805"/>
                <a:ext cx="247558" cy="9796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18" extrusionOk="0">
                    <a:moveTo>
                      <a:pt x="921" y="0"/>
                    </a:moveTo>
                    <a:cubicBezTo>
                      <a:pt x="827" y="0"/>
                      <a:pt x="720" y="11"/>
                      <a:pt x="609" y="33"/>
                    </a:cubicBezTo>
                    <a:cubicBezTo>
                      <a:pt x="263" y="104"/>
                      <a:pt x="1" y="261"/>
                      <a:pt x="26" y="387"/>
                    </a:cubicBezTo>
                    <a:cubicBezTo>
                      <a:pt x="44" y="470"/>
                      <a:pt x="187" y="518"/>
                      <a:pt x="385" y="518"/>
                    </a:cubicBezTo>
                    <a:cubicBezTo>
                      <a:pt x="480" y="518"/>
                      <a:pt x="587" y="507"/>
                      <a:pt x="700" y="484"/>
                    </a:cubicBezTo>
                    <a:cubicBezTo>
                      <a:pt x="1048" y="415"/>
                      <a:pt x="1308" y="257"/>
                      <a:pt x="1283" y="132"/>
                    </a:cubicBezTo>
                    <a:cubicBezTo>
                      <a:pt x="1267" y="48"/>
                      <a:pt x="1121" y="0"/>
                      <a:pt x="921" y="0"/>
                    </a:cubicBezTo>
                    <a:close/>
                  </a:path>
                </a:pathLst>
              </a:custGeom>
              <a:solidFill>
                <a:srgbClr val="AF2C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5"/>
              <p:cNvSpPr/>
              <p:nvPr/>
            </p:nvSpPr>
            <p:spPr>
              <a:xfrm>
                <a:off x="2317474" y="1660511"/>
                <a:ext cx="1382656" cy="76784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406" extrusionOk="0">
                    <a:moveTo>
                      <a:pt x="205" y="1"/>
                    </a:moveTo>
                    <a:cubicBezTo>
                      <a:pt x="93" y="1"/>
                      <a:pt x="1" y="91"/>
                      <a:pt x="1" y="204"/>
                    </a:cubicBezTo>
                    <a:cubicBezTo>
                      <a:pt x="1" y="315"/>
                      <a:pt x="93" y="406"/>
                      <a:pt x="205" y="406"/>
                    </a:cubicBezTo>
                    <a:cubicBezTo>
                      <a:pt x="207" y="406"/>
                      <a:pt x="209" y="406"/>
                      <a:pt x="211" y="406"/>
                    </a:cubicBezTo>
                    <a:lnTo>
                      <a:pt x="7102" y="406"/>
                    </a:lnTo>
                    <a:cubicBezTo>
                      <a:pt x="7104" y="406"/>
                      <a:pt x="7106" y="406"/>
                      <a:pt x="7108" y="406"/>
                    </a:cubicBezTo>
                    <a:cubicBezTo>
                      <a:pt x="7220" y="406"/>
                      <a:pt x="7310" y="315"/>
                      <a:pt x="7310" y="204"/>
                    </a:cubicBezTo>
                    <a:cubicBezTo>
                      <a:pt x="7310" y="91"/>
                      <a:pt x="7220" y="1"/>
                      <a:pt x="7108" y="1"/>
                    </a:cubicBezTo>
                    <a:cubicBezTo>
                      <a:pt x="7106" y="1"/>
                      <a:pt x="7104" y="1"/>
                      <a:pt x="7102" y="1"/>
                    </a:cubicBezTo>
                    <a:lnTo>
                      <a:pt x="211" y="1"/>
                    </a:lnTo>
                    <a:cubicBezTo>
                      <a:pt x="209" y="1"/>
                      <a:pt x="207" y="1"/>
                      <a:pt x="205" y="1"/>
                    </a:cubicBezTo>
                    <a:close/>
                  </a:path>
                </a:pathLst>
              </a:custGeom>
              <a:solidFill>
                <a:srgbClr val="6BB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5"/>
              <p:cNvSpPr/>
              <p:nvPr/>
            </p:nvSpPr>
            <p:spPr>
              <a:xfrm>
                <a:off x="2313881" y="1784008"/>
                <a:ext cx="717710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404" extrusionOk="0">
                    <a:moveTo>
                      <a:pt x="200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2" y="404"/>
                      <a:pt x="203" y="404"/>
                    </a:cubicBezTo>
                    <a:cubicBezTo>
                      <a:pt x="205" y="404"/>
                      <a:pt x="207" y="404"/>
                      <a:pt x="209" y="404"/>
                    </a:cubicBezTo>
                    <a:lnTo>
                      <a:pt x="3600" y="404"/>
                    </a:lnTo>
                    <a:cubicBezTo>
                      <a:pt x="3708" y="400"/>
                      <a:pt x="3795" y="310"/>
                      <a:pt x="3795" y="202"/>
                    </a:cubicBezTo>
                    <a:cubicBezTo>
                      <a:pt x="3795" y="92"/>
                      <a:pt x="3708" y="4"/>
                      <a:pt x="3600" y="1"/>
                    </a:cubicBezTo>
                    <a:lnTo>
                      <a:pt x="209" y="1"/>
                    </a:lnTo>
                    <a:cubicBezTo>
                      <a:pt x="206" y="0"/>
                      <a:pt x="203" y="0"/>
                      <a:pt x="200" y="0"/>
                    </a:cubicBezTo>
                    <a:close/>
                  </a:path>
                </a:pathLst>
              </a:custGeom>
              <a:solidFill>
                <a:srgbClr val="6BB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5"/>
              <p:cNvSpPr/>
              <p:nvPr/>
            </p:nvSpPr>
            <p:spPr>
              <a:xfrm>
                <a:off x="2531936" y="4150675"/>
                <a:ext cx="89832" cy="8699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60" extrusionOk="0">
                    <a:moveTo>
                      <a:pt x="93" y="1"/>
                    </a:moveTo>
                    <a:cubicBezTo>
                      <a:pt x="80" y="1"/>
                      <a:pt x="69" y="4"/>
                      <a:pt x="61" y="11"/>
                    </a:cubicBezTo>
                    <a:cubicBezTo>
                      <a:pt x="1" y="59"/>
                      <a:pt x="111" y="289"/>
                      <a:pt x="181" y="373"/>
                    </a:cubicBezTo>
                    <a:cubicBezTo>
                      <a:pt x="227" y="429"/>
                      <a:pt x="289" y="460"/>
                      <a:pt x="343" y="460"/>
                    </a:cubicBezTo>
                    <a:cubicBezTo>
                      <a:pt x="370" y="460"/>
                      <a:pt x="395" y="452"/>
                      <a:pt x="415" y="435"/>
                    </a:cubicBezTo>
                    <a:cubicBezTo>
                      <a:pt x="475" y="388"/>
                      <a:pt x="466" y="278"/>
                      <a:pt x="395" y="195"/>
                    </a:cubicBezTo>
                    <a:cubicBezTo>
                      <a:pt x="336" y="122"/>
                      <a:pt x="175" y="1"/>
                      <a:pt x="93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5"/>
              <p:cNvSpPr/>
              <p:nvPr/>
            </p:nvSpPr>
            <p:spPr>
              <a:xfrm>
                <a:off x="3429309" y="4159942"/>
                <a:ext cx="54656" cy="10458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53" extrusionOk="0">
                    <a:moveTo>
                      <a:pt x="132" y="1"/>
                    </a:moveTo>
                    <a:cubicBezTo>
                      <a:pt x="131" y="1"/>
                      <a:pt x="130" y="1"/>
                      <a:pt x="129" y="1"/>
                    </a:cubicBezTo>
                    <a:cubicBezTo>
                      <a:pt x="53" y="4"/>
                      <a:pt x="0" y="252"/>
                      <a:pt x="6" y="362"/>
                    </a:cubicBezTo>
                    <a:cubicBezTo>
                      <a:pt x="9" y="469"/>
                      <a:pt x="74" y="553"/>
                      <a:pt x="148" y="553"/>
                    </a:cubicBezTo>
                    <a:cubicBezTo>
                      <a:pt x="149" y="553"/>
                      <a:pt x="151" y="553"/>
                      <a:pt x="152" y="553"/>
                    </a:cubicBezTo>
                    <a:cubicBezTo>
                      <a:pt x="230" y="549"/>
                      <a:pt x="289" y="459"/>
                      <a:pt x="283" y="349"/>
                    </a:cubicBezTo>
                    <a:cubicBezTo>
                      <a:pt x="280" y="241"/>
                      <a:pt x="207" y="1"/>
                      <a:pt x="132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5"/>
              <p:cNvSpPr/>
              <p:nvPr/>
            </p:nvSpPr>
            <p:spPr>
              <a:xfrm>
                <a:off x="2357757" y="3884770"/>
                <a:ext cx="86050" cy="89266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72" extrusionOk="0">
                    <a:moveTo>
                      <a:pt x="129" y="0"/>
                    </a:moveTo>
                    <a:cubicBezTo>
                      <a:pt x="104" y="0"/>
                      <a:pt x="81" y="7"/>
                      <a:pt x="62" y="21"/>
                    </a:cubicBezTo>
                    <a:cubicBezTo>
                      <a:pt x="0" y="67"/>
                      <a:pt x="4" y="175"/>
                      <a:pt x="69" y="263"/>
                    </a:cubicBezTo>
                    <a:cubicBezTo>
                      <a:pt x="127" y="340"/>
                      <a:pt x="286" y="472"/>
                      <a:pt x="366" y="472"/>
                    </a:cubicBezTo>
                    <a:cubicBezTo>
                      <a:pt x="378" y="472"/>
                      <a:pt x="387" y="469"/>
                      <a:pt x="395" y="463"/>
                    </a:cubicBezTo>
                    <a:cubicBezTo>
                      <a:pt x="455" y="417"/>
                      <a:pt x="358" y="182"/>
                      <a:pt x="292" y="95"/>
                    </a:cubicBezTo>
                    <a:cubicBezTo>
                      <a:pt x="247" y="34"/>
                      <a:pt x="184" y="0"/>
                      <a:pt x="129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5"/>
              <p:cNvSpPr/>
              <p:nvPr/>
            </p:nvSpPr>
            <p:spPr>
              <a:xfrm>
                <a:off x="3106860" y="4019047"/>
                <a:ext cx="57682" cy="10439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52" extrusionOk="0">
                    <a:moveTo>
                      <a:pt x="165" y="0"/>
                    </a:moveTo>
                    <a:cubicBezTo>
                      <a:pt x="92" y="0"/>
                      <a:pt x="26" y="77"/>
                      <a:pt x="12" y="180"/>
                    </a:cubicBezTo>
                    <a:cubicBezTo>
                      <a:pt x="0" y="288"/>
                      <a:pt x="30" y="541"/>
                      <a:pt x="108" y="551"/>
                    </a:cubicBezTo>
                    <a:cubicBezTo>
                      <a:pt x="109" y="551"/>
                      <a:pt x="111" y="551"/>
                      <a:pt x="112" y="551"/>
                    </a:cubicBezTo>
                    <a:cubicBezTo>
                      <a:pt x="187" y="551"/>
                      <a:pt x="276" y="321"/>
                      <a:pt x="290" y="215"/>
                    </a:cubicBezTo>
                    <a:cubicBezTo>
                      <a:pt x="304" y="107"/>
                      <a:pt x="253" y="12"/>
                      <a:pt x="177" y="1"/>
                    </a:cubicBezTo>
                    <a:cubicBezTo>
                      <a:pt x="173" y="1"/>
                      <a:pt x="169" y="0"/>
                      <a:pt x="165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5"/>
              <p:cNvSpPr/>
              <p:nvPr/>
            </p:nvSpPr>
            <p:spPr>
              <a:xfrm>
                <a:off x="2773631" y="3754655"/>
                <a:ext cx="57682" cy="10439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52" extrusionOk="0">
                    <a:moveTo>
                      <a:pt x="165" y="1"/>
                    </a:moveTo>
                    <a:cubicBezTo>
                      <a:pt x="92" y="1"/>
                      <a:pt x="26" y="78"/>
                      <a:pt x="12" y="180"/>
                    </a:cubicBezTo>
                    <a:cubicBezTo>
                      <a:pt x="0" y="288"/>
                      <a:pt x="30" y="541"/>
                      <a:pt x="108" y="552"/>
                    </a:cubicBezTo>
                    <a:cubicBezTo>
                      <a:pt x="109" y="552"/>
                      <a:pt x="111" y="552"/>
                      <a:pt x="112" y="552"/>
                    </a:cubicBezTo>
                    <a:cubicBezTo>
                      <a:pt x="187" y="552"/>
                      <a:pt x="276" y="321"/>
                      <a:pt x="290" y="216"/>
                    </a:cubicBezTo>
                    <a:cubicBezTo>
                      <a:pt x="304" y="108"/>
                      <a:pt x="253" y="12"/>
                      <a:pt x="177" y="2"/>
                    </a:cubicBezTo>
                    <a:cubicBezTo>
                      <a:pt x="173" y="1"/>
                      <a:pt x="169" y="1"/>
                      <a:pt x="165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5"/>
              <p:cNvSpPr/>
              <p:nvPr/>
            </p:nvSpPr>
            <p:spPr>
              <a:xfrm>
                <a:off x="3056933" y="3546999"/>
                <a:ext cx="108933" cy="57304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03" extrusionOk="0">
                    <a:moveTo>
                      <a:pt x="400" y="1"/>
                    </a:moveTo>
                    <a:cubicBezTo>
                      <a:pt x="376" y="1"/>
                      <a:pt x="351" y="4"/>
                      <a:pt x="326" y="12"/>
                    </a:cubicBezTo>
                    <a:cubicBezTo>
                      <a:pt x="220" y="43"/>
                      <a:pt x="0" y="171"/>
                      <a:pt x="22" y="245"/>
                    </a:cubicBezTo>
                    <a:cubicBezTo>
                      <a:pt x="34" y="287"/>
                      <a:pt x="121" y="303"/>
                      <a:pt x="213" y="303"/>
                    </a:cubicBezTo>
                    <a:cubicBezTo>
                      <a:pt x="283" y="303"/>
                      <a:pt x="357" y="294"/>
                      <a:pt x="402" y="280"/>
                    </a:cubicBezTo>
                    <a:cubicBezTo>
                      <a:pt x="508" y="250"/>
                      <a:pt x="575" y="165"/>
                      <a:pt x="554" y="91"/>
                    </a:cubicBezTo>
                    <a:cubicBezTo>
                      <a:pt x="538" y="35"/>
                      <a:pt x="475" y="1"/>
                      <a:pt x="400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5"/>
              <p:cNvSpPr/>
              <p:nvPr/>
            </p:nvSpPr>
            <p:spPr>
              <a:xfrm>
                <a:off x="2779872" y="3440335"/>
                <a:ext cx="10590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0" extrusionOk="0">
                    <a:moveTo>
                      <a:pt x="158" y="1"/>
                    </a:moveTo>
                    <a:cubicBezTo>
                      <a:pt x="106" y="1"/>
                      <a:pt x="62" y="21"/>
                      <a:pt x="40" y="59"/>
                    </a:cubicBezTo>
                    <a:cubicBezTo>
                      <a:pt x="1" y="126"/>
                      <a:pt x="48" y="225"/>
                      <a:pt x="142" y="278"/>
                    </a:cubicBezTo>
                    <a:cubicBezTo>
                      <a:pt x="209" y="316"/>
                      <a:pt x="350" y="360"/>
                      <a:pt x="441" y="360"/>
                    </a:cubicBezTo>
                    <a:cubicBezTo>
                      <a:pt x="480" y="360"/>
                      <a:pt x="510" y="352"/>
                      <a:pt x="521" y="331"/>
                    </a:cubicBezTo>
                    <a:cubicBezTo>
                      <a:pt x="560" y="264"/>
                      <a:pt x="376" y="89"/>
                      <a:pt x="280" y="36"/>
                    </a:cubicBezTo>
                    <a:cubicBezTo>
                      <a:pt x="240" y="12"/>
                      <a:pt x="197" y="1"/>
                      <a:pt x="158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5"/>
              <p:cNvSpPr/>
              <p:nvPr/>
            </p:nvSpPr>
            <p:spPr>
              <a:xfrm>
                <a:off x="2377047" y="3474566"/>
                <a:ext cx="105718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360" extrusionOk="0">
                    <a:moveTo>
                      <a:pt x="158" y="0"/>
                    </a:moveTo>
                    <a:cubicBezTo>
                      <a:pt x="106" y="0"/>
                      <a:pt x="61" y="20"/>
                      <a:pt x="40" y="58"/>
                    </a:cubicBezTo>
                    <a:cubicBezTo>
                      <a:pt x="1" y="126"/>
                      <a:pt x="47" y="223"/>
                      <a:pt x="142" y="278"/>
                    </a:cubicBezTo>
                    <a:cubicBezTo>
                      <a:pt x="209" y="315"/>
                      <a:pt x="350" y="359"/>
                      <a:pt x="441" y="359"/>
                    </a:cubicBezTo>
                    <a:cubicBezTo>
                      <a:pt x="480" y="359"/>
                      <a:pt x="510" y="351"/>
                      <a:pt x="521" y="331"/>
                    </a:cubicBezTo>
                    <a:cubicBezTo>
                      <a:pt x="558" y="264"/>
                      <a:pt x="376" y="89"/>
                      <a:pt x="280" y="34"/>
                    </a:cubicBezTo>
                    <a:cubicBezTo>
                      <a:pt x="240" y="11"/>
                      <a:pt x="197" y="0"/>
                      <a:pt x="158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5"/>
              <p:cNvSpPr/>
              <p:nvPr/>
            </p:nvSpPr>
            <p:spPr>
              <a:xfrm>
                <a:off x="3600274" y="3652907"/>
                <a:ext cx="105529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558" h="360" extrusionOk="0">
                    <a:moveTo>
                      <a:pt x="156" y="0"/>
                    </a:moveTo>
                    <a:cubicBezTo>
                      <a:pt x="104" y="0"/>
                      <a:pt x="60" y="20"/>
                      <a:pt x="39" y="58"/>
                    </a:cubicBezTo>
                    <a:cubicBezTo>
                      <a:pt x="0" y="126"/>
                      <a:pt x="46" y="225"/>
                      <a:pt x="142" y="278"/>
                    </a:cubicBezTo>
                    <a:cubicBezTo>
                      <a:pt x="208" y="316"/>
                      <a:pt x="348" y="359"/>
                      <a:pt x="439" y="359"/>
                    </a:cubicBezTo>
                    <a:cubicBezTo>
                      <a:pt x="479" y="359"/>
                      <a:pt x="509" y="351"/>
                      <a:pt x="520" y="331"/>
                    </a:cubicBezTo>
                    <a:cubicBezTo>
                      <a:pt x="558" y="264"/>
                      <a:pt x="375" y="88"/>
                      <a:pt x="280" y="35"/>
                    </a:cubicBezTo>
                    <a:cubicBezTo>
                      <a:pt x="239" y="12"/>
                      <a:pt x="195" y="0"/>
                      <a:pt x="156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1" name="Google Shape;3131;p35"/>
            <p:cNvSpPr/>
            <p:nvPr/>
          </p:nvSpPr>
          <p:spPr>
            <a:xfrm>
              <a:off x="5867826" y="1933854"/>
              <a:ext cx="1805718" cy="2548426"/>
            </a:xfrm>
            <a:custGeom>
              <a:avLst/>
              <a:gdLst/>
              <a:ahLst/>
              <a:cxnLst/>
              <a:rect l="l" t="t" r="r" b="b"/>
              <a:pathLst>
                <a:path w="9548" h="13475" extrusionOk="0">
                  <a:moveTo>
                    <a:pt x="1334" y="0"/>
                  </a:moveTo>
                  <a:cubicBezTo>
                    <a:pt x="594" y="0"/>
                    <a:pt x="0" y="595"/>
                    <a:pt x="0" y="1334"/>
                  </a:cubicBezTo>
                  <a:lnTo>
                    <a:pt x="0" y="12141"/>
                  </a:lnTo>
                  <a:cubicBezTo>
                    <a:pt x="0" y="12880"/>
                    <a:pt x="594" y="13474"/>
                    <a:pt x="1334" y="13474"/>
                  </a:cubicBezTo>
                  <a:lnTo>
                    <a:pt x="8214" y="13474"/>
                  </a:lnTo>
                  <a:cubicBezTo>
                    <a:pt x="8953" y="13474"/>
                    <a:pt x="9547" y="12880"/>
                    <a:pt x="9547" y="12141"/>
                  </a:cubicBezTo>
                  <a:lnTo>
                    <a:pt x="9547" y="1334"/>
                  </a:lnTo>
                  <a:cubicBezTo>
                    <a:pt x="9547" y="595"/>
                    <a:pt x="8953" y="0"/>
                    <a:pt x="8214" y="0"/>
                  </a:cubicBezTo>
                  <a:close/>
                </a:path>
              </a:pathLst>
            </a:custGeom>
            <a:solidFill>
              <a:srgbClr val="DFF9F8">
                <a:alpha val="4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36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3137" name="Google Shape;3137;p36"/>
          <p:cNvSpPr/>
          <p:nvPr/>
        </p:nvSpPr>
        <p:spPr>
          <a:xfrm>
            <a:off x="4930199" y="2845227"/>
            <a:ext cx="69602" cy="179591"/>
          </a:xfrm>
          <a:custGeom>
            <a:avLst/>
            <a:gdLst/>
            <a:ahLst/>
            <a:cxnLst/>
            <a:rect l="l" t="t" r="r" b="b"/>
            <a:pathLst>
              <a:path w="374" h="965" extrusionOk="0">
                <a:moveTo>
                  <a:pt x="257" y="0"/>
                </a:moveTo>
                <a:cubicBezTo>
                  <a:pt x="99" y="32"/>
                  <a:pt x="1" y="260"/>
                  <a:pt x="35" y="521"/>
                </a:cubicBezTo>
                <a:cubicBezTo>
                  <a:pt x="65" y="757"/>
                  <a:pt x="195" y="938"/>
                  <a:pt x="338" y="964"/>
                </a:cubicBezTo>
                <a:cubicBezTo>
                  <a:pt x="374" y="823"/>
                  <a:pt x="359" y="676"/>
                  <a:pt x="299" y="546"/>
                </a:cubicBezTo>
                <a:cubicBezTo>
                  <a:pt x="293" y="535"/>
                  <a:pt x="289" y="525"/>
                  <a:pt x="284" y="514"/>
                </a:cubicBezTo>
                <a:cubicBezTo>
                  <a:pt x="271" y="493"/>
                  <a:pt x="263" y="469"/>
                  <a:pt x="252" y="448"/>
                </a:cubicBezTo>
                <a:cubicBezTo>
                  <a:pt x="235" y="393"/>
                  <a:pt x="222" y="337"/>
                  <a:pt x="218" y="280"/>
                </a:cubicBezTo>
                <a:cubicBezTo>
                  <a:pt x="208" y="205"/>
                  <a:pt x="195" y="105"/>
                  <a:pt x="242" y="21"/>
                </a:cubicBezTo>
                <a:cubicBezTo>
                  <a:pt x="246" y="13"/>
                  <a:pt x="250" y="7"/>
                  <a:pt x="257" y="0"/>
                </a:cubicBezTo>
                <a:close/>
              </a:path>
            </a:pathLst>
          </a:custGeom>
          <a:solidFill>
            <a:srgbClr val="FCE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6"/>
          <p:cNvSpPr/>
          <p:nvPr/>
        </p:nvSpPr>
        <p:spPr>
          <a:xfrm>
            <a:off x="4982308" y="2845971"/>
            <a:ext cx="72022" cy="177916"/>
          </a:xfrm>
          <a:custGeom>
            <a:avLst/>
            <a:gdLst/>
            <a:ahLst/>
            <a:cxnLst/>
            <a:rect l="l" t="t" r="r" b="b"/>
            <a:pathLst>
              <a:path w="387" h="956" extrusionOk="0">
                <a:moveTo>
                  <a:pt x="70" y="0"/>
                </a:moveTo>
                <a:cubicBezTo>
                  <a:pt x="64" y="9"/>
                  <a:pt x="60" y="15"/>
                  <a:pt x="53" y="24"/>
                </a:cubicBezTo>
                <a:cubicBezTo>
                  <a:pt x="45" y="35"/>
                  <a:pt x="38" y="45"/>
                  <a:pt x="32" y="56"/>
                </a:cubicBezTo>
                <a:cubicBezTo>
                  <a:pt x="0" y="111"/>
                  <a:pt x="4" y="184"/>
                  <a:pt x="15" y="265"/>
                </a:cubicBezTo>
                <a:cubicBezTo>
                  <a:pt x="21" y="316"/>
                  <a:pt x="32" y="367"/>
                  <a:pt x="47" y="416"/>
                </a:cubicBezTo>
                <a:cubicBezTo>
                  <a:pt x="55" y="435"/>
                  <a:pt x="64" y="455"/>
                  <a:pt x="75" y="474"/>
                </a:cubicBezTo>
                <a:cubicBezTo>
                  <a:pt x="79" y="485"/>
                  <a:pt x="85" y="497"/>
                  <a:pt x="90" y="508"/>
                </a:cubicBezTo>
                <a:cubicBezTo>
                  <a:pt x="154" y="649"/>
                  <a:pt x="173" y="807"/>
                  <a:pt x="141" y="956"/>
                </a:cubicBezTo>
                <a:cubicBezTo>
                  <a:pt x="292" y="917"/>
                  <a:pt x="386" y="694"/>
                  <a:pt x="354" y="438"/>
                </a:cubicBezTo>
                <a:cubicBezTo>
                  <a:pt x="324" y="214"/>
                  <a:pt x="205" y="39"/>
                  <a:pt x="70" y="0"/>
                </a:cubicBezTo>
                <a:close/>
              </a:path>
            </a:pathLst>
          </a:custGeom>
          <a:solidFill>
            <a:srgbClr val="FCE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6"/>
          <p:cNvSpPr/>
          <p:nvPr/>
        </p:nvSpPr>
        <p:spPr>
          <a:xfrm>
            <a:off x="4966676" y="2844296"/>
            <a:ext cx="47828" cy="181080"/>
          </a:xfrm>
          <a:custGeom>
            <a:avLst/>
            <a:gdLst/>
            <a:ahLst/>
            <a:cxnLst/>
            <a:rect l="l" t="t" r="r" b="b"/>
            <a:pathLst>
              <a:path w="257" h="973" extrusionOk="0">
                <a:moveTo>
                  <a:pt x="94" y="0"/>
                </a:moveTo>
                <a:cubicBezTo>
                  <a:pt x="88" y="0"/>
                  <a:pt x="82" y="0"/>
                  <a:pt x="75" y="1"/>
                </a:cubicBezTo>
                <a:cubicBezTo>
                  <a:pt x="71" y="3"/>
                  <a:pt x="65" y="3"/>
                  <a:pt x="61" y="5"/>
                </a:cubicBezTo>
                <a:cubicBezTo>
                  <a:pt x="56" y="12"/>
                  <a:pt x="52" y="18"/>
                  <a:pt x="48" y="26"/>
                </a:cubicBezTo>
                <a:cubicBezTo>
                  <a:pt x="1" y="110"/>
                  <a:pt x="14" y="210"/>
                  <a:pt x="22" y="285"/>
                </a:cubicBezTo>
                <a:cubicBezTo>
                  <a:pt x="29" y="342"/>
                  <a:pt x="39" y="398"/>
                  <a:pt x="58" y="453"/>
                </a:cubicBezTo>
                <a:cubicBezTo>
                  <a:pt x="67" y="474"/>
                  <a:pt x="78" y="498"/>
                  <a:pt x="88" y="519"/>
                </a:cubicBezTo>
                <a:cubicBezTo>
                  <a:pt x="95" y="530"/>
                  <a:pt x="99" y="540"/>
                  <a:pt x="103" y="551"/>
                </a:cubicBezTo>
                <a:cubicBezTo>
                  <a:pt x="165" y="681"/>
                  <a:pt x="178" y="828"/>
                  <a:pt x="144" y="969"/>
                </a:cubicBezTo>
                <a:cubicBezTo>
                  <a:pt x="155" y="972"/>
                  <a:pt x="166" y="973"/>
                  <a:pt x="178" y="973"/>
                </a:cubicBezTo>
                <a:cubicBezTo>
                  <a:pt x="186" y="973"/>
                  <a:pt x="195" y="972"/>
                  <a:pt x="203" y="971"/>
                </a:cubicBezTo>
                <a:cubicBezTo>
                  <a:pt x="210" y="969"/>
                  <a:pt x="218" y="969"/>
                  <a:pt x="225" y="967"/>
                </a:cubicBezTo>
                <a:cubicBezTo>
                  <a:pt x="257" y="816"/>
                  <a:pt x="240" y="658"/>
                  <a:pt x="176" y="517"/>
                </a:cubicBezTo>
                <a:cubicBezTo>
                  <a:pt x="169" y="506"/>
                  <a:pt x="163" y="496"/>
                  <a:pt x="159" y="483"/>
                </a:cubicBezTo>
                <a:cubicBezTo>
                  <a:pt x="148" y="464"/>
                  <a:pt x="139" y="444"/>
                  <a:pt x="131" y="425"/>
                </a:cubicBezTo>
                <a:cubicBezTo>
                  <a:pt x="116" y="376"/>
                  <a:pt x="105" y="325"/>
                  <a:pt x="101" y="274"/>
                </a:cubicBezTo>
                <a:cubicBezTo>
                  <a:pt x="90" y="193"/>
                  <a:pt x="84" y="120"/>
                  <a:pt x="116" y="65"/>
                </a:cubicBezTo>
                <a:cubicBezTo>
                  <a:pt x="122" y="54"/>
                  <a:pt x="129" y="44"/>
                  <a:pt x="137" y="33"/>
                </a:cubicBezTo>
                <a:cubicBezTo>
                  <a:pt x="144" y="24"/>
                  <a:pt x="150" y="18"/>
                  <a:pt x="154" y="9"/>
                </a:cubicBezTo>
                <a:cubicBezTo>
                  <a:pt x="135" y="3"/>
                  <a:pt x="114" y="0"/>
                  <a:pt x="94" y="0"/>
                </a:cubicBezTo>
                <a:close/>
              </a:path>
            </a:pathLst>
          </a:custGeom>
          <a:solidFill>
            <a:srgbClr val="F2BC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6"/>
          <p:cNvSpPr/>
          <p:nvPr/>
        </p:nvSpPr>
        <p:spPr>
          <a:xfrm>
            <a:off x="4169040" y="2956146"/>
            <a:ext cx="178658" cy="58809"/>
          </a:xfrm>
          <a:custGeom>
            <a:avLst/>
            <a:gdLst/>
            <a:ahLst/>
            <a:cxnLst/>
            <a:rect l="l" t="t" r="r" b="b"/>
            <a:pathLst>
              <a:path w="960" h="316" extrusionOk="0">
                <a:moveTo>
                  <a:pt x="748" y="1"/>
                </a:moveTo>
                <a:cubicBezTo>
                  <a:pt x="733" y="1"/>
                  <a:pt x="718" y="1"/>
                  <a:pt x="702" y="1"/>
                </a:cubicBezTo>
                <a:cubicBezTo>
                  <a:pt x="695" y="1"/>
                  <a:pt x="689" y="1"/>
                  <a:pt x="682" y="1"/>
                </a:cubicBezTo>
                <a:cubicBezTo>
                  <a:pt x="637" y="1"/>
                  <a:pt x="593" y="7"/>
                  <a:pt x="548" y="16"/>
                </a:cubicBezTo>
                <a:cubicBezTo>
                  <a:pt x="529" y="20"/>
                  <a:pt x="508" y="29"/>
                  <a:pt x="489" y="35"/>
                </a:cubicBezTo>
                <a:cubicBezTo>
                  <a:pt x="476" y="40"/>
                  <a:pt x="465" y="44"/>
                  <a:pt x="452" y="48"/>
                </a:cubicBezTo>
                <a:cubicBezTo>
                  <a:pt x="379" y="73"/>
                  <a:pt x="302" y="85"/>
                  <a:pt x="226" y="85"/>
                </a:cubicBezTo>
                <a:cubicBezTo>
                  <a:pt x="150" y="85"/>
                  <a:pt x="74" y="73"/>
                  <a:pt x="0" y="48"/>
                </a:cubicBezTo>
                <a:lnTo>
                  <a:pt x="0" y="48"/>
                </a:lnTo>
                <a:cubicBezTo>
                  <a:pt x="23" y="200"/>
                  <a:pt x="226" y="315"/>
                  <a:pt x="475" y="315"/>
                </a:cubicBezTo>
                <a:cubicBezTo>
                  <a:pt x="482" y="315"/>
                  <a:pt x="488" y="315"/>
                  <a:pt x="495" y="315"/>
                </a:cubicBezTo>
                <a:cubicBezTo>
                  <a:pt x="721" y="313"/>
                  <a:pt x="907" y="215"/>
                  <a:pt x="960" y="84"/>
                </a:cubicBezTo>
                <a:cubicBezTo>
                  <a:pt x="953" y="78"/>
                  <a:pt x="945" y="72"/>
                  <a:pt x="939" y="65"/>
                </a:cubicBezTo>
                <a:cubicBezTo>
                  <a:pt x="932" y="59"/>
                  <a:pt x="917" y="46"/>
                  <a:pt x="909" y="38"/>
                </a:cubicBezTo>
                <a:cubicBezTo>
                  <a:pt x="866" y="6"/>
                  <a:pt x="811" y="1"/>
                  <a:pt x="748" y="1"/>
                </a:cubicBezTo>
                <a:close/>
              </a:path>
            </a:pathLst>
          </a:custGeom>
          <a:solidFill>
            <a:srgbClr val="FCE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6"/>
          <p:cNvSpPr/>
          <p:nvPr/>
        </p:nvSpPr>
        <p:spPr>
          <a:xfrm>
            <a:off x="5376659" y="3667439"/>
            <a:ext cx="17680" cy="29963"/>
          </a:xfrm>
          <a:custGeom>
            <a:avLst/>
            <a:gdLst/>
            <a:ahLst/>
            <a:cxnLst/>
            <a:rect l="l" t="t" r="r" b="b"/>
            <a:pathLst>
              <a:path w="95" h="161" extrusionOk="0">
                <a:moveTo>
                  <a:pt x="80" y="93"/>
                </a:moveTo>
                <a:cubicBezTo>
                  <a:pt x="65" y="133"/>
                  <a:pt x="39" y="161"/>
                  <a:pt x="22" y="154"/>
                </a:cubicBezTo>
                <a:cubicBezTo>
                  <a:pt x="3" y="148"/>
                  <a:pt x="1" y="110"/>
                  <a:pt x="16" y="69"/>
                </a:cubicBezTo>
                <a:cubicBezTo>
                  <a:pt x="31" y="29"/>
                  <a:pt x="58" y="1"/>
                  <a:pt x="76" y="7"/>
                </a:cubicBezTo>
                <a:cubicBezTo>
                  <a:pt x="93" y="14"/>
                  <a:pt x="95" y="52"/>
                  <a:pt x="80" y="93"/>
                </a:cubicBez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36"/>
          <p:cNvSpPr/>
          <p:nvPr/>
        </p:nvSpPr>
        <p:spPr>
          <a:xfrm>
            <a:off x="5492601" y="3634126"/>
            <a:ext cx="18052" cy="29963"/>
          </a:xfrm>
          <a:custGeom>
            <a:avLst/>
            <a:gdLst/>
            <a:ahLst/>
            <a:cxnLst/>
            <a:rect l="l" t="t" r="r" b="b"/>
            <a:pathLst>
              <a:path w="97" h="161" extrusionOk="0">
                <a:moveTo>
                  <a:pt x="82" y="92"/>
                </a:moveTo>
                <a:cubicBezTo>
                  <a:pt x="67" y="133"/>
                  <a:pt x="39" y="161"/>
                  <a:pt x="22" y="154"/>
                </a:cubicBezTo>
                <a:cubicBezTo>
                  <a:pt x="3" y="148"/>
                  <a:pt x="1" y="110"/>
                  <a:pt x="16" y="69"/>
                </a:cubicBezTo>
                <a:cubicBezTo>
                  <a:pt x="30" y="28"/>
                  <a:pt x="58" y="1"/>
                  <a:pt x="75" y="7"/>
                </a:cubicBezTo>
                <a:cubicBezTo>
                  <a:pt x="92" y="14"/>
                  <a:pt x="97" y="52"/>
                  <a:pt x="82" y="92"/>
                </a:cubicBez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6"/>
          <p:cNvSpPr/>
          <p:nvPr/>
        </p:nvSpPr>
        <p:spPr>
          <a:xfrm>
            <a:off x="5458917" y="3531768"/>
            <a:ext cx="17680" cy="29963"/>
          </a:xfrm>
          <a:custGeom>
            <a:avLst/>
            <a:gdLst/>
            <a:ahLst/>
            <a:cxnLst/>
            <a:rect l="l" t="t" r="r" b="b"/>
            <a:pathLst>
              <a:path w="95" h="161" extrusionOk="0">
                <a:moveTo>
                  <a:pt x="79" y="92"/>
                </a:moveTo>
                <a:cubicBezTo>
                  <a:pt x="64" y="133"/>
                  <a:pt x="39" y="160"/>
                  <a:pt x="20" y="154"/>
                </a:cubicBezTo>
                <a:cubicBezTo>
                  <a:pt x="2" y="148"/>
                  <a:pt x="0" y="109"/>
                  <a:pt x="15" y="69"/>
                </a:cubicBezTo>
                <a:cubicBezTo>
                  <a:pt x="30" y="28"/>
                  <a:pt x="56" y="1"/>
                  <a:pt x="73" y="7"/>
                </a:cubicBezTo>
                <a:cubicBezTo>
                  <a:pt x="92" y="13"/>
                  <a:pt x="94" y="54"/>
                  <a:pt x="79" y="92"/>
                </a:cubicBez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6"/>
          <p:cNvSpPr/>
          <p:nvPr/>
        </p:nvSpPr>
        <p:spPr>
          <a:xfrm>
            <a:off x="5427093" y="3711174"/>
            <a:ext cx="17680" cy="29963"/>
          </a:xfrm>
          <a:custGeom>
            <a:avLst/>
            <a:gdLst/>
            <a:ahLst/>
            <a:cxnLst/>
            <a:rect l="l" t="t" r="r" b="b"/>
            <a:pathLst>
              <a:path w="95" h="161" extrusionOk="0">
                <a:moveTo>
                  <a:pt x="80" y="92"/>
                </a:moveTo>
                <a:cubicBezTo>
                  <a:pt x="65" y="133"/>
                  <a:pt x="39" y="160"/>
                  <a:pt x="22" y="154"/>
                </a:cubicBezTo>
                <a:cubicBezTo>
                  <a:pt x="3" y="148"/>
                  <a:pt x="1" y="109"/>
                  <a:pt x="16" y="69"/>
                </a:cubicBezTo>
                <a:cubicBezTo>
                  <a:pt x="31" y="28"/>
                  <a:pt x="58" y="0"/>
                  <a:pt x="75" y="7"/>
                </a:cubicBezTo>
                <a:cubicBezTo>
                  <a:pt x="92" y="13"/>
                  <a:pt x="95" y="52"/>
                  <a:pt x="80" y="92"/>
                </a:cubicBez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36"/>
          <p:cNvSpPr/>
          <p:nvPr/>
        </p:nvSpPr>
        <p:spPr>
          <a:xfrm>
            <a:off x="5371635" y="3452488"/>
            <a:ext cx="17680" cy="29777"/>
          </a:xfrm>
          <a:custGeom>
            <a:avLst/>
            <a:gdLst/>
            <a:ahLst/>
            <a:cxnLst/>
            <a:rect l="l" t="t" r="r" b="b"/>
            <a:pathLst>
              <a:path w="95" h="160" extrusionOk="0">
                <a:moveTo>
                  <a:pt x="79" y="92"/>
                </a:moveTo>
                <a:cubicBezTo>
                  <a:pt x="64" y="132"/>
                  <a:pt x="39" y="160"/>
                  <a:pt x="22" y="154"/>
                </a:cubicBezTo>
                <a:cubicBezTo>
                  <a:pt x="2" y="147"/>
                  <a:pt x="0" y="109"/>
                  <a:pt x="15" y="68"/>
                </a:cubicBezTo>
                <a:cubicBezTo>
                  <a:pt x="30" y="28"/>
                  <a:pt x="58" y="0"/>
                  <a:pt x="75" y="6"/>
                </a:cubicBezTo>
                <a:cubicBezTo>
                  <a:pt x="92" y="13"/>
                  <a:pt x="94" y="53"/>
                  <a:pt x="79" y="92"/>
                </a:cubicBez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36"/>
          <p:cNvSpPr/>
          <p:nvPr/>
        </p:nvSpPr>
        <p:spPr>
          <a:xfrm>
            <a:off x="2889933" y="2413739"/>
            <a:ext cx="3442895" cy="2391157"/>
          </a:xfrm>
          <a:custGeom>
            <a:avLst/>
            <a:gdLst/>
            <a:ahLst/>
            <a:cxnLst/>
            <a:rect l="l" t="t" r="r" b="b"/>
            <a:pathLst>
              <a:path w="52933" h="36763" extrusionOk="0">
                <a:moveTo>
                  <a:pt x="37887" y="0"/>
                </a:moveTo>
                <a:cubicBezTo>
                  <a:pt x="30394" y="0"/>
                  <a:pt x="28076" y="6866"/>
                  <a:pt x="23437" y="8171"/>
                </a:cubicBezTo>
                <a:cubicBezTo>
                  <a:pt x="22805" y="8348"/>
                  <a:pt x="22100" y="8418"/>
                  <a:pt x="21343" y="8418"/>
                </a:cubicBezTo>
                <a:cubicBezTo>
                  <a:pt x="18541" y="8418"/>
                  <a:pt x="15015" y="7462"/>
                  <a:pt x="11709" y="7462"/>
                </a:cubicBezTo>
                <a:cubicBezTo>
                  <a:pt x="8635" y="7462"/>
                  <a:pt x="5751" y="8289"/>
                  <a:pt x="3818" y="11481"/>
                </a:cubicBezTo>
                <a:cubicBezTo>
                  <a:pt x="1" y="17788"/>
                  <a:pt x="1919" y="29606"/>
                  <a:pt x="12459" y="34537"/>
                </a:cubicBezTo>
                <a:cubicBezTo>
                  <a:pt x="15738" y="36070"/>
                  <a:pt x="19324" y="36763"/>
                  <a:pt x="22905" y="36763"/>
                </a:cubicBezTo>
                <a:cubicBezTo>
                  <a:pt x="30839" y="36763"/>
                  <a:pt x="38748" y="33361"/>
                  <a:pt x="43242" y="28161"/>
                </a:cubicBezTo>
                <a:cubicBezTo>
                  <a:pt x="49432" y="21000"/>
                  <a:pt x="52932" y="2645"/>
                  <a:pt x="40591" y="273"/>
                </a:cubicBezTo>
                <a:cubicBezTo>
                  <a:pt x="39619" y="85"/>
                  <a:pt x="38721" y="0"/>
                  <a:pt x="37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7" name="Google Shape;3147;p36"/>
          <p:cNvGrpSpPr/>
          <p:nvPr/>
        </p:nvGrpSpPr>
        <p:grpSpPr>
          <a:xfrm>
            <a:off x="3344234" y="2526057"/>
            <a:ext cx="2227647" cy="2059624"/>
            <a:chOff x="3306671" y="2639257"/>
            <a:chExt cx="2227647" cy="2059624"/>
          </a:xfrm>
        </p:grpSpPr>
        <p:sp>
          <p:nvSpPr>
            <p:cNvPr id="3148" name="Google Shape;3148;p36"/>
            <p:cNvSpPr/>
            <p:nvPr/>
          </p:nvSpPr>
          <p:spPr>
            <a:xfrm>
              <a:off x="3470628" y="3599559"/>
              <a:ext cx="168051" cy="97519"/>
            </a:xfrm>
            <a:custGeom>
              <a:avLst/>
              <a:gdLst/>
              <a:ahLst/>
              <a:cxnLst/>
              <a:rect l="l" t="t" r="r" b="b"/>
              <a:pathLst>
                <a:path w="903" h="524" extrusionOk="0">
                  <a:moveTo>
                    <a:pt x="649" y="0"/>
                  </a:moveTo>
                  <a:cubicBezTo>
                    <a:pt x="553" y="0"/>
                    <a:pt x="443" y="28"/>
                    <a:pt x="337" y="85"/>
                  </a:cubicBezTo>
                  <a:cubicBezTo>
                    <a:pt x="126" y="196"/>
                    <a:pt x="0" y="379"/>
                    <a:pt x="26" y="524"/>
                  </a:cubicBezTo>
                  <a:cubicBezTo>
                    <a:pt x="169" y="507"/>
                    <a:pt x="301" y="443"/>
                    <a:pt x="403" y="343"/>
                  </a:cubicBezTo>
                  <a:lnTo>
                    <a:pt x="429" y="315"/>
                  </a:lnTo>
                  <a:cubicBezTo>
                    <a:pt x="482" y="253"/>
                    <a:pt x="551" y="204"/>
                    <a:pt x="625" y="172"/>
                  </a:cubicBezTo>
                  <a:cubicBezTo>
                    <a:pt x="683" y="142"/>
                    <a:pt x="759" y="103"/>
                    <a:pt x="840" y="103"/>
                  </a:cubicBezTo>
                  <a:cubicBezTo>
                    <a:pt x="852" y="103"/>
                    <a:pt x="865" y="104"/>
                    <a:pt x="877" y="106"/>
                  </a:cubicBezTo>
                  <a:cubicBezTo>
                    <a:pt x="885" y="108"/>
                    <a:pt x="894" y="110"/>
                    <a:pt x="902" y="112"/>
                  </a:cubicBezTo>
                  <a:cubicBezTo>
                    <a:pt x="856" y="39"/>
                    <a:pt x="762" y="0"/>
                    <a:pt x="649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6"/>
            <p:cNvSpPr/>
            <p:nvPr/>
          </p:nvSpPr>
          <p:spPr>
            <a:xfrm>
              <a:off x="3480863" y="3633430"/>
              <a:ext cx="164887" cy="97147"/>
            </a:xfrm>
            <a:custGeom>
              <a:avLst/>
              <a:gdLst/>
              <a:ahLst/>
              <a:cxnLst/>
              <a:rect l="l" t="t" r="r" b="b"/>
              <a:pathLst>
                <a:path w="886" h="522" extrusionOk="0">
                  <a:moveTo>
                    <a:pt x="784" y="1"/>
                  </a:moveTo>
                  <a:cubicBezTo>
                    <a:pt x="728" y="1"/>
                    <a:pt x="671" y="29"/>
                    <a:pt x="606" y="63"/>
                  </a:cubicBezTo>
                  <a:cubicBezTo>
                    <a:pt x="562" y="84"/>
                    <a:pt x="517" y="112"/>
                    <a:pt x="476" y="144"/>
                  </a:cubicBezTo>
                  <a:cubicBezTo>
                    <a:pt x="461" y="156"/>
                    <a:pt x="446" y="173"/>
                    <a:pt x="432" y="188"/>
                  </a:cubicBezTo>
                  <a:cubicBezTo>
                    <a:pt x="423" y="197"/>
                    <a:pt x="414" y="208"/>
                    <a:pt x="404" y="216"/>
                  </a:cubicBezTo>
                  <a:cubicBezTo>
                    <a:pt x="295" y="325"/>
                    <a:pt x="154" y="395"/>
                    <a:pt x="1" y="417"/>
                  </a:cubicBezTo>
                  <a:cubicBezTo>
                    <a:pt x="48" y="486"/>
                    <a:pt x="140" y="521"/>
                    <a:pt x="248" y="521"/>
                  </a:cubicBezTo>
                  <a:cubicBezTo>
                    <a:pt x="344" y="521"/>
                    <a:pt x="454" y="494"/>
                    <a:pt x="560" y="438"/>
                  </a:cubicBezTo>
                  <a:cubicBezTo>
                    <a:pt x="762" y="333"/>
                    <a:pt x="886" y="161"/>
                    <a:pt x="875" y="20"/>
                  </a:cubicBezTo>
                  <a:cubicBezTo>
                    <a:pt x="867" y="18"/>
                    <a:pt x="856" y="16"/>
                    <a:pt x="847" y="14"/>
                  </a:cubicBezTo>
                  <a:cubicBezTo>
                    <a:pt x="835" y="9"/>
                    <a:pt x="822" y="5"/>
                    <a:pt x="809" y="3"/>
                  </a:cubicBezTo>
                  <a:cubicBezTo>
                    <a:pt x="801" y="1"/>
                    <a:pt x="792" y="1"/>
                    <a:pt x="784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6"/>
            <p:cNvSpPr/>
            <p:nvPr/>
          </p:nvSpPr>
          <p:spPr>
            <a:xfrm>
              <a:off x="3475280" y="3618914"/>
              <a:ext cx="168981" cy="92494"/>
            </a:xfrm>
            <a:custGeom>
              <a:avLst/>
              <a:gdLst/>
              <a:ahLst/>
              <a:cxnLst/>
              <a:rect l="l" t="t" r="r" b="b"/>
              <a:pathLst>
                <a:path w="908" h="497" extrusionOk="0">
                  <a:moveTo>
                    <a:pt x="811" y="0"/>
                  </a:moveTo>
                  <a:cubicBezTo>
                    <a:pt x="732" y="0"/>
                    <a:pt x="659" y="39"/>
                    <a:pt x="602" y="70"/>
                  </a:cubicBezTo>
                  <a:cubicBezTo>
                    <a:pt x="526" y="102"/>
                    <a:pt x="459" y="151"/>
                    <a:pt x="404" y="213"/>
                  </a:cubicBezTo>
                  <a:lnTo>
                    <a:pt x="380" y="239"/>
                  </a:lnTo>
                  <a:cubicBezTo>
                    <a:pt x="278" y="341"/>
                    <a:pt x="144" y="405"/>
                    <a:pt x="1" y="420"/>
                  </a:cubicBezTo>
                  <a:cubicBezTo>
                    <a:pt x="3" y="441"/>
                    <a:pt x="9" y="458"/>
                    <a:pt x="20" y="478"/>
                  </a:cubicBezTo>
                  <a:cubicBezTo>
                    <a:pt x="22" y="484"/>
                    <a:pt x="26" y="490"/>
                    <a:pt x="33" y="497"/>
                  </a:cubicBezTo>
                  <a:cubicBezTo>
                    <a:pt x="184" y="473"/>
                    <a:pt x="327" y="403"/>
                    <a:pt x="436" y="294"/>
                  </a:cubicBezTo>
                  <a:cubicBezTo>
                    <a:pt x="444" y="286"/>
                    <a:pt x="453" y="275"/>
                    <a:pt x="462" y="266"/>
                  </a:cubicBezTo>
                  <a:cubicBezTo>
                    <a:pt x="476" y="251"/>
                    <a:pt x="491" y="237"/>
                    <a:pt x="508" y="222"/>
                  </a:cubicBezTo>
                  <a:cubicBezTo>
                    <a:pt x="549" y="190"/>
                    <a:pt x="592" y="162"/>
                    <a:pt x="639" y="141"/>
                  </a:cubicBezTo>
                  <a:cubicBezTo>
                    <a:pt x="701" y="107"/>
                    <a:pt x="760" y="79"/>
                    <a:pt x="814" y="79"/>
                  </a:cubicBezTo>
                  <a:cubicBezTo>
                    <a:pt x="823" y="79"/>
                    <a:pt x="831" y="79"/>
                    <a:pt x="839" y="81"/>
                  </a:cubicBezTo>
                  <a:cubicBezTo>
                    <a:pt x="852" y="85"/>
                    <a:pt x="865" y="87"/>
                    <a:pt x="877" y="92"/>
                  </a:cubicBezTo>
                  <a:cubicBezTo>
                    <a:pt x="888" y="94"/>
                    <a:pt x="897" y="96"/>
                    <a:pt x="907" y="98"/>
                  </a:cubicBezTo>
                  <a:cubicBezTo>
                    <a:pt x="905" y="72"/>
                    <a:pt x="897" y="45"/>
                    <a:pt x="886" y="21"/>
                  </a:cubicBezTo>
                  <a:cubicBezTo>
                    <a:pt x="884" y="17"/>
                    <a:pt x="880" y="13"/>
                    <a:pt x="877" y="8"/>
                  </a:cubicBezTo>
                  <a:cubicBezTo>
                    <a:pt x="869" y="6"/>
                    <a:pt x="860" y="4"/>
                    <a:pt x="852" y="4"/>
                  </a:cubicBezTo>
                  <a:cubicBezTo>
                    <a:pt x="838" y="2"/>
                    <a:pt x="825" y="0"/>
                    <a:pt x="811" y="0"/>
                  </a:cubicBezTo>
                  <a:close/>
                </a:path>
              </a:pathLst>
            </a:custGeom>
            <a:solidFill>
              <a:srgbClr val="D9C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6"/>
            <p:cNvSpPr/>
            <p:nvPr/>
          </p:nvSpPr>
          <p:spPr>
            <a:xfrm>
              <a:off x="4534204" y="3145276"/>
              <a:ext cx="490380" cy="530771"/>
            </a:xfrm>
            <a:custGeom>
              <a:avLst/>
              <a:gdLst/>
              <a:ahLst/>
              <a:cxnLst/>
              <a:rect l="l" t="t" r="r" b="b"/>
              <a:pathLst>
                <a:path w="2635" h="2852" extrusionOk="0">
                  <a:moveTo>
                    <a:pt x="532" y="2698"/>
                  </a:moveTo>
                  <a:cubicBezTo>
                    <a:pt x="734" y="2818"/>
                    <a:pt x="978" y="2852"/>
                    <a:pt x="1206" y="2796"/>
                  </a:cubicBezTo>
                  <a:cubicBezTo>
                    <a:pt x="1306" y="2767"/>
                    <a:pt x="1404" y="2726"/>
                    <a:pt x="1494" y="2673"/>
                  </a:cubicBezTo>
                  <a:cubicBezTo>
                    <a:pt x="1605" y="2609"/>
                    <a:pt x="1711" y="2536"/>
                    <a:pt x="1816" y="2459"/>
                  </a:cubicBezTo>
                  <a:cubicBezTo>
                    <a:pt x="1931" y="2404"/>
                    <a:pt x="2044" y="2342"/>
                    <a:pt x="2153" y="2274"/>
                  </a:cubicBezTo>
                  <a:cubicBezTo>
                    <a:pt x="2242" y="2219"/>
                    <a:pt x="2323" y="2152"/>
                    <a:pt x="2396" y="2076"/>
                  </a:cubicBezTo>
                  <a:cubicBezTo>
                    <a:pt x="2552" y="1899"/>
                    <a:pt x="2635" y="1668"/>
                    <a:pt x="2622" y="1434"/>
                  </a:cubicBezTo>
                  <a:cubicBezTo>
                    <a:pt x="2609" y="1197"/>
                    <a:pt x="2513" y="975"/>
                    <a:pt x="2351" y="805"/>
                  </a:cubicBezTo>
                  <a:cubicBezTo>
                    <a:pt x="2134" y="574"/>
                    <a:pt x="1829" y="455"/>
                    <a:pt x="1534" y="342"/>
                  </a:cubicBezTo>
                  <a:lnTo>
                    <a:pt x="877" y="92"/>
                  </a:lnTo>
                  <a:cubicBezTo>
                    <a:pt x="734" y="39"/>
                    <a:pt x="562" y="1"/>
                    <a:pt x="430" y="43"/>
                  </a:cubicBezTo>
                  <a:lnTo>
                    <a:pt x="419" y="48"/>
                  </a:lnTo>
                  <a:lnTo>
                    <a:pt x="415" y="50"/>
                  </a:lnTo>
                  <a:lnTo>
                    <a:pt x="395" y="56"/>
                  </a:lnTo>
                  <a:lnTo>
                    <a:pt x="395" y="56"/>
                  </a:lnTo>
                  <a:lnTo>
                    <a:pt x="380" y="65"/>
                  </a:lnTo>
                  <a:lnTo>
                    <a:pt x="372" y="69"/>
                  </a:lnTo>
                  <a:cubicBezTo>
                    <a:pt x="370" y="71"/>
                    <a:pt x="368" y="73"/>
                    <a:pt x="366" y="75"/>
                  </a:cubicBezTo>
                  <a:lnTo>
                    <a:pt x="351" y="84"/>
                  </a:lnTo>
                  <a:lnTo>
                    <a:pt x="351" y="84"/>
                  </a:lnTo>
                  <a:cubicBezTo>
                    <a:pt x="344" y="88"/>
                    <a:pt x="340" y="92"/>
                    <a:pt x="336" y="97"/>
                  </a:cubicBezTo>
                  <a:lnTo>
                    <a:pt x="331" y="101"/>
                  </a:lnTo>
                  <a:lnTo>
                    <a:pt x="323" y="107"/>
                  </a:lnTo>
                  <a:cubicBezTo>
                    <a:pt x="225" y="205"/>
                    <a:pt x="176" y="374"/>
                    <a:pt x="157" y="527"/>
                  </a:cubicBezTo>
                  <a:cubicBezTo>
                    <a:pt x="129" y="760"/>
                    <a:pt x="101" y="992"/>
                    <a:pt x="73" y="1225"/>
                  </a:cubicBezTo>
                  <a:cubicBezTo>
                    <a:pt x="37" y="1538"/>
                    <a:pt x="1" y="1865"/>
                    <a:pt x="103" y="2163"/>
                  </a:cubicBezTo>
                  <a:cubicBezTo>
                    <a:pt x="178" y="2385"/>
                    <a:pt x="329" y="2575"/>
                    <a:pt x="532" y="2698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6"/>
            <p:cNvSpPr/>
            <p:nvPr/>
          </p:nvSpPr>
          <p:spPr>
            <a:xfrm>
              <a:off x="4906595" y="3336220"/>
              <a:ext cx="21216" cy="28288"/>
            </a:xfrm>
            <a:custGeom>
              <a:avLst/>
              <a:gdLst/>
              <a:ahLst/>
              <a:cxnLst/>
              <a:rect l="l" t="t" r="r" b="b"/>
              <a:pathLst>
                <a:path w="114" h="152" extrusionOk="0">
                  <a:moveTo>
                    <a:pt x="28" y="94"/>
                  </a:moveTo>
                  <a:cubicBezTo>
                    <a:pt x="5" y="56"/>
                    <a:pt x="0" y="20"/>
                    <a:pt x="15" y="9"/>
                  </a:cubicBezTo>
                  <a:cubicBezTo>
                    <a:pt x="32" y="0"/>
                    <a:pt x="64" y="22"/>
                    <a:pt x="86" y="58"/>
                  </a:cubicBezTo>
                  <a:cubicBezTo>
                    <a:pt x="107" y="94"/>
                    <a:pt x="113" y="133"/>
                    <a:pt x="96" y="143"/>
                  </a:cubicBezTo>
                  <a:cubicBezTo>
                    <a:pt x="81" y="152"/>
                    <a:pt x="49" y="130"/>
                    <a:pt x="28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6"/>
            <p:cNvSpPr/>
            <p:nvPr/>
          </p:nvSpPr>
          <p:spPr>
            <a:xfrm>
              <a:off x="4811682" y="3248565"/>
              <a:ext cx="20843" cy="28660"/>
            </a:xfrm>
            <a:custGeom>
              <a:avLst/>
              <a:gdLst/>
              <a:ahLst/>
              <a:cxnLst/>
              <a:rect l="l" t="t" r="r" b="b"/>
              <a:pathLst>
                <a:path w="112" h="154" extrusionOk="0">
                  <a:moveTo>
                    <a:pt x="26" y="96"/>
                  </a:moveTo>
                  <a:cubicBezTo>
                    <a:pt x="5" y="58"/>
                    <a:pt x="1" y="21"/>
                    <a:pt x="16" y="11"/>
                  </a:cubicBezTo>
                  <a:cubicBezTo>
                    <a:pt x="30" y="0"/>
                    <a:pt x="62" y="24"/>
                    <a:pt x="86" y="60"/>
                  </a:cubicBezTo>
                  <a:cubicBezTo>
                    <a:pt x="107" y="96"/>
                    <a:pt x="111" y="134"/>
                    <a:pt x="97" y="145"/>
                  </a:cubicBezTo>
                  <a:cubicBezTo>
                    <a:pt x="79" y="154"/>
                    <a:pt x="48" y="132"/>
                    <a:pt x="26" y="96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6"/>
            <p:cNvSpPr/>
            <p:nvPr/>
          </p:nvSpPr>
          <p:spPr>
            <a:xfrm>
              <a:off x="4826384" y="3367486"/>
              <a:ext cx="21216" cy="28474"/>
            </a:xfrm>
            <a:custGeom>
              <a:avLst/>
              <a:gdLst/>
              <a:ahLst/>
              <a:cxnLst/>
              <a:rect l="l" t="t" r="r" b="b"/>
              <a:pathLst>
                <a:path w="114" h="153" extrusionOk="0">
                  <a:moveTo>
                    <a:pt x="28" y="95"/>
                  </a:moveTo>
                  <a:cubicBezTo>
                    <a:pt x="5" y="58"/>
                    <a:pt x="0" y="20"/>
                    <a:pt x="18" y="9"/>
                  </a:cubicBezTo>
                  <a:cubicBezTo>
                    <a:pt x="32" y="1"/>
                    <a:pt x="64" y="22"/>
                    <a:pt x="86" y="58"/>
                  </a:cubicBezTo>
                  <a:cubicBezTo>
                    <a:pt x="109" y="95"/>
                    <a:pt x="114" y="133"/>
                    <a:pt x="96" y="144"/>
                  </a:cubicBezTo>
                  <a:cubicBezTo>
                    <a:pt x="82" y="152"/>
                    <a:pt x="50" y="131"/>
                    <a:pt x="28" y="9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6"/>
            <p:cNvSpPr/>
            <p:nvPr/>
          </p:nvSpPr>
          <p:spPr>
            <a:xfrm>
              <a:off x="4691460" y="3201666"/>
              <a:ext cx="21216" cy="28660"/>
            </a:xfrm>
            <a:custGeom>
              <a:avLst/>
              <a:gdLst/>
              <a:ahLst/>
              <a:cxnLst/>
              <a:rect l="l" t="t" r="r" b="b"/>
              <a:pathLst>
                <a:path w="114" h="154" extrusionOk="0">
                  <a:moveTo>
                    <a:pt x="26" y="96"/>
                  </a:moveTo>
                  <a:cubicBezTo>
                    <a:pt x="5" y="58"/>
                    <a:pt x="0" y="22"/>
                    <a:pt x="15" y="11"/>
                  </a:cubicBezTo>
                  <a:cubicBezTo>
                    <a:pt x="32" y="0"/>
                    <a:pt x="64" y="24"/>
                    <a:pt x="86" y="60"/>
                  </a:cubicBezTo>
                  <a:cubicBezTo>
                    <a:pt x="107" y="96"/>
                    <a:pt x="113" y="135"/>
                    <a:pt x="96" y="145"/>
                  </a:cubicBezTo>
                  <a:cubicBezTo>
                    <a:pt x="81" y="154"/>
                    <a:pt x="49" y="133"/>
                    <a:pt x="26" y="96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6"/>
            <p:cNvSpPr/>
            <p:nvPr/>
          </p:nvSpPr>
          <p:spPr>
            <a:xfrm>
              <a:off x="4720864" y="3303652"/>
              <a:ext cx="20843" cy="28288"/>
            </a:xfrm>
            <a:custGeom>
              <a:avLst/>
              <a:gdLst/>
              <a:ahLst/>
              <a:cxnLst/>
              <a:rect l="l" t="t" r="r" b="b"/>
              <a:pathLst>
                <a:path w="112" h="152" extrusionOk="0">
                  <a:moveTo>
                    <a:pt x="28" y="94"/>
                  </a:moveTo>
                  <a:cubicBezTo>
                    <a:pt x="4" y="58"/>
                    <a:pt x="0" y="20"/>
                    <a:pt x="15" y="9"/>
                  </a:cubicBezTo>
                  <a:cubicBezTo>
                    <a:pt x="30" y="1"/>
                    <a:pt x="64" y="22"/>
                    <a:pt x="86" y="58"/>
                  </a:cubicBezTo>
                  <a:cubicBezTo>
                    <a:pt x="107" y="94"/>
                    <a:pt x="111" y="133"/>
                    <a:pt x="96" y="143"/>
                  </a:cubicBezTo>
                  <a:cubicBezTo>
                    <a:pt x="81" y="152"/>
                    <a:pt x="49" y="131"/>
                    <a:pt x="28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6"/>
            <p:cNvSpPr/>
            <p:nvPr/>
          </p:nvSpPr>
          <p:spPr>
            <a:xfrm>
              <a:off x="4616833" y="3230140"/>
              <a:ext cx="20843" cy="28474"/>
            </a:xfrm>
            <a:custGeom>
              <a:avLst/>
              <a:gdLst/>
              <a:ahLst/>
              <a:cxnLst/>
              <a:rect l="l" t="t" r="r" b="b"/>
              <a:pathLst>
                <a:path w="112" h="153" extrusionOk="0">
                  <a:moveTo>
                    <a:pt x="26" y="95"/>
                  </a:moveTo>
                  <a:cubicBezTo>
                    <a:pt x="5" y="56"/>
                    <a:pt x="0" y="20"/>
                    <a:pt x="15" y="10"/>
                  </a:cubicBezTo>
                  <a:cubicBezTo>
                    <a:pt x="30" y="1"/>
                    <a:pt x="62" y="22"/>
                    <a:pt x="86" y="59"/>
                  </a:cubicBezTo>
                  <a:cubicBezTo>
                    <a:pt x="107" y="95"/>
                    <a:pt x="111" y="133"/>
                    <a:pt x="96" y="144"/>
                  </a:cubicBezTo>
                  <a:cubicBezTo>
                    <a:pt x="79" y="152"/>
                    <a:pt x="49" y="131"/>
                    <a:pt x="26" y="9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6"/>
            <p:cNvSpPr/>
            <p:nvPr/>
          </p:nvSpPr>
          <p:spPr>
            <a:xfrm>
              <a:off x="4730356" y="3442486"/>
              <a:ext cx="20843" cy="28846"/>
            </a:xfrm>
            <a:custGeom>
              <a:avLst/>
              <a:gdLst/>
              <a:ahLst/>
              <a:cxnLst/>
              <a:rect l="l" t="t" r="r" b="b"/>
              <a:pathLst>
                <a:path w="112" h="155" extrusionOk="0">
                  <a:moveTo>
                    <a:pt x="26" y="95"/>
                  </a:moveTo>
                  <a:cubicBezTo>
                    <a:pt x="5" y="59"/>
                    <a:pt x="0" y="20"/>
                    <a:pt x="15" y="12"/>
                  </a:cubicBezTo>
                  <a:cubicBezTo>
                    <a:pt x="30" y="1"/>
                    <a:pt x="62" y="22"/>
                    <a:pt x="86" y="59"/>
                  </a:cubicBezTo>
                  <a:cubicBezTo>
                    <a:pt x="107" y="97"/>
                    <a:pt x="111" y="133"/>
                    <a:pt x="96" y="144"/>
                  </a:cubicBezTo>
                  <a:cubicBezTo>
                    <a:pt x="79" y="154"/>
                    <a:pt x="49" y="131"/>
                    <a:pt x="26" y="9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6"/>
            <p:cNvSpPr/>
            <p:nvPr/>
          </p:nvSpPr>
          <p:spPr>
            <a:xfrm>
              <a:off x="4644562" y="3332312"/>
              <a:ext cx="21216" cy="28660"/>
            </a:xfrm>
            <a:custGeom>
              <a:avLst/>
              <a:gdLst/>
              <a:ahLst/>
              <a:cxnLst/>
              <a:rect l="l" t="t" r="r" b="b"/>
              <a:pathLst>
                <a:path w="114" h="154" extrusionOk="0">
                  <a:moveTo>
                    <a:pt x="28" y="96"/>
                  </a:moveTo>
                  <a:cubicBezTo>
                    <a:pt x="5" y="58"/>
                    <a:pt x="1" y="21"/>
                    <a:pt x="18" y="11"/>
                  </a:cubicBezTo>
                  <a:cubicBezTo>
                    <a:pt x="33" y="0"/>
                    <a:pt x="65" y="24"/>
                    <a:pt x="88" y="60"/>
                  </a:cubicBezTo>
                  <a:cubicBezTo>
                    <a:pt x="109" y="96"/>
                    <a:pt x="114" y="134"/>
                    <a:pt x="99" y="145"/>
                  </a:cubicBezTo>
                  <a:cubicBezTo>
                    <a:pt x="84" y="154"/>
                    <a:pt x="52" y="134"/>
                    <a:pt x="28" y="96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6"/>
            <p:cNvSpPr/>
            <p:nvPr/>
          </p:nvSpPr>
          <p:spPr>
            <a:xfrm>
              <a:off x="4630791" y="3418665"/>
              <a:ext cx="21216" cy="28846"/>
            </a:xfrm>
            <a:custGeom>
              <a:avLst/>
              <a:gdLst/>
              <a:ahLst/>
              <a:cxnLst/>
              <a:rect l="l" t="t" r="r" b="b"/>
              <a:pathLst>
                <a:path w="114" h="155" extrusionOk="0">
                  <a:moveTo>
                    <a:pt x="28" y="97"/>
                  </a:moveTo>
                  <a:cubicBezTo>
                    <a:pt x="4" y="59"/>
                    <a:pt x="0" y="20"/>
                    <a:pt x="17" y="12"/>
                  </a:cubicBezTo>
                  <a:cubicBezTo>
                    <a:pt x="32" y="1"/>
                    <a:pt x="64" y="24"/>
                    <a:pt x="85" y="61"/>
                  </a:cubicBezTo>
                  <a:cubicBezTo>
                    <a:pt x="109" y="97"/>
                    <a:pt x="113" y="135"/>
                    <a:pt x="96" y="146"/>
                  </a:cubicBezTo>
                  <a:cubicBezTo>
                    <a:pt x="81" y="155"/>
                    <a:pt x="49" y="133"/>
                    <a:pt x="28" y="97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6"/>
            <p:cNvSpPr/>
            <p:nvPr/>
          </p:nvSpPr>
          <p:spPr>
            <a:xfrm>
              <a:off x="4577193" y="3317610"/>
              <a:ext cx="20843" cy="28660"/>
            </a:xfrm>
            <a:custGeom>
              <a:avLst/>
              <a:gdLst/>
              <a:ahLst/>
              <a:cxnLst/>
              <a:rect l="l" t="t" r="r" b="b"/>
              <a:pathLst>
                <a:path w="112" h="154" extrusionOk="0">
                  <a:moveTo>
                    <a:pt x="26" y="94"/>
                  </a:moveTo>
                  <a:cubicBezTo>
                    <a:pt x="2" y="58"/>
                    <a:pt x="0" y="19"/>
                    <a:pt x="15" y="11"/>
                  </a:cubicBezTo>
                  <a:cubicBezTo>
                    <a:pt x="30" y="0"/>
                    <a:pt x="62" y="21"/>
                    <a:pt x="85" y="60"/>
                  </a:cubicBezTo>
                  <a:cubicBezTo>
                    <a:pt x="107" y="96"/>
                    <a:pt x="111" y="135"/>
                    <a:pt x="96" y="143"/>
                  </a:cubicBezTo>
                  <a:cubicBezTo>
                    <a:pt x="81" y="154"/>
                    <a:pt x="47" y="132"/>
                    <a:pt x="26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6"/>
            <p:cNvSpPr/>
            <p:nvPr/>
          </p:nvSpPr>
          <p:spPr>
            <a:xfrm>
              <a:off x="4584637" y="3530700"/>
              <a:ext cx="20843" cy="28660"/>
            </a:xfrm>
            <a:custGeom>
              <a:avLst/>
              <a:gdLst/>
              <a:ahLst/>
              <a:cxnLst/>
              <a:rect l="l" t="t" r="r" b="b"/>
              <a:pathLst>
                <a:path w="112" h="154" extrusionOk="0">
                  <a:moveTo>
                    <a:pt x="26" y="94"/>
                  </a:moveTo>
                  <a:cubicBezTo>
                    <a:pt x="5" y="58"/>
                    <a:pt x="1" y="20"/>
                    <a:pt x="16" y="9"/>
                  </a:cubicBezTo>
                  <a:cubicBezTo>
                    <a:pt x="31" y="0"/>
                    <a:pt x="63" y="22"/>
                    <a:pt x="86" y="58"/>
                  </a:cubicBezTo>
                  <a:cubicBezTo>
                    <a:pt x="107" y="96"/>
                    <a:pt x="112" y="133"/>
                    <a:pt x="97" y="143"/>
                  </a:cubicBezTo>
                  <a:cubicBezTo>
                    <a:pt x="82" y="154"/>
                    <a:pt x="50" y="130"/>
                    <a:pt x="26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6"/>
            <p:cNvSpPr/>
            <p:nvPr/>
          </p:nvSpPr>
          <p:spPr>
            <a:xfrm>
              <a:off x="4685877" y="3567549"/>
              <a:ext cx="20843" cy="28846"/>
            </a:xfrm>
            <a:custGeom>
              <a:avLst/>
              <a:gdLst/>
              <a:ahLst/>
              <a:cxnLst/>
              <a:rect l="l" t="t" r="r" b="b"/>
              <a:pathLst>
                <a:path w="112" h="155" extrusionOk="0">
                  <a:moveTo>
                    <a:pt x="26" y="97"/>
                  </a:moveTo>
                  <a:cubicBezTo>
                    <a:pt x="5" y="58"/>
                    <a:pt x="1" y="22"/>
                    <a:pt x="15" y="11"/>
                  </a:cubicBezTo>
                  <a:cubicBezTo>
                    <a:pt x="33" y="1"/>
                    <a:pt x="62" y="24"/>
                    <a:pt x="86" y="60"/>
                  </a:cubicBezTo>
                  <a:cubicBezTo>
                    <a:pt x="107" y="97"/>
                    <a:pt x="111" y="135"/>
                    <a:pt x="96" y="146"/>
                  </a:cubicBezTo>
                  <a:cubicBezTo>
                    <a:pt x="82" y="154"/>
                    <a:pt x="50" y="133"/>
                    <a:pt x="26" y="97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6"/>
            <p:cNvSpPr/>
            <p:nvPr/>
          </p:nvSpPr>
          <p:spPr>
            <a:xfrm>
              <a:off x="4565283" y="3431506"/>
              <a:ext cx="21216" cy="28660"/>
            </a:xfrm>
            <a:custGeom>
              <a:avLst/>
              <a:gdLst/>
              <a:ahLst/>
              <a:cxnLst/>
              <a:rect l="l" t="t" r="r" b="b"/>
              <a:pathLst>
                <a:path w="114" h="154" extrusionOk="0">
                  <a:moveTo>
                    <a:pt x="28" y="94"/>
                  </a:moveTo>
                  <a:cubicBezTo>
                    <a:pt x="4" y="58"/>
                    <a:pt x="0" y="19"/>
                    <a:pt x="17" y="9"/>
                  </a:cubicBezTo>
                  <a:cubicBezTo>
                    <a:pt x="32" y="0"/>
                    <a:pt x="64" y="22"/>
                    <a:pt x="88" y="58"/>
                  </a:cubicBezTo>
                  <a:cubicBezTo>
                    <a:pt x="109" y="94"/>
                    <a:pt x="113" y="132"/>
                    <a:pt x="98" y="143"/>
                  </a:cubicBezTo>
                  <a:cubicBezTo>
                    <a:pt x="81" y="154"/>
                    <a:pt x="49" y="130"/>
                    <a:pt x="28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6"/>
            <p:cNvSpPr/>
            <p:nvPr/>
          </p:nvSpPr>
          <p:spPr>
            <a:xfrm>
              <a:off x="4820801" y="3469099"/>
              <a:ext cx="21216" cy="28846"/>
            </a:xfrm>
            <a:custGeom>
              <a:avLst/>
              <a:gdLst/>
              <a:ahLst/>
              <a:cxnLst/>
              <a:rect l="l" t="t" r="r" b="b"/>
              <a:pathLst>
                <a:path w="114" h="155" extrusionOk="0">
                  <a:moveTo>
                    <a:pt x="28" y="95"/>
                  </a:moveTo>
                  <a:cubicBezTo>
                    <a:pt x="5" y="58"/>
                    <a:pt x="1" y="20"/>
                    <a:pt x="18" y="11"/>
                  </a:cubicBezTo>
                  <a:cubicBezTo>
                    <a:pt x="33" y="1"/>
                    <a:pt x="65" y="22"/>
                    <a:pt x="86" y="61"/>
                  </a:cubicBezTo>
                  <a:cubicBezTo>
                    <a:pt x="109" y="97"/>
                    <a:pt x="114" y="135"/>
                    <a:pt x="99" y="144"/>
                  </a:cubicBezTo>
                  <a:cubicBezTo>
                    <a:pt x="82" y="154"/>
                    <a:pt x="50" y="133"/>
                    <a:pt x="28" y="9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6"/>
            <p:cNvSpPr/>
            <p:nvPr/>
          </p:nvSpPr>
          <p:spPr>
            <a:xfrm>
              <a:off x="4909386" y="3467610"/>
              <a:ext cx="20843" cy="28660"/>
            </a:xfrm>
            <a:custGeom>
              <a:avLst/>
              <a:gdLst/>
              <a:ahLst/>
              <a:cxnLst/>
              <a:rect l="l" t="t" r="r" b="b"/>
              <a:pathLst>
                <a:path w="112" h="154" extrusionOk="0">
                  <a:moveTo>
                    <a:pt x="26" y="94"/>
                  </a:moveTo>
                  <a:cubicBezTo>
                    <a:pt x="4" y="58"/>
                    <a:pt x="0" y="19"/>
                    <a:pt x="15" y="11"/>
                  </a:cubicBezTo>
                  <a:cubicBezTo>
                    <a:pt x="32" y="0"/>
                    <a:pt x="62" y="22"/>
                    <a:pt x="86" y="60"/>
                  </a:cubicBezTo>
                  <a:cubicBezTo>
                    <a:pt x="107" y="96"/>
                    <a:pt x="111" y="135"/>
                    <a:pt x="96" y="143"/>
                  </a:cubicBezTo>
                  <a:cubicBezTo>
                    <a:pt x="81" y="154"/>
                    <a:pt x="49" y="133"/>
                    <a:pt x="26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6"/>
            <p:cNvSpPr/>
            <p:nvPr/>
          </p:nvSpPr>
          <p:spPr>
            <a:xfrm>
              <a:off x="4984385" y="3394471"/>
              <a:ext cx="21216" cy="28846"/>
            </a:xfrm>
            <a:custGeom>
              <a:avLst/>
              <a:gdLst/>
              <a:ahLst/>
              <a:cxnLst/>
              <a:rect l="l" t="t" r="r" b="b"/>
              <a:pathLst>
                <a:path w="114" h="155" extrusionOk="0">
                  <a:moveTo>
                    <a:pt x="28" y="95"/>
                  </a:moveTo>
                  <a:cubicBezTo>
                    <a:pt x="7" y="58"/>
                    <a:pt x="0" y="20"/>
                    <a:pt x="17" y="12"/>
                  </a:cubicBezTo>
                  <a:cubicBezTo>
                    <a:pt x="32" y="1"/>
                    <a:pt x="64" y="22"/>
                    <a:pt x="88" y="61"/>
                  </a:cubicBezTo>
                  <a:cubicBezTo>
                    <a:pt x="109" y="97"/>
                    <a:pt x="113" y="135"/>
                    <a:pt x="98" y="144"/>
                  </a:cubicBezTo>
                  <a:cubicBezTo>
                    <a:pt x="81" y="154"/>
                    <a:pt x="51" y="133"/>
                    <a:pt x="28" y="9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6"/>
            <p:cNvSpPr/>
            <p:nvPr/>
          </p:nvSpPr>
          <p:spPr>
            <a:xfrm>
              <a:off x="4908083" y="3268292"/>
              <a:ext cx="21216" cy="28846"/>
            </a:xfrm>
            <a:custGeom>
              <a:avLst/>
              <a:gdLst/>
              <a:ahLst/>
              <a:cxnLst/>
              <a:rect l="l" t="t" r="r" b="b"/>
              <a:pathLst>
                <a:path w="114" h="155" extrusionOk="0">
                  <a:moveTo>
                    <a:pt x="29" y="95"/>
                  </a:moveTo>
                  <a:cubicBezTo>
                    <a:pt x="5" y="58"/>
                    <a:pt x="1" y="20"/>
                    <a:pt x="18" y="11"/>
                  </a:cubicBezTo>
                  <a:cubicBezTo>
                    <a:pt x="33" y="1"/>
                    <a:pt x="65" y="22"/>
                    <a:pt x="86" y="60"/>
                  </a:cubicBezTo>
                  <a:cubicBezTo>
                    <a:pt x="110" y="97"/>
                    <a:pt x="114" y="135"/>
                    <a:pt x="99" y="144"/>
                  </a:cubicBezTo>
                  <a:cubicBezTo>
                    <a:pt x="82" y="154"/>
                    <a:pt x="50" y="131"/>
                    <a:pt x="29" y="9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6"/>
            <p:cNvSpPr/>
            <p:nvPr/>
          </p:nvSpPr>
          <p:spPr>
            <a:xfrm>
              <a:off x="4802563" y="3549310"/>
              <a:ext cx="20843" cy="28846"/>
            </a:xfrm>
            <a:custGeom>
              <a:avLst/>
              <a:gdLst/>
              <a:ahLst/>
              <a:cxnLst/>
              <a:rect l="l" t="t" r="r" b="b"/>
              <a:pathLst>
                <a:path w="112" h="155" extrusionOk="0">
                  <a:moveTo>
                    <a:pt x="26" y="94"/>
                  </a:moveTo>
                  <a:cubicBezTo>
                    <a:pt x="5" y="58"/>
                    <a:pt x="1" y="20"/>
                    <a:pt x="15" y="11"/>
                  </a:cubicBezTo>
                  <a:cubicBezTo>
                    <a:pt x="30" y="1"/>
                    <a:pt x="62" y="22"/>
                    <a:pt x="86" y="60"/>
                  </a:cubicBezTo>
                  <a:cubicBezTo>
                    <a:pt x="107" y="97"/>
                    <a:pt x="111" y="135"/>
                    <a:pt x="97" y="143"/>
                  </a:cubicBezTo>
                  <a:cubicBezTo>
                    <a:pt x="79" y="154"/>
                    <a:pt x="47" y="133"/>
                    <a:pt x="26" y="94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6"/>
            <p:cNvSpPr/>
            <p:nvPr/>
          </p:nvSpPr>
          <p:spPr>
            <a:xfrm>
              <a:off x="4773904" y="3526233"/>
              <a:ext cx="332565" cy="261478"/>
            </a:xfrm>
            <a:custGeom>
              <a:avLst/>
              <a:gdLst/>
              <a:ahLst/>
              <a:cxnLst/>
              <a:rect l="l" t="t" r="r" b="b"/>
              <a:pathLst>
                <a:path w="1787" h="1405" extrusionOk="0">
                  <a:moveTo>
                    <a:pt x="1300" y="3"/>
                  </a:moveTo>
                  <a:cubicBezTo>
                    <a:pt x="1372" y="3"/>
                    <a:pt x="1445" y="18"/>
                    <a:pt x="1513" y="41"/>
                  </a:cubicBezTo>
                  <a:cubicBezTo>
                    <a:pt x="1630" y="86"/>
                    <a:pt x="1716" y="197"/>
                    <a:pt x="1786" y="293"/>
                  </a:cubicBezTo>
                  <a:cubicBezTo>
                    <a:pt x="1507" y="221"/>
                    <a:pt x="1210" y="272"/>
                    <a:pt x="971" y="434"/>
                  </a:cubicBezTo>
                  <a:cubicBezTo>
                    <a:pt x="1005" y="404"/>
                    <a:pt x="1057" y="408"/>
                    <a:pt x="1104" y="415"/>
                  </a:cubicBezTo>
                  <a:cubicBezTo>
                    <a:pt x="1296" y="451"/>
                    <a:pt x="1464" y="568"/>
                    <a:pt x="1566" y="735"/>
                  </a:cubicBezTo>
                  <a:cubicBezTo>
                    <a:pt x="1334" y="634"/>
                    <a:pt x="1078" y="598"/>
                    <a:pt x="826" y="632"/>
                  </a:cubicBezTo>
                  <a:cubicBezTo>
                    <a:pt x="809" y="634"/>
                    <a:pt x="792" y="639"/>
                    <a:pt x="775" y="647"/>
                  </a:cubicBezTo>
                  <a:cubicBezTo>
                    <a:pt x="758" y="658"/>
                    <a:pt x="745" y="673"/>
                    <a:pt x="737" y="692"/>
                  </a:cubicBezTo>
                  <a:cubicBezTo>
                    <a:pt x="671" y="803"/>
                    <a:pt x="666" y="939"/>
                    <a:pt x="662" y="1067"/>
                  </a:cubicBezTo>
                  <a:cubicBezTo>
                    <a:pt x="658" y="1180"/>
                    <a:pt x="662" y="1293"/>
                    <a:pt x="677" y="1404"/>
                  </a:cubicBezTo>
                  <a:cubicBezTo>
                    <a:pt x="517" y="1257"/>
                    <a:pt x="442" y="1039"/>
                    <a:pt x="481" y="826"/>
                  </a:cubicBezTo>
                  <a:cubicBezTo>
                    <a:pt x="425" y="854"/>
                    <a:pt x="378" y="901"/>
                    <a:pt x="349" y="956"/>
                  </a:cubicBezTo>
                  <a:cubicBezTo>
                    <a:pt x="268" y="1086"/>
                    <a:pt x="223" y="1238"/>
                    <a:pt x="223" y="1393"/>
                  </a:cubicBezTo>
                  <a:cubicBezTo>
                    <a:pt x="223" y="1379"/>
                    <a:pt x="184" y="1340"/>
                    <a:pt x="176" y="1325"/>
                  </a:cubicBezTo>
                  <a:cubicBezTo>
                    <a:pt x="157" y="1298"/>
                    <a:pt x="135" y="1268"/>
                    <a:pt x="118" y="1236"/>
                  </a:cubicBezTo>
                  <a:cubicBezTo>
                    <a:pt x="82" y="1176"/>
                    <a:pt x="54" y="1112"/>
                    <a:pt x="35" y="1044"/>
                  </a:cubicBezTo>
                  <a:cubicBezTo>
                    <a:pt x="1" y="912"/>
                    <a:pt x="33" y="788"/>
                    <a:pt x="101" y="673"/>
                  </a:cubicBezTo>
                  <a:cubicBezTo>
                    <a:pt x="231" y="449"/>
                    <a:pt x="434" y="272"/>
                    <a:pt x="660" y="144"/>
                  </a:cubicBezTo>
                  <a:cubicBezTo>
                    <a:pt x="811" y="58"/>
                    <a:pt x="980" y="20"/>
                    <a:pt x="1153" y="7"/>
                  </a:cubicBezTo>
                  <a:cubicBezTo>
                    <a:pt x="1202" y="3"/>
                    <a:pt x="1251" y="1"/>
                    <a:pt x="1300" y="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6"/>
            <p:cNvSpPr/>
            <p:nvPr/>
          </p:nvSpPr>
          <p:spPr>
            <a:xfrm>
              <a:off x="4843134" y="3337709"/>
              <a:ext cx="123944" cy="150373"/>
            </a:xfrm>
            <a:custGeom>
              <a:avLst/>
              <a:gdLst/>
              <a:ahLst/>
              <a:cxnLst/>
              <a:rect l="l" t="t" r="r" b="b"/>
              <a:pathLst>
                <a:path w="666" h="808" extrusionOk="0">
                  <a:moveTo>
                    <a:pt x="561" y="1"/>
                  </a:moveTo>
                  <a:cubicBezTo>
                    <a:pt x="429" y="1"/>
                    <a:pt x="269" y="103"/>
                    <a:pt x="156" y="274"/>
                  </a:cubicBezTo>
                  <a:cubicBezTo>
                    <a:pt x="21" y="470"/>
                    <a:pt x="0" y="694"/>
                    <a:pt x="92" y="807"/>
                  </a:cubicBezTo>
                  <a:cubicBezTo>
                    <a:pt x="209" y="724"/>
                    <a:pt x="297" y="604"/>
                    <a:pt x="339" y="466"/>
                  </a:cubicBezTo>
                  <a:cubicBezTo>
                    <a:pt x="341" y="455"/>
                    <a:pt x="343" y="445"/>
                    <a:pt x="348" y="432"/>
                  </a:cubicBezTo>
                  <a:cubicBezTo>
                    <a:pt x="354" y="410"/>
                    <a:pt x="360" y="387"/>
                    <a:pt x="369" y="363"/>
                  </a:cubicBezTo>
                  <a:cubicBezTo>
                    <a:pt x="390" y="310"/>
                    <a:pt x="418" y="259"/>
                    <a:pt x="452" y="212"/>
                  </a:cubicBezTo>
                  <a:cubicBezTo>
                    <a:pt x="493" y="150"/>
                    <a:pt x="550" y="65"/>
                    <a:pt x="642" y="35"/>
                  </a:cubicBezTo>
                  <a:cubicBezTo>
                    <a:pt x="648" y="31"/>
                    <a:pt x="657" y="29"/>
                    <a:pt x="665" y="27"/>
                  </a:cubicBezTo>
                  <a:cubicBezTo>
                    <a:pt x="634" y="9"/>
                    <a:pt x="599" y="1"/>
                    <a:pt x="561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6"/>
            <p:cNvSpPr/>
            <p:nvPr/>
          </p:nvSpPr>
          <p:spPr>
            <a:xfrm>
              <a:off x="4871980" y="3354831"/>
              <a:ext cx="121711" cy="146651"/>
            </a:xfrm>
            <a:custGeom>
              <a:avLst/>
              <a:gdLst/>
              <a:ahLst/>
              <a:cxnLst/>
              <a:rect l="l" t="t" r="r" b="b"/>
              <a:pathLst>
                <a:path w="654" h="788" extrusionOk="0">
                  <a:moveTo>
                    <a:pt x="579" y="1"/>
                  </a:moveTo>
                  <a:lnTo>
                    <a:pt x="551" y="7"/>
                  </a:lnTo>
                  <a:cubicBezTo>
                    <a:pt x="536" y="11"/>
                    <a:pt x="523" y="13"/>
                    <a:pt x="513" y="18"/>
                  </a:cubicBezTo>
                  <a:cubicBezTo>
                    <a:pt x="451" y="39"/>
                    <a:pt x="408" y="97"/>
                    <a:pt x="363" y="165"/>
                  </a:cubicBezTo>
                  <a:cubicBezTo>
                    <a:pt x="333" y="205"/>
                    <a:pt x="308" y="250"/>
                    <a:pt x="287" y="297"/>
                  </a:cubicBezTo>
                  <a:cubicBezTo>
                    <a:pt x="280" y="316"/>
                    <a:pt x="274" y="338"/>
                    <a:pt x="269" y="359"/>
                  </a:cubicBezTo>
                  <a:cubicBezTo>
                    <a:pt x="265" y="372"/>
                    <a:pt x="263" y="384"/>
                    <a:pt x="259" y="395"/>
                  </a:cubicBezTo>
                  <a:cubicBezTo>
                    <a:pt x="216" y="544"/>
                    <a:pt x="124" y="675"/>
                    <a:pt x="1" y="766"/>
                  </a:cubicBezTo>
                  <a:cubicBezTo>
                    <a:pt x="30" y="781"/>
                    <a:pt x="62" y="788"/>
                    <a:pt x="97" y="788"/>
                  </a:cubicBezTo>
                  <a:cubicBezTo>
                    <a:pt x="228" y="788"/>
                    <a:pt x="389" y="685"/>
                    <a:pt x="502" y="515"/>
                  </a:cubicBezTo>
                  <a:cubicBezTo>
                    <a:pt x="628" y="329"/>
                    <a:pt x="653" y="120"/>
                    <a:pt x="579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6"/>
            <p:cNvSpPr/>
            <p:nvPr/>
          </p:nvSpPr>
          <p:spPr>
            <a:xfrm>
              <a:off x="4860069" y="3342548"/>
              <a:ext cx="119664" cy="155398"/>
            </a:xfrm>
            <a:custGeom>
              <a:avLst/>
              <a:gdLst/>
              <a:ahLst/>
              <a:cxnLst/>
              <a:rect l="l" t="t" r="r" b="b"/>
              <a:pathLst>
                <a:path w="643" h="835" extrusionOk="0">
                  <a:moveTo>
                    <a:pt x="574" y="1"/>
                  </a:moveTo>
                  <a:cubicBezTo>
                    <a:pt x="566" y="3"/>
                    <a:pt x="557" y="5"/>
                    <a:pt x="551" y="9"/>
                  </a:cubicBezTo>
                  <a:cubicBezTo>
                    <a:pt x="459" y="41"/>
                    <a:pt x="402" y="124"/>
                    <a:pt x="361" y="186"/>
                  </a:cubicBezTo>
                  <a:cubicBezTo>
                    <a:pt x="327" y="233"/>
                    <a:pt x="299" y="284"/>
                    <a:pt x="278" y="337"/>
                  </a:cubicBezTo>
                  <a:cubicBezTo>
                    <a:pt x="269" y="361"/>
                    <a:pt x="263" y="384"/>
                    <a:pt x="257" y="408"/>
                  </a:cubicBezTo>
                  <a:cubicBezTo>
                    <a:pt x="252" y="419"/>
                    <a:pt x="250" y="429"/>
                    <a:pt x="248" y="440"/>
                  </a:cubicBezTo>
                  <a:cubicBezTo>
                    <a:pt x="206" y="578"/>
                    <a:pt x="118" y="698"/>
                    <a:pt x="1" y="781"/>
                  </a:cubicBezTo>
                  <a:cubicBezTo>
                    <a:pt x="14" y="798"/>
                    <a:pt x="28" y="811"/>
                    <a:pt x="43" y="822"/>
                  </a:cubicBezTo>
                  <a:cubicBezTo>
                    <a:pt x="50" y="826"/>
                    <a:pt x="58" y="830"/>
                    <a:pt x="65" y="834"/>
                  </a:cubicBezTo>
                  <a:cubicBezTo>
                    <a:pt x="188" y="741"/>
                    <a:pt x="280" y="610"/>
                    <a:pt x="323" y="463"/>
                  </a:cubicBezTo>
                  <a:cubicBezTo>
                    <a:pt x="327" y="450"/>
                    <a:pt x="329" y="438"/>
                    <a:pt x="333" y="427"/>
                  </a:cubicBezTo>
                  <a:cubicBezTo>
                    <a:pt x="338" y="404"/>
                    <a:pt x="344" y="384"/>
                    <a:pt x="351" y="363"/>
                  </a:cubicBezTo>
                  <a:cubicBezTo>
                    <a:pt x="372" y="316"/>
                    <a:pt x="397" y="271"/>
                    <a:pt x="427" y="231"/>
                  </a:cubicBezTo>
                  <a:cubicBezTo>
                    <a:pt x="472" y="163"/>
                    <a:pt x="515" y="105"/>
                    <a:pt x="577" y="84"/>
                  </a:cubicBezTo>
                  <a:cubicBezTo>
                    <a:pt x="587" y="79"/>
                    <a:pt x="600" y="77"/>
                    <a:pt x="615" y="73"/>
                  </a:cubicBezTo>
                  <a:lnTo>
                    <a:pt x="643" y="67"/>
                  </a:lnTo>
                  <a:cubicBezTo>
                    <a:pt x="628" y="43"/>
                    <a:pt x="609" y="24"/>
                    <a:pt x="587" y="9"/>
                  </a:cubicBezTo>
                  <a:cubicBezTo>
                    <a:pt x="583" y="5"/>
                    <a:pt x="579" y="5"/>
                    <a:pt x="57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6"/>
            <p:cNvSpPr/>
            <p:nvPr/>
          </p:nvSpPr>
          <p:spPr>
            <a:xfrm>
              <a:off x="4478001" y="3309979"/>
              <a:ext cx="423197" cy="423203"/>
            </a:xfrm>
            <a:custGeom>
              <a:avLst/>
              <a:gdLst/>
              <a:ahLst/>
              <a:cxnLst/>
              <a:rect l="l" t="t" r="r" b="b"/>
              <a:pathLst>
                <a:path w="2274" h="2274" extrusionOk="0">
                  <a:moveTo>
                    <a:pt x="1137" y="1"/>
                  </a:moveTo>
                  <a:cubicBezTo>
                    <a:pt x="510" y="1"/>
                    <a:pt x="0" y="508"/>
                    <a:pt x="0" y="1137"/>
                  </a:cubicBezTo>
                  <a:cubicBezTo>
                    <a:pt x="0" y="1764"/>
                    <a:pt x="510" y="2274"/>
                    <a:pt x="1137" y="2274"/>
                  </a:cubicBezTo>
                  <a:cubicBezTo>
                    <a:pt x="1764" y="2274"/>
                    <a:pt x="2273" y="1764"/>
                    <a:pt x="2273" y="1137"/>
                  </a:cubicBezTo>
                  <a:cubicBezTo>
                    <a:pt x="2273" y="508"/>
                    <a:pt x="1764" y="1"/>
                    <a:pt x="113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6"/>
            <p:cNvSpPr/>
            <p:nvPr/>
          </p:nvSpPr>
          <p:spPr>
            <a:xfrm>
              <a:off x="4507219" y="3339384"/>
              <a:ext cx="364575" cy="364580"/>
            </a:xfrm>
            <a:custGeom>
              <a:avLst/>
              <a:gdLst/>
              <a:ahLst/>
              <a:cxnLst/>
              <a:rect l="l" t="t" r="r" b="b"/>
              <a:pathLst>
                <a:path w="1959" h="1959" extrusionOk="0">
                  <a:moveTo>
                    <a:pt x="980" y="0"/>
                  </a:moveTo>
                  <a:cubicBezTo>
                    <a:pt x="438" y="0"/>
                    <a:pt x="1" y="438"/>
                    <a:pt x="1" y="979"/>
                  </a:cubicBezTo>
                  <a:cubicBezTo>
                    <a:pt x="1" y="1519"/>
                    <a:pt x="438" y="1958"/>
                    <a:pt x="980" y="1958"/>
                  </a:cubicBezTo>
                  <a:cubicBezTo>
                    <a:pt x="1521" y="1958"/>
                    <a:pt x="1959" y="1519"/>
                    <a:pt x="1959" y="979"/>
                  </a:cubicBezTo>
                  <a:cubicBezTo>
                    <a:pt x="1959" y="438"/>
                    <a:pt x="1521" y="0"/>
                    <a:pt x="98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6"/>
            <p:cNvSpPr/>
            <p:nvPr/>
          </p:nvSpPr>
          <p:spPr>
            <a:xfrm>
              <a:off x="4522665" y="3422387"/>
              <a:ext cx="151860" cy="93053"/>
            </a:xfrm>
            <a:custGeom>
              <a:avLst/>
              <a:gdLst/>
              <a:ahLst/>
              <a:cxnLst/>
              <a:rect l="l" t="t" r="r" b="b"/>
              <a:pathLst>
                <a:path w="816" h="500" extrusionOk="0">
                  <a:moveTo>
                    <a:pt x="61" y="184"/>
                  </a:moveTo>
                  <a:cubicBezTo>
                    <a:pt x="61" y="186"/>
                    <a:pt x="59" y="188"/>
                    <a:pt x="56" y="190"/>
                  </a:cubicBezTo>
                  <a:cubicBezTo>
                    <a:pt x="1" y="339"/>
                    <a:pt x="112" y="499"/>
                    <a:pt x="270" y="499"/>
                  </a:cubicBezTo>
                  <a:lnTo>
                    <a:pt x="816" y="499"/>
                  </a:lnTo>
                  <a:lnTo>
                    <a:pt x="430" y="113"/>
                  </a:lnTo>
                  <a:cubicBezTo>
                    <a:pt x="317" y="0"/>
                    <a:pt x="125" y="36"/>
                    <a:pt x="61" y="184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6"/>
            <p:cNvSpPr/>
            <p:nvPr/>
          </p:nvSpPr>
          <p:spPr>
            <a:xfrm>
              <a:off x="4695368" y="3354458"/>
              <a:ext cx="93423" cy="152234"/>
            </a:xfrm>
            <a:custGeom>
              <a:avLst/>
              <a:gdLst/>
              <a:ahLst/>
              <a:cxnLst/>
              <a:rect l="l" t="t" r="r" b="b"/>
              <a:pathLst>
                <a:path w="502" h="818" extrusionOk="0">
                  <a:moveTo>
                    <a:pt x="3" y="817"/>
                  </a:moveTo>
                  <a:lnTo>
                    <a:pt x="387" y="433"/>
                  </a:lnTo>
                  <a:cubicBezTo>
                    <a:pt x="502" y="318"/>
                    <a:pt x="466" y="126"/>
                    <a:pt x="318" y="62"/>
                  </a:cubicBezTo>
                  <a:lnTo>
                    <a:pt x="310" y="58"/>
                  </a:lnTo>
                  <a:cubicBezTo>
                    <a:pt x="161" y="0"/>
                    <a:pt x="1" y="111"/>
                    <a:pt x="3" y="27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6"/>
            <p:cNvSpPr/>
            <p:nvPr/>
          </p:nvSpPr>
          <p:spPr>
            <a:xfrm>
              <a:off x="4590593" y="3354831"/>
              <a:ext cx="93051" cy="151862"/>
            </a:xfrm>
            <a:custGeom>
              <a:avLst/>
              <a:gdLst/>
              <a:ahLst/>
              <a:cxnLst/>
              <a:rect l="l" t="t" r="r" b="b"/>
              <a:pathLst>
                <a:path w="500" h="816" extrusionOk="0">
                  <a:moveTo>
                    <a:pt x="114" y="431"/>
                  </a:moveTo>
                  <a:lnTo>
                    <a:pt x="500" y="815"/>
                  </a:lnTo>
                  <a:lnTo>
                    <a:pt x="500" y="271"/>
                  </a:lnTo>
                  <a:cubicBezTo>
                    <a:pt x="500" y="112"/>
                    <a:pt x="340" y="1"/>
                    <a:pt x="190" y="58"/>
                  </a:cubicBezTo>
                  <a:lnTo>
                    <a:pt x="184" y="60"/>
                  </a:lnTo>
                  <a:cubicBezTo>
                    <a:pt x="37" y="124"/>
                    <a:pt x="1" y="316"/>
                    <a:pt x="114" y="43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6"/>
            <p:cNvSpPr/>
            <p:nvPr/>
          </p:nvSpPr>
          <p:spPr>
            <a:xfrm>
              <a:off x="4590220" y="3536283"/>
              <a:ext cx="93423" cy="152048"/>
            </a:xfrm>
            <a:custGeom>
              <a:avLst/>
              <a:gdLst/>
              <a:ahLst/>
              <a:cxnLst/>
              <a:rect l="l" t="t" r="r" b="b"/>
              <a:pathLst>
                <a:path w="502" h="817" extrusionOk="0">
                  <a:moveTo>
                    <a:pt x="502" y="0"/>
                  </a:moveTo>
                  <a:lnTo>
                    <a:pt x="116" y="386"/>
                  </a:lnTo>
                  <a:cubicBezTo>
                    <a:pt x="1" y="499"/>
                    <a:pt x="37" y="693"/>
                    <a:pt x="186" y="757"/>
                  </a:cubicBezTo>
                  <a:lnTo>
                    <a:pt x="192" y="759"/>
                  </a:lnTo>
                  <a:cubicBezTo>
                    <a:pt x="342" y="817"/>
                    <a:pt x="502" y="706"/>
                    <a:pt x="502" y="546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6"/>
            <p:cNvSpPr/>
            <p:nvPr/>
          </p:nvSpPr>
          <p:spPr>
            <a:xfrm>
              <a:off x="4522665" y="3527536"/>
              <a:ext cx="151860" cy="93425"/>
            </a:xfrm>
            <a:custGeom>
              <a:avLst/>
              <a:gdLst/>
              <a:ahLst/>
              <a:cxnLst/>
              <a:rect l="l" t="t" r="r" b="b"/>
              <a:pathLst>
                <a:path w="816" h="502" extrusionOk="0">
                  <a:moveTo>
                    <a:pt x="816" y="0"/>
                  </a:moveTo>
                  <a:lnTo>
                    <a:pt x="272" y="0"/>
                  </a:lnTo>
                  <a:cubicBezTo>
                    <a:pt x="112" y="0"/>
                    <a:pt x="1" y="160"/>
                    <a:pt x="59" y="310"/>
                  </a:cubicBezTo>
                  <a:cubicBezTo>
                    <a:pt x="59" y="312"/>
                    <a:pt x="61" y="314"/>
                    <a:pt x="61" y="316"/>
                  </a:cubicBezTo>
                  <a:cubicBezTo>
                    <a:pt x="125" y="465"/>
                    <a:pt x="319" y="501"/>
                    <a:pt x="432" y="386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6"/>
            <p:cNvSpPr/>
            <p:nvPr/>
          </p:nvSpPr>
          <p:spPr>
            <a:xfrm>
              <a:off x="4695368" y="3536283"/>
              <a:ext cx="93423" cy="151676"/>
            </a:xfrm>
            <a:custGeom>
              <a:avLst/>
              <a:gdLst/>
              <a:ahLst/>
              <a:cxnLst/>
              <a:rect l="l" t="t" r="r" b="b"/>
              <a:pathLst>
                <a:path w="502" h="815" extrusionOk="0">
                  <a:moveTo>
                    <a:pt x="3" y="0"/>
                  </a:moveTo>
                  <a:lnTo>
                    <a:pt x="3" y="546"/>
                  </a:lnTo>
                  <a:cubicBezTo>
                    <a:pt x="1" y="706"/>
                    <a:pt x="161" y="815"/>
                    <a:pt x="310" y="759"/>
                  </a:cubicBezTo>
                  <a:lnTo>
                    <a:pt x="318" y="755"/>
                  </a:lnTo>
                  <a:cubicBezTo>
                    <a:pt x="466" y="691"/>
                    <a:pt x="502" y="497"/>
                    <a:pt x="387" y="384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6"/>
            <p:cNvSpPr/>
            <p:nvPr/>
          </p:nvSpPr>
          <p:spPr>
            <a:xfrm>
              <a:off x="4704115" y="3422387"/>
              <a:ext cx="152232" cy="93053"/>
            </a:xfrm>
            <a:custGeom>
              <a:avLst/>
              <a:gdLst/>
              <a:ahLst/>
              <a:cxnLst/>
              <a:rect l="l" t="t" r="r" b="b"/>
              <a:pathLst>
                <a:path w="818" h="500" extrusionOk="0">
                  <a:moveTo>
                    <a:pt x="1" y="499"/>
                  </a:moveTo>
                  <a:lnTo>
                    <a:pt x="547" y="499"/>
                  </a:lnTo>
                  <a:cubicBezTo>
                    <a:pt x="707" y="499"/>
                    <a:pt x="817" y="339"/>
                    <a:pt x="760" y="190"/>
                  </a:cubicBezTo>
                  <a:lnTo>
                    <a:pt x="756" y="184"/>
                  </a:lnTo>
                  <a:cubicBezTo>
                    <a:pt x="692" y="36"/>
                    <a:pt x="500" y="0"/>
                    <a:pt x="385" y="115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6"/>
            <p:cNvSpPr/>
            <p:nvPr/>
          </p:nvSpPr>
          <p:spPr>
            <a:xfrm>
              <a:off x="4704115" y="3527536"/>
              <a:ext cx="152232" cy="93425"/>
            </a:xfrm>
            <a:custGeom>
              <a:avLst/>
              <a:gdLst/>
              <a:ahLst/>
              <a:cxnLst/>
              <a:rect l="l" t="t" r="r" b="b"/>
              <a:pathLst>
                <a:path w="818" h="502" extrusionOk="0">
                  <a:moveTo>
                    <a:pt x="1" y="0"/>
                  </a:moveTo>
                  <a:lnTo>
                    <a:pt x="387" y="386"/>
                  </a:lnTo>
                  <a:cubicBezTo>
                    <a:pt x="500" y="501"/>
                    <a:pt x="694" y="465"/>
                    <a:pt x="758" y="316"/>
                  </a:cubicBezTo>
                  <a:lnTo>
                    <a:pt x="760" y="310"/>
                  </a:lnTo>
                  <a:cubicBezTo>
                    <a:pt x="817" y="160"/>
                    <a:pt x="707" y="0"/>
                    <a:pt x="54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6"/>
            <p:cNvSpPr/>
            <p:nvPr/>
          </p:nvSpPr>
          <p:spPr>
            <a:xfrm>
              <a:off x="4898220" y="3237398"/>
              <a:ext cx="345965" cy="618985"/>
            </a:xfrm>
            <a:custGeom>
              <a:avLst/>
              <a:gdLst/>
              <a:ahLst/>
              <a:cxnLst/>
              <a:rect l="l" t="t" r="r" b="b"/>
              <a:pathLst>
                <a:path w="1859" h="3326" extrusionOk="0">
                  <a:moveTo>
                    <a:pt x="1" y="3154"/>
                  </a:moveTo>
                  <a:cubicBezTo>
                    <a:pt x="681" y="3325"/>
                    <a:pt x="1412" y="2762"/>
                    <a:pt x="1636" y="1892"/>
                  </a:cubicBezTo>
                  <a:cubicBezTo>
                    <a:pt x="1858" y="1024"/>
                    <a:pt x="1487" y="177"/>
                    <a:pt x="807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6"/>
            <p:cNvSpPr/>
            <p:nvPr/>
          </p:nvSpPr>
          <p:spPr>
            <a:xfrm>
              <a:off x="4909758" y="3279830"/>
              <a:ext cx="294972" cy="527980"/>
            </a:xfrm>
            <a:custGeom>
              <a:avLst/>
              <a:gdLst/>
              <a:ahLst/>
              <a:cxnLst/>
              <a:rect l="l" t="t" r="r" b="b"/>
              <a:pathLst>
                <a:path w="1585" h="2837" extrusionOk="0">
                  <a:moveTo>
                    <a:pt x="0" y="2683"/>
                  </a:moveTo>
                  <a:cubicBezTo>
                    <a:pt x="612" y="2837"/>
                    <a:pt x="1188" y="2393"/>
                    <a:pt x="1387" y="1611"/>
                  </a:cubicBezTo>
                  <a:cubicBezTo>
                    <a:pt x="1585" y="830"/>
                    <a:pt x="1297" y="161"/>
                    <a:pt x="685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6"/>
            <p:cNvSpPr/>
            <p:nvPr/>
          </p:nvSpPr>
          <p:spPr>
            <a:xfrm>
              <a:off x="5025142" y="3539075"/>
              <a:ext cx="45037" cy="25124"/>
            </a:xfrm>
            <a:custGeom>
              <a:avLst/>
              <a:gdLst/>
              <a:ahLst/>
              <a:cxnLst/>
              <a:rect l="l" t="t" r="r" b="b"/>
              <a:pathLst>
                <a:path w="242" h="135" extrusionOk="0">
                  <a:moveTo>
                    <a:pt x="167" y="11"/>
                  </a:moveTo>
                  <a:cubicBezTo>
                    <a:pt x="212" y="21"/>
                    <a:pt x="242" y="56"/>
                    <a:pt x="233" y="88"/>
                  </a:cubicBezTo>
                  <a:cubicBezTo>
                    <a:pt x="225" y="120"/>
                    <a:pt x="182" y="135"/>
                    <a:pt x="140" y="124"/>
                  </a:cubicBezTo>
                  <a:cubicBezTo>
                    <a:pt x="95" y="113"/>
                    <a:pt x="1" y="62"/>
                    <a:pt x="9" y="30"/>
                  </a:cubicBezTo>
                  <a:cubicBezTo>
                    <a:pt x="18" y="0"/>
                    <a:pt x="125" y="0"/>
                    <a:pt x="167" y="1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6"/>
            <p:cNvSpPr/>
            <p:nvPr/>
          </p:nvSpPr>
          <p:spPr>
            <a:xfrm>
              <a:off x="5008207" y="3573504"/>
              <a:ext cx="43362" cy="32754"/>
            </a:xfrm>
            <a:custGeom>
              <a:avLst/>
              <a:gdLst/>
              <a:ahLst/>
              <a:cxnLst/>
              <a:rect l="l" t="t" r="r" b="b"/>
              <a:pathLst>
                <a:path w="233" h="176" extrusionOk="0">
                  <a:moveTo>
                    <a:pt x="175" y="52"/>
                  </a:moveTo>
                  <a:cubicBezTo>
                    <a:pt x="214" y="75"/>
                    <a:pt x="233" y="116"/>
                    <a:pt x="218" y="144"/>
                  </a:cubicBezTo>
                  <a:cubicBezTo>
                    <a:pt x="201" y="171"/>
                    <a:pt x="156" y="176"/>
                    <a:pt x="118" y="154"/>
                  </a:cubicBezTo>
                  <a:cubicBezTo>
                    <a:pt x="77" y="131"/>
                    <a:pt x="0" y="58"/>
                    <a:pt x="17" y="31"/>
                  </a:cubicBezTo>
                  <a:cubicBezTo>
                    <a:pt x="32" y="1"/>
                    <a:pt x="137" y="31"/>
                    <a:pt x="175" y="5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4981594" y="3603281"/>
              <a:ext cx="36662" cy="41129"/>
            </a:xfrm>
            <a:custGeom>
              <a:avLst/>
              <a:gdLst/>
              <a:ahLst/>
              <a:cxnLst/>
              <a:rect l="l" t="t" r="r" b="b"/>
              <a:pathLst>
                <a:path w="197" h="221" extrusionOk="0">
                  <a:moveTo>
                    <a:pt x="165" y="99"/>
                  </a:moveTo>
                  <a:cubicBezTo>
                    <a:pt x="192" y="133"/>
                    <a:pt x="197" y="178"/>
                    <a:pt x="171" y="199"/>
                  </a:cubicBezTo>
                  <a:cubicBezTo>
                    <a:pt x="148" y="220"/>
                    <a:pt x="103" y="207"/>
                    <a:pt x="73" y="171"/>
                  </a:cubicBezTo>
                  <a:cubicBezTo>
                    <a:pt x="45" y="137"/>
                    <a:pt x="0" y="41"/>
                    <a:pt x="24" y="20"/>
                  </a:cubicBezTo>
                  <a:cubicBezTo>
                    <a:pt x="49" y="1"/>
                    <a:pt x="135" y="65"/>
                    <a:pt x="165" y="9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4947351" y="3615192"/>
              <a:ext cx="26427" cy="45037"/>
            </a:xfrm>
            <a:custGeom>
              <a:avLst/>
              <a:gdLst/>
              <a:ahLst/>
              <a:cxnLst/>
              <a:rect l="l" t="t" r="r" b="b"/>
              <a:pathLst>
                <a:path w="142" h="242" extrusionOk="0">
                  <a:moveTo>
                    <a:pt x="129" y="139"/>
                  </a:moveTo>
                  <a:cubicBezTo>
                    <a:pt x="142" y="182"/>
                    <a:pt x="127" y="225"/>
                    <a:pt x="97" y="233"/>
                  </a:cubicBezTo>
                  <a:cubicBezTo>
                    <a:pt x="65" y="242"/>
                    <a:pt x="31" y="214"/>
                    <a:pt x="16" y="171"/>
                  </a:cubicBezTo>
                  <a:cubicBezTo>
                    <a:pt x="3" y="126"/>
                    <a:pt x="1" y="20"/>
                    <a:pt x="31" y="11"/>
                  </a:cubicBezTo>
                  <a:cubicBezTo>
                    <a:pt x="63" y="1"/>
                    <a:pt x="116" y="94"/>
                    <a:pt x="129" y="13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5029236" y="3495712"/>
              <a:ext cx="43362" cy="21960"/>
            </a:xfrm>
            <a:custGeom>
              <a:avLst/>
              <a:gdLst/>
              <a:ahLst/>
              <a:cxnLst/>
              <a:rect l="l" t="t" r="r" b="b"/>
              <a:pathLst>
                <a:path w="233" h="118" extrusionOk="0">
                  <a:moveTo>
                    <a:pt x="150" y="118"/>
                  </a:moveTo>
                  <a:cubicBezTo>
                    <a:pt x="196" y="118"/>
                    <a:pt x="233" y="90"/>
                    <a:pt x="233" y="58"/>
                  </a:cubicBezTo>
                  <a:cubicBezTo>
                    <a:pt x="231" y="24"/>
                    <a:pt x="194" y="1"/>
                    <a:pt x="147" y="1"/>
                  </a:cubicBezTo>
                  <a:cubicBezTo>
                    <a:pt x="103" y="1"/>
                    <a:pt x="0" y="28"/>
                    <a:pt x="0" y="60"/>
                  </a:cubicBezTo>
                  <a:cubicBezTo>
                    <a:pt x="0" y="95"/>
                    <a:pt x="105" y="118"/>
                    <a:pt x="150" y="118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5018442" y="3446953"/>
              <a:ext cx="44665" cy="2866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173" y="124"/>
                  </a:moveTo>
                  <a:cubicBezTo>
                    <a:pt x="214" y="107"/>
                    <a:pt x="240" y="71"/>
                    <a:pt x="227" y="41"/>
                  </a:cubicBezTo>
                  <a:cubicBezTo>
                    <a:pt x="216" y="9"/>
                    <a:pt x="171" y="0"/>
                    <a:pt x="129" y="15"/>
                  </a:cubicBezTo>
                  <a:cubicBezTo>
                    <a:pt x="86" y="32"/>
                    <a:pt x="1" y="96"/>
                    <a:pt x="13" y="126"/>
                  </a:cubicBezTo>
                  <a:cubicBezTo>
                    <a:pt x="24" y="154"/>
                    <a:pt x="129" y="141"/>
                    <a:pt x="173" y="12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4992760" y="3410848"/>
              <a:ext cx="39082" cy="39082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69" y="122"/>
                  </a:moveTo>
                  <a:cubicBezTo>
                    <a:pt x="201" y="90"/>
                    <a:pt x="209" y="45"/>
                    <a:pt x="186" y="24"/>
                  </a:cubicBezTo>
                  <a:cubicBezTo>
                    <a:pt x="162" y="0"/>
                    <a:pt x="117" y="7"/>
                    <a:pt x="85" y="41"/>
                  </a:cubicBezTo>
                  <a:cubicBezTo>
                    <a:pt x="53" y="73"/>
                    <a:pt x="0" y="165"/>
                    <a:pt x="21" y="186"/>
                  </a:cubicBezTo>
                  <a:cubicBezTo>
                    <a:pt x="45" y="209"/>
                    <a:pt x="137" y="154"/>
                    <a:pt x="169" y="12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6"/>
            <p:cNvSpPr/>
            <p:nvPr/>
          </p:nvSpPr>
          <p:spPr>
            <a:xfrm>
              <a:off x="4350520" y="2639257"/>
              <a:ext cx="512526" cy="528910"/>
            </a:xfrm>
            <a:custGeom>
              <a:avLst/>
              <a:gdLst/>
              <a:ahLst/>
              <a:cxnLst/>
              <a:rect l="l" t="t" r="r" b="b"/>
              <a:pathLst>
                <a:path w="2754" h="2842" extrusionOk="0">
                  <a:moveTo>
                    <a:pt x="0" y="2361"/>
                  </a:moveTo>
                  <a:cubicBezTo>
                    <a:pt x="512" y="2841"/>
                    <a:pt x="1427" y="2707"/>
                    <a:pt x="2046" y="2056"/>
                  </a:cubicBezTo>
                  <a:cubicBezTo>
                    <a:pt x="2664" y="1408"/>
                    <a:pt x="2754" y="487"/>
                    <a:pt x="224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6"/>
            <p:cNvSpPr/>
            <p:nvPr/>
          </p:nvSpPr>
          <p:spPr>
            <a:xfrm>
              <a:off x="4382716" y="2671081"/>
              <a:ext cx="440319" cy="454096"/>
            </a:xfrm>
            <a:custGeom>
              <a:avLst/>
              <a:gdLst/>
              <a:ahLst/>
              <a:cxnLst/>
              <a:rect l="l" t="t" r="r" b="b"/>
              <a:pathLst>
                <a:path w="2366" h="2440" extrusionOk="0">
                  <a:moveTo>
                    <a:pt x="0" y="2007"/>
                  </a:moveTo>
                  <a:cubicBezTo>
                    <a:pt x="461" y="2440"/>
                    <a:pt x="1180" y="2333"/>
                    <a:pt x="1736" y="1747"/>
                  </a:cubicBezTo>
                  <a:cubicBezTo>
                    <a:pt x="2293" y="1162"/>
                    <a:pt x="2365" y="437"/>
                    <a:pt x="1911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4595431" y="2892546"/>
              <a:ext cx="39826" cy="38524"/>
            </a:xfrm>
            <a:custGeom>
              <a:avLst/>
              <a:gdLst/>
              <a:ahLst/>
              <a:cxnLst/>
              <a:rect l="l" t="t" r="r" b="b"/>
              <a:pathLst>
                <a:path w="214" h="207" extrusionOk="0">
                  <a:moveTo>
                    <a:pt x="171" y="85"/>
                  </a:moveTo>
                  <a:cubicBezTo>
                    <a:pt x="203" y="115"/>
                    <a:pt x="214" y="160"/>
                    <a:pt x="190" y="184"/>
                  </a:cubicBezTo>
                  <a:cubicBezTo>
                    <a:pt x="169" y="207"/>
                    <a:pt x="124" y="201"/>
                    <a:pt x="90" y="169"/>
                  </a:cubicBezTo>
                  <a:cubicBezTo>
                    <a:pt x="58" y="137"/>
                    <a:pt x="0" y="47"/>
                    <a:pt x="24" y="24"/>
                  </a:cubicBezTo>
                  <a:cubicBezTo>
                    <a:pt x="45" y="0"/>
                    <a:pt x="137" y="53"/>
                    <a:pt x="171" y="8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4564352" y="2916367"/>
              <a:ext cx="33126" cy="42990"/>
            </a:xfrm>
            <a:custGeom>
              <a:avLst/>
              <a:gdLst/>
              <a:ahLst/>
              <a:cxnLst/>
              <a:rect l="l" t="t" r="r" b="b"/>
              <a:pathLst>
                <a:path w="178" h="231" extrusionOk="0">
                  <a:moveTo>
                    <a:pt x="154" y="113"/>
                  </a:moveTo>
                  <a:cubicBezTo>
                    <a:pt x="178" y="154"/>
                    <a:pt x="174" y="198"/>
                    <a:pt x="148" y="215"/>
                  </a:cubicBezTo>
                  <a:cubicBezTo>
                    <a:pt x="120" y="230"/>
                    <a:pt x="78" y="213"/>
                    <a:pt x="54" y="175"/>
                  </a:cubicBezTo>
                  <a:cubicBezTo>
                    <a:pt x="31" y="134"/>
                    <a:pt x="1" y="34"/>
                    <a:pt x="29" y="17"/>
                  </a:cubicBezTo>
                  <a:cubicBezTo>
                    <a:pt x="54" y="0"/>
                    <a:pt x="131" y="77"/>
                    <a:pt x="154" y="11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4526387" y="2930511"/>
              <a:ext cx="24752" cy="44665"/>
            </a:xfrm>
            <a:custGeom>
              <a:avLst/>
              <a:gdLst/>
              <a:ahLst/>
              <a:cxnLst/>
              <a:rect l="l" t="t" r="r" b="b"/>
              <a:pathLst>
                <a:path w="133" h="240" extrusionOk="0">
                  <a:moveTo>
                    <a:pt x="124" y="142"/>
                  </a:moveTo>
                  <a:cubicBezTo>
                    <a:pt x="132" y="186"/>
                    <a:pt x="113" y="227"/>
                    <a:pt x="81" y="233"/>
                  </a:cubicBezTo>
                  <a:cubicBezTo>
                    <a:pt x="49" y="240"/>
                    <a:pt x="17" y="208"/>
                    <a:pt x="9" y="163"/>
                  </a:cubicBezTo>
                  <a:cubicBezTo>
                    <a:pt x="0" y="118"/>
                    <a:pt x="9" y="12"/>
                    <a:pt x="41" y="7"/>
                  </a:cubicBezTo>
                  <a:cubicBezTo>
                    <a:pt x="71" y="1"/>
                    <a:pt x="115" y="97"/>
                    <a:pt x="124" y="14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4481164" y="2923067"/>
              <a:ext cx="25124" cy="45037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24" y="167"/>
                  </a:moveTo>
                  <a:cubicBezTo>
                    <a:pt x="115" y="211"/>
                    <a:pt x="81" y="241"/>
                    <a:pt x="49" y="233"/>
                  </a:cubicBezTo>
                  <a:cubicBezTo>
                    <a:pt x="17" y="226"/>
                    <a:pt x="0" y="184"/>
                    <a:pt x="11" y="139"/>
                  </a:cubicBezTo>
                  <a:cubicBezTo>
                    <a:pt x="21" y="96"/>
                    <a:pt x="70" y="0"/>
                    <a:pt x="100" y="9"/>
                  </a:cubicBezTo>
                  <a:cubicBezTo>
                    <a:pt x="132" y="15"/>
                    <a:pt x="134" y="122"/>
                    <a:pt x="124" y="16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4617205" y="2860350"/>
              <a:ext cx="43920" cy="32010"/>
            </a:xfrm>
            <a:custGeom>
              <a:avLst/>
              <a:gdLst/>
              <a:ahLst/>
              <a:cxnLst/>
              <a:rect l="l" t="t" r="r" b="b"/>
              <a:pathLst>
                <a:path w="236" h="172" extrusionOk="0">
                  <a:moveTo>
                    <a:pt x="120" y="150"/>
                  </a:moveTo>
                  <a:cubicBezTo>
                    <a:pt x="161" y="171"/>
                    <a:pt x="205" y="165"/>
                    <a:pt x="220" y="137"/>
                  </a:cubicBezTo>
                  <a:cubicBezTo>
                    <a:pt x="235" y="109"/>
                    <a:pt x="216" y="69"/>
                    <a:pt x="175" y="47"/>
                  </a:cubicBezTo>
                  <a:cubicBezTo>
                    <a:pt x="135" y="26"/>
                    <a:pt x="33" y="0"/>
                    <a:pt x="16" y="28"/>
                  </a:cubicBezTo>
                  <a:cubicBezTo>
                    <a:pt x="1" y="56"/>
                    <a:pt x="79" y="128"/>
                    <a:pt x="120" y="15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6"/>
            <p:cNvSpPr/>
            <p:nvPr/>
          </p:nvSpPr>
          <p:spPr>
            <a:xfrm>
              <a:off x="4629860" y="2820709"/>
              <a:ext cx="44292" cy="24008"/>
            </a:xfrm>
            <a:custGeom>
              <a:avLst/>
              <a:gdLst/>
              <a:ahLst/>
              <a:cxnLst/>
              <a:rect l="l" t="t" r="r" b="b"/>
              <a:pathLst>
                <a:path w="238" h="129" extrusionOk="0">
                  <a:moveTo>
                    <a:pt x="144" y="122"/>
                  </a:moveTo>
                  <a:cubicBezTo>
                    <a:pt x="188" y="128"/>
                    <a:pt x="229" y="107"/>
                    <a:pt x="233" y="75"/>
                  </a:cubicBezTo>
                  <a:cubicBezTo>
                    <a:pt x="238" y="43"/>
                    <a:pt x="203" y="13"/>
                    <a:pt x="159" y="7"/>
                  </a:cubicBezTo>
                  <a:cubicBezTo>
                    <a:pt x="114" y="0"/>
                    <a:pt x="9" y="13"/>
                    <a:pt x="5" y="45"/>
                  </a:cubicBezTo>
                  <a:cubicBezTo>
                    <a:pt x="1" y="77"/>
                    <a:pt x="99" y="117"/>
                    <a:pt x="144" y="12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6"/>
            <p:cNvSpPr/>
            <p:nvPr/>
          </p:nvSpPr>
          <p:spPr>
            <a:xfrm>
              <a:off x="4620369" y="2775486"/>
              <a:ext cx="44665" cy="25869"/>
            </a:xfrm>
            <a:custGeom>
              <a:avLst/>
              <a:gdLst/>
              <a:ahLst/>
              <a:cxnLst/>
              <a:rect l="l" t="t" r="r" b="b"/>
              <a:pathLst>
                <a:path w="240" h="139" extrusionOk="0">
                  <a:moveTo>
                    <a:pt x="167" y="126"/>
                  </a:moveTo>
                  <a:cubicBezTo>
                    <a:pt x="212" y="113"/>
                    <a:pt x="239" y="77"/>
                    <a:pt x="231" y="45"/>
                  </a:cubicBezTo>
                  <a:cubicBezTo>
                    <a:pt x="222" y="13"/>
                    <a:pt x="180" y="0"/>
                    <a:pt x="135" y="13"/>
                  </a:cubicBezTo>
                  <a:cubicBezTo>
                    <a:pt x="92" y="23"/>
                    <a:pt x="1" y="77"/>
                    <a:pt x="9" y="109"/>
                  </a:cubicBezTo>
                  <a:cubicBezTo>
                    <a:pt x="18" y="139"/>
                    <a:pt x="124" y="137"/>
                    <a:pt x="167" y="12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6"/>
            <p:cNvSpPr/>
            <p:nvPr/>
          </p:nvSpPr>
          <p:spPr>
            <a:xfrm>
              <a:off x="3359897" y="3506506"/>
              <a:ext cx="500988" cy="533191"/>
            </a:xfrm>
            <a:custGeom>
              <a:avLst/>
              <a:gdLst/>
              <a:ahLst/>
              <a:cxnLst/>
              <a:rect l="l" t="t" r="r" b="b"/>
              <a:pathLst>
                <a:path w="2692" h="2865" extrusionOk="0">
                  <a:moveTo>
                    <a:pt x="2408" y="280"/>
                  </a:moveTo>
                  <a:cubicBezTo>
                    <a:pt x="2246" y="109"/>
                    <a:pt x="2022" y="7"/>
                    <a:pt x="1785" y="0"/>
                  </a:cubicBezTo>
                  <a:cubicBezTo>
                    <a:pt x="1681" y="0"/>
                    <a:pt x="1578" y="13"/>
                    <a:pt x="1476" y="39"/>
                  </a:cubicBezTo>
                  <a:cubicBezTo>
                    <a:pt x="1352" y="71"/>
                    <a:pt x="1229" y="109"/>
                    <a:pt x="1109" y="156"/>
                  </a:cubicBezTo>
                  <a:cubicBezTo>
                    <a:pt x="981" y="177"/>
                    <a:pt x="855" y="205"/>
                    <a:pt x="734" y="241"/>
                  </a:cubicBezTo>
                  <a:cubicBezTo>
                    <a:pt x="632" y="269"/>
                    <a:pt x="536" y="312"/>
                    <a:pt x="446" y="365"/>
                  </a:cubicBezTo>
                  <a:cubicBezTo>
                    <a:pt x="246" y="491"/>
                    <a:pt x="105" y="691"/>
                    <a:pt x="51" y="922"/>
                  </a:cubicBezTo>
                  <a:cubicBezTo>
                    <a:pt x="0" y="1150"/>
                    <a:pt x="32" y="1391"/>
                    <a:pt x="139" y="1600"/>
                  </a:cubicBezTo>
                  <a:cubicBezTo>
                    <a:pt x="284" y="1881"/>
                    <a:pt x="546" y="2080"/>
                    <a:pt x="798" y="2269"/>
                  </a:cubicBezTo>
                  <a:lnTo>
                    <a:pt x="1361" y="2689"/>
                  </a:lnTo>
                  <a:cubicBezTo>
                    <a:pt x="1482" y="2781"/>
                    <a:pt x="1640" y="2864"/>
                    <a:pt x="1779" y="2858"/>
                  </a:cubicBezTo>
                  <a:lnTo>
                    <a:pt x="1790" y="2858"/>
                  </a:lnTo>
                  <a:lnTo>
                    <a:pt x="1794" y="2858"/>
                  </a:lnTo>
                  <a:cubicBezTo>
                    <a:pt x="1802" y="2858"/>
                    <a:pt x="1809" y="2858"/>
                    <a:pt x="1815" y="2856"/>
                  </a:cubicBezTo>
                  <a:lnTo>
                    <a:pt x="1815" y="2856"/>
                  </a:lnTo>
                  <a:lnTo>
                    <a:pt x="1832" y="2852"/>
                  </a:lnTo>
                  <a:lnTo>
                    <a:pt x="1841" y="2849"/>
                  </a:lnTo>
                  <a:lnTo>
                    <a:pt x="1849" y="2847"/>
                  </a:lnTo>
                  <a:cubicBezTo>
                    <a:pt x="1856" y="2845"/>
                    <a:pt x="1860" y="2843"/>
                    <a:pt x="1866" y="2841"/>
                  </a:cubicBezTo>
                  <a:lnTo>
                    <a:pt x="1866" y="2841"/>
                  </a:lnTo>
                  <a:cubicBezTo>
                    <a:pt x="1873" y="2839"/>
                    <a:pt x="1879" y="2837"/>
                    <a:pt x="1883" y="2835"/>
                  </a:cubicBezTo>
                  <a:lnTo>
                    <a:pt x="1890" y="2830"/>
                  </a:lnTo>
                  <a:lnTo>
                    <a:pt x="1898" y="2826"/>
                  </a:lnTo>
                  <a:cubicBezTo>
                    <a:pt x="2020" y="2760"/>
                    <a:pt x="2114" y="2611"/>
                    <a:pt x="2173" y="2470"/>
                  </a:cubicBezTo>
                  <a:lnTo>
                    <a:pt x="2446" y="1819"/>
                  </a:lnTo>
                  <a:cubicBezTo>
                    <a:pt x="2568" y="1529"/>
                    <a:pt x="2692" y="1224"/>
                    <a:pt x="2675" y="911"/>
                  </a:cubicBezTo>
                  <a:cubicBezTo>
                    <a:pt x="2664" y="674"/>
                    <a:pt x="2568" y="450"/>
                    <a:pt x="2408" y="28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6"/>
            <p:cNvSpPr/>
            <p:nvPr/>
          </p:nvSpPr>
          <p:spPr>
            <a:xfrm>
              <a:off x="3445504" y="3751420"/>
              <a:ext cx="16563" cy="29963"/>
            </a:xfrm>
            <a:custGeom>
              <a:avLst/>
              <a:gdLst/>
              <a:ahLst/>
              <a:cxnLst/>
              <a:rect l="l" t="t" r="r" b="b"/>
              <a:pathLst>
                <a:path w="89" h="161" extrusionOk="0">
                  <a:moveTo>
                    <a:pt x="78" y="70"/>
                  </a:moveTo>
                  <a:cubicBezTo>
                    <a:pt x="88" y="113"/>
                    <a:pt x="82" y="152"/>
                    <a:pt x="65" y="156"/>
                  </a:cubicBezTo>
                  <a:cubicBezTo>
                    <a:pt x="46" y="160"/>
                    <a:pt x="22" y="130"/>
                    <a:pt x="12" y="88"/>
                  </a:cubicBezTo>
                  <a:cubicBezTo>
                    <a:pt x="1" y="47"/>
                    <a:pt x="5" y="9"/>
                    <a:pt x="24" y="4"/>
                  </a:cubicBezTo>
                  <a:cubicBezTo>
                    <a:pt x="41" y="0"/>
                    <a:pt x="65" y="30"/>
                    <a:pt x="78" y="7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6"/>
            <p:cNvSpPr/>
            <p:nvPr/>
          </p:nvSpPr>
          <p:spPr>
            <a:xfrm>
              <a:off x="3513059" y="3861222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1"/>
                  </a:moveTo>
                  <a:cubicBezTo>
                    <a:pt x="88" y="114"/>
                    <a:pt x="84" y="152"/>
                    <a:pt x="64" y="157"/>
                  </a:cubicBezTo>
                  <a:cubicBezTo>
                    <a:pt x="47" y="161"/>
                    <a:pt x="22" y="131"/>
                    <a:pt x="11" y="90"/>
                  </a:cubicBezTo>
                  <a:cubicBezTo>
                    <a:pt x="0" y="48"/>
                    <a:pt x="7" y="9"/>
                    <a:pt x="24" y="5"/>
                  </a:cubicBezTo>
                  <a:cubicBezTo>
                    <a:pt x="43" y="1"/>
                    <a:pt x="64" y="31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6"/>
            <p:cNvSpPr/>
            <p:nvPr/>
          </p:nvSpPr>
          <p:spPr>
            <a:xfrm>
              <a:off x="3530925" y="3743046"/>
              <a:ext cx="16935" cy="29963"/>
            </a:xfrm>
            <a:custGeom>
              <a:avLst/>
              <a:gdLst/>
              <a:ahLst/>
              <a:cxnLst/>
              <a:rect l="l" t="t" r="r" b="b"/>
              <a:pathLst>
                <a:path w="91" h="161" extrusionOk="0">
                  <a:moveTo>
                    <a:pt x="77" y="71"/>
                  </a:moveTo>
                  <a:cubicBezTo>
                    <a:pt x="90" y="113"/>
                    <a:pt x="84" y="152"/>
                    <a:pt x="64" y="156"/>
                  </a:cubicBezTo>
                  <a:cubicBezTo>
                    <a:pt x="47" y="160"/>
                    <a:pt x="24" y="130"/>
                    <a:pt x="11" y="90"/>
                  </a:cubicBezTo>
                  <a:cubicBezTo>
                    <a:pt x="0" y="47"/>
                    <a:pt x="7" y="9"/>
                    <a:pt x="24" y="5"/>
                  </a:cubicBezTo>
                  <a:cubicBezTo>
                    <a:pt x="43" y="0"/>
                    <a:pt x="67" y="30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6"/>
            <p:cNvSpPr/>
            <p:nvPr/>
          </p:nvSpPr>
          <p:spPr>
            <a:xfrm>
              <a:off x="3615415" y="3939014"/>
              <a:ext cx="16563" cy="29963"/>
            </a:xfrm>
            <a:custGeom>
              <a:avLst/>
              <a:gdLst/>
              <a:ahLst/>
              <a:cxnLst/>
              <a:rect l="l" t="t" r="r" b="b"/>
              <a:pathLst>
                <a:path w="89" h="161" extrusionOk="0">
                  <a:moveTo>
                    <a:pt x="77" y="73"/>
                  </a:moveTo>
                  <a:cubicBezTo>
                    <a:pt x="88" y="114"/>
                    <a:pt x="84" y="152"/>
                    <a:pt x="65" y="156"/>
                  </a:cubicBezTo>
                  <a:cubicBezTo>
                    <a:pt x="46" y="161"/>
                    <a:pt x="22" y="133"/>
                    <a:pt x="11" y="90"/>
                  </a:cubicBezTo>
                  <a:cubicBezTo>
                    <a:pt x="1" y="48"/>
                    <a:pt x="5" y="9"/>
                    <a:pt x="24" y="5"/>
                  </a:cubicBezTo>
                  <a:cubicBezTo>
                    <a:pt x="43" y="1"/>
                    <a:pt x="67" y="31"/>
                    <a:pt x="77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6"/>
            <p:cNvSpPr/>
            <p:nvPr/>
          </p:nvSpPr>
          <p:spPr>
            <a:xfrm>
              <a:off x="3615043" y="3833493"/>
              <a:ext cx="16563" cy="29963"/>
            </a:xfrm>
            <a:custGeom>
              <a:avLst/>
              <a:gdLst/>
              <a:ahLst/>
              <a:cxnLst/>
              <a:rect l="l" t="t" r="r" b="b"/>
              <a:pathLst>
                <a:path w="89" h="161" extrusionOk="0">
                  <a:moveTo>
                    <a:pt x="77" y="71"/>
                  </a:moveTo>
                  <a:cubicBezTo>
                    <a:pt x="88" y="114"/>
                    <a:pt x="84" y="152"/>
                    <a:pt x="65" y="156"/>
                  </a:cubicBezTo>
                  <a:cubicBezTo>
                    <a:pt x="48" y="160"/>
                    <a:pt x="22" y="131"/>
                    <a:pt x="11" y="90"/>
                  </a:cubicBezTo>
                  <a:cubicBezTo>
                    <a:pt x="1" y="47"/>
                    <a:pt x="5" y="9"/>
                    <a:pt x="24" y="5"/>
                  </a:cubicBezTo>
                  <a:cubicBezTo>
                    <a:pt x="43" y="1"/>
                    <a:pt x="67" y="30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6"/>
            <p:cNvSpPr/>
            <p:nvPr/>
          </p:nvSpPr>
          <p:spPr>
            <a:xfrm>
              <a:off x="3695253" y="3932687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5" y="71"/>
                  </a:moveTo>
                  <a:cubicBezTo>
                    <a:pt x="88" y="114"/>
                    <a:pt x="81" y="152"/>
                    <a:pt x="64" y="156"/>
                  </a:cubicBezTo>
                  <a:cubicBezTo>
                    <a:pt x="45" y="161"/>
                    <a:pt x="22" y="131"/>
                    <a:pt x="11" y="90"/>
                  </a:cubicBezTo>
                  <a:cubicBezTo>
                    <a:pt x="0" y="48"/>
                    <a:pt x="5" y="9"/>
                    <a:pt x="22" y="5"/>
                  </a:cubicBezTo>
                  <a:cubicBezTo>
                    <a:pt x="41" y="1"/>
                    <a:pt x="64" y="31"/>
                    <a:pt x="75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6"/>
            <p:cNvSpPr/>
            <p:nvPr/>
          </p:nvSpPr>
          <p:spPr>
            <a:xfrm>
              <a:off x="3644075" y="3696892"/>
              <a:ext cx="16749" cy="29963"/>
            </a:xfrm>
            <a:custGeom>
              <a:avLst/>
              <a:gdLst/>
              <a:ahLst/>
              <a:cxnLst/>
              <a:rect l="l" t="t" r="r" b="b"/>
              <a:pathLst>
                <a:path w="90" h="161" extrusionOk="0">
                  <a:moveTo>
                    <a:pt x="77" y="73"/>
                  </a:moveTo>
                  <a:cubicBezTo>
                    <a:pt x="90" y="114"/>
                    <a:pt x="83" y="152"/>
                    <a:pt x="66" y="157"/>
                  </a:cubicBezTo>
                  <a:cubicBezTo>
                    <a:pt x="47" y="161"/>
                    <a:pt x="24" y="133"/>
                    <a:pt x="13" y="90"/>
                  </a:cubicBezTo>
                  <a:cubicBezTo>
                    <a:pt x="0" y="50"/>
                    <a:pt x="7" y="12"/>
                    <a:pt x="24" y="7"/>
                  </a:cubicBezTo>
                  <a:cubicBezTo>
                    <a:pt x="43" y="1"/>
                    <a:pt x="66" y="31"/>
                    <a:pt x="77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6"/>
            <p:cNvSpPr/>
            <p:nvPr/>
          </p:nvSpPr>
          <p:spPr>
            <a:xfrm>
              <a:off x="3695998" y="3826421"/>
              <a:ext cx="16563" cy="29963"/>
            </a:xfrm>
            <a:custGeom>
              <a:avLst/>
              <a:gdLst/>
              <a:ahLst/>
              <a:cxnLst/>
              <a:rect l="l" t="t" r="r" b="b"/>
              <a:pathLst>
                <a:path w="89" h="161" extrusionOk="0">
                  <a:moveTo>
                    <a:pt x="77" y="71"/>
                  </a:moveTo>
                  <a:cubicBezTo>
                    <a:pt x="88" y="113"/>
                    <a:pt x="84" y="152"/>
                    <a:pt x="65" y="156"/>
                  </a:cubicBezTo>
                  <a:cubicBezTo>
                    <a:pt x="48" y="160"/>
                    <a:pt x="22" y="130"/>
                    <a:pt x="11" y="90"/>
                  </a:cubicBezTo>
                  <a:cubicBezTo>
                    <a:pt x="1" y="47"/>
                    <a:pt x="7" y="9"/>
                    <a:pt x="24" y="4"/>
                  </a:cubicBezTo>
                  <a:cubicBezTo>
                    <a:pt x="43" y="0"/>
                    <a:pt x="67" y="30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6"/>
            <p:cNvSpPr/>
            <p:nvPr/>
          </p:nvSpPr>
          <p:spPr>
            <a:xfrm>
              <a:off x="3733404" y="3746954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1"/>
                  </a:moveTo>
                  <a:cubicBezTo>
                    <a:pt x="88" y="114"/>
                    <a:pt x="83" y="152"/>
                    <a:pt x="64" y="156"/>
                  </a:cubicBezTo>
                  <a:cubicBezTo>
                    <a:pt x="47" y="161"/>
                    <a:pt x="21" y="131"/>
                    <a:pt x="11" y="90"/>
                  </a:cubicBezTo>
                  <a:cubicBezTo>
                    <a:pt x="0" y="48"/>
                    <a:pt x="7" y="9"/>
                    <a:pt x="24" y="5"/>
                  </a:cubicBezTo>
                  <a:cubicBezTo>
                    <a:pt x="43" y="1"/>
                    <a:pt x="66" y="30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6"/>
            <p:cNvSpPr/>
            <p:nvPr/>
          </p:nvSpPr>
          <p:spPr>
            <a:xfrm>
              <a:off x="3757226" y="3859361"/>
              <a:ext cx="16749" cy="29963"/>
            </a:xfrm>
            <a:custGeom>
              <a:avLst/>
              <a:gdLst/>
              <a:ahLst/>
              <a:cxnLst/>
              <a:rect l="l" t="t" r="r" b="b"/>
              <a:pathLst>
                <a:path w="90" h="161" extrusionOk="0">
                  <a:moveTo>
                    <a:pt x="77" y="71"/>
                  </a:moveTo>
                  <a:cubicBezTo>
                    <a:pt x="90" y="113"/>
                    <a:pt x="83" y="152"/>
                    <a:pt x="64" y="156"/>
                  </a:cubicBezTo>
                  <a:cubicBezTo>
                    <a:pt x="47" y="160"/>
                    <a:pt x="24" y="130"/>
                    <a:pt x="11" y="90"/>
                  </a:cubicBezTo>
                  <a:cubicBezTo>
                    <a:pt x="0" y="47"/>
                    <a:pt x="6" y="9"/>
                    <a:pt x="24" y="4"/>
                  </a:cubicBezTo>
                  <a:cubicBezTo>
                    <a:pt x="43" y="0"/>
                    <a:pt x="66" y="30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6"/>
            <p:cNvSpPr/>
            <p:nvPr/>
          </p:nvSpPr>
          <p:spPr>
            <a:xfrm>
              <a:off x="3808404" y="3652599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0"/>
                  </a:moveTo>
                  <a:cubicBezTo>
                    <a:pt x="88" y="113"/>
                    <a:pt x="83" y="151"/>
                    <a:pt x="64" y="156"/>
                  </a:cubicBezTo>
                  <a:cubicBezTo>
                    <a:pt x="47" y="160"/>
                    <a:pt x="22" y="130"/>
                    <a:pt x="11" y="90"/>
                  </a:cubicBezTo>
                  <a:cubicBezTo>
                    <a:pt x="0" y="47"/>
                    <a:pt x="7" y="9"/>
                    <a:pt x="24" y="4"/>
                  </a:cubicBezTo>
                  <a:cubicBezTo>
                    <a:pt x="43" y="0"/>
                    <a:pt x="66" y="30"/>
                    <a:pt x="77" y="7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6"/>
            <p:cNvSpPr/>
            <p:nvPr/>
          </p:nvSpPr>
          <p:spPr>
            <a:xfrm>
              <a:off x="3721494" y="3588951"/>
              <a:ext cx="16377" cy="29591"/>
            </a:xfrm>
            <a:custGeom>
              <a:avLst/>
              <a:gdLst/>
              <a:ahLst/>
              <a:cxnLst/>
              <a:rect l="l" t="t" r="r" b="b"/>
              <a:pathLst>
                <a:path w="88" h="159" extrusionOk="0">
                  <a:moveTo>
                    <a:pt x="77" y="71"/>
                  </a:moveTo>
                  <a:cubicBezTo>
                    <a:pt x="88" y="112"/>
                    <a:pt x="83" y="150"/>
                    <a:pt x="64" y="154"/>
                  </a:cubicBezTo>
                  <a:cubicBezTo>
                    <a:pt x="47" y="159"/>
                    <a:pt x="21" y="131"/>
                    <a:pt x="11" y="88"/>
                  </a:cubicBezTo>
                  <a:cubicBezTo>
                    <a:pt x="0" y="48"/>
                    <a:pt x="7" y="9"/>
                    <a:pt x="24" y="5"/>
                  </a:cubicBezTo>
                  <a:cubicBezTo>
                    <a:pt x="43" y="1"/>
                    <a:pt x="64" y="29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6"/>
            <p:cNvSpPr/>
            <p:nvPr/>
          </p:nvSpPr>
          <p:spPr>
            <a:xfrm>
              <a:off x="3799657" y="3752909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3"/>
                  </a:moveTo>
                  <a:cubicBezTo>
                    <a:pt x="88" y="114"/>
                    <a:pt x="83" y="152"/>
                    <a:pt x="64" y="156"/>
                  </a:cubicBezTo>
                  <a:cubicBezTo>
                    <a:pt x="45" y="161"/>
                    <a:pt x="22" y="133"/>
                    <a:pt x="11" y="90"/>
                  </a:cubicBezTo>
                  <a:cubicBezTo>
                    <a:pt x="0" y="50"/>
                    <a:pt x="5" y="11"/>
                    <a:pt x="24" y="7"/>
                  </a:cubicBezTo>
                  <a:cubicBezTo>
                    <a:pt x="43" y="1"/>
                    <a:pt x="66" y="30"/>
                    <a:pt x="77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6"/>
            <p:cNvSpPr/>
            <p:nvPr/>
          </p:nvSpPr>
          <p:spPr>
            <a:xfrm>
              <a:off x="3564237" y="3646643"/>
              <a:ext cx="16563" cy="29963"/>
            </a:xfrm>
            <a:custGeom>
              <a:avLst/>
              <a:gdLst/>
              <a:ahLst/>
              <a:cxnLst/>
              <a:rect l="l" t="t" r="r" b="b"/>
              <a:pathLst>
                <a:path w="89" h="161" extrusionOk="0">
                  <a:moveTo>
                    <a:pt x="77" y="70"/>
                  </a:moveTo>
                  <a:cubicBezTo>
                    <a:pt x="88" y="113"/>
                    <a:pt x="84" y="151"/>
                    <a:pt x="65" y="156"/>
                  </a:cubicBezTo>
                  <a:cubicBezTo>
                    <a:pt x="48" y="160"/>
                    <a:pt x="22" y="130"/>
                    <a:pt x="11" y="88"/>
                  </a:cubicBezTo>
                  <a:cubicBezTo>
                    <a:pt x="1" y="47"/>
                    <a:pt x="5" y="9"/>
                    <a:pt x="24" y="4"/>
                  </a:cubicBezTo>
                  <a:cubicBezTo>
                    <a:pt x="43" y="0"/>
                    <a:pt x="67" y="30"/>
                    <a:pt x="77" y="7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6"/>
            <p:cNvSpPr/>
            <p:nvPr/>
          </p:nvSpPr>
          <p:spPr>
            <a:xfrm>
              <a:off x="3479002" y="3623938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1"/>
                  </a:moveTo>
                  <a:cubicBezTo>
                    <a:pt x="88" y="114"/>
                    <a:pt x="83" y="152"/>
                    <a:pt x="64" y="156"/>
                  </a:cubicBezTo>
                  <a:cubicBezTo>
                    <a:pt x="47" y="160"/>
                    <a:pt x="21" y="131"/>
                    <a:pt x="11" y="90"/>
                  </a:cubicBezTo>
                  <a:cubicBezTo>
                    <a:pt x="0" y="47"/>
                    <a:pt x="4" y="9"/>
                    <a:pt x="24" y="5"/>
                  </a:cubicBezTo>
                  <a:cubicBezTo>
                    <a:pt x="41" y="1"/>
                    <a:pt x="66" y="30"/>
                    <a:pt x="77" y="7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6"/>
            <p:cNvSpPr/>
            <p:nvPr/>
          </p:nvSpPr>
          <p:spPr>
            <a:xfrm>
              <a:off x="3386509" y="3673628"/>
              <a:ext cx="16377" cy="29405"/>
            </a:xfrm>
            <a:custGeom>
              <a:avLst/>
              <a:gdLst/>
              <a:ahLst/>
              <a:cxnLst/>
              <a:rect l="l" t="t" r="r" b="b"/>
              <a:pathLst>
                <a:path w="88" h="158" extrusionOk="0">
                  <a:moveTo>
                    <a:pt x="77" y="70"/>
                  </a:moveTo>
                  <a:cubicBezTo>
                    <a:pt x="88" y="111"/>
                    <a:pt x="83" y="149"/>
                    <a:pt x="64" y="154"/>
                  </a:cubicBezTo>
                  <a:cubicBezTo>
                    <a:pt x="45" y="158"/>
                    <a:pt x="21" y="130"/>
                    <a:pt x="11" y="88"/>
                  </a:cubicBezTo>
                  <a:cubicBezTo>
                    <a:pt x="0" y="47"/>
                    <a:pt x="4" y="9"/>
                    <a:pt x="24" y="4"/>
                  </a:cubicBezTo>
                  <a:cubicBezTo>
                    <a:pt x="41" y="0"/>
                    <a:pt x="66" y="28"/>
                    <a:pt x="77" y="7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6"/>
            <p:cNvSpPr/>
            <p:nvPr/>
          </p:nvSpPr>
          <p:spPr>
            <a:xfrm>
              <a:off x="3425405" y="3815627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3"/>
                  </a:moveTo>
                  <a:cubicBezTo>
                    <a:pt x="88" y="114"/>
                    <a:pt x="81" y="152"/>
                    <a:pt x="64" y="156"/>
                  </a:cubicBezTo>
                  <a:cubicBezTo>
                    <a:pt x="45" y="161"/>
                    <a:pt x="21" y="133"/>
                    <a:pt x="11" y="90"/>
                  </a:cubicBezTo>
                  <a:cubicBezTo>
                    <a:pt x="0" y="50"/>
                    <a:pt x="4" y="11"/>
                    <a:pt x="21" y="7"/>
                  </a:cubicBezTo>
                  <a:cubicBezTo>
                    <a:pt x="41" y="1"/>
                    <a:pt x="64" y="30"/>
                    <a:pt x="77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6"/>
            <p:cNvSpPr/>
            <p:nvPr/>
          </p:nvSpPr>
          <p:spPr>
            <a:xfrm>
              <a:off x="3604435" y="3574807"/>
              <a:ext cx="16377" cy="29963"/>
            </a:xfrm>
            <a:custGeom>
              <a:avLst/>
              <a:gdLst/>
              <a:ahLst/>
              <a:cxnLst/>
              <a:rect l="l" t="t" r="r" b="b"/>
              <a:pathLst>
                <a:path w="88" h="161" extrusionOk="0">
                  <a:moveTo>
                    <a:pt x="77" y="70"/>
                  </a:moveTo>
                  <a:cubicBezTo>
                    <a:pt x="87" y="113"/>
                    <a:pt x="81" y="151"/>
                    <a:pt x="64" y="156"/>
                  </a:cubicBezTo>
                  <a:cubicBezTo>
                    <a:pt x="45" y="160"/>
                    <a:pt x="21" y="130"/>
                    <a:pt x="11" y="90"/>
                  </a:cubicBezTo>
                  <a:cubicBezTo>
                    <a:pt x="0" y="47"/>
                    <a:pt x="4" y="9"/>
                    <a:pt x="23" y="4"/>
                  </a:cubicBezTo>
                  <a:cubicBezTo>
                    <a:pt x="43" y="0"/>
                    <a:pt x="66" y="30"/>
                    <a:pt x="77" y="7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6"/>
            <p:cNvSpPr/>
            <p:nvPr/>
          </p:nvSpPr>
          <p:spPr>
            <a:xfrm>
              <a:off x="3334773" y="3350550"/>
              <a:ext cx="351920" cy="233934"/>
            </a:xfrm>
            <a:custGeom>
              <a:avLst/>
              <a:gdLst/>
              <a:ahLst/>
              <a:cxnLst/>
              <a:rect l="l" t="t" r="r" b="b"/>
              <a:pathLst>
                <a:path w="1891" h="1257" extrusionOk="0">
                  <a:moveTo>
                    <a:pt x="389" y="1177"/>
                  </a:moveTo>
                  <a:cubicBezTo>
                    <a:pt x="321" y="1156"/>
                    <a:pt x="255" y="1122"/>
                    <a:pt x="195" y="1079"/>
                  </a:cubicBezTo>
                  <a:cubicBezTo>
                    <a:pt x="95" y="1005"/>
                    <a:pt x="44" y="877"/>
                    <a:pt x="1" y="764"/>
                  </a:cubicBezTo>
                  <a:cubicBezTo>
                    <a:pt x="250" y="911"/>
                    <a:pt x="551" y="943"/>
                    <a:pt x="824" y="851"/>
                  </a:cubicBezTo>
                  <a:cubicBezTo>
                    <a:pt x="781" y="870"/>
                    <a:pt x="735" y="855"/>
                    <a:pt x="692" y="834"/>
                  </a:cubicBezTo>
                  <a:cubicBezTo>
                    <a:pt x="517" y="747"/>
                    <a:pt x="387" y="589"/>
                    <a:pt x="334" y="401"/>
                  </a:cubicBezTo>
                  <a:cubicBezTo>
                    <a:pt x="530" y="561"/>
                    <a:pt x="767" y="666"/>
                    <a:pt x="1018" y="702"/>
                  </a:cubicBezTo>
                  <a:cubicBezTo>
                    <a:pt x="1035" y="706"/>
                    <a:pt x="1054" y="706"/>
                    <a:pt x="1072" y="702"/>
                  </a:cubicBezTo>
                  <a:cubicBezTo>
                    <a:pt x="1091" y="695"/>
                    <a:pt x="1108" y="685"/>
                    <a:pt x="1123" y="670"/>
                  </a:cubicBezTo>
                  <a:cubicBezTo>
                    <a:pt x="1217" y="580"/>
                    <a:pt x="1257" y="450"/>
                    <a:pt x="1295" y="326"/>
                  </a:cubicBezTo>
                  <a:cubicBezTo>
                    <a:pt x="1332" y="220"/>
                    <a:pt x="1359" y="111"/>
                    <a:pt x="1376" y="0"/>
                  </a:cubicBezTo>
                  <a:cubicBezTo>
                    <a:pt x="1487" y="186"/>
                    <a:pt x="1498" y="416"/>
                    <a:pt x="1402" y="610"/>
                  </a:cubicBezTo>
                  <a:cubicBezTo>
                    <a:pt x="1464" y="597"/>
                    <a:pt x="1522" y="567"/>
                    <a:pt x="1566" y="521"/>
                  </a:cubicBezTo>
                  <a:cubicBezTo>
                    <a:pt x="1679" y="418"/>
                    <a:pt x="1763" y="284"/>
                    <a:pt x="1805" y="135"/>
                  </a:cubicBezTo>
                  <a:cubicBezTo>
                    <a:pt x="1803" y="149"/>
                    <a:pt x="1829" y="196"/>
                    <a:pt x="1833" y="213"/>
                  </a:cubicBezTo>
                  <a:cubicBezTo>
                    <a:pt x="1844" y="245"/>
                    <a:pt x="1854" y="280"/>
                    <a:pt x="1863" y="314"/>
                  </a:cubicBezTo>
                  <a:cubicBezTo>
                    <a:pt x="1882" y="382"/>
                    <a:pt x="1890" y="452"/>
                    <a:pt x="1890" y="523"/>
                  </a:cubicBezTo>
                  <a:cubicBezTo>
                    <a:pt x="1886" y="657"/>
                    <a:pt x="1822" y="768"/>
                    <a:pt x="1726" y="862"/>
                  </a:cubicBezTo>
                  <a:cubicBezTo>
                    <a:pt x="1536" y="1041"/>
                    <a:pt x="1293" y="1156"/>
                    <a:pt x="1042" y="1216"/>
                  </a:cubicBezTo>
                  <a:cubicBezTo>
                    <a:pt x="875" y="1256"/>
                    <a:pt x="700" y="1246"/>
                    <a:pt x="532" y="1214"/>
                  </a:cubicBezTo>
                  <a:cubicBezTo>
                    <a:pt x="483" y="1203"/>
                    <a:pt x="436" y="1192"/>
                    <a:pt x="389" y="117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6"/>
            <p:cNvSpPr/>
            <p:nvPr/>
          </p:nvSpPr>
          <p:spPr>
            <a:xfrm>
              <a:off x="4298039" y="3203713"/>
              <a:ext cx="280829" cy="615263"/>
            </a:xfrm>
            <a:custGeom>
              <a:avLst/>
              <a:gdLst/>
              <a:ahLst/>
              <a:cxnLst/>
              <a:rect l="l" t="t" r="r" b="b"/>
              <a:pathLst>
                <a:path w="1509" h="3306" extrusionOk="0">
                  <a:moveTo>
                    <a:pt x="1197" y="0"/>
                  </a:moveTo>
                  <a:cubicBezTo>
                    <a:pt x="498" y="70"/>
                    <a:pt x="1" y="849"/>
                    <a:pt x="86" y="1742"/>
                  </a:cubicBezTo>
                  <a:cubicBezTo>
                    <a:pt x="172" y="2636"/>
                    <a:pt x="809" y="3306"/>
                    <a:pt x="1509" y="324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6"/>
            <p:cNvSpPr/>
            <p:nvPr/>
          </p:nvSpPr>
          <p:spPr>
            <a:xfrm>
              <a:off x="4335818" y="3250054"/>
              <a:ext cx="238770" cy="524072"/>
            </a:xfrm>
            <a:custGeom>
              <a:avLst/>
              <a:gdLst/>
              <a:ahLst/>
              <a:cxnLst/>
              <a:rect l="l" t="t" r="r" b="b"/>
              <a:pathLst>
                <a:path w="1283" h="2816" extrusionOk="0">
                  <a:moveTo>
                    <a:pt x="1018" y="1"/>
                  </a:moveTo>
                  <a:cubicBezTo>
                    <a:pt x="389" y="65"/>
                    <a:pt x="1" y="677"/>
                    <a:pt x="77" y="1481"/>
                  </a:cubicBezTo>
                  <a:cubicBezTo>
                    <a:pt x="154" y="2285"/>
                    <a:pt x="653" y="2816"/>
                    <a:pt x="1282" y="2758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6"/>
            <p:cNvSpPr/>
            <p:nvPr/>
          </p:nvSpPr>
          <p:spPr>
            <a:xfrm>
              <a:off x="4451388" y="3501667"/>
              <a:ext cx="43734" cy="23263"/>
            </a:xfrm>
            <a:custGeom>
              <a:avLst/>
              <a:gdLst/>
              <a:ahLst/>
              <a:cxnLst/>
              <a:rect l="l" t="t" r="r" b="b"/>
              <a:pathLst>
                <a:path w="235" h="125" extrusionOk="0">
                  <a:moveTo>
                    <a:pt x="90" y="120"/>
                  </a:moveTo>
                  <a:cubicBezTo>
                    <a:pt x="45" y="124"/>
                    <a:pt x="7" y="103"/>
                    <a:pt x="2" y="71"/>
                  </a:cubicBezTo>
                  <a:cubicBezTo>
                    <a:pt x="0" y="39"/>
                    <a:pt x="34" y="9"/>
                    <a:pt x="79" y="5"/>
                  </a:cubicBezTo>
                  <a:cubicBezTo>
                    <a:pt x="124" y="1"/>
                    <a:pt x="230" y="16"/>
                    <a:pt x="233" y="48"/>
                  </a:cubicBezTo>
                  <a:cubicBezTo>
                    <a:pt x="235" y="82"/>
                    <a:pt x="137" y="116"/>
                    <a:pt x="90" y="12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6"/>
            <p:cNvSpPr/>
            <p:nvPr/>
          </p:nvSpPr>
          <p:spPr>
            <a:xfrm>
              <a:off x="4454179" y="3456072"/>
              <a:ext cx="44478" cy="24752"/>
            </a:xfrm>
            <a:custGeom>
              <a:avLst/>
              <a:gdLst/>
              <a:ahLst/>
              <a:cxnLst/>
              <a:rect l="l" t="t" r="r" b="b"/>
              <a:pathLst>
                <a:path w="239" h="133" extrusionOk="0">
                  <a:moveTo>
                    <a:pt x="77" y="124"/>
                  </a:moveTo>
                  <a:cubicBezTo>
                    <a:pt x="32" y="116"/>
                    <a:pt x="0" y="84"/>
                    <a:pt x="6" y="52"/>
                  </a:cubicBezTo>
                  <a:cubicBezTo>
                    <a:pt x="11" y="22"/>
                    <a:pt x="51" y="0"/>
                    <a:pt x="96" y="9"/>
                  </a:cubicBezTo>
                  <a:cubicBezTo>
                    <a:pt x="141" y="17"/>
                    <a:pt x="239" y="60"/>
                    <a:pt x="233" y="92"/>
                  </a:cubicBezTo>
                  <a:cubicBezTo>
                    <a:pt x="228" y="124"/>
                    <a:pt x="122" y="133"/>
                    <a:pt x="77" y="12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6"/>
            <p:cNvSpPr/>
            <p:nvPr/>
          </p:nvSpPr>
          <p:spPr>
            <a:xfrm>
              <a:off x="4471487" y="3410476"/>
              <a:ext cx="43548" cy="33127"/>
            </a:xfrm>
            <a:custGeom>
              <a:avLst/>
              <a:gdLst/>
              <a:ahLst/>
              <a:cxnLst/>
              <a:rect l="l" t="t" r="r" b="b"/>
              <a:pathLst>
                <a:path w="234" h="178" extrusionOk="0">
                  <a:moveTo>
                    <a:pt x="61" y="124"/>
                  </a:moveTo>
                  <a:cubicBezTo>
                    <a:pt x="20" y="100"/>
                    <a:pt x="1" y="58"/>
                    <a:pt x="18" y="30"/>
                  </a:cubicBezTo>
                  <a:cubicBezTo>
                    <a:pt x="35" y="2"/>
                    <a:pt x="80" y="0"/>
                    <a:pt x="118" y="24"/>
                  </a:cubicBezTo>
                  <a:cubicBezTo>
                    <a:pt x="159" y="45"/>
                    <a:pt x="233" y="122"/>
                    <a:pt x="216" y="149"/>
                  </a:cubicBezTo>
                  <a:cubicBezTo>
                    <a:pt x="201" y="177"/>
                    <a:pt x="99" y="147"/>
                    <a:pt x="61" y="12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6"/>
            <p:cNvSpPr/>
            <p:nvPr/>
          </p:nvSpPr>
          <p:spPr>
            <a:xfrm>
              <a:off x="4509266" y="3379024"/>
              <a:ext cx="35173" cy="41874"/>
            </a:xfrm>
            <a:custGeom>
              <a:avLst/>
              <a:gdLst/>
              <a:ahLst/>
              <a:cxnLst/>
              <a:rect l="l" t="t" r="r" b="b"/>
              <a:pathLst>
                <a:path w="189" h="225" extrusionOk="0">
                  <a:moveTo>
                    <a:pt x="26" y="120"/>
                  </a:moveTo>
                  <a:cubicBezTo>
                    <a:pt x="0" y="84"/>
                    <a:pt x="0" y="37"/>
                    <a:pt x="26" y="20"/>
                  </a:cubicBezTo>
                  <a:cubicBezTo>
                    <a:pt x="50" y="1"/>
                    <a:pt x="94" y="16"/>
                    <a:pt x="120" y="52"/>
                  </a:cubicBezTo>
                  <a:cubicBezTo>
                    <a:pt x="148" y="88"/>
                    <a:pt x="188" y="186"/>
                    <a:pt x="160" y="205"/>
                  </a:cubicBezTo>
                  <a:cubicBezTo>
                    <a:pt x="135" y="225"/>
                    <a:pt x="54" y="156"/>
                    <a:pt x="26" y="12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6"/>
            <p:cNvSpPr/>
            <p:nvPr/>
          </p:nvSpPr>
          <p:spPr>
            <a:xfrm>
              <a:off x="4462740" y="3541308"/>
              <a:ext cx="44665" cy="28474"/>
            </a:xfrm>
            <a:custGeom>
              <a:avLst/>
              <a:gdLst/>
              <a:ahLst/>
              <a:cxnLst/>
              <a:rect l="l" t="t" r="r" b="b"/>
              <a:pathLst>
                <a:path w="240" h="153" extrusionOk="0">
                  <a:moveTo>
                    <a:pt x="67" y="29"/>
                  </a:moveTo>
                  <a:cubicBezTo>
                    <a:pt x="24" y="44"/>
                    <a:pt x="1" y="82"/>
                    <a:pt x="12" y="112"/>
                  </a:cubicBezTo>
                  <a:cubicBezTo>
                    <a:pt x="22" y="142"/>
                    <a:pt x="67" y="152"/>
                    <a:pt x="110" y="137"/>
                  </a:cubicBezTo>
                  <a:cubicBezTo>
                    <a:pt x="152" y="120"/>
                    <a:pt x="240" y="61"/>
                    <a:pt x="227" y="31"/>
                  </a:cubicBezTo>
                  <a:cubicBezTo>
                    <a:pt x="216" y="1"/>
                    <a:pt x="110" y="12"/>
                    <a:pt x="67" y="2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6"/>
            <p:cNvSpPr/>
            <p:nvPr/>
          </p:nvSpPr>
          <p:spPr>
            <a:xfrm>
              <a:off x="4489353" y="3573876"/>
              <a:ext cx="40384" cy="37965"/>
            </a:xfrm>
            <a:custGeom>
              <a:avLst/>
              <a:gdLst/>
              <a:ahLst/>
              <a:cxnLst/>
              <a:rect l="l" t="t" r="r" b="b"/>
              <a:pathLst>
                <a:path w="217" h="204" extrusionOk="0">
                  <a:moveTo>
                    <a:pt x="46" y="80"/>
                  </a:moveTo>
                  <a:cubicBezTo>
                    <a:pt x="12" y="110"/>
                    <a:pt x="1" y="154"/>
                    <a:pt x="22" y="178"/>
                  </a:cubicBezTo>
                  <a:cubicBezTo>
                    <a:pt x="44" y="203"/>
                    <a:pt x="88" y="197"/>
                    <a:pt x="122" y="167"/>
                  </a:cubicBezTo>
                  <a:cubicBezTo>
                    <a:pt x="157" y="137"/>
                    <a:pt x="216" y="50"/>
                    <a:pt x="195" y="26"/>
                  </a:cubicBezTo>
                  <a:cubicBezTo>
                    <a:pt x="174" y="1"/>
                    <a:pt x="80" y="50"/>
                    <a:pt x="46" y="8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6"/>
            <p:cNvSpPr/>
            <p:nvPr/>
          </p:nvSpPr>
          <p:spPr>
            <a:xfrm>
              <a:off x="4531412" y="3590998"/>
              <a:ext cx="30893" cy="44293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20" y="124"/>
                  </a:moveTo>
                  <a:cubicBezTo>
                    <a:pt x="1" y="167"/>
                    <a:pt x="7" y="212"/>
                    <a:pt x="37" y="224"/>
                  </a:cubicBezTo>
                  <a:cubicBezTo>
                    <a:pt x="67" y="237"/>
                    <a:pt x="105" y="216"/>
                    <a:pt x="125" y="175"/>
                  </a:cubicBezTo>
                  <a:cubicBezTo>
                    <a:pt x="144" y="133"/>
                    <a:pt x="165" y="28"/>
                    <a:pt x="135" y="15"/>
                  </a:cubicBezTo>
                  <a:cubicBezTo>
                    <a:pt x="105" y="1"/>
                    <a:pt x="39" y="84"/>
                    <a:pt x="20" y="12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6"/>
            <p:cNvSpPr/>
            <p:nvPr/>
          </p:nvSpPr>
          <p:spPr>
            <a:xfrm>
              <a:off x="4258772" y="3341803"/>
              <a:ext cx="180333" cy="54529"/>
            </a:xfrm>
            <a:custGeom>
              <a:avLst/>
              <a:gdLst/>
              <a:ahLst/>
              <a:cxnLst/>
              <a:rect l="l" t="t" r="r" b="b"/>
              <a:pathLst>
                <a:path w="969" h="293" extrusionOk="0">
                  <a:moveTo>
                    <a:pt x="494" y="0"/>
                  </a:moveTo>
                  <a:cubicBezTo>
                    <a:pt x="487" y="0"/>
                    <a:pt x="481" y="0"/>
                    <a:pt x="474" y="0"/>
                  </a:cubicBezTo>
                  <a:cubicBezTo>
                    <a:pt x="238" y="5"/>
                    <a:pt x="41" y="113"/>
                    <a:pt x="1" y="254"/>
                  </a:cubicBezTo>
                  <a:cubicBezTo>
                    <a:pt x="70" y="279"/>
                    <a:pt x="144" y="292"/>
                    <a:pt x="217" y="292"/>
                  </a:cubicBezTo>
                  <a:cubicBezTo>
                    <a:pt x="286" y="292"/>
                    <a:pt x="355" y="281"/>
                    <a:pt x="421" y="258"/>
                  </a:cubicBezTo>
                  <a:cubicBezTo>
                    <a:pt x="432" y="256"/>
                    <a:pt x="444" y="252"/>
                    <a:pt x="455" y="248"/>
                  </a:cubicBezTo>
                  <a:cubicBezTo>
                    <a:pt x="476" y="239"/>
                    <a:pt x="500" y="231"/>
                    <a:pt x="523" y="224"/>
                  </a:cubicBezTo>
                  <a:cubicBezTo>
                    <a:pt x="572" y="213"/>
                    <a:pt x="622" y="207"/>
                    <a:pt x="672" y="207"/>
                  </a:cubicBezTo>
                  <a:cubicBezTo>
                    <a:pt x="679" y="207"/>
                    <a:pt x="687" y="207"/>
                    <a:pt x="694" y="207"/>
                  </a:cubicBezTo>
                  <a:cubicBezTo>
                    <a:pt x="708" y="207"/>
                    <a:pt x="723" y="206"/>
                    <a:pt x="739" y="206"/>
                  </a:cubicBezTo>
                  <a:cubicBezTo>
                    <a:pt x="806" y="206"/>
                    <a:pt x="886" y="214"/>
                    <a:pt x="950" y="260"/>
                  </a:cubicBezTo>
                  <a:cubicBezTo>
                    <a:pt x="956" y="265"/>
                    <a:pt x="963" y="271"/>
                    <a:pt x="969" y="275"/>
                  </a:cubicBezTo>
                  <a:cubicBezTo>
                    <a:pt x="952" y="119"/>
                    <a:pt x="747" y="0"/>
                    <a:pt x="494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6"/>
            <p:cNvSpPr/>
            <p:nvPr/>
          </p:nvSpPr>
          <p:spPr>
            <a:xfrm>
              <a:off x="4257655" y="3394471"/>
              <a:ext cx="178845" cy="58995"/>
            </a:xfrm>
            <a:custGeom>
              <a:avLst/>
              <a:gdLst/>
              <a:ahLst/>
              <a:cxnLst/>
              <a:rect l="l" t="t" r="r" b="b"/>
              <a:pathLst>
                <a:path w="961" h="317" extrusionOk="0">
                  <a:moveTo>
                    <a:pt x="740" y="0"/>
                  </a:moveTo>
                  <a:cubicBezTo>
                    <a:pt x="728" y="0"/>
                    <a:pt x="715" y="1"/>
                    <a:pt x="702" y="1"/>
                  </a:cubicBezTo>
                  <a:cubicBezTo>
                    <a:pt x="651" y="1"/>
                    <a:pt x="600" y="5"/>
                    <a:pt x="548" y="16"/>
                  </a:cubicBezTo>
                  <a:cubicBezTo>
                    <a:pt x="529" y="22"/>
                    <a:pt x="508" y="29"/>
                    <a:pt x="489" y="37"/>
                  </a:cubicBezTo>
                  <a:cubicBezTo>
                    <a:pt x="476" y="41"/>
                    <a:pt x="465" y="46"/>
                    <a:pt x="453" y="50"/>
                  </a:cubicBezTo>
                  <a:cubicBezTo>
                    <a:pt x="379" y="74"/>
                    <a:pt x="303" y="87"/>
                    <a:pt x="226" y="87"/>
                  </a:cubicBezTo>
                  <a:cubicBezTo>
                    <a:pt x="150" y="87"/>
                    <a:pt x="74" y="74"/>
                    <a:pt x="0" y="50"/>
                  </a:cubicBezTo>
                  <a:lnTo>
                    <a:pt x="0" y="50"/>
                  </a:lnTo>
                  <a:cubicBezTo>
                    <a:pt x="21" y="202"/>
                    <a:pt x="224" y="317"/>
                    <a:pt x="473" y="317"/>
                  </a:cubicBezTo>
                  <a:cubicBezTo>
                    <a:pt x="480" y="317"/>
                    <a:pt x="486" y="317"/>
                    <a:pt x="493" y="317"/>
                  </a:cubicBezTo>
                  <a:cubicBezTo>
                    <a:pt x="719" y="314"/>
                    <a:pt x="907" y="214"/>
                    <a:pt x="960" y="86"/>
                  </a:cubicBezTo>
                  <a:cubicBezTo>
                    <a:pt x="954" y="80"/>
                    <a:pt x="945" y="71"/>
                    <a:pt x="939" y="65"/>
                  </a:cubicBezTo>
                  <a:cubicBezTo>
                    <a:pt x="932" y="58"/>
                    <a:pt x="917" y="48"/>
                    <a:pt x="909" y="39"/>
                  </a:cubicBezTo>
                  <a:cubicBezTo>
                    <a:pt x="864" y="7"/>
                    <a:pt x="807" y="0"/>
                    <a:pt x="74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6"/>
            <p:cNvSpPr/>
            <p:nvPr/>
          </p:nvSpPr>
          <p:spPr>
            <a:xfrm>
              <a:off x="4257283" y="3380141"/>
              <a:ext cx="182380" cy="30707"/>
            </a:xfrm>
            <a:custGeom>
              <a:avLst/>
              <a:gdLst/>
              <a:ahLst/>
              <a:cxnLst/>
              <a:rect l="l" t="t" r="r" b="b"/>
              <a:pathLst>
                <a:path w="980" h="165" extrusionOk="0">
                  <a:moveTo>
                    <a:pt x="680" y="1"/>
                  </a:moveTo>
                  <a:cubicBezTo>
                    <a:pt x="630" y="1"/>
                    <a:pt x="580" y="7"/>
                    <a:pt x="531" y="18"/>
                  </a:cubicBezTo>
                  <a:cubicBezTo>
                    <a:pt x="508" y="25"/>
                    <a:pt x="484" y="31"/>
                    <a:pt x="463" y="42"/>
                  </a:cubicBezTo>
                  <a:cubicBezTo>
                    <a:pt x="452" y="46"/>
                    <a:pt x="440" y="48"/>
                    <a:pt x="429" y="52"/>
                  </a:cubicBezTo>
                  <a:cubicBezTo>
                    <a:pt x="363" y="75"/>
                    <a:pt x="294" y="86"/>
                    <a:pt x="225" y="86"/>
                  </a:cubicBezTo>
                  <a:cubicBezTo>
                    <a:pt x="152" y="86"/>
                    <a:pt x="78" y="73"/>
                    <a:pt x="9" y="48"/>
                  </a:cubicBezTo>
                  <a:cubicBezTo>
                    <a:pt x="2" y="65"/>
                    <a:pt x="0" y="86"/>
                    <a:pt x="0" y="106"/>
                  </a:cubicBezTo>
                  <a:cubicBezTo>
                    <a:pt x="0" y="114"/>
                    <a:pt x="2" y="121"/>
                    <a:pt x="2" y="129"/>
                  </a:cubicBezTo>
                  <a:cubicBezTo>
                    <a:pt x="76" y="153"/>
                    <a:pt x="152" y="164"/>
                    <a:pt x="228" y="164"/>
                  </a:cubicBezTo>
                  <a:cubicBezTo>
                    <a:pt x="305" y="164"/>
                    <a:pt x="381" y="153"/>
                    <a:pt x="455" y="129"/>
                  </a:cubicBezTo>
                  <a:cubicBezTo>
                    <a:pt x="467" y="125"/>
                    <a:pt x="478" y="121"/>
                    <a:pt x="491" y="116"/>
                  </a:cubicBezTo>
                  <a:cubicBezTo>
                    <a:pt x="512" y="108"/>
                    <a:pt x="531" y="99"/>
                    <a:pt x="550" y="95"/>
                  </a:cubicBezTo>
                  <a:cubicBezTo>
                    <a:pt x="595" y="86"/>
                    <a:pt x="640" y="80"/>
                    <a:pt x="684" y="80"/>
                  </a:cubicBezTo>
                  <a:cubicBezTo>
                    <a:pt x="691" y="80"/>
                    <a:pt x="697" y="80"/>
                    <a:pt x="704" y="80"/>
                  </a:cubicBezTo>
                  <a:cubicBezTo>
                    <a:pt x="717" y="80"/>
                    <a:pt x="730" y="79"/>
                    <a:pt x="743" y="79"/>
                  </a:cubicBezTo>
                  <a:cubicBezTo>
                    <a:pt x="809" y="79"/>
                    <a:pt x="866" y="86"/>
                    <a:pt x="911" y="116"/>
                  </a:cubicBezTo>
                  <a:cubicBezTo>
                    <a:pt x="919" y="125"/>
                    <a:pt x="930" y="133"/>
                    <a:pt x="941" y="144"/>
                  </a:cubicBezTo>
                  <a:cubicBezTo>
                    <a:pt x="951" y="155"/>
                    <a:pt x="956" y="157"/>
                    <a:pt x="962" y="163"/>
                  </a:cubicBezTo>
                  <a:cubicBezTo>
                    <a:pt x="973" y="138"/>
                    <a:pt x="979" y="110"/>
                    <a:pt x="979" y="84"/>
                  </a:cubicBezTo>
                  <a:cubicBezTo>
                    <a:pt x="979" y="78"/>
                    <a:pt x="979" y="74"/>
                    <a:pt x="977" y="69"/>
                  </a:cubicBezTo>
                  <a:cubicBezTo>
                    <a:pt x="971" y="63"/>
                    <a:pt x="964" y="59"/>
                    <a:pt x="958" y="54"/>
                  </a:cubicBezTo>
                  <a:cubicBezTo>
                    <a:pt x="889" y="4"/>
                    <a:pt x="803" y="1"/>
                    <a:pt x="732" y="1"/>
                  </a:cubicBezTo>
                  <a:cubicBezTo>
                    <a:pt x="722" y="1"/>
                    <a:pt x="712" y="1"/>
                    <a:pt x="702" y="1"/>
                  </a:cubicBezTo>
                  <a:cubicBezTo>
                    <a:pt x="695" y="1"/>
                    <a:pt x="687" y="1"/>
                    <a:pt x="68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6"/>
            <p:cNvSpPr/>
            <p:nvPr/>
          </p:nvSpPr>
          <p:spPr>
            <a:xfrm>
              <a:off x="3596061" y="3180264"/>
              <a:ext cx="500616" cy="535982"/>
            </a:xfrm>
            <a:custGeom>
              <a:avLst/>
              <a:gdLst/>
              <a:ahLst/>
              <a:cxnLst/>
              <a:rect l="l" t="t" r="r" b="b"/>
              <a:pathLst>
                <a:path w="2690" h="2880" extrusionOk="0">
                  <a:moveTo>
                    <a:pt x="2660" y="1084"/>
                  </a:moveTo>
                  <a:cubicBezTo>
                    <a:pt x="2626" y="849"/>
                    <a:pt x="2502" y="638"/>
                    <a:pt x="2314" y="495"/>
                  </a:cubicBezTo>
                  <a:cubicBezTo>
                    <a:pt x="2229" y="433"/>
                    <a:pt x="2137" y="384"/>
                    <a:pt x="2039" y="348"/>
                  </a:cubicBezTo>
                  <a:cubicBezTo>
                    <a:pt x="1920" y="301"/>
                    <a:pt x="1796" y="260"/>
                    <a:pt x="1672" y="228"/>
                  </a:cubicBezTo>
                  <a:cubicBezTo>
                    <a:pt x="1557" y="173"/>
                    <a:pt x="1438" y="122"/>
                    <a:pt x="1316" y="81"/>
                  </a:cubicBezTo>
                  <a:cubicBezTo>
                    <a:pt x="1218" y="45"/>
                    <a:pt x="1116" y="24"/>
                    <a:pt x="1011" y="13"/>
                  </a:cubicBezTo>
                  <a:cubicBezTo>
                    <a:pt x="777" y="0"/>
                    <a:pt x="544" y="81"/>
                    <a:pt x="367" y="237"/>
                  </a:cubicBezTo>
                  <a:cubicBezTo>
                    <a:pt x="192" y="395"/>
                    <a:pt x="77" y="610"/>
                    <a:pt x="45" y="845"/>
                  </a:cubicBezTo>
                  <a:cubicBezTo>
                    <a:pt x="0" y="1156"/>
                    <a:pt x="98" y="1470"/>
                    <a:pt x="194" y="1770"/>
                  </a:cubicBezTo>
                  <a:cubicBezTo>
                    <a:pt x="265" y="1994"/>
                    <a:pt x="335" y="2216"/>
                    <a:pt x="408" y="2440"/>
                  </a:cubicBezTo>
                  <a:cubicBezTo>
                    <a:pt x="452" y="2585"/>
                    <a:pt x="533" y="2743"/>
                    <a:pt x="649" y="2820"/>
                  </a:cubicBezTo>
                  <a:lnTo>
                    <a:pt x="657" y="2826"/>
                  </a:lnTo>
                  <a:cubicBezTo>
                    <a:pt x="659" y="2826"/>
                    <a:pt x="661" y="2826"/>
                    <a:pt x="663" y="2828"/>
                  </a:cubicBezTo>
                  <a:cubicBezTo>
                    <a:pt x="668" y="2832"/>
                    <a:pt x="674" y="2835"/>
                    <a:pt x="681" y="2837"/>
                  </a:cubicBezTo>
                  <a:lnTo>
                    <a:pt x="681" y="2837"/>
                  </a:lnTo>
                  <a:lnTo>
                    <a:pt x="695" y="2845"/>
                  </a:lnTo>
                  <a:lnTo>
                    <a:pt x="704" y="2847"/>
                  </a:lnTo>
                  <a:lnTo>
                    <a:pt x="713" y="2852"/>
                  </a:lnTo>
                  <a:lnTo>
                    <a:pt x="730" y="2856"/>
                  </a:lnTo>
                  <a:lnTo>
                    <a:pt x="730" y="2856"/>
                  </a:lnTo>
                  <a:lnTo>
                    <a:pt x="751" y="2860"/>
                  </a:lnTo>
                  <a:lnTo>
                    <a:pt x="755" y="2860"/>
                  </a:lnTo>
                  <a:lnTo>
                    <a:pt x="766" y="2862"/>
                  </a:lnTo>
                  <a:cubicBezTo>
                    <a:pt x="902" y="2879"/>
                    <a:pt x="1067" y="2811"/>
                    <a:pt x="1197" y="2730"/>
                  </a:cubicBezTo>
                  <a:lnTo>
                    <a:pt x="1794" y="2361"/>
                  </a:lnTo>
                  <a:cubicBezTo>
                    <a:pt x="2063" y="2195"/>
                    <a:pt x="2340" y="2020"/>
                    <a:pt x="2508" y="1753"/>
                  </a:cubicBezTo>
                  <a:cubicBezTo>
                    <a:pt x="2636" y="1555"/>
                    <a:pt x="2690" y="1318"/>
                    <a:pt x="2660" y="1084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6"/>
            <p:cNvSpPr/>
            <p:nvPr/>
          </p:nvSpPr>
          <p:spPr>
            <a:xfrm>
              <a:off x="3672549" y="3330637"/>
              <a:ext cx="18052" cy="29591"/>
            </a:xfrm>
            <a:custGeom>
              <a:avLst/>
              <a:gdLst/>
              <a:ahLst/>
              <a:cxnLst/>
              <a:rect l="l" t="t" r="r" b="b"/>
              <a:pathLst>
                <a:path w="97" h="159" extrusionOk="0">
                  <a:moveTo>
                    <a:pt x="82" y="92"/>
                  </a:moveTo>
                  <a:cubicBezTo>
                    <a:pt x="67" y="133"/>
                    <a:pt x="39" y="158"/>
                    <a:pt x="22" y="152"/>
                  </a:cubicBezTo>
                  <a:cubicBezTo>
                    <a:pt x="5" y="146"/>
                    <a:pt x="1" y="107"/>
                    <a:pt x="18" y="67"/>
                  </a:cubicBezTo>
                  <a:cubicBezTo>
                    <a:pt x="33" y="26"/>
                    <a:pt x="58" y="1"/>
                    <a:pt x="75" y="7"/>
                  </a:cubicBezTo>
                  <a:cubicBezTo>
                    <a:pt x="95" y="13"/>
                    <a:pt x="97" y="52"/>
                    <a:pt x="82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6"/>
            <p:cNvSpPr/>
            <p:nvPr/>
          </p:nvSpPr>
          <p:spPr>
            <a:xfrm>
              <a:off x="3663802" y="3459236"/>
              <a:ext cx="17680" cy="29591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80" y="92"/>
                  </a:moveTo>
                  <a:cubicBezTo>
                    <a:pt x="65" y="131"/>
                    <a:pt x="39" y="158"/>
                    <a:pt x="20" y="152"/>
                  </a:cubicBezTo>
                  <a:cubicBezTo>
                    <a:pt x="3" y="146"/>
                    <a:pt x="1" y="107"/>
                    <a:pt x="16" y="67"/>
                  </a:cubicBezTo>
                  <a:cubicBezTo>
                    <a:pt x="31" y="26"/>
                    <a:pt x="56" y="0"/>
                    <a:pt x="76" y="7"/>
                  </a:cubicBezTo>
                  <a:cubicBezTo>
                    <a:pt x="93" y="13"/>
                    <a:pt x="95" y="52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6"/>
            <p:cNvSpPr/>
            <p:nvPr/>
          </p:nvSpPr>
          <p:spPr>
            <a:xfrm>
              <a:off x="3747176" y="3373441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3"/>
                  </a:moveTo>
                  <a:cubicBezTo>
                    <a:pt x="65" y="133"/>
                    <a:pt x="39" y="161"/>
                    <a:pt x="22" y="154"/>
                  </a:cubicBezTo>
                  <a:cubicBezTo>
                    <a:pt x="3" y="148"/>
                    <a:pt x="1" y="110"/>
                    <a:pt x="16" y="69"/>
                  </a:cubicBezTo>
                  <a:cubicBezTo>
                    <a:pt x="31" y="29"/>
                    <a:pt x="58" y="1"/>
                    <a:pt x="75" y="7"/>
                  </a:cubicBezTo>
                  <a:cubicBezTo>
                    <a:pt x="92" y="14"/>
                    <a:pt x="95" y="52"/>
                    <a:pt x="80" y="9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6"/>
            <p:cNvSpPr/>
            <p:nvPr/>
          </p:nvSpPr>
          <p:spPr>
            <a:xfrm>
              <a:off x="3701953" y="3582251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0" y="92"/>
                  </a:moveTo>
                  <a:cubicBezTo>
                    <a:pt x="67" y="133"/>
                    <a:pt x="39" y="161"/>
                    <a:pt x="22" y="154"/>
                  </a:cubicBezTo>
                  <a:cubicBezTo>
                    <a:pt x="5" y="148"/>
                    <a:pt x="1" y="109"/>
                    <a:pt x="16" y="69"/>
                  </a:cubicBezTo>
                  <a:cubicBezTo>
                    <a:pt x="30" y="28"/>
                    <a:pt x="58" y="1"/>
                    <a:pt x="75" y="7"/>
                  </a:cubicBezTo>
                  <a:cubicBezTo>
                    <a:pt x="92" y="13"/>
                    <a:pt x="97" y="52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6"/>
            <p:cNvSpPr/>
            <p:nvPr/>
          </p:nvSpPr>
          <p:spPr>
            <a:xfrm>
              <a:off x="3763181" y="3495712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1" y="92"/>
                  </a:moveTo>
                  <a:cubicBezTo>
                    <a:pt x="66" y="133"/>
                    <a:pt x="38" y="161"/>
                    <a:pt x="21" y="154"/>
                  </a:cubicBezTo>
                  <a:cubicBezTo>
                    <a:pt x="2" y="148"/>
                    <a:pt x="0" y="109"/>
                    <a:pt x="15" y="69"/>
                  </a:cubicBezTo>
                  <a:cubicBezTo>
                    <a:pt x="30" y="28"/>
                    <a:pt x="58" y="1"/>
                    <a:pt x="75" y="7"/>
                  </a:cubicBezTo>
                  <a:cubicBezTo>
                    <a:pt x="94" y="16"/>
                    <a:pt x="96" y="52"/>
                    <a:pt x="81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6"/>
            <p:cNvSpPr/>
            <p:nvPr/>
          </p:nvSpPr>
          <p:spPr>
            <a:xfrm>
              <a:off x="3770625" y="3623194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79" y="92"/>
                  </a:moveTo>
                  <a:cubicBezTo>
                    <a:pt x="65" y="132"/>
                    <a:pt x="39" y="160"/>
                    <a:pt x="20" y="154"/>
                  </a:cubicBezTo>
                  <a:cubicBezTo>
                    <a:pt x="3" y="147"/>
                    <a:pt x="1" y="109"/>
                    <a:pt x="16" y="69"/>
                  </a:cubicBezTo>
                  <a:cubicBezTo>
                    <a:pt x="30" y="28"/>
                    <a:pt x="56" y="0"/>
                    <a:pt x="73" y="7"/>
                  </a:cubicBezTo>
                  <a:cubicBezTo>
                    <a:pt x="92" y="13"/>
                    <a:pt x="97" y="51"/>
                    <a:pt x="79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6"/>
            <p:cNvSpPr/>
            <p:nvPr/>
          </p:nvSpPr>
          <p:spPr>
            <a:xfrm>
              <a:off x="3865909" y="3401729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1" y="92"/>
                  </a:moveTo>
                  <a:cubicBezTo>
                    <a:pt x="67" y="132"/>
                    <a:pt x="39" y="160"/>
                    <a:pt x="22" y="154"/>
                  </a:cubicBezTo>
                  <a:cubicBezTo>
                    <a:pt x="5" y="147"/>
                    <a:pt x="0" y="109"/>
                    <a:pt x="15" y="69"/>
                  </a:cubicBezTo>
                  <a:cubicBezTo>
                    <a:pt x="30" y="28"/>
                    <a:pt x="58" y="0"/>
                    <a:pt x="75" y="7"/>
                  </a:cubicBezTo>
                  <a:cubicBezTo>
                    <a:pt x="94" y="15"/>
                    <a:pt x="96" y="54"/>
                    <a:pt x="81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6"/>
            <p:cNvSpPr/>
            <p:nvPr/>
          </p:nvSpPr>
          <p:spPr>
            <a:xfrm>
              <a:off x="3833342" y="3537400"/>
              <a:ext cx="17680" cy="29591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79" y="92"/>
                  </a:moveTo>
                  <a:cubicBezTo>
                    <a:pt x="65" y="131"/>
                    <a:pt x="39" y="158"/>
                    <a:pt x="20" y="152"/>
                  </a:cubicBezTo>
                  <a:cubicBezTo>
                    <a:pt x="3" y="146"/>
                    <a:pt x="1" y="107"/>
                    <a:pt x="15" y="67"/>
                  </a:cubicBezTo>
                  <a:cubicBezTo>
                    <a:pt x="30" y="26"/>
                    <a:pt x="56" y="1"/>
                    <a:pt x="73" y="7"/>
                  </a:cubicBezTo>
                  <a:cubicBezTo>
                    <a:pt x="92" y="13"/>
                    <a:pt x="94" y="52"/>
                    <a:pt x="79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6"/>
            <p:cNvSpPr/>
            <p:nvPr/>
          </p:nvSpPr>
          <p:spPr>
            <a:xfrm>
              <a:off x="3909644" y="3494223"/>
              <a:ext cx="17866" cy="29963"/>
            </a:xfrm>
            <a:custGeom>
              <a:avLst/>
              <a:gdLst/>
              <a:ahLst/>
              <a:cxnLst/>
              <a:rect l="l" t="t" r="r" b="b"/>
              <a:pathLst>
                <a:path w="96" h="161" extrusionOk="0">
                  <a:moveTo>
                    <a:pt x="81" y="92"/>
                  </a:moveTo>
                  <a:cubicBezTo>
                    <a:pt x="66" y="132"/>
                    <a:pt x="38" y="160"/>
                    <a:pt x="21" y="154"/>
                  </a:cubicBezTo>
                  <a:cubicBezTo>
                    <a:pt x="2" y="147"/>
                    <a:pt x="0" y="109"/>
                    <a:pt x="15" y="68"/>
                  </a:cubicBezTo>
                  <a:cubicBezTo>
                    <a:pt x="30" y="28"/>
                    <a:pt x="58" y="0"/>
                    <a:pt x="75" y="7"/>
                  </a:cubicBezTo>
                  <a:cubicBezTo>
                    <a:pt x="92" y="13"/>
                    <a:pt x="96" y="51"/>
                    <a:pt x="81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6"/>
            <p:cNvSpPr/>
            <p:nvPr/>
          </p:nvSpPr>
          <p:spPr>
            <a:xfrm>
              <a:off x="3863862" y="3599745"/>
              <a:ext cx="17680" cy="29591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80" y="92"/>
                  </a:moveTo>
                  <a:cubicBezTo>
                    <a:pt x="65" y="131"/>
                    <a:pt x="39" y="158"/>
                    <a:pt x="22" y="152"/>
                  </a:cubicBezTo>
                  <a:cubicBezTo>
                    <a:pt x="3" y="145"/>
                    <a:pt x="1" y="107"/>
                    <a:pt x="16" y="67"/>
                  </a:cubicBezTo>
                  <a:cubicBezTo>
                    <a:pt x="31" y="26"/>
                    <a:pt x="58" y="0"/>
                    <a:pt x="75" y="7"/>
                  </a:cubicBezTo>
                  <a:cubicBezTo>
                    <a:pt x="92" y="13"/>
                    <a:pt x="95" y="52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6"/>
            <p:cNvSpPr/>
            <p:nvPr/>
          </p:nvSpPr>
          <p:spPr>
            <a:xfrm>
              <a:off x="4025771" y="3460910"/>
              <a:ext cx="17680" cy="29777"/>
            </a:xfrm>
            <a:custGeom>
              <a:avLst/>
              <a:gdLst/>
              <a:ahLst/>
              <a:cxnLst/>
              <a:rect l="l" t="t" r="r" b="b"/>
              <a:pathLst>
                <a:path w="95" h="160" extrusionOk="0">
                  <a:moveTo>
                    <a:pt x="80" y="92"/>
                  </a:moveTo>
                  <a:cubicBezTo>
                    <a:pt x="65" y="132"/>
                    <a:pt x="37" y="160"/>
                    <a:pt x="20" y="154"/>
                  </a:cubicBezTo>
                  <a:cubicBezTo>
                    <a:pt x="3" y="145"/>
                    <a:pt x="1" y="109"/>
                    <a:pt x="16" y="68"/>
                  </a:cubicBezTo>
                  <a:cubicBezTo>
                    <a:pt x="31" y="28"/>
                    <a:pt x="56" y="0"/>
                    <a:pt x="73" y="6"/>
                  </a:cubicBezTo>
                  <a:cubicBezTo>
                    <a:pt x="93" y="13"/>
                    <a:pt x="95" y="51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6"/>
            <p:cNvSpPr/>
            <p:nvPr/>
          </p:nvSpPr>
          <p:spPr>
            <a:xfrm>
              <a:off x="3991715" y="3358367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79" y="93"/>
                  </a:moveTo>
                  <a:cubicBezTo>
                    <a:pt x="64" y="133"/>
                    <a:pt x="39" y="161"/>
                    <a:pt x="22" y="154"/>
                  </a:cubicBezTo>
                  <a:cubicBezTo>
                    <a:pt x="3" y="148"/>
                    <a:pt x="0" y="110"/>
                    <a:pt x="15" y="69"/>
                  </a:cubicBezTo>
                  <a:cubicBezTo>
                    <a:pt x="30" y="29"/>
                    <a:pt x="58" y="1"/>
                    <a:pt x="75" y="7"/>
                  </a:cubicBezTo>
                  <a:cubicBezTo>
                    <a:pt x="92" y="14"/>
                    <a:pt x="94" y="52"/>
                    <a:pt x="79" y="9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6"/>
            <p:cNvSpPr/>
            <p:nvPr/>
          </p:nvSpPr>
          <p:spPr>
            <a:xfrm>
              <a:off x="3959891" y="3537400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2" y="92"/>
                  </a:moveTo>
                  <a:cubicBezTo>
                    <a:pt x="67" y="133"/>
                    <a:pt x="39" y="161"/>
                    <a:pt x="22" y="154"/>
                  </a:cubicBezTo>
                  <a:cubicBezTo>
                    <a:pt x="5" y="148"/>
                    <a:pt x="1" y="109"/>
                    <a:pt x="16" y="69"/>
                  </a:cubicBezTo>
                  <a:cubicBezTo>
                    <a:pt x="31" y="28"/>
                    <a:pt x="58" y="1"/>
                    <a:pt x="76" y="9"/>
                  </a:cubicBezTo>
                  <a:cubicBezTo>
                    <a:pt x="93" y="16"/>
                    <a:pt x="97" y="52"/>
                    <a:pt x="82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6"/>
            <p:cNvSpPr/>
            <p:nvPr/>
          </p:nvSpPr>
          <p:spPr>
            <a:xfrm>
              <a:off x="3830178" y="3314446"/>
              <a:ext cx="18052" cy="29405"/>
            </a:xfrm>
            <a:custGeom>
              <a:avLst/>
              <a:gdLst/>
              <a:ahLst/>
              <a:cxnLst/>
              <a:rect l="l" t="t" r="r" b="b"/>
              <a:pathLst>
                <a:path w="97" h="158" extrusionOk="0">
                  <a:moveTo>
                    <a:pt x="79" y="92"/>
                  </a:moveTo>
                  <a:cubicBezTo>
                    <a:pt x="64" y="132"/>
                    <a:pt x="39" y="158"/>
                    <a:pt x="20" y="152"/>
                  </a:cubicBezTo>
                  <a:cubicBezTo>
                    <a:pt x="3" y="145"/>
                    <a:pt x="0" y="107"/>
                    <a:pt x="15" y="66"/>
                  </a:cubicBezTo>
                  <a:cubicBezTo>
                    <a:pt x="30" y="26"/>
                    <a:pt x="56" y="0"/>
                    <a:pt x="75" y="6"/>
                  </a:cubicBezTo>
                  <a:cubicBezTo>
                    <a:pt x="92" y="13"/>
                    <a:pt x="96" y="51"/>
                    <a:pt x="79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6"/>
            <p:cNvSpPr/>
            <p:nvPr/>
          </p:nvSpPr>
          <p:spPr>
            <a:xfrm>
              <a:off x="3774161" y="3246145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2"/>
                  </a:moveTo>
                  <a:cubicBezTo>
                    <a:pt x="65" y="133"/>
                    <a:pt x="37" y="160"/>
                    <a:pt x="20" y="154"/>
                  </a:cubicBezTo>
                  <a:cubicBezTo>
                    <a:pt x="3" y="147"/>
                    <a:pt x="1" y="109"/>
                    <a:pt x="16" y="69"/>
                  </a:cubicBezTo>
                  <a:cubicBezTo>
                    <a:pt x="31" y="28"/>
                    <a:pt x="56" y="0"/>
                    <a:pt x="73" y="7"/>
                  </a:cubicBezTo>
                  <a:cubicBezTo>
                    <a:pt x="92" y="13"/>
                    <a:pt x="95" y="51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6"/>
            <p:cNvSpPr/>
            <p:nvPr/>
          </p:nvSpPr>
          <p:spPr>
            <a:xfrm>
              <a:off x="3669757" y="3232932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0" y="93"/>
                  </a:moveTo>
                  <a:cubicBezTo>
                    <a:pt x="67" y="133"/>
                    <a:pt x="39" y="161"/>
                    <a:pt x="22" y="152"/>
                  </a:cubicBezTo>
                  <a:cubicBezTo>
                    <a:pt x="5" y="146"/>
                    <a:pt x="1" y="108"/>
                    <a:pt x="16" y="69"/>
                  </a:cubicBezTo>
                  <a:cubicBezTo>
                    <a:pt x="31" y="29"/>
                    <a:pt x="58" y="1"/>
                    <a:pt x="76" y="7"/>
                  </a:cubicBezTo>
                  <a:cubicBezTo>
                    <a:pt x="93" y="14"/>
                    <a:pt x="97" y="52"/>
                    <a:pt x="80" y="9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6"/>
            <p:cNvSpPr/>
            <p:nvPr/>
          </p:nvSpPr>
          <p:spPr>
            <a:xfrm>
              <a:off x="3618951" y="3371208"/>
              <a:ext cx="17680" cy="29777"/>
            </a:xfrm>
            <a:custGeom>
              <a:avLst/>
              <a:gdLst/>
              <a:ahLst/>
              <a:cxnLst/>
              <a:rect l="l" t="t" r="r" b="b"/>
              <a:pathLst>
                <a:path w="95" h="160" extrusionOk="0">
                  <a:moveTo>
                    <a:pt x="80" y="92"/>
                  </a:moveTo>
                  <a:cubicBezTo>
                    <a:pt x="65" y="132"/>
                    <a:pt x="37" y="160"/>
                    <a:pt x="20" y="154"/>
                  </a:cubicBezTo>
                  <a:cubicBezTo>
                    <a:pt x="3" y="147"/>
                    <a:pt x="1" y="109"/>
                    <a:pt x="16" y="68"/>
                  </a:cubicBezTo>
                  <a:cubicBezTo>
                    <a:pt x="31" y="28"/>
                    <a:pt x="56" y="0"/>
                    <a:pt x="73" y="6"/>
                  </a:cubicBezTo>
                  <a:cubicBezTo>
                    <a:pt x="93" y="13"/>
                    <a:pt x="95" y="51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6"/>
            <p:cNvSpPr/>
            <p:nvPr/>
          </p:nvSpPr>
          <p:spPr>
            <a:xfrm>
              <a:off x="3904433" y="3279086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1" y="92"/>
                  </a:moveTo>
                  <a:cubicBezTo>
                    <a:pt x="66" y="133"/>
                    <a:pt x="39" y="160"/>
                    <a:pt x="22" y="152"/>
                  </a:cubicBezTo>
                  <a:cubicBezTo>
                    <a:pt x="2" y="145"/>
                    <a:pt x="0" y="109"/>
                    <a:pt x="15" y="69"/>
                  </a:cubicBezTo>
                  <a:cubicBezTo>
                    <a:pt x="30" y="28"/>
                    <a:pt x="58" y="0"/>
                    <a:pt x="75" y="7"/>
                  </a:cubicBezTo>
                  <a:cubicBezTo>
                    <a:pt x="94" y="13"/>
                    <a:pt x="96" y="51"/>
                    <a:pt x="81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6"/>
            <p:cNvSpPr/>
            <p:nvPr/>
          </p:nvSpPr>
          <p:spPr>
            <a:xfrm>
              <a:off x="3731730" y="3034916"/>
              <a:ext cx="353781" cy="227606"/>
            </a:xfrm>
            <a:custGeom>
              <a:avLst/>
              <a:gdLst/>
              <a:ahLst/>
              <a:cxnLst/>
              <a:rect l="l" t="t" r="r" b="b"/>
              <a:pathLst>
                <a:path w="1901" h="1223" extrusionOk="0">
                  <a:moveTo>
                    <a:pt x="141" y="664"/>
                  </a:moveTo>
                  <a:cubicBezTo>
                    <a:pt x="97" y="604"/>
                    <a:pt x="62" y="540"/>
                    <a:pt x="39" y="472"/>
                  </a:cubicBezTo>
                  <a:cubicBezTo>
                    <a:pt x="1" y="353"/>
                    <a:pt x="35" y="218"/>
                    <a:pt x="67" y="101"/>
                  </a:cubicBezTo>
                  <a:cubicBezTo>
                    <a:pt x="184" y="365"/>
                    <a:pt x="410" y="566"/>
                    <a:pt x="685" y="651"/>
                  </a:cubicBezTo>
                  <a:cubicBezTo>
                    <a:pt x="640" y="643"/>
                    <a:pt x="611" y="600"/>
                    <a:pt x="587" y="559"/>
                  </a:cubicBezTo>
                  <a:cubicBezTo>
                    <a:pt x="498" y="387"/>
                    <a:pt x="483" y="184"/>
                    <a:pt x="549" y="1"/>
                  </a:cubicBezTo>
                  <a:cubicBezTo>
                    <a:pt x="615" y="246"/>
                    <a:pt x="745" y="468"/>
                    <a:pt x="928" y="643"/>
                  </a:cubicBezTo>
                  <a:cubicBezTo>
                    <a:pt x="941" y="655"/>
                    <a:pt x="956" y="666"/>
                    <a:pt x="971" y="673"/>
                  </a:cubicBezTo>
                  <a:cubicBezTo>
                    <a:pt x="990" y="679"/>
                    <a:pt x="1011" y="681"/>
                    <a:pt x="1031" y="677"/>
                  </a:cubicBezTo>
                  <a:cubicBezTo>
                    <a:pt x="1159" y="658"/>
                    <a:pt x="1267" y="577"/>
                    <a:pt x="1372" y="498"/>
                  </a:cubicBezTo>
                  <a:cubicBezTo>
                    <a:pt x="1464" y="434"/>
                    <a:pt x="1549" y="359"/>
                    <a:pt x="1626" y="278"/>
                  </a:cubicBezTo>
                  <a:cubicBezTo>
                    <a:pt x="1611" y="496"/>
                    <a:pt x="1485" y="687"/>
                    <a:pt x="1295" y="792"/>
                  </a:cubicBezTo>
                  <a:cubicBezTo>
                    <a:pt x="1353" y="818"/>
                    <a:pt x="1417" y="824"/>
                    <a:pt x="1481" y="813"/>
                  </a:cubicBezTo>
                  <a:cubicBezTo>
                    <a:pt x="1634" y="796"/>
                    <a:pt x="1779" y="736"/>
                    <a:pt x="1901" y="641"/>
                  </a:cubicBezTo>
                  <a:cubicBezTo>
                    <a:pt x="1890" y="649"/>
                    <a:pt x="1882" y="702"/>
                    <a:pt x="1877" y="717"/>
                  </a:cubicBezTo>
                  <a:cubicBezTo>
                    <a:pt x="1867" y="751"/>
                    <a:pt x="1856" y="786"/>
                    <a:pt x="1843" y="820"/>
                  </a:cubicBezTo>
                  <a:cubicBezTo>
                    <a:pt x="1820" y="886"/>
                    <a:pt x="1786" y="948"/>
                    <a:pt x="1745" y="1005"/>
                  </a:cubicBezTo>
                  <a:cubicBezTo>
                    <a:pt x="1662" y="1112"/>
                    <a:pt x="1547" y="1165"/>
                    <a:pt x="1415" y="1184"/>
                  </a:cubicBezTo>
                  <a:cubicBezTo>
                    <a:pt x="1156" y="1223"/>
                    <a:pt x="892" y="1174"/>
                    <a:pt x="651" y="1078"/>
                  </a:cubicBezTo>
                  <a:cubicBezTo>
                    <a:pt x="491" y="1014"/>
                    <a:pt x="355" y="903"/>
                    <a:pt x="237" y="779"/>
                  </a:cubicBezTo>
                  <a:cubicBezTo>
                    <a:pt x="203" y="741"/>
                    <a:pt x="171" y="702"/>
                    <a:pt x="141" y="66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6"/>
            <p:cNvSpPr/>
            <p:nvPr/>
          </p:nvSpPr>
          <p:spPr>
            <a:xfrm>
              <a:off x="4698160" y="3486221"/>
              <a:ext cx="435294" cy="395473"/>
            </a:xfrm>
            <a:custGeom>
              <a:avLst/>
              <a:gdLst/>
              <a:ahLst/>
              <a:cxnLst/>
              <a:rect l="l" t="t" r="r" b="b"/>
              <a:pathLst>
                <a:path w="2339" h="2125" extrusionOk="0">
                  <a:moveTo>
                    <a:pt x="1170" y="1"/>
                  </a:moveTo>
                  <a:cubicBezTo>
                    <a:pt x="1088" y="1"/>
                    <a:pt x="1005" y="10"/>
                    <a:pt x="922" y="30"/>
                  </a:cubicBezTo>
                  <a:cubicBezTo>
                    <a:pt x="353" y="167"/>
                    <a:pt x="1" y="738"/>
                    <a:pt x="137" y="1310"/>
                  </a:cubicBezTo>
                  <a:cubicBezTo>
                    <a:pt x="252" y="1796"/>
                    <a:pt x="687" y="2124"/>
                    <a:pt x="1167" y="2124"/>
                  </a:cubicBezTo>
                  <a:cubicBezTo>
                    <a:pt x="1249" y="2124"/>
                    <a:pt x="1332" y="2115"/>
                    <a:pt x="1415" y="2095"/>
                  </a:cubicBezTo>
                  <a:cubicBezTo>
                    <a:pt x="1986" y="1958"/>
                    <a:pt x="2338" y="1387"/>
                    <a:pt x="2202" y="815"/>
                  </a:cubicBezTo>
                  <a:cubicBezTo>
                    <a:pt x="2085" y="329"/>
                    <a:pt x="1651" y="1"/>
                    <a:pt x="1170" y="1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6"/>
            <p:cNvSpPr/>
            <p:nvPr/>
          </p:nvSpPr>
          <p:spPr>
            <a:xfrm>
              <a:off x="4729053" y="3583926"/>
              <a:ext cx="416311" cy="297024"/>
            </a:xfrm>
            <a:custGeom>
              <a:avLst/>
              <a:gdLst/>
              <a:ahLst/>
              <a:cxnLst/>
              <a:rect l="l" t="t" r="r" b="b"/>
              <a:pathLst>
                <a:path w="2237" h="1596" extrusionOk="0">
                  <a:moveTo>
                    <a:pt x="1920" y="0"/>
                  </a:moveTo>
                  <a:lnTo>
                    <a:pt x="1920" y="0"/>
                  </a:lnTo>
                  <a:cubicBezTo>
                    <a:pt x="2102" y="516"/>
                    <a:pt x="1861" y="1086"/>
                    <a:pt x="1364" y="1316"/>
                  </a:cubicBezTo>
                  <a:cubicBezTo>
                    <a:pt x="1220" y="1382"/>
                    <a:pt x="1069" y="1413"/>
                    <a:pt x="920" y="1413"/>
                  </a:cubicBezTo>
                  <a:cubicBezTo>
                    <a:pt x="552" y="1413"/>
                    <a:pt x="197" y="1222"/>
                    <a:pt x="1" y="885"/>
                  </a:cubicBezTo>
                  <a:lnTo>
                    <a:pt x="1" y="885"/>
                  </a:lnTo>
                  <a:cubicBezTo>
                    <a:pt x="155" y="1326"/>
                    <a:pt x="568" y="1595"/>
                    <a:pt x="1004" y="1595"/>
                  </a:cubicBezTo>
                  <a:cubicBezTo>
                    <a:pt x="1153" y="1595"/>
                    <a:pt x="1304" y="1564"/>
                    <a:pt x="1449" y="1497"/>
                  </a:cubicBezTo>
                  <a:cubicBezTo>
                    <a:pt x="2016" y="1235"/>
                    <a:pt x="2236" y="542"/>
                    <a:pt x="1920" y="0"/>
                  </a:cubicBezTo>
                  <a:close/>
                </a:path>
              </a:pathLst>
            </a:custGeom>
            <a:solidFill>
              <a:srgbClr val="633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6"/>
            <p:cNvSpPr/>
            <p:nvPr/>
          </p:nvSpPr>
          <p:spPr>
            <a:xfrm>
              <a:off x="4897103" y="3661159"/>
              <a:ext cx="109987" cy="107941"/>
            </a:xfrm>
            <a:custGeom>
              <a:avLst/>
              <a:gdLst/>
              <a:ahLst/>
              <a:cxnLst/>
              <a:rect l="l" t="t" r="r" b="b"/>
              <a:pathLst>
                <a:path w="591" h="580" extrusionOk="0">
                  <a:moveTo>
                    <a:pt x="295" y="0"/>
                  </a:moveTo>
                  <a:cubicBezTo>
                    <a:pt x="284" y="0"/>
                    <a:pt x="273" y="6"/>
                    <a:pt x="267" y="18"/>
                  </a:cubicBezTo>
                  <a:lnTo>
                    <a:pt x="207" y="125"/>
                  </a:lnTo>
                  <a:cubicBezTo>
                    <a:pt x="190" y="157"/>
                    <a:pt x="162" y="184"/>
                    <a:pt x="130" y="201"/>
                  </a:cubicBezTo>
                  <a:lnTo>
                    <a:pt x="24" y="261"/>
                  </a:lnTo>
                  <a:cubicBezTo>
                    <a:pt x="0" y="274"/>
                    <a:pt x="0" y="306"/>
                    <a:pt x="24" y="319"/>
                  </a:cubicBezTo>
                  <a:lnTo>
                    <a:pt x="130" y="378"/>
                  </a:lnTo>
                  <a:cubicBezTo>
                    <a:pt x="162" y="396"/>
                    <a:pt x="190" y="423"/>
                    <a:pt x="207" y="455"/>
                  </a:cubicBezTo>
                  <a:lnTo>
                    <a:pt x="267" y="562"/>
                  </a:lnTo>
                  <a:cubicBezTo>
                    <a:pt x="273" y="574"/>
                    <a:pt x="284" y="579"/>
                    <a:pt x="295" y="579"/>
                  </a:cubicBezTo>
                  <a:cubicBezTo>
                    <a:pt x="307" y="579"/>
                    <a:pt x="318" y="574"/>
                    <a:pt x="324" y="562"/>
                  </a:cubicBezTo>
                  <a:lnTo>
                    <a:pt x="384" y="455"/>
                  </a:lnTo>
                  <a:cubicBezTo>
                    <a:pt x="401" y="423"/>
                    <a:pt x="429" y="396"/>
                    <a:pt x="461" y="378"/>
                  </a:cubicBezTo>
                  <a:lnTo>
                    <a:pt x="567" y="319"/>
                  </a:lnTo>
                  <a:cubicBezTo>
                    <a:pt x="591" y="306"/>
                    <a:pt x="591" y="274"/>
                    <a:pt x="567" y="261"/>
                  </a:cubicBezTo>
                  <a:lnTo>
                    <a:pt x="461" y="201"/>
                  </a:lnTo>
                  <a:cubicBezTo>
                    <a:pt x="429" y="184"/>
                    <a:pt x="401" y="157"/>
                    <a:pt x="384" y="125"/>
                  </a:cubicBezTo>
                  <a:lnTo>
                    <a:pt x="324" y="18"/>
                  </a:lnTo>
                  <a:cubicBezTo>
                    <a:pt x="318" y="6"/>
                    <a:pt x="307" y="0"/>
                    <a:pt x="295" y="0"/>
                  </a:cubicBezTo>
                  <a:close/>
                </a:path>
              </a:pathLst>
            </a:custGeom>
            <a:solidFill>
              <a:srgbClr val="633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6"/>
            <p:cNvSpPr/>
            <p:nvPr/>
          </p:nvSpPr>
          <p:spPr>
            <a:xfrm>
              <a:off x="3871865" y="3251542"/>
              <a:ext cx="135110" cy="143115"/>
            </a:xfrm>
            <a:custGeom>
              <a:avLst/>
              <a:gdLst/>
              <a:ahLst/>
              <a:cxnLst/>
              <a:rect l="l" t="t" r="r" b="b"/>
              <a:pathLst>
                <a:path w="726" h="769" extrusionOk="0">
                  <a:moveTo>
                    <a:pt x="101" y="0"/>
                  </a:moveTo>
                  <a:cubicBezTo>
                    <a:pt x="65" y="0"/>
                    <a:pt x="31" y="7"/>
                    <a:pt x="0" y="20"/>
                  </a:cubicBezTo>
                  <a:cubicBezTo>
                    <a:pt x="52" y="157"/>
                    <a:pt x="148" y="270"/>
                    <a:pt x="271" y="344"/>
                  </a:cubicBezTo>
                  <a:cubicBezTo>
                    <a:pt x="282" y="351"/>
                    <a:pt x="293" y="355"/>
                    <a:pt x="303" y="362"/>
                  </a:cubicBezTo>
                  <a:cubicBezTo>
                    <a:pt x="325" y="372"/>
                    <a:pt x="344" y="385"/>
                    <a:pt x="365" y="398"/>
                  </a:cubicBezTo>
                  <a:cubicBezTo>
                    <a:pt x="410" y="434"/>
                    <a:pt x="453" y="472"/>
                    <a:pt x="489" y="517"/>
                  </a:cubicBezTo>
                  <a:cubicBezTo>
                    <a:pt x="540" y="573"/>
                    <a:pt x="608" y="649"/>
                    <a:pt x="617" y="743"/>
                  </a:cubicBezTo>
                  <a:lnTo>
                    <a:pt x="617" y="769"/>
                  </a:lnTo>
                  <a:cubicBezTo>
                    <a:pt x="726" y="654"/>
                    <a:pt x="679" y="408"/>
                    <a:pt x="504" y="214"/>
                  </a:cubicBezTo>
                  <a:cubicBezTo>
                    <a:pt x="380" y="77"/>
                    <a:pt x="227" y="0"/>
                    <a:pt x="101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6"/>
            <p:cNvSpPr/>
            <p:nvPr/>
          </p:nvSpPr>
          <p:spPr>
            <a:xfrm>
              <a:off x="3840413" y="3264756"/>
              <a:ext cx="131574" cy="141812"/>
            </a:xfrm>
            <a:custGeom>
              <a:avLst/>
              <a:gdLst/>
              <a:ahLst/>
              <a:cxnLst/>
              <a:rect l="l" t="t" r="r" b="b"/>
              <a:pathLst>
                <a:path w="707" h="762" extrusionOk="0">
                  <a:moveTo>
                    <a:pt x="105" y="1"/>
                  </a:moveTo>
                  <a:lnTo>
                    <a:pt x="105" y="1"/>
                  </a:lnTo>
                  <a:cubicBezTo>
                    <a:pt x="1" y="118"/>
                    <a:pt x="52" y="357"/>
                    <a:pt x="223" y="549"/>
                  </a:cubicBezTo>
                  <a:cubicBezTo>
                    <a:pt x="348" y="684"/>
                    <a:pt x="501" y="761"/>
                    <a:pt x="625" y="761"/>
                  </a:cubicBezTo>
                  <a:cubicBezTo>
                    <a:pt x="653" y="761"/>
                    <a:pt x="680" y="757"/>
                    <a:pt x="705" y="749"/>
                  </a:cubicBezTo>
                  <a:lnTo>
                    <a:pt x="705" y="719"/>
                  </a:lnTo>
                  <a:cubicBezTo>
                    <a:pt x="707" y="706"/>
                    <a:pt x="707" y="694"/>
                    <a:pt x="705" y="681"/>
                  </a:cubicBezTo>
                  <a:cubicBezTo>
                    <a:pt x="700" y="615"/>
                    <a:pt x="654" y="559"/>
                    <a:pt x="598" y="500"/>
                  </a:cubicBezTo>
                  <a:cubicBezTo>
                    <a:pt x="566" y="459"/>
                    <a:pt x="528" y="423"/>
                    <a:pt x="487" y="393"/>
                  </a:cubicBezTo>
                  <a:cubicBezTo>
                    <a:pt x="470" y="380"/>
                    <a:pt x="451" y="369"/>
                    <a:pt x="432" y="359"/>
                  </a:cubicBezTo>
                  <a:lnTo>
                    <a:pt x="400" y="342"/>
                  </a:lnTo>
                  <a:cubicBezTo>
                    <a:pt x="268" y="263"/>
                    <a:pt x="163" y="141"/>
                    <a:pt x="105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6"/>
            <p:cNvSpPr/>
            <p:nvPr/>
          </p:nvSpPr>
          <p:spPr>
            <a:xfrm>
              <a:off x="3860326" y="3255637"/>
              <a:ext cx="126364" cy="148698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65" y="0"/>
                  </a:moveTo>
                  <a:cubicBezTo>
                    <a:pt x="47" y="9"/>
                    <a:pt x="30" y="20"/>
                    <a:pt x="16" y="32"/>
                  </a:cubicBezTo>
                  <a:cubicBezTo>
                    <a:pt x="9" y="37"/>
                    <a:pt x="5" y="43"/>
                    <a:pt x="1" y="50"/>
                  </a:cubicBezTo>
                  <a:cubicBezTo>
                    <a:pt x="58" y="192"/>
                    <a:pt x="161" y="312"/>
                    <a:pt x="293" y="391"/>
                  </a:cubicBezTo>
                  <a:lnTo>
                    <a:pt x="325" y="410"/>
                  </a:lnTo>
                  <a:cubicBezTo>
                    <a:pt x="344" y="418"/>
                    <a:pt x="363" y="429"/>
                    <a:pt x="382" y="442"/>
                  </a:cubicBezTo>
                  <a:cubicBezTo>
                    <a:pt x="423" y="474"/>
                    <a:pt x="459" y="508"/>
                    <a:pt x="493" y="549"/>
                  </a:cubicBezTo>
                  <a:cubicBezTo>
                    <a:pt x="547" y="610"/>
                    <a:pt x="593" y="666"/>
                    <a:pt x="600" y="730"/>
                  </a:cubicBezTo>
                  <a:cubicBezTo>
                    <a:pt x="600" y="743"/>
                    <a:pt x="600" y="755"/>
                    <a:pt x="600" y="768"/>
                  </a:cubicBezTo>
                  <a:lnTo>
                    <a:pt x="600" y="798"/>
                  </a:lnTo>
                  <a:cubicBezTo>
                    <a:pt x="625" y="790"/>
                    <a:pt x="649" y="777"/>
                    <a:pt x="670" y="760"/>
                  </a:cubicBezTo>
                  <a:cubicBezTo>
                    <a:pt x="672" y="755"/>
                    <a:pt x="677" y="751"/>
                    <a:pt x="679" y="749"/>
                  </a:cubicBezTo>
                  <a:lnTo>
                    <a:pt x="679" y="723"/>
                  </a:lnTo>
                  <a:cubicBezTo>
                    <a:pt x="670" y="627"/>
                    <a:pt x="604" y="551"/>
                    <a:pt x="553" y="495"/>
                  </a:cubicBezTo>
                  <a:cubicBezTo>
                    <a:pt x="517" y="450"/>
                    <a:pt x="474" y="412"/>
                    <a:pt x="429" y="378"/>
                  </a:cubicBezTo>
                  <a:cubicBezTo>
                    <a:pt x="408" y="363"/>
                    <a:pt x="387" y="352"/>
                    <a:pt x="365" y="340"/>
                  </a:cubicBezTo>
                  <a:cubicBezTo>
                    <a:pt x="355" y="335"/>
                    <a:pt x="346" y="329"/>
                    <a:pt x="335" y="322"/>
                  </a:cubicBezTo>
                  <a:cubicBezTo>
                    <a:pt x="212" y="248"/>
                    <a:pt x="116" y="135"/>
                    <a:pt x="6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6"/>
            <p:cNvSpPr/>
            <p:nvPr/>
          </p:nvSpPr>
          <p:spPr>
            <a:xfrm>
              <a:off x="3927323" y="3222138"/>
              <a:ext cx="433991" cy="395287"/>
            </a:xfrm>
            <a:custGeom>
              <a:avLst/>
              <a:gdLst/>
              <a:ahLst/>
              <a:cxnLst/>
              <a:rect l="l" t="t" r="r" b="b"/>
              <a:pathLst>
                <a:path w="2332" h="2124" extrusionOk="0">
                  <a:moveTo>
                    <a:pt x="1167" y="0"/>
                  </a:moveTo>
                  <a:cubicBezTo>
                    <a:pt x="895" y="0"/>
                    <a:pt x="624" y="104"/>
                    <a:pt x="417" y="311"/>
                  </a:cubicBezTo>
                  <a:cubicBezTo>
                    <a:pt x="1" y="726"/>
                    <a:pt x="1" y="1398"/>
                    <a:pt x="417" y="1812"/>
                  </a:cubicBezTo>
                  <a:cubicBezTo>
                    <a:pt x="624" y="2020"/>
                    <a:pt x="895" y="2124"/>
                    <a:pt x="1167" y="2124"/>
                  </a:cubicBezTo>
                  <a:cubicBezTo>
                    <a:pt x="1438" y="2124"/>
                    <a:pt x="1710" y="2020"/>
                    <a:pt x="1918" y="1812"/>
                  </a:cubicBezTo>
                  <a:cubicBezTo>
                    <a:pt x="2332" y="1398"/>
                    <a:pt x="2332" y="726"/>
                    <a:pt x="1918" y="311"/>
                  </a:cubicBezTo>
                  <a:cubicBezTo>
                    <a:pt x="1710" y="104"/>
                    <a:pt x="1438" y="0"/>
                    <a:pt x="1167" y="0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6"/>
            <p:cNvSpPr/>
            <p:nvPr/>
          </p:nvSpPr>
          <p:spPr>
            <a:xfrm>
              <a:off x="4125895" y="3397635"/>
              <a:ext cx="110173" cy="107941"/>
            </a:xfrm>
            <a:custGeom>
              <a:avLst/>
              <a:gdLst/>
              <a:ahLst/>
              <a:cxnLst/>
              <a:rect l="l" t="t" r="r" b="b"/>
              <a:pathLst>
                <a:path w="592" h="580" extrusionOk="0">
                  <a:moveTo>
                    <a:pt x="296" y="0"/>
                  </a:moveTo>
                  <a:cubicBezTo>
                    <a:pt x="285" y="0"/>
                    <a:pt x="273" y="6"/>
                    <a:pt x="267" y="18"/>
                  </a:cubicBezTo>
                  <a:lnTo>
                    <a:pt x="207" y="125"/>
                  </a:lnTo>
                  <a:cubicBezTo>
                    <a:pt x="190" y="159"/>
                    <a:pt x="162" y="184"/>
                    <a:pt x="130" y="204"/>
                  </a:cubicBezTo>
                  <a:lnTo>
                    <a:pt x="24" y="261"/>
                  </a:lnTo>
                  <a:cubicBezTo>
                    <a:pt x="0" y="274"/>
                    <a:pt x="0" y="308"/>
                    <a:pt x="24" y="321"/>
                  </a:cubicBezTo>
                  <a:lnTo>
                    <a:pt x="130" y="378"/>
                  </a:lnTo>
                  <a:cubicBezTo>
                    <a:pt x="162" y="395"/>
                    <a:pt x="190" y="423"/>
                    <a:pt x="207" y="457"/>
                  </a:cubicBezTo>
                  <a:lnTo>
                    <a:pt x="267" y="564"/>
                  </a:lnTo>
                  <a:cubicBezTo>
                    <a:pt x="273" y="575"/>
                    <a:pt x="285" y="580"/>
                    <a:pt x="296" y="580"/>
                  </a:cubicBezTo>
                  <a:cubicBezTo>
                    <a:pt x="307" y="580"/>
                    <a:pt x="318" y="575"/>
                    <a:pt x="324" y="564"/>
                  </a:cubicBezTo>
                  <a:lnTo>
                    <a:pt x="384" y="457"/>
                  </a:lnTo>
                  <a:cubicBezTo>
                    <a:pt x="401" y="423"/>
                    <a:pt x="429" y="395"/>
                    <a:pt x="461" y="378"/>
                  </a:cubicBezTo>
                  <a:lnTo>
                    <a:pt x="568" y="321"/>
                  </a:lnTo>
                  <a:cubicBezTo>
                    <a:pt x="591" y="308"/>
                    <a:pt x="591" y="274"/>
                    <a:pt x="568" y="261"/>
                  </a:cubicBezTo>
                  <a:lnTo>
                    <a:pt x="461" y="204"/>
                  </a:lnTo>
                  <a:cubicBezTo>
                    <a:pt x="429" y="184"/>
                    <a:pt x="401" y="159"/>
                    <a:pt x="384" y="125"/>
                  </a:cubicBezTo>
                  <a:lnTo>
                    <a:pt x="324" y="18"/>
                  </a:lnTo>
                  <a:cubicBezTo>
                    <a:pt x="318" y="6"/>
                    <a:pt x="307" y="0"/>
                    <a:pt x="296" y="0"/>
                  </a:cubicBezTo>
                  <a:close/>
                </a:path>
              </a:pathLst>
            </a:custGeom>
            <a:solidFill>
              <a:srgbClr val="633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6"/>
            <p:cNvSpPr/>
            <p:nvPr/>
          </p:nvSpPr>
          <p:spPr>
            <a:xfrm>
              <a:off x="3968638" y="3459236"/>
              <a:ext cx="423383" cy="423203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8" y="0"/>
                  </a:moveTo>
                  <a:cubicBezTo>
                    <a:pt x="511" y="0"/>
                    <a:pt x="1" y="510"/>
                    <a:pt x="1" y="1137"/>
                  </a:cubicBezTo>
                  <a:cubicBezTo>
                    <a:pt x="1" y="1766"/>
                    <a:pt x="511" y="2274"/>
                    <a:pt x="1138" y="2274"/>
                  </a:cubicBezTo>
                  <a:cubicBezTo>
                    <a:pt x="1765" y="2274"/>
                    <a:pt x="2274" y="1766"/>
                    <a:pt x="2274" y="1137"/>
                  </a:cubicBezTo>
                  <a:cubicBezTo>
                    <a:pt x="2274" y="510"/>
                    <a:pt x="1765" y="0"/>
                    <a:pt x="113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6"/>
            <p:cNvSpPr/>
            <p:nvPr/>
          </p:nvSpPr>
          <p:spPr>
            <a:xfrm>
              <a:off x="3998042" y="3488640"/>
              <a:ext cx="364575" cy="364952"/>
            </a:xfrm>
            <a:custGeom>
              <a:avLst/>
              <a:gdLst/>
              <a:ahLst/>
              <a:cxnLst/>
              <a:rect l="l" t="t" r="r" b="b"/>
              <a:pathLst>
                <a:path w="1959" h="1961" extrusionOk="0">
                  <a:moveTo>
                    <a:pt x="980" y="0"/>
                  </a:moveTo>
                  <a:cubicBezTo>
                    <a:pt x="438" y="0"/>
                    <a:pt x="1" y="440"/>
                    <a:pt x="1" y="979"/>
                  </a:cubicBezTo>
                  <a:cubicBezTo>
                    <a:pt x="1" y="1521"/>
                    <a:pt x="438" y="1960"/>
                    <a:pt x="980" y="1960"/>
                  </a:cubicBezTo>
                  <a:cubicBezTo>
                    <a:pt x="1521" y="1960"/>
                    <a:pt x="1958" y="1521"/>
                    <a:pt x="1958" y="979"/>
                  </a:cubicBezTo>
                  <a:cubicBezTo>
                    <a:pt x="1958" y="440"/>
                    <a:pt x="1521" y="0"/>
                    <a:pt x="98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6"/>
            <p:cNvSpPr/>
            <p:nvPr/>
          </p:nvSpPr>
          <p:spPr>
            <a:xfrm>
              <a:off x="4013489" y="3572015"/>
              <a:ext cx="151860" cy="93053"/>
            </a:xfrm>
            <a:custGeom>
              <a:avLst/>
              <a:gdLst/>
              <a:ahLst/>
              <a:cxnLst/>
              <a:rect l="l" t="t" r="r" b="b"/>
              <a:pathLst>
                <a:path w="816" h="500" extrusionOk="0">
                  <a:moveTo>
                    <a:pt x="60" y="184"/>
                  </a:moveTo>
                  <a:cubicBezTo>
                    <a:pt x="60" y="186"/>
                    <a:pt x="58" y="188"/>
                    <a:pt x="58" y="190"/>
                  </a:cubicBezTo>
                  <a:cubicBezTo>
                    <a:pt x="1" y="339"/>
                    <a:pt x="112" y="499"/>
                    <a:pt x="272" y="499"/>
                  </a:cubicBezTo>
                  <a:lnTo>
                    <a:pt x="815" y="499"/>
                  </a:lnTo>
                  <a:lnTo>
                    <a:pt x="429" y="113"/>
                  </a:lnTo>
                  <a:cubicBezTo>
                    <a:pt x="316" y="0"/>
                    <a:pt x="124" y="36"/>
                    <a:pt x="60" y="184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6"/>
            <p:cNvSpPr/>
            <p:nvPr/>
          </p:nvSpPr>
          <p:spPr>
            <a:xfrm>
              <a:off x="4186192" y="3504087"/>
              <a:ext cx="93423" cy="152234"/>
            </a:xfrm>
            <a:custGeom>
              <a:avLst/>
              <a:gdLst/>
              <a:ahLst/>
              <a:cxnLst/>
              <a:rect l="l" t="t" r="r" b="b"/>
              <a:pathLst>
                <a:path w="502" h="818" extrusionOk="0">
                  <a:moveTo>
                    <a:pt x="3" y="817"/>
                  </a:moveTo>
                  <a:lnTo>
                    <a:pt x="387" y="431"/>
                  </a:lnTo>
                  <a:cubicBezTo>
                    <a:pt x="502" y="318"/>
                    <a:pt x="465" y="124"/>
                    <a:pt x="318" y="60"/>
                  </a:cubicBezTo>
                  <a:lnTo>
                    <a:pt x="312" y="58"/>
                  </a:lnTo>
                  <a:cubicBezTo>
                    <a:pt x="163" y="0"/>
                    <a:pt x="0" y="111"/>
                    <a:pt x="3" y="27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6"/>
            <p:cNvSpPr/>
            <p:nvPr/>
          </p:nvSpPr>
          <p:spPr>
            <a:xfrm>
              <a:off x="4081416" y="3504459"/>
              <a:ext cx="93051" cy="151862"/>
            </a:xfrm>
            <a:custGeom>
              <a:avLst/>
              <a:gdLst/>
              <a:ahLst/>
              <a:cxnLst/>
              <a:rect l="l" t="t" r="r" b="b"/>
              <a:pathLst>
                <a:path w="500" h="816" extrusionOk="0">
                  <a:moveTo>
                    <a:pt x="114" y="429"/>
                  </a:moveTo>
                  <a:lnTo>
                    <a:pt x="497" y="815"/>
                  </a:lnTo>
                  <a:lnTo>
                    <a:pt x="497" y="269"/>
                  </a:lnTo>
                  <a:cubicBezTo>
                    <a:pt x="500" y="109"/>
                    <a:pt x="340" y="1"/>
                    <a:pt x="190" y="56"/>
                  </a:cubicBezTo>
                  <a:lnTo>
                    <a:pt x="182" y="60"/>
                  </a:lnTo>
                  <a:cubicBezTo>
                    <a:pt x="37" y="124"/>
                    <a:pt x="0" y="316"/>
                    <a:pt x="114" y="429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6"/>
            <p:cNvSpPr/>
            <p:nvPr/>
          </p:nvSpPr>
          <p:spPr>
            <a:xfrm>
              <a:off x="4081044" y="3685911"/>
              <a:ext cx="93423" cy="152048"/>
            </a:xfrm>
            <a:custGeom>
              <a:avLst/>
              <a:gdLst/>
              <a:ahLst/>
              <a:cxnLst/>
              <a:rect l="l" t="t" r="r" b="b"/>
              <a:pathLst>
                <a:path w="502" h="817" extrusionOk="0">
                  <a:moveTo>
                    <a:pt x="502" y="0"/>
                  </a:moveTo>
                  <a:lnTo>
                    <a:pt x="116" y="384"/>
                  </a:lnTo>
                  <a:cubicBezTo>
                    <a:pt x="0" y="499"/>
                    <a:pt x="37" y="691"/>
                    <a:pt x="186" y="755"/>
                  </a:cubicBezTo>
                  <a:lnTo>
                    <a:pt x="192" y="759"/>
                  </a:lnTo>
                  <a:cubicBezTo>
                    <a:pt x="342" y="817"/>
                    <a:pt x="502" y="706"/>
                    <a:pt x="502" y="546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6"/>
            <p:cNvSpPr/>
            <p:nvPr/>
          </p:nvSpPr>
          <p:spPr>
            <a:xfrm>
              <a:off x="4013489" y="3677164"/>
              <a:ext cx="152232" cy="93053"/>
            </a:xfrm>
            <a:custGeom>
              <a:avLst/>
              <a:gdLst/>
              <a:ahLst/>
              <a:cxnLst/>
              <a:rect l="l" t="t" r="r" b="b"/>
              <a:pathLst>
                <a:path w="818" h="500" extrusionOk="0">
                  <a:moveTo>
                    <a:pt x="818" y="0"/>
                  </a:moveTo>
                  <a:lnTo>
                    <a:pt x="272" y="0"/>
                  </a:lnTo>
                  <a:cubicBezTo>
                    <a:pt x="112" y="0"/>
                    <a:pt x="1" y="160"/>
                    <a:pt x="58" y="310"/>
                  </a:cubicBezTo>
                  <a:cubicBezTo>
                    <a:pt x="58" y="312"/>
                    <a:pt x="60" y="314"/>
                    <a:pt x="63" y="316"/>
                  </a:cubicBezTo>
                  <a:cubicBezTo>
                    <a:pt x="127" y="463"/>
                    <a:pt x="319" y="499"/>
                    <a:pt x="434" y="384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6"/>
            <p:cNvSpPr/>
            <p:nvPr/>
          </p:nvSpPr>
          <p:spPr>
            <a:xfrm>
              <a:off x="4186192" y="3685911"/>
              <a:ext cx="93423" cy="151676"/>
            </a:xfrm>
            <a:custGeom>
              <a:avLst/>
              <a:gdLst/>
              <a:ahLst/>
              <a:cxnLst/>
              <a:rect l="l" t="t" r="r" b="b"/>
              <a:pathLst>
                <a:path w="502" h="815" extrusionOk="0">
                  <a:moveTo>
                    <a:pt x="3" y="0"/>
                  </a:moveTo>
                  <a:lnTo>
                    <a:pt x="3" y="544"/>
                  </a:lnTo>
                  <a:cubicBezTo>
                    <a:pt x="0" y="704"/>
                    <a:pt x="163" y="815"/>
                    <a:pt x="312" y="757"/>
                  </a:cubicBezTo>
                  <a:lnTo>
                    <a:pt x="318" y="755"/>
                  </a:lnTo>
                  <a:cubicBezTo>
                    <a:pt x="465" y="691"/>
                    <a:pt x="502" y="497"/>
                    <a:pt x="387" y="384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6"/>
            <p:cNvSpPr/>
            <p:nvPr/>
          </p:nvSpPr>
          <p:spPr>
            <a:xfrm>
              <a:off x="4195311" y="3571643"/>
              <a:ext cx="151860" cy="93425"/>
            </a:xfrm>
            <a:custGeom>
              <a:avLst/>
              <a:gdLst/>
              <a:ahLst/>
              <a:cxnLst/>
              <a:rect l="l" t="t" r="r" b="b"/>
              <a:pathLst>
                <a:path w="816" h="502" extrusionOk="0">
                  <a:moveTo>
                    <a:pt x="1" y="501"/>
                  </a:moveTo>
                  <a:lnTo>
                    <a:pt x="544" y="501"/>
                  </a:lnTo>
                  <a:cubicBezTo>
                    <a:pt x="704" y="501"/>
                    <a:pt x="815" y="341"/>
                    <a:pt x="758" y="192"/>
                  </a:cubicBezTo>
                  <a:cubicBezTo>
                    <a:pt x="758" y="190"/>
                    <a:pt x="756" y="188"/>
                    <a:pt x="756" y="183"/>
                  </a:cubicBezTo>
                  <a:cubicBezTo>
                    <a:pt x="692" y="36"/>
                    <a:pt x="497" y="0"/>
                    <a:pt x="384" y="115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6"/>
            <p:cNvSpPr/>
            <p:nvPr/>
          </p:nvSpPr>
          <p:spPr>
            <a:xfrm>
              <a:off x="4195311" y="3677164"/>
              <a:ext cx="151860" cy="93425"/>
            </a:xfrm>
            <a:custGeom>
              <a:avLst/>
              <a:gdLst/>
              <a:ahLst/>
              <a:cxnLst/>
              <a:rect l="l" t="t" r="r" b="b"/>
              <a:pathLst>
                <a:path w="816" h="502" extrusionOk="0">
                  <a:moveTo>
                    <a:pt x="1" y="0"/>
                  </a:moveTo>
                  <a:lnTo>
                    <a:pt x="384" y="386"/>
                  </a:lnTo>
                  <a:cubicBezTo>
                    <a:pt x="497" y="501"/>
                    <a:pt x="692" y="465"/>
                    <a:pt x="756" y="318"/>
                  </a:cubicBezTo>
                  <a:lnTo>
                    <a:pt x="760" y="310"/>
                  </a:lnTo>
                  <a:cubicBezTo>
                    <a:pt x="815" y="160"/>
                    <a:pt x="706" y="0"/>
                    <a:pt x="547" y="2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6"/>
            <p:cNvSpPr/>
            <p:nvPr/>
          </p:nvSpPr>
          <p:spPr>
            <a:xfrm>
              <a:off x="3530181" y="3334917"/>
              <a:ext cx="422825" cy="423389"/>
            </a:xfrm>
            <a:custGeom>
              <a:avLst/>
              <a:gdLst/>
              <a:ahLst/>
              <a:cxnLst/>
              <a:rect l="l" t="t" r="r" b="b"/>
              <a:pathLst>
                <a:path w="2272" h="2275" extrusionOk="0">
                  <a:moveTo>
                    <a:pt x="1135" y="1"/>
                  </a:moveTo>
                  <a:cubicBezTo>
                    <a:pt x="508" y="1"/>
                    <a:pt x="0" y="511"/>
                    <a:pt x="0" y="1138"/>
                  </a:cubicBezTo>
                  <a:cubicBezTo>
                    <a:pt x="0" y="1767"/>
                    <a:pt x="508" y="2274"/>
                    <a:pt x="1135" y="2274"/>
                  </a:cubicBezTo>
                  <a:cubicBezTo>
                    <a:pt x="1764" y="2274"/>
                    <a:pt x="2271" y="1767"/>
                    <a:pt x="2271" y="1138"/>
                  </a:cubicBezTo>
                  <a:cubicBezTo>
                    <a:pt x="2271" y="511"/>
                    <a:pt x="1764" y="1"/>
                    <a:pt x="113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6"/>
            <p:cNvSpPr/>
            <p:nvPr/>
          </p:nvSpPr>
          <p:spPr>
            <a:xfrm>
              <a:off x="3559026" y="3364322"/>
              <a:ext cx="364947" cy="364952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1"/>
                  </a:moveTo>
                  <a:cubicBezTo>
                    <a:pt x="440" y="1"/>
                    <a:pt x="1" y="440"/>
                    <a:pt x="1" y="980"/>
                  </a:cubicBezTo>
                  <a:cubicBezTo>
                    <a:pt x="1" y="1521"/>
                    <a:pt x="440" y="1961"/>
                    <a:pt x="980" y="1961"/>
                  </a:cubicBezTo>
                  <a:cubicBezTo>
                    <a:pt x="1521" y="1961"/>
                    <a:pt x="1961" y="1521"/>
                    <a:pt x="1961" y="980"/>
                  </a:cubicBezTo>
                  <a:cubicBezTo>
                    <a:pt x="1961" y="440"/>
                    <a:pt x="1521" y="1"/>
                    <a:pt x="980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6"/>
            <p:cNvSpPr/>
            <p:nvPr/>
          </p:nvSpPr>
          <p:spPr>
            <a:xfrm>
              <a:off x="3574659" y="3447697"/>
              <a:ext cx="151674" cy="93053"/>
            </a:xfrm>
            <a:custGeom>
              <a:avLst/>
              <a:gdLst/>
              <a:ahLst/>
              <a:cxnLst/>
              <a:rect l="l" t="t" r="r" b="b"/>
              <a:pathLst>
                <a:path w="815" h="500" extrusionOk="0">
                  <a:moveTo>
                    <a:pt x="60" y="184"/>
                  </a:moveTo>
                  <a:lnTo>
                    <a:pt x="58" y="190"/>
                  </a:lnTo>
                  <a:cubicBezTo>
                    <a:pt x="0" y="340"/>
                    <a:pt x="111" y="500"/>
                    <a:pt x="271" y="500"/>
                  </a:cubicBezTo>
                  <a:lnTo>
                    <a:pt x="815" y="500"/>
                  </a:lnTo>
                  <a:lnTo>
                    <a:pt x="431" y="114"/>
                  </a:lnTo>
                  <a:cubicBezTo>
                    <a:pt x="318" y="1"/>
                    <a:pt x="126" y="37"/>
                    <a:pt x="60" y="184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6"/>
            <p:cNvSpPr/>
            <p:nvPr/>
          </p:nvSpPr>
          <p:spPr>
            <a:xfrm>
              <a:off x="3747548" y="3379769"/>
              <a:ext cx="93051" cy="152234"/>
            </a:xfrm>
            <a:custGeom>
              <a:avLst/>
              <a:gdLst/>
              <a:ahLst/>
              <a:cxnLst/>
              <a:rect l="l" t="t" r="r" b="b"/>
              <a:pathLst>
                <a:path w="500" h="818" extrusionOk="0">
                  <a:moveTo>
                    <a:pt x="1" y="818"/>
                  </a:moveTo>
                  <a:lnTo>
                    <a:pt x="387" y="432"/>
                  </a:lnTo>
                  <a:cubicBezTo>
                    <a:pt x="500" y="319"/>
                    <a:pt x="464" y="125"/>
                    <a:pt x="317" y="61"/>
                  </a:cubicBezTo>
                  <a:lnTo>
                    <a:pt x="310" y="59"/>
                  </a:lnTo>
                  <a:cubicBezTo>
                    <a:pt x="161" y="1"/>
                    <a:pt x="1" y="112"/>
                    <a:pt x="1" y="272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6"/>
            <p:cNvSpPr/>
            <p:nvPr/>
          </p:nvSpPr>
          <p:spPr>
            <a:xfrm>
              <a:off x="3642400" y="3380327"/>
              <a:ext cx="93051" cy="151676"/>
            </a:xfrm>
            <a:custGeom>
              <a:avLst/>
              <a:gdLst/>
              <a:ahLst/>
              <a:cxnLst/>
              <a:rect l="l" t="t" r="r" b="b"/>
              <a:pathLst>
                <a:path w="500" h="815" extrusionOk="0">
                  <a:moveTo>
                    <a:pt x="114" y="429"/>
                  </a:moveTo>
                  <a:lnTo>
                    <a:pt x="500" y="815"/>
                  </a:lnTo>
                  <a:lnTo>
                    <a:pt x="500" y="269"/>
                  </a:lnTo>
                  <a:cubicBezTo>
                    <a:pt x="500" y="109"/>
                    <a:pt x="340" y="0"/>
                    <a:pt x="191" y="56"/>
                  </a:cubicBezTo>
                  <a:lnTo>
                    <a:pt x="184" y="60"/>
                  </a:lnTo>
                  <a:cubicBezTo>
                    <a:pt x="37" y="124"/>
                    <a:pt x="1" y="316"/>
                    <a:pt x="114" y="429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6"/>
            <p:cNvSpPr/>
            <p:nvPr/>
          </p:nvSpPr>
          <p:spPr>
            <a:xfrm>
              <a:off x="3642400" y="3561593"/>
              <a:ext cx="93051" cy="152234"/>
            </a:xfrm>
            <a:custGeom>
              <a:avLst/>
              <a:gdLst/>
              <a:ahLst/>
              <a:cxnLst/>
              <a:rect l="l" t="t" r="r" b="b"/>
              <a:pathLst>
                <a:path w="500" h="818" extrusionOk="0">
                  <a:moveTo>
                    <a:pt x="500" y="1"/>
                  </a:moveTo>
                  <a:lnTo>
                    <a:pt x="114" y="385"/>
                  </a:lnTo>
                  <a:cubicBezTo>
                    <a:pt x="1" y="500"/>
                    <a:pt x="35" y="692"/>
                    <a:pt x="184" y="756"/>
                  </a:cubicBezTo>
                  <a:lnTo>
                    <a:pt x="191" y="760"/>
                  </a:lnTo>
                  <a:cubicBezTo>
                    <a:pt x="340" y="817"/>
                    <a:pt x="500" y="707"/>
                    <a:pt x="500" y="547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6"/>
            <p:cNvSpPr/>
            <p:nvPr/>
          </p:nvSpPr>
          <p:spPr>
            <a:xfrm>
              <a:off x="3575031" y="3552846"/>
              <a:ext cx="151674" cy="93053"/>
            </a:xfrm>
            <a:custGeom>
              <a:avLst/>
              <a:gdLst/>
              <a:ahLst/>
              <a:cxnLst/>
              <a:rect l="l" t="t" r="r" b="b"/>
              <a:pathLst>
                <a:path w="815" h="500" extrusionOk="0">
                  <a:moveTo>
                    <a:pt x="815" y="1"/>
                  </a:moveTo>
                  <a:lnTo>
                    <a:pt x="271" y="1"/>
                  </a:lnTo>
                  <a:cubicBezTo>
                    <a:pt x="111" y="1"/>
                    <a:pt x="0" y="161"/>
                    <a:pt x="58" y="310"/>
                  </a:cubicBezTo>
                  <a:lnTo>
                    <a:pt x="60" y="316"/>
                  </a:lnTo>
                  <a:cubicBezTo>
                    <a:pt x="124" y="464"/>
                    <a:pt x="318" y="500"/>
                    <a:pt x="431" y="385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6"/>
            <p:cNvSpPr/>
            <p:nvPr/>
          </p:nvSpPr>
          <p:spPr>
            <a:xfrm>
              <a:off x="3747548" y="3561593"/>
              <a:ext cx="93051" cy="151862"/>
            </a:xfrm>
            <a:custGeom>
              <a:avLst/>
              <a:gdLst/>
              <a:ahLst/>
              <a:cxnLst/>
              <a:rect l="l" t="t" r="r" b="b"/>
              <a:pathLst>
                <a:path w="500" h="816" extrusionOk="0">
                  <a:moveTo>
                    <a:pt x="1" y="1"/>
                  </a:moveTo>
                  <a:lnTo>
                    <a:pt x="1" y="545"/>
                  </a:lnTo>
                  <a:cubicBezTo>
                    <a:pt x="1" y="704"/>
                    <a:pt x="161" y="815"/>
                    <a:pt x="310" y="758"/>
                  </a:cubicBezTo>
                  <a:lnTo>
                    <a:pt x="317" y="756"/>
                  </a:lnTo>
                  <a:cubicBezTo>
                    <a:pt x="464" y="692"/>
                    <a:pt x="500" y="498"/>
                    <a:pt x="387" y="385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6"/>
            <p:cNvSpPr/>
            <p:nvPr/>
          </p:nvSpPr>
          <p:spPr>
            <a:xfrm>
              <a:off x="3756295" y="3447697"/>
              <a:ext cx="151860" cy="93053"/>
            </a:xfrm>
            <a:custGeom>
              <a:avLst/>
              <a:gdLst/>
              <a:ahLst/>
              <a:cxnLst/>
              <a:rect l="l" t="t" r="r" b="b"/>
              <a:pathLst>
                <a:path w="816" h="500" extrusionOk="0">
                  <a:moveTo>
                    <a:pt x="1" y="500"/>
                  </a:moveTo>
                  <a:lnTo>
                    <a:pt x="547" y="500"/>
                  </a:lnTo>
                  <a:cubicBezTo>
                    <a:pt x="705" y="500"/>
                    <a:pt x="815" y="340"/>
                    <a:pt x="760" y="190"/>
                  </a:cubicBezTo>
                  <a:cubicBezTo>
                    <a:pt x="760" y="188"/>
                    <a:pt x="758" y="186"/>
                    <a:pt x="756" y="184"/>
                  </a:cubicBezTo>
                  <a:cubicBezTo>
                    <a:pt x="692" y="37"/>
                    <a:pt x="498" y="1"/>
                    <a:pt x="385" y="116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6"/>
            <p:cNvSpPr/>
            <p:nvPr/>
          </p:nvSpPr>
          <p:spPr>
            <a:xfrm>
              <a:off x="3756295" y="3552846"/>
              <a:ext cx="152232" cy="93053"/>
            </a:xfrm>
            <a:custGeom>
              <a:avLst/>
              <a:gdLst/>
              <a:ahLst/>
              <a:cxnLst/>
              <a:rect l="l" t="t" r="r" b="b"/>
              <a:pathLst>
                <a:path w="818" h="500" extrusionOk="0">
                  <a:moveTo>
                    <a:pt x="1" y="1"/>
                  </a:moveTo>
                  <a:lnTo>
                    <a:pt x="387" y="385"/>
                  </a:lnTo>
                  <a:cubicBezTo>
                    <a:pt x="500" y="500"/>
                    <a:pt x="692" y="464"/>
                    <a:pt x="758" y="316"/>
                  </a:cubicBezTo>
                  <a:cubicBezTo>
                    <a:pt x="758" y="314"/>
                    <a:pt x="760" y="312"/>
                    <a:pt x="760" y="310"/>
                  </a:cubicBezTo>
                  <a:cubicBezTo>
                    <a:pt x="818" y="161"/>
                    <a:pt x="707" y="1"/>
                    <a:pt x="54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6"/>
            <p:cNvSpPr/>
            <p:nvPr/>
          </p:nvSpPr>
          <p:spPr>
            <a:xfrm>
              <a:off x="5025700" y="3467238"/>
              <a:ext cx="500244" cy="535610"/>
            </a:xfrm>
            <a:custGeom>
              <a:avLst/>
              <a:gdLst/>
              <a:ahLst/>
              <a:cxnLst/>
              <a:rect l="l" t="t" r="r" b="b"/>
              <a:pathLst>
                <a:path w="2688" h="2878" extrusionOk="0">
                  <a:moveTo>
                    <a:pt x="2657" y="1084"/>
                  </a:moveTo>
                  <a:cubicBezTo>
                    <a:pt x="2625" y="849"/>
                    <a:pt x="2502" y="638"/>
                    <a:pt x="2314" y="495"/>
                  </a:cubicBezTo>
                  <a:cubicBezTo>
                    <a:pt x="2229" y="433"/>
                    <a:pt x="2137" y="384"/>
                    <a:pt x="2039" y="346"/>
                  </a:cubicBezTo>
                  <a:cubicBezTo>
                    <a:pt x="1919" y="299"/>
                    <a:pt x="1796" y="260"/>
                    <a:pt x="1672" y="228"/>
                  </a:cubicBezTo>
                  <a:cubicBezTo>
                    <a:pt x="1557" y="171"/>
                    <a:pt x="1438" y="122"/>
                    <a:pt x="1316" y="79"/>
                  </a:cubicBezTo>
                  <a:cubicBezTo>
                    <a:pt x="1218" y="45"/>
                    <a:pt x="1115" y="21"/>
                    <a:pt x="1011" y="13"/>
                  </a:cubicBezTo>
                  <a:cubicBezTo>
                    <a:pt x="774" y="0"/>
                    <a:pt x="544" y="81"/>
                    <a:pt x="367" y="237"/>
                  </a:cubicBezTo>
                  <a:cubicBezTo>
                    <a:pt x="192" y="395"/>
                    <a:pt x="77" y="608"/>
                    <a:pt x="45" y="843"/>
                  </a:cubicBezTo>
                  <a:cubicBezTo>
                    <a:pt x="0" y="1154"/>
                    <a:pt x="98" y="1467"/>
                    <a:pt x="192" y="1768"/>
                  </a:cubicBezTo>
                  <a:lnTo>
                    <a:pt x="405" y="2438"/>
                  </a:lnTo>
                  <a:cubicBezTo>
                    <a:pt x="452" y="2583"/>
                    <a:pt x="533" y="2741"/>
                    <a:pt x="648" y="2817"/>
                  </a:cubicBezTo>
                  <a:lnTo>
                    <a:pt x="657" y="2824"/>
                  </a:lnTo>
                  <a:lnTo>
                    <a:pt x="661" y="2826"/>
                  </a:lnTo>
                  <a:cubicBezTo>
                    <a:pt x="668" y="2830"/>
                    <a:pt x="674" y="2832"/>
                    <a:pt x="678" y="2834"/>
                  </a:cubicBezTo>
                  <a:lnTo>
                    <a:pt x="678" y="2834"/>
                  </a:lnTo>
                  <a:cubicBezTo>
                    <a:pt x="685" y="2839"/>
                    <a:pt x="689" y="2841"/>
                    <a:pt x="695" y="2843"/>
                  </a:cubicBezTo>
                  <a:lnTo>
                    <a:pt x="704" y="2845"/>
                  </a:lnTo>
                  <a:lnTo>
                    <a:pt x="712" y="2849"/>
                  </a:lnTo>
                  <a:cubicBezTo>
                    <a:pt x="719" y="2851"/>
                    <a:pt x="723" y="2851"/>
                    <a:pt x="729" y="2854"/>
                  </a:cubicBezTo>
                  <a:lnTo>
                    <a:pt x="729" y="2854"/>
                  </a:lnTo>
                  <a:cubicBezTo>
                    <a:pt x="736" y="2856"/>
                    <a:pt x="742" y="2858"/>
                    <a:pt x="749" y="2858"/>
                  </a:cubicBezTo>
                  <a:lnTo>
                    <a:pt x="755" y="2858"/>
                  </a:lnTo>
                  <a:lnTo>
                    <a:pt x="766" y="2860"/>
                  </a:lnTo>
                  <a:cubicBezTo>
                    <a:pt x="902" y="2877"/>
                    <a:pt x="1066" y="2809"/>
                    <a:pt x="1197" y="2728"/>
                  </a:cubicBezTo>
                  <a:lnTo>
                    <a:pt x="1794" y="2359"/>
                  </a:lnTo>
                  <a:cubicBezTo>
                    <a:pt x="2062" y="2192"/>
                    <a:pt x="2340" y="2018"/>
                    <a:pt x="2508" y="1751"/>
                  </a:cubicBezTo>
                  <a:cubicBezTo>
                    <a:pt x="2634" y="1553"/>
                    <a:pt x="2687" y="1316"/>
                    <a:pt x="2657" y="1084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6"/>
            <p:cNvSpPr/>
            <p:nvPr/>
          </p:nvSpPr>
          <p:spPr>
            <a:xfrm>
              <a:off x="5102188" y="3617239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0" y="92"/>
                  </a:moveTo>
                  <a:cubicBezTo>
                    <a:pt x="65" y="132"/>
                    <a:pt x="39" y="160"/>
                    <a:pt x="22" y="154"/>
                  </a:cubicBezTo>
                  <a:cubicBezTo>
                    <a:pt x="3" y="147"/>
                    <a:pt x="1" y="109"/>
                    <a:pt x="16" y="69"/>
                  </a:cubicBezTo>
                  <a:cubicBezTo>
                    <a:pt x="31" y="28"/>
                    <a:pt x="58" y="0"/>
                    <a:pt x="75" y="7"/>
                  </a:cubicBezTo>
                  <a:cubicBezTo>
                    <a:pt x="92" y="13"/>
                    <a:pt x="97" y="51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6"/>
            <p:cNvSpPr/>
            <p:nvPr/>
          </p:nvSpPr>
          <p:spPr>
            <a:xfrm>
              <a:off x="5093442" y="3745837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2"/>
                  </a:moveTo>
                  <a:cubicBezTo>
                    <a:pt x="65" y="132"/>
                    <a:pt x="37" y="160"/>
                    <a:pt x="20" y="154"/>
                  </a:cubicBezTo>
                  <a:cubicBezTo>
                    <a:pt x="3" y="147"/>
                    <a:pt x="1" y="109"/>
                    <a:pt x="16" y="68"/>
                  </a:cubicBezTo>
                  <a:cubicBezTo>
                    <a:pt x="31" y="28"/>
                    <a:pt x="56" y="0"/>
                    <a:pt x="73" y="7"/>
                  </a:cubicBezTo>
                  <a:cubicBezTo>
                    <a:pt x="92" y="15"/>
                    <a:pt x="95" y="51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6"/>
            <p:cNvSpPr/>
            <p:nvPr/>
          </p:nvSpPr>
          <p:spPr>
            <a:xfrm>
              <a:off x="5176815" y="3660043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2"/>
                  </a:moveTo>
                  <a:cubicBezTo>
                    <a:pt x="65" y="133"/>
                    <a:pt x="39" y="161"/>
                    <a:pt x="20" y="154"/>
                  </a:cubicBezTo>
                  <a:cubicBezTo>
                    <a:pt x="3" y="148"/>
                    <a:pt x="1" y="109"/>
                    <a:pt x="16" y="69"/>
                  </a:cubicBezTo>
                  <a:cubicBezTo>
                    <a:pt x="30" y="28"/>
                    <a:pt x="56" y="1"/>
                    <a:pt x="75" y="7"/>
                  </a:cubicBezTo>
                  <a:cubicBezTo>
                    <a:pt x="92" y="16"/>
                    <a:pt x="94" y="52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6"/>
            <p:cNvSpPr/>
            <p:nvPr/>
          </p:nvSpPr>
          <p:spPr>
            <a:xfrm>
              <a:off x="5131593" y="3868853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79" y="92"/>
                  </a:moveTo>
                  <a:cubicBezTo>
                    <a:pt x="64" y="133"/>
                    <a:pt x="39" y="160"/>
                    <a:pt x="20" y="154"/>
                  </a:cubicBezTo>
                  <a:cubicBezTo>
                    <a:pt x="3" y="147"/>
                    <a:pt x="1" y="109"/>
                    <a:pt x="15" y="69"/>
                  </a:cubicBezTo>
                  <a:cubicBezTo>
                    <a:pt x="30" y="28"/>
                    <a:pt x="56" y="0"/>
                    <a:pt x="75" y="9"/>
                  </a:cubicBezTo>
                  <a:cubicBezTo>
                    <a:pt x="92" y="15"/>
                    <a:pt x="94" y="54"/>
                    <a:pt x="79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6"/>
            <p:cNvSpPr/>
            <p:nvPr/>
          </p:nvSpPr>
          <p:spPr>
            <a:xfrm>
              <a:off x="5192634" y="3782686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2"/>
                  </a:moveTo>
                  <a:cubicBezTo>
                    <a:pt x="65" y="133"/>
                    <a:pt x="39" y="161"/>
                    <a:pt x="20" y="154"/>
                  </a:cubicBezTo>
                  <a:cubicBezTo>
                    <a:pt x="3" y="146"/>
                    <a:pt x="1" y="109"/>
                    <a:pt x="16" y="69"/>
                  </a:cubicBezTo>
                  <a:cubicBezTo>
                    <a:pt x="31" y="28"/>
                    <a:pt x="56" y="1"/>
                    <a:pt x="76" y="7"/>
                  </a:cubicBezTo>
                  <a:cubicBezTo>
                    <a:pt x="93" y="13"/>
                    <a:pt x="95" y="52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6"/>
            <p:cNvSpPr/>
            <p:nvPr/>
          </p:nvSpPr>
          <p:spPr>
            <a:xfrm>
              <a:off x="5200264" y="3909610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79" y="93"/>
                  </a:moveTo>
                  <a:cubicBezTo>
                    <a:pt x="64" y="133"/>
                    <a:pt x="39" y="161"/>
                    <a:pt x="20" y="155"/>
                  </a:cubicBezTo>
                  <a:cubicBezTo>
                    <a:pt x="3" y="148"/>
                    <a:pt x="0" y="110"/>
                    <a:pt x="15" y="69"/>
                  </a:cubicBezTo>
                  <a:cubicBezTo>
                    <a:pt x="30" y="29"/>
                    <a:pt x="56" y="1"/>
                    <a:pt x="75" y="7"/>
                  </a:cubicBezTo>
                  <a:cubicBezTo>
                    <a:pt x="92" y="14"/>
                    <a:pt x="94" y="52"/>
                    <a:pt x="79" y="9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6"/>
            <p:cNvSpPr/>
            <p:nvPr/>
          </p:nvSpPr>
          <p:spPr>
            <a:xfrm>
              <a:off x="5295549" y="3688703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79" y="92"/>
                  </a:moveTo>
                  <a:cubicBezTo>
                    <a:pt x="64" y="132"/>
                    <a:pt x="39" y="160"/>
                    <a:pt x="22" y="154"/>
                  </a:cubicBezTo>
                  <a:cubicBezTo>
                    <a:pt x="2" y="145"/>
                    <a:pt x="0" y="109"/>
                    <a:pt x="15" y="68"/>
                  </a:cubicBezTo>
                  <a:cubicBezTo>
                    <a:pt x="30" y="28"/>
                    <a:pt x="58" y="0"/>
                    <a:pt x="75" y="7"/>
                  </a:cubicBezTo>
                  <a:cubicBezTo>
                    <a:pt x="92" y="13"/>
                    <a:pt x="94" y="51"/>
                    <a:pt x="79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6"/>
            <p:cNvSpPr/>
            <p:nvPr/>
          </p:nvSpPr>
          <p:spPr>
            <a:xfrm>
              <a:off x="5262609" y="3824001"/>
              <a:ext cx="18052" cy="29963"/>
            </a:xfrm>
            <a:custGeom>
              <a:avLst/>
              <a:gdLst/>
              <a:ahLst/>
              <a:cxnLst/>
              <a:rect l="l" t="t" r="r" b="b"/>
              <a:pathLst>
                <a:path w="97" h="161" extrusionOk="0">
                  <a:moveTo>
                    <a:pt x="81" y="92"/>
                  </a:moveTo>
                  <a:cubicBezTo>
                    <a:pt x="66" y="133"/>
                    <a:pt x="39" y="160"/>
                    <a:pt x="22" y="154"/>
                  </a:cubicBezTo>
                  <a:cubicBezTo>
                    <a:pt x="5" y="148"/>
                    <a:pt x="0" y="109"/>
                    <a:pt x="15" y="69"/>
                  </a:cubicBezTo>
                  <a:cubicBezTo>
                    <a:pt x="30" y="28"/>
                    <a:pt x="58" y="0"/>
                    <a:pt x="75" y="7"/>
                  </a:cubicBezTo>
                  <a:cubicBezTo>
                    <a:pt x="92" y="13"/>
                    <a:pt x="96" y="52"/>
                    <a:pt x="81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6"/>
            <p:cNvSpPr/>
            <p:nvPr/>
          </p:nvSpPr>
          <p:spPr>
            <a:xfrm>
              <a:off x="5293502" y="3886347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2" y="92"/>
                  </a:moveTo>
                  <a:cubicBezTo>
                    <a:pt x="67" y="132"/>
                    <a:pt x="39" y="160"/>
                    <a:pt x="22" y="154"/>
                  </a:cubicBezTo>
                  <a:cubicBezTo>
                    <a:pt x="3" y="147"/>
                    <a:pt x="1" y="109"/>
                    <a:pt x="16" y="68"/>
                  </a:cubicBezTo>
                  <a:cubicBezTo>
                    <a:pt x="31" y="28"/>
                    <a:pt x="58" y="0"/>
                    <a:pt x="75" y="7"/>
                  </a:cubicBezTo>
                  <a:cubicBezTo>
                    <a:pt x="92" y="13"/>
                    <a:pt x="94" y="51"/>
                    <a:pt x="82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6"/>
            <p:cNvSpPr/>
            <p:nvPr/>
          </p:nvSpPr>
          <p:spPr>
            <a:xfrm>
              <a:off x="5259817" y="3600861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79" y="93"/>
                  </a:moveTo>
                  <a:cubicBezTo>
                    <a:pt x="64" y="133"/>
                    <a:pt x="39" y="161"/>
                    <a:pt x="20" y="154"/>
                  </a:cubicBezTo>
                  <a:cubicBezTo>
                    <a:pt x="2" y="148"/>
                    <a:pt x="0" y="110"/>
                    <a:pt x="15" y="69"/>
                  </a:cubicBezTo>
                  <a:cubicBezTo>
                    <a:pt x="30" y="29"/>
                    <a:pt x="56" y="1"/>
                    <a:pt x="75" y="7"/>
                  </a:cubicBezTo>
                  <a:cubicBezTo>
                    <a:pt x="92" y="14"/>
                    <a:pt x="94" y="52"/>
                    <a:pt x="79" y="9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6"/>
            <p:cNvSpPr/>
            <p:nvPr/>
          </p:nvSpPr>
          <p:spPr>
            <a:xfrm>
              <a:off x="5203428" y="3533119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79" y="92"/>
                  </a:moveTo>
                  <a:cubicBezTo>
                    <a:pt x="65" y="132"/>
                    <a:pt x="39" y="160"/>
                    <a:pt x="22" y="152"/>
                  </a:cubicBezTo>
                  <a:cubicBezTo>
                    <a:pt x="3" y="145"/>
                    <a:pt x="1" y="107"/>
                    <a:pt x="15" y="66"/>
                  </a:cubicBezTo>
                  <a:cubicBezTo>
                    <a:pt x="30" y="26"/>
                    <a:pt x="58" y="0"/>
                    <a:pt x="75" y="7"/>
                  </a:cubicBezTo>
                  <a:cubicBezTo>
                    <a:pt x="92" y="13"/>
                    <a:pt x="94" y="51"/>
                    <a:pt x="79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6"/>
            <p:cNvSpPr/>
            <p:nvPr/>
          </p:nvSpPr>
          <p:spPr>
            <a:xfrm>
              <a:off x="5099397" y="3519534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2"/>
                  </a:moveTo>
                  <a:cubicBezTo>
                    <a:pt x="65" y="133"/>
                    <a:pt x="39" y="161"/>
                    <a:pt x="20" y="154"/>
                  </a:cubicBezTo>
                  <a:cubicBezTo>
                    <a:pt x="3" y="148"/>
                    <a:pt x="1" y="109"/>
                    <a:pt x="16" y="69"/>
                  </a:cubicBezTo>
                  <a:cubicBezTo>
                    <a:pt x="31" y="28"/>
                    <a:pt x="56" y="1"/>
                    <a:pt x="75" y="7"/>
                  </a:cubicBezTo>
                  <a:cubicBezTo>
                    <a:pt x="92" y="13"/>
                    <a:pt x="95" y="52"/>
                    <a:pt x="80" y="92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6"/>
            <p:cNvSpPr/>
            <p:nvPr/>
          </p:nvSpPr>
          <p:spPr>
            <a:xfrm>
              <a:off x="5048219" y="3657996"/>
              <a:ext cx="17680" cy="29963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80" y="93"/>
                  </a:moveTo>
                  <a:cubicBezTo>
                    <a:pt x="65" y="133"/>
                    <a:pt x="39" y="161"/>
                    <a:pt x="22" y="154"/>
                  </a:cubicBezTo>
                  <a:cubicBezTo>
                    <a:pt x="3" y="146"/>
                    <a:pt x="1" y="110"/>
                    <a:pt x="16" y="69"/>
                  </a:cubicBezTo>
                  <a:cubicBezTo>
                    <a:pt x="31" y="29"/>
                    <a:pt x="58" y="1"/>
                    <a:pt x="75" y="7"/>
                  </a:cubicBezTo>
                  <a:cubicBezTo>
                    <a:pt x="92" y="14"/>
                    <a:pt x="94" y="52"/>
                    <a:pt x="80" y="9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6"/>
            <p:cNvSpPr/>
            <p:nvPr/>
          </p:nvSpPr>
          <p:spPr>
            <a:xfrm>
              <a:off x="5161369" y="3321518"/>
              <a:ext cx="353781" cy="227979"/>
            </a:xfrm>
            <a:custGeom>
              <a:avLst/>
              <a:gdLst/>
              <a:ahLst/>
              <a:cxnLst/>
              <a:rect l="l" t="t" r="r" b="b"/>
              <a:pathLst>
                <a:path w="1901" h="1225" extrusionOk="0">
                  <a:moveTo>
                    <a:pt x="141" y="664"/>
                  </a:moveTo>
                  <a:cubicBezTo>
                    <a:pt x="96" y="606"/>
                    <a:pt x="62" y="542"/>
                    <a:pt x="39" y="472"/>
                  </a:cubicBezTo>
                  <a:cubicBezTo>
                    <a:pt x="0" y="354"/>
                    <a:pt x="35" y="218"/>
                    <a:pt x="67" y="103"/>
                  </a:cubicBezTo>
                  <a:cubicBezTo>
                    <a:pt x="182" y="365"/>
                    <a:pt x="408" y="566"/>
                    <a:pt x="685" y="653"/>
                  </a:cubicBezTo>
                  <a:cubicBezTo>
                    <a:pt x="638" y="642"/>
                    <a:pt x="608" y="602"/>
                    <a:pt x="587" y="561"/>
                  </a:cubicBezTo>
                  <a:cubicBezTo>
                    <a:pt x="495" y="389"/>
                    <a:pt x="482" y="184"/>
                    <a:pt x="549" y="0"/>
                  </a:cubicBezTo>
                  <a:cubicBezTo>
                    <a:pt x="613" y="246"/>
                    <a:pt x="745" y="468"/>
                    <a:pt x="928" y="645"/>
                  </a:cubicBezTo>
                  <a:cubicBezTo>
                    <a:pt x="941" y="657"/>
                    <a:pt x="956" y="668"/>
                    <a:pt x="971" y="674"/>
                  </a:cubicBezTo>
                  <a:cubicBezTo>
                    <a:pt x="990" y="681"/>
                    <a:pt x="1011" y="683"/>
                    <a:pt x="1031" y="679"/>
                  </a:cubicBezTo>
                  <a:cubicBezTo>
                    <a:pt x="1159" y="659"/>
                    <a:pt x="1267" y="578"/>
                    <a:pt x="1372" y="500"/>
                  </a:cubicBezTo>
                  <a:cubicBezTo>
                    <a:pt x="1463" y="436"/>
                    <a:pt x="1549" y="361"/>
                    <a:pt x="1626" y="280"/>
                  </a:cubicBezTo>
                  <a:cubicBezTo>
                    <a:pt x="1611" y="497"/>
                    <a:pt x="1485" y="689"/>
                    <a:pt x="1295" y="794"/>
                  </a:cubicBezTo>
                  <a:cubicBezTo>
                    <a:pt x="1353" y="817"/>
                    <a:pt x="1417" y="826"/>
                    <a:pt x="1481" y="815"/>
                  </a:cubicBezTo>
                  <a:cubicBezTo>
                    <a:pt x="1634" y="798"/>
                    <a:pt x="1779" y="736"/>
                    <a:pt x="1901" y="640"/>
                  </a:cubicBezTo>
                  <a:cubicBezTo>
                    <a:pt x="1890" y="651"/>
                    <a:pt x="1881" y="704"/>
                    <a:pt x="1877" y="721"/>
                  </a:cubicBezTo>
                  <a:cubicBezTo>
                    <a:pt x="1867" y="755"/>
                    <a:pt x="1856" y="790"/>
                    <a:pt x="1843" y="822"/>
                  </a:cubicBezTo>
                  <a:cubicBezTo>
                    <a:pt x="1820" y="888"/>
                    <a:pt x="1786" y="949"/>
                    <a:pt x="1745" y="1007"/>
                  </a:cubicBezTo>
                  <a:cubicBezTo>
                    <a:pt x="1662" y="1114"/>
                    <a:pt x="1547" y="1167"/>
                    <a:pt x="1414" y="1186"/>
                  </a:cubicBezTo>
                  <a:cubicBezTo>
                    <a:pt x="1154" y="1225"/>
                    <a:pt x="890" y="1176"/>
                    <a:pt x="651" y="1080"/>
                  </a:cubicBezTo>
                  <a:cubicBezTo>
                    <a:pt x="493" y="1011"/>
                    <a:pt x="350" y="907"/>
                    <a:pt x="237" y="779"/>
                  </a:cubicBezTo>
                  <a:cubicBezTo>
                    <a:pt x="203" y="743"/>
                    <a:pt x="169" y="704"/>
                    <a:pt x="141" y="66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6"/>
            <p:cNvSpPr/>
            <p:nvPr/>
          </p:nvSpPr>
          <p:spPr>
            <a:xfrm>
              <a:off x="4277568" y="3652040"/>
              <a:ext cx="502477" cy="530958"/>
            </a:xfrm>
            <a:custGeom>
              <a:avLst/>
              <a:gdLst/>
              <a:ahLst/>
              <a:cxnLst/>
              <a:rect l="l" t="t" r="r" b="b"/>
              <a:pathLst>
                <a:path w="2700" h="2853" extrusionOk="0">
                  <a:moveTo>
                    <a:pt x="2489" y="359"/>
                  </a:moveTo>
                  <a:cubicBezTo>
                    <a:pt x="2348" y="172"/>
                    <a:pt x="2137" y="46"/>
                    <a:pt x="1902" y="12"/>
                  </a:cubicBezTo>
                  <a:cubicBezTo>
                    <a:pt x="1800" y="1"/>
                    <a:pt x="1693" y="1"/>
                    <a:pt x="1591" y="18"/>
                  </a:cubicBezTo>
                  <a:cubicBezTo>
                    <a:pt x="1463" y="35"/>
                    <a:pt x="1337" y="61"/>
                    <a:pt x="1213" y="93"/>
                  </a:cubicBezTo>
                  <a:cubicBezTo>
                    <a:pt x="1083" y="99"/>
                    <a:pt x="955" y="114"/>
                    <a:pt x="830" y="135"/>
                  </a:cubicBezTo>
                  <a:cubicBezTo>
                    <a:pt x="727" y="152"/>
                    <a:pt x="625" y="184"/>
                    <a:pt x="531" y="227"/>
                  </a:cubicBezTo>
                  <a:cubicBezTo>
                    <a:pt x="318" y="329"/>
                    <a:pt x="156" y="513"/>
                    <a:pt x="77" y="737"/>
                  </a:cubicBezTo>
                  <a:cubicBezTo>
                    <a:pt x="0" y="958"/>
                    <a:pt x="4" y="1202"/>
                    <a:pt x="90" y="1421"/>
                  </a:cubicBezTo>
                  <a:cubicBezTo>
                    <a:pt x="203" y="1716"/>
                    <a:pt x="439" y="1942"/>
                    <a:pt x="672" y="2159"/>
                  </a:cubicBezTo>
                  <a:lnTo>
                    <a:pt x="1184" y="2639"/>
                  </a:lnTo>
                  <a:cubicBezTo>
                    <a:pt x="1295" y="2741"/>
                    <a:pt x="1442" y="2842"/>
                    <a:pt x="1580" y="2852"/>
                  </a:cubicBezTo>
                  <a:lnTo>
                    <a:pt x="1589" y="2852"/>
                  </a:lnTo>
                  <a:lnTo>
                    <a:pt x="1595" y="2852"/>
                  </a:lnTo>
                  <a:lnTo>
                    <a:pt x="1614" y="2852"/>
                  </a:lnTo>
                  <a:lnTo>
                    <a:pt x="1614" y="2852"/>
                  </a:lnTo>
                  <a:cubicBezTo>
                    <a:pt x="1621" y="2852"/>
                    <a:pt x="1627" y="2852"/>
                    <a:pt x="1634" y="2850"/>
                  </a:cubicBezTo>
                  <a:lnTo>
                    <a:pt x="1642" y="2850"/>
                  </a:lnTo>
                  <a:cubicBezTo>
                    <a:pt x="1644" y="2850"/>
                    <a:pt x="1649" y="2848"/>
                    <a:pt x="1651" y="2848"/>
                  </a:cubicBezTo>
                  <a:lnTo>
                    <a:pt x="1668" y="2844"/>
                  </a:lnTo>
                  <a:lnTo>
                    <a:pt x="1668" y="2844"/>
                  </a:lnTo>
                  <a:lnTo>
                    <a:pt x="1687" y="2839"/>
                  </a:lnTo>
                  <a:lnTo>
                    <a:pt x="1693" y="2837"/>
                  </a:lnTo>
                  <a:lnTo>
                    <a:pt x="1702" y="2833"/>
                  </a:lnTo>
                  <a:cubicBezTo>
                    <a:pt x="1832" y="2782"/>
                    <a:pt x="1941" y="2641"/>
                    <a:pt x="2015" y="2509"/>
                  </a:cubicBezTo>
                  <a:lnTo>
                    <a:pt x="2357" y="1895"/>
                  </a:lnTo>
                  <a:cubicBezTo>
                    <a:pt x="2510" y="1620"/>
                    <a:pt x="2668" y="1330"/>
                    <a:pt x="2685" y="1016"/>
                  </a:cubicBezTo>
                  <a:cubicBezTo>
                    <a:pt x="2700" y="779"/>
                    <a:pt x="2630" y="547"/>
                    <a:pt x="2489" y="359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6"/>
            <p:cNvSpPr/>
            <p:nvPr/>
          </p:nvSpPr>
          <p:spPr>
            <a:xfrm>
              <a:off x="4357964" y="3871272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6" y="75"/>
                  </a:moveTo>
                  <a:cubicBezTo>
                    <a:pt x="82" y="117"/>
                    <a:pt x="73" y="154"/>
                    <a:pt x="54" y="156"/>
                  </a:cubicBezTo>
                  <a:cubicBezTo>
                    <a:pt x="35" y="160"/>
                    <a:pt x="14" y="128"/>
                    <a:pt x="7" y="85"/>
                  </a:cubicBezTo>
                  <a:cubicBezTo>
                    <a:pt x="1" y="43"/>
                    <a:pt x="12" y="4"/>
                    <a:pt x="29" y="2"/>
                  </a:cubicBezTo>
                  <a:cubicBezTo>
                    <a:pt x="48" y="0"/>
                    <a:pt x="69" y="32"/>
                    <a:pt x="76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6"/>
            <p:cNvSpPr/>
            <p:nvPr/>
          </p:nvSpPr>
          <p:spPr>
            <a:xfrm>
              <a:off x="4412865" y="3988332"/>
              <a:ext cx="15260" cy="29591"/>
            </a:xfrm>
            <a:custGeom>
              <a:avLst/>
              <a:gdLst/>
              <a:ahLst/>
              <a:cxnLst/>
              <a:rect l="l" t="t" r="r" b="b"/>
              <a:pathLst>
                <a:path w="82" h="159" extrusionOk="0">
                  <a:moveTo>
                    <a:pt x="75" y="75"/>
                  </a:moveTo>
                  <a:cubicBezTo>
                    <a:pt x="81" y="118"/>
                    <a:pt x="73" y="154"/>
                    <a:pt x="54" y="156"/>
                  </a:cubicBezTo>
                  <a:cubicBezTo>
                    <a:pt x="34" y="158"/>
                    <a:pt x="13" y="128"/>
                    <a:pt x="7" y="86"/>
                  </a:cubicBezTo>
                  <a:cubicBezTo>
                    <a:pt x="0" y="41"/>
                    <a:pt x="11" y="5"/>
                    <a:pt x="30" y="2"/>
                  </a:cubicBezTo>
                  <a:cubicBezTo>
                    <a:pt x="47" y="0"/>
                    <a:pt x="68" y="30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6"/>
            <p:cNvSpPr/>
            <p:nvPr/>
          </p:nvSpPr>
          <p:spPr>
            <a:xfrm>
              <a:off x="4444130" y="3872389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2" y="118"/>
                    <a:pt x="71" y="156"/>
                    <a:pt x="52" y="158"/>
                  </a:cubicBezTo>
                  <a:cubicBezTo>
                    <a:pt x="35" y="160"/>
                    <a:pt x="14" y="128"/>
                    <a:pt x="7" y="86"/>
                  </a:cubicBezTo>
                  <a:cubicBezTo>
                    <a:pt x="1" y="43"/>
                    <a:pt x="9" y="5"/>
                    <a:pt x="28" y="3"/>
                  </a:cubicBezTo>
                  <a:cubicBezTo>
                    <a:pt x="48" y="1"/>
                    <a:pt x="69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6"/>
            <p:cNvSpPr/>
            <p:nvPr/>
          </p:nvSpPr>
          <p:spPr>
            <a:xfrm>
              <a:off x="4506102" y="4076732"/>
              <a:ext cx="15633" cy="29963"/>
            </a:xfrm>
            <a:custGeom>
              <a:avLst/>
              <a:gdLst/>
              <a:ahLst/>
              <a:cxnLst/>
              <a:rect l="l" t="t" r="r" b="b"/>
              <a:pathLst>
                <a:path w="84" h="161" extrusionOk="0">
                  <a:moveTo>
                    <a:pt x="75" y="75"/>
                  </a:moveTo>
                  <a:cubicBezTo>
                    <a:pt x="84" y="118"/>
                    <a:pt x="73" y="157"/>
                    <a:pt x="54" y="159"/>
                  </a:cubicBezTo>
                  <a:cubicBezTo>
                    <a:pt x="35" y="161"/>
                    <a:pt x="15" y="129"/>
                    <a:pt x="9" y="86"/>
                  </a:cubicBezTo>
                  <a:cubicBezTo>
                    <a:pt x="0" y="43"/>
                    <a:pt x="11" y="5"/>
                    <a:pt x="30" y="3"/>
                  </a:cubicBezTo>
                  <a:cubicBezTo>
                    <a:pt x="49" y="1"/>
                    <a:pt x="69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6"/>
            <p:cNvSpPr/>
            <p:nvPr/>
          </p:nvSpPr>
          <p:spPr>
            <a:xfrm>
              <a:off x="4517640" y="3971583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1" y="118"/>
                    <a:pt x="71" y="154"/>
                    <a:pt x="54" y="158"/>
                  </a:cubicBezTo>
                  <a:cubicBezTo>
                    <a:pt x="34" y="161"/>
                    <a:pt x="13" y="129"/>
                    <a:pt x="7" y="86"/>
                  </a:cubicBezTo>
                  <a:cubicBezTo>
                    <a:pt x="0" y="43"/>
                    <a:pt x="9" y="5"/>
                    <a:pt x="28" y="3"/>
                  </a:cubicBezTo>
                  <a:cubicBezTo>
                    <a:pt x="47" y="1"/>
                    <a:pt x="69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6"/>
            <p:cNvSpPr/>
            <p:nvPr/>
          </p:nvSpPr>
          <p:spPr>
            <a:xfrm>
              <a:off x="4586312" y="4079151"/>
              <a:ext cx="15260" cy="29591"/>
            </a:xfrm>
            <a:custGeom>
              <a:avLst/>
              <a:gdLst/>
              <a:ahLst/>
              <a:cxnLst/>
              <a:rect l="l" t="t" r="r" b="b"/>
              <a:pathLst>
                <a:path w="82" h="159" extrusionOk="0">
                  <a:moveTo>
                    <a:pt x="73" y="75"/>
                  </a:moveTo>
                  <a:cubicBezTo>
                    <a:pt x="81" y="118"/>
                    <a:pt x="71" y="154"/>
                    <a:pt x="51" y="156"/>
                  </a:cubicBezTo>
                  <a:cubicBezTo>
                    <a:pt x="32" y="158"/>
                    <a:pt x="13" y="129"/>
                    <a:pt x="7" y="86"/>
                  </a:cubicBezTo>
                  <a:cubicBezTo>
                    <a:pt x="0" y="43"/>
                    <a:pt x="9" y="5"/>
                    <a:pt x="28" y="3"/>
                  </a:cubicBezTo>
                  <a:cubicBezTo>
                    <a:pt x="47" y="1"/>
                    <a:pt x="68" y="33"/>
                    <a:pt x="73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6"/>
            <p:cNvSpPr/>
            <p:nvPr/>
          </p:nvSpPr>
          <p:spPr>
            <a:xfrm>
              <a:off x="4561747" y="3839448"/>
              <a:ext cx="15260" cy="29591"/>
            </a:xfrm>
            <a:custGeom>
              <a:avLst/>
              <a:gdLst/>
              <a:ahLst/>
              <a:cxnLst/>
              <a:rect l="l" t="t" r="r" b="b"/>
              <a:pathLst>
                <a:path w="82" h="159" extrusionOk="0">
                  <a:moveTo>
                    <a:pt x="75" y="75"/>
                  </a:moveTo>
                  <a:cubicBezTo>
                    <a:pt x="81" y="118"/>
                    <a:pt x="70" y="154"/>
                    <a:pt x="53" y="156"/>
                  </a:cubicBezTo>
                  <a:cubicBezTo>
                    <a:pt x="34" y="158"/>
                    <a:pt x="13" y="128"/>
                    <a:pt x="6" y="86"/>
                  </a:cubicBezTo>
                  <a:cubicBezTo>
                    <a:pt x="0" y="41"/>
                    <a:pt x="9" y="5"/>
                    <a:pt x="28" y="3"/>
                  </a:cubicBezTo>
                  <a:cubicBezTo>
                    <a:pt x="47" y="1"/>
                    <a:pt x="68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6"/>
            <p:cNvSpPr/>
            <p:nvPr/>
          </p:nvSpPr>
          <p:spPr>
            <a:xfrm>
              <a:off x="4598967" y="3973630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2" y="118"/>
                    <a:pt x="71" y="154"/>
                    <a:pt x="54" y="158"/>
                  </a:cubicBezTo>
                  <a:cubicBezTo>
                    <a:pt x="35" y="160"/>
                    <a:pt x="13" y="128"/>
                    <a:pt x="7" y="86"/>
                  </a:cubicBezTo>
                  <a:cubicBezTo>
                    <a:pt x="0" y="43"/>
                    <a:pt x="9" y="5"/>
                    <a:pt x="28" y="2"/>
                  </a:cubicBezTo>
                  <a:cubicBezTo>
                    <a:pt x="47" y="0"/>
                    <a:pt x="69" y="32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6"/>
            <p:cNvSpPr/>
            <p:nvPr/>
          </p:nvSpPr>
          <p:spPr>
            <a:xfrm>
              <a:off x="4644562" y="3899002"/>
              <a:ext cx="15260" cy="29591"/>
            </a:xfrm>
            <a:custGeom>
              <a:avLst/>
              <a:gdLst/>
              <a:ahLst/>
              <a:cxnLst/>
              <a:rect l="l" t="t" r="r" b="b"/>
              <a:pathLst>
                <a:path w="82" h="159" extrusionOk="0">
                  <a:moveTo>
                    <a:pt x="75" y="75"/>
                  </a:moveTo>
                  <a:cubicBezTo>
                    <a:pt x="82" y="118"/>
                    <a:pt x="73" y="154"/>
                    <a:pt x="54" y="156"/>
                  </a:cubicBezTo>
                  <a:cubicBezTo>
                    <a:pt x="35" y="158"/>
                    <a:pt x="14" y="128"/>
                    <a:pt x="7" y="86"/>
                  </a:cubicBezTo>
                  <a:cubicBezTo>
                    <a:pt x="1" y="43"/>
                    <a:pt x="11" y="5"/>
                    <a:pt x="28" y="3"/>
                  </a:cubicBezTo>
                  <a:cubicBezTo>
                    <a:pt x="48" y="0"/>
                    <a:pt x="69" y="30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6"/>
            <p:cNvSpPr/>
            <p:nvPr/>
          </p:nvSpPr>
          <p:spPr>
            <a:xfrm>
              <a:off x="4656101" y="4012898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2" y="118"/>
                    <a:pt x="71" y="156"/>
                    <a:pt x="54" y="158"/>
                  </a:cubicBezTo>
                  <a:cubicBezTo>
                    <a:pt x="35" y="160"/>
                    <a:pt x="13" y="128"/>
                    <a:pt x="7" y="86"/>
                  </a:cubicBezTo>
                  <a:cubicBezTo>
                    <a:pt x="1" y="43"/>
                    <a:pt x="11" y="7"/>
                    <a:pt x="28" y="3"/>
                  </a:cubicBezTo>
                  <a:cubicBezTo>
                    <a:pt x="47" y="0"/>
                    <a:pt x="69" y="32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6"/>
            <p:cNvSpPr/>
            <p:nvPr/>
          </p:nvSpPr>
          <p:spPr>
            <a:xfrm>
              <a:off x="4729611" y="3813207"/>
              <a:ext cx="15633" cy="29591"/>
            </a:xfrm>
            <a:custGeom>
              <a:avLst/>
              <a:gdLst/>
              <a:ahLst/>
              <a:cxnLst/>
              <a:rect l="l" t="t" r="r" b="b"/>
              <a:pathLst>
                <a:path w="84" h="159" extrusionOk="0">
                  <a:moveTo>
                    <a:pt x="75" y="75"/>
                  </a:moveTo>
                  <a:cubicBezTo>
                    <a:pt x="83" y="116"/>
                    <a:pt x="73" y="154"/>
                    <a:pt x="53" y="156"/>
                  </a:cubicBezTo>
                  <a:cubicBezTo>
                    <a:pt x="34" y="159"/>
                    <a:pt x="15" y="127"/>
                    <a:pt x="9" y="84"/>
                  </a:cubicBezTo>
                  <a:cubicBezTo>
                    <a:pt x="0" y="41"/>
                    <a:pt x="11" y="5"/>
                    <a:pt x="30" y="3"/>
                  </a:cubicBezTo>
                  <a:cubicBezTo>
                    <a:pt x="49" y="1"/>
                    <a:pt x="68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6"/>
            <p:cNvSpPr/>
            <p:nvPr/>
          </p:nvSpPr>
          <p:spPr>
            <a:xfrm>
              <a:off x="4650145" y="3740254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2" y="118"/>
                    <a:pt x="73" y="154"/>
                    <a:pt x="54" y="156"/>
                  </a:cubicBezTo>
                  <a:cubicBezTo>
                    <a:pt x="35" y="160"/>
                    <a:pt x="13" y="128"/>
                    <a:pt x="7" y="86"/>
                  </a:cubicBezTo>
                  <a:cubicBezTo>
                    <a:pt x="1" y="43"/>
                    <a:pt x="11" y="5"/>
                    <a:pt x="28" y="3"/>
                  </a:cubicBezTo>
                  <a:cubicBezTo>
                    <a:pt x="48" y="0"/>
                    <a:pt x="69" y="32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6"/>
            <p:cNvSpPr/>
            <p:nvPr/>
          </p:nvSpPr>
          <p:spPr>
            <a:xfrm>
              <a:off x="4709698" y="3912029"/>
              <a:ext cx="15633" cy="29963"/>
            </a:xfrm>
            <a:custGeom>
              <a:avLst/>
              <a:gdLst/>
              <a:ahLst/>
              <a:cxnLst/>
              <a:rect l="l" t="t" r="r" b="b"/>
              <a:pathLst>
                <a:path w="84" h="161" extrusionOk="0">
                  <a:moveTo>
                    <a:pt x="75" y="75"/>
                  </a:moveTo>
                  <a:cubicBezTo>
                    <a:pt x="84" y="118"/>
                    <a:pt x="73" y="154"/>
                    <a:pt x="54" y="159"/>
                  </a:cubicBezTo>
                  <a:cubicBezTo>
                    <a:pt x="35" y="161"/>
                    <a:pt x="15" y="129"/>
                    <a:pt x="9" y="86"/>
                  </a:cubicBezTo>
                  <a:cubicBezTo>
                    <a:pt x="0" y="43"/>
                    <a:pt x="11" y="5"/>
                    <a:pt x="30" y="3"/>
                  </a:cubicBezTo>
                  <a:cubicBezTo>
                    <a:pt x="50" y="1"/>
                    <a:pt x="69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6"/>
            <p:cNvSpPr/>
            <p:nvPr/>
          </p:nvSpPr>
          <p:spPr>
            <a:xfrm>
              <a:off x="4487864" y="3780267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1" y="118"/>
                    <a:pt x="71" y="154"/>
                    <a:pt x="52" y="156"/>
                  </a:cubicBezTo>
                  <a:cubicBezTo>
                    <a:pt x="32" y="161"/>
                    <a:pt x="13" y="129"/>
                    <a:pt x="7" y="86"/>
                  </a:cubicBezTo>
                  <a:cubicBezTo>
                    <a:pt x="0" y="43"/>
                    <a:pt x="9" y="5"/>
                    <a:pt x="28" y="3"/>
                  </a:cubicBezTo>
                  <a:cubicBezTo>
                    <a:pt x="47" y="1"/>
                    <a:pt x="69" y="33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6"/>
            <p:cNvSpPr/>
            <p:nvPr/>
          </p:nvSpPr>
          <p:spPr>
            <a:xfrm>
              <a:off x="4405234" y="3748257"/>
              <a:ext cx="15260" cy="29777"/>
            </a:xfrm>
            <a:custGeom>
              <a:avLst/>
              <a:gdLst/>
              <a:ahLst/>
              <a:cxnLst/>
              <a:rect l="l" t="t" r="r" b="b"/>
              <a:pathLst>
                <a:path w="82" h="160" extrusionOk="0">
                  <a:moveTo>
                    <a:pt x="75" y="75"/>
                  </a:moveTo>
                  <a:cubicBezTo>
                    <a:pt x="82" y="117"/>
                    <a:pt x="73" y="156"/>
                    <a:pt x="54" y="158"/>
                  </a:cubicBezTo>
                  <a:cubicBezTo>
                    <a:pt x="35" y="160"/>
                    <a:pt x="16" y="128"/>
                    <a:pt x="7" y="85"/>
                  </a:cubicBezTo>
                  <a:cubicBezTo>
                    <a:pt x="1" y="43"/>
                    <a:pt x="11" y="6"/>
                    <a:pt x="31" y="2"/>
                  </a:cubicBezTo>
                  <a:cubicBezTo>
                    <a:pt x="48" y="0"/>
                    <a:pt x="69" y="32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6"/>
            <p:cNvSpPr/>
            <p:nvPr/>
          </p:nvSpPr>
          <p:spPr>
            <a:xfrm>
              <a:off x="4308089" y="3787525"/>
              <a:ext cx="15260" cy="29405"/>
            </a:xfrm>
            <a:custGeom>
              <a:avLst/>
              <a:gdLst/>
              <a:ahLst/>
              <a:cxnLst/>
              <a:rect l="l" t="t" r="r" b="b"/>
              <a:pathLst>
                <a:path w="82" h="158" extrusionOk="0">
                  <a:moveTo>
                    <a:pt x="75" y="75"/>
                  </a:moveTo>
                  <a:cubicBezTo>
                    <a:pt x="81" y="115"/>
                    <a:pt x="71" y="154"/>
                    <a:pt x="54" y="156"/>
                  </a:cubicBezTo>
                  <a:cubicBezTo>
                    <a:pt x="34" y="158"/>
                    <a:pt x="13" y="126"/>
                    <a:pt x="7" y="83"/>
                  </a:cubicBezTo>
                  <a:cubicBezTo>
                    <a:pt x="0" y="41"/>
                    <a:pt x="11" y="4"/>
                    <a:pt x="28" y="2"/>
                  </a:cubicBezTo>
                  <a:cubicBezTo>
                    <a:pt x="47" y="0"/>
                    <a:pt x="68" y="32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6"/>
            <p:cNvSpPr/>
            <p:nvPr/>
          </p:nvSpPr>
          <p:spPr>
            <a:xfrm>
              <a:off x="4330980" y="3933059"/>
              <a:ext cx="14888" cy="29963"/>
            </a:xfrm>
            <a:custGeom>
              <a:avLst/>
              <a:gdLst/>
              <a:ahLst/>
              <a:cxnLst/>
              <a:rect l="l" t="t" r="r" b="b"/>
              <a:pathLst>
                <a:path w="80" h="161" extrusionOk="0">
                  <a:moveTo>
                    <a:pt x="73" y="75"/>
                  </a:moveTo>
                  <a:cubicBezTo>
                    <a:pt x="80" y="118"/>
                    <a:pt x="71" y="154"/>
                    <a:pt x="52" y="157"/>
                  </a:cubicBezTo>
                  <a:cubicBezTo>
                    <a:pt x="33" y="161"/>
                    <a:pt x="12" y="129"/>
                    <a:pt x="5" y="86"/>
                  </a:cubicBezTo>
                  <a:cubicBezTo>
                    <a:pt x="1" y="43"/>
                    <a:pt x="9" y="5"/>
                    <a:pt x="29" y="3"/>
                  </a:cubicBezTo>
                  <a:cubicBezTo>
                    <a:pt x="48" y="1"/>
                    <a:pt x="67" y="33"/>
                    <a:pt x="73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6"/>
            <p:cNvSpPr/>
            <p:nvPr/>
          </p:nvSpPr>
          <p:spPr>
            <a:xfrm>
              <a:off x="4535506" y="3713269"/>
              <a:ext cx="15260" cy="29963"/>
            </a:xfrm>
            <a:custGeom>
              <a:avLst/>
              <a:gdLst/>
              <a:ahLst/>
              <a:cxnLst/>
              <a:rect l="l" t="t" r="r" b="b"/>
              <a:pathLst>
                <a:path w="82" h="161" extrusionOk="0">
                  <a:moveTo>
                    <a:pt x="75" y="75"/>
                  </a:moveTo>
                  <a:cubicBezTo>
                    <a:pt x="81" y="118"/>
                    <a:pt x="73" y="154"/>
                    <a:pt x="54" y="156"/>
                  </a:cubicBezTo>
                  <a:cubicBezTo>
                    <a:pt x="34" y="160"/>
                    <a:pt x="13" y="128"/>
                    <a:pt x="7" y="86"/>
                  </a:cubicBezTo>
                  <a:cubicBezTo>
                    <a:pt x="0" y="43"/>
                    <a:pt x="11" y="5"/>
                    <a:pt x="28" y="2"/>
                  </a:cubicBezTo>
                  <a:cubicBezTo>
                    <a:pt x="47" y="0"/>
                    <a:pt x="68" y="32"/>
                    <a:pt x="75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6"/>
            <p:cNvSpPr/>
            <p:nvPr/>
          </p:nvSpPr>
          <p:spPr>
            <a:xfrm>
              <a:off x="4277940" y="3488268"/>
              <a:ext cx="356572" cy="221651"/>
            </a:xfrm>
            <a:custGeom>
              <a:avLst/>
              <a:gdLst/>
              <a:ahLst/>
              <a:cxnLst/>
              <a:rect l="l" t="t" r="r" b="b"/>
              <a:pathLst>
                <a:path w="1916" h="1191" extrusionOk="0">
                  <a:moveTo>
                    <a:pt x="339" y="1060"/>
                  </a:moveTo>
                  <a:cubicBezTo>
                    <a:pt x="273" y="1030"/>
                    <a:pt x="211" y="992"/>
                    <a:pt x="158" y="943"/>
                  </a:cubicBezTo>
                  <a:cubicBezTo>
                    <a:pt x="66" y="857"/>
                    <a:pt x="30" y="723"/>
                    <a:pt x="0" y="606"/>
                  </a:cubicBezTo>
                  <a:cubicBezTo>
                    <a:pt x="230" y="779"/>
                    <a:pt x="525" y="845"/>
                    <a:pt x="808" y="785"/>
                  </a:cubicBezTo>
                  <a:cubicBezTo>
                    <a:pt x="764" y="800"/>
                    <a:pt x="717" y="779"/>
                    <a:pt x="678" y="753"/>
                  </a:cubicBezTo>
                  <a:cubicBezTo>
                    <a:pt x="514" y="646"/>
                    <a:pt x="403" y="476"/>
                    <a:pt x="371" y="282"/>
                  </a:cubicBezTo>
                  <a:cubicBezTo>
                    <a:pt x="548" y="463"/>
                    <a:pt x="772" y="593"/>
                    <a:pt x="1017" y="657"/>
                  </a:cubicBezTo>
                  <a:cubicBezTo>
                    <a:pt x="1034" y="663"/>
                    <a:pt x="1054" y="666"/>
                    <a:pt x="1071" y="663"/>
                  </a:cubicBezTo>
                  <a:cubicBezTo>
                    <a:pt x="1092" y="659"/>
                    <a:pt x="1109" y="651"/>
                    <a:pt x="1124" y="638"/>
                  </a:cubicBezTo>
                  <a:cubicBezTo>
                    <a:pt x="1226" y="559"/>
                    <a:pt x="1284" y="435"/>
                    <a:pt x="1335" y="318"/>
                  </a:cubicBezTo>
                  <a:cubicBezTo>
                    <a:pt x="1382" y="216"/>
                    <a:pt x="1420" y="109"/>
                    <a:pt x="1450" y="0"/>
                  </a:cubicBezTo>
                  <a:cubicBezTo>
                    <a:pt x="1542" y="196"/>
                    <a:pt x="1527" y="427"/>
                    <a:pt x="1410" y="610"/>
                  </a:cubicBezTo>
                  <a:cubicBezTo>
                    <a:pt x="1474" y="604"/>
                    <a:pt x="1534" y="580"/>
                    <a:pt x="1583" y="540"/>
                  </a:cubicBezTo>
                  <a:cubicBezTo>
                    <a:pt x="1708" y="450"/>
                    <a:pt x="1807" y="326"/>
                    <a:pt x="1864" y="184"/>
                  </a:cubicBezTo>
                  <a:cubicBezTo>
                    <a:pt x="1860" y="196"/>
                    <a:pt x="1879" y="245"/>
                    <a:pt x="1883" y="262"/>
                  </a:cubicBezTo>
                  <a:cubicBezTo>
                    <a:pt x="1892" y="297"/>
                    <a:pt x="1898" y="333"/>
                    <a:pt x="1902" y="367"/>
                  </a:cubicBezTo>
                  <a:cubicBezTo>
                    <a:pt x="1913" y="437"/>
                    <a:pt x="1915" y="508"/>
                    <a:pt x="1907" y="578"/>
                  </a:cubicBezTo>
                  <a:cubicBezTo>
                    <a:pt x="1888" y="710"/>
                    <a:pt x="1811" y="815"/>
                    <a:pt x="1706" y="896"/>
                  </a:cubicBezTo>
                  <a:cubicBezTo>
                    <a:pt x="1499" y="1056"/>
                    <a:pt x="1243" y="1141"/>
                    <a:pt x="985" y="1173"/>
                  </a:cubicBezTo>
                  <a:cubicBezTo>
                    <a:pt x="815" y="1190"/>
                    <a:pt x="642" y="1169"/>
                    <a:pt x="480" y="1113"/>
                  </a:cubicBezTo>
                  <a:cubicBezTo>
                    <a:pt x="431" y="1098"/>
                    <a:pt x="384" y="1081"/>
                    <a:pt x="339" y="106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6"/>
            <p:cNvSpPr/>
            <p:nvPr/>
          </p:nvSpPr>
          <p:spPr>
            <a:xfrm>
              <a:off x="3738057" y="3380699"/>
              <a:ext cx="346337" cy="619357"/>
            </a:xfrm>
            <a:custGeom>
              <a:avLst/>
              <a:gdLst/>
              <a:ahLst/>
              <a:cxnLst/>
              <a:rect l="l" t="t" r="r" b="b"/>
              <a:pathLst>
                <a:path w="1861" h="3328" extrusionOk="0">
                  <a:moveTo>
                    <a:pt x="1" y="3156"/>
                  </a:moveTo>
                  <a:cubicBezTo>
                    <a:pt x="683" y="3327"/>
                    <a:pt x="1415" y="2762"/>
                    <a:pt x="1636" y="1894"/>
                  </a:cubicBezTo>
                  <a:cubicBezTo>
                    <a:pt x="1860" y="1024"/>
                    <a:pt x="1489" y="177"/>
                    <a:pt x="80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6"/>
            <p:cNvSpPr/>
            <p:nvPr/>
          </p:nvSpPr>
          <p:spPr>
            <a:xfrm>
              <a:off x="3749968" y="3423131"/>
              <a:ext cx="295159" cy="527980"/>
            </a:xfrm>
            <a:custGeom>
              <a:avLst/>
              <a:gdLst/>
              <a:ahLst/>
              <a:cxnLst/>
              <a:rect l="l" t="t" r="r" b="b"/>
              <a:pathLst>
                <a:path w="1586" h="2837" extrusionOk="0">
                  <a:moveTo>
                    <a:pt x="1" y="2685"/>
                  </a:moveTo>
                  <a:cubicBezTo>
                    <a:pt x="613" y="2837"/>
                    <a:pt x="1186" y="2393"/>
                    <a:pt x="1387" y="1613"/>
                  </a:cubicBezTo>
                  <a:cubicBezTo>
                    <a:pt x="1585" y="830"/>
                    <a:pt x="1297" y="160"/>
                    <a:pt x="685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6"/>
            <p:cNvSpPr/>
            <p:nvPr/>
          </p:nvSpPr>
          <p:spPr>
            <a:xfrm>
              <a:off x="3865537" y="3682375"/>
              <a:ext cx="44665" cy="25496"/>
            </a:xfrm>
            <a:custGeom>
              <a:avLst/>
              <a:gdLst/>
              <a:ahLst/>
              <a:cxnLst/>
              <a:rect l="l" t="t" r="r" b="b"/>
              <a:pathLst>
                <a:path w="240" h="137" extrusionOk="0">
                  <a:moveTo>
                    <a:pt x="167" y="13"/>
                  </a:moveTo>
                  <a:cubicBezTo>
                    <a:pt x="211" y="23"/>
                    <a:pt x="239" y="58"/>
                    <a:pt x="233" y="90"/>
                  </a:cubicBezTo>
                  <a:cubicBezTo>
                    <a:pt x="224" y="119"/>
                    <a:pt x="182" y="137"/>
                    <a:pt x="137" y="126"/>
                  </a:cubicBezTo>
                  <a:cubicBezTo>
                    <a:pt x="94" y="113"/>
                    <a:pt x="0" y="62"/>
                    <a:pt x="9" y="32"/>
                  </a:cubicBezTo>
                  <a:cubicBezTo>
                    <a:pt x="15" y="0"/>
                    <a:pt x="122" y="0"/>
                    <a:pt x="167" y="1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6"/>
            <p:cNvSpPr/>
            <p:nvPr/>
          </p:nvSpPr>
          <p:spPr>
            <a:xfrm>
              <a:off x="3848416" y="3717177"/>
              <a:ext cx="43548" cy="32754"/>
            </a:xfrm>
            <a:custGeom>
              <a:avLst/>
              <a:gdLst/>
              <a:ahLst/>
              <a:cxnLst/>
              <a:rect l="l" t="t" r="r" b="b"/>
              <a:pathLst>
                <a:path w="234" h="176" extrusionOk="0">
                  <a:moveTo>
                    <a:pt x="175" y="50"/>
                  </a:moveTo>
                  <a:cubicBezTo>
                    <a:pt x="214" y="73"/>
                    <a:pt x="233" y="114"/>
                    <a:pt x="218" y="141"/>
                  </a:cubicBezTo>
                  <a:cubicBezTo>
                    <a:pt x="201" y="169"/>
                    <a:pt x="156" y="176"/>
                    <a:pt x="118" y="152"/>
                  </a:cubicBezTo>
                  <a:cubicBezTo>
                    <a:pt x="77" y="129"/>
                    <a:pt x="1" y="56"/>
                    <a:pt x="18" y="28"/>
                  </a:cubicBezTo>
                  <a:cubicBezTo>
                    <a:pt x="33" y="1"/>
                    <a:pt x="135" y="28"/>
                    <a:pt x="175" y="5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6"/>
            <p:cNvSpPr/>
            <p:nvPr/>
          </p:nvSpPr>
          <p:spPr>
            <a:xfrm>
              <a:off x="3821431" y="3746582"/>
              <a:ext cx="37034" cy="41129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165" y="99"/>
                  </a:moveTo>
                  <a:cubicBezTo>
                    <a:pt x="195" y="133"/>
                    <a:pt x="199" y="178"/>
                    <a:pt x="173" y="199"/>
                  </a:cubicBezTo>
                  <a:cubicBezTo>
                    <a:pt x="148" y="220"/>
                    <a:pt x="105" y="207"/>
                    <a:pt x="75" y="173"/>
                  </a:cubicBezTo>
                  <a:cubicBezTo>
                    <a:pt x="47" y="137"/>
                    <a:pt x="1" y="41"/>
                    <a:pt x="26" y="22"/>
                  </a:cubicBezTo>
                  <a:cubicBezTo>
                    <a:pt x="52" y="0"/>
                    <a:pt x="137" y="62"/>
                    <a:pt x="165" y="9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6"/>
            <p:cNvSpPr/>
            <p:nvPr/>
          </p:nvSpPr>
          <p:spPr>
            <a:xfrm>
              <a:off x="3787374" y="3758492"/>
              <a:ext cx="26799" cy="45410"/>
            </a:xfrm>
            <a:custGeom>
              <a:avLst/>
              <a:gdLst/>
              <a:ahLst/>
              <a:cxnLst/>
              <a:rect l="l" t="t" r="r" b="b"/>
              <a:pathLst>
                <a:path w="144" h="244" extrusionOk="0">
                  <a:moveTo>
                    <a:pt x="130" y="139"/>
                  </a:moveTo>
                  <a:cubicBezTo>
                    <a:pt x="143" y="182"/>
                    <a:pt x="128" y="224"/>
                    <a:pt x="98" y="235"/>
                  </a:cubicBezTo>
                  <a:cubicBezTo>
                    <a:pt x="66" y="244"/>
                    <a:pt x="30" y="216"/>
                    <a:pt x="17" y="171"/>
                  </a:cubicBezTo>
                  <a:cubicBezTo>
                    <a:pt x="4" y="128"/>
                    <a:pt x="0" y="22"/>
                    <a:pt x="32" y="11"/>
                  </a:cubicBezTo>
                  <a:cubicBezTo>
                    <a:pt x="62" y="0"/>
                    <a:pt x="117" y="94"/>
                    <a:pt x="130" y="13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6"/>
            <p:cNvSpPr/>
            <p:nvPr/>
          </p:nvSpPr>
          <p:spPr>
            <a:xfrm>
              <a:off x="3869445" y="3639013"/>
              <a:ext cx="43548" cy="21960"/>
            </a:xfrm>
            <a:custGeom>
              <a:avLst/>
              <a:gdLst/>
              <a:ahLst/>
              <a:cxnLst/>
              <a:rect l="l" t="t" r="r" b="b"/>
              <a:pathLst>
                <a:path w="234" h="118" extrusionOk="0">
                  <a:moveTo>
                    <a:pt x="150" y="118"/>
                  </a:moveTo>
                  <a:cubicBezTo>
                    <a:pt x="197" y="118"/>
                    <a:pt x="233" y="90"/>
                    <a:pt x="231" y="58"/>
                  </a:cubicBezTo>
                  <a:cubicBezTo>
                    <a:pt x="231" y="24"/>
                    <a:pt x="195" y="1"/>
                    <a:pt x="148" y="1"/>
                  </a:cubicBezTo>
                  <a:cubicBezTo>
                    <a:pt x="103" y="3"/>
                    <a:pt x="1" y="30"/>
                    <a:pt x="1" y="62"/>
                  </a:cubicBezTo>
                  <a:cubicBezTo>
                    <a:pt x="1" y="94"/>
                    <a:pt x="105" y="118"/>
                    <a:pt x="150" y="118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6"/>
            <p:cNvSpPr/>
            <p:nvPr/>
          </p:nvSpPr>
          <p:spPr>
            <a:xfrm>
              <a:off x="3858838" y="3590253"/>
              <a:ext cx="44106" cy="28660"/>
            </a:xfrm>
            <a:custGeom>
              <a:avLst/>
              <a:gdLst/>
              <a:ahLst/>
              <a:cxnLst/>
              <a:rect l="l" t="t" r="r" b="b"/>
              <a:pathLst>
                <a:path w="237" h="154" extrusionOk="0">
                  <a:moveTo>
                    <a:pt x="171" y="124"/>
                  </a:moveTo>
                  <a:cubicBezTo>
                    <a:pt x="213" y="109"/>
                    <a:pt x="237" y="71"/>
                    <a:pt x="226" y="41"/>
                  </a:cubicBezTo>
                  <a:cubicBezTo>
                    <a:pt x="213" y="11"/>
                    <a:pt x="171" y="0"/>
                    <a:pt x="128" y="17"/>
                  </a:cubicBezTo>
                  <a:cubicBezTo>
                    <a:pt x="85" y="34"/>
                    <a:pt x="0" y="96"/>
                    <a:pt x="11" y="126"/>
                  </a:cubicBezTo>
                  <a:cubicBezTo>
                    <a:pt x="24" y="154"/>
                    <a:pt x="128" y="141"/>
                    <a:pt x="171" y="12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6"/>
            <p:cNvSpPr/>
            <p:nvPr/>
          </p:nvSpPr>
          <p:spPr>
            <a:xfrm>
              <a:off x="3832597" y="3554149"/>
              <a:ext cx="39082" cy="39082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71" y="122"/>
                  </a:moveTo>
                  <a:cubicBezTo>
                    <a:pt x="203" y="90"/>
                    <a:pt x="209" y="45"/>
                    <a:pt x="188" y="24"/>
                  </a:cubicBezTo>
                  <a:cubicBezTo>
                    <a:pt x="165" y="0"/>
                    <a:pt x="120" y="9"/>
                    <a:pt x="88" y="41"/>
                  </a:cubicBezTo>
                  <a:cubicBezTo>
                    <a:pt x="56" y="73"/>
                    <a:pt x="0" y="164"/>
                    <a:pt x="24" y="186"/>
                  </a:cubicBezTo>
                  <a:cubicBezTo>
                    <a:pt x="47" y="209"/>
                    <a:pt x="137" y="156"/>
                    <a:pt x="171" y="12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6"/>
            <p:cNvSpPr/>
            <p:nvPr/>
          </p:nvSpPr>
          <p:spPr>
            <a:xfrm>
              <a:off x="4112681" y="3624311"/>
              <a:ext cx="180519" cy="54901"/>
            </a:xfrm>
            <a:custGeom>
              <a:avLst/>
              <a:gdLst/>
              <a:ahLst/>
              <a:cxnLst/>
              <a:rect l="l" t="t" r="r" b="b"/>
              <a:pathLst>
                <a:path w="970" h="295" extrusionOk="0">
                  <a:moveTo>
                    <a:pt x="494" y="0"/>
                  </a:moveTo>
                  <a:cubicBezTo>
                    <a:pt x="487" y="0"/>
                    <a:pt x="481" y="0"/>
                    <a:pt x="474" y="1"/>
                  </a:cubicBezTo>
                  <a:cubicBezTo>
                    <a:pt x="238" y="7"/>
                    <a:pt x="44" y="116"/>
                    <a:pt x="1" y="257"/>
                  </a:cubicBezTo>
                  <a:cubicBezTo>
                    <a:pt x="71" y="282"/>
                    <a:pt x="145" y="295"/>
                    <a:pt x="218" y="295"/>
                  </a:cubicBezTo>
                  <a:cubicBezTo>
                    <a:pt x="287" y="295"/>
                    <a:pt x="356" y="284"/>
                    <a:pt x="423" y="261"/>
                  </a:cubicBezTo>
                  <a:lnTo>
                    <a:pt x="455" y="250"/>
                  </a:lnTo>
                  <a:cubicBezTo>
                    <a:pt x="479" y="240"/>
                    <a:pt x="502" y="233"/>
                    <a:pt x="526" y="227"/>
                  </a:cubicBezTo>
                  <a:cubicBezTo>
                    <a:pt x="581" y="214"/>
                    <a:pt x="639" y="208"/>
                    <a:pt x="696" y="208"/>
                  </a:cubicBezTo>
                  <a:cubicBezTo>
                    <a:pt x="702" y="208"/>
                    <a:pt x="707" y="208"/>
                    <a:pt x="713" y="208"/>
                  </a:cubicBezTo>
                  <a:cubicBezTo>
                    <a:pt x="785" y="208"/>
                    <a:pt x="877" y="209"/>
                    <a:pt x="950" y="261"/>
                  </a:cubicBezTo>
                  <a:cubicBezTo>
                    <a:pt x="956" y="267"/>
                    <a:pt x="963" y="271"/>
                    <a:pt x="969" y="278"/>
                  </a:cubicBezTo>
                  <a:cubicBezTo>
                    <a:pt x="955" y="122"/>
                    <a:pt x="747" y="0"/>
                    <a:pt x="494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6"/>
            <p:cNvSpPr/>
            <p:nvPr/>
          </p:nvSpPr>
          <p:spPr>
            <a:xfrm>
              <a:off x="4111937" y="3677351"/>
              <a:ext cx="178845" cy="59181"/>
            </a:xfrm>
            <a:custGeom>
              <a:avLst/>
              <a:gdLst/>
              <a:ahLst/>
              <a:cxnLst/>
              <a:rect l="l" t="t" r="r" b="b"/>
              <a:pathLst>
                <a:path w="961" h="318" extrusionOk="0">
                  <a:moveTo>
                    <a:pt x="740" y="1"/>
                  </a:moveTo>
                  <a:cubicBezTo>
                    <a:pt x="728" y="1"/>
                    <a:pt x="715" y="1"/>
                    <a:pt x="702" y="1"/>
                  </a:cubicBezTo>
                  <a:cubicBezTo>
                    <a:pt x="651" y="1"/>
                    <a:pt x="600" y="6"/>
                    <a:pt x="549" y="16"/>
                  </a:cubicBezTo>
                  <a:cubicBezTo>
                    <a:pt x="527" y="23"/>
                    <a:pt x="508" y="29"/>
                    <a:pt x="487" y="38"/>
                  </a:cubicBezTo>
                  <a:lnTo>
                    <a:pt x="453" y="50"/>
                  </a:lnTo>
                  <a:cubicBezTo>
                    <a:pt x="379" y="75"/>
                    <a:pt x="303" y="87"/>
                    <a:pt x="227" y="87"/>
                  </a:cubicBezTo>
                  <a:cubicBezTo>
                    <a:pt x="151" y="87"/>
                    <a:pt x="74" y="75"/>
                    <a:pt x="1" y="50"/>
                  </a:cubicBezTo>
                  <a:lnTo>
                    <a:pt x="1" y="50"/>
                  </a:lnTo>
                  <a:cubicBezTo>
                    <a:pt x="24" y="202"/>
                    <a:pt x="226" y="317"/>
                    <a:pt x="473" y="317"/>
                  </a:cubicBezTo>
                  <a:cubicBezTo>
                    <a:pt x="480" y="317"/>
                    <a:pt x="487" y="317"/>
                    <a:pt x="493" y="317"/>
                  </a:cubicBezTo>
                  <a:cubicBezTo>
                    <a:pt x="719" y="315"/>
                    <a:pt x="907" y="215"/>
                    <a:pt x="960" y="85"/>
                  </a:cubicBezTo>
                  <a:lnTo>
                    <a:pt x="939" y="65"/>
                  </a:lnTo>
                  <a:cubicBezTo>
                    <a:pt x="928" y="57"/>
                    <a:pt x="918" y="46"/>
                    <a:pt x="907" y="40"/>
                  </a:cubicBezTo>
                  <a:cubicBezTo>
                    <a:pt x="862" y="7"/>
                    <a:pt x="805" y="1"/>
                    <a:pt x="740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6"/>
            <p:cNvSpPr/>
            <p:nvPr/>
          </p:nvSpPr>
          <p:spPr>
            <a:xfrm>
              <a:off x="4111193" y="3662834"/>
              <a:ext cx="182380" cy="30893"/>
            </a:xfrm>
            <a:custGeom>
              <a:avLst/>
              <a:gdLst/>
              <a:ahLst/>
              <a:cxnLst/>
              <a:rect l="l" t="t" r="r" b="b"/>
              <a:pathLst>
                <a:path w="980" h="166" extrusionOk="0">
                  <a:moveTo>
                    <a:pt x="721" y="1"/>
                  </a:moveTo>
                  <a:cubicBezTo>
                    <a:pt x="715" y="1"/>
                    <a:pt x="710" y="1"/>
                    <a:pt x="704" y="1"/>
                  </a:cubicBezTo>
                  <a:cubicBezTo>
                    <a:pt x="647" y="1"/>
                    <a:pt x="589" y="7"/>
                    <a:pt x="534" y="18"/>
                  </a:cubicBezTo>
                  <a:cubicBezTo>
                    <a:pt x="510" y="24"/>
                    <a:pt x="487" y="33"/>
                    <a:pt x="463" y="41"/>
                  </a:cubicBezTo>
                  <a:lnTo>
                    <a:pt x="431" y="54"/>
                  </a:lnTo>
                  <a:cubicBezTo>
                    <a:pt x="365" y="75"/>
                    <a:pt x="297" y="86"/>
                    <a:pt x="229" y="86"/>
                  </a:cubicBezTo>
                  <a:cubicBezTo>
                    <a:pt x="155" y="86"/>
                    <a:pt x="80" y="73"/>
                    <a:pt x="9" y="47"/>
                  </a:cubicBezTo>
                  <a:cubicBezTo>
                    <a:pt x="5" y="67"/>
                    <a:pt x="0" y="86"/>
                    <a:pt x="3" y="107"/>
                  </a:cubicBezTo>
                  <a:cubicBezTo>
                    <a:pt x="3" y="114"/>
                    <a:pt x="3" y="122"/>
                    <a:pt x="5" y="131"/>
                  </a:cubicBezTo>
                  <a:cubicBezTo>
                    <a:pt x="77" y="154"/>
                    <a:pt x="153" y="166"/>
                    <a:pt x="228" y="166"/>
                  </a:cubicBezTo>
                  <a:cubicBezTo>
                    <a:pt x="305" y="166"/>
                    <a:pt x="382" y="153"/>
                    <a:pt x="457" y="128"/>
                  </a:cubicBezTo>
                  <a:lnTo>
                    <a:pt x="491" y="116"/>
                  </a:lnTo>
                  <a:cubicBezTo>
                    <a:pt x="512" y="109"/>
                    <a:pt x="531" y="101"/>
                    <a:pt x="553" y="96"/>
                  </a:cubicBezTo>
                  <a:cubicBezTo>
                    <a:pt x="595" y="87"/>
                    <a:pt x="641" y="81"/>
                    <a:pt x="686" y="81"/>
                  </a:cubicBezTo>
                  <a:cubicBezTo>
                    <a:pt x="693" y="81"/>
                    <a:pt x="700" y="81"/>
                    <a:pt x="706" y="82"/>
                  </a:cubicBezTo>
                  <a:cubicBezTo>
                    <a:pt x="719" y="81"/>
                    <a:pt x="732" y="81"/>
                    <a:pt x="745" y="81"/>
                  </a:cubicBezTo>
                  <a:cubicBezTo>
                    <a:pt x="810" y="81"/>
                    <a:pt x="868" y="87"/>
                    <a:pt x="911" y="118"/>
                  </a:cubicBezTo>
                  <a:cubicBezTo>
                    <a:pt x="922" y="126"/>
                    <a:pt x="932" y="135"/>
                    <a:pt x="941" y="146"/>
                  </a:cubicBezTo>
                  <a:lnTo>
                    <a:pt x="964" y="165"/>
                  </a:lnTo>
                  <a:cubicBezTo>
                    <a:pt x="975" y="139"/>
                    <a:pt x="979" y="111"/>
                    <a:pt x="979" y="84"/>
                  </a:cubicBezTo>
                  <a:cubicBezTo>
                    <a:pt x="979" y="79"/>
                    <a:pt x="979" y="75"/>
                    <a:pt x="977" y="69"/>
                  </a:cubicBezTo>
                  <a:cubicBezTo>
                    <a:pt x="971" y="64"/>
                    <a:pt x="964" y="60"/>
                    <a:pt x="958" y="54"/>
                  </a:cubicBezTo>
                  <a:cubicBezTo>
                    <a:pt x="885" y="2"/>
                    <a:pt x="793" y="1"/>
                    <a:pt x="72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6"/>
            <p:cNvSpPr/>
            <p:nvPr/>
          </p:nvSpPr>
          <p:spPr>
            <a:xfrm>
              <a:off x="4680294" y="3567921"/>
              <a:ext cx="128783" cy="148326"/>
            </a:xfrm>
            <a:custGeom>
              <a:avLst/>
              <a:gdLst/>
              <a:ahLst/>
              <a:cxnLst/>
              <a:rect l="l" t="t" r="r" b="b"/>
              <a:pathLst>
                <a:path w="692" h="797" extrusionOk="0">
                  <a:moveTo>
                    <a:pt x="86" y="1"/>
                  </a:moveTo>
                  <a:cubicBezTo>
                    <a:pt x="56" y="1"/>
                    <a:pt x="27" y="5"/>
                    <a:pt x="1" y="16"/>
                  </a:cubicBezTo>
                  <a:cubicBezTo>
                    <a:pt x="45" y="152"/>
                    <a:pt x="133" y="272"/>
                    <a:pt x="252" y="353"/>
                  </a:cubicBezTo>
                  <a:cubicBezTo>
                    <a:pt x="263" y="359"/>
                    <a:pt x="272" y="366"/>
                    <a:pt x="282" y="372"/>
                  </a:cubicBezTo>
                  <a:cubicBezTo>
                    <a:pt x="301" y="385"/>
                    <a:pt x="323" y="397"/>
                    <a:pt x="342" y="412"/>
                  </a:cubicBezTo>
                  <a:cubicBezTo>
                    <a:pt x="387" y="449"/>
                    <a:pt x="425" y="491"/>
                    <a:pt x="461" y="536"/>
                  </a:cubicBezTo>
                  <a:cubicBezTo>
                    <a:pt x="506" y="596"/>
                    <a:pt x="570" y="675"/>
                    <a:pt x="574" y="771"/>
                  </a:cubicBezTo>
                  <a:lnTo>
                    <a:pt x="574" y="796"/>
                  </a:lnTo>
                  <a:cubicBezTo>
                    <a:pt x="692" y="685"/>
                    <a:pt x="655" y="440"/>
                    <a:pt x="491" y="235"/>
                  </a:cubicBezTo>
                  <a:cubicBezTo>
                    <a:pt x="371" y="87"/>
                    <a:pt x="214" y="1"/>
                    <a:pt x="86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6"/>
            <p:cNvSpPr/>
            <p:nvPr/>
          </p:nvSpPr>
          <p:spPr>
            <a:xfrm>
              <a:off x="4647354" y="3579087"/>
              <a:ext cx="124875" cy="147023"/>
            </a:xfrm>
            <a:custGeom>
              <a:avLst/>
              <a:gdLst/>
              <a:ahLst/>
              <a:cxnLst/>
              <a:rect l="l" t="t" r="r" b="b"/>
              <a:pathLst>
                <a:path w="671" h="790" extrusionOk="0">
                  <a:moveTo>
                    <a:pt x="109" y="1"/>
                  </a:moveTo>
                  <a:cubicBezTo>
                    <a:pt x="1" y="114"/>
                    <a:pt x="37" y="355"/>
                    <a:pt x="199" y="555"/>
                  </a:cubicBezTo>
                  <a:cubicBezTo>
                    <a:pt x="318" y="703"/>
                    <a:pt x="474" y="790"/>
                    <a:pt x="600" y="790"/>
                  </a:cubicBezTo>
                  <a:cubicBezTo>
                    <a:pt x="623" y="790"/>
                    <a:pt x="645" y="787"/>
                    <a:pt x="666" y="781"/>
                  </a:cubicBezTo>
                  <a:cubicBezTo>
                    <a:pt x="666" y="773"/>
                    <a:pt x="668" y="762"/>
                    <a:pt x="668" y="753"/>
                  </a:cubicBezTo>
                  <a:cubicBezTo>
                    <a:pt x="670" y="738"/>
                    <a:pt x="670" y="726"/>
                    <a:pt x="670" y="713"/>
                  </a:cubicBezTo>
                  <a:cubicBezTo>
                    <a:pt x="668" y="649"/>
                    <a:pt x="628" y="591"/>
                    <a:pt x="574" y="527"/>
                  </a:cubicBezTo>
                  <a:cubicBezTo>
                    <a:pt x="544" y="485"/>
                    <a:pt x="510" y="448"/>
                    <a:pt x="470" y="414"/>
                  </a:cubicBezTo>
                  <a:cubicBezTo>
                    <a:pt x="453" y="401"/>
                    <a:pt x="436" y="391"/>
                    <a:pt x="417" y="378"/>
                  </a:cubicBezTo>
                  <a:cubicBezTo>
                    <a:pt x="406" y="372"/>
                    <a:pt x="395" y="365"/>
                    <a:pt x="387" y="359"/>
                  </a:cubicBezTo>
                  <a:cubicBezTo>
                    <a:pt x="259" y="271"/>
                    <a:pt x="161" y="146"/>
                    <a:pt x="109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6"/>
            <p:cNvSpPr/>
            <p:nvPr/>
          </p:nvSpPr>
          <p:spPr>
            <a:xfrm>
              <a:off x="4667267" y="3570712"/>
              <a:ext cx="119664" cy="154281"/>
            </a:xfrm>
            <a:custGeom>
              <a:avLst/>
              <a:gdLst/>
              <a:ahLst/>
              <a:cxnLst/>
              <a:rect l="l" t="t" r="r" b="b"/>
              <a:pathLst>
                <a:path w="643" h="829" extrusionOk="0">
                  <a:moveTo>
                    <a:pt x="71" y="1"/>
                  </a:moveTo>
                  <a:cubicBezTo>
                    <a:pt x="51" y="7"/>
                    <a:pt x="34" y="18"/>
                    <a:pt x="17" y="31"/>
                  </a:cubicBezTo>
                  <a:cubicBezTo>
                    <a:pt x="13" y="35"/>
                    <a:pt x="7" y="41"/>
                    <a:pt x="0" y="46"/>
                  </a:cubicBezTo>
                  <a:cubicBezTo>
                    <a:pt x="54" y="193"/>
                    <a:pt x="150" y="316"/>
                    <a:pt x="278" y="404"/>
                  </a:cubicBezTo>
                  <a:cubicBezTo>
                    <a:pt x="288" y="410"/>
                    <a:pt x="299" y="417"/>
                    <a:pt x="310" y="423"/>
                  </a:cubicBezTo>
                  <a:cubicBezTo>
                    <a:pt x="329" y="436"/>
                    <a:pt x="346" y="446"/>
                    <a:pt x="363" y="459"/>
                  </a:cubicBezTo>
                  <a:cubicBezTo>
                    <a:pt x="401" y="493"/>
                    <a:pt x="437" y="530"/>
                    <a:pt x="467" y="572"/>
                  </a:cubicBezTo>
                  <a:cubicBezTo>
                    <a:pt x="519" y="636"/>
                    <a:pt x="561" y="694"/>
                    <a:pt x="563" y="758"/>
                  </a:cubicBezTo>
                  <a:cubicBezTo>
                    <a:pt x="563" y="771"/>
                    <a:pt x="563" y="786"/>
                    <a:pt x="561" y="798"/>
                  </a:cubicBezTo>
                  <a:cubicBezTo>
                    <a:pt x="561" y="807"/>
                    <a:pt x="559" y="818"/>
                    <a:pt x="559" y="828"/>
                  </a:cubicBezTo>
                  <a:cubicBezTo>
                    <a:pt x="585" y="820"/>
                    <a:pt x="610" y="809"/>
                    <a:pt x="632" y="792"/>
                  </a:cubicBezTo>
                  <a:cubicBezTo>
                    <a:pt x="636" y="788"/>
                    <a:pt x="638" y="786"/>
                    <a:pt x="642" y="781"/>
                  </a:cubicBezTo>
                  <a:lnTo>
                    <a:pt x="642" y="756"/>
                  </a:lnTo>
                  <a:cubicBezTo>
                    <a:pt x="640" y="660"/>
                    <a:pt x="576" y="581"/>
                    <a:pt x="529" y="523"/>
                  </a:cubicBezTo>
                  <a:cubicBezTo>
                    <a:pt x="495" y="476"/>
                    <a:pt x="455" y="434"/>
                    <a:pt x="412" y="397"/>
                  </a:cubicBezTo>
                  <a:cubicBezTo>
                    <a:pt x="391" y="382"/>
                    <a:pt x="371" y="370"/>
                    <a:pt x="350" y="357"/>
                  </a:cubicBezTo>
                  <a:cubicBezTo>
                    <a:pt x="342" y="351"/>
                    <a:pt x="331" y="344"/>
                    <a:pt x="320" y="338"/>
                  </a:cubicBezTo>
                  <a:cubicBezTo>
                    <a:pt x="201" y="257"/>
                    <a:pt x="113" y="137"/>
                    <a:pt x="7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6"/>
            <p:cNvSpPr/>
            <p:nvPr/>
          </p:nvSpPr>
          <p:spPr>
            <a:xfrm>
              <a:off x="5139223" y="3625800"/>
              <a:ext cx="123572" cy="150373"/>
            </a:xfrm>
            <a:custGeom>
              <a:avLst/>
              <a:gdLst/>
              <a:ahLst/>
              <a:cxnLst/>
              <a:rect l="l" t="t" r="r" b="b"/>
              <a:pathLst>
                <a:path w="664" h="808" extrusionOk="0">
                  <a:moveTo>
                    <a:pt x="560" y="1"/>
                  </a:moveTo>
                  <a:cubicBezTo>
                    <a:pt x="428" y="1"/>
                    <a:pt x="266" y="103"/>
                    <a:pt x="154" y="274"/>
                  </a:cubicBezTo>
                  <a:cubicBezTo>
                    <a:pt x="21" y="470"/>
                    <a:pt x="0" y="694"/>
                    <a:pt x="90" y="807"/>
                  </a:cubicBezTo>
                  <a:cubicBezTo>
                    <a:pt x="209" y="724"/>
                    <a:pt x="294" y="605"/>
                    <a:pt x="337" y="466"/>
                  </a:cubicBezTo>
                  <a:cubicBezTo>
                    <a:pt x="339" y="455"/>
                    <a:pt x="343" y="443"/>
                    <a:pt x="346" y="432"/>
                  </a:cubicBezTo>
                  <a:cubicBezTo>
                    <a:pt x="352" y="411"/>
                    <a:pt x="358" y="385"/>
                    <a:pt x="367" y="364"/>
                  </a:cubicBezTo>
                  <a:cubicBezTo>
                    <a:pt x="388" y="310"/>
                    <a:pt x="416" y="259"/>
                    <a:pt x="450" y="212"/>
                  </a:cubicBezTo>
                  <a:cubicBezTo>
                    <a:pt x="493" y="150"/>
                    <a:pt x="548" y="65"/>
                    <a:pt x="640" y="35"/>
                  </a:cubicBezTo>
                  <a:cubicBezTo>
                    <a:pt x="648" y="31"/>
                    <a:pt x="655" y="29"/>
                    <a:pt x="663" y="27"/>
                  </a:cubicBezTo>
                  <a:cubicBezTo>
                    <a:pt x="632" y="9"/>
                    <a:pt x="597" y="1"/>
                    <a:pt x="560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6"/>
            <p:cNvSpPr/>
            <p:nvPr/>
          </p:nvSpPr>
          <p:spPr>
            <a:xfrm>
              <a:off x="5167696" y="3642921"/>
              <a:ext cx="122083" cy="146837"/>
            </a:xfrm>
            <a:custGeom>
              <a:avLst/>
              <a:gdLst/>
              <a:ahLst/>
              <a:cxnLst/>
              <a:rect l="l" t="t" r="r" b="b"/>
              <a:pathLst>
                <a:path w="656" h="789" extrusionOk="0">
                  <a:moveTo>
                    <a:pt x="579" y="1"/>
                  </a:moveTo>
                  <a:lnTo>
                    <a:pt x="579" y="1"/>
                  </a:lnTo>
                  <a:cubicBezTo>
                    <a:pt x="570" y="3"/>
                    <a:pt x="559" y="5"/>
                    <a:pt x="551" y="7"/>
                  </a:cubicBezTo>
                  <a:cubicBezTo>
                    <a:pt x="536" y="12"/>
                    <a:pt x="523" y="14"/>
                    <a:pt x="512" y="18"/>
                  </a:cubicBezTo>
                  <a:cubicBezTo>
                    <a:pt x="451" y="39"/>
                    <a:pt x="408" y="97"/>
                    <a:pt x="363" y="165"/>
                  </a:cubicBezTo>
                  <a:cubicBezTo>
                    <a:pt x="333" y="206"/>
                    <a:pt x="308" y="250"/>
                    <a:pt x="288" y="297"/>
                  </a:cubicBezTo>
                  <a:cubicBezTo>
                    <a:pt x="280" y="319"/>
                    <a:pt x="274" y="338"/>
                    <a:pt x="269" y="359"/>
                  </a:cubicBezTo>
                  <a:cubicBezTo>
                    <a:pt x="267" y="372"/>
                    <a:pt x="263" y="385"/>
                    <a:pt x="261" y="395"/>
                  </a:cubicBezTo>
                  <a:cubicBezTo>
                    <a:pt x="216" y="545"/>
                    <a:pt x="124" y="675"/>
                    <a:pt x="1" y="766"/>
                  </a:cubicBezTo>
                  <a:cubicBezTo>
                    <a:pt x="30" y="781"/>
                    <a:pt x="62" y="788"/>
                    <a:pt x="97" y="788"/>
                  </a:cubicBezTo>
                  <a:cubicBezTo>
                    <a:pt x="229" y="788"/>
                    <a:pt x="391" y="686"/>
                    <a:pt x="504" y="515"/>
                  </a:cubicBezTo>
                  <a:cubicBezTo>
                    <a:pt x="628" y="329"/>
                    <a:pt x="655" y="118"/>
                    <a:pt x="579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6"/>
            <p:cNvSpPr/>
            <p:nvPr/>
          </p:nvSpPr>
          <p:spPr>
            <a:xfrm>
              <a:off x="5155786" y="3630638"/>
              <a:ext cx="119664" cy="155398"/>
            </a:xfrm>
            <a:custGeom>
              <a:avLst/>
              <a:gdLst/>
              <a:ahLst/>
              <a:cxnLst/>
              <a:rect l="l" t="t" r="r" b="b"/>
              <a:pathLst>
                <a:path w="643" h="835" extrusionOk="0">
                  <a:moveTo>
                    <a:pt x="574" y="1"/>
                  </a:moveTo>
                  <a:cubicBezTo>
                    <a:pt x="566" y="3"/>
                    <a:pt x="559" y="5"/>
                    <a:pt x="551" y="9"/>
                  </a:cubicBezTo>
                  <a:cubicBezTo>
                    <a:pt x="459" y="41"/>
                    <a:pt x="404" y="124"/>
                    <a:pt x="361" y="186"/>
                  </a:cubicBezTo>
                  <a:cubicBezTo>
                    <a:pt x="327" y="233"/>
                    <a:pt x="299" y="284"/>
                    <a:pt x="278" y="338"/>
                  </a:cubicBezTo>
                  <a:cubicBezTo>
                    <a:pt x="269" y="361"/>
                    <a:pt x="263" y="385"/>
                    <a:pt x="257" y="406"/>
                  </a:cubicBezTo>
                  <a:cubicBezTo>
                    <a:pt x="254" y="419"/>
                    <a:pt x="250" y="429"/>
                    <a:pt x="248" y="440"/>
                  </a:cubicBezTo>
                  <a:cubicBezTo>
                    <a:pt x="205" y="579"/>
                    <a:pt x="120" y="698"/>
                    <a:pt x="1" y="781"/>
                  </a:cubicBezTo>
                  <a:cubicBezTo>
                    <a:pt x="13" y="798"/>
                    <a:pt x="28" y="811"/>
                    <a:pt x="45" y="822"/>
                  </a:cubicBezTo>
                  <a:cubicBezTo>
                    <a:pt x="52" y="826"/>
                    <a:pt x="58" y="830"/>
                    <a:pt x="65" y="835"/>
                  </a:cubicBezTo>
                  <a:cubicBezTo>
                    <a:pt x="188" y="741"/>
                    <a:pt x="280" y="611"/>
                    <a:pt x="325" y="464"/>
                  </a:cubicBezTo>
                  <a:cubicBezTo>
                    <a:pt x="327" y="451"/>
                    <a:pt x="331" y="438"/>
                    <a:pt x="333" y="427"/>
                  </a:cubicBezTo>
                  <a:cubicBezTo>
                    <a:pt x="338" y="406"/>
                    <a:pt x="344" y="385"/>
                    <a:pt x="352" y="363"/>
                  </a:cubicBezTo>
                  <a:cubicBezTo>
                    <a:pt x="372" y="316"/>
                    <a:pt x="397" y="272"/>
                    <a:pt x="427" y="231"/>
                  </a:cubicBezTo>
                  <a:cubicBezTo>
                    <a:pt x="472" y="163"/>
                    <a:pt x="515" y="105"/>
                    <a:pt x="576" y="84"/>
                  </a:cubicBezTo>
                  <a:cubicBezTo>
                    <a:pt x="587" y="80"/>
                    <a:pt x="602" y="78"/>
                    <a:pt x="615" y="73"/>
                  </a:cubicBezTo>
                  <a:cubicBezTo>
                    <a:pt x="623" y="71"/>
                    <a:pt x="634" y="69"/>
                    <a:pt x="643" y="67"/>
                  </a:cubicBezTo>
                  <a:cubicBezTo>
                    <a:pt x="630" y="43"/>
                    <a:pt x="611" y="24"/>
                    <a:pt x="587" y="9"/>
                  </a:cubicBezTo>
                  <a:cubicBezTo>
                    <a:pt x="583" y="5"/>
                    <a:pt x="579" y="5"/>
                    <a:pt x="57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6"/>
            <p:cNvSpPr/>
            <p:nvPr/>
          </p:nvSpPr>
          <p:spPr>
            <a:xfrm>
              <a:off x="3351522" y="3814882"/>
              <a:ext cx="2137946" cy="883999"/>
            </a:xfrm>
            <a:custGeom>
              <a:avLst/>
              <a:gdLst/>
              <a:ahLst/>
              <a:cxnLst/>
              <a:rect l="l" t="t" r="r" b="b"/>
              <a:pathLst>
                <a:path w="11488" h="4750" extrusionOk="0">
                  <a:moveTo>
                    <a:pt x="0" y="0"/>
                  </a:moveTo>
                  <a:lnTo>
                    <a:pt x="0" y="7"/>
                  </a:lnTo>
                  <a:cubicBezTo>
                    <a:pt x="0" y="2440"/>
                    <a:pt x="1095" y="4750"/>
                    <a:pt x="5744" y="4750"/>
                  </a:cubicBezTo>
                  <a:cubicBezTo>
                    <a:pt x="10395" y="4750"/>
                    <a:pt x="11487" y="2440"/>
                    <a:pt x="11487" y="7"/>
                  </a:cubicBezTo>
                  <a:lnTo>
                    <a:pt x="11487" y="0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6"/>
            <p:cNvSpPr/>
            <p:nvPr/>
          </p:nvSpPr>
          <p:spPr>
            <a:xfrm>
              <a:off x="3306671" y="3743790"/>
              <a:ext cx="2227647" cy="150187"/>
            </a:xfrm>
            <a:custGeom>
              <a:avLst/>
              <a:gdLst/>
              <a:ahLst/>
              <a:cxnLst/>
              <a:rect l="l" t="t" r="r" b="b"/>
              <a:pathLst>
                <a:path w="11970" h="807" extrusionOk="0">
                  <a:moveTo>
                    <a:pt x="11566" y="3"/>
                  </a:moveTo>
                  <a:lnTo>
                    <a:pt x="404" y="3"/>
                  </a:lnTo>
                  <a:cubicBezTo>
                    <a:pt x="182" y="1"/>
                    <a:pt x="3" y="182"/>
                    <a:pt x="3" y="404"/>
                  </a:cubicBezTo>
                  <a:lnTo>
                    <a:pt x="3" y="404"/>
                  </a:lnTo>
                  <a:cubicBezTo>
                    <a:pt x="0" y="628"/>
                    <a:pt x="182" y="807"/>
                    <a:pt x="404" y="807"/>
                  </a:cubicBezTo>
                  <a:lnTo>
                    <a:pt x="11566" y="807"/>
                  </a:lnTo>
                  <a:cubicBezTo>
                    <a:pt x="11788" y="807"/>
                    <a:pt x="11969" y="628"/>
                    <a:pt x="11969" y="404"/>
                  </a:cubicBezTo>
                  <a:cubicBezTo>
                    <a:pt x="11969" y="182"/>
                    <a:pt x="11788" y="3"/>
                    <a:pt x="11566" y="3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7" name="Google Shape;3337;p36"/>
          <p:cNvSpPr/>
          <p:nvPr/>
        </p:nvSpPr>
        <p:spPr>
          <a:xfrm>
            <a:off x="3900897" y="4510495"/>
            <a:ext cx="1039196" cy="106638"/>
          </a:xfrm>
          <a:custGeom>
            <a:avLst/>
            <a:gdLst/>
            <a:ahLst/>
            <a:cxnLst/>
            <a:rect l="l" t="t" r="r" b="b"/>
            <a:pathLst>
              <a:path w="5584" h="573" extrusionOk="0">
                <a:moveTo>
                  <a:pt x="256" y="1"/>
                </a:moveTo>
                <a:cubicBezTo>
                  <a:pt x="113" y="1"/>
                  <a:pt x="0" y="114"/>
                  <a:pt x="0" y="254"/>
                </a:cubicBezTo>
                <a:lnTo>
                  <a:pt x="0" y="318"/>
                </a:lnTo>
                <a:cubicBezTo>
                  <a:pt x="0" y="459"/>
                  <a:pt x="113" y="572"/>
                  <a:pt x="256" y="572"/>
                </a:cubicBezTo>
                <a:lnTo>
                  <a:pt x="5330" y="572"/>
                </a:lnTo>
                <a:cubicBezTo>
                  <a:pt x="5470" y="572"/>
                  <a:pt x="5583" y="459"/>
                  <a:pt x="5583" y="318"/>
                </a:cubicBezTo>
                <a:lnTo>
                  <a:pt x="5583" y="254"/>
                </a:lnTo>
                <a:cubicBezTo>
                  <a:pt x="5583" y="114"/>
                  <a:pt x="5470" y="1"/>
                  <a:pt x="5330" y="1"/>
                </a:cubicBezTo>
                <a:close/>
              </a:path>
            </a:pathLst>
          </a:custGeom>
          <a:solidFill>
            <a:srgbClr val="6BB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36"/>
          <p:cNvSpPr/>
          <p:nvPr/>
        </p:nvSpPr>
        <p:spPr>
          <a:xfrm>
            <a:off x="6390202" y="3101567"/>
            <a:ext cx="1071510" cy="1095186"/>
          </a:xfrm>
          <a:custGeom>
            <a:avLst/>
            <a:gdLst/>
            <a:ahLst/>
            <a:cxnLst/>
            <a:rect l="l" t="t" r="r" b="b"/>
            <a:pathLst>
              <a:path w="16474" h="16838" extrusionOk="0">
                <a:moveTo>
                  <a:pt x="10716" y="1"/>
                </a:moveTo>
                <a:cubicBezTo>
                  <a:pt x="10129" y="1"/>
                  <a:pt x="9547" y="157"/>
                  <a:pt x="9002" y="478"/>
                </a:cubicBezTo>
                <a:cubicBezTo>
                  <a:pt x="5834" y="2353"/>
                  <a:pt x="8163" y="6707"/>
                  <a:pt x="5439" y="7532"/>
                </a:cubicBezTo>
                <a:cubicBezTo>
                  <a:pt x="2715" y="8357"/>
                  <a:pt x="0" y="11437"/>
                  <a:pt x="2334" y="14869"/>
                </a:cubicBezTo>
                <a:cubicBezTo>
                  <a:pt x="3219" y="16169"/>
                  <a:pt x="5037" y="16838"/>
                  <a:pt x="7059" y="16838"/>
                </a:cubicBezTo>
                <a:cubicBezTo>
                  <a:pt x="10799" y="16838"/>
                  <a:pt x="15241" y="14550"/>
                  <a:pt x="15783" y="9743"/>
                </a:cubicBezTo>
                <a:cubicBezTo>
                  <a:pt x="16474" y="3615"/>
                  <a:pt x="13543" y="1"/>
                  <a:pt x="107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9" name="Google Shape;3339;p36"/>
          <p:cNvGrpSpPr/>
          <p:nvPr/>
        </p:nvGrpSpPr>
        <p:grpSpPr>
          <a:xfrm>
            <a:off x="6390221" y="3143528"/>
            <a:ext cx="914135" cy="736231"/>
            <a:chOff x="5449083" y="2853278"/>
            <a:chExt cx="914135" cy="736231"/>
          </a:xfrm>
        </p:grpSpPr>
        <p:sp>
          <p:nvSpPr>
            <p:cNvPr id="3340" name="Google Shape;3340;p36"/>
            <p:cNvSpPr/>
            <p:nvPr/>
          </p:nvSpPr>
          <p:spPr>
            <a:xfrm>
              <a:off x="5636116" y="3244656"/>
              <a:ext cx="727102" cy="344853"/>
            </a:xfrm>
            <a:custGeom>
              <a:avLst/>
              <a:gdLst/>
              <a:ahLst/>
              <a:cxnLst/>
              <a:rect l="l" t="t" r="r" b="b"/>
              <a:pathLst>
                <a:path w="3907" h="1853" extrusionOk="0">
                  <a:moveTo>
                    <a:pt x="2010" y="1"/>
                  </a:moveTo>
                  <a:cubicBezTo>
                    <a:pt x="1992" y="1"/>
                    <a:pt x="1975" y="1"/>
                    <a:pt x="1958" y="2"/>
                  </a:cubicBezTo>
                  <a:cubicBezTo>
                    <a:pt x="1734" y="10"/>
                    <a:pt x="1519" y="91"/>
                    <a:pt x="1312" y="179"/>
                  </a:cubicBezTo>
                  <a:cubicBezTo>
                    <a:pt x="1124" y="258"/>
                    <a:pt x="1052" y="343"/>
                    <a:pt x="883" y="463"/>
                  </a:cubicBezTo>
                  <a:cubicBezTo>
                    <a:pt x="659" y="622"/>
                    <a:pt x="482" y="836"/>
                    <a:pt x="309" y="1049"/>
                  </a:cubicBezTo>
                  <a:cubicBezTo>
                    <a:pt x="280" y="1085"/>
                    <a:pt x="252" y="1119"/>
                    <a:pt x="224" y="1156"/>
                  </a:cubicBezTo>
                  <a:cubicBezTo>
                    <a:pt x="0" y="1437"/>
                    <a:pt x="201" y="1853"/>
                    <a:pt x="561" y="1853"/>
                  </a:cubicBezTo>
                  <a:lnTo>
                    <a:pt x="3383" y="1853"/>
                  </a:lnTo>
                  <a:cubicBezTo>
                    <a:pt x="3384" y="1853"/>
                    <a:pt x="3385" y="1853"/>
                    <a:pt x="3386" y="1853"/>
                  </a:cubicBezTo>
                  <a:cubicBezTo>
                    <a:pt x="3693" y="1853"/>
                    <a:pt x="3907" y="1536"/>
                    <a:pt x="3779" y="1254"/>
                  </a:cubicBezTo>
                  <a:cubicBezTo>
                    <a:pt x="3779" y="1252"/>
                    <a:pt x="3777" y="1249"/>
                    <a:pt x="3777" y="1249"/>
                  </a:cubicBezTo>
                  <a:cubicBezTo>
                    <a:pt x="3692" y="1066"/>
                    <a:pt x="3564" y="906"/>
                    <a:pt x="3429" y="755"/>
                  </a:cubicBezTo>
                  <a:cubicBezTo>
                    <a:pt x="3304" y="614"/>
                    <a:pt x="3163" y="486"/>
                    <a:pt x="3009" y="377"/>
                  </a:cubicBezTo>
                  <a:cubicBezTo>
                    <a:pt x="2707" y="158"/>
                    <a:pt x="2350" y="1"/>
                    <a:pt x="2010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6"/>
            <p:cNvSpPr/>
            <p:nvPr/>
          </p:nvSpPr>
          <p:spPr>
            <a:xfrm>
              <a:off x="6049264" y="3468355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1"/>
                  </a:moveTo>
                  <a:cubicBezTo>
                    <a:pt x="19" y="1"/>
                    <a:pt x="0" y="50"/>
                    <a:pt x="28" y="77"/>
                  </a:cubicBezTo>
                  <a:cubicBezTo>
                    <a:pt x="37" y="86"/>
                    <a:pt x="48" y="90"/>
                    <a:pt x="59" y="90"/>
                  </a:cubicBezTo>
                  <a:cubicBezTo>
                    <a:pt x="82" y="90"/>
                    <a:pt x="105" y="73"/>
                    <a:pt x="105" y="45"/>
                  </a:cubicBezTo>
                  <a:cubicBezTo>
                    <a:pt x="105" y="22"/>
                    <a:pt x="86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6"/>
            <p:cNvSpPr/>
            <p:nvPr/>
          </p:nvSpPr>
          <p:spPr>
            <a:xfrm>
              <a:off x="6162787" y="3486965"/>
              <a:ext cx="19913" cy="16936"/>
            </a:xfrm>
            <a:custGeom>
              <a:avLst/>
              <a:gdLst/>
              <a:ahLst/>
              <a:cxnLst/>
              <a:rect l="l" t="t" r="r" b="b"/>
              <a:pathLst>
                <a:path w="107" h="91" extrusionOk="0">
                  <a:moveTo>
                    <a:pt x="62" y="1"/>
                  </a:moveTo>
                  <a:cubicBezTo>
                    <a:pt x="22" y="1"/>
                    <a:pt x="0" y="50"/>
                    <a:pt x="30" y="78"/>
                  </a:cubicBezTo>
                  <a:cubicBezTo>
                    <a:pt x="39" y="87"/>
                    <a:pt x="50" y="91"/>
                    <a:pt x="61" y="91"/>
                  </a:cubicBezTo>
                  <a:cubicBezTo>
                    <a:pt x="83" y="91"/>
                    <a:pt x="105" y="73"/>
                    <a:pt x="107" y="46"/>
                  </a:cubicBezTo>
                  <a:cubicBezTo>
                    <a:pt x="107" y="22"/>
                    <a:pt x="85" y="1"/>
                    <a:pt x="62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6"/>
            <p:cNvSpPr/>
            <p:nvPr/>
          </p:nvSpPr>
          <p:spPr>
            <a:xfrm>
              <a:off x="5719304" y="3414384"/>
              <a:ext cx="19355" cy="16936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61" y="1"/>
                  </a:moveTo>
                  <a:cubicBezTo>
                    <a:pt x="20" y="1"/>
                    <a:pt x="1" y="50"/>
                    <a:pt x="29" y="77"/>
                  </a:cubicBezTo>
                  <a:cubicBezTo>
                    <a:pt x="38" y="86"/>
                    <a:pt x="49" y="90"/>
                    <a:pt x="59" y="90"/>
                  </a:cubicBezTo>
                  <a:cubicBezTo>
                    <a:pt x="82" y="90"/>
                    <a:pt x="103" y="73"/>
                    <a:pt x="103" y="45"/>
                  </a:cubicBezTo>
                  <a:cubicBezTo>
                    <a:pt x="103" y="20"/>
                    <a:pt x="84" y="1"/>
                    <a:pt x="6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6"/>
            <p:cNvSpPr/>
            <p:nvPr/>
          </p:nvSpPr>
          <p:spPr>
            <a:xfrm>
              <a:off x="5778485" y="3468355"/>
              <a:ext cx="19727" cy="16936"/>
            </a:xfrm>
            <a:custGeom>
              <a:avLst/>
              <a:gdLst/>
              <a:ahLst/>
              <a:cxnLst/>
              <a:rect l="l" t="t" r="r" b="b"/>
              <a:pathLst>
                <a:path w="106" h="91" extrusionOk="0">
                  <a:moveTo>
                    <a:pt x="63" y="1"/>
                  </a:moveTo>
                  <a:cubicBezTo>
                    <a:pt x="22" y="1"/>
                    <a:pt x="1" y="50"/>
                    <a:pt x="31" y="77"/>
                  </a:cubicBezTo>
                  <a:cubicBezTo>
                    <a:pt x="40" y="86"/>
                    <a:pt x="51" y="90"/>
                    <a:pt x="61" y="90"/>
                  </a:cubicBezTo>
                  <a:cubicBezTo>
                    <a:pt x="84" y="90"/>
                    <a:pt x="105" y="73"/>
                    <a:pt x="105" y="45"/>
                  </a:cubicBezTo>
                  <a:cubicBezTo>
                    <a:pt x="105" y="22"/>
                    <a:pt x="86" y="1"/>
                    <a:pt x="6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6"/>
            <p:cNvSpPr/>
            <p:nvPr/>
          </p:nvSpPr>
          <p:spPr>
            <a:xfrm>
              <a:off x="5870233" y="3331381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1"/>
                  </a:moveTo>
                  <a:cubicBezTo>
                    <a:pt x="20" y="1"/>
                    <a:pt x="0" y="50"/>
                    <a:pt x="28" y="78"/>
                  </a:cubicBezTo>
                  <a:cubicBezTo>
                    <a:pt x="37" y="87"/>
                    <a:pt x="48" y="91"/>
                    <a:pt x="59" y="91"/>
                  </a:cubicBezTo>
                  <a:cubicBezTo>
                    <a:pt x="83" y="91"/>
                    <a:pt x="105" y="73"/>
                    <a:pt x="105" y="46"/>
                  </a:cubicBezTo>
                  <a:cubicBezTo>
                    <a:pt x="105" y="20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6"/>
            <p:cNvSpPr/>
            <p:nvPr/>
          </p:nvSpPr>
          <p:spPr>
            <a:xfrm>
              <a:off x="5936486" y="3495340"/>
              <a:ext cx="19727" cy="16936"/>
            </a:xfrm>
            <a:custGeom>
              <a:avLst/>
              <a:gdLst/>
              <a:ahLst/>
              <a:cxnLst/>
              <a:rect l="l" t="t" r="r" b="b"/>
              <a:pathLst>
                <a:path w="106" h="91" extrusionOk="0">
                  <a:moveTo>
                    <a:pt x="60" y="1"/>
                  </a:moveTo>
                  <a:cubicBezTo>
                    <a:pt x="22" y="1"/>
                    <a:pt x="1" y="50"/>
                    <a:pt x="30" y="77"/>
                  </a:cubicBezTo>
                  <a:cubicBezTo>
                    <a:pt x="39" y="86"/>
                    <a:pt x="50" y="90"/>
                    <a:pt x="61" y="90"/>
                  </a:cubicBezTo>
                  <a:cubicBezTo>
                    <a:pt x="84" y="90"/>
                    <a:pt x="105" y="73"/>
                    <a:pt x="105" y="45"/>
                  </a:cubicBezTo>
                  <a:cubicBezTo>
                    <a:pt x="105" y="22"/>
                    <a:pt x="86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6"/>
            <p:cNvSpPr/>
            <p:nvPr/>
          </p:nvSpPr>
          <p:spPr>
            <a:xfrm>
              <a:off x="5840085" y="3391307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1"/>
                  </a:moveTo>
                  <a:cubicBezTo>
                    <a:pt x="20" y="1"/>
                    <a:pt x="0" y="50"/>
                    <a:pt x="28" y="78"/>
                  </a:cubicBezTo>
                  <a:cubicBezTo>
                    <a:pt x="38" y="87"/>
                    <a:pt x="49" y="91"/>
                    <a:pt x="60" y="91"/>
                  </a:cubicBezTo>
                  <a:cubicBezTo>
                    <a:pt x="83" y="91"/>
                    <a:pt x="105" y="73"/>
                    <a:pt x="105" y="46"/>
                  </a:cubicBezTo>
                  <a:cubicBezTo>
                    <a:pt x="105" y="22"/>
                    <a:pt x="86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6"/>
            <p:cNvSpPr/>
            <p:nvPr/>
          </p:nvSpPr>
          <p:spPr>
            <a:xfrm>
              <a:off x="6007205" y="3374744"/>
              <a:ext cx="19169" cy="16377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0" y="0"/>
                  </a:moveTo>
                  <a:cubicBezTo>
                    <a:pt x="19" y="0"/>
                    <a:pt x="0" y="47"/>
                    <a:pt x="28" y="75"/>
                  </a:cubicBezTo>
                  <a:cubicBezTo>
                    <a:pt x="37" y="84"/>
                    <a:pt x="48" y="88"/>
                    <a:pt x="59" y="88"/>
                  </a:cubicBezTo>
                  <a:cubicBezTo>
                    <a:pt x="81" y="88"/>
                    <a:pt x="103" y="70"/>
                    <a:pt x="103" y="43"/>
                  </a:cubicBezTo>
                  <a:cubicBezTo>
                    <a:pt x="103" y="19"/>
                    <a:pt x="83" y="0"/>
                    <a:pt x="6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6"/>
            <p:cNvSpPr/>
            <p:nvPr/>
          </p:nvSpPr>
          <p:spPr>
            <a:xfrm>
              <a:off x="6049264" y="3288577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0"/>
                  </a:moveTo>
                  <a:cubicBezTo>
                    <a:pt x="19" y="0"/>
                    <a:pt x="0" y="47"/>
                    <a:pt x="28" y="77"/>
                  </a:cubicBezTo>
                  <a:cubicBezTo>
                    <a:pt x="37" y="86"/>
                    <a:pt x="48" y="90"/>
                    <a:pt x="59" y="90"/>
                  </a:cubicBezTo>
                  <a:cubicBezTo>
                    <a:pt x="82" y="90"/>
                    <a:pt x="105" y="73"/>
                    <a:pt x="105" y="45"/>
                  </a:cubicBezTo>
                  <a:cubicBezTo>
                    <a:pt x="105" y="20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6"/>
            <p:cNvSpPr/>
            <p:nvPr/>
          </p:nvSpPr>
          <p:spPr>
            <a:xfrm>
              <a:off x="6171533" y="3331381"/>
              <a:ext cx="19169" cy="16936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0" y="1"/>
                  </a:moveTo>
                  <a:cubicBezTo>
                    <a:pt x="19" y="1"/>
                    <a:pt x="0" y="50"/>
                    <a:pt x="28" y="78"/>
                  </a:cubicBezTo>
                  <a:cubicBezTo>
                    <a:pt x="37" y="87"/>
                    <a:pt x="48" y="91"/>
                    <a:pt x="59" y="91"/>
                  </a:cubicBezTo>
                  <a:cubicBezTo>
                    <a:pt x="81" y="91"/>
                    <a:pt x="102" y="73"/>
                    <a:pt x="102" y="46"/>
                  </a:cubicBezTo>
                  <a:cubicBezTo>
                    <a:pt x="102" y="20"/>
                    <a:pt x="83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6"/>
            <p:cNvSpPr/>
            <p:nvPr/>
          </p:nvSpPr>
          <p:spPr>
            <a:xfrm>
              <a:off x="6215826" y="3414384"/>
              <a:ext cx="19727" cy="16936"/>
            </a:xfrm>
            <a:custGeom>
              <a:avLst/>
              <a:gdLst/>
              <a:ahLst/>
              <a:cxnLst/>
              <a:rect l="l" t="t" r="r" b="b"/>
              <a:pathLst>
                <a:path w="106" h="91" extrusionOk="0">
                  <a:moveTo>
                    <a:pt x="61" y="1"/>
                  </a:moveTo>
                  <a:cubicBezTo>
                    <a:pt x="20" y="1"/>
                    <a:pt x="1" y="50"/>
                    <a:pt x="29" y="77"/>
                  </a:cubicBezTo>
                  <a:cubicBezTo>
                    <a:pt x="38" y="86"/>
                    <a:pt x="49" y="90"/>
                    <a:pt x="60" y="90"/>
                  </a:cubicBezTo>
                  <a:cubicBezTo>
                    <a:pt x="83" y="90"/>
                    <a:pt x="105" y="73"/>
                    <a:pt x="105" y="45"/>
                  </a:cubicBezTo>
                  <a:cubicBezTo>
                    <a:pt x="105" y="20"/>
                    <a:pt x="84" y="1"/>
                    <a:pt x="6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6"/>
            <p:cNvSpPr/>
            <p:nvPr/>
          </p:nvSpPr>
          <p:spPr>
            <a:xfrm>
              <a:off x="5848459" y="3495340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1"/>
                  </a:moveTo>
                  <a:cubicBezTo>
                    <a:pt x="21" y="1"/>
                    <a:pt x="0" y="50"/>
                    <a:pt x="28" y="77"/>
                  </a:cubicBezTo>
                  <a:cubicBezTo>
                    <a:pt x="38" y="86"/>
                    <a:pt x="49" y="90"/>
                    <a:pt x="60" y="90"/>
                  </a:cubicBezTo>
                  <a:cubicBezTo>
                    <a:pt x="83" y="90"/>
                    <a:pt x="105" y="73"/>
                    <a:pt x="105" y="45"/>
                  </a:cubicBezTo>
                  <a:cubicBezTo>
                    <a:pt x="105" y="22"/>
                    <a:pt x="85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6"/>
            <p:cNvSpPr/>
            <p:nvPr/>
          </p:nvSpPr>
          <p:spPr>
            <a:xfrm>
              <a:off x="5897218" y="3271828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1"/>
                  </a:moveTo>
                  <a:cubicBezTo>
                    <a:pt x="20" y="1"/>
                    <a:pt x="0" y="50"/>
                    <a:pt x="28" y="78"/>
                  </a:cubicBezTo>
                  <a:cubicBezTo>
                    <a:pt x="37" y="87"/>
                    <a:pt x="48" y="91"/>
                    <a:pt x="59" y="91"/>
                  </a:cubicBezTo>
                  <a:cubicBezTo>
                    <a:pt x="83" y="91"/>
                    <a:pt x="105" y="73"/>
                    <a:pt x="105" y="46"/>
                  </a:cubicBezTo>
                  <a:cubicBezTo>
                    <a:pt x="105" y="20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6"/>
            <p:cNvSpPr/>
            <p:nvPr/>
          </p:nvSpPr>
          <p:spPr>
            <a:xfrm>
              <a:off x="5976126" y="3300860"/>
              <a:ext cx="19727" cy="16749"/>
            </a:xfrm>
            <a:custGeom>
              <a:avLst/>
              <a:gdLst/>
              <a:ahLst/>
              <a:cxnLst/>
              <a:rect l="l" t="t" r="r" b="b"/>
              <a:pathLst>
                <a:path w="106" h="90" extrusionOk="0">
                  <a:moveTo>
                    <a:pt x="61" y="1"/>
                  </a:moveTo>
                  <a:cubicBezTo>
                    <a:pt x="22" y="1"/>
                    <a:pt x="1" y="48"/>
                    <a:pt x="31" y="75"/>
                  </a:cubicBezTo>
                  <a:cubicBezTo>
                    <a:pt x="40" y="85"/>
                    <a:pt x="51" y="89"/>
                    <a:pt x="62" y="89"/>
                  </a:cubicBezTo>
                  <a:cubicBezTo>
                    <a:pt x="84" y="89"/>
                    <a:pt x="105" y="71"/>
                    <a:pt x="105" y="45"/>
                  </a:cubicBezTo>
                  <a:cubicBezTo>
                    <a:pt x="105" y="20"/>
                    <a:pt x="86" y="1"/>
                    <a:pt x="6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6"/>
            <p:cNvSpPr/>
            <p:nvPr/>
          </p:nvSpPr>
          <p:spPr>
            <a:xfrm>
              <a:off x="6107886" y="3366369"/>
              <a:ext cx="19727" cy="16749"/>
            </a:xfrm>
            <a:custGeom>
              <a:avLst/>
              <a:gdLst/>
              <a:ahLst/>
              <a:cxnLst/>
              <a:rect l="l" t="t" r="r" b="b"/>
              <a:pathLst>
                <a:path w="106" h="90" extrusionOk="0">
                  <a:moveTo>
                    <a:pt x="61" y="0"/>
                  </a:moveTo>
                  <a:cubicBezTo>
                    <a:pt x="22" y="0"/>
                    <a:pt x="1" y="47"/>
                    <a:pt x="31" y="77"/>
                  </a:cubicBezTo>
                  <a:cubicBezTo>
                    <a:pt x="39" y="86"/>
                    <a:pt x="50" y="90"/>
                    <a:pt x="61" y="90"/>
                  </a:cubicBezTo>
                  <a:cubicBezTo>
                    <a:pt x="83" y="90"/>
                    <a:pt x="105" y="72"/>
                    <a:pt x="105" y="45"/>
                  </a:cubicBezTo>
                  <a:cubicBezTo>
                    <a:pt x="105" y="20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6"/>
            <p:cNvSpPr/>
            <p:nvPr/>
          </p:nvSpPr>
          <p:spPr>
            <a:xfrm>
              <a:off x="5936486" y="3399682"/>
              <a:ext cx="19727" cy="16936"/>
            </a:xfrm>
            <a:custGeom>
              <a:avLst/>
              <a:gdLst/>
              <a:ahLst/>
              <a:cxnLst/>
              <a:rect l="l" t="t" r="r" b="b"/>
              <a:pathLst>
                <a:path w="106" h="91" extrusionOk="0">
                  <a:moveTo>
                    <a:pt x="60" y="1"/>
                  </a:moveTo>
                  <a:cubicBezTo>
                    <a:pt x="22" y="1"/>
                    <a:pt x="1" y="50"/>
                    <a:pt x="30" y="77"/>
                  </a:cubicBezTo>
                  <a:cubicBezTo>
                    <a:pt x="39" y="86"/>
                    <a:pt x="50" y="90"/>
                    <a:pt x="61" y="90"/>
                  </a:cubicBezTo>
                  <a:cubicBezTo>
                    <a:pt x="84" y="90"/>
                    <a:pt x="105" y="73"/>
                    <a:pt x="105" y="45"/>
                  </a:cubicBezTo>
                  <a:cubicBezTo>
                    <a:pt x="105" y="22"/>
                    <a:pt x="86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6"/>
            <p:cNvSpPr/>
            <p:nvPr/>
          </p:nvSpPr>
          <p:spPr>
            <a:xfrm>
              <a:off x="6116261" y="3428714"/>
              <a:ext cx="19727" cy="16563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60" y="0"/>
                  </a:moveTo>
                  <a:cubicBezTo>
                    <a:pt x="22" y="0"/>
                    <a:pt x="1" y="47"/>
                    <a:pt x="28" y="75"/>
                  </a:cubicBezTo>
                  <a:cubicBezTo>
                    <a:pt x="38" y="85"/>
                    <a:pt x="50" y="89"/>
                    <a:pt x="61" y="89"/>
                  </a:cubicBezTo>
                  <a:cubicBezTo>
                    <a:pt x="84" y="89"/>
                    <a:pt x="105" y="71"/>
                    <a:pt x="105" y="45"/>
                  </a:cubicBezTo>
                  <a:cubicBezTo>
                    <a:pt x="105" y="19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6"/>
            <p:cNvSpPr/>
            <p:nvPr/>
          </p:nvSpPr>
          <p:spPr>
            <a:xfrm>
              <a:off x="5449083" y="2853278"/>
              <a:ext cx="834484" cy="474940"/>
            </a:xfrm>
            <a:custGeom>
              <a:avLst/>
              <a:gdLst/>
              <a:ahLst/>
              <a:cxnLst/>
              <a:rect l="l" t="t" r="r" b="b"/>
              <a:pathLst>
                <a:path w="4484" h="2552" extrusionOk="0">
                  <a:moveTo>
                    <a:pt x="4144" y="114"/>
                  </a:moveTo>
                  <a:cubicBezTo>
                    <a:pt x="4175" y="114"/>
                    <a:pt x="4197" y="122"/>
                    <a:pt x="4206" y="139"/>
                  </a:cubicBezTo>
                  <a:cubicBezTo>
                    <a:pt x="4228" y="183"/>
                    <a:pt x="4159" y="267"/>
                    <a:pt x="4051" y="326"/>
                  </a:cubicBezTo>
                  <a:cubicBezTo>
                    <a:pt x="3984" y="361"/>
                    <a:pt x="3919" y="379"/>
                    <a:pt x="3873" y="379"/>
                  </a:cubicBezTo>
                  <a:cubicBezTo>
                    <a:pt x="3842" y="379"/>
                    <a:pt x="3819" y="371"/>
                    <a:pt x="3810" y="354"/>
                  </a:cubicBezTo>
                  <a:cubicBezTo>
                    <a:pt x="3788" y="311"/>
                    <a:pt x="3857" y="228"/>
                    <a:pt x="3965" y="168"/>
                  </a:cubicBezTo>
                  <a:cubicBezTo>
                    <a:pt x="4032" y="132"/>
                    <a:pt x="4098" y="114"/>
                    <a:pt x="4144" y="114"/>
                  </a:cubicBezTo>
                  <a:close/>
                  <a:moveTo>
                    <a:pt x="4205" y="0"/>
                  </a:moveTo>
                  <a:cubicBezTo>
                    <a:pt x="4159" y="0"/>
                    <a:pt x="4111" y="12"/>
                    <a:pt x="4068" y="36"/>
                  </a:cubicBezTo>
                  <a:lnTo>
                    <a:pt x="1790" y="1341"/>
                  </a:lnTo>
                  <a:cubicBezTo>
                    <a:pt x="1753" y="1327"/>
                    <a:pt x="1710" y="1320"/>
                    <a:pt x="1663" y="1320"/>
                  </a:cubicBezTo>
                  <a:cubicBezTo>
                    <a:pt x="1413" y="1320"/>
                    <a:pt x="1043" y="1499"/>
                    <a:pt x="873" y="1591"/>
                  </a:cubicBezTo>
                  <a:cubicBezTo>
                    <a:pt x="380" y="1858"/>
                    <a:pt x="1" y="2231"/>
                    <a:pt x="103" y="2395"/>
                  </a:cubicBezTo>
                  <a:cubicBezTo>
                    <a:pt x="170" y="2503"/>
                    <a:pt x="334" y="2552"/>
                    <a:pt x="537" y="2552"/>
                  </a:cubicBezTo>
                  <a:cubicBezTo>
                    <a:pt x="812" y="2552"/>
                    <a:pt x="1159" y="2463"/>
                    <a:pt x="1442" y="2310"/>
                  </a:cubicBezTo>
                  <a:cubicBezTo>
                    <a:pt x="1824" y="2103"/>
                    <a:pt x="1967" y="1845"/>
                    <a:pt x="1948" y="1619"/>
                  </a:cubicBezTo>
                  <a:lnTo>
                    <a:pt x="4311" y="441"/>
                  </a:lnTo>
                  <a:cubicBezTo>
                    <a:pt x="4434" y="373"/>
                    <a:pt x="4484" y="226"/>
                    <a:pt x="4417" y="113"/>
                  </a:cubicBezTo>
                  <a:cubicBezTo>
                    <a:pt x="4373" y="41"/>
                    <a:pt x="4291" y="0"/>
                    <a:pt x="4205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6"/>
            <p:cNvSpPr/>
            <p:nvPr/>
          </p:nvSpPr>
          <p:spPr>
            <a:xfrm>
              <a:off x="5463786" y="3100983"/>
              <a:ext cx="318421" cy="182011"/>
            </a:xfrm>
            <a:custGeom>
              <a:avLst/>
              <a:gdLst/>
              <a:ahLst/>
              <a:cxnLst/>
              <a:rect l="l" t="t" r="r" b="b"/>
              <a:pathLst>
                <a:path w="1711" h="978" extrusionOk="0">
                  <a:moveTo>
                    <a:pt x="756" y="0"/>
                  </a:moveTo>
                  <a:cubicBezTo>
                    <a:pt x="719" y="0"/>
                    <a:pt x="684" y="6"/>
                    <a:pt x="653" y="25"/>
                  </a:cubicBezTo>
                  <a:cubicBezTo>
                    <a:pt x="615" y="53"/>
                    <a:pt x="581" y="83"/>
                    <a:pt x="549" y="117"/>
                  </a:cubicBezTo>
                  <a:cubicBezTo>
                    <a:pt x="502" y="158"/>
                    <a:pt x="457" y="202"/>
                    <a:pt x="416" y="247"/>
                  </a:cubicBezTo>
                  <a:cubicBezTo>
                    <a:pt x="278" y="399"/>
                    <a:pt x="107" y="595"/>
                    <a:pt x="45" y="795"/>
                  </a:cubicBezTo>
                  <a:cubicBezTo>
                    <a:pt x="1" y="941"/>
                    <a:pt x="127" y="978"/>
                    <a:pt x="267" y="978"/>
                  </a:cubicBezTo>
                  <a:cubicBezTo>
                    <a:pt x="368" y="978"/>
                    <a:pt x="477" y="958"/>
                    <a:pt x="532" y="947"/>
                  </a:cubicBezTo>
                  <a:cubicBezTo>
                    <a:pt x="1024" y="846"/>
                    <a:pt x="1711" y="232"/>
                    <a:pt x="1606" y="168"/>
                  </a:cubicBezTo>
                  <a:cubicBezTo>
                    <a:pt x="1468" y="81"/>
                    <a:pt x="1297" y="51"/>
                    <a:pt x="1135" y="34"/>
                  </a:cubicBezTo>
                  <a:cubicBezTo>
                    <a:pt x="1052" y="23"/>
                    <a:pt x="971" y="19"/>
                    <a:pt x="888" y="13"/>
                  </a:cubicBezTo>
                  <a:cubicBezTo>
                    <a:pt x="847" y="9"/>
                    <a:pt x="800" y="0"/>
                    <a:pt x="756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6"/>
            <p:cNvSpPr/>
            <p:nvPr/>
          </p:nvSpPr>
          <p:spPr>
            <a:xfrm>
              <a:off x="5569306" y="3148068"/>
              <a:ext cx="19727" cy="16936"/>
            </a:xfrm>
            <a:custGeom>
              <a:avLst/>
              <a:gdLst/>
              <a:ahLst/>
              <a:cxnLst/>
              <a:rect l="l" t="t" r="r" b="b"/>
              <a:pathLst>
                <a:path w="106" h="91" extrusionOk="0">
                  <a:moveTo>
                    <a:pt x="61" y="1"/>
                  </a:moveTo>
                  <a:cubicBezTo>
                    <a:pt x="20" y="1"/>
                    <a:pt x="1" y="50"/>
                    <a:pt x="29" y="77"/>
                  </a:cubicBezTo>
                  <a:cubicBezTo>
                    <a:pt x="38" y="86"/>
                    <a:pt x="49" y="90"/>
                    <a:pt x="60" y="90"/>
                  </a:cubicBezTo>
                  <a:cubicBezTo>
                    <a:pt x="83" y="90"/>
                    <a:pt x="105" y="73"/>
                    <a:pt x="105" y="45"/>
                  </a:cubicBezTo>
                  <a:cubicBezTo>
                    <a:pt x="105" y="22"/>
                    <a:pt x="86" y="3"/>
                    <a:pt x="6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6"/>
            <p:cNvSpPr/>
            <p:nvPr/>
          </p:nvSpPr>
          <p:spPr>
            <a:xfrm>
              <a:off x="5533202" y="3196827"/>
              <a:ext cx="19355" cy="16563"/>
            </a:xfrm>
            <a:custGeom>
              <a:avLst/>
              <a:gdLst/>
              <a:ahLst/>
              <a:cxnLst/>
              <a:rect l="l" t="t" r="r" b="b"/>
              <a:pathLst>
                <a:path w="104" h="89" extrusionOk="0">
                  <a:moveTo>
                    <a:pt x="60" y="1"/>
                  </a:moveTo>
                  <a:cubicBezTo>
                    <a:pt x="20" y="1"/>
                    <a:pt x="1" y="48"/>
                    <a:pt x="29" y="75"/>
                  </a:cubicBezTo>
                  <a:cubicBezTo>
                    <a:pt x="37" y="84"/>
                    <a:pt x="48" y="89"/>
                    <a:pt x="59" y="89"/>
                  </a:cubicBezTo>
                  <a:cubicBezTo>
                    <a:pt x="82" y="89"/>
                    <a:pt x="103" y="71"/>
                    <a:pt x="103" y="43"/>
                  </a:cubicBezTo>
                  <a:cubicBezTo>
                    <a:pt x="103" y="20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6"/>
            <p:cNvSpPr/>
            <p:nvPr/>
          </p:nvSpPr>
          <p:spPr>
            <a:xfrm>
              <a:off x="5507520" y="3231443"/>
              <a:ext cx="19541" cy="16936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60" y="0"/>
                  </a:moveTo>
                  <a:cubicBezTo>
                    <a:pt x="21" y="0"/>
                    <a:pt x="0" y="49"/>
                    <a:pt x="30" y="77"/>
                  </a:cubicBezTo>
                  <a:cubicBezTo>
                    <a:pt x="39" y="86"/>
                    <a:pt x="50" y="90"/>
                    <a:pt x="61" y="90"/>
                  </a:cubicBezTo>
                  <a:cubicBezTo>
                    <a:pt x="83" y="90"/>
                    <a:pt x="105" y="73"/>
                    <a:pt x="105" y="45"/>
                  </a:cubicBezTo>
                  <a:cubicBezTo>
                    <a:pt x="105" y="22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6"/>
            <p:cNvSpPr/>
            <p:nvPr/>
          </p:nvSpPr>
          <p:spPr>
            <a:xfrm>
              <a:off x="5583636" y="3199991"/>
              <a:ext cx="20099" cy="16749"/>
            </a:xfrm>
            <a:custGeom>
              <a:avLst/>
              <a:gdLst/>
              <a:ahLst/>
              <a:cxnLst/>
              <a:rect l="l" t="t" r="r" b="b"/>
              <a:pathLst>
                <a:path w="108" h="90" extrusionOk="0">
                  <a:moveTo>
                    <a:pt x="66" y="1"/>
                  </a:moveTo>
                  <a:cubicBezTo>
                    <a:pt x="65" y="1"/>
                    <a:pt x="64" y="1"/>
                    <a:pt x="62" y="1"/>
                  </a:cubicBezTo>
                  <a:cubicBezTo>
                    <a:pt x="22" y="1"/>
                    <a:pt x="1" y="48"/>
                    <a:pt x="30" y="76"/>
                  </a:cubicBezTo>
                  <a:cubicBezTo>
                    <a:pt x="40" y="85"/>
                    <a:pt x="51" y="90"/>
                    <a:pt x="62" y="90"/>
                  </a:cubicBezTo>
                  <a:cubicBezTo>
                    <a:pt x="85" y="90"/>
                    <a:pt x="107" y="72"/>
                    <a:pt x="107" y="46"/>
                  </a:cubicBezTo>
                  <a:cubicBezTo>
                    <a:pt x="107" y="21"/>
                    <a:pt x="88" y="1"/>
                    <a:pt x="66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4" name="Google Shape;3364;p36"/>
          <p:cNvSpPr/>
          <p:nvPr/>
        </p:nvSpPr>
        <p:spPr>
          <a:xfrm>
            <a:off x="5949942" y="1472400"/>
            <a:ext cx="1334412" cy="894074"/>
          </a:xfrm>
          <a:custGeom>
            <a:avLst/>
            <a:gdLst/>
            <a:ahLst/>
            <a:cxnLst/>
            <a:rect l="l" t="t" r="r" b="b"/>
            <a:pathLst>
              <a:path w="20516" h="13746" extrusionOk="0">
                <a:moveTo>
                  <a:pt x="8310" y="0"/>
                </a:moveTo>
                <a:cubicBezTo>
                  <a:pt x="3558" y="0"/>
                  <a:pt x="0" y="2266"/>
                  <a:pt x="657" y="5820"/>
                </a:cubicBezTo>
                <a:cubicBezTo>
                  <a:pt x="1464" y="10176"/>
                  <a:pt x="7415" y="13746"/>
                  <a:pt x="12343" y="13746"/>
                </a:cubicBezTo>
                <a:cubicBezTo>
                  <a:pt x="14356" y="13746"/>
                  <a:pt x="16198" y="13150"/>
                  <a:pt x="17449" y="11770"/>
                </a:cubicBezTo>
                <a:cubicBezTo>
                  <a:pt x="20515" y="8382"/>
                  <a:pt x="17513" y="1455"/>
                  <a:pt x="11352" y="294"/>
                </a:cubicBezTo>
                <a:cubicBezTo>
                  <a:pt x="10306" y="95"/>
                  <a:pt x="9283" y="0"/>
                  <a:pt x="8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5" name="Google Shape;3365;p36"/>
          <p:cNvGrpSpPr/>
          <p:nvPr/>
        </p:nvGrpSpPr>
        <p:grpSpPr>
          <a:xfrm>
            <a:off x="6271557" y="1393530"/>
            <a:ext cx="691185" cy="577670"/>
            <a:chOff x="4547045" y="1758980"/>
            <a:chExt cx="691185" cy="577670"/>
          </a:xfrm>
        </p:grpSpPr>
        <p:sp>
          <p:nvSpPr>
            <p:cNvPr id="3366" name="Google Shape;3366;p36"/>
            <p:cNvSpPr/>
            <p:nvPr/>
          </p:nvSpPr>
          <p:spPr>
            <a:xfrm>
              <a:off x="4547045" y="1758980"/>
              <a:ext cx="341870" cy="559804"/>
            </a:xfrm>
            <a:custGeom>
              <a:avLst/>
              <a:gdLst/>
              <a:ahLst/>
              <a:cxnLst/>
              <a:rect l="l" t="t" r="r" b="b"/>
              <a:pathLst>
                <a:path w="1837" h="3008" extrusionOk="0">
                  <a:moveTo>
                    <a:pt x="1836" y="203"/>
                  </a:moveTo>
                  <a:cubicBezTo>
                    <a:pt x="1229" y="0"/>
                    <a:pt x="527" y="461"/>
                    <a:pt x="262" y="1233"/>
                  </a:cubicBezTo>
                  <a:cubicBezTo>
                    <a:pt x="0" y="2007"/>
                    <a:pt x="277" y="2798"/>
                    <a:pt x="883" y="300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6"/>
            <p:cNvSpPr/>
            <p:nvPr/>
          </p:nvSpPr>
          <p:spPr>
            <a:xfrm>
              <a:off x="4583148" y="1803087"/>
              <a:ext cx="291809" cy="477918"/>
            </a:xfrm>
            <a:custGeom>
              <a:avLst/>
              <a:gdLst/>
              <a:ahLst/>
              <a:cxnLst/>
              <a:rect l="l" t="t" r="r" b="b"/>
              <a:pathLst>
                <a:path w="1568" h="2568" extrusionOk="0">
                  <a:moveTo>
                    <a:pt x="1568" y="181"/>
                  </a:moveTo>
                  <a:cubicBezTo>
                    <a:pt x="1024" y="0"/>
                    <a:pt x="471" y="363"/>
                    <a:pt x="235" y="1058"/>
                  </a:cubicBezTo>
                  <a:cubicBezTo>
                    <a:pt x="0" y="1753"/>
                    <a:pt x="216" y="2380"/>
                    <a:pt x="759" y="2568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6"/>
            <p:cNvSpPr/>
            <p:nvPr/>
          </p:nvSpPr>
          <p:spPr>
            <a:xfrm>
              <a:off x="4713606" y="2021761"/>
              <a:ext cx="40756" cy="25124"/>
            </a:xfrm>
            <a:custGeom>
              <a:avLst/>
              <a:gdLst/>
              <a:ahLst/>
              <a:cxnLst/>
              <a:rect l="l" t="t" r="r" b="b"/>
              <a:pathLst>
                <a:path w="219" h="135" extrusionOk="0">
                  <a:moveTo>
                    <a:pt x="65" y="113"/>
                  </a:moveTo>
                  <a:cubicBezTo>
                    <a:pt x="24" y="100"/>
                    <a:pt x="1" y="66"/>
                    <a:pt x="11" y="39"/>
                  </a:cubicBezTo>
                  <a:cubicBezTo>
                    <a:pt x="20" y="11"/>
                    <a:pt x="58" y="0"/>
                    <a:pt x="99" y="13"/>
                  </a:cubicBezTo>
                  <a:cubicBezTo>
                    <a:pt x="137" y="26"/>
                    <a:pt x="218" y="79"/>
                    <a:pt x="210" y="107"/>
                  </a:cubicBezTo>
                  <a:cubicBezTo>
                    <a:pt x="199" y="135"/>
                    <a:pt x="105" y="126"/>
                    <a:pt x="65" y="11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6"/>
            <p:cNvSpPr/>
            <p:nvPr/>
          </p:nvSpPr>
          <p:spPr>
            <a:xfrm>
              <a:off x="4733519" y="1984726"/>
              <a:ext cx="38337" cy="31638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47" y="112"/>
                  </a:moveTo>
                  <a:cubicBezTo>
                    <a:pt x="13" y="88"/>
                    <a:pt x="0" y="50"/>
                    <a:pt x="15" y="26"/>
                  </a:cubicBezTo>
                  <a:cubicBezTo>
                    <a:pt x="32" y="3"/>
                    <a:pt x="73" y="1"/>
                    <a:pt x="107" y="24"/>
                  </a:cubicBezTo>
                  <a:cubicBezTo>
                    <a:pt x="141" y="50"/>
                    <a:pt x="205" y="120"/>
                    <a:pt x="190" y="144"/>
                  </a:cubicBezTo>
                  <a:cubicBezTo>
                    <a:pt x="173" y="169"/>
                    <a:pt x="81" y="135"/>
                    <a:pt x="47" y="11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6"/>
            <p:cNvSpPr/>
            <p:nvPr/>
          </p:nvSpPr>
          <p:spPr>
            <a:xfrm>
              <a:off x="4766832" y="1952716"/>
              <a:ext cx="31637" cy="38152"/>
            </a:xfrm>
            <a:custGeom>
              <a:avLst/>
              <a:gdLst/>
              <a:ahLst/>
              <a:cxnLst/>
              <a:rect l="l" t="t" r="r" b="b"/>
              <a:pathLst>
                <a:path w="170" h="205" extrusionOk="0">
                  <a:moveTo>
                    <a:pt x="24" y="109"/>
                  </a:moveTo>
                  <a:cubicBezTo>
                    <a:pt x="1" y="75"/>
                    <a:pt x="1" y="34"/>
                    <a:pt x="24" y="17"/>
                  </a:cubicBezTo>
                  <a:cubicBezTo>
                    <a:pt x="48" y="0"/>
                    <a:pt x="86" y="13"/>
                    <a:pt x="109" y="47"/>
                  </a:cubicBezTo>
                  <a:cubicBezTo>
                    <a:pt x="135" y="81"/>
                    <a:pt x="169" y="173"/>
                    <a:pt x="143" y="188"/>
                  </a:cubicBezTo>
                  <a:cubicBezTo>
                    <a:pt x="120" y="205"/>
                    <a:pt x="48" y="143"/>
                    <a:pt x="24" y="10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6"/>
            <p:cNvSpPr/>
            <p:nvPr/>
          </p:nvSpPr>
          <p:spPr>
            <a:xfrm>
              <a:off x="4807774" y="1941177"/>
              <a:ext cx="22705" cy="40571"/>
            </a:xfrm>
            <a:custGeom>
              <a:avLst/>
              <a:gdLst/>
              <a:ahLst/>
              <a:cxnLst/>
              <a:rect l="l" t="t" r="r" b="b"/>
              <a:pathLst>
                <a:path w="122" h="218" extrusionOk="0">
                  <a:moveTo>
                    <a:pt x="9" y="92"/>
                  </a:moveTo>
                  <a:cubicBezTo>
                    <a:pt x="0" y="51"/>
                    <a:pt x="17" y="13"/>
                    <a:pt x="45" y="7"/>
                  </a:cubicBezTo>
                  <a:cubicBezTo>
                    <a:pt x="73" y="0"/>
                    <a:pt x="105" y="28"/>
                    <a:pt x="113" y="69"/>
                  </a:cubicBezTo>
                  <a:cubicBezTo>
                    <a:pt x="122" y="109"/>
                    <a:pt x="118" y="207"/>
                    <a:pt x="88" y="211"/>
                  </a:cubicBezTo>
                  <a:cubicBezTo>
                    <a:pt x="60" y="218"/>
                    <a:pt x="17" y="133"/>
                    <a:pt x="9" y="9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6"/>
            <p:cNvSpPr/>
            <p:nvPr/>
          </p:nvSpPr>
          <p:spPr>
            <a:xfrm>
              <a:off x="4708023" y="2063448"/>
              <a:ext cx="40012" cy="21216"/>
            </a:xfrm>
            <a:custGeom>
              <a:avLst/>
              <a:gdLst/>
              <a:ahLst/>
              <a:cxnLst/>
              <a:rect l="l" t="t" r="r" b="b"/>
              <a:pathLst>
                <a:path w="215" h="114" extrusionOk="0">
                  <a:moveTo>
                    <a:pt x="82" y="4"/>
                  </a:moveTo>
                  <a:cubicBezTo>
                    <a:pt x="39" y="0"/>
                    <a:pt x="5" y="24"/>
                    <a:pt x="3" y="51"/>
                  </a:cubicBezTo>
                  <a:cubicBezTo>
                    <a:pt x="1" y="81"/>
                    <a:pt x="33" y="107"/>
                    <a:pt x="76" y="109"/>
                  </a:cubicBezTo>
                  <a:cubicBezTo>
                    <a:pt x="116" y="113"/>
                    <a:pt x="210" y="94"/>
                    <a:pt x="212" y="64"/>
                  </a:cubicBezTo>
                  <a:cubicBezTo>
                    <a:pt x="214" y="34"/>
                    <a:pt x="123" y="7"/>
                    <a:pt x="82" y="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6"/>
            <p:cNvSpPr/>
            <p:nvPr/>
          </p:nvSpPr>
          <p:spPr>
            <a:xfrm>
              <a:off x="4713606" y="2104205"/>
              <a:ext cx="41129" cy="24380"/>
            </a:xfrm>
            <a:custGeom>
              <a:avLst/>
              <a:gdLst/>
              <a:ahLst/>
              <a:cxnLst/>
              <a:rect l="l" t="t" r="r" b="b"/>
              <a:pathLst>
                <a:path w="221" h="131" extrusionOk="0">
                  <a:moveTo>
                    <a:pt x="67" y="18"/>
                  </a:moveTo>
                  <a:cubicBezTo>
                    <a:pt x="26" y="31"/>
                    <a:pt x="1" y="63"/>
                    <a:pt x="9" y="90"/>
                  </a:cubicBezTo>
                  <a:cubicBezTo>
                    <a:pt x="18" y="118"/>
                    <a:pt x="58" y="131"/>
                    <a:pt x="99" y="120"/>
                  </a:cubicBezTo>
                  <a:cubicBezTo>
                    <a:pt x="137" y="107"/>
                    <a:pt x="220" y="56"/>
                    <a:pt x="212" y="29"/>
                  </a:cubicBezTo>
                  <a:cubicBezTo>
                    <a:pt x="201" y="1"/>
                    <a:pt x="105" y="5"/>
                    <a:pt x="67" y="18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6"/>
            <p:cNvSpPr/>
            <p:nvPr/>
          </p:nvSpPr>
          <p:spPr>
            <a:xfrm>
              <a:off x="4739475" y="2129701"/>
              <a:ext cx="36662" cy="33499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41" y="69"/>
                  </a:moveTo>
                  <a:cubicBezTo>
                    <a:pt x="11" y="96"/>
                    <a:pt x="0" y="135"/>
                    <a:pt x="20" y="158"/>
                  </a:cubicBezTo>
                  <a:cubicBezTo>
                    <a:pt x="39" y="179"/>
                    <a:pt x="79" y="175"/>
                    <a:pt x="111" y="150"/>
                  </a:cubicBezTo>
                  <a:cubicBezTo>
                    <a:pt x="141" y="122"/>
                    <a:pt x="197" y="43"/>
                    <a:pt x="180" y="22"/>
                  </a:cubicBezTo>
                  <a:cubicBezTo>
                    <a:pt x="160" y="0"/>
                    <a:pt x="73" y="43"/>
                    <a:pt x="41" y="6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4622788" y="1863757"/>
              <a:ext cx="485914" cy="460982"/>
            </a:xfrm>
            <a:custGeom>
              <a:avLst/>
              <a:gdLst/>
              <a:ahLst/>
              <a:cxnLst/>
              <a:rect l="l" t="t" r="r" b="b"/>
              <a:pathLst>
                <a:path w="2611" h="2477" extrusionOk="0">
                  <a:moveTo>
                    <a:pt x="2611" y="467"/>
                  </a:moveTo>
                  <a:cubicBezTo>
                    <a:pt x="2174" y="0"/>
                    <a:pt x="1338" y="69"/>
                    <a:pt x="736" y="621"/>
                  </a:cubicBezTo>
                  <a:cubicBezTo>
                    <a:pt x="137" y="1176"/>
                    <a:pt x="0" y="2005"/>
                    <a:pt x="433" y="247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4660567" y="1901537"/>
              <a:ext cx="416870" cy="396590"/>
            </a:xfrm>
            <a:custGeom>
              <a:avLst/>
              <a:gdLst/>
              <a:ahLst/>
              <a:cxnLst/>
              <a:rect l="l" t="t" r="r" b="b"/>
              <a:pathLst>
                <a:path w="2240" h="2131" extrusionOk="0">
                  <a:moveTo>
                    <a:pt x="2239" y="420"/>
                  </a:moveTo>
                  <a:cubicBezTo>
                    <a:pt x="1847" y="0"/>
                    <a:pt x="1190" y="53"/>
                    <a:pt x="650" y="552"/>
                  </a:cubicBezTo>
                  <a:cubicBezTo>
                    <a:pt x="111" y="1051"/>
                    <a:pt x="0" y="1704"/>
                    <a:pt x="386" y="213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4841087" y="2068101"/>
              <a:ext cx="34615" cy="36290"/>
            </a:xfrm>
            <a:custGeom>
              <a:avLst/>
              <a:gdLst/>
              <a:ahLst/>
              <a:cxnLst/>
              <a:rect l="l" t="t" r="r" b="b"/>
              <a:pathLst>
                <a:path w="186" h="195" extrusionOk="0">
                  <a:moveTo>
                    <a:pt x="35" y="112"/>
                  </a:moveTo>
                  <a:cubicBezTo>
                    <a:pt x="9" y="82"/>
                    <a:pt x="0" y="41"/>
                    <a:pt x="22" y="22"/>
                  </a:cubicBezTo>
                  <a:cubicBezTo>
                    <a:pt x="43" y="1"/>
                    <a:pt x="84" y="9"/>
                    <a:pt x="113" y="41"/>
                  </a:cubicBezTo>
                  <a:cubicBezTo>
                    <a:pt x="141" y="71"/>
                    <a:pt x="186" y="156"/>
                    <a:pt x="167" y="176"/>
                  </a:cubicBezTo>
                  <a:cubicBezTo>
                    <a:pt x="145" y="195"/>
                    <a:pt x="62" y="144"/>
                    <a:pt x="35" y="11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4876818" y="2045210"/>
              <a:ext cx="28660" cy="39826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7" y="105"/>
                  </a:moveTo>
                  <a:cubicBezTo>
                    <a:pt x="0" y="66"/>
                    <a:pt x="5" y="26"/>
                    <a:pt x="30" y="13"/>
                  </a:cubicBezTo>
                  <a:cubicBezTo>
                    <a:pt x="58" y="0"/>
                    <a:pt x="94" y="17"/>
                    <a:pt x="113" y="55"/>
                  </a:cubicBezTo>
                  <a:cubicBezTo>
                    <a:pt x="130" y="92"/>
                    <a:pt x="154" y="186"/>
                    <a:pt x="128" y="198"/>
                  </a:cubicBezTo>
                  <a:cubicBezTo>
                    <a:pt x="101" y="213"/>
                    <a:pt x="37" y="141"/>
                    <a:pt x="17" y="10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4919994" y="2034043"/>
              <a:ext cx="21588" cy="40199"/>
            </a:xfrm>
            <a:custGeom>
              <a:avLst/>
              <a:gdLst/>
              <a:ahLst/>
              <a:cxnLst/>
              <a:rect l="l" t="t" r="r" b="b"/>
              <a:pathLst>
                <a:path w="116" h="216" extrusionOk="0">
                  <a:moveTo>
                    <a:pt x="7" y="83"/>
                  </a:moveTo>
                  <a:cubicBezTo>
                    <a:pt x="1" y="43"/>
                    <a:pt x="22" y="5"/>
                    <a:pt x="50" y="2"/>
                  </a:cubicBezTo>
                  <a:cubicBezTo>
                    <a:pt x="80" y="0"/>
                    <a:pt x="107" y="30"/>
                    <a:pt x="112" y="71"/>
                  </a:cubicBezTo>
                  <a:cubicBezTo>
                    <a:pt x="116" y="113"/>
                    <a:pt x="103" y="207"/>
                    <a:pt x="75" y="211"/>
                  </a:cubicBezTo>
                  <a:cubicBezTo>
                    <a:pt x="46" y="216"/>
                    <a:pt x="11" y="126"/>
                    <a:pt x="7" y="83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4958517" y="2042790"/>
              <a:ext cx="24379" cy="40571"/>
            </a:xfrm>
            <a:custGeom>
              <a:avLst/>
              <a:gdLst/>
              <a:ahLst/>
              <a:cxnLst/>
              <a:rect l="l" t="t" r="r" b="b"/>
              <a:pathLst>
                <a:path w="131" h="218" extrusionOk="0">
                  <a:moveTo>
                    <a:pt x="18" y="64"/>
                  </a:moveTo>
                  <a:cubicBezTo>
                    <a:pt x="28" y="26"/>
                    <a:pt x="63" y="0"/>
                    <a:pt x="90" y="9"/>
                  </a:cubicBezTo>
                  <a:cubicBezTo>
                    <a:pt x="118" y="17"/>
                    <a:pt x="131" y="56"/>
                    <a:pt x="120" y="96"/>
                  </a:cubicBezTo>
                  <a:cubicBezTo>
                    <a:pt x="107" y="135"/>
                    <a:pt x="58" y="218"/>
                    <a:pt x="28" y="209"/>
                  </a:cubicBezTo>
                  <a:cubicBezTo>
                    <a:pt x="1" y="201"/>
                    <a:pt x="5" y="105"/>
                    <a:pt x="18" y="6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4815218" y="2102344"/>
              <a:ext cx="39082" cy="30707"/>
            </a:xfrm>
            <a:custGeom>
              <a:avLst/>
              <a:gdLst/>
              <a:ahLst/>
              <a:cxnLst/>
              <a:rect l="l" t="t" r="r" b="b"/>
              <a:pathLst>
                <a:path w="210" h="165" extrusionOk="0">
                  <a:moveTo>
                    <a:pt x="107" y="21"/>
                  </a:moveTo>
                  <a:cubicBezTo>
                    <a:pt x="71" y="0"/>
                    <a:pt x="31" y="2"/>
                    <a:pt x="16" y="28"/>
                  </a:cubicBezTo>
                  <a:cubicBezTo>
                    <a:pt x="1" y="51"/>
                    <a:pt x="16" y="90"/>
                    <a:pt x="52" y="113"/>
                  </a:cubicBezTo>
                  <a:cubicBezTo>
                    <a:pt x="86" y="134"/>
                    <a:pt x="178" y="164"/>
                    <a:pt x="193" y="139"/>
                  </a:cubicBezTo>
                  <a:cubicBezTo>
                    <a:pt x="210" y="113"/>
                    <a:pt x="144" y="45"/>
                    <a:pt x="107" y="2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4800144" y="2144404"/>
              <a:ext cx="40756" cy="22705"/>
            </a:xfrm>
            <a:custGeom>
              <a:avLst/>
              <a:gdLst/>
              <a:ahLst/>
              <a:cxnLst/>
              <a:rect l="l" t="t" r="r" b="b"/>
              <a:pathLst>
                <a:path w="219" h="122" extrusionOk="0">
                  <a:moveTo>
                    <a:pt x="90" y="9"/>
                  </a:moveTo>
                  <a:cubicBezTo>
                    <a:pt x="50" y="0"/>
                    <a:pt x="11" y="17"/>
                    <a:pt x="7" y="47"/>
                  </a:cubicBezTo>
                  <a:cubicBezTo>
                    <a:pt x="1" y="75"/>
                    <a:pt x="28" y="105"/>
                    <a:pt x="69" y="113"/>
                  </a:cubicBezTo>
                  <a:cubicBezTo>
                    <a:pt x="110" y="122"/>
                    <a:pt x="208" y="115"/>
                    <a:pt x="212" y="85"/>
                  </a:cubicBezTo>
                  <a:cubicBezTo>
                    <a:pt x="218" y="56"/>
                    <a:pt x="131" y="17"/>
                    <a:pt x="90" y="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4806099" y="2185161"/>
              <a:ext cx="40756" cy="22891"/>
            </a:xfrm>
            <a:custGeom>
              <a:avLst/>
              <a:gdLst/>
              <a:ahLst/>
              <a:cxnLst/>
              <a:rect l="l" t="t" r="r" b="b"/>
              <a:pathLst>
                <a:path w="219" h="123" extrusionOk="0">
                  <a:moveTo>
                    <a:pt x="69" y="9"/>
                  </a:moveTo>
                  <a:cubicBezTo>
                    <a:pt x="28" y="18"/>
                    <a:pt x="1" y="48"/>
                    <a:pt x="7" y="78"/>
                  </a:cubicBezTo>
                  <a:cubicBezTo>
                    <a:pt x="14" y="105"/>
                    <a:pt x="52" y="122"/>
                    <a:pt x="92" y="114"/>
                  </a:cubicBezTo>
                  <a:cubicBezTo>
                    <a:pt x="133" y="105"/>
                    <a:pt x="218" y="63"/>
                    <a:pt x="212" y="33"/>
                  </a:cubicBezTo>
                  <a:cubicBezTo>
                    <a:pt x="205" y="5"/>
                    <a:pt x="109" y="1"/>
                    <a:pt x="69" y="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4674711" y="2019713"/>
              <a:ext cx="563518" cy="316937"/>
            </a:xfrm>
            <a:custGeom>
              <a:avLst/>
              <a:gdLst/>
              <a:ahLst/>
              <a:cxnLst/>
              <a:rect l="l" t="t" r="r" b="b"/>
              <a:pathLst>
                <a:path w="3028" h="1703" extrusionOk="0">
                  <a:moveTo>
                    <a:pt x="3027" y="950"/>
                  </a:moveTo>
                  <a:cubicBezTo>
                    <a:pt x="2861" y="333"/>
                    <a:pt x="2089" y="1"/>
                    <a:pt x="1300" y="207"/>
                  </a:cubicBezTo>
                  <a:cubicBezTo>
                    <a:pt x="511" y="414"/>
                    <a:pt x="1" y="1084"/>
                    <a:pt x="161" y="1702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4716398" y="2055446"/>
              <a:ext cx="480517" cy="271341"/>
            </a:xfrm>
            <a:custGeom>
              <a:avLst/>
              <a:gdLst/>
              <a:ahLst/>
              <a:cxnLst/>
              <a:rect l="l" t="t" r="r" b="b"/>
              <a:pathLst>
                <a:path w="2582" h="1458" extrusionOk="0">
                  <a:moveTo>
                    <a:pt x="2581" y="817"/>
                  </a:moveTo>
                  <a:cubicBezTo>
                    <a:pt x="2432" y="261"/>
                    <a:pt x="1826" y="0"/>
                    <a:pt x="1116" y="188"/>
                  </a:cubicBezTo>
                  <a:cubicBezTo>
                    <a:pt x="406" y="374"/>
                    <a:pt x="1" y="900"/>
                    <a:pt x="144" y="1457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4940279" y="2178833"/>
              <a:ext cx="23635" cy="40757"/>
            </a:xfrm>
            <a:custGeom>
              <a:avLst/>
              <a:gdLst/>
              <a:ahLst/>
              <a:cxnLst/>
              <a:rect l="l" t="t" r="r" b="b"/>
              <a:pathLst>
                <a:path w="127" h="219" extrusionOk="0">
                  <a:moveTo>
                    <a:pt x="11" y="95"/>
                  </a:moveTo>
                  <a:cubicBezTo>
                    <a:pt x="1" y="54"/>
                    <a:pt x="15" y="16"/>
                    <a:pt x="45" y="7"/>
                  </a:cubicBezTo>
                  <a:cubicBezTo>
                    <a:pt x="73" y="1"/>
                    <a:pt x="105" y="26"/>
                    <a:pt x="116" y="67"/>
                  </a:cubicBezTo>
                  <a:cubicBezTo>
                    <a:pt x="126" y="107"/>
                    <a:pt x="126" y="203"/>
                    <a:pt x="99" y="210"/>
                  </a:cubicBezTo>
                  <a:cubicBezTo>
                    <a:pt x="69" y="218"/>
                    <a:pt x="22" y="133"/>
                    <a:pt x="11" y="9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4982711" y="2175669"/>
              <a:ext cx="20099" cy="39454"/>
            </a:xfrm>
            <a:custGeom>
              <a:avLst/>
              <a:gdLst/>
              <a:ahLst/>
              <a:cxnLst/>
              <a:rect l="l" t="t" r="r" b="b"/>
              <a:pathLst>
                <a:path w="108" h="212" extrusionOk="0">
                  <a:moveTo>
                    <a:pt x="1" y="75"/>
                  </a:moveTo>
                  <a:cubicBezTo>
                    <a:pt x="1" y="35"/>
                    <a:pt x="26" y="1"/>
                    <a:pt x="54" y="1"/>
                  </a:cubicBezTo>
                  <a:cubicBezTo>
                    <a:pt x="84" y="3"/>
                    <a:pt x="107" y="35"/>
                    <a:pt x="107" y="77"/>
                  </a:cubicBezTo>
                  <a:cubicBezTo>
                    <a:pt x="107" y="118"/>
                    <a:pt x="82" y="212"/>
                    <a:pt x="54" y="210"/>
                  </a:cubicBezTo>
                  <a:cubicBezTo>
                    <a:pt x="28" y="210"/>
                    <a:pt x="1" y="118"/>
                    <a:pt x="1" y="75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5020862" y="2184416"/>
              <a:ext cx="26427" cy="40199"/>
            </a:xfrm>
            <a:custGeom>
              <a:avLst/>
              <a:gdLst/>
              <a:ahLst/>
              <a:cxnLst/>
              <a:rect l="l" t="t" r="r" b="b"/>
              <a:pathLst>
                <a:path w="142" h="216" extrusionOk="0">
                  <a:moveTo>
                    <a:pt x="28" y="60"/>
                  </a:moveTo>
                  <a:cubicBezTo>
                    <a:pt x="43" y="22"/>
                    <a:pt x="77" y="1"/>
                    <a:pt x="105" y="11"/>
                  </a:cubicBezTo>
                  <a:cubicBezTo>
                    <a:pt x="133" y="22"/>
                    <a:pt x="141" y="60"/>
                    <a:pt x="126" y="99"/>
                  </a:cubicBezTo>
                  <a:cubicBezTo>
                    <a:pt x="111" y="139"/>
                    <a:pt x="56" y="216"/>
                    <a:pt x="28" y="205"/>
                  </a:cubicBezTo>
                  <a:cubicBezTo>
                    <a:pt x="0" y="197"/>
                    <a:pt x="13" y="99"/>
                    <a:pt x="28" y="6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5044683" y="2212518"/>
              <a:ext cx="35546" cy="35918"/>
            </a:xfrm>
            <a:custGeom>
              <a:avLst/>
              <a:gdLst/>
              <a:ahLst/>
              <a:cxnLst/>
              <a:rect l="l" t="t" r="r" b="b"/>
              <a:pathLst>
                <a:path w="191" h="193" extrusionOk="0">
                  <a:moveTo>
                    <a:pt x="79" y="37"/>
                  </a:moveTo>
                  <a:cubicBezTo>
                    <a:pt x="109" y="7"/>
                    <a:pt x="150" y="1"/>
                    <a:pt x="169" y="22"/>
                  </a:cubicBezTo>
                  <a:cubicBezTo>
                    <a:pt x="190" y="42"/>
                    <a:pt x="184" y="82"/>
                    <a:pt x="154" y="112"/>
                  </a:cubicBezTo>
                  <a:cubicBezTo>
                    <a:pt x="126" y="142"/>
                    <a:pt x="43" y="193"/>
                    <a:pt x="22" y="172"/>
                  </a:cubicBezTo>
                  <a:cubicBezTo>
                    <a:pt x="0" y="150"/>
                    <a:pt x="50" y="67"/>
                    <a:pt x="79" y="3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4902500" y="2195955"/>
              <a:ext cx="29590" cy="39454"/>
            </a:xfrm>
            <a:custGeom>
              <a:avLst/>
              <a:gdLst/>
              <a:ahLst/>
              <a:cxnLst/>
              <a:rect l="l" t="t" r="r" b="b"/>
              <a:pathLst>
                <a:path w="159" h="212" extrusionOk="0">
                  <a:moveTo>
                    <a:pt x="112" y="54"/>
                  </a:moveTo>
                  <a:cubicBezTo>
                    <a:pt x="93" y="17"/>
                    <a:pt x="54" y="0"/>
                    <a:pt x="29" y="15"/>
                  </a:cubicBezTo>
                  <a:cubicBezTo>
                    <a:pt x="3" y="30"/>
                    <a:pt x="1" y="71"/>
                    <a:pt x="20" y="107"/>
                  </a:cubicBezTo>
                  <a:cubicBezTo>
                    <a:pt x="41" y="141"/>
                    <a:pt x="110" y="212"/>
                    <a:pt x="133" y="197"/>
                  </a:cubicBezTo>
                  <a:cubicBezTo>
                    <a:pt x="159" y="182"/>
                    <a:pt x="133" y="88"/>
                    <a:pt x="112" y="54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4868071" y="2226476"/>
              <a:ext cx="37407" cy="33499"/>
            </a:xfrm>
            <a:custGeom>
              <a:avLst/>
              <a:gdLst/>
              <a:ahLst/>
              <a:cxnLst/>
              <a:rect l="l" t="t" r="r" b="b"/>
              <a:pathLst>
                <a:path w="201" h="180" extrusionOk="0">
                  <a:moveTo>
                    <a:pt x="111" y="30"/>
                  </a:moveTo>
                  <a:cubicBezTo>
                    <a:pt x="79" y="5"/>
                    <a:pt x="39" y="1"/>
                    <a:pt x="20" y="24"/>
                  </a:cubicBezTo>
                  <a:cubicBezTo>
                    <a:pt x="0" y="48"/>
                    <a:pt x="11" y="86"/>
                    <a:pt x="45" y="114"/>
                  </a:cubicBezTo>
                  <a:cubicBezTo>
                    <a:pt x="77" y="139"/>
                    <a:pt x="165" y="180"/>
                    <a:pt x="182" y="156"/>
                  </a:cubicBezTo>
                  <a:cubicBezTo>
                    <a:pt x="201" y="133"/>
                    <a:pt x="143" y="56"/>
                    <a:pt x="111" y="3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4853742" y="2267047"/>
              <a:ext cx="40756" cy="24008"/>
            </a:xfrm>
            <a:custGeom>
              <a:avLst/>
              <a:gdLst/>
              <a:ahLst/>
              <a:cxnLst/>
              <a:rect l="l" t="t" r="r" b="b"/>
              <a:pathLst>
                <a:path w="219" h="129" extrusionOk="0">
                  <a:moveTo>
                    <a:pt x="94" y="11"/>
                  </a:moveTo>
                  <a:cubicBezTo>
                    <a:pt x="56" y="0"/>
                    <a:pt x="16" y="15"/>
                    <a:pt x="9" y="43"/>
                  </a:cubicBezTo>
                  <a:cubicBezTo>
                    <a:pt x="1" y="71"/>
                    <a:pt x="26" y="103"/>
                    <a:pt x="65" y="113"/>
                  </a:cubicBezTo>
                  <a:cubicBezTo>
                    <a:pt x="105" y="126"/>
                    <a:pt x="201" y="128"/>
                    <a:pt x="210" y="100"/>
                  </a:cubicBezTo>
                  <a:cubicBezTo>
                    <a:pt x="218" y="71"/>
                    <a:pt x="135" y="24"/>
                    <a:pt x="94" y="1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3" name="Google Shape;3393;p36"/>
          <p:cNvSpPr/>
          <p:nvPr/>
        </p:nvSpPr>
        <p:spPr>
          <a:xfrm>
            <a:off x="3825464" y="1259255"/>
            <a:ext cx="1104031" cy="1027541"/>
          </a:xfrm>
          <a:custGeom>
            <a:avLst/>
            <a:gdLst/>
            <a:ahLst/>
            <a:cxnLst/>
            <a:rect l="l" t="t" r="r" b="b"/>
            <a:pathLst>
              <a:path w="16974" h="15798" extrusionOk="0">
                <a:moveTo>
                  <a:pt x="8490" y="1"/>
                </a:moveTo>
                <a:cubicBezTo>
                  <a:pt x="3803" y="1"/>
                  <a:pt x="0" y="3535"/>
                  <a:pt x="0" y="7899"/>
                </a:cubicBezTo>
                <a:cubicBezTo>
                  <a:pt x="0" y="12259"/>
                  <a:pt x="3803" y="15798"/>
                  <a:pt x="8490" y="15798"/>
                </a:cubicBezTo>
                <a:cubicBezTo>
                  <a:pt x="13176" y="15798"/>
                  <a:pt x="16974" y="12259"/>
                  <a:pt x="16974" y="7899"/>
                </a:cubicBezTo>
                <a:cubicBezTo>
                  <a:pt x="16974" y="3535"/>
                  <a:pt x="13176" y="1"/>
                  <a:pt x="84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4" name="Google Shape;3394;p36"/>
          <p:cNvGrpSpPr/>
          <p:nvPr/>
        </p:nvGrpSpPr>
        <p:grpSpPr>
          <a:xfrm rot="2846856">
            <a:off x="4173321" y="1308610"/>
            <a:ext cx="729924" cy="595115"/>
            <a:chOff x="5372595" y="2126165"/>
            <a:chExt cx="639820" cy="521652"/>
          </a:xfrm>
        </p:grpSpPr>
        <p:sp>
          <p:nvSpPr>
            <p:cNvPr id="3395" name="Google Shape;3395;p36"/>
            <p:cNvSpPr/>
            <p:nvPr/>
          </p:nvSpPr>
          <p:spPr>
            <a:xfrm>
              <a:off x="5372595" y="2384665"/>
              <a:ext cx="298508" cy="263152"/>
            </a:xfrm>
            <a:custGeom>
              <a:avLst/>
              <a:gdLst/>
              <a:ahLst/>
              <a:cxnLst/>
              <a:rect l="l" t="t" r="r" b="b"/>
              <a:pathLst>
                <a:path w="1604" h="1414" extrusionOk="0">
                  <a:moveTo>
                    <a:pt x="802" y="0"/>
                  </a:moveTo>
                  <a:cubicBezTo>
                    <a:pt x="713" y="0"/>
                    <a:pt x="623" y="17"/>
                    <a:pt x="535" y="53"/>
                  </a:cubicBezTo>
                  <a:cubicBezTo>
                    <a:pt x="173" y="200"/>
                    <a:pt x="0" y="614"/>
                    <a:pt x="147" y="974"/>
                  </a:cubicBezTo>
                  <a:cubicBezTo>
                    <a:pt x="260" y="1248"/>
                    <a:pt x="523" y="1414"/>
                    <a:pt x="801" y="1414"/>
                  </a:cubicBezTo>
                  <a:cubicBezTo>
                    <a:pt x="891" y="1414"/>
                    <a:pt x="982" y="1396"/>
                    <a:pt x="1071" y="1360"/>
                  </a:cubicBezTo>
                  <a:cubicBezTo>
                    <a:pt x="1431" y="1213"/>
                    <a:pt x="1604" y="799"/>
                    <a:pt x="1457" y="439"/>
                  </a:cubicBezTo>
                  <a:cubicBezTo>
                    <a:pt x="1344" y="166"/>
                    <a:pt x="1080" y="0"/>
                    <a:pt x="802" y="0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5509381" y="2501911"/>
              <a:ext cx="73697" cy="72023"/>
            </a:xfrm>
            <a:custGeom>
              <a:avLst/>
              <a:gdLst/>
              <a:ahLst/>
              <a:cxnLst/>
              <a:rect l="l" t="t" r="r" b="b"/>
              <a:pathLst>
                <a:path w="396" h="387" extrusionOk="0">
                  <a:moveTo>
                    <a:pt x="198" y="0"/>
                  </a:moveTo>
                  <a:cubicBezTo>
                    <a:pt x="190" y="0"/>
                    <a:pt x="182" y="4"/>
                    <a:pt x="178" y="11"/>
                  </a:cubicBezTo>
                  <a:lnTo>
                    <a:pt x="139" y="82"/>
                  </a:lnTo>
                  <a:cubicBezTo>
                    <a:pt x="129" y="105"/>
                    <a:pt x="110" y="122"/>
                    <a:pt x="88" y="135"/>
                  </a:cubicBezTo>
                  <a:lnTo>
                    <a:pt x="16" y="173"/>
                  </a:lnTo>
                  <a:cubicBezTo>
                    <a:pt x="1" y="182"/>
                    <a:pt x="1" y="203"/>
                    <a:pt x="16" y="212"/>
                  </a:cubicBezTo>
                  <a:lnTo>
                    <a:pt x="88" y="252"/>
                  </a:lnTo>
                  <a:cubicBezTo>
                    <a:pt x="110" y="263"/>
                    <a:pt x="129" y="282"/>
                    <a:pt x="139" y="303"/>
                  </a:cubicBezTo>
                  <a:lnTo>
                    <a:pt x="178" y="374"/>
                  </a:lnTo>
                  <a:cubicBezTo>
                    <a:pt x="182" y="382"/>
                    <a:pt x="190" y="387"/>
                    <a:pt x="198" y="387"/>
                  </a:cubicBezTo>
                  <a:cubicBezTo>
                    <a:pt x="206" y="387"/>
                    <a:pt x="214" y="382"/>
                    <a:pt x="218" y="374"/>
                  </a:cubicBezTo>
                  <a:lnTo>
                    <a:pt x="257" y="303"/>
                  </a:lnTo>
                  <a:cubicBezTo>
                    <a:pt x="270" y="282"/>
                    <a:pt x="287" y="263"/>
                    <a:pt x="308" y="252"/>
                  </a:cubicBezTo>
                  <a:lnTo>
                    <a:pt x="380" y="212"/>
                  </a:lnTo>
                  <a:cubicBezTo>
                    <a:pt x="395" y="203"/>
                    <a:pt x="395" y="182"/>
                    <a:pt x="380" y="173"/>
                  </a:cubicBezTo>
                  <a:lnTo>
                    <a:pt x="308" y="135"/>
                  </a:lnTo>
                  <a:cubicBezTo>
                    <a:pt x="287" y="122"/>
                    <a:pt x="270" y="105"/>
                    <a:pt x="257" y="82"/>
                  </a:cubicBezTo>
                  <a:lnTo>
                    <a:pt x="218" y="11"/>
                  </a:lnTo>
                  <a:cubicBezTo>
                    <a:pt x="214" y="4"/>
                    <a:pt x="206" y="0"/>
                    <a:pt x="198" y="0"/>
                  </a:cubicBezTo>
                  <a:close/>
                </a:path>
              </a:pathLst>
            </a:custGeom>
            <a:solidFill>
              <a:srgbClr val="633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5715768" y="2371080"/>
              <a:ext cx="296647" cy="263897"/>
            </a:xfrm>
            <a:custGeom>
              <a:avLst/>
              <a:gdLst/>
              <a:ahLst/>
              <a:cxnLst/>
              <a:rect l="l" t="t" r="r" b="b"/>
              <a:pathLst>
                <a:path w="1594" h="1418" extrusionOk="0">
                  <a:moveTo>
                    <a:pt x="799" y="1"/>
                  </a:moveTo>
                  <a:cubicBezTo>
                    <a:pt x="724" y="1"/>
                    <a:pt x="648" y="13"/>
                    <a:pt x="572" y="38"/>
                  </a:cubicBezTo>
                  <a:cubicBezTo>
                    <a:pt x="201" y="162"/>
                    <a:pt x="1" y="565"/>
                    <a:pt x="127" y="936"/>
                  </a:cubicBezTo>
                  <a:cubicBezTo>
                    <a:pt x="225" y="1230"/>
                    <a:pt x="501" y="1417"/>
                    <a:pt x="797" y="1417"/>
                  </a:cubicBezTo>
                  <a:cubicBezTo>
                    <a:pt x="873" y="1417"/>
                    <a:pt x="949" y="1405"/>
                    <a:pt x="1024" y="1380"/>
                  </a:cubicBezTo>
                  <a:cubicBezTo>
                    <a:pt x="1396" y="1256"/>
                    <a:pt x="1594" y="853"/>
                    <a:pt x="1470" y="482"/>
                  </a:cubicBezTo>
                  <a:cubicBezTo>
                    <a:pt x="1370" y="188"/>
                    <a:pt x="1095" y="1"/>
                    <a:pt x="799" y="1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5822963" y="2501353"/>
              <a:ext cx="73324" cy="72581"/>
            </a:xfrm>
            <a:custGeom>
              <a:avLst/>
              <a:gdLst/>
              <a:ahLst/>
              <a:cxnLst/>
              <a:rect l="l" t="t" r="r" b="b"/>
              <a:pathLst>
                <a:path w="394" h="390" extrusionOk="0">
                  <a:moveTo>
                    <a:pt x="198" y="1"/>
                  </a:moveTo>
                  <a:cubicBezTo>
                    <a:pt x="190" y="1"/>
                    <a:pt x="182" y="5"/>
                    <a:pt x="178" y="12"/>
                  </a:cubicBezTo>
                  <a:lnTo>
                    <a:pt x="139" y="85"/>
                  </a:lnTo>
                  <a:cubicBezTo>
                    <a:pt x="129" y="106"/>
                    <a:pt x="109" y="123"/>
                    <a:pt x="88" y="136"/>
                  </a:cubicBezTo>
                  <a:lnTo>
                    <a:pt x="16" y="174"/>
                  </a:lnTo>
                  <a:cubicBezTo>
                    <a:pt x="1" y="183"/>
                    <a:pt x="1" y="206"/>
                    <a:pt x="16" y="215"/>
                  </a:cubicBezTo>
                  <a:lnTo>
                    <a:pt x="88" y="253"/>
                  </a:lnTo>
                  <a:cubicBezTo>
                    <a:pt x="109" y="266"/>
                    <a:pt x="126" y="283"/>
                    <a:pt x="139" y="306"/>
                  </a:cubicBezTo>
                  <a:lnTo>
                    <a:pt x="178" y="377"/>
                  </a:lnTo>
                  <a:cubicBezTo>
                    <a:pt x="182" y="385"/>
                    <a:pt x="189" y="390"/>
                    <a:pt x="197" y="390"/>
                  </a:cubicBezTo>
                  <a:cubicBezTo>
                    <a:pt x="204" y="390"/>
                    <a:pt x="212" y="385"/>
                    <a:pt x="216" y="377"/>
                  </a:cubicBezTo>
                  <a:lnTo>
                    <a:pt x="257" y="306"/>
                  </a:lnTo>
                  <a:cubicBezTo>
                    <a:pt x="267" y="285"/>
                    <a:pt x="286" y="266"/>
                    <a:pt x="308" y="255"/>
                  </a:cubicBezTo>
                  <a:lnTo>
                    <a:pt x="378" y="215"/>
                  </a:lnTo>
                  <a:cubicBezTo>
                    <a:pt x="393" y="206"/>
                    <a:pt x="393" y="185"/>
                    <a:pt x="378" y="176"/>
                  </a:cubicBezTo>
                  <a:lnTo>
                    <a:pt x="308" y="138"/>
                  </a:lnTo>
                  <a:cubicBezTo>
                    <a:pt x="286" y="125"/>
                    <a:pt x="267" y="106"/>
                    <a:pt x="257" y="85"/>
                  </a:cubicBezTo>
                  <a:lnTo>
                    <a:pt x="218" y="12"/>
                  </a:lnTo>
                  <a:cubicBezTo>
                    <a:pt x="214" y="5"/>
                    <a:pt x="206" y="1"/>
                    <a:pt x="198" y="1"/>
                  </a:cubicBezTo>
                  <a:close/>
                </a:path>
              </a:pathLst>
            </a:custGeom>
            <a:solidFill>
              <a:srgbClr val="633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5547159" y="2126165"/>
              <a:ext cx="263335" cy="263152"/>
            </a:xfrm>
            <a:custGeom>
              <a:avLst/>
              <a:gdLst/>
              <a:ahLst/>
              <a:cxnLst/>
              <a:rect l="l" t="t" r="r" b="b"/>
              <a:pathLst>
                <a:path w="1415" h="1414" extrusionOk="0">
                  <a:moveTo>
                    <a:pt x="706" y="0"/>
                  </a:moveTo>
                  <a:cubicBezTo>
                    <a:pt x="316" y="0"/>
                    <a:pt x="0" y="318"/>
                    <a:pt x="0" y="708"/>
                  </a:cubicBezTo>
                  <a:cubicBezTo>
                    <a:pt x="0" y="1098"/>
                    <a:pt x="316" y="1414"/>
                    <a:pt x="706" y="1414"/>
                  </a:cubicBezTo>
                  <a:cubicBezTo>
                    <a:pt x="1097" y="1414"/>
                    <a:pt x="1414" y="1098"/>
                    <a:pt x="1414" y="708"/>
                  </a:cubicBezTo>
                  <a:cubicBezTo>
                    <a:pt x="1414" y="318"/>
                    <a:pt x="1097" y="0"/>
                    <a:pt x="706" y="0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5666265" y="2243039"/>
              <a:ext cx="73510" cy="72209"/>
            </a:xfrm>
            <a:custGeom>
              <a:avLst/>
              <a:gdLst/>
              <a:ahLst/>
              <a:cxnLst/>
              <a:rect l="l" t="t" r="r" b="b"/>
              <a:pathLst>
                <a:path w="395" h="388" extrusionOk="0">
                  <a:moveTo>
                    <a:pt x="197" y="1"/>
                  </a:moveTo>
                  <a:cubicBezTo>
                    <a:pt x="189" y="1"/>
                    <a:pt x="181" y="4"/>
                    <a:pt x="177" y="12"/>
                  </a:cubicBezTo>
                  <a:lnTo>
                    <a:pt x="139" y="84"/>
                  </a:lnTo>
                  <a:cubicBezTo>
                    <a:pt x="126" y="106"/>
                    <a:pt x="109" y="123"/>
                    <a:pt x="88" y="136"/>
                  </a:cubicBezTo>
                  <a:lnTo>
                    <a:pt x="15" y="174"/>
                  </a:lnTo>
                  <a:cubicBezTo>
                    <a:pt x="0" y="182"/>
                    <a:pt x="0" y="204"/>
                    <a:pt x="15" y="212"/>
                  </a:cubicBezTo>
                  <a:lnTo>
                    <a:pt x="88" y="253"/>
                  </a:lnTo>
                  <a:cubicBezTo>
                    <a:pt x="109" y="264"/>
                    <a:pt x="126" y="283"/>
                    <a:pt x="139" y="304"/>
                  </a:cubicBezTo>
                  <a:lnTo>
                    <a:pt x="177" y="377"/>
                  </a:lnTo>
                  <a:cubicBezTo>
                    <a:pt x="181" y="384"/>
                    <a:pt x="189" y="388"/>
                    <a:pt x="197" y="388"/>
                  </a:cubicBezTo>
                  <a:cubicBezTo>
                    <a:pt x="204" y="388"/>
                    <a:pt x="212" y="384"/>
                    <a:pt x="218" y="377"/>
                  </a:cubicBezTo>
                  <a:lnTo>
                    <a:pt x="256" y="304"/>
                  </a:lnTo>
                  <a:cubicBezTo>
                    <a:pt x="267" y="283"/>
                    <a:pt x="286" y="264"/>
                    <a:pt x="307" y="253"/>
                  </a:cubicBezTo>
                  <a:lnTo>
                    <a:pt x="378" y="212"/>
                  </a:lnTo>
                  <a:cubicBezTo>
                    <a:pt x="395" y="204"/>
                    <a:pt x="395" y="182"/>
                    <a:pt x="378" y="174"/>
                  </a:cubicBezTo>
                  <a:lnTo>
                    <a:pt x="307" y="136"/>
                  </a:lnTo>
                  <a:cubicBezTo>
                    <a:pt x="286" y="123"/>
                    <a:pt x="267" y="106"/>
                    <a:pt x="256" y="84"/>
                  </a:cubicBezTo>
                  <a:lnTo>
                    <a:pt x="218" y="12"/>
                  </a:lnTo>
                  <a:cubicBezTo>
                    <a:pt x="212" y="4"/>
                    <a:pt x="204" y="1"/>
                    <a:pt x="197" y="1"/>
                  </a:cubicBezTo>
                  <a:close/>
                </a:path>
              </a:pathLst>
            </a:custGeom>
            <a:solidFill>
              <a:srgbClr val="633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1" name="Google Shape;3401;p36"/>
          <p:cNvSpPr/>
          <p:nvPr/>
        </p:nvSpPr>
        <p:spPr>
          <a:xfrm>
            <a:off x="1764840" y="1393537"/>
            <a:ext cx="1051607" cy="1257597"/>
          </a:xfrm>
          <a:custGeom>
            <a:avLst/>
            <a:gdLst/>
            <a:ahLst/>
            <a:cxnLst/>
            <a:rect l="l" t="t" r="r" b="b"/>
            <a:pathLst>
              <a:path w="16168" h="19335" extrusionOk="0">
                <a:moveTo>
                  <a:pt x="8689" y="0"/>
                </a:moveTo>
                <a:cubicBezTo>
                  <a:pt x="8048" y="0"/>
                  <a:pt x="7394" y="156"/>
                  <a:pt x="6742" y="489"/>
                </a:cubicBezTo>
                <a:cubicBezTo>
                  <a:pt x="1016" y="3409"/>
                  <a:pt x="0" y="15989"/>
                  <a:pt x="6048" y="18869"/>
                </a:cubicBezTo>
                <a:cubicBezTo>
                  <a:pt x="6715" y="19186"/>
                  <a:pt x="7421" y="19335"/>
                  <a:pt x="8135" y="19335"/>
                </a:cubicBezTo>
                <a:cubicBezTo>
                  <a:pt x="12031" y="19335"/>
                  <a:pt x="16168" y="14917"/>
                  <a:pt x="15529" y="9472"/>
                </a:cubicBezTo>
                <a:cubicBezTo>
                  <a:pt x="14896" y="4082"/>
                  <a:pt x="11964" y="0"/>
                  <a:pt x="86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2" name="Google Shape;3402;p36"/>
          <p:cNvGrpSpPr/>
          <p:nvPr/>
        </p:nvGrpSpPr>
        <p:grpSpPr>
          <a:xfrm>
            <a:off x="2062477" y="1531403"/>
            <a:ext cx="818727" cy="776076"/>
            <a:chOff x="2980062" y="2232804"/>
            <a:chExt cx="580081" cy="549940"/>
          </a:xfrm>
        </p:grpSpPr>
        <p:sp>
          <p:nvSpPr>
            <p:cNvPr id="3403" name="Google Shape;3403;p36"/>
            <p:cNvSpPr/>
            <p:nvPr/>
          </p:nvSpPr>
          <p:spPr>
            <a:xfrm>
              <a:off x="3144390" y="2380013"/>
              <a:ext cx="375183" cy="402731"/>
            </a:xfrm>
            <a:custGeom>
              <a:avLst/>
              <a:gdLst/>
              <a:ahLst/>
              <a:cxnLst/>
              <a:rect l="l" t="t" r="r" b="b"/>
              <a:pathLst>
                <a:path w="2016" h="2164" extrusionOk="0">
                  <a:moveTo>
                    <a:pt x="1990" y="1210"/>
                  </a:moveTo>
                  <a:cubicBezTo>
                    <a:pt x="2016" y="1031"/>
                    <a:pt x="1969" y="848"/>
                    <a:pt x="1862" y="700"/>
                  </a:cubicBezTo>
                  <a:cubicBezTo>
                    <a:pt x="1811" y="636"/>
                    <a:pt x="1753" y="579"/>
                    <a:pt x="1689" y="530"/>
                  </a:cubicBezTo>
                  <a:cubicBezTo>
                    <a:pt x="1610" y="470"/>
                    <a:pt x="1527" y="415"/>
                    <a:pt x="1442" y="363"/>
                  </a:cubicBezTo>
                  <a:cubicBezTo>
                    <a:pt x="1367" y="295"/>
                    <a:pt x="1291" y="233"/>
                    <a:pt x="1209" y="176"/>
                  </a:cubicBezTo>
                  <a:cubicBezTo>
                    <a:pt x="1143" y="129"/>
                    <a:pt x="1073" y="91"/>
                    <a:pt x="996" y="61"/>
                  </a:cubicBezTo>
                  <a:cubicBezTo>
                    <a:pt x="823" y="1"/>
                    <a:pt x="636" y="9"/>
                    <a:pt x="469" y="88"/>
                  </a:cubicBezTo>
                  <a:cubicBezTo>
                    <a:pt x="305" y="167"/>
                    <a:pt x="175" y="300"/>
                    <a:pt x="100" y="466"/>
                  </a:cubicBezTo>
                  <a:cubicBezTo>
                    <a:pt x="0" y="690"/>
                    <a:pt x="5" y="944"/>
                    <a:pt x="11" y="1187"/>
                  </a:cubicBezTo>
                  <a:lnTo>
                    <a:pt x="24" y="1728"/>
                  </a:lnTo>
                  <a:cubicBezTo>
                    <a:pt x="26" y="1848"/>
                    <a:pt x="51" y="1982"/>
                    <a:pt x="122" y="2063"/>
                  </a:cubicBezTo>
                  <a:cubicBezTo>
                    <a:pt x="124" y="2065"/>
                    <a:pt x="126" y="2067"/>
                    <a:pt x="126" y="2070"/>
                  </a:cubicBezTo>
                  <a:lnTo>
                    <a:pt x="130" y="2074"/>
                  </a:lnTo>
                  <a:cubicBezTo>
                    <a:pt x="132" y="2076"/>
                    <a:pt x="137" y="2080"/>
                    <a:pt x="141" y="2085"/>
                  </a:cubicBezTo>
                  <a:lnTo>
                    <a:pt x="141" y="2085"/>
                  </a:lnTo>
                  <a:cubicBezTo>
                    <a:pt x="143" y="2087"/>
                    <a:pt x="147" y="2089"/>
                    <a:pt x="152" y="2093"/>
                  </a:cubicBezTo>
                  <a:lnTo>
                    <a:pt x="158" y="2097"/>
                  </a:lnTo>
                  <a:lnTo>
                    <a:pt x="162" y="2102"/>
                  </a:lnTo>
                  <a:cubicBezTo>
                    <a:pt x="167" y="2104"/>
                    <a:pt x="171" y="2106"/>
                    <a:pt x="175" y="2108"/>
                  </a:cubicBezTo>
                  <a:lnTo>
                    <a:pt x="175" y="2108"/>
                  </a:lnTo>
                  <a:cubicBezTo>
                    <a:pt x="179" y="2110"/>
                    <a:pt x="184" y="2114"/>
                    <a:pt x="188" y="2114"/>
                  </a:cubicBezTo>
                  <a:lnTo>
                    <a:pt x="192" y="2116"/>
                  </a:lnTo>
                  <a:lnTo>
                    <a:pt x="199" y="2121"/>
                  </a:lnTo>
                  <a:cubicBezTo>
                    <a:pt x="297" y="2163"/>
                    <a:pt x="435" y="2146"/>
                    <a:pt x="548" y="2116"/>
                  </a:cubicBezTo>
                  <a:lnTo>
                    <a:pt x="1073" y="1971"/>
                  </a:lnTo>
                  <a:cubicBezTo>
                    <a:pt x="1308" y="1905"/>
                    <a:pt x="1553" y="1837"/>
                    <a:pt x="1734" y="1675"/>
                  </a:cubicBezTo>
                  <a:cubicBezTo>
                    <a:pt x="1871" y="1556"/>
                    <a:pt x="1960" y="1391"/>
                    <a:pt x="1990" y="1210"/>
                  </a:cubicBezTo>
                  <a:close/>
                </a:path>
              </a:pathLst>
            </a:custGeom>
            <a:solidFill>
              <a:srgbClr val="D6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3209898" y="2478834"/>
              <a:ext cx="18052" cy="21774"/>
            </a:xfrm>
            <a:custGeom>
              <a:avLst/>
              <a:gdLst/>
              <a:ahLst/>
              <a:cxnLst/>
              <a:rect l="l" t="t" r="r" b="b"/>
              <a:pathLst>
                <a:path w="97" h="117" extrusionOk="0">
                  <a:moveTo>
                    <a:pt x="68" y="73"/>
                  </a:moveTo>
                  <a:cubicBezTo>
                    <a:pt x="49" y="101"/>
                    <a:pt x="24" y="116"/>
                    <a:pt x="11" y="108"/>
                  </a:cubicBezTo>
                  <a:cubicBezTo>
                    <a:pt x="0" y="99"/>
                    <a:pt x="7" y="69"/>
                    <a:pt x="26" y="44"/>
                  </a:cubicBezTo>
                  <a:cubicBezTo>
                    <a:pt x="45" y="16"/>
                    <a:pt x="71" y="1"/>
                    <a:pt x="83" y="10"/>
                  </a:cubicBezTo>
                  <a:cubicBezTo>
                    <a:pt x="96" y="18"/>
                    <a:pt x="90" y="48"/>
                    <a:pt x="68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3175283" y="2572631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69" y="73"/>
                  </a:moveTo>
                  <a:cubicBezTo>
                    <a:pt x="50" y="100"/>
                    <a:pt x="24" y="115"/>
                    <a:pt x="11" y="107"/>
                  </a:cubicBezTo>
                  <a:cubicBezTo>
                    <a:pt x="1" y="96"/>
                    <a:pt x="7" y="69"/>
                    <a:pt x="26" y="41"/>
                  </a:cubicBezTo>
                  <a:cubicBezTo>
                    <a:pt x="45" y="15"/>
                    <a:pt x="73" y="0"/>
                    <a:pt x="84" y="9"/>
                  </a:cubicBezTo>
                  <a:cubicBezTo>
                    <a:pt x="97" y="17"/>
                    <a:pt x="90" y="47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3255865" y="2527036"/>
              <a:ext cx="17680" cy="21588"/>
            </a:xfrm>
            <a:custGeom>
              <a:avLst/>
              <a:gdLst/>
              <a:ahLst/>
              <a:cxnLst/>
              <a:rect l="l" t="t" r="r" b="b"/>
              <a:pathLst>
                <a:path w="95" h="116" extrusionOk="0">
                  <a:moveTo>
                    <a:pt x="69" y="73"/>
                  </a:moveTo>
                  <a:cubicBezTo>
                    <a:pt x="50" y="100"/>
                    <a:pt x="24" y="115"/>
                    <a:pt x="11" y="107"/>
                  </a:cubicBezTo>
                  <a:cubicBezTo>
                    <a:pt x="1" y="98"/>
                    <a:pt x="7" y="68"/>
                    <a:pt x="26" y="43"/>
                  </a:cubicBezTo>
                  <a:cubicBezTo>
                    <a:pt x="45" y="15"/>
                    <a:pt x="71" y="0"/>
                    <a:pt x="84" y="9"/>
                  </a:cubicBezTo>
                  <a:cubicBezTo>
                    <a:pt x="94" y="17"/>
                    <a:pt x="88" y="47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3177330" y="2672197"/>
              <a:ext cx="17680" cy="21588"/>
            </a:xfrm>
            <a:custGeom>
              <a:avLst/>
              <a:gdLst/>
              <a:ahLst/>
              <a:cxnLst/>
              <a:rect l="l" t="t" r="r" b="b"/>
              <a:pathLst>
                <a:path w="95" h="116" extrusionOk="0">
                  <a:moveTo>
                    <a:pt x="68" y="73"/>
                  </a:moveTo>
                  <a:cubicBezTo>
                    <a:pt x="49" y="101"/>
                    <a:pt x="24" y="116"/>
                    <a:pt x="11" y="107"/>
                  </a:cubicBezTo>
                  <a:cubicBezTo>
                    <a:pt x="0" y="99"/>
                    <a:pt x="7" y="69"/>
                    <a:pt x="26" y="43"/>
                  </a:cubicBezTo>
                  <a:cubicBezTo>
                    <a:pt x="45" y="15"/>
                    <a:pt x="71" y="1"/>
                    <a:pt x="83" y="9"/>
                  </a:cubicBezTo>
                  <a:cubicBezTo>
                    <a:pt x="94" y="18"/>
                    <a:pt x="88" y="47"/>
                    <a:pt x="68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3241163" y="2621391"/>
              <a:ext cx="18052" cy="21216"/>
            </a:xfrm>
            <a:custGeom>
              <a:avLst/>
              <a:gdLst/>
              <a:ahLst/>
              <a:cxnLst/>
              <a:rect l="l" t="t" r="r" b="b"/>
              <a:pathLst>
                <a:path w="97" h="114" extrusionOk="0">
                  <a:moveTo>
                    <a:pt x="69" y="73"/>
                  </a:moveTo>
                  <a:cubicBezTo>
                    <a:pt x="50" y="101"/>
                    <a:pt x="24" y="114"/>
                    <a:pt x="11" y="105"/>
                  </a:cubicBezTo>
                  <a:cubicBezTo>
                    <a:pt x="1" y="97"/>
                    <a:pt x="7" y="69"/>
                    <a:pt x="26" y="41"/>
                  </a:cubicBezTo>
                  <a:cubicBezTo>
                    <a:pt x="48" y="16"/>
                    <a:pt x="73" y="1"/>
                    <a:pt x="84" y="9"/>
                  </a:cubicBezTo>
                  <a:cubicBezTo>
                    <a:pt x="97" y="18"/>
                    <a:pt x="90" y="45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3219389" y="2717421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69" y="73"/>
                  </a:moveTo>
                  <a:cubicBezTo>
                    <a:pt x="49" y="101"/>
                    <a:pt x="24" y="116"/>
                    <a:pt x="11" y="105"/>
                  </a:cubicBezTo>
                  <a:cubicBezTo>
                    <a:pt x="0" y="97"/>
                    <a:pt x="7" y="69"/>
                    <a:pt x="26" y="41"/>
                  </a:cubicBezTo>
                  <a:cubicBezTo>
                    <a:pt x="45" y="16"/>
                    <a:pt x="71" y="1"/>
                    <a:pt x="83" y="9"/>
                  </a:cubicBezTo>
                  <a:cubicBezTo>
                    <a:pt x="96" y="18"/>
                    <a:pt x="88" y="48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3337937" y="2573748"/>
              <a:ext cx="17680" cy="21588"/>
            </a:xfrm>
            <a:custGeom>
              <a:avLst/>
              <a:gdLst/>
              <a:ahLst/>
              <a:cxnLst/>
              <a:rect l="l" t="t" r="r" b="b"/>
              <a:pathLst>
                <a:path w="95" h="116" extrusionOk="0">
                  <a:moveTo>
                    <a:pt x="69" y="73"/>
                  </a:moveTo>
                  <a:cubicBezTo>
                    <a:pt x="50" y="101"/>
                    <a:pt x="24" y="116"/>
                    <a:pt x="12" y="105"/>
                  </a:cubicBezTo>
                  <a:cubicBezTo>
                    <a:pt x="1" y="97"/>
                    <a:pt x="7" y="69"/>
                    <a:pt x="27" y="41"/>
                  </a:cubicBezTo>
                  <a:cubicBezTo>
                    <a:pt x="46" y="16"/>
                    <a:pt x="71" y="1"/>
                    <a:pt x="84" y="9"/>
                  </a:cubicBezTo>
                  <a:cubicBezTo>
                    <a:pt x="95" y="18"/>
                    <a:pt x="88" y="48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3283967" y="2666987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71" y="73"/>
                  </a:moveTo>
                  <a:cubicBezTo>
                    <a:pt x="50" y="101"/>
                    <a:pt x="24" y="116"/>
                    <a:pt x="14" y="107"/>
                  </a:cubicBezTo>
                  <a:cubicBezTo>
                    <a:pt x="1" y="99"/>
                    <a:pt x="7" y="69"/>
                    <a:pt x="29" y="43"/>
                  </a:cubicBezTo>
                  <a:cubicBezTo>
                    <a:pt x="48" y="16"/>
                    <a:pt x="73" y="1"/>
                    <a:pt x="86" y="9"/>
                  </a:cubicBezTo>
                  <a:cubicBezTo>
                    <a:pt x="97" y="18"/>
                    <a:pt x="91" y="48"/>
                    <a:pt x="71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3350406" y="2651540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68" y="75"/>
                  </a:moveTo>
                  <a:cubicBezTo>
                    <a:pt x="49" y="101"/>
                    <a:pt x="24" y="116"/>
                    <a:pt x="11" y="107"/>
                  </a:cubicBezTo>
                  <a:cubicBezTo>
                    <a:pt x="0" y="99"/>
                    <a:pt x="6" y="69"/>
                    <a:pt x="26" y="43"/>
                  </a:cubicBezTo>
                  <a:cubicBezTo>
                    <a:pt x="45" y="16"/>
                    <a:pt x="73" y="1"/>
                    <a:pt x="83" y="9"/>
                  </a:cubicBezTo>
                  <a:cubicBezTo>
                    <a:pt x="96" y="18"/>
                    <a:pt x="90" y="48"/>
                    <a:pt x="68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3293644" y="2719840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68" y="75"/>
                  </a:moveTo>
                  <a:cubicBezTo>
                    <a:pt x="49" y="101"/>
                    <a:pt x="24" y="116"/>
                    <a:pt x="11" y="107"/>
                  </a:cubicBezTo>
                  <a:cubicBezTo>
                    <a:pt x="0" y="99"/>
                    <a:pt x="7" y="71"/>
                    <a:pt x="26" y="43"/>
                  </a:cubicBezTo>
                  <a:cubicBezTo>
                    <a:pt x="47" y="15"/>
                    <a:pt x="73" y="0"/>
                    <a:pt x="83" y="9"/>
                  </a:cubicBezTo>
                  <a:cubicBezTo>
                    <a:pt x="96" y="18"/>
                    <a:pt x="88" y="47"/>
                    <a:pt x="68" y="75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3443643" y="2651912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69" y="73"/>
                  </a:moveTo>
                  <a:cubicBezTo>
                    <a:pt x="49" y="101"/>
                    <a:pt x="24" y="116"/>
                    <a:pt x="11" y="107"/>
                  </a:cubicBezTo>
                  <a:cubicBezTo>
                    <a:pt x="0" y="99"/>
                    <a:pt x="7" y="69"/>
                    <a:pt x="26" y="41"/>
                  </a:cubicBezTo>
                  <a:cubicBezTo>
                    <a:pt x="47" y="16"/>
                    <a:pt x="71" y="1"/>
                    <a:pt x="83" y="9"/>
                  </a:cubicBezTo>
                  <a:cubicBezTo>
                    <a:pt x="96" y="18"/>
                    <a:pt x="90" y="48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3440479" y="2568537"/>
              <a:ext cx="18052" cy="21774"/>
            </a:xfrm>
            <a:custGeom>
              <a:avLst/>
              <a:gdLst/>
              <a:ahLst/>
              <a:cxnLst/>
              <a:rect l="l" t="t" r="r" b="b"/>
              <a:pathLst>
                <a:path w="97" h="117" extrusionOk="0">
                  <a:moveTo>
                    <a:pt x="71" y="73"/>
                  </a:moveTo>
                  <a:cubicBezTo>
                    <a:pt x="49" y="101"/>
                    <a:pt x="24" y="116"/>
                    <a:pt x="13" y="108"/>
                  </a:cubicBezTo>
                  <a:cubicBezTo>
                    <a:pt x="0" y="97"/>
                    <a:pt x="7" y="69"/>
                    <a:pt x="28" y="41"/>
                  </a:cubicBezTo>
                  <a:cubicBezTo>
                    <a:pt x="47" y="16"/>
                    <a:pt x="73" y="1"/>
                    <a:pt x="83" y="9"/>
                  </a:cubicBezTo>
                  <a:cubicBezTo>
                    <a:pt x="96" y="18"/>
                    <a:pt x="90" y="48"/>
                    <a:pt x="71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3378135" y="2694902"/>
              <a:ext cx="18052" cy="21588"/>
            </a:xfrm>
            <a:custGeom>
              <a:avLst/>
              <a:gdLst/>
              <a:ahLst/>
              <a:cxnLst/>
              <a:rect l="l" t="t" r="r" b="b"/>
              <a:pathLst>
                <a:path w="97" h="116" extrusionOk="0">
                  <a:moveTo>
                    <a:pt x="71" y="73"/>
                  </a:moveTo>
                  <a:cubicBezTo>
                    <a:pt x="52" y="100"/>
                    <a:pt x="26" y="115"/>
                    <a:pt x="13" y="107"/>
                  </a:cubicBezTo>
                  <a:cubicBezTo>
                    <a:pt x="0" y="96"/>
                    <a:pt x="7" y="68"/>
                    <a:pt x="28" y="41"/>
                  </a:cubicBezTo>
                  <a:cubicBezTo>
                    <a:pt x="47" y="15"/>
                    <a:pt x="73" y="0"/>
                    <a:pt x="86" y="9"/>
                  </a:cubicBezTo>
                  <a:cubicBezTo>
                    <a:pt x="96" y="17"/>
                    <a:pt x="90" y="47"/>
                    <a:pt x="71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3330120" y="2501167"/>
              <a:ext cx="18052" cy="21216"/>
            </a:xfrm>
            <a:custGeom>
              <a:avLst/>
              <a:gdLst/>
              <a:ahLst/>
              <a:cxnLst/>
              <a:rect l="l" t="t" r="r" b="b"/>
              <a:pathLst>
                <a:path w="97" h="114" extrusionOk="0">
                  <a:moveTo>
                    <a:pt x="71" y="73"/>
                  </a:moveTo>
                  <a:cubicBezTo>
                    <a:pt x="49" y="98"/>
                    <a:pt x="24" y="113"/>
                    <a:pt x="13" y="105"/>
                  </a:cubicBezTo>
                  <a:cubicBezTo>
                    <a:pt x="0" y="96"/>
                    <a:pt x="7" y="69"/>
                    <a:pt x="28" y="41"/>
                  </a:cubicBezTo>
                  <a:cubicBezTo>
                    <a:pt x="47" y="13"/>
                    <a:pt x="73" y="0"/>
                    <a:pt x="86" y="9"/>
                  </a:cubicBezTo>
                  <a:cubicBezTo>
                    <a:pt x="96" y="17"/>
                    <a:pt x="90" y="45"/>
                    <a:pt x="71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3303135" y="2438450"/>
              <a:ext cx="18052" cy="21216"/>
            </a:xfrm>
            <a:custGeom>
              <a:avLst/>
              <a:gdLst/>
              <a:ahLst/>
              <a:cxnLst/>
              <a:rect l="l" t="t" r="r" b="b"/>
              <a:pathLst>
                <a:path w="97" h="114" extrusionOk="0">
                  <a:moveTo>
                    <a:pt x="69" y="73"/>
                  </a:moveTo>
                  <a:cubicBezTo>
                    <a:pt x="49" y="99"/>
                    <a:pt x="24" y="113"/>
                    <a:pt x="11" y="105"/>
                  </a:cubicBezTo>
                  <a:cubicBezTo>
                    <a:pt x="0" y="96"/>
                    <a:pt x="7" y="69"/>
                    <a:pt x="26" y="41"/>
                  </a:cubicBezTo>
                  <a:cubicBezTo>
                    <a:pt x="47" y="13"/>
                    <a:pt x="73" y="0"/>
                    <a:pt x="83" y="9"/>
                  </a:cubicBezTo>
                  <a:cubicBezTo>
                    <a:pt x="96" y="18"/>
                    <a:pt x="90" y="45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3228881" y="2405881"/>
              <a:ext cx="17680" cy="21588"/>
            </a:xfrm>
            <a:custGeom>
              <a:avLst/>
              <a:gdLst/>
              <a:ahLst/>
              <a:cxnLst/>
              <a:rect l="l" t="t" r="r" b="b"/>
              <a:pathLst>
                <a:path w="95" h="116" extrusionOk="0">
                  <a:moveTo>
                    <a:pt x="69" y="73"/>
                  </a:moveTo>
                  <a:cubicBezTo>
                    <a:pt x="50" y="101"/>
                    <a:pt x="24" y="116"/>
                    <a:pt x="11" y="105"/>
                  </a:cubicBezTo>
                  <a:cubicBezTo>
                    <a:pt x="0" y="97"/>
                    <a:pt x="7" y="69"/>
                    <a:pt x="26" y="41"/>
                  </a:cubicBezTo>
                  <a:cubicBezTo>
                    <a:pt x="45" y="16"/>
                    <a:pt x="71" y="1"/>
                    <a:pt x="84" y="9"/>
                  </a:cubicBezTo>
                  <a:cubicBezTo>
                    <a:pt x="94" y="18"/>
                    <a:pt x="88" y="47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3160953" y="2497631"/>
              <a:ext cx="17680" cy="21588"/>
            </a:xfrm>
            <a:custGeom>
              <a:avLst/>
              <a:gdLst/>
              <a:ahLst/>
              <a:cxnLst/>
              <a:rect l="l" t="t" r="r" b="b"/>
              <a:pathLst>
                <a:path w="95" h="116" extrusionOk="0">
                  <a:moveTo>
                    <a:pt x="69" y="73"/>
                  </a:moveTo>
                  <a:cubicBezTo>
                    <a:pt x="50" y="100"/>
                    <a:pt x="24" y="115"/>
                    <a:pt x="11" y="107"/>
                  </a:cubicBezTo>
                  <a:cubicBezTo>
                    <a:pt x="1" y="96"/>
                    <a:pt x="7" y="68"/>
                    <a:pt x="26" y="43"/>
                  </a:cubicBezTo>
                  <a:cubicBezTo>
                    <a:pt x="46" y="15"/>
                    <a:pt x="71" y="0"/>
                    <a:pt x="84" y="9"/>
                  </a:cubicBezTo>
                  <a:cubicBezTo>
                    <a:pt x="95" y="17"/>
                    <a:pt x="88" y="47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3393209" y="2490745"/>
              <a:ext cx="17680" cy="21774"/>
            </a:xfrm>
            <a:custGeom>
              <a:avLst/>
              <a:gdLst/>
              <a:ahLst/>
              <a:cxnLst/>
              <a:rect l="l" t="t" r="r" b="b"/>
              <a:pathLst>
                <a:path w="95" h="117" extrusionOk="0">
                  <a:moveTo>
                    <a:pt x="69" y="73"/>
                  </a:moveTo>
                  <a:cubicBezTo>
                    <a:pt x="49" y="101"/>
                    <a:pt x="24" y="116"/>
                    <a:pt x="11" y="108"/>
                  </a:cubicBezTo>
                  <a:cubicBezTo>
                    <a:pt x="0" y="97"/>
                    <a:pt x="7" y="69"/>
                    <a:pt x="26" y="41"/>
                  </a:cubicBezTo>
                  <a:cubicBezTo>
                    <a:pt x="45" y="16"/>
                    <a:pt x="71" y="1"/>
                    <a:pt x="84" y="9"/>
                  </a:cubicBezTo>
                  <a:cubicBezTo>
                    <a:pt x="94" y="18"/>
                    <a:pt x="88" y="48"/>
                    <a:pt x="69" y="73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3309091" y="2286402"/>
              <a:ext cx="251052" cy="207879"/>
            </a:xfrm>
            <a:custGeom>
              <a:avLst/>
              <a:gdLst/>
              <a:ahLst/>
              <a:cxnLst/>
              <a:rect l="l" t="t" r="r" b="b"/>
              <a:pathLst>
                <a:path w="1349" h="1117" extrusionOk="0">
                  <a:moveTo>
                    <a:pt x="37" y="436"/>
                  </a:moveTo>
                  <a:cubicBezTo>
                    <a:pt x="15" y="382"/>
                    <a:pt x="5" y="327"/>
                    <a:pt x="2" y="272"/>
                  </a:cubicBezTo>
                  <a:cubicBezTo>
                    <a:pt x="0" y="176"/>
                    <a:pt x="54" y="82"/>
                    <a:pt x="101" y="1"/>
                  </a:cubicBezTo>
                  <a:cubicBezTo>
                    <a:pt x="130" y="222"/>
                    <a:pt x="256" y="421"/>
                    <a:pt x="442" y="544"/>
                  </a:cubicBezTo>
                  <a:cubicBezTo>
                    <a:pt x="412" y="523"/>
                    <a:pt x="393" y="491"/>
                    <a:pt x="388" y="455"/>
                  </a:cubicBezTo>
                  <a:cubicBezTo>
                    <a:pt x="359" y="308"/>
                    <a:pt x="393" y="152"/>
                    <a:pt x="480" y="31"/>
                  </a:cubicBezTo>
                  <a:cubicBezTo>
                    <a:pt x="476" y="227"/>
                    <a:pt x="527" y="421"/>
                    <a:pt x="625" y="591"/>
                  </a:cubicBezTo>
                  <a:cubicBezTo>
                    <a:pt x="632" y="602"/>
                    <a:pt x="640" y="613"/>
                    <a:pt x="651" y="623"/>
                  </a:cubicBezTo>
                  <a:cubicBezTo>
                    <a:pt x="664" y="632"/>
                    <a:pt x="678" y="636"/>
                    <a:pt x="693" y="638"/>
                  </a:cubicBezTo>
                  <a:cubicBezTo>
                    <a:pt x="794" y="651"/>
                    <a:pt x="892" y="615"/>
                    <a:pt x="986" y="579"/>
                  </a:cubicBezTo>
                  <a:cubicBezTo>
                    <a:pt x="1067" y="551"/>
                    <a:pt x="1148" y="515"/>
                    <a:pt x="1222" y="472"/>
                  </a:cubicBezTo>
                  <a:cubicBezTo>
                    <a:pt x="1165" y="630"/>
                    <a:pt x="1030" y="747"/>
                    <a:pt x="866" y="781"/>
                  </a:cubicBezTo>
                  <a:cubicBezTo>
                    <a:pt x="902" y="813"/>
                    <a:pt x="949" y="832"/>
                    <a:pt x="998" y="839"/>
                  </a:cubicBezTo>
                  <a:cubicBezTo>
                    <a:pt x="1116" y="858"/>
                    <a:pt x="1237" y="845"/>
                    <a:pt x="1348" y="800"/>
                  </a:cubicBezTo>
                  <a:cubicBezTo>
                    <a:pt x="1337" y="805"/>
                    <a:pt x="1323" y="843"/>
                    <a:pt x="1314" y="854"/>
                  </a:cubicBezTo>
                  <a:cubicBezTo>
                    <a:pt x="1299" y="875"/>
                    <a:pt x="1284" y="898"/>
                    <a:pt x="1267" y="920"/>
                  </a:cubicBezTo>
                  <a:cubicBezTo>
                    <a:pt x="1235" y="965"/>
                    <a:pt x="1197" y="1003"/>
                    <a:pt x="1154" y="1037"/>
                  </a:cubicBezTo>
                  <a:cubicBezTo>
                    <a:pt x="1071" y="1095"/>
                    <a:pt x="969" y="1116"/>
                    <a:pt x="870" y="1099"/>
                  </a:cubicBezTo>
                  <a:cubicBezTo>
                    <a:pt x="670" y="1067"/>
                    <a:pt x="482" y="982"/>
                    <a:pt x="327" y="854"/>
                  </a:cubicBezTo>
                  <a:cubicBezTo>
                    <a:pt x="196" y="741"/>
                    <a:pt x="98" y="598"/>
                    <a:pt x="37" y="438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2980062" y="2360286"/>
              <a:ext cx="389140" cy="409803"/>
            </a:xfrm>
            <a:custGeom>
              <a:avLst/>
              <a:gdLst/>
              <a:ahLst/>
              <a:cxnLst/>
              <a:rect l="l" t="t" r="r" b="b"/>
              <a:pathLst>
                <a:path w="2091" h="2202" extrusionOk="0">
                  <a:moveTo>
                    <a:pt x="1933" y="284"/>
                  </a:moveTo>
                  <a:cubicBezTo>
                    <a:pt x="1824" y="139"/>
                    <a:pt x="1662" y="39"/>
                    <a:pt x="1483" y="11"/>
                  </a:cubicBezTo>
                  <a:cubicBezTo>
                    <a:pt x="1401" y="0"/>
                    <a:pt x="1320" y="0"/>
                    <a:pt x="1239" y="11"/>
                  </a:cubicBezTo>
                  <a:cubicBezTo>
                    <a:pt x="1141" y="22"/>
                    <a:pt x="1043" y="41"/>
                    <a:pt x="947" y="64"/>
                  </a:cubicBezTo>
                  <a:cubicBezTo>
                    <a:pt x="847" y="69"/>
                    <a:pt x="749" y="77"/>
                    <a:pt x="651" y="94"/>
                  </a:cubicBezTo>
                  <a:cubicBezTo>
                    <a:pt x="570" y="105"/>
                    <a:pt x="493" y="128"/>
                    <a:pt x="418" y="160"/>
                  </a:cubicBezTo>
                  <a:cubicBezTo>
                    <a:pt x="254" y="237"/>
                    <a:pt x="126" y="378"/>
                    <a:pt x="62" y="548"/>
                  </a:cubicBezTo>
                  <a:cubicBezTo>
                    <a:pt x="0" y="719"/>
                    <a:pt x="0" y="907"/>
                    <a:pt x="64" y="1077"/>
                  </a:cubicBezTo>
                  <a:cubicBezTo>
                    <a:pt x="147" y="1308"/>
                    <a:pt x="329" y="1485"/>
                    <a:pt x="506" y="1655"/>
                  </a:cubicBezTo>
                  <a:lnTo>
                    <a:pt x="894" y="2031"/>
                  </a:lnTo>
                  <a:cubicBezTo>
                    <a:pt x="979" y="2114"/>
                    <a:pt x="1092" y="2191"/>
                    <a:pt x="1199" y="2201"/>
                  </a:cubicBezTo>
                  <a:lnTo>
                    <a:pt x="1207" y="2201"/>
                  </a:lnTo>
                  <a:lnTo>
                    <a:pt x="1229" y="2201"/>
                  </a:lnTo>
                  <a:cubicBezTo>
                    <a:pt x="1233" y="2201"/>
                    <a:pt x="1237" y="2201"/>
                    <a:pt x="1242" y="2201"/>
                  </a:cubicBezTo>
                  <a:cubicBezTo>
                    <a:pt x="1244" y="2201"/>
                    <a:pt x="1246" y="2201"/>
                    <a:pt x="1248" y="2201"/>
                  </a:cubicBezTo>
                  <a:lnTo>
                    <a:pt x="1256" y="2201"/>
                  </a:lnTo>
                  <a:lnTo>
                    <a:pt x="1269" y="2199"/>
                  </a:lnTo>
                  <a:lnTo>
                    <a:pt x="1269" y="2199"/>
                  </a:lnTo>
                  <a:lnTo>
                    <a:pt x="1284" y="2195"/>
                  </a:lnTo>
                  <a:lnTo>
                    <a:pt x="1288" y="2193"/>
                  </a:lnTo>
                  <a:lnTo>
                    <a:pt x="1295" y="2191"/>
                  </a:lnTo>
                  <a:cubicBezTo>
                    <a:pt x="1395" y="2152"/>
                    <a:pt x="1483" y="2045"/>
                    <a:pt x="1540" y="1943"/>
                  </a:cubicBezTo>
                  <a:lnTo>
                    <a:pt x="1811" y="1472"/>
                  </a:lnTo>
                  <a:cubicBezTo>
                    <a:pt x="1933" y="1261"/>
                    <a:pt x="2058" y="1041"/>
                    <a:pt x="2075" y="796"/>
                  </a:cubicBezTo>
                  <a:cubicBezTo>
                    <a:pt x="2090" y="615"/>
                    <a:pt x="2039" y="433"/>
                    <a:pt x="1933" y="284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3041475" y="2526477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61"/>
                  </a:moveTo>
                  <a:cubicBezTo>
                    <a:pt x="63" y="93"/>
                    <a:pt x="56" y="120"/>
                    <a:pt x="41" y="122"/>
                  </a:cubicBezTo>
                  <a:cubicBezTo>
                    <a:pt x="26" y="125"/>
                    <a:pt x="12" y="99"/>
                    <a:pt x="7" y="67"/>
                  </a:cubicBezTo>
                  <a:cubicBezTo>
                    <a:pt x="1" y="33"/>
                    <a:pt x="9" y="5"/>
                    <a:pt x="24" y="3"/>
                  </a:cubicBezTo>
                  <a:cubicBezTo>
                    <a:pt x="39" y="1"/>
                    <a:pt x="54" y="26"/>
                    <a:pt x="58" y="6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3082790" y="2617483"/>
              <a:ext cx="11724" cy="23077"/>
            </a:xfrm>
            <a:custGeom>
              <a:avLst/>
              <a:gdLst/>
              <a:ahLst/>
              <a:cxnLst/>
              <a:rect l="l" t="t" r="r" b="b"/>
              <a:pathLst>
                <a:path w="63" h="124" extrusionOk="0">
                  <a:moveTo>
                    <a:pt x="58" y="60"/>
                  </a:moveTo>
                  <a:cubicBezTo>
                    <a:pt x="63" y="92"/>
                    <a:pt x="54" y="120"/>
                    <a:pt x="39" y="122"/>
                  </a:cubicBezTo>
                  <a:cubicBezTo>
                    <a:pt x="24" y="124"/>
                    <a:pt x="9" y="100"/>
                    <a:pt x="5" y="66"/>
                  </a:cubicBezTo>
                  <a:cubicBezTo>
                    <a:pt x="1" y="34"/>
                    <a:pt x="9" y="5"/>
                    <a:pt x="22" y="2"/>
                  </a:cubicBezTo>
                  <a:cubicBezTo>
                    <a:pt x="37" y="0"/>
                    <a:pt x="52" y="26"/>
                    <a:pt x="58" y="6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3108286" y="2528524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60"/>
                  </a:moveTo>
                  <a:cubicBezTo>
                    <a:pt x="62" y="92"/>
                    <a:pt x="53" y="120"/>
                    <a:pt x="39" y="122"/>
                  </a:cubicBezTo>
                  <a:cubicBezTo>
                    <a:pt x="26" y="124"/>
                    <a:pt x="9" y="99"/>
                    <a:pt x="4" y="67"/>
                  </a:cubicBezTo>
                  <a:cubicBezTo>
                    <a:pt x="0" y="33"/>
                    <a:pt x="9" y="5"/>
                    <a:pt x="21" y="3"/>
                  </a:cubicBezTo>
                  <a:cubicBezTo>
                    <a:pt x="36" y="1"/>
                    <a:pt x="53" y="28"/>
                    <a:pt x="58" y="6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3153881" y="2687272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58"/>
                  </a:moveTo>
                  <a:cubicBezTo>
                    <a:pt x="62" y="92"/>
                    <a:pt x="54" y="120"/>
                    <a:pt x="39" y="122"/>
                  </a:cubicBezTo>
                  <a:cubicBezTo>
                    <a:pt x="24" y="124"/>
                    <a:pt x="9" y="99"/>
                    <a:pt x="5" y="67"/>
                  </a:cubicBezTo>
                  <a:cubicBezTo>
                    <a:pt x="0" y="33"/>
                    <a:pt x="9" y="5"/>
                    <a:pt x="24" y="3"/>
                  </a:cubicBezTo>
                  <a:cubicBezTo>
                    <a:pt x="37" y="1"/>
                    <a:pt x="54" y="28"/>
                    <a:pt x="58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3163745" y="2606316"/>
              <a:ext cx="11724" cy="22891"/>
            </a:xfrm>
            <a:custGeom>
              <a:avLst/>
              <a:gdLst/>
              <a:ahLst/>
              <a:cxnLst/>
              <a:rect l="l" t="t" r="r" b="b"/>
              <a:pathLst>
                <a:path w="63" h="123" extrusionOk="0">
                  <a:moveTo>
                    <a:pt x="58" y="58"/>
                  </a:moveTo>
                  <a:cubicBezTo>
                    <a:pt x="63" y="90"/>
                    <a:pt x="54" y="120"/>
                    <a:pt x="41" y="122"/>
                  </a:cubicBezTo>
                  <a:cubicBezTo>
                    <a:pt x="26" y="122"/>
                    <a:pt x="11" y="99"/>
                    <a:pt x="5" y="65"/>
                  </a:cubicBezTo>
                  <a:cubicBezTo>
                    <a:pt x="1" y="33"/>
                    <a:pt x="9" y="3"/>
                    <a:pt x="24" y="3"/>
                  </a:cubicBezTo>
                  <a:cubicBezTo>
                    <a:pt x="37" y="1"/>
                    <a:pt x="54" y="24"/>
                    <a:pt x="58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3215853" y="2690064"/>
              <a:ext cx="11166" cy="23263"/>
            </a:xfrm>
            <a:custGeom>
              <a:avLst/>
              <a:gdLst/>
              <a:ahLst/>
              <a:cxnLst/>
              <a:rect l="l" t="t" r="r" b="b"/>
              <a:pathLst>
                <a:path w="60" h="125" extrusionOk="0">
                  <a:moveTo>
                    <a:pt x="56" y="58"/>
                  </a:moveTo>
                  <a:cubicBezTo>
                    <a:pt x="60" y="92"/>
                    <a:pt x="53" y="120"/>
                    <a:pt x="39" y="122"/>
                  </a:cubicBezTo>
                  <a:cubicBezTo>
                    <a:pt x="24" y="124"/>
                    <a:pt x="9" y="99"/>
                    <a:pt x="4" y="67"/>
                  </a:cubicBezTo>
                  <a:cubicBezTo>
                    <a:pt x="0" y="33"/>
                    <a:pt x="7" y="5"/>
                    <a:pt x="21" y="3"/>
                  </a:cubicBezTo>
                  <a:cubicBezTo>
                    <a:pt x="36" y="1"/>
                    <a:pt x="51" y="26"/>
                    <a:pt x="56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3199104" y="2504331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60"/>
                  </a:moveTo>
                  <a:cubicBezTo>
                    <a:pt x="62" y="92"/>
                    <a:pt x="56" y="120"/>
                    <a:pt x="41" y="122"/>
                  </a:cubicBezTo>
                  <a:cubicBezTo>
                    <a:pt x="26" y="124"/>
                    <a:pt x="11" y="99"/>
                    <a:pt x="5" y="67"/>
                  </a:cubicBezTo>
                  <a:cubicBezTo>
                    <a:pt x="1" y="35"/>
                    <a:pt x="9" y="5"/>
                    <a:pt x="24" y="3"/>
                  </a:cubicBezTo>
                  <a:cubicBezTo>
                    <a:pt x="39" y="0"/>
                    <a:pt x="54" y="26"/>
                    <a:pt x="58" y="6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3226833" y="2608736"/>
              <a:ext cx="11352" cy="23263"/>
            </a:xfrm>
            <a:custGeom>
              <a:avLst/>
              <a:gdLst/>
              <a:ahLst/>
              <a:cxnLst/>
              <a:rect l="l" t="t" r="r" b="b"/>
              <a:pathLst>
                <a:path w="61" h="125" extrusionOk="0">
                  <a:moveTo>
                    <a:pt x="56" y="58"/>
                  </a:moveTo>
                  <a:cubicBezTo>
                    <a:pt x="61" y="92"/>
                    <a:pt x="54" y="120"/>
                    <a:pt x="39" y="122"/>
                  </a:cubicBezTo>
                  <a:cubicBezTo>
                    <a:pt x="24" y="124"/>
                    <a:pt x="9" y="98"/>
                    <a:pt x="5" y="64"/>
                  </a:cubicBezTo>
                  <a:cubicBezTo>
                    <a:pt x="1" y="32"/>
                    <a:pt x="7" y="5"/>
                    <a:pt x="22" y="2"/>
                  </a:cubicBezTo>
                  <a:cubicBezTo>
                    <a:pt x="37" y="0"/>
                    <a:pt x="52" y="26"/>
                    <a:pt x="56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3262937" y="2551601"/>
              <a:ext cx="11724" cy="22705"/>
            </a:xfrm>
            <a:custGeom>
              <a:avLst/>
              <a:gdLst/>
              <a:ahLst/>
              <a:cxnLst/>
              <a:rect l="l" t="t" r="r" b="b"/>
              <a:pathLst>
                <a:path w="63" h="122" extrusionOk="0">
                  <a:moveTo>
                    <a:pt x="58" y="58"/>
                  </a:moveTo>
                  <a:cubicBezTo>
                    <a:pt x="63" y="90"/>
                    <a:pt x="54" y="118"/>
                    <a:pt x="39" y="120"/>
                  </a:cubicBezTo>
                  <a:cubicBezTo>
                    <a:pt x="26" y="122"/>
                    <a:pt x="9" y="98"/>
                    <a:pt x="5" y="64"/>
                  </a:cubicBezTo>
                  <a:cubicBezTo>
                    <a:pt x="1" y="32"/>
                    <a:pt x="7" y="2"/>
                    <a:pt x="22" y="0"/>
                  </a:cubicBezTo>
                  <a:cubicBezTo>
                    <a:pt x="37" y="0"/>
                    <a:pt x="54" y="24"/>
                    <a:pt x="58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3270568" y="2639629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60"/>
                  </a:moveTo>
                  <a:cubicBezTo>
                    <a:pt x="62" y="92"/>
                    <a:pt x="54" y="120"/>
                    <a:pt x="39" y="122"/>
                  </a:cubicBezTo>
                  <a:cubicBezTo>
                    <a:pt x="24" y="124"/>
                    <a:pt x="9" y="101"/>
                    <a:pt x="5" y="67"/>
                  </a:cubicBezTo>
                  <a:cubicBezTo>
                    <a:pt x="0" y="35"/>
                    <a:pt x="7" y="5"/>
                    <a:pt x="22" y="3"/>
                  </a:cubicBezTo>
                  <a:cubicBezTo>
                    <a:pt x="37" y="1"/>
                    <a:pt x="52" y="26"/>
                    <a:pt x="58" y="6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3329748" y="2486092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58"/>
                  </a:moveTo>
                  <a:cubicBezTo>
                    <a:pt x="62" y="92"/>
                    <a:pt x="54" y="120"/>
                    <a:pt x="39" y="122"/>
                  </a:cubicBezTo>
                  <a:cubicBezTo>
                    <a:pt x="26" y="124"/>
                    <a:pt x="9" y="98"/>
                    <a:pt x="4" y="66"/>
                  </a:cubicBezTo>
                  <a:cubicBezTo>
                    <a:pt x="0" y="32"/>
                    <a:pt x="9" y="5"/>
                    <a:pt x="24" y="2"/>
                  </a:cubicBezTo>
                  <a:cubicBezTo>
                    <a:pt x="36" y="0"/>
                    <a:pt x="54" y="26"/>
                    <a:pt x="58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3268893" y="2428958"/>
              <a:ext cx="11724" cy="23077"/>
            </a:xfrm>
            <a:custGeom>
              <a:avLst/>
              <a:gdLst/>
              <a:ahLst/>
              <a:cxnLst/>
              <a:rect l="l" t="t" r="r" b="b"/>
              <a:pathLst>
                <a:path w="63" h="124" extrusionOk="0">
                  <a:moveTo>
                    <a:pt x="58" y="58"/>
                  </a:moveTo>
                  <a:cubicBezTo>
                    <a:pt x="63" y="90"/>
                    <a:pt x="56" y="120"/>
                    <a:pt x="41" y="122"/>
                  </a:cubicBezTo>
                  <a:cubicBezTo>
                    <a:pt x="26" y="124"/>
                    <a:pt x="9" y="98"/>
                    <a:pt x="5" y="64"/>
                  </a:cubicBezTo>
                  <a:cubicBezTo>
                    <a:pt x="1" y="32"/>
                    <a:pt x="9" y="5"/>
                    <a:pt x="24" y="2"/>
                  </a:cubicBezTo>
                  <a:cubicBezTo>
                    <a:pt x="39" y="0"/>
                    <a:pt x="54" y="24"/>
                    <a:pt x="58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3312999" y="2562209"/>
              <a:ext cx="12097" cy="23263"/>
            </a:xfrm>
            <a:custGeom>
              <a:avLst/>
              <a:gdLst/>
              <a:ahLst/>
              <a:cxnLst/>
              <a:rect l="l" t="t" r="r" b="b"/>
              <a:pathLst>
                <a:path w="65" h="125" extrusionOk="0">
                  <a:moveTo>
                    <a:pt x="60" y="61"/>
                  </a:moveTo>
                  <a:cubicBezTo>
                    <a:pt x="65" y="93"/>
                    <a:pt x="56" y="120"/>
                    <a:pt x="41" y="122"/>
                  </a:cubicBezTo>
                  <a:cubicBezTo>
                    <a:pt x="26" y="125"/>
                    <a:pt x="11" y="101"/>
                    <a:pt x="7" y="67"/>
                  </a:cubicBezTo>
                  <a:cubicBezTo>
                    <a:pt x="1" y="35"/>
                    <a:pt x="9" y="5"/>
                    <a:pt x="24" y="3"/>
                  </a:cubicBezTo>
                  <a:cubicBezTo>
                    <a:pt x="39" y="1"/>
                    <a:pt x="54" y="26"/>
                    <a:pt x="60" y="6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3142715" y="2457805"/>
              <a:ext cx="12097" cy="23263"/>
            </a:xfrm>
            <a:custGeom>
              <a:avLst/>
              <a:gdLst/>
              <a:ahLst/>
              <a:cxnLst/>
              <a:rect l="l" t="t" r="r" b="b"/>
              <a:pathLst>
                <a:path w="65" h="125" extrusionOk="0">
                  <a:moveTo>
                    <a:pt x="58" y="59"/>
                  </a:moveTo>
                  <a:cubicBezTo>
                    <a:pt x="65" y="93"/>
                    <a:pt x="56" y="120"/>
                    <a:pt x="41" y="123"/>
                  </a:cubicBezTo>
                  <a:cubicBezTo>
                    <a:pt x="26" y="125"/>
                    <a:pt x="11" y="99"/>
                    <a:pt x="7" y="67"/>
                  </a:cubicBezTo>
                  <a:cubicBezTo>
                    <a:pt x="1" y="33"/>
                    <a:pt x="9" y="5"/>
                    <a:pt x="24" y="3"/>
                  </a:cubicBezTo>
                  <a:cubicBezTo>
                    <a:pt x="39" y="1"/>
                    <a:pt x="54" y="27"/>
                    <a:pt x="58" y="59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3079626" y="2432122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8" y="60"/>
                  </a:moveTo>
                  <a:cubicBezTo>
                    <a:pt x="62" y="92"/>
                    <a:pt x="54" y="120"/>
                    <a:pt x="41" y="122"/>
                  </a:cubicBezTo>
                  <a:cubicBezTo>
                    <a:pt x="26" y="124"/>
                    <a:pt x="11" y="98"/>
                    <a:pt x="5" y="66"/>
                  </a:cubicBezTo>
                  <a:cubicBezTo>
                    <a:pt x="1" y="32"/>
                    <a:pt x="9" y="5"/>
                    <a:pt x="24" y="2"/>
                  </a:cubicBezTo>
                  <a:cubicBezTo>
                    <a:pt x="39" y="0"/>
                    <a:pt x="54" y="26"/>
                    <a:pt x="58" y="6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3003883" y="2461154"/>
              <a:ext cx="11724" cy="23077"/>
            </a:xfrm>
            <a:custGeom>
              <a:avLst/>
              <a:gdLst/>
              <a:ahLst/>
              <a:cxnLst/>
              <a:rect l="l" t="t" r="r" b="b"/>
              <a:pathLst>
                <a:path w="63" h="124" extrusionOk="0">
                  <a:moveTo>
                    <a:pt x="58" y="60"/>
                  </a:moveTo>
                  <a:cubicBezTo>
                    <a:pt x="62" y="92"/>
                    <a:pt x="56" y="122"/>
                    <a:pt x="41" y="122"/>
                  </a:cubicBezTo>
                  <a:cubicBezTo>
                    <a:pt x="26" y="124"/>
                    <a:pt x="11" y="100"/>
                    <a:pt x="7" y="66"/>
                  </a:cubicBezTo>
                  <a:cubicBezTo>
                    <a:pt x="0" y="34"/>
                    <a:pt x="9" y="4"/>
                    <a:pt x="24" y="2"/>
                  </a:cubicBezTo>
                  <a:cubicBezTo>
                    <a:pt x="39" y="0"/>
                    <a:pt x="54" y="26"/>
                    <a:pt x="58" y="6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3020074" y="2574120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6" y="58"/>
                  </a:moveTo>
                  <a:cubicBezTo>
                    <a:pt x="63" y="92"/>
                    <a:pt x="54" y="120"/>
                    <a:pt x="39" y="122"/>
                  </a:cubicBezTo>
                  <a:cubicBezTo>
                    <a:pt x="24" y="124"/>
                    <a:pt x="9" y="99"/>
                    <a:pt x="5" y="67"/>
                  </a:cubicBezTo>
                  <a:cubicBezTo>
                    <a:pt x="1" y="33"/>
                    <a:pt x="7" y="5"/>
                    <a:pt x="22" y="3"/>
                  </a:cubicBezTo>
                  <a:cubicBezTo>
                    <a:pt x="37" y="1"/>
                    <a:pt x="52" y="26"/>
                    <a:pt x="56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3180866" y="2406626"/>
              <a:ext cx="11724" cy="23263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56" y="58"/>
                  </a:moveTo>
                  <a:cubicBezTo>
                    <a:pt x="62" y="93"/>
                    <a:pt x="54" y="120"/>
                    <a:pt x="39" y="122"/>
                  </a:cubicBezTo>
                  <a:cubicBezTo>
                    <a:pt x="24" y="125"/>
                    <a:pt x="9" y="99"/>
                    <a:pt x="5" y="67"/>
                  </a:cubicBezTo>
                  <a:cubicBezTo>
                    <a:pt x="0" y="33"/>
                    <a:pt x="7" y="5"/>
                    <a:pt x="22" y="3"/>
                  </a:cubicBezTo>
                  <a:cubicBezTo>
                    <a:pt x="37" y="1"/>
                    <a:pt x="52" y="26"/>
                    <a:pt x="56" y="58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2983225" y="2232804"/>
              <a:ext cx="275246" cy="169356"/>
            </a:xfrm>
            <a:custGeom>
              <a:avLst/>
              <a:gdLst/>
              <a:ahLst/>
              <a:cxnLst/>
              <a:rect l="l" t="t" r="r" b="b"/>
              <a:pathLst>
                <a:path w="1479" h="910" extrusionOk="0">
                  <a:moveTo>
                    <a:pt x="256" y="807"/>
                  </a:moveTo>
                  <a:cubicBezTo>
                    <a:pt x="205" y="783"/>
                    <a:pt x="158" y="751"/>
                    <a:pt x="118" y="713"/>
                  </a:cubicBezTo>
                  <a:cubicBezTo>
                    <a:pt x="47" y="647"/>
                    <a:pt x="22" y="542"/>
                    <a:pt x="0" y="451"/>
                  </a:cubicBezTo>
                  <a:cubicBezTo>
                    <a:pt x="175" y="589"/>
                    <a:pt x="403" y="643"/>
                    <a:pt x="623" y="600"/>
                  </a:cubicBezTo>
                  <a:cubicBezTo>
                    <a:pt x="587" y="606"/>
                    <a:pt x="551" y="596"/>
                    <a:pt x="523" y="572"/>
                  </a:cubicBezTo>
                  <a:cubicBezTo>
                    <a:pt x="397" y="489"/>
                    <a:pt x="312" y="355"/>
                    <a:pt x="290" y="205"/>
                  </a:cubicBezTo>
                  <a:cubicBezTo>
                    <a:pt x="425" y="348"/>
                    <a:pt x="595" y="451"/>
                    <a:pt x="785" y="504"/>
                  </a:cubicBezTo>
                  <a:cubicBezTo>
                    <a:pt x="798" y="508"/>
                    <a:pt x="813" y="510"/>
                    <a:pt x="826" y="508"/>
                  </a:cubicBezTo>
                  <a:cubicBezTo>
                    <a:pt x="841" y="506"/>
                    <a:pt x="856" y="500"/>
                    <a:pt x="868" y="489"/>
                  </a:cubicBezTo>
                  <a:cubicBezTo>
                    <a:pt x="947" y="429"/>
                    <a:pt x="992" y="336"/>
                    <a:pt x="1035" y="244"/>
                  </a:cubicBezTo>
                  <a:cubicBezTo>
                    <a:pt x="1073" y="165"/>
                    <a:pt x="1103" y="84"/>
                    <a:pt x="1126" y="1"/>
                  </a:cubicBezTo>
                  <a:cubicBezTo>
                    <a:pt x="1197" y="154"/>
                    <a:pt x="1182" y="331"/>
                    <a:pt x="1088" y="472"/>
                  </a:cubicBezTo>
                  <a:cubicBezTo>
                    <a:pt x="1137" y="466"/>
                    <a:pt x="1184" y="449"/>
                    <a:pt x="1222" y="419"/>
                  </a:cubicBezTo>
                  <a:cubicBezTo>
                    <a:pt x="1320" y="348"/>
                    <a:pt x="1397" y="255"/>
                    <a:pt x="1444" y="146"/>
                  </a:cubicBezTo>
                  <a:cubicBezTo>
                    <a:pt x="1440" y="154"/>
                    <a:pt x="1455" y="195"/>
                    <a:pt x="1457" y="208"/>
                  </a:cubicBezTo>
                  <a:cubicBezTo>
                    <a:pt x="1463" y="233"/>
                    <a:pt x="1468" y="261"/>
                    <a:pt x="1472" y="287"/>
                  </a:cubicBezTo>
                  <a:cubicBezTo>
                    <a:pt x="1478" y="342"/>
                    <a:pt x="1478" y="395"/>
                    <a:pt x="1472" y="449"/>
                  </a:cubicBezTo>
                  <a:cubicBezTo>
                    <a:pt x="1453" y="549"/>
                    <a:pt x="1395" y="636"/>
                    <a:pt x="1312" y="694"/>
                  </a:cubicBezTo>
                  <a:cubicBezTo>
                    <a:pt x="1146" y="809"/>
                    <a:pt x="954" y="882"/>
                    <a:pt x="751" y="899"/>
                  </a:cubicBezTo>
                  <a:cubicBezTo>
                    <a:pt x="619" y="909"/>
                    <a:pt x="484" y="892"/>
                    <a:pt x="361" y="845"/>
                  </a:cubicBezTo>
                  <a:cubicBezTo>
                    <a:pt x="325" y="835"/>
                    <a:pt x="290" y="822"/>
                    <a:pt x="256" y="807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3" name="Google Shape;3443;p36"/>
          <p:cNvSpPr/>
          <p:nvPr/>
        </p:nvSpPr>
        <p:spPr>
          <a:xfrm>
            <a:off x="1396783" y="3302217"/>
            <a:ext cx="977719" cy="910400"/>
          </a:xfrm>
          <a:custGeom>
            <a:avLst/>
            <a:gdLst/>
            <a:ahLst/>
            <a:cxnLst/>
            <a:rect l="l" t="t" r="r" b="b"/>
            <a:pathLst>
              <a:path w="15032" h="13997" extrusionOk="0">
                <a:moveTo>
                  <a:pt x="7514" y="1"/>
                </a:moveTo>
                <a:cubicBezTo>
                  <a:pt x="3364" y="1"/>
                  <a:pt x="1" y="3135"/>
                  <a:pt x="1" y="7001"/>
                </a:cubicBezTo>
                <a:cubicBezTo>
                  <a:pt x="1" y="10862"/>
                  <a:pt x="3364" y="13996"/>
                  <a:pt x="7514" y="13996"/>
                </a:cubicBezTo>
                <a:cubicBezTo>
                  <a:pt x="11668" y="13996"/>
                  <a:pt x="15031" y="10862"/>
                  <a:pt x="15031" y="7001"/>
                </a:cubicBezTo>
                <a:cubicBezTo>
                  <a:pt x="15031" y="3135"/>
                  <a:pt x="11668" y="1"/>
                  <a:pt x="75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4" name="Google Shape;3444;p36"/>
          <p:cNvGrpSpPr/>
          <p:nvPr/>
        </p:nvGrpSpPr>
        <p:grpSpPr>
          <a:xfrm>
            <a:off x="1442591" y="3143532"/>
            <a:ext cx="931931" cy="827016"/>
            <a:chOff x="1594991" y="3067332"/>
            <a:chExt cx="931931" cy="827016"/>
          </a:xfrm>
        </p:grpSpPr>
        <p:grpSp>
          <p:nvGrpSpPr>
            <p:cNvPr id="3445" name="Google Shape;3445;p36"/>
            <p:cNvGrpSpPr/>
            <p:nvPr/>
          </p:nvGrpSpPr>
          <p:grpSpPr>
            <a:xfrm>
              <a:off x="1594991" y="3067332"/>
              <a:ext cx="566868" cy="566504"/>
              <a:chOff x="3775091" y="1822070"/>
              <a:chExt cx="566868" cy="566504"/>
            </a:xfrm>
          </p:grpSpPr>
          <p:sp>
            <p:nvSpPr>
              <p:cNvPr id="3446" name="Google Shape;3446;p36"/>
              <p:cNvSpPr/>
              <p:nvPr/>
            </p:nvSpPr>
            <p:spPr>
              <a:xfrm>
                <a:off x="3775091" y="1822070"/>
                <a:ext cx="566868" cy="56650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044" extrusionOk="0">
                    <a:moveTo>
                      <a:pt x="1523" y="1"/>
                    </a:moveTo>
                    <a:cubicBezTo>
                      <a:pt x="683" y="1"/>
                      <a:pt x="0" y="681"/>
                      <a:pt x="0" y="1521"/>
                    </a:cubicBezTo>
                    <a:cubicBezTo>
                      <a:pt x="0" y="2363"/>
                      <a:pt x="683" y="3044"/>
                      <a:pt x="1523" y="3044"/>
                    </a:cubicBezTo>
                    <a:cubicBezTo>
                      <a:pt x="2363" y="3044"/>
                      <a:pt x="3046" y="2363"/>
                      <a:pt x="3046" y="1521"/>
                    </a:cubicBezTo>
                    <a:cubicBezTo>
                      <a:pt x="3046" y="681"/>
                      <a:pt x="2363" y="1"/>
                      <a:pt x="1523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6"/>
              <p:cNvSpPr/>
              <p:nvPr/>
            </p:nvSpPr>
            <p:spPr>
              <a:xfrm>
                <a:off x="3814359" y="1860966"/>
                <a:ext cx="488333" cy="48834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624" extrusionOk="0">
                    <a:moveTo>
                      <a:pt x="1312" y="1"/>
                    </a:moveTo>
                    <a:cubicBezTo>
                      <a:pt x="587" y="1"/>
                      <a:pt x="0" y="589"/>
                      <a:pt x="0" y="1312"/>
                    </a:cubicBezTo>
                    <a:cubicBezTo>
                      <a:pt x="0" y="2037"/>
                      <a:pt x="587" y="2624"/>
                      <a:pt x="1312" y="2624"/>
                    </a:cubicBezTo>
                    <a:cubicBezTo>
                      <a:pt x="2037" y="2624"/>
                      <a:pt x="2623" y="2037"/>
                      <a:pt x="2623" y="1312"/>
                    </a:cubicBezTo>
                    <a:cubicBezTo>
                      <a:pt x="2623" y="589"/>
                      <a:pt x="2037" y="1"/>
                      <a:pt x="1312" y="1"/>
                    </a:cubicBez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6"/>
              <p:cNvSpPr/>
              <p:nvPr/>
            </p:nvSpPr>
            <p:spPr>
              <a:xfrm>
                <a:off x="3834086" y="1972815"/>
                <a:ext cx="204713" cy="12413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7" extrusionOk="0">
                    <a:moveTo>
                      <a:pt x="86" y="244"/>
                    </a:moveTo>
                    <a:lnTo>
                      <a:pt x="82" y="255"/>
                    </a:lnTo>
                    <a:cubicBezTo>
                      <a:pt x="1" y="451"/>
                      <a:pt x="154" y="666"/>
                      <a:pt x="368" y="666"/>
                    </a:cubicBezTo>
                    <a:lnTo>
                      <a:pt x="1099" y="666"/>
                    </a:lnTo>
                    <a:lnTo>
                      <a:pt x="583" y="152"/>
                    </a:lnTo>
                    <a:cubicBezTo>
                      <a:pt x="432" y="1"/>
                      <a:pt x="169" y="46"/>
                      <a:pt x="86" y="24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6"/>
              <p:cNvSpPr/>
              <p:nvPr/>
            </p:nvSpPr>
            <p:spPr>
              <a:xfrm>
                <a:off x="4066714" y="1881251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096"/>
                    </a:moveTo>
                    <a:lnTo>
                      <a:pt x="517" y="580"/>
                    </a:lnTo>
                    <a:cubicBezTo>
                      <a:pt x="670" y="429"/>
                      <a:pt x="621" y="171"/>
                      <a:pt x="423" y="83"/>
                    </a:cubicBezTo>
                    <a:lnTo>
                      <a:pt x="414" y="79"/>
                    </a:lnTo>
                    <a:cubicBezTo>
                      <a:pt x="216" y="0"/>
                      <a:pt x="1" y="154"/>
                      <a:pt x="1" y="36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6"/>
              <p:cNvSpPr/>
              <p:nvPr/>
            </p:nvSpPr>
            <p:spPr>
              <a:xfrm>
                <a:off x="3925462" y="1881251"/>
                <a:ext cx="124689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7" extrusionOk="0">
                    <a:moveTo>
                      <a:pt x="154" y="580"/>
                    </a:moveTo>
                    <a:lnTo>
                      <a:pt x="670" y="1096"/>
                    </a:lnTo>
                    <a:lnTo>
                      <a:pt x="670" y="367"/>
                    </a:lnTo>
                    <a:cubicBezTo>
                      <a:pt x="670" y="154"/>
                      <a:pt x="455" y="0"/>
                      <a:pt x="256" y="79"/>
                    </a:cubicBezTo>
                    <a:lnTo>
                      <a:pt x="246" y="83"/>
                    </a:lnTo>
                    <a:cubicBezTo>
                      <a:pt x="49" y="171"/>
                      <a:pt x="0" y="429"/>
                      <a:pt x="154" y="58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6"/>
              <p:cNvSpPr/>
              <p:nvPr/>
            </p:nvSpPr>
            <p:spPr>
              <a:xfrm>
                <a:off x="3925462" y="2125235"/>
                <a:ext cx="124689" cy="20378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5" extrusionOk="0">
                    <a:moveTo>
                      <a:pt x="670" y="1"/>
                    </a:moveTo>
                    <a:lnTo>
                      <a:pt x="154" y="515"/>
                    </a:lnTo>
                    <a:cubicBezTo>
                      <a:pt x="0" y="666"/>
                      <a:pt x="49" y="926"/>
                      <a:pt x="246" y="1012"/>
                    </a:cubicBezTo>
                    <a:lnTo>
                      <a:pt x="256" y="1016"/>
                    </a:lnTo>
                    <a:cubicBezTo>
                      <a:pt x="455" y="1095"/>
                      <a:pt x="670" y="943"/>
                      <a:pt x="670" y="728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6"/>
              <p:cNvSpPr/>
              <p:nvPr/>
            </p:nvSpPr>
            <p:spPr>
              <a:xfrm>
                <a:off x="3834086" y="2113324"/>
                <a:ext cx="204713" cy="124504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9" extrusionOk="0">
                    <a:moveTo>
                      <a:pt x="1099" y="1"/>
                    </a:moveTo>
                    <a:lnTo>
                      <a:pt x="370" y="1"/>
                    </a:lnTo>
                    <a:cubicBezTo>
                      <a:pt x="157" y="1"/>
                      <a:pt x="1" y="216"/>
                      <a:pt x="82" y="415"/>
                    </a:cubicBezTo>
                    <a:lnTo>
                      <a:pt x="86" y="425"/>
                    </a:lnTo>
                    <a:cubicBezTo>
                      <a:pt x="169" y="624"/>
                      <a:pt x="429" y="668"/>
                      <a:pt x="583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6"/>
              <p:cNvSpPr/>
              <p:nvPr/>
            </p:nvSpPr>
            <p:spPr>
              <a:xfrm>
                <a:off x="4066714" y="2125235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"/>
                    </a:moveTo>
                    <a:lnTo>
                      <a:pt x="1" y="730"/>
                    </a:lnTo>
                    <a:cubicBezTo>
                      <a:pt x="1" y="943"/>
                      <a:pt x="216" y="1097"/>
                      <a:pt x="414" y="1016"/>
                    </a:cubicBezTo>
                    <a:lnTo>
                      <a:pt x="423" y="1014"/>
                    </a:lnTo>
                    <a:cubicBezTo>
                      <a:pt x="621" y="926"/>
                      <a:pt x="670" y="668"/>
                      <a:pt x="517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6"/>
              <p:cNvSpPr/>
              <p:nvPr/>
            </p:nvSpPr>
            <p:spPr>
              <a:xfrm>
                <a:off x="4078625" y="1972443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670"/>
                    </a:moveTo>
                    <a:lnTo>
                      <a:pt x="730" y="670"/>
                    </a:lnTo>
                    <a:cubicBezTo>
                      <a:pt x="943" y="670"/>
                      <a:pt x="1097" y="453"/>
                      <a:pt x="1016" y="257"/>
                    </a:cubicBezTo>
                    <a:lnTo>
                      <a:pt x="1011" y="246"/>
                    </a:lnTo>
                    <a:cubicBezTo>
                      <a:pt x="926" y="48"/>
                      <a:pt x="666" y="1"/>
                      <a:pt x="515" y="15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6"/>
              <p:cNvSpPr/>
              <p:nvPr/>
            </p:nvSpPr>
            <p:spPr>
              <a:xfrm>
                <a:off x="4078625" y="2113324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1"/>
                    </a:moveTo>
                    <a:lnTo>
                      <a:pt x="515" y="517"/>
                    </a:lnTo>
                    <a:cubicBezTo>
                      <a:pt x="666" y="670"/>
                      <a:pt x="926" y="621"/>
                      <a:pt x="1011" y="425"/>
                    </a:cubicBezTo>
                    <a:lnTo>
                      <a:pt x="1016" y="415"/>
                    </a:lnTo>
                    <a:cubicBezTo>
                      <a:pt x="1097" y="216"/>
                      <a:pt x="943" y="1"/>
                      <a:pt x="730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6" name="Google Shape;3456;p36"/>
            <p:cNvGrpSpPr/>
            <p:nvPr/>
          </p:nvGrpSpPr>
          <p:grpSpPr>
            <a:xfrm>
              <a:off x="1960054" y="3327845"/>
              <a:ext cx="566868" cy="566504"/>
              <a:chOff x="1960054" y="3327845"/>
              <a:chExt cx="566868" cy="566504"/>
            </a:xfrm>
          </p:grpSpPr>
          <p:sp>
            <p:nvSpPr>
              <p:cNvPr id="3457" name="Google Shape;3457;p36"/>
              <p:cNvSpPr/>
              <p:nvPr/>
            </p:nvSpPr>
            <p:spPr>
              <a:xfrm>
                <a:off x="1960054" y="3327845"/>
                <a:ext cx="566868" cy="56650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044" extrusionOk="0">
                    <a:moveTo>
                      <a:pt x="1523" y="1"/>
                    </a:moveTo>
                    <a:cubicBezTo>
                      <a:pt x="683" y="1"/>
                      <a:pt x="0" y="681"/>
                      <a:pt x="0" y="1521"/>
                    </a:cubicBezTo>
                    <a:cubicBezTo>
                      <a:pt x="0" y="2363"/>
                      <a:pt x="683" y="3044"/>
                      <a:pt x="1523" y="3044"/>
                    </a:cubicBezTo>
                    <a:cubicBezTo>
                      <a:pt x="2363" y="3044"/>
                      <a:pt x="3046" y="2363"/>
                      <a:pt x="3046" y="1521"/>
                    </a:cubicBezTo>
                    <a:cubicBezTo>
                      <a:pt x="3046" y="681"/>
                      <a:pt x="2363" y="1"/>
                      <a:pt x="1523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6"/>
              <p:cNvSpPr/>
              <p:nvPr/>
            </p:nvSpPr>
            <p:spPr>
              <a:xfrm>
                <a:off x="1999322" y="3366741"/>
                <a:ext cx="488333" cy="48834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624" extrusionOk="0">
                    <a:moveTo>
                      <a:pt x="1312" y="1"/>
                    </a:moveTo>
                    <a:cubicBezTo>
                      <a:pt x="587" y="1"/>
                      <a:pt x="0" y="589"/>
                      <a:pt x="0" y="1312"/>
                    </a:cubicBezTo>
                    <a:cubicBezTo>
                      <a:pt x="0" y="2037"/>
                      <a:pt x="587" y="2624"/>
                      <a:pt x="1312" y="2624"/>
                    </a:cubicBezTo>
                    <a:cubicBezTo>
                      <a:pt x="2037" y="2624"/>
                      <a:pt x="2623" y="2037"/>
                      <a:pt x="2623" y="1312"/>
                    </a:cubicBezTo>
                    <a:cubicBezTo>
                      <a:pt x="2623" y="589"/>
                      <a:pt x="2037" y="1"/>
                      <a:pt x="1312" y="1"/>
                    </a:cubicBez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6"/>
              <p:cNvSpPr/>
              <p:nvPr/>
            </p:nvSpPr>
            <p:spPr>
              <a:xfrm>
                <a:off x="2019048" y="3478590"/>
                <a:ext cx="204713" cy="12413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7" extrusionOk="0">
                    <a:moveTo>
                      <a:pt x="86" y="244"/>
                    </a:moveTo>
                    <a:lnTo>
                      <a:pt x="82" y="255"/>
                    </a:lnTo>
                    <a:cubicBezTo>
                      <a:pt x="1" y="451"/>
                      <a:pt x="154" y="666"/>
                      <a:pt x="368" y="666"/>
                    </a:cubicBezTo>
                    <a:lnTo>
                      <a:pt x="1099" y="666"/>
                    </a:lnTo>
                    <a:lnTo>
                      <a:pt x="583" y="152"/>
                    </a:lnTo>
                    <a:cubicBezTo>
                      <a:pt x="432" y="1"/>
                      <a:pt x="169" y="46"/>
                      <a:pt x="86" y="24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6"/>
              <p:cNvSpPr/>
              <p:nvPr/>
            </p:nvSpPr>
            <p:spPr>
              <a:xfrm>
                <a:off x="2251677" y="3387026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096"/>
                    </a:moveTo>
                    <a:lnTo>
                      <a:pt x="517" y="580"/>
                    </a:lnTo>
                    <a:cubicBezTo>
                      <a:pt x="670" y="429"/>
                      <a:pt x="621" y="171"/>
                      <a:pt x="423" y="83"/>
                    </a:cubicBezTo>
                    <a:lnTo>
                      <a:pt x="414" y="79"/>
                    </a:lnTo>
                    <a:cubicBezTo>
                      <a:pt x="216" y="0"/>
                      <a:pt x="1" y="154"/>
                      <a:pt x="1" y="36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6"/>
              <p:cNvSpPr/>
              <p:nvPr/>
            </p:nvSpPr>
            <p:spPr>
              <a:xfrm>
                <a:off x="2110425" y="3387026"/>
                <a:ext cx="124689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7" extrusionOk="0">
                    <a:moveTo>
                      <a:pt x="154" y="580"/>
                    </a:moveTo>
                    <a:lnTo>
                      <a:pt x="670" y="1096"/>
                    </a:lnTo>
                    <a:lnTo>
                      <a:pt x="670" y="367"/>
                    </a:lnTo>
                    <a:cubicBezTo>
                      <a:pt x="670" y="154"/>
                      <a:pt x="455" y="0"/>
                      <a:pt x="256" y="79"/>
                    </a:cubicBezTo>
                    <a:lnTo>
                      <a:pt x="246" y="83"/>
                    </a:lnTo>
                    <a:cubicBezTo>
                      <a:pt x="49" y="171"/>
                      <a:pt x="0" y="429"/>
                      <a:pt x="154" y="580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6"/>
              <p:cNvSpPr/>
              <p:nvPr/>
            </p:nvSpPr>
            <p:spPr>
              <a:xfrm>
                <a:off x="2110425" y="3631010"/>
                <a:ext cx="124689" cy="20378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95" extrusionOk="0">
                    <a:moveTo>
                      <a:pt x="670" y="1"/>
                    </a:moveTo>
                    <a:lnTo>
                      <a:pt x="154" y="515"/>
                    </a:lnTo>
                    <a:cubicBezTo>
                      <a:pt x="0" y="666"/>
                      <a:pt x="49" y="926"/>
                      <a:pt x="246" y="1012"/>
                    </a:cubicBezTo>
                    <a:lnTo>
                      <a:pt x="256" y="1016"/>
                    </a:lnTo>
                    <a:cubicBezTo>
                      <a:pt x="455" y="1095"/>
                      <a:pt x="670" y="943"/>
                      <a:pt x="670" y="728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6"/>
              <p:cNvSpPr/>
              <p:nvPr/>
            </p:nvSpPr>
            <p:spPr>
              <a:xfrm>
                <a:off x="2019048" y="3619099"/>
                <a:ext cx="204713" cy="124504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69" extrusionOk="0">
                    <a:moveTo>
                      <a:pt x="1099" y="1"/>
                    </a:moveTo>
                    <a:lnTo>
                      <a:pt x="370" y="1"/>
                    </a:lnTo>
                    <a:cubicBezTo>
                      <a:pt x="157" y="1"/>
                      <a:pt x="1" y="216"/>
                      <a:pt x="82" y="415"/>
                    </a:cubicBezTo>
                    <a:lnTo>
                      <a:pt x="86" y="425"/>
                    </a:lnTo>
                    <a:cubicBezTo>
                      <a:pt x="169" y="624"/>
                      <a:pt x="429" y="668"/>
                      <a:pt x="583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6"/>
              <p:cNvSpPr/>
              <p:nvPr/>
            </p:nvSpPr>
            <p:spPr>
              <a:xfrm>
                <a:off x="2251677" y="3631010"/>
                <a:ext cx="124875" cy="20415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97" extrusionOk="0">
                    <a:moveTo>
                      <a:pt x="1" y="1"/>
                    </a:moveTo>
                    <a:lnTo>
                      <a:pt x="1" y="730"/>
                    </a:lnTo>
                    <a:cubicBezTo>
                      <a:pt x="1" y="943"/>
                      <a:pt x="216" y="1097"/>
                      <a:pt x="414" y="1016"/>
                    </a:cubicBezTo>
                    <a:lnTo>
                      <a:pt x="423" y="1014"/>
                    </a:lnTo>
                    <a:cubicBezTo>
                      <a:pt x="621" y="926"/>
                      <a:pt x="670" y="668"/>
                      <a:pt x="517" y="517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6"/>
              <p:cNvSpPr/>
              <p:nvPr/>
            </p:nvSpPr>
            <p:spPr>
              <a:xfrm>
                <a:off x="2263587" y="3478218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670"/>
                    </a:moveTo>
                    <a:lnTo>
                      <a:pt x="730" y="670"/>
                    </a:lnTo>
                    <a:cubicBezTo>
                      <a:pt x="943" y="670"/>
                      <a:pt x="1097" y="453"/>
                      <a:pt x="1016" y="257"/>
                    </a:cubicBezTo>
                    <a:lnTo>
                      <a:pt x="1011" y="246"/>
                    </a:lnTo>
                    <a:cubicBezTo>
                      <a:pt x="926" y="48"/>
                      <a:pt x="666" y="1"/>
                      <a:pt x="515" y="154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6"/>
              <p:cNvSpPr/>
              <p:nvPr/>
            </p:nvSpPr>
            <p:spPr>
              <a:xfrm>
                <a:off x="2263587" y="3619099"/>
                <a:ext cx="204154" cy="1248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71" extrusionOk="0">
                    <a:moveTo>
                      <a:pt x="1" y="1"/>
                    </a:moveTo>
                    <a:lnTo>
                      <a:pt x="515" y="517"/>
                    </a:lnTo>
                    <a:cubicBezTo>
                      <a:pt x="666" y="670"/>
                      <a:pt x="926" y="621"/>
                      <a:pt x="1011" y="425"/>
                    </a:cubicBezTo>
                    <a:lnTo>
                      <a:pt x="1016" y="415"/>
                    </a:lnTo>
                    <a:cubicBezTo>
                      <a:pt x="1097" y="216"/>
                      <a:pt x="943" y="1"/>
                      <a:pt x="730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7" name="Google Shape;3467;p36"/>
          <p:cNvSpPr txBox="1"/>
          <p:nvPr/>
        </p:nvSpPr>
        <p:spPr>
          <a:xfrm>
            <a:off x="6541613" y="4177296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68" name="Google Shape;3468;p36"/>
          <p:cNvSpPr txBox="1"/>
          <p:nvPr/>
        </p:nvSpPr>
        <p:spPr>
          <a:xfrm>
            <a:off x="6541625" y="3976700"/>
            <a:ext cx="17262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69" name="Google Shape;3469;p36"/>
          <p:cNvSpPr txBox="1"/>
          <p:nvPr/>
        </p:nvSpPr>
        <p:spPr>
          <a:xfrm>
            <a:off x="6014713" y="2263273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object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70" name="Google Shape;3470;p36"/>
          <p:cNvSpPr txBox="1"/>
          <p:nvPr/>
        </p:nvSpPr>
        <p:spPr>
          <a:xfrm>
            <a:off x="6014725" y="2062175"/>
            <a:ext cx="17262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0D87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rgbClr val="C0D877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71" name="Google Shape;3471;p36"/>
          <p:cNvSpPr txBox="1"/>
          <p:nvPr/>
        </p:nvSpPr>
        <p:spPr>
          <a:xfrm>
            <a:off x="3288300" y="1899400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A42AB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rgbClr val="7A42AB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72" name="Google Shape;3472;p36"/>
          <p:cNvSpPr txBox="1"/>
          <p:nvPr/>
        </p:nvSpPr>
        <p:spPr>
          <a:xfrm>
            <a:off x="3288300" y="2084150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73" name="Google Shape;3473;p36"/>
          <p:cNvSpPr txBox="1"/>
          <p:nvPr/>
        </p:nvSpPr>
        <p:spPr>
          <a:xfrm>
            <a:off x="573200" y="3876675"/>
            <a:ext cx="172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74" name="Google Shape;3474;p36"/>
          <p:cNvSpPr txBox="1"/>
          <p:nvPr/>
        </p:nvSpPr>
        <p:spPr>
          <a:xfrm>
            <a:off x="1137588" y="2503309"/>
            <a:ext cx="1726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is the second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75" name="Google Shape;3475;p36"/>
          <p:cNvSpPr txBox="1"/>
          <p:nvPr/>
        </p:nvSpPr>
        <p:spPr>
          <a:xfrm>
            <a:off x="1137600" y="2300300"/>
            <a:ext cx="17262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76" name="Google Shape;3476;p36"/>
          <p:cNvSpPr txBox="1"/>
          <p:nvPr/>
        </p:nvSpPr>
        <p:spPr>
          <a:xfrm>
            <a:off x="573188" y="4076610"/>
            <a:ext cx="172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Saturn is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" name="Google Shape;3481;p37"/>
          <p:cNvGrpSpPr/>
          <p:nvPr/>
        </p:nvGrpSpPr>
        <p:grpSpPr>
          <a:xfrm>
            <a:off x="2801550" y="1298352"/>
            <a:ext cx="5878785" cy="3431973"/>
            <a:chOff x="2801550" y="1298352"/>
            <a:chExt cx="5878785" cy="3431973"/>
          </a:xfrm>
        </p:grpSpPr>
        <p:sp>
          <p:nvSpPr>
            <p:cNvPr id="3482" name="Google Shape;3482;p37"/>
            <p:cNvSpPr/>
            <p:nvPr/>
          </p:nvSpPr>
          <p:spPr>
            <a:xfrm>
              <a:off x="5178750" y="3188287"/>
              <a:ext cx="3501501" cy="557780"/>
            </a:xfrm>
            <a:custGeom>
              <a:avLst/>
              <a:gdLst/>
              <a:ahLst/>
              <a:cxnLst/>
              <a:rect l="l" t="t" r="r" b="b"/>
              <a:pathLst>
                <a:path w="75500" h="10198" extrusionOk="0">
                  <a:moveTo>
                    <a:pt x="1617" y="0"/>
                  </a:moveTo>
                  <a:cubicBezTo>
                    <a:pt x="723" y="0"/>
                    <a:pt x="1" y="723"/>
                    <a:pt x="1" y="1611"/>
                  </a:cubicBezTo>
                  <a:lnTo>
                    <a:pt x="1" y="8582"/>
                  </a:lnTo>
                  <a:cubicBezTo>
                    <a:pt x="1" y="9475"/>
                    <a:pt x="723" y="10198"/>
                    <a:pt x="1617" y="10198"/>
                  </a:cubicBezTo>
                  <a:lnTo>
                    <a:pt x="70399" y="10198"/>
                  </a:lnTo>
                  <a:cubicBezTo>
                    <a:pt x="73215" y="10198"/>
                    <a:pt x="75500" y="7913"/>
                    <a:pt x="75500" y="5097"/>
                  </a:cubicBezTo>
                  <a:cubicBezTo>
                    <a:pt x="75495" y="2280"/>
                    <a:pt x="73215" y="0"/>
                    <a:pt x="70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3" name="Google Shape;3483;p37"/>
            <p:cNvGrpSpPr/>
            <p:nvPr/>
          </p:nvGrpSpPr>
          <p:grpSpPr>
            <a:xfrm>
              <a:off x="2801550" y="1298352"/>
              <a:ext cx="5878785" cy="3431973"/>
              <a:chOff x="2801675" y="1298352"/>
              <a:chExt cx="5878785" cy="3431973"/>
            </a:xfrm>
          </p:grpSpPr>
          <p:sp>
            <p:nvSpPr>
              <p:cNvPr id="3484" name="Google Shape;3484;p37"/>
              <p:cNvSpPr/>
              <p:nvPr/>
            </p:nvSpPr>
            <p:spPr>
              <a:xfrm>
                <a:off x="5217125" y="1362076"/>
                <a:ext cx="3463185" cy="560992"/>
              </a:xfrm>
              <a:custGeom>
                <a:avLst/>
                <a:gdLst/>
                <a:ahLst/>
                <a:cxnLst/>
                <a:rect l="l" t="t" r="r" b="b"/>
                <a:pathLst>
                  <a:path w="75500" h="10198" extrusionOk="0">
                    <a:moveTo>
                      <a:pt x="1617" y="0"/>
                    </a:moveTo>
                    <a:cubicBezTo>
                      <a:pt x="723" y="0"/>
                      <a:pt x="1" y="723"/>
                      <a:pt x="1" y="1616"/>
                    </a:cubicBezTo>
                    <a:lnTo>
                      <a:pt x="1" y="8587"/>
                    </a:lnTo>
                    <a:cubicBezTo>
                      <a:pt x="1" y="9475"/>
                      <a:pt x="723" y="10198"/>
                      <a:pt x="1617" y="10198"/>
                    </a:cubicBezTo>
                    <a:lnTo>
                      <a:pt x="70399" y="10198"/>
                    </a:lnTo>
                    <a:cubicBezTo>
                      <a:pt x="73215" y="10198"/>
                      <a:pt x="75495" y="7918"/>
                      <a:pt x="75500" y="5101"/>
                    </a:cubicBezTo>
                    <a:cubicBezTo>
                      <a:pt x="75495" y="2285"/>
                      <a:pt x="73215" y="0"/>
                      <a:pt x="70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7"/>
              <p:cNvSpPr/>
              <p:nvPr/>
            </p:nvSpPr>
            <p:spPr>
              <a:xfrm>
                <a:off x="5217275" y="2282617"/>
                <a:ext cx="3463185" cy="557773"/>
              </a:xfrm>
              <a:custGeom>
                <a:avLst/>
                <a:gdLst/>
                <a:ahLst/>
                <a:cxnLst/>
                <a:rect l="l" t="t" r="r" b="b"/>
                <a:pathLst>
                  <a:path w="75500" h="10203" extrusionOk="0">
                    <a:moveTo>
                      <a:pt x="1617" y="0"/>
                    </a:moveTo>
                    <a:cubicBezTo>
                      <a:pt x="728" y="0"/>
                      <a:pt x="1" y="723"/>
                      <a:pt x="1" y="1616"/>
                    </a:cubicBezTo>
                    <a:lnTo>
                      <a:pt x="1" y="8587"/>
                    </a:lnTo>
                    <a:cubicBezTo>
                      <a:pt x="1" y="9475"/>
                      <a:pt x="728" y="10198"/>
                      <a:pt x="1617" y="10203"/>
                    </a:cubicBezTo>
                    <a:lnTo>
                      <a:pt x="70398" y="10203"/>
                    </a:lnTo>
                    <a:cubicBezTo>
                      <a:pt x="73215" y="10198"/>
                      <a:pt x="75500" y="7918"/>
                      <a:pt x="75500" y="5102"/>
                    </a:cubicBezTo>
                    <a:cubicBezTo>
                      <a:pt x="75500" y="2285"/>
                      <a:pt x="73215" y="0"/>
                      <a:pt x="70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7"/>
              <p:cNvSpPr/>
              <p:nvPr/>
            </p:nvSpPr>
            <p:spPr>
              <a:xfrm>
                <a:off x="5178825" y="4100550"/>
                <a:ext cx="3501458" cy="557783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10199" extrusionOk="0">
                    <a:moveTo>
                      <a:pt x="4418" y="0"/>
                    </a:moveTo>
                    <a:cubicBezTo>
                      <a:pt x="1978" y="0"/>
                      <a:pt x="1" y="1977"/>
                      <a:pt x="1" y="4418"/>
                    </a:cubicBezTo>
                    <a:lnTo>
                      <a:pt x="1" y="5780"/>
                    </a:lnTo>
                    <a:cubicBezTo>
                      <a:pt x="1" y="8221"/>
                      <a:pt x="1978" y="10198"/>
                      <a:pt x="4418" y="10198"/>
                    </a:cubicBezTo>
                    <a:lnTo>
                      <a:pt x="70398" y="10198"/>
                    </a:lnTo>
                    <a:cubicBezTo>
                      <a:pt x="73210" y="10198"/>
                      <a:pt x="75495" y="7913"/>
                      <a:pt x="75495" y="5102"/>
                    </a:cubicBezTo>
                    <a:cubicBezTo>
                      <a:pt x="75495" y="2285"/>
                      <a:pt x="73210" y="0"/>
                      <a:pt x="70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7" name="Google Shape;3487;p37"/>
              <p:cNvGrpSpPr/>
              <p:nvPr/>
            </p:nvGrpSpPr>
            <p:grpSpPr>
              <a:xfrm>
                <a:off x="2801675" y="1298352"/>
                <a:ext cx="2942002" cy="3431973"/>
                <a:chOff x="2801675" y="1298352"/>
                <a:chExt cx="2942002" cy="3431973"/>
              </a:xfrm>
            </p:grpSpPr>
            <p:cxnSp>
              <p:nvCxnSpPr>
                <p:cNvPr id="3488" name="Google Shape;3488;p37"/>
                <p:cNvCxnSpPr/>
                <p:nvPr/>
              </p:nvCxnSpPr>
              <p:spPr>
                <a:xfrm rot="10800000">
                  <a:off x="2801675" y="1305200"/>
                  <a:ext cx="2547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9" name="Google Shape;3489;p37"/>
                <p:cNvCxnSpPr/>
                <p:nvPr/>
              </p:nvCxnSpPr>
              <p:spPr>
                <a:xfrm rot="10800000">
                  <a:off x="2801675" y="4730325"/>
                  <a:ext cx="2547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0" name="Google Shape;3490;p37"/>
                <p:cNvCxnSpPr/>
                <p:nvPr/>
              </p:nvCxnSpPr>
              <p:spPr>
                <a:xfrm>
                  <a:off x="5355750" y="1506975"/>
                  <a:ext cx="0" cy="3070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491" name="Google Shape;3491;p37"/>
                <p:cNvSpPr/>
                <p:nvPr/>
              </p:nvSpPr>
              <p:spPr>
                <a:xfrm>
                  <a:off x="4958825" y="1298352"/>
                  <a:ext cx="784852" cy="71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3" h="7837" extrusionOk="0">
                      <a:moveTo>
                        <a:pt x="4301" y="0"/>
                      </a:moveTo>
                      <a:cubicBezTo>
                        <a:pt x="3299" y="0"/>
                        <a:pt x="2295" y="382"/>
                        <a:pt x="1529" y="1146"/>
                      </a:cubicBezTo>
                      <a:cubicBezTo>
                        <a:pt x="1" y="2674"/>
                        <a:pt x="1" y="5159"/>
                        <a:pt x="1529" y="6687"/>
                      </a:cubicBezTo>
                      <a:cubicBezTo>
                        <a:pt x="2295" y="7453"/>
                        <a:pt x="3299" y="7837"/>
                        <a:pt x="4301" y="7837"/>
                      </a:cubicBezTo>
                      <a:cubicBezTo>
                        <a:pt x="5304" y="7837"/>
                        <a:pt x="6306" y="7453"/>
                        <a:pt x="7070" y="6687"/>
                      </a:cubicBezTo>
                      <a:cubicBezTo>
                        <a:pt x="8602" y="5159"/>
                        <a:pt x="8602" y="2674"/>
                        <a:pt x="7070" y="1146"/>
                      </a:cubicBezTo>
                      <a:cubicBezTo>
                        <a:pt x="6306" y="382"/>
                        <a:pt x="5304" y="0"/>
                        <a:pt x="43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37"/>
                <p:cNvSpPr/>
                <p:nvPr/>
              </p:nvSpPr>
              <p:spPr>
                <a:xfrm>
                  <a:off x="4958825" y="2204019"/>
                  <a:ext cx="784852" cy="71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3" h="7837" extrusionOk="0">
                      <a:moveTo>
                        <a:pt x="4301" y="0"/>
                      </a:moveTo>
                      <a:cubicBezTo>
                        <a:pt x="3299" y="0"/>
                        <a:pt x="2295" y="382"/>
                        <a:pt x="1529" y="1146"/>
                      </a:cubicBezTo>
                      <a:cubicBezTo>
                        <a:pt x="1" y="2674"/>
                        <a:pt x="1" y="5159"/>
                        <a:pt x="1529" y="6687"/>
                      </a:cubicBezTo>
                      <a:cubicBezTo>
                        <a:pt x="2295" y="7453"/>
                        <a:pt x="3299" y="7837"/>
                        <a:pt x="4301" y="7837"/>
                      </a:cubicBezTo>
                      <a:cubicBezTo>
                        <a:pt x="5304" y="7837"/>
                        <a:pt x="6306" y="7453"/>
                        <a:pt x="7070" y="6687"/>
                      </a:cubicBezTo>
                      <a:cubicBezTo>
                        <a:pt x="8602" y="5159"/>
                        <a:pt x="8602" y="2674"/>
                        <a:pt x="7070" y="1146"/>
                      </a:cubicBezTo>
                      <a:cubicBezTo>
                        <a:pt x="6306" y="382"/>
                        <a:pt x="5304" y="0"/>
                        <a:pt x="43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37"/>
                <p:cNvSpPr/>
                <p:nvPr/>
              </p:nvSpPr>
              <p:spPr>
                <a:xfrm>
                  <a:off x="4958825" y="3109685"/>
                  <a:ext cx="784852" cy="71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3" h="7837" extrusionOk="0">
                      <a:moveTo>
                        <a:pt x="4301" y="0"/>
                      </a:moveTo>
                      <a:cubicBezTo>
                        <a:pt x="3299" y="0"/>
                        <a:pt x="2295" y="382"/>
                        <a:pt x="1529" y="1146"/>
                      </a:cubicBezTo>
                      <a:cubicBezTo>
                        <a:pt x="1" y="2674"/>
                        <a:pt x="1" y="5159"/>
                        <a:pt x="1529" y="6687"/>
                      </a:cubicBezTo>
                      <a:cubicBezTo>
                        <a:pt x="2295" y="7453"/>
                        <a:pt x="3299" y="7837"/>
                        <a:pt x="4301" y="7837"/>
                      </a:cubicBezTo>
                      <a:cubicBezTo>
                        <a:pt x="5304" y="7837"/>
                        <a:pt x="6306" y="7453"/>
                        <a:pt x="7070" y="6687"/>
                      </a:cubicBezTo>
                      <a:cubicBezTo>
                        <a:pt x="8602" y="5159"/>
                        <a:pt x="8602" y="2674"/>
                        <a:pt x="7070" y="1146"/>
                      </a:cubicBezTo>
                      <a:cubicBezTo>
                        <a:pt x="6306" y="382"/>
                        <a:pt x="5304" y="0"/>
                        <a:pt x="4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37"/>
                <p:cNvSpPr/>
                <p:nvPr/>
              </p:nvSpPr>
              <p:spPr>
                <a:xfrm>
                  <a:off x="4958825" y="4015352"/>
                  <a:ext cx="784852" cy="71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3" h="7837" extrusionOk="0">
                      <a:moveTo>
                        <a:pt x="4301" y="0"/>
                      </a:moveTo>
                      <a:cubicBezTo>
                        <a:pt x="3299" y="0"/>
                        <a:pt x="2295" y="382"/>
                        <a:pt x="1529" y="1146"/>
                      </a:cubicBezTo>
                      <a:cubicBezTo>
                        <a:pt x="1" y="2674"/>
                        <a:pt x="1" y="5159"/>
                        <a:pt x="1529" y="6687"/>
                      </a:cubicBezTo>
                      <a:cubicBezTo>
                        <a:pt x="2295" y="7453"/>
                        <a:pt x="3299" y="7837"/>
                        <a:pt x="4301" y="7837"/>
                      </a:cubicBezTo>
                      <a:cubicBezTo>
                        <a:pt x="5304" y="7837"/>
                        <a:pt x="6306" y="7453"/>
                        <a:pt x="7070" y="6687"/>
                      </a:cubicBezTo>
                      <a:cubicBezTo>
                        <a:pt x="8602" y="5159"/>
                        <a:pt x="8602" y="2674"/>
                        <a:pt x="7070" y="1146"/>
                      </a:cubicBezTo>
                      <a:cubicBezTo>
                        <a:pt x="6306" y="382"/>
                        <a:pt x="5304" y="0"/>
                        <a:pt x="43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495" name="Google Shape;3495;p37"/>
                <p:cNvCxnSpPr/>
                <p:nvPr/>
              </p:nvCxnSpPr>
              <p:spPr>
                <a:xfrm>
                  <a:off x="2808750" y="1305200"/>
                  <a:ext cx="0" cy="26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6" name="Google Shape;3496;p37"/>
                <p:cNvCxnSpPr/>
                <p:nvPr/>
              </p:nvCxnSpPr>
              <p:spPr>
                <a:xfrm>
                  <a:off x="2808750" y="4461525"/>
                  <a:ext cx="0" cy="26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CCCC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497" name="Google Shape;3497;p37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3498" name="Google Shape;3498;p37"/>
          <p:cNvSpPr txBox="1"/>
          <p:nvPr/>
        </p:nvSpPr>
        <p:spPr>
          <a:xfrm>
            <a:off x="5758550" y="1402713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closest to the Sun and the smallest one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499" name="Google Shape;3499;p37"/>
          <p:cNvGrpSpPr/>
          <p:nvPr/>
        </p:nvGrpSpPr>
        <p:grpSpPr>
          <a:xfrm rot="2920570">
            <a:off x="5170425" y="1414246"/>
            <a:ext cx="476240" cy="457199"/>
            <a:chOff x="4312375" y="2720875"/>
            <a:chExt cx="119225" cy="114825"/>
          </a:xfrm>
        </p:grpSpPr>
        <p:sp>
          <p:nvSpPr>
            <p:cNvPr id="3500" name="Google Shape;3500;p37"/>
            <p:cNvSpPr/>
            <p:nvPr/>
          </p:nvSpPr>
          <p:spPr>
            <a:xfrm>
              <a:off x="4312375" y="2720875"/>
              <a:ext cx="119225" cy="114825"/>
            </a:xfrm>
            <a:custGeom>
              <a:avLst/>
              <a:gdLst/>
              <a:ahLst/>
              <a:cxnLst/>
              <a:rect l="l" t="t" r="r" b="b"/>
              <a:pathLst>
                <a:path w="4769" h="4593" extrusionOk="0">
                  <a:moveTo>
                    <a:pt x="1581" y="1"/>
                  </a:moveTo>
                  <a:cubicBezTo>
                    <a:pt x="1331" y="1"/>
                    <a:pt x="1186" y="56"/>
                    <a:pt x="1186" y="56"/>
                  </a:cubicBezTo>
                  <a:cubicBezTo>
                    <a:pt x="51" y="408"/>
                    <a:pt x="0" y="2171"/>
                    <a:pt x="779" y="3523"/>
                  </a:cubicBezTo>
                  <a:cubicBezTo>
                    <a:pt x="1229" y="4306"/>
                    <a:pt x="1857" y="4592"/>
                    <a:pt x="2453" y="4592"/>
                  </a:cubicBezTo>
                  <a:cubicBezTo>
                    <a:pt x="3143" y="4592"/>
                    <a:pt x="3790" y="4210"/>
                    <a:pt x="4071" y="3773"/>
                  </a:cubicBezTo>
                  <a:cubicBezTo>
                    <a:pt x="4462" y="3167"/>
                    <a:pt x="4769" y="2284"/>
                    <a:pt x="3534" y="1000"/>
                  </a:cubicBezTo>
                  <a:cubicBezTo>
                    <a:pt x="2720" y="158"/>
                    <a:pt x="2002" y="1"/>
                    <a:pt x="158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4341625" y="2760150"/>
              <a:ext cx="64025" cy="57350"/>
            </a:xfrm>
            <a:custGeom>
              <a:avLst/>
              <a:gdLst/>
              <a:ahLst/>
              <a:cxnLst/>
              <a:rect l="l" t="t" r="r" b="b"/>
              <a:pathLst>
                <a:path w="2561" h="2294" extrusionOk="0">
                  <a:moveTo>
                    <a:pt x="1281" y="1"/>
                  </a:moveTo>
                  <a:cubicBezTo>
                    <a:pt x="786" y="1"/>
                    <a:pt x="329" y="323"/>
                    <a:pt x="182" y="822"/>
                  </a:cubicBezTo>
                  <a:cubicBezTo>
                    <a:pt x="1" y="1428"/>
                    <a:pt x="349" y="2065"/>
                    <a:pt x="954" y="2247"/>
                  </a:cubicBezTo>
                  <a:cubicBezTo>
                    <a:pt x="1063" y="2279"/>
                    <a:pt x="1172" y="2294"/>
                    <a:pt x="1280" y="2294"/>
                  </a:cubicBezTo>
                  <a:cubicBezTo>
                    <a:pt x="1775" y="2294"/>
                    <a:pt x="2232" y="1972"/>
                    <a:pt x="2379" y="1472"/>
                  </a:cubicBezTo>
                  <a:cubicBezTo>
                    <a:pt x="2560" y="865"/>
                    <a:pt x="2213" y="227"/>
                    <a:pt x="1607" y="48"/>
                  </a:cubicBezTo>
                  <a:cubicBezTo>
                    <a:pt x="1498" y="16"/>
                    <a:pt x="1389" y="1"/>
                    <a:pt x="128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37"/>
          <p:cNvGrpSpPr/>
          <p:nvPr/>
        </p:nvGrpSpPr>
        <p:grpSpPr>
          <a:xfrm>
            <a:off x="5113127" y="1427229"/>
            <a:ext cx="476244" cy="457199"/>
            <a:chOff x="4312375" y="2720875"/>
            <a:chExt cx="119225" cy="114825"/>
          </a:xfrm>
        </p:grpSpPr>
        <p:sp>
          <p:nvSpPr>
            <p:cNvPr id="3503" name="Google Shape;3503;p37"/>
            <p:cNvSpPr/>
            <p:nvPr/>
          </p:nvSpPr>
          <p:spPr>
            <a:xfrm>
              <a:off x="4312375" y="2720875"/>
              <a:ext cx="119225" cy="114825"/>
            </a:xfrm>
            <a:custGeom>
              <a:avLst/>
              <a:gdLst/>
              <a:ahLst/>
              <a:cxnLst/>
              <a:rect l="l" t="t" r="r" b="b"/>
              <a:pathLst>
                <a:path w="4769" h="4593" extrusionOk="0">
                  <a:moveTo>
                    <a:pt x="1581" y="1"/>
                  </a:moveTo>
                  <a:cubicBezTo>
                    <a:pt x="1331" y="1"/>
                    <a:pt x="1186" y="56"/>
                    <a:pt x="1186" y="56"/>
                  </a:cubicBezTo>
                  <a:cubicBezTo>
                    <a:pt x="51" y="408"/>
                    <a:pt x="0" y="2171"/>
                    <a:pt x="779" y="3523"/>
                  </a:cubicBezTo>
                  <a:cubicBezTo>
                    <a:pt x="1229" y="4306"/>
                    <a:pt x="1857" y="4592"/>
                    <a:pt x="2453" y="4592"/>
                  </a:cubicBezTo>
                  <a:cubicBezTo>
                    <a:pt x="3143" y="4592"/>
                    <a:pt x="3790" y="4210"/>
                    <a:pt x="4071" y="3773"/>
                  </a:cubicBezTo>
                  <a:cubicBezTo>
                    <a:pt x="4462" y="3167"/>
                    <a:pt x="4769" y="2284"/>
                    <a:pt x="3534" y="1000"/>
                  </a:cubicBezTo>
                  <a:cubicBezTo>
                    <a:pt x="2720" y="158"/>
                    <a:pt x="2002" y="1"/>
                    <a:pt x="1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4341625" y="2760150"/>
              <a:ext cx="64025" cy="57350"/>
            </a:xfrm>
            <a:custGeom>
              <a:avLst/>
              <a:gdLst/>
              <a:ahLst/>
              <a:cxnLst/>
              <a:rect l="l" t="t" r="r" b="b"/>
              <a:pathLst>
                <a:path w="2561" h="2294" extrusionOk="0">
                  <a:moveTo>
                    <a:pt x="1281" y="1"/>
                  </a:moveTo>
                  <a:cubicBezTo>
                    <a:pt x="786" y="1"/>
                    <a:pt x="329" y="323"/>
                    <a:pt x="182" y="822"/>
                  </a:cubicBezTo>
                  <a:cubicBezTo>
                    <a:pt x="1" y="1428"/>
                    <a:pt x="349" y="2065"/>
                    <a:pt x="954" y="2247"/>
                  </a:cubicBezTo>
                  <a:cubicBezTo>
                    <a:pt x="1063" y="2279"/>
                    <a:pt x="1172" y="2294"/>
                    <a:pt x="1280" y="2294"/>
                  </a:cubicBezTo>
                  <a:cubicBezTo>
                    <a:pt x="1775" y="2294"/>
                    <a:pt x="2232" y="1972"/>
                    <a:pt x="2379" y="1472"/>
                  </a:cubicBezTo>
                  <a:cubicBezTo>
                    <a:pt x="2560" y="865"/>
                    <a:pt x="2213" y="227"/>
                    <a:pt x="1607" y="48"/>
                  </a:cubicBezTo>
                  <a:cubicBezTo>
                    <a:pt x="1498" y="16"/>
                    <a:pt x="1389" y="1"/>
                    <a:pt x="128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37"/>
          <p:cNvSpPr txBox="1"/>
          <p:nvPr/>
        </p:nvSpPr>
        <p:spPr>
          <a:xfrm>
            <a:off x="5757825" y="2321604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506" name="Google Shape;3506;p37"/>
          <p:cNvGrpSpPr/>
          <p:nvPr/>
        </p:nvGrpSpPr>
        <p:grpSpPr>
          <a:xfrm>
            <a:off x="5118422" y="2326345"/>
            <a:ext cx="465672" cy="457199"/>
            <a:chOff x="4412075" y="2680250"/>
            <a:chExt cx="162425" cy="159475"/>
          </a:xfrm>
        </p:grpSpPr>
        <p:sp>
          <p:nvSpPr>
            <p:cNvPr id="3507" name="Google Shape;3507;p37"/>
            <p:cNvSpPr/>
            <p:nvPr/>
          </p:nvSpPr>
          <p:spPr>
            <a:xfrm>
              <a:off x="4479950" y="2716325"/>
              <a:ext cx="94550" cy="117175"/>
            </a:xfrm>
            <a:custGeom>
              <a:avLst/>
              <a:gdLst/>
              <a:ahLst/>
              <a:cxnLst/>
              <a:rect l="l" t="t" r="r" b="b"/>
              <a:pathLst>
                <a:path w="3782" h="4687" extrusionOk="0">
                  <a:moveTo>
                    <a:pt x="2950" y="329"/>
                  </a:moveTo>
                  <a:cubicBezTo>
                    <a:pt x="3737" y="660"/>
                    <a:pt x="3781" y="2343"/>
                    <a:pt x="3316" y="3454"/>
                  </a:cubicBezTo>
                  <a:cubicBezTo>
                    <a:pt x="2851" y="4567"/>
                    <a:pt x="2052" y="4686"/>
                    <a:pt x="1265" y="4358"/>
                  </a:cubicBezTo>
                  <a:cubicBezTo>
                    <a:pt x="476" y="4027"/>
                    <a:pt x="0" y="3375"/>
                    <a:pt x="465" y="2261"/>
                  </a:cubicBezTo>
                  <a:cubicBezTo>
                    <a:pt x="930" y="1148"/>
                    <a:pt x="2163" y="1"/>
                    <a:pt x="2950" y="32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4491725" y="2723750"/>
              <a:ext cx="78925" cy="115975"/>
            </a:xfrm>
            <a:custGeom>
              <a:avLst/>
              <a:gdLst/>
              <a:ahLst/>
              <a:cxnLst/>
              <a:rect l="l" t="t" r="r" b="b"/>
              <a:pathLst>
                <a:path w="3157" h="4639" extrusionOk="0">
                  <a:moveTo>
                    <a:pt x="2709" y="3114"/>
                  </a:moveTo>
                  <a:cubicBezTo>
                    <a:pt x="2683" y="3056"/>
                    <a:pt x="2617" y="3033"/>
                    <a:pt x="2560" y="3061"/>
                  </a:cubicBezTo>
                  <a:lnTo>
                    <a:pt x="1152" y="3715"/>
                  </a:lnTo>
                  <a:cubicBezTo>
                    <a:pt x="1269" y="3421"/>
                    <a:pt x="1387" y="3127"/>
                    <a:pt x="1504" y="2832"/>
                  </a:cubicBezTo>
                  <a:lnTo>
                    <a:pt x="3020" y="2142"/>
                  </a:lnTo>
                  <a:cubicBezTo>
                    <a:pt x="3157" y="2080"/>
                    <a:pt x="3065" y="1877"/>
                    <a:pt x="2929" y="1939"/>
                  </a:cubicBezTo>
                  <a:lnTo>
                    <a:pt x="1623" y="2534"/>
                  </a:lnTo>
                  <a:lnTo>
                    <a:pt x="1952" y="1706"/>
                  </a:lnTo>
                  <a:lnTo>
                    <a:pt x="2993" y="1263"/>
                  </a:lnTo>
                  <a:cubicBezTo>
                    <a:pt x="3129" y="1205"/>
                    <a:pt x="3042" y="998"/>
                    <a:pt x="2905" y="1058"/>
                  </a:cubicBezTo>
                  <a:lnTo>
                    <a:pt x="2071" y="1414"/>
                  </a:lnTo>
                  <a:lnTo>
                    <a:pt x="2163" y="1184"/>
                  </a:lnTo>
                  <a:lnTo>
                    <a:pt x="2400" y="595"/>
                  </a:lnTo>
                  <a:lnTo>
                    <a:pt x="2560" y="203"/>
                  </a:lnTo>
                  <a:cubicBezTo>
                    <a:pt x="2560" y="133"/>
                    <a:pt x="2568" y="73"/>
                    <a:pt x="2498" y="34"/>
                  </a:cubicBezTo>
                  <a:cubicBezTo>
                    <a:pt x="2429" y="0"/>
                    <a:pt x="2334" y="26"/>
                    <a:pt x="2304" y="96"/>
                  </a:cubicBezTo>
                  <a:lnTo>
                    <a:pt x="2137" y="487"/>
                  </a:lnTo>
                  <a:lnTo>
                    <a:pt x="1884" y="1067"/>
                  </a:lnTo>
                  <a:lnTo>
                    <a:pt x="1783" y="1295"/>
                  </a:lnTo>
                  <a:lnTo>
                    <a:pt x="1451" y="450"/>
                  </a:lnTo>
                  <a:cubicBezTo>
                    <a:pt x="1399" y="303"/>
                    <a:pt x="1180" y="391"/>
                    <a:pt x="1244" y="531"/>
                  </a:cubicBezTo>
                  <a:lnTo>
                    <a:pt x="1657" y="1583"/>
                  </a:lnTo>
                  <a:lnTo>
                    <a:pt x="1301" y="2397"/>
                  </a:lnTo>
                  <a:lnTo>
                    <a:pt x="807" y="1050"/>
                  </a:lnTo>
                  <a:cubicBezTo>
                    <a:pt x="755" y="911"/>
                    <a:pt x="544" y="988"/>
                    <a:pt x="595" y="1126"/>
                  </a:cubicBezTo>
                  <a:lnTo>
                    <a:pt x="1171" y="2694"/>
                  </a:lnTo>
                  <a:lnTo>
                    <a:pt x="787" y="3562"/>
                  </a:lnTo>
                  <a:lnTo>
                    <a:pt x="267" y="2099"/>
                  </a:lnTo>
                  <a:cubicBezTo>
                    <a:pt x="220" y="1952"/>
                    <a:pt x="0" y="2031"/>
                    <a:pt x="56" y="2173"/>
                  </a:cubicBezTo>
                  <a:lnTo>
                    <a:pt x="657" y="3860"/>
                  </a:lnTo>
                  <a:lnTo>
                    <a:pt x="534" y="4138"/>
                  </a:lnTo>
                  <a:cubicBezTo>
                    <a:pt x="480" y="4257"/>
                    <a:pt x="380" y="4406"/>
                    <a:pt x="465" y="4534"/>
                  </a:cubicBezTo>
                  <a:cubicBezTo>
                    <a:pt x="510" y="4603"/>
                    <a:pt x="591" y="4639"/>
                    <a:pt x="674" y="4628"/>
                  </a:cubicBezTo>
                  <a:cubicBezTo>
                    <a:pt x="687" y="4628"/>
                    <a:pt x="700" y="4624"/>
                    <a:pt x="713" y="4620"/>
                  </a:cubicBezTo>
                  <a:cubicBezTo>
                    <a:pt x="813" y="4585"/>
                    <a:pt x="847" y="4483"/>
                    <a:pt x="883" y="4389"/>
                  </a:cubicBezTo>
                  <a:cubicBezTo>
                    <a:pt x="932" y="4263"/>
                    <a:pt x="981" y="4140"/>
                    <a:pt x="1030" y="4016"/>
                  </a:cubicBezTo>
                  <a:lnTo>
                    <a:pt x="2653" y="3261"/>
                  </a:lnTo>
                  <a:cubicBezTo>
                    <a:pt x="2709" y="3236"/>
                    <a:pt x="2734" y="3169"/>
                    <a:pt x="2709" y="3114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4412075" y="2680250"/>
              <a:ext cx="107175" cy="143700"/>
            </a:xfrm>
            <a:custGeom>
              <a:avLst/>
              <a:gdLst/>
              <a:ahLst/>
              <a:cxnLst/>
              <a:rect l="l" t="t" r="r" b="b"/>
              <a:pathLst>
                <a:path w="4287" h="5748" extrusionOk="0">
                  <a:moveTo>
                    <a:pt x="1649" y="156"/>
                  </a:moveTo>
                  <a:cubicBezTo>
                    <a:pt x="2711" y="0"/>
                    <a:pt x="3850" y="1787"/>
                    <a:pt x="4069" y="3287"/>
                  </a:cubicBezTo>
                  <a:cubicBezTo>
                    <a:pt x="4287" y="4788"/>
                    <a:pt x="3502" y="5438"/>
                    <a:pt x="2440" y="5592"/>
                  </a:cubicBezTo>
                  <a:cubicBezTo>
                    <a:pt x="1378" y="5748"/>
                    <a:pt x="440" y="5349"/>
                    <a:pt x="220" y="3847"/>
                  </a:cubicBezTo>
                  <a:cubicBezTo>
                    <a:pt x="0" y="2346"/>
                    <a:pt x="585" y="309"/>
                    <a:pt x="1649" y="15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4416550" y="2683750"/>
              <a:ext cx="94875" cy="155500"/>
            </a:xfrm>
            <a:custGeom>
              <a:avLst/>
              <a:gdLst/>
              <a:ahLst/>
              <a:cxnLst/>
              <a:rect l="l" t="t" r="r" b="b"/>
              <a:pathLst>
                <a:path w="3795" h="6220" extrusionOk="0">
                  <a:moveTo>
                    <a:pt x="3713" y="3189"/>
                  </a:moveTo>
                  <a:cubicBezTo>
                    <a:pt x="3649" y="3147"/>
                    <a:pt x="3562" y="3164"/>
                    <a:pt x="3517" y="3228"/>
                  </a:cubicBezTo>
                  <a:lnTo>
                    <a:pt x="2423" y="4846"/>
                  </a:lnTo>
                  <a:cubicBezTo>
                    <a:pt x="2359" y="4454"/>
                    <a:pt x="2293" y="4061"/>
                    <a:pt x="2229" y="3667"/>
                  </a:cubicBezTo>
                  <a:lnTo>
                    <a:pt x="3421" y="1939"/>
                  </a:lnTo>
                  <a:cubicBezTo>
                    <a:pt x="3528" y="1784"/>
                    <a:pt x="3295" y="1624"/>
                    <a:pt x="3189" y="1780"/>
                  </a:cubicBezTo>
                  <a:lnTo>
                    <a:pt x="2163" y="3266"/>
                  </a:lnTo>
                  <a:lnTo>
                    <a:pt x="1984" y="2163"/>
                  </a:lnTo>
                  <a:lnTo>
                    <a:pt x="2818" y="1012"/>
                  </a:lnTo>
                  <a:cubicBezTo>
                    <a:pt x="2926" y="860"/>
                    <a:pt x="2698" y="694"/>
                    <a:pt x="2589" y="848"/>
                  </a:cubicBezTo>
                  <a:lnTo>
                    <a:pt x="1920" y="1771"/>
                  </a:lnTo>
                  <a:lnTo>
                    <a:pt x="1871" y="1464"/>
                  </a:lnTo>
                  <a:lnTo>
                    <a:pt x="1745" y="675"/>
                  </a:lnTo>
                  <a:lnTo>
                    <a:pt x="1666" y="148"/>
                  </a:lnTo>
                  <a:cubicBezTo>
                    <a:pt x="1619" y="73"/>
                    <a:pt x="1591" y="1"/>
                    <a:pt x="1489" y="7"/>
                  </a:cubicBezTo>
                  <a:cubicBezTo>
                    <a:pt x="1393" y="12"/>
                    <a:pt x="1306" y="101"/>
                    <a:pt x="1320" y="199"/>
                  </a:cubicBezTo>
                  <a:lnTo>
                    <a:pt x="1393" y="728"/>
                  </a:lnTo>
                  <a:lnTo>
                    <a:pt x="1497" y="1519"/>
                  </a:lnTo>
                  <a:lnTo>
                    <a:pt x="1538" y="1826"/>
                  </a:lnTo>
                  <a:lnTo>
                    <a:pt x="632" y="1131"/>
                  </a:lnTo>
                  <a:cubicBezTo>
                    <a:pt x="482" y="1018"/>
                    <a:pt x="312" y="1240"/>
                    <a:pt x="459" y="1355"/>
                  </a:cubicBezTo>
                  <a:lnTo>
                    <a:pt x="1587" y="2221"/>
                  </a:lnTo>
                  <a:lnTo>
                    <a:pt x="1730" y="3330"/>
                  </a:lnTo>
                  <a:lnTo>
                    <a:pt x="322" y="2198"/>
                  </a:lnTo>
                  <a:cubicBezTo>
                    <a:pt x="177" y="2080"/>
                    <a:pt x="0" y="2300"/>
                    <a:pt x="147" y="2417"/>
                  </a:cubicBezTo>
                  <a:lnTo>
                    <a:pt x="1781" y="3733"/>
                  </a:lnTo>
                  <a:cubicBezTo>
                    <a:pt x="1832" y="4130"/>
                    <a:pt x="1881" y="4524"/>
                    <a:pt x="1933" y="4919"/>
                  </a:cubicBezTo>
                  <a:lnTo>
                    <a:pt x="420" y="3680"/>
                  </a:lnTo>
                  <a:cubicBezTo>
                    <a:pt x="275" y="3560"/>
                    <a:pt x="98" y="3778"/>
                    <a:pt x="243" y="3895"/>
                  </a:cubicBezTo>
                  <a:lnTo>
                    <a:pt x="1984" y="5324"/>
                  </a:lnTo>
                  <a:lnTo>
                    <a:pt x="2033" y="5701"/>
                  </a:lnTo>
                  <a:cubicBezTo>
                    <a:pt x="2052" y="5868"/>
                    <a:pt x="2039" y="6092"/>
                    <a:pt x="2214" y="6177"/>
                  </a:cubicBezTo>
                  <a:cubicBezTo>
                    <a:pt x="2308" y="6220"/>
                    <a:pt x="2419" y="6207"/>
                    <a:pt x="2502" y="6143"/>
                  </a:cubicBezTo>
                  <a:cubicBezTo>
                    <a:pt x="2515" y="6132"/>
                    <a:pt x="2525" y="6119"/>
                    <a:pt x="2536" y="6109"/>
                  </a:cubicBezTo>
                  <a:cubicBezTo>
                    <a:pt x="2624" y="6006"/>
                    <a:pt x="2592" y="5872"/>
                    <a:pt x="2570" y="5748"/>
                  </a:cubicBezTo>
                  <a:cubicBezTo>
                    <a:pt x="2545" y="5582"/>
                    <a:pt x="2517" y="5416"/>
                    <a:pt x="2489" y="5251"/>
                  </a:cubicBezTo>
                  <a:lnTo>
                    <a:pt x="3750" y="3385"/>
                  </a:lnTo>
                  <a:cubicBezTo>
                    <a:pt x="3794" y="3319"/>
                    <a:pt x="3777" y="3234"/>
                    <a:pt x="3713" y="318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7"/>
          <p:cNvSpPr txBox="1"/>
          <p:nvPr/>
        </p:nvSpPr>
        <p:spPr>
          <a:xfrm>
            <a:off x="5768350" y="4139375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 planet. 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512" name="Google Shape;3512;p37"/>
          <p:cNvGrpSpPr/>
          <p:nvPr/>
        </p:nvGrpSpPr>
        <p:grpSpPr>
          <a:xfrm>
            <a:off x="1266817" y="1632448"/>
            <a:ext cx="2986199" cy="2739586"/>
            <a:chOff x="1521517" y="1990736"/>
            <a:chExt cx="2986199" cy="2739586"/>
          </a:xfrm>
        </p:grpSpPr>
        <p:sp>
          <p:nvSpPr>
            <p:cNvPr id="3513" name="Google Shape;3513;p37"/>
            <p:cNvSpPr/>
            <p:nvPr/>
          </p:nvSpPr>
          <p:spPr>
            <a:xfrm>
              <a:off x="2191406" y="2723146"/>
              <a:ext cx="669890" cy="645179"/>
            </a:xfrm>
            <a:custGeom>
              <a:avLst/>
              <a:gdLst/>
              <a:ahLst/>
              <a:cxnLst/>
              <a:rect l="l" t="t" r="r" b="b"/>
              <a:pathLst>
                <a:path w="4769" h="4593" extrusionOk="0">
                  <a:moveTo>
                    <a:pt x="1581" y="1"/>
                  </a:moveTo>
                  <a:cubicBezTo>
                    <a:pt x="1331" y="1"/>
                    <a:pt x="1186" y="56"/>
                    <a:pt x="1186" y="56"/>
                  </a:cubicBezTo>
                  <a:cubicBezTo>
                    <a:pt x="51" y="408"/>
                    <a:pt x="0" y="2171"/>
                    <a:pt x="779" y="3523"/>
                  </a:cubicBezTo>
                  <a:cubicBezTo>
                    <a:pt x="1229" y="4306"/>
                    <a:pt x="1857" y="4592"/>
                    <a:pt x="2453" y="4592"/>
                  </a:cubicBezTo>
                  <a:cubicBezTo>
                    <a:pt x="3143" y="4592"/>
                    <a:pt x="3790" y="4210"/>
                    <a:pt x="4071" y="3773"/>
                  </a:cubicBezTo>
                  <a:cubicBezTo>
                    <a:pt x="4462" y="3167"/>
                    <a:pt x="4769" y="2284"/>
                    <a:pt x="3534" y="1000"/>
                  </a:cubicBezTo>
                  <a:cubicBezTo>
                    <a:pt x="2720" y="158"/>
                    <a:pt x="2002" y="1"/>
                    <a:pt x="1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2355753" y="2943825"/>
              <a:ext cx="359737" cy="322238"/>
            </a:xfrm>
            <a:custGeom>
              <a:avLst/>
              <a:gdLst/>
              <a:ahLst/>
              <a:cxnLst/>
              <a:rect l="l" t="t" r="r" b="b"/>
              <a:pathLst>
                <a:path w="2561" h="2294" extrusionOk="0">
                  <a:moveTo>
                    <a:pt x="1281" y="1"/>
                  </a:moveTo>
                  <a:cubicBezTo>
                    <a:pt x="786" y="1"/>
                    <a:pt x="329" y="323"/>
                    <a:pt x="182" y="822"/>
                  </a:cubicBezTo>
                  <a:cubicBezTo>
                    <a:pt x="1" y="1428"/>
                    <a:pt x="349" y="2065"/>
                    <a:pt x="954" y="2247"/>
                  </a:cubicBezTo>
                  <a:cubicBezTo>
                    <a:pt x="1063" y="2279"/>
                    <a:pt x="1172" y="2294"/>
                    <a:pt x="1280" y="2294"/>
                  </a:cubicBezTo>
                  <a:cubicBezTo>
                    <a:pt x="1775" y="2294"/>
                    <a:pt x="2232" y="1972"/>
                    <a:pt x="2379" y="1472"/>
                  </a:cubicBezTo>
                  <a:cubicBezTo>
                    <a:pt x="2560" y="865"/>
                    <a:pt x="2213" y="227"/>
                    <a:pt x="1607" y="48"/>
                  </a:cubicBezTo>
                  <a:cubicBezTo>
                    <a:pt x="1498" y="16"/>
                    <a:pt x="1389" y="1"/>
                    <a:pt x="128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3658027" y="2410039"/>
              <a:ext cx="497395" cy="651078"/>
            </a:xfrm>
            <a:custGeom>
              <a:avLst/>
              <a:gdLst/>
              <a:ahLst/>
              <a:cxnLst/>
              <a:rect l="l" t="t" r="r" b="b"/>
              <a:pathLst>
                <a:path w="3541" h="4635" extrusionOk="0">
                  <a:moveTo>
                    <a:pt x="2368" y="186"/>
                  </a:moveTo>
                  <a:cubicBezTo>
                    <a:pt x="3200" y="372"/>
                    <a:pt x="3541" y="2020"/>
                    <a:pt x="3279" y="3197"/>
                  </a:cubicBezTo>
                  <a:cubicBezTo>
                    <a:pt x="3016" y="4377"/>
                    <a:pt x="2248" y="4635"/>
                    <a:pt x="1417" y="4447"/>
                  </a:cubicBezTo>
                  <a:cubicBezTo>
                    <a:pt x="583" y="4262"/>
                    <a:pt x="1" y="3701"/>
                    <a:pt x="263" y="2526"/>
                  </a:cubicBezTo>
                  <a:cubicBezTo>
                    <a:pt x="525" y="1348"/>
                    <a:pt x="1534" y="1"/>
                    <a:pt x="2366" y="18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3697920" y="2432514"/>
              <a:ext cx="436854" cy="686758"/>
            </a:xfrm>
            <a:custGeom>
              <a:avLst/>
              <a:gdLst/>
              <a:ahLst/>
              <a:cxnLst/>
              <a:rect l="l" t="t" r="r" b="b"/>
              <a:pathLst>
                <a:path w="3110" h="4889" extrusionOk="0">
                  <a:moveTo>
                    <a:pt x="2852" y="3018"/>
                  </a:moveTo>
                  <a:cubicBezTo>
                    <a:pt x="2815" y="2967"/>
                    <a:pt x="2745" y="2954"/>
                    <a:pt x="2696" y="2990"/>
                  </a:cubicBezTo>
                  <a:lnTo>
                    <a:pt x="1425" y="3884"/>
                  </a:lnTo>
                  <a:cubicBezTo>
                    <a:pt x="1487" y="3573"/>
                    <a:pt x="1551" y="3263"/>
                    <a:pt x="1615" y="2952"/>
                  </a:cubicBezTo>
                  <a:lnTo>
                    <a:pt x="2986" y="2005"/>
                  </a:lnTo>
                  <a:cubicBezTo>
                    <a:pt x="3110" y="1922"/>
                    <a:pt x="2982" y="1737"/>
                    <a:pt x="2860" y="1822"/>
                  </a:cubicBezTo>
                  <a:lnTo>
                    <a:pt x="1679" y="2636"/>
                  </a:lnTo>
                  <a:lnTo>
                    <a:pt x="1858" y="1764"/>
                  </a:lnTo>
                  <a:lnTo>
                    <a:pt x="2803" y="1148"/>
                  </a:lnTo>
                  <a:cubicBezTo>
                    <a:pt x="2933" y="1067"/>
                    <a:pt x="2807" y="873"/>
                    <a:pt x="2681" y="960"/>
                  </a:cubicBezTo>
                  <a:lnTo>
                    <a:pt x="1922" y="1457"/>
                  </a:lnTo>
                  <a:lnTo>
                    <a:pt x="1971" y="1214"/>
                  </a:lnTo>
                  <a:lnTo>
                    <a:pt x="2101" y="593"/>
                  </a:lnTo>
                  <a:lnTo>
                    <a:pt x="2191" y="180"/>
                  </a:lnTo>
                  <a:cubicBezTo>
                    <a:pt x="2178" y="111"/>
                    <a:pt x="2178" y="50"/>
                    <a:pt x="2101" y="24"/>
                  </a:cubicBezTo>
                  <a:cubicBezTo>
                    <a:pt x="2028" y="1"/>
                    <a:pt x="1939" y="43"/>
                    <a:pt x="1920" y="120"/>
                  </a:cubicBezTo>
                  <a:lnTo>
                    <a:pt x="1824" y="532"/>
                  </a:lnTo>
                  <a:lnTo>
                    <a:pt x="1677" y="1148"/>
                  </a:lnTo>
                  <a:lnTo>
                    <a:pt x="1619" y="1389"/>
                  </a:lnTo>
                  <a:lnTo>
                    <a:pt x="1143" y="615"/>
                  </a:lnTo>
                  <a:cubicBezTo>
                    <a:pt x="1064" y="497"/>
                    <a:pt x="883" y="608"/>
                    <a:pt x="954" y="732"/>
                  </a:cubicBezTo>
                  <a:lnTo>
                    <a:pt x="1546" y="1694"/>
                  </a:lnTo>
                  <a:lnTo>
                    <a:pt x="1337" y="2560"/>
                  </a:lnTo>
                  <a:lnTo>
                    <a:pt x="614" y="1321"/>
                  </a:lnTo>
                  <a:cubicBezTo>
                    <a:pt x="538" y="1197"/>
                    <a:pt x="352" y="1306"/>
                    <a:pt x="423" y="1432"/>
                  </a:cubicBezTo>
                  <a:lnTo>
                    <a:pt x="1263" y="2871"/>
                  </a:lnTo>
                  <a:cubicBezTo>
                    <a:pt x="1188" y="3180"/>
                    <a:pt x="1114" y="3487"/>
                    <a:pt x="1039" y="3794"/>
                  </a:cubicBezTo>
                  <a:lnTo>
                    <a:pt x="267" y="2447"/>
                  </a:lnTo>
                  <a:cubicBezTo>
                    <a:pt x="194" y="2317"/>
                    <a:pt x="0" y="2427"/>
                    <a:pt x="73" y="2558"/>
                  </a:cubicBezTo>
                  <a:lnTo>
                    <a:pt x="962" y="4112"/>
                  </a:lnTo>
                  <a:lnTo>
                    <a:pt x="892" y="4404"/>
                  </a:lnTo>
                  <a:cubicBezTo>
                    <a:pt x="860" y="4532"/>
                    <a:pt x="787" y="4697"/>
                    <a:pt x="892" y="4807"/>
                  </a:cubicBezTo>
                  <a:cubicBezTo>
                    <a:pt x="949" y="4867"/>
                    <a:pt x="1035" y="4889"/>
                    <a:pt x="1114" y="4865"/>
                  </a:cubicBezTo>
                  <a:cubicBezTo>
                    <a:pt x="1126" y="4861"/>
                    <a:pt x="1139" y="4854"/>
                    <a:pt x="1150" y="4848"/>
                  </a:cubicBezTo>
                  <a:cubicBezTo>
                    <a:pt x="1244" y="4797"/>
                    <a:pt x="1256" y="4688"/>
                    <a:pt x="1278" y="4590"/>
                  </a:cubicBezTo>
                  <a:lnTo>
                    <a:pt x="1357" y="4200"/>
                  </a:lnTo>
                  <a:lnTo>
                    <a:pt x="2824" y="3174"/>
                  </a:lnTo>
                  <a:cubicBezTo>
                    <a:pt x="2873" y="3138"/>
                    <a:pt x="2886" y="3067"/>
                    <a:pt x="2852" y="3018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3389313" y="2575372"/>
              <a:ext cx="587295" cy="749407"/>
            </a:xfrm>
            <a:custGeom>
              <a:avLst/>
              <a:gdLst/>
              <a:ahLst/>
              <a:cxnLst/>
              <a:rect l="l" t="t" r="r" b="b"/>
              <a:pathLst>
                <a:path w="4181" h="5335" extrusionOk="0">
                  <a:moveTo>
                    <a:pt x="1167" y="291"/>
                  </a:moveTo>
                  <a:cubicBezTo>
                    <a:pt x="2095" y="1"/>
                    <a:pt x="3368" y="1440"/>
                    <a:pt x="3773" y="2752"/>
                  </a:cubicBezTo>
                  <a:cubicBezTo>
                    <a:pt x="4181" y="4066"/>
                    <a:pt x="3571" y="4757"/>
                    <a:pt x="2641" y="5044"/>
                  </a:cubicBezTo>
                  <a:cubicBezTo>
                    <a:pt x="1711" y="5334"/>
                    <a:pt x="815" y="5108"/>
                    <a:pt x="408" y="3797"/>
                  </a:cubicBezTo>
                  <a:cubicBezTo>
                    <a:pt x="1" y="2483"/>
                    <a:pt x="237" y="579"/>
                    <a:pt x="1165" y="29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3415159" y="2612034"/>
              <a:ext cx="495569" cy="767247"/>
            </a:xfrm>
            <a:custGeom>
              <a:avLst/>
              <a:gdLst/>
              <a:ahLst/>
              <a:cxnLst/>
              <a:rect l="l" t="t" r="r" b="b"/>
              <a:pathLst>
                <a:path w="3528" h="5462" extrusionOk="0">
                  <a:moveTo>
                    <a:pt x="3438" y="2553"/>
                  </a:moveTo>
                  <a:cubicBezTo>
                    <a:pt x="3374" y="2523"/>
                    <a:pt x="3297" y="2551"/>
                    <a:pt x="3267" y="2615"/>
                  </a:cubicBezTo>
                  <a:lnTo>
                    <a:pt x="2517" y="4218"/>
                  </a:lnTo>
                  <a:cubicBezTo>
                    <a:pt x="2404" y="3875"/>
                    <a:pt x="2291" y="3532"/>
                    <a:pt x="2177" y="3190"/>
                  </a:cubicBezTo>
                  <a:lnTo>
                    <a:pt x="2999" y="1476"/>
                  </a:lnTo>
                  <a:cubicBezTo>
                    <a:pt x="3069" y="1322"/>
                    <a:pt x="2843" y="1216"/>
                    <a:pt x="2768" y="1365"/>
                  </a:cubicBezTo>
                  <a:lnTo>
                    <a:pt x="2062" y="2841"/>
                  </a:lnTo>
                  <a:lnTo>
                    <a:pt x="1745" y="1877"/>
                  </a:lnTo>
                  <a:lnTo>
                    <a:pt x="2329" y="729"/>
                  </a:lnTo>
                  <a:cubicBezTo>
                    <a:pt x="2406" y="578"/>
                    <a:pt x="2180" y="463"/>
                    <a:pt x="2103" y="614"/>
                  </a:cubicBezTo>
                  <a:lnTo>
                    <a:pt x="1634" y="1535"/>
                  </a:lnTo>
                  <a:lnTo>
                    <a:pt x="1546" y="1269"/>
                  </a:lnTo>
                  <a:lnTo>
                    <a:pt x="1322" y="582"/>
                  </a:lnTo>
                  <a:lnTo>
                    <a:pt x="1175" y="122"/>
                  </a:lnTo>
                  <a:cubicBezTo>
                    <a:pt x="1124" y="60"/>
                    <a:pt x="1088" y="0"/>
                    <a:pt x="998" y="19"/>
                  </a:cubicBezTo>
                  <a:cubicBezTo>
                    <a:pt x="913" y="36"/>
                    <a:pt x="849" y="130"/>
                    <a:pt x="874" y="215"/>
                  </a:cubicBezTo>
                  <a:lnTo>
                    <a:pt x="1013" y="678"/>
                  </a:lnTo>
                  <a:lnTo>
                    <a:pt x="1218" y="1371"/>
                  </a:lnTo>
                  <a:lnTo>
                    <a:pt x="1299" y="1642"/>
                  </a:lnTo>
                  <a:lnTo>
                    <a:pt x="390" y="1147"/>
                  </a:lnTo>
                  <a:cubicBezTo>
                    <a:pt x="241" y="1066"/>
                    <a:pt x="119" y="1288"/>
                    <a:pt x="269" y="1369"/>
                  </a:cubicBezTo>
                  <a:lnTo>
                    <a:pt x="1399" y="1985"/>
                  </a:lnTo>
                  <a:lnTo>
                    <a:pt x="1683" y="2960"/>
                  </a:lnTo>
                  <a:lnTo>
                    <a:pt x="264" y="2141"/>
                  </a:lnTo>
                  <a:cubicBezTo>
                    <a:pt x="119" y="2067"/>
                    <a:pt x="0" y="2276"/>
                    <a:pt x="139" y="2363"/>
                  </a:cubicBezTo>
                  <a:lnTo>
                    <a:pt x="1787" y="3312"/>
                  </a:lnTo>
                  <a:cubicBezTo>
                    <a:pt x="1887" y="3657"/>
                    <a:pt x="1988" y="4005"/>
                    <a:pt x="2088" y="4351"/>
                  </a:cubicBezTo>
                  <a:lnTo>
                    <a:pt x="561" y="3453"/>
                  </a:lnTo>
                  <a:cubicBezTo>
                    <a:pt x="414" y="3367"/>
                    <a:pt x="286" y="3587"/>
                    <a:pt x="431" y="3672"/>
                  </a:cubicBezTo>
                  <a:lnTo>
                    <a:pt x="2190" y="4707"/>
                  </a:lnTo>
                  <a:cubicBezTo>
                    <a:pt x="2222" y="4818"/>
                    <a:pt x="2254" y="4928"/>
                    <a:pt x="2286" y="5037"/>
                  </a:cubicBezTo>
                  <a:cubicBezTo>
                    <a:pt x="2329" y="5182"/>
                    <a:pt x="2350" y="5387"/>
                    <a:pt x="2517" y="5436"/>
                  </a:cubicBezTo>
                  <a:cubicBezTo>
                    <a:pt x="2608" y="5462"/>
                    <a:pt x="2706" y="5436"/>
                    <a:pt x="2770" y="5366"/>
                  </a:cubicBezTo>
                  <a:cubicBezTo>
                    <a:pt x="2779" y="5355"/>
                    <a:pt x="2790" y="5342"/>
                    <a:pt x="2796" y="5329"/>
                  </a:cubicBezTo>
                  <a:cubicBezTo>
                    <a:pt x="2858" y="5227"/>
                    <a:pt x="2813" y="5112"/>
                    <a:pt x="2775" y="5003"/>
                  </a:cubicBezTo>
                  <a:cubicBezTo>
                    <a:pt x="2728" y="4858"/>
                    <a:pt x="2681" y="4713"/>
                    <a:pt x="2632" y="4570"/>
                  </a:cubicBezTo>
                  <a:lnTo>
                    <a:pt x="3500" y="2721"/>
                  </a:lnTo>
                  <a:cubicBezTo>
                    <a:pt x="3527" y="2657"/>
                    <a:pt x="3500" y="2583"/>
                    <a:pt x="3438" y="2553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7"/>
            <p:cNvSpPr/>
            <p:nvPr/>
          </p:nvSpPr>
          <p:spPr>
            <a:xfrm>
              <a:off x="2362636" y="2419029"/>
              <a:ext cx="587295" cy="749127"/>
            </a:xfrm>
            <a:custGeom>
              <a:avLst/>
              <a:gdLst/>
              <a:ahLst/>
              <a:cxnLst/>
              <a:rect l="l" t="t" r="r" b="b"/>
              <a:pathLst>
                <a:path w="4181" h="5333" extrusionOk="0">
                  <a:moveTo>
                    <a:pt x="1165" y="289"/>
                  </a:moveTo>
                  <a:cubicBezTo>
                    <a:pt x="2095" y="1"/>
                    <a:pt x="3366" y="1438"/>
                    <a:pt x="3774" y="2752"/>
                  </a:cubicBezTo>
                  <a:cubicBezTo>
                    <a:pt x="4181" y="4063"/>
                    <a:pt x="3569" y="4754"/>
                    <a:pt x="2639" y="5044"/>
                  </a:cubicBezTo>
                  <a:cubicBezTo>
                    <a:pt x="1711" y="5332"/>
                    <a:pt x="816" y="5108"/>
                    <a:pt x="408" y="3795"/>
                  </a:cubicBezTo>
                  <a:cubicBezTo>
                    <a:pt x="1" y="2483"/>
                    <a:pt x="236" y="576"/>
                    <a:pt x="1165" y="28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7"/>
            <p:cNvSpPr/>
            <p:nvPr/>
          </p:nvSpPr>
          <p:spPr>
            <a:xfrm>
              <a:off x="2385813" y="2455270"/>
              <a:ext cx="498238" cy="767669"/>
            </a:xfrm>
            <a:custGeom>
              <a:avLst/>
              <a:gdLst/>
              <a:ahLst/>
              <a:cxnLst/>
              <a:rect l="l" t="t" r="r" b="b"/>
              <a:pathLst>
                <a:path w="3547" h="5465" extrusionOk="0">
                  <a:moveTo>
                    <a:pt x="3455" y="2556"/>
                  </a:moveTo>
                  <a:cubicBezTo>
                    <a:pt x="3391" y="2526"/>
                    <a:pt x="3316" y="2553"/>
                    <a:pt x="3287" y="2617"/>
                  </a:cubicBezTo>
                  <a:lnTo>
                    <a:pt x="2536" y="4221"/>
                  </a:lnTo>
                  <a:cubicBezTo>
                    <a:pt x="2423" y="3878"/>
                    <a:pt x="2308" y="3534"/>
                    <a:pt x="2195" y="3191"/>
                  </a:cubicBezTo>
                  <a:lnTo>
                    <a:pt x="3018" y="1476"/>
                  </a:lnTo>
                  <a:cubicBezTo>
                    <a:pt x="3090" y="1325"/>
                    <a:pt x="2862" y="1214"/>
                    <a:pt x="2788" y="1368"/>
                  </a:cubicBezTo>
                  <a:lnTo>
                    <a:pt x="2080" y="2843"/>
                  </a:lnTo>
                  <a:lnTo>
                    <a:pt x="1764" y="1879"/>
                  </a:lnTo>
                  <a:lnTo>
                    <a:pt x="2348" y="730"/>
                  </a:lnTo>
                  <a:cubicBezTo>
                    <a:pt x="2419" y="581"/>
                    <a:pt x="2199" y="470"/>
                    <a:pt x="2120" y="615"/>
                  </a:cubicBezTo>
                  <a:lnTo>
                    <a:pt x="1653" y="1536"/>
                  </a:lnTo>
                  <a:lnTo>
                    <a:pt x="1563" y="1270"/>
                  </a:lnTo>
                  <a:lnTo>
                    <a:pt x="1342" y="583"/>
                  </a:lnTo>
                  <a:lnTo>
                    <a:pt x="1194" y="120"/>
                  </a:lnTo>
                  <a:cubicBezTo>
                    <a:pt x="1143" y="60"/>
                    <a:pt x="1107" y="1"/>
                    <a:pt x="1017" y="18"/>
                  </a:cubicBezTo>
                  <a:cubicBezTo>
                    <a:pt x="932" y="37"/>
                    <a:pt x="868" y="129"/>
                    <a:pt x="894" y="214"/>
                  </a:cubicBezTo>
                  <a:lnTo>
                    <a:pt x="1032" y="677"/>
                  </a:lnTo>
                  <a:lnTo>
                    <a:pt x="1237" y="1370"/>
                  </a:lnTo>
                  <a:lnTo>
                    <a:pt x="1318" y="1641"/>
                  </a:lnTo>
                  <a:lnTo>
                    <a:pt x="410" y="1146"/>
                  </a:lnTo>
                  <a:cubicBezTo>
                    <a:pt x="260" y="1065"/>
                    <a:pt x="139" y="1289"/>
                    <a:pt x="288" y="1370"/>
                  </a:cubicBezTo>
                  <a:lnTo>
                    <a:pt x="1418" y="1986"/>
                  </a:lnTo>
                  <a:lnTo>
                    <a:pt x="1702" y="2961"/>
                  </a:lnTo>
                  <a:lnTo>
                    <a:pt x="282" y="2144"/>
                  </a:lnTo>
                  <a:cubicBezTo>
                    <a:pt x="132" y="2052"/>
                    <a:pt x="0" y="2283"/>
                    <a:pt x="156" y="2364"/>
                  </a:cubicBezTo>
                  <a:lnTo>
                    <a:pt x="1804" y="3313"/>
                  </a:lnTo>
                  <a:cubicBezTo>
                    <a:pt x="1905" y="3660"/>
                    <a:pt x="2005" y="4006"/>
                    <a:pt x="2105" y="4353"/>
                  </a:cubicBezTo>
                  <a:lnTo>
                    <a:pt x="578" y="3455"/>
                  </a:lnTo>
                  <a:cubicBezTo>
                    <a:pt x="433" y="3377"/>
                    <a:pt x="309" y="3588"/>
                    <a:pt x="448" y="3675"/>
                  </a:cubicBezTo>
                  <a:lnTo>
                    <a:pt x="2208" y="4709"/>
                  </a:lnTo>
                  <a:cubicBezTo>
                    <a:pt x="2242" y="4818"/>
                    <a:pt x="2274" y="4929"/>
                    <a:pt x="2306" y="5040"/>
                  </a:cubicBezTo>
                  <a:cubicBezTo>
                    <a:pt x="2346" y="5185"/>
                    <a:pt x="2367" y="5388"/>
                    <a:pt x="2534" y="5439"/>
                  </a:cubicBezTo>
                  <a:cubicBezTo>
                    <a:pt x="2626" y="5464"/>
                    <a:pt x="2724" y="5437"/>
                    <a:pt x="2788" y="5368"/>
                  </a:cubicBezTo>
                  <a:cubicBezTo>
                    <a:pt x="2798" y="5356"/>
                    <a:pt x="2807" y="5345"/>
                    <a:pt x="2813" y="5332"/>
                  </a:cubicBezTo>
                  <a:cubicBezTo>
                    <a:pt x="2877" y="5228"/>
                    <a:pt x="2830" y="5115"/>
                    <a:pt x="2794" y="5004"/>
                  </a:cubicBezTo>
                  <a:cubicBezTo>
                    <a:pt x="2745" y="4861"/>
                    <a:pt x="2698" y="4716"/>
                    <a:pt x="2651" y="4571"/>
                  </a:cubicBezTo>
                  <a:lnTo>
                    <a:pt x="3517" y="2724"/>
                  </a:lnTo>
                  <a:cubicBezTo>
                    <a:pt x="3547" y="2660"/>
                    <a:pt x="3519" y="2585"/>
                    <a:pt x="3455" y="2556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7"/>
            <p:cNvSpPr/>
            <p:nvPr/>
          </p:nvSpPr>
          <p:spPr>
            <a:xfrm>
              <a:off x="2528669" y="2428300"/>
              <a:ext cx="416486" cy="791268"/>
            </a:xfrm>
            <a:custGeom>
              <a:avLst/>
              <a:gdLst/>
              <a:ahLst/>
              <a:cxnLst/>
              <a:rect l="l" t="t" r="r" b="b"/>
              <a:pathLst>
                <a:path w="2965" h="5633" extrusionOk="0">
                  <a:moveTo>
                    <a:pt x="1653" y="5633"/>
                  </a:moveTo>
                  <a:cubicBezTo>
                    <a:pt x="1713" y="5616"/>
                    <a:pt x="1766" y="5577"/>
                    <a:pt x="1798" y="5524"/>
                  </a:cubicBezTo>
                  <a:cubicBezTo>
                    <a:pt x="1860" y="5422"/>
                    <a:pt x="1813" y="5307"/>
                    <a:pt x="1777" y="5196"/>
                  </a:cubicBezTo>
                  <a:cubicBezTo>
                    <a:pt x="1745" y="5098"/>
                    <a:pt x="1711" y="4997"/>
                    <a:pt x="1679" y="4897"/>
                  </a:cubicBezTo>
                  <a:cubicBezTo>
                    <a:pt x="2481" y="4571"/>
                    <a:pt x="2965" y="3891"/>
                    <a:pt x="2592" y="2684"/>
                  </a:cubicBezTo>
                  <a:cubicBezTo>
                    <a:pt x="2193" y="1400"/>
                    <a:pt x="969" y="1"/>
                    <a:pt x="45" y="210"/>
                  </a:cubicBezTo>
                  <a:cubicBezTo>
                    <a:pt x="30" y="208"/>
                    <a:pt x="15" y="208"/>
                    <a:pt x="0" y="210"/>
                  </a:cubicBezTo>
                </a:path>
              </a:pathLst>
            </a:custGeom>
            <a:solidFill>
              <a:srgbClr val="59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7"/>
            <p:cNvSpPr/>
            <p:nvPr/>
          </p:nvSpPr>
          <p:spPr>
            <a:xfrm>
              <a:off x="2397191" y="2693507"/>
              <a:ext cx="531248" cy="658242"/>
            </a:xfrm>
            <a:custGeom>
              <a:avLst/>
              <a:gdLst/>
              <a:ahLst/>
              <a:cxnLst/>
              <a:rect l="l" t="t" r="r" b="b"/>
              <a:pathLst>
                <a:path w="3782" h="4686" extrusionOk="0">
                  <a:moveTo>
                    <a:pt x="2948" y="329"/>
                  </a:moveTo>
                  <a:cubicBezTo>
                    <a:pt x="3735" y="657"/>
                    <a:pt x="3781" y="2342"/>
                    <a:pt x="3317" y="3453"/>
                  </a:cubicBezTo>
                  <a:cubicBezTo>
                    <a:pt x="2849" y="4564"/>
                    <a:pt x="2050" y="4685"/>
                    <a:pt x="1263" y="4357"/>
                  </a:cubicBezTo>
                  <a:cubicBezTo>
                    <a:pt x="476" y="4026"/>
                    <a:pt x="0" y="3372"/>
                    <a:pt x="465" y="2261"/>
                  </a:cubicBezTo>
                  <a:cubicBezTo>
                    <a:pt x="930" y="1147"/>
                    <a:pt x="2161" y="0"/>
                    <a:pt x="2948" y="32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7"/>
            <p:cNvSpPr/>
            <p:nvPr/>
          </p:nvSpPr>
          <p:spPr>
            <a:xfrm>
              <a:off x="2464194" y="2735086"/>
              <a:ext cx="442332" cy="652062"/>
            </a:xfrm>
            <a:custGeom>
              <a:avLst/>
              <a:gdLst/>
              <a:ahLst/>
              <a:cxnLst/>
              <a:rect l="l" t="t" r="r" b="b"/>
              <a:pathLst>
                <a:path w="3149" h="4642" extrusionOk="0">
                  <a:moveTo>
                    <a:pt x="2701" y="3114"/>
                  </a:moveTo>
                  <a:cubicBezTo>
                    <a:pt x="2675" y="3059"/>
                    <a:pt x="2607" y="3033"/>
                    <a:pt x="2552" y="3061"/>
                  </a:cubicBezTo>
                  <a:lnTo>
                    <a:pt x="1144" y="3716"/>
                  </a:lnTo>
                  <a:cubicBezTo>
                    <a:pt x="1259" y="3421"/>
                    <a:pt x="1377" y="3127"/>
                    <a:pt x="1494" y="2833"/>
                  </a:cubicBezTo>
                  <a:lnTo>
                    <a:pt x="3012" y="2142"/>
                  </a:lnTo>
                  <a:cubicBezTo>
                    <a:pt x="3149" y="2080"/>
                    <a:pt x="3057" y="1877"/>
                    <a:pt x="2921" y="1939"/>
                  </a:cubicBezTo>
                  <a:lnTo>
                    <a:pt x="1613" y="2532"/>
                  </a:lnTo>
                  <a:lnTo>
                    <a:pt x="1944" y="1707"/>
                  </a:lnTo>
                  <a:lnTo>
                    <a:pt x="2985" y="1263"/>
                  </a:lnTo>
                  <a:cubicBezTo>
                    <a:pt x="3121" y="1205"/>
                    <a:pt x="3034" y="999"/>
                    <a:pt x="2897" y="1058"/>
                  </a:cubicBezTo>
                  <a:lnTo>
                    <a:pt x="2063" y="1414"/>
                  </a:lnTo>
                  <a:lnTo>
                    <a:pt x="2155" y="1184"/>
                  </a:lnTo>
                  <a:lnTo>
                    <a:pt x="2392" y="596"/>
                  </a:lnTo>
                  <a:lnTo>
                    <a:pt x="2552" y="203"/>
                  </a:lnTo>
                  <a:cubicBezTo>
                    <a:pt x="2552" y="133"/>
                    <a:pt x="2560" y="73"/>
                    <a:pt x="2490" y="35"/>
                  </a:cubicBezTo>
                  <a:cubicBezTo>
                    <a:pt x="2422" y="1"/>
                    <a:pt x="2326" y="26"/>
                    <a:pt x="2296" y="96"/>
                  </a:cubicBezTo>
                  <a:lnTo>
                    <a:pt x="2127" y="487"/>
                  </a:lnTo>
                  <a:lnTo>
                    <a:pt x="1876" y="1067"/>
                  </a:lnTo>
                  <a:lnTo>
                    <a:pt x="1775" y="1295"/>
                  </a:lnTo>
                  <a:lnTo>
                    <a:pt x="1443" y="450"/>
                  </a:lnTo>
                  <a:cubicBezTo>
                    <a:pt x="1389" y="312"/>
                    <a:pt x="1182" y="393"/>
                    <a:pt x="1236" y="532"/>
                  </a:cubicBezTo>
                  <a:lnTo>
                    <a:pt x="1650" y="1583"/>
                  </a:lnTo>
                  <a:lnTo>
                    <a:pt x="1293" y="2398"/>
                  </a:lnTo>
                  <a:lnTo>
                    <a:pt x="799" y="1052"/>
                  </a:lnTo>
                  <a:cubicBezTo>
                    <a:pt x="747" y="911"/>
                    <a:pt x="536" y="988"/>
                    <a:pt x="587" y="1129"/>
                  </a:cubicBezTo>
                  <a:lnTo>
                    <a:pt x="1163" y="2694"/>
                  </a:lnTo>
                  <a:lnTo>
                    <a:pt x="782" y="3564"/>
                  </a:lnTo>
                  <a:lnTo>
                    <a:pt x="259" y="2099"/>
                  </a:lnTo>
                  <a:cubicBezTo>
                    <a:pt x="208" y="1963"/>
                    <a:pt x="1" y="2037"/>
                    <a:pt x="48" y="2176"/>
                  </a:cubicBezTo>
                  <a:lnTo>
                    <a:pt x="649" y="3861"/>
                  </a:lnTo>
                  <a:cubicBezTo>
                    <a:pt x="609" y="3952"/>
                    <a:pt x="568" y="4046"/>
                    <a:pt x="528" y="4138"/>
                  </a:cubicBezTo>
                  <a:cubicBezTo>
                    <a:pt x="474" y="4259"/>
                    <a:pt x="374" y="4406"/>
                    <a:pt x="457" y="4534"/>
                  </a:cubicBezTo>
                  <a:cubicBezTo>
                    <a:pt x="504" y="4603"/>
                    <a:pt x="585" y="4641"/>
                    <a:pt x="668" y="4630"/>
                  </a:cubicBezTo>
                  <a:cubicBezTo>
                    <a:pt x="681" y="4628"/>
                    <a:pt x="694" y="4624"/>
                    <a:pt x="707" y="4620"/>
                  </a:cubicBezTo>
                  <a:cubicBezTo>
                    <a:pt x="807" y="4586"/>
                    <a:pt x="839" y="4483"/>
                    <a:pt x="877" y="4389"/>
                  </a:cubicBezTo>
                  <a:cubicBezTo>
                    <a:pt x="924" y="4266"/>
                    <a:pt x="976" y="4142"/>
                    <a:pt x="1025" y="4016"/>
                  </a:cubicBezTo>
                  <a:lnTo>
                    <a:pt x="2645" y="3261"/>
                  </a:lnTo>
                  <a:cubicBezTo>
                    <a:pt x="2703" y="3236"/>
                    <a:pt x="2727" y="3170"/>
                    <a:pt x="2701" y="3114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7"/>
            <p:cNvSpPr/>
            <p:nvPr/>
          </p:nvSpPr>
          <p:spPr>
            <a:xfrm>
              <a:off x="2540889" y="2739862"/>
              <a:ext cx="386005" cy="646302"/>
            </a:xfrm>
            <a:custGeom>
              <a:avLst/>
              <a:gdLst/>
              <a:ahLst/>
              <a:cxnLst/>
              <a:rect l="l" t="t" r="r" b="b"/>
              <a:pathLst>
                <a:path w="2748" h="4601" extrusionOk="0">
                  <a:moveTo>
                    <a:pt x="1" y="4577"/>
                  </a:moveTo>
                  <a:cubicBezTo>
                    <a:pt x="39" y="4594"/>
                    <a:pt x="82" y="4601"/>
                    <a:pt x="122" y="4596"/>
                  </a:cubicBezTo>
                  <a:cubicBezTo>
                    <a:pt x="135" y="4594"/>
                    <a:pt x="148" y="4590"/>
                    <a:pt x="161" y="4586"/>
                  </a:cubicBezTo>
                  <a:cubicBezTo>
                    <a:pt x="261" y="4552"/>
                    <a:pt x="293" y="4449"/>
                    <a:pt x="331" y="4355"/>
                  </a:cubicBezTo>
                  <a:cubicBezTo>
                    <a:pt x="366" y="4268"/>
                    <a:pt x="400" y="4183"/>
                    <a:pt x="434" y="4097"/>
                  </a:cubicBezTo>
                  <a:cubicBezTo>
                    <a:pt x="1157" y="4328"/>
                    <a:pt x="1865" y="4144"/>
                    <a:pt x="2294" y="3123"/>
                  </a:cubicBezTo>
                  <a:cubicBezTo>
                    <a:pt x="2748" y="2035"/>
                    <a:pt x="2712" y="404"/>
                    <a:pt x="1974" y="26"/>
                  </a:cubicBezTo>
                  <a:cubicBezTo>
                    <a:pt x="1963" y="16"/>
                    <a:pt x="1954" y="7"/>
                    <a:pt x="1942" y="1"/>
                  </a:cubicBezTo>
                </a:path>
              </a:pathLst>
            </a:custGeom>
            <a:solidFill>
              <a:srgbClr val="59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7"/>
            <p:cNvSpPr/>
            <p:nvPr/>
          </p:nvSpPr>
          <p:spPr>
            <a:xfrm>
              <a:off x="3132960" y="2697581"/>
              <a:ext cx="531248" cy="658383"/>
            </a:xfrm>
            <a:custGeom>
              <a:avLst/>
              <a:gdLst/>
              <a:ahLst/>
              <a:cxnLst/>
              <a:rect l="l" t="t" r="r" b="b"/>
              <a:pathLst>
                <a:path w="3782" h="4687" extrusionOk="0">
                  <a:moveTo>
                    <a:pt x="2950" y="329"/>
                  </a:moveTo>
                  <a:cubicBezTo>
                    <a:pt x="3737" y="660"/>
                    <a:pt x="3781" y="2343"/>
                    <a:pt x="3316" y="3454"/>
                  </a:cubicBezTo>
                  <a:cubicBezTo>
                    <a:pt x="2851" y="4567"/>
                    <a:pt x="2052" y="4686"/>
                    <a:pt x="1265" y="4358"/>
                  </a:cubicBezTo>
                  <a:cubicBezTo>
                    <a:pt x="476" y="4027"/>
                    <a:pt x="0" y="3375"/>
                    <a:pt x="465" y="2261"/>
                  </a:cubicBezTo>
                  <a:cubicBezTo>
                    <a:pt x="930" y="1148"/>
                    <a:pt x="2163" y="1"/>
                    <a:pt x="2950" y="329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7"/>
            <p:cNvSpPr/>
            <p:nvPr/>
          </p:nvSpPr>
          <p:spPr>
            <a:xfrm>
              <a:off x="3199120" y="2739300"/>
              <a:ext cx="443456" cy="651640"/>
            </a:xfrm>
            <a:custGeom>
              <a:avLst/>
              <a:gdLst/>
              <a:ahLst/>
              <a:cxnLst/>
              <a:rect l="l" t="t" r="r" b="b"/>
              <a:pathLst>
                <a:path w="3157" h="4639" extrusionOk="0">
                  <a:moveTo>
                    <a:pt x="2709" y="3114"/>
                  </a:moveTo>
                  <a:cubicBezTo>
                    <a:pt x="2683" y="3056"/>
                    <a:pt x="2617" y="3033"/>
                    <a:pt x="2560" y="3061"/>
                  </a:cubicBezTo>
                  <a:lnTo>
                    <a:pt x="1152" y="3715"/>
                  </a:lnTo>
                  <a:cubicBezTo>
                    <a:pt x="1269" y="3421"/>
                    <a:pt x="1387" y="3127"/>
                    <a:pt x="1504" y="2832"/>
                  </a:cubicBezTo>
                  <a:lnTo>
                    <a:pt x="3020" y="2142"/>
                  </a:lnTo>
                  <a:cubicBezTo>
                    <a:pt x="3157" y="2080"/>
                    <a:pt x="3065" y="1877"/>
                    <a:pt x="2929" y="1939"/>
                  </a:cubicBezTo>
                  <a:lnTo>
                    <a:pt x="1623" y="2534"/>
                  </a:lnTo>
                  <a:lnTo>
                    <a:pt x="1952" y="1706"/>
                  </a:lnTo>
                  <a:lnTo>
                    <a:pt x="2993" y="1263"/>
                  </a:lnTo>
                  <a:cubicBezTo>
                    <a:pt x="3129" y="1205"/>
                    <a:pt x="3042" y="998"/>
                    <a:pt x="2905" y="1058"/>
                  </a:cubicBezTo>
                  <a:lnTo>
                    <a:pt x="2071" y="1414"/>
                  </a:lnTo>
                  <a:lnTo>
                    <a:pt x="2163" y="1184"/>
                  </a:lnTo>
                  <a:lnTo>
                    <a:pt x="2400" y="595"/>
                  </a:lnTo>
                  <a:lnTo>
                    <a:pt x="2560" y="203"/>
                  </a:lnTo>
                  <a:cubicBezTo>
                    <a:pt x="2560" y="133"/>
                    <a:pt x="2568" y="73"/>
                    <a:pt x="2498" y="34"/>
                  </a:cubicBezTo>
                  <a:cubicBezTo>
                    <a:pt x="2429" y="0"/>
                    <a:pt x="2334" y="26"/>
                    <a:pt x="2304" y="96"/>
                  </a:cubicBezTo>
                  <a:lnTo>
                    <a:pt x="2137" y="487"/>
                  </a:lnTo>
                  <a:lnTo>
                    <a:pt x="1884" y="1067"/>
                  </a:lnTo>
                  <a:lnTo>
                    <a:pt x="1783" y="1295"/>
                  </a:lnTo>
                  <a:lnTo>
                    <a:pt x="1451" y="450"/>
                  </a:lnTo>
                  <a:cubicBezTo>
                    <a:pt x="1399" y="303"/>
                    <a:pt x="1180" y="391"/>
                    <a:pt x="1244" y="531"/>
                  </a:cubicBezTo>
                  <a:lnTo>
                    <a:pt x="1657" y="1583"/>
                  </a:lnTo>
                  <a:lnTo>
                    <a:pt x="1301" y="2397"/>
                  </a:lnTo>
                  <a:lnTo>
                    <a:pt x="807" y="1050"/>
                  </a:lnTo>
                  <a:cubicBezTo>
                    <a:pt x="755" y="911"/>
                    <a:pt x="544" y="988"/>
                    <a:pt x="595" y="1126"/>
                  </a:cubicBezTo>
                  <a:lnTo>
                    <a:pt x="1171" y="2694"/>
                  </a:lnTo>
                  <a:lnTo>
                    <a:pt x="787" y="3562"/>
                  </a:lnTo>
                  <a:lnTo>
                    <a:pt x="267" y="2099"/>
                  </a:lnTo>
                  <a:cubicBezTo>
                    <a:pt x="220" y="1952"/>
                    <a:pt x="0" y="2031"/>
                    <a:pt x="56" y="2173"/>
                  </a:cubicBezTo>
                  <a:lnTo>
                    <a:pt x="657" y="3860"/>
                  </a:lnTo>
                  <a:lnTo>
                    <a:pt x="534" y="4138"/>
                  </a:lnTo>
                  <a:cubicBezTo>
                    <a:pt x="480" y="4257"/>
                    <a:pt x="380" y="4406"/>
                    <a:pt x="465" y="4534"/>
                  </a:cubicBezTo>
                  <a:cubicBezTo>
                    <a:pt x="510" y="4603"/>
                    <a:pt x="591" y="4639"/>
                    <a:pt x="674" y="4628"/>
                  </a:cubicBezTo>
                  <a:cubicBezTo>
                    <a:pt x="687" y="4628"/>
                    <a:pt x="700" y="4624"/>
                    <a:pt x="713" y="4620"/>
                  </a:cubicBezTo>
                  <a:cubicBezTo>
                    <a:pt x="813" y="4585"/>
                    <a:pt x="847" y="4483"/>
                    <a:pt x="883" y="4389"/>
                  </a:cubicBezTo>
                  <a:cubicBezTo>
                    <a:pt x="932" y="4263"/>
                    <a:pt x="981" y="4140"/>
                    <a:pt x="1030" y="4016"/>
                  </a:cubicBezTo>
                  <a:lnTo>
                    <a:pt x="2653" y="3261"/>
                  </a:lnTo>
                  <a:cubicBezTo>
                    <a:pt x="2709" y="3236"/>
                    <a:pt x="2734" y="3169"/>
                    <a:pt x="2709" y="3114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7"/>
            <p:cNvSpPr/>
            <p:nvPr/>
          </p:nvSpPr>
          <p:spPr>
            <a:xfrm>
              <a:off x="1974103" y="2509210"/>
              <a:ext cx="602325" cy="807141"/>
            </a:xfrm>
            <a:custGeom>
              <a:avLst/>
              <a:gdLst/>
              <a:ahLst/>
              <a:cxnLst/>
              <a:rect l="l" t="t" r="r" b="b"/>
              <a:pathLst>
                <a:path w="4288" h="5746" extrusionOk="0">
                  <a:moveTo>
                    <a:pt x="1647" y="154"/>
                  </a:moveTo>
                  <a:cubicBezTo>
                    <a:pt x="2712" y="1"/>
                    <a:pt x="3850" y="1786"/>
                    <a:pt x="4070" y="3287"/>
                  </a:cubicBezTo>
                  <a:cubicBezTo>
                    <a:pt x="4288" y="4790"/>
                    <a:pt x="3503" y="5437"/>
                    <a:pt x="2441" y="5592"/>
                  </a:cubicBezTo>
                  <a:cubicBezTo>
                    <a:pt x="1376" y="5746"/>
                    <a:pt x="440" y="5349"/>
                    <a:pt x="221" y="3848"/>
                  </a:cubicBezTo>
                  <a:cubicBezTo>
                    <a:pt x="1" y="2346"/>
                    <a:pt x="585" y="310"/>
                    <a:pt x="1647" y="154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7"/>
            <p:cNvSpPr/>
            <p:nvPr/>
          </p:nvSpPr>
          <p:spPr>
            <a:xfrm>
              <a:off x="1999387" y="2528736"/>
              <a:ext cx="532653" cy="873864"/>
            </a:xfrm>
            <a:custGeom>
              <a:avLst/>
              <a:gdLst/>
              <a:ahLst/>
              <a:cxnLst/>
              <a:rect l="l" t="t" r="r" b="b"/>
              <a:pathLst>
                <a:path w="3792" h="6221" extrusionOk="0">
                  <a:moveTo>
                    <a:pt x="3711" y="3191"/>
                  </a:moveTo>
                  <a:cubicBezTo>
                    <a:pt x="3647" y="3148"/>
                    <a:pt x="3559" y="3165"/>
                    <a:pt x="3517" y="3229"/>
                  </a:cubicBezTo>
                  <a:lnTo>
                    <a:pt x="2423" y="4848"/>
                  </a:lnTo>
                  <a:cubicBezTo>
                    <a:pt x="2357" y="4455"/>
                    <a:pt x="2293" y="4061"/>
                    <a:pt x="2229" y="3668"/>
                  </a:cubicBezTo>
                  <a:lnTo>
                    <a:pt x="3419" y="1941"/>
                  </a:lnTo>
                  <a:cubicBezTo>
                    <a:pt x="3525" y="1785"/>
                    <a:pt x="3295" y="1625"/>
                    <a:pt x="3188" y="1781"/>
                  </a:cubicBezTo>
                  <a:lnTo>
                    <a:pt x="2163" y="3267"/>
                  </a:lnTo>
                  <a:lnTo>
                    <a:pt x="1983" y="2163"/>
                  </a:lnTo>
                  <a:lnTo>
                    <a:pt x="2817" y="1011"/>
                  </a:lnTo>
                  <a:cubicBezTo>
                    <a:pt x="2926" y="860"/>
                    <a:pt x="2698" y="693"/>
                    <a:pt x="2589" y="847"/>
                  </a:cubicBezTo>
                  <a:lnTo>
                    <a:pt x="1919" y="1770"/>
                  </a:lnTo>
                  <a:lnTo>
                    <a:pt x="1870" y="1463"/>
                  </a:lnTo>
                  <a:lnTo>
                    <a:pt x="1745" y="676"/>
                  </a:lnTo>
                  <a:lnTo>
                    <a:pt x="1666" y="147"/>
                  </a:lnTo>
                  <a:cubicBezTo>
                    <a:pt x="1619" y="73"/>
                    <a:pt x="1591" y="0"/>
                    <a:pt x="1489" y="7"/>
                  </a:cubicBezTo>
                  <a:cubicBezTo>
                    <a:pt x="1393" y="11"/>
                    <a:pt x="1305" y="100"/>
                    <a:pt x="1320" y="198"/>
                  </a:cubicBezTo>
                  <a:cubicBezTo>
                    <a:pt x="1322" y="222"/>
                    <a:pt x="1393" y="727"/>
                    <a:pt x="1393" y="727"/>
                  </a:cubicBezTo>
                  <a:lnTo>
                    <a:pt x="1497" y="1516"/>
                  </a:lnTo>
                  <a:lnTo>
                    <a:pt x="1536" y="1826"/>
                  </a:lnTo>
                  <a:lnTo>
                    <a:pt x="629" y="1130"/>
                  </a:lnTo>
                  <a:cubicBezTo>
                    <a:pt x="482" y="1017"/>
                    <a:pt x="311" y="1239"/>
                    <a:pt x="459" y="1354"/>
                  </a:cubicBezTo>
                  <a:lnTo>
                    <a:pt x="1587" y="2222"/>
                  </a:lnTo>
                  <a:lnTo>
                    <a:pt x="1730" y="3331"/>
                  </a:lnTo>
                  <a:lnTo>
                    <a:pt x="322" y="2197"/>
                  </a:lnTo>
                  <a:cubicBezTo>
                    <a:pt x="177" y="2079"/>
                    <a:pt x="0" y="2299"/>
                    <a:pt x="147" y="2416"/>
                  </a:cubicBezTo>
                  <a:lnTo>
                    <a:pt x="1781" y="3734"/>
                  </a:lnTo>
                  <a:cubicBezTo>
                    <a:pt x="1832" y="4129"/>
                    <a:pt x="1881" y="4523"/>
                    <a:pt x="1932" y="4920"/>
                  </a:cubicBezTo>
                  <a:lnTo>
                    <a:pt x="420" y="3679"/>
                  </a:lnTo>
                  <a:cubicBezTo>
                    <a:pt x="275" y="3559"/>
                    <a:pt x="96" y="3777"/>
                    <a:pt x="241" y="3896"/>
                  </a:cubicBezTo>
                  <a:lnTo>
                    <a:pt x="1983" y="5325"/>
                  </a:lnTo>
                  <a:lnTo>
                    <a:pt x="2030" y="5703"/>
                  </a:lnTo>
                  <a:cubicBezTo>
                    <a:pt x="2052" y="5867"/>
                    <a:pt x="2039" y="6093"/>
                    <a:pt x="2212" y="6176"/>
                  </a:cubicBezTo>
                  <a:cubicBezTo>
                    <a:pt x="2308" y="6221"/>
                    <a:pt x="2418" y="6208"/>
                    <a:pt x="2502" y="6144"/>
                  </a:cubicBezTo>
                  <a:cubicBezTo>
                    <a:pt x="2514" y="6134"/>
                    <a:pt x="2525" y="6121"/>
                    <a:pt x="2536" y="6108"/>
                  </a:cubicBezTo>
                  <a:cubicBezTo>
                    <a:pt x="2621" y="6008"/>
                    <a:pt x="2589" y="5873"/>
                    <a:pt x="2570" y="5748"/>
                  </a:cubicBezTo>
                  <a:cubicBezTo>
                    <a:pt x="2542" y="5583"/>
                    <a:pt x="2514" y="5417"/>
                    <a:pt x="2489" y="5251"/>
                  </a:cubicBezTo>
                  <a:lnTo>
                    <a:pt x="3749" y="3385"/>
                  </a:lnTo>
                  <a:cubicBezTo>
                    <a:pt x="3792" y="3321"/>
                    <a:pt x="3775" y="3233"/>
                    <a:pt x="3711" y="319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7"/>
            <p:cNvSpPr/>
            <p:nvPr/>
          </p:nvSpPr>
          <p:spPr>
            <a:xfrm>
              <a:off x="2208403" y="2520588"/>
              <a:ext cx="365637" cy="879342"/>
            </a:xfrm>
            <a:custGeom>
              <a:avLst/>
              <a:gdLst/>
              <a:ahLst/>
              <a:cxnLst/>
              <a:rect l="l" t="t" r="r" b="b"/>
              <a:pathLst>
                <a:path w="2603" h="6260" extrusionOk="0">
                  <a:moveTo>
                    <a:pt x="871" y="6260"/>
                  </a:moveTo>
                  <a:cubicBezTo>
                    <a:pt x="922" y="6253"/>
                    <a:pt x="973" y="6234"/>
                    <a:pt x="1014" y="6200"/>
                  </a:cubicBezTo>
                  <a:cubicBezTo>
                    <a:pt x="1026" y="6192"/>
                    <a:pt x="1037" y="6179"/>
                    <a:pt x="1048" y="6166"/>
                  </a:cubicBezTo>
                  <a:cubicBezTo>
                    <a:pt x="1135" y="6064"/>
                    <a:pt x="1103" y="5931"/>
                    <a:pt x="1082" y="5806"/>
                  </a:cubicBezTo>
                  <a:cubicBezTo>
                    <a:pt x="1063" y="5690"/>
                    <a:pt x="1044" y="5577"/>
                    <a:pt x="1026" y="5462"/>
                  </a:cubicBezTo>
                  <a:cubicBezTo>
                    <a:pt x="1956" y="5243"/>
                    <a:pt x="2603" y="4586"/>
                    <a:pt x="2402" y="3206"/>
                  </a:cubicBezTo>
                  <a:cubicBezTo>
                    <a:pt x="2189" y="1737"/>
                    <a:pt x="1093" y="1"/>
                    <a:pt x="50" y="71"/>
                  </a:cubicBezTo>
                  <a:cubicBezTo>
                    <a:pt x="33" y="67"/>
                    <a:pt x="18" y="62"/>
                    <a:pt x="1" y="65"/>
                  </a:cubicBezTo>
                </a:path>
              </a:pathLst>
            </a:custGeom>
            <a:solidFill>
              <a:srgbClr val="59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7"/>
            <p:cNvSpPr/>
            <p:nvPr/>
          </p:nvSpPr>
          <p:spPr>
            <a:xfrm>
              <a:off x="2751590" y="2494882"/>
              <a:ext cx="602184" cy="807422"/>
            </a:xfrm>
            <a:custGeom>
              <a:avLst/>
              <a:gdLst/>
              <a:ahLst/>
              <a:cxnLst/>
              <a:rect l="l" t="t" r="r" b="b"/>
              <a:pathLst>
                <a:path w="4287" h="5748" extrusionOk="0">
                  <a:moveTo>
                    <a:pt x="1649" y="156"/>
                  </a:moveTo>
                  <a:cubicBezTo>
                    <a:pt x="2711" y="0"/>
                    <a:pt x="3850" y="1787"/>
                    <a:pt x="4069" y="3287"/>
                  </a:cubicBezTo>
                  <a:cubicBezTo>
                    <a:pt x="4287" y="4788"/>
                    <a:pt x="3502" y="5438"/>
                    <a:pt x="2440" y="5592"/>
                  </a:cubicBezTo>
                  <a:cubicBezTo>
                    <a:pt x="1378" y="5748"/>
                    <a:pt x="440" y="5349"/>
                    <a:pt x="220" y="3847"/>
                  </a:cubicBezTo>
                  <a:cubicBezTo>
                    <a:pt x="0" y="2346"/>
                    <a:pt x="585" y="309"/>
                    <a:pt x="1649" y="156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7"/>
            <p:cNvSpPr/>
            <p:nvPr/>
          </p:nvSpPr>
          <p:spPr>
            <a:xfrm>
              <a:off x="2776734" y="2514548"/>
              <a:ext cx="533074" cy="873723"/>
            </a:xfrm>
            <a:custGeom>
              <a:avLst/>
              <a:gdLst/>
              <a:ahLst/>
              <a:cxnLst/>
              <a:rect l="l" t="t" r="r" b="b"/>
              <a:pathLst>
                <a:path w="3795" h="6220" extrusionOk="0">
                  <a:moveTo>
                    <a:pt x="3713" y="3189"/>
                  </a:moveTo>
                  <a:cubicBezTo>
                    <a:pt x="3649" y="3147"/>
                    <a:pt x="3562" y="3164"/>
                    <a:pt x="3517" y="3228"/>
                  </a:cubicBezTo>
                  <a:lnTo>
                    <a:pt x="2423" y="4846"/>
                  </a:lnTo>
                  <a:cubicBezTo>
                    <a:pt x="2359" y="4454"/>
                    <a:pt x="2293" y="4061"/>
                    <a:pt x="2229" y="3667"/>
                  </a:cubicBezTo>
                  <a:lnTo>
                    <a:pt x="3421" y="1939"/>
                  </a:lnTo>
                  <a:cubicBezTo>
                    <a:pt x="3528" y="1784"/>
                    <a:pt x="3295" y="1624"/>
                    <a:pt x="3189" y="1780"/>
                  </a:cubicBezTo>
                  <a:lnTo>
                    <a:pt x="2163" y="3266"/>
                  </a:lnTo>
                  <a:lnTo>
                    <a:pt x="1984" y="2163"/>
                  </a:lnTo>
                  <a:lnTo>
                    <a:pt x="2818" y="1012"/>
                  </a:lnTo>
                  <a:cubicBezTo>
                    <a:pt x="2926" y="860"/>
                    <a:pt x="2698" y="694"/>
                    <a:pt x="2589" y="848"/>
                  </a:cubicBezTo>
                  <a:lnTo>
                    <a:pt x="1920" y="1771"/>
                  </a:lnTo>
                  <a:lnTo>
                    <a:pt x="1871" y="1464"/>
                  </a:lnTo>
                  <a:lnTo>
                    <a:pt x="1745" y="675"/>
                  </a:lnTo>
                  <a:lnTo>
                    <a:pt x="1666" y="148"/>
                  </a:lnTo>
                  <a:cubicBezTo>
                    <a:pt x="1619" y="73"/>
                    <a:pt x="1591" y="1"/>
                    <a:pt x="1489" y="7"/>
                  </a:cubicBezTo>
                  <a:cubicBezTo>
                    <a:pt x="1393" y="12"/>
                    <a:pt x="1306" y="101"/>
                    <a:pt x="1320" y="199"/>
                  </a:cubicBezTo>
                  <a:lnTo>
                    <a:pt x="1393" y="728"/>
                  </a:lnTo>
                  <a:lnTo>
                    <a:pt x="1497" y="1519"/>
                  </a:lnTo>
                  <a:lnTo>
                    <a:pt x="1538" y="1826"/>
                  </a:lnTo>
                  <a:lnTo>
                    <a:pt x="632" y="1131"/>
                  </a:lnTo>
                  <a:cubicBezTo>
                    <a:pt x="482" y="1018"/>
                    <a:pt x="312" y="1240"/>
                    <a:pt x="459" y="1355"/>
                  </a:cubicBezTo>
                  <a:lnTo>
                    <a:pt x="1587" y="2221"/>
                  </a:lnTo>
                  <a:lnTo>
                    <a:pt x="1730" y="3330"/>
                  </a:lnTo>
                  <a:lnTo>
                    <a:pt x="322" y="2198"/>
                  </a:lnTo>
                  <a:cubicBezTo>
                    <a:pt x="177" y="2080"/>
                    <a:pt x="0" y="2300"/>
                    <a:pt x="147" y="2417"/>
                  </a:cubicBezTo>
                  <a:lnTo>
                    <a:pt x="1781" y="3733"/>
                  </a:lnTo>
                  <a:cubicBezTo>
                    <a:pt x="1832" y="4130"/>
                    <a:pt x="1881" y="4524"/>
                    <a:pt x="1933" y="4919"/>
                  </a:cubicBezTo>
                  <a:lnTo>
                    <a:pt x="420" y="3680"/>
                  </a:lnTo>
                  <a:cubicBezTo>
                    <a:pt x="275" y="3560"/>
                    <a:pt x="98" y="3778"/>
                    <a:pt x="243" y="3895"/>
                  </a:cubicBezTo>
                  <a:lnTo>
                    <a:pt x="1984" y="5324"/>
                  </a:lnTo>
                  <a:lnTo>
                    <a:pt x="2033" y="5701"/>
                  </a:lnTo>
                  <a:cubicBezTo>
                    <a:pt x="2052" y="5868"/>
                    <a:pt x="2039" y="6092"/>
                    <a:pt x="2214" y="6177"/>
                  </a:cubicBezTo>
                  <a:cubicBezTo>
                    <a:pt x="2308" y="6220"/>
                    <a:pt x="2419" y="6207"/>
                    <a:pt x="2502" y="6143"/>
                  </a:cubicBezTo>
                  <a:cubicBezTo>
                    <a:pt x="2515" y="6132"/>
                    <a:pt x="2525" y="6119"/>
                    <a:pt x="2536" y="6109"/>
                  </a:cubicBezTo>
                  <a:cubicBezTo>
                    <a:pt x="2624" y="6006"/>
                    <a:pt x="2592" y="5872"/>
                    <a:pt x="2570" y="5748"/>
                  </a:cubicBezTo>
                  <a:cubicBezTo>
                    <a:pt x="2545" y="5582"/>
                    <a:pt x="2517" y="5416"/>
                    <a:pt x="2489" y="5251"/>
                  </a:cubicBezTo>
                  <a:lnTo>
                    <a:pt x="3750" y="3385"/>
                  </a:lnTo>
                  <a:cubicBezTo>
                    <a:pt x="3794" y="3319"/>
                    <a:pt x="3777" y="3234"/>
                    <a:pt x="3713" y="3189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7"/>
            <p:cNvSpPr/>
            <p:nvPr/>
          </p:nvSpPr>
          <p:spPr>
            <a:xfrm>
              <a:off x="3758742" y="2551211"/>
              <a:ext cx="661602" cy="828633"/>
            </a:xfrm>
            <a:custGeom>
              <a:avLst/>
              <a:gdLst/>
              <a:ahLst/>
              <a:cxnLst/>
              <a:rect l="l" t="t" r="r" b="b"/>
              <a:pathLst>
                <a:path w="4710" h="5899" extrusionOk="0">
                  <a:moveTo>
                    <a:pt x="3575" y="380"/>
                  </a:moveTo>
                  <a:cubicBezTo>
                    <a:pt x="4579" y="759"/>
                    <a:pt x="4709" y="2873"/>
                    <a:pt x="4174" y="4293"/>
                  </a:cubicBezTo>
                  <a:cubicBezTo>
                    <a:pt x="3639" y="5713"/>
                    <a:pt x="2636" y="5899"/>
                    <a:pt x="1632" y="5519"/>
                  </a:cubicBezTo>
                  <a:cubicBezTo>
                    <a:pt x="627" y="5140"/>
                    <a:pt x="0" y="4338"/>
                    <a:pt x="536" y="2917"/>
                  </a:cubicBezTo>
                  <a:cubicBezTo>
                    <a:pt x="1073" y="1499"/>
                    <a:pt x="2568" y="0"/>
                    <a:pt x="3575" y="38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3836281" y="2598830"/>
              <a:ext cx="547121" cy="833128"/>
            </a:xfrm>
            <a:custGeom>
              <a:avLst/>
              <a:gdLst/>
              <a:ahLst/>
              <a:cxnLst/>
              <a:rect l="l" t="t" r="r" b="b"/>
              <a:pathLst>
                <a:path w="3895" h="5931" extrusionOk="0">
                  <a:moveTo>
                    <a:pt x="3447" y="3905"/>
                  </a:moveTo>
                  <a:cubicBezTo>
                    <a:pt x="3411" y="3835"/>
                    <a:pt x="3325" y="3809"/>
                    <a:pt x="3257" y="3843"/>
                  </a:cubicBezTo>
                  <a:lnTo>
                    <a:pt x="1515" y="4730"/>
                  </a:lnTo>
                  <a:lnTo>
                    <a:pt x="1918" y="3604"/>
                  </a:lnTo>
                  <a:lnTo>
                    <a:pt x="3797" y="2668"/>
                  </a:lnTo>
                  <a:cubicBezTo>
                    <a:pt x="3865" y="2634"/>
                    <a:pt x="3895" y="2551"/>
                    <a:pt x="3859" y="2480"/>
                  </a:cubicBezTo>
                  <a:cubicBezTo>
                    <a:pt x="3824" y="2410"/>
                    <a:pt x="3741" y="2382"/>
                    <a:pt x="3671" y="2416"/>
                  </a:cubicBezTo>
                  <a:lnTo>
                    <a:pt x="2054" y="3223"/>
                  </a:lnTo>
                  <a:lnTo>
                    <a:pt x="2432" y="2167"/>
                  </a:lnTo>
                  <a:lnTo>
                    <a:pt x="3720" y="1566"/>
                  </a:lnTo>
                  <a:cubicBezTo>
                    <a:pt x="3790" y="1531"/>
                    <a:pt x="3820" y="1448"/>
                    <a:pt x="3786" y="1378"/>
                  </a:cubicBezTo>
                  <a:cubicBezTo>
                    <a:pt x="3754" y="1307"/>
                    <a:pt x="3671" y="1278"/>
                    <a:pt x="3601" y="1310"/>
                  </a:cubicBezTo>
                  <a:lnTo>
                    <a:pt x="2566" y="1794"/>
                  </a:lnTo>
                  <a:lnTo>
                    <a:pt x="2673" y="1502"/>
                  </a:lnTo>
                  <a:lnTo>
                    <a:pt x="2944" y="751"/>
                  </a:lnTo>
                  <a:lnTo>
                    <a:pt x="3129" y="250"/>
                  </a:lnTo>
                  <a:cubicBezTo>
                    <a:pt x="3125" y="162"/>
                    <a:pt x="3136" y="85"/>
                    <a:pt x="3044" y="41"/>
                  </a:cubicBezTo>
                  <a:cubicBezTo>
                    <a:pt x="2959" y="0"/>
                    <a:pt x="2837" y="36"/>
                    <a:pt x="2803" y="128"/>
                  </a:cubicBezTo>
                  <a:lnTo>
                    <a:pt x="2611" y="625"/>
                  </a:lnTo>
                  <a:lnTo>
                    <a:pt x="2319" y="1367"/>
                  </a:lnTo>
                  <a:lnTo>
                    <a:pt x="2204" y="1657"/>
                  </a:lnTo>
                  <a:lnTo>
                    <a:pt x="1747" y="610"/>
                  </a:lnTo>
                  <a:cubicBezTo>
                    <a:pt x="1670" y="448"/>
                    <a:pt x="1423" y="555"/>
                    <a:pt x="1491" y="723"/>
                  </a:cubicBezTo>
                  <a:lnTo>
                    <a:pt x="2056" y="2026"/>
                  </a:lnTo>
                  <a:lnTo>
                    <a:pt x="1645" y="3065"/>
                  </a:lnTo>
                  <a:lnTo>
                    <a:pt x="962" y="1393"/>
                  </a:lnTo>
                  <a:cubicBezTo>
                    <a:pt x="892" y="1218"/>
                    <a:pt x="632" y="1325"/>
                    <a:pt x="702" y="1499"/>
                  </a:cubicBezTo>
                  <a:lnTo>
                    <a:pt x="1493" y="3444"/>
                  </a:lnTo>
                  <a:cubicBezTo>
                    <a:pt x="1346" y="3813"/>
                    <a:pt x="1199" y="4184"/>
                    <a:pt x="1052" y="4553"/>
                  </a:cubicBezTo>
                  <a:lnTo>
                    <a:pt x="331" y="2736"/>
                  </a:lnTo>
                  <a:cubicBezTo>
                    <a:pt x="261" y="2561"/>
                    <a:pt x="1" y="2666"/>
                    <a:pt x="69" y="2841"/>
                  </a:cubicBezTo>
                  <a:lnTo>
                    <a:pt x="901" y="4933"/>
                  </a:lnTo>
                  <a:cubicBezTo>
                    <a:pt x="854" y="5052"/>
                    <a:pt x="805" y="5170"/>
                    <a:pt x="758" y="5287"/>
                  </a:cubicBezTo>
                  <a:cubicBezTo>
                    <a:pt x="698" y="5443"/>
                    <a:pt x="576" y="5632"/>
                    <a:pt x="687" y="5790"/>
                  </a:cubicBezTo>
                  <a:cubicBezTo>
                    <a:pt x="758" y="5890"/>
                    <a:pt x="888" y="5931"/>
                    <a:pt x="1005" y="5886"/>
                  </a:cubicBezTo>
                  <a:cubicBezTo>
                    <a:pt x="1129" y="5839"/>
                    <a:pt x="1165" y="5707"/>
                    <a:pt x="1208" y="5588"/>
                  </a:cubicBezTo>
                  <a:cubicBezTo>
                    <a:pt x="1263" y="5430"/>
                    <a:pt x="1321" y="5272"/>
                    <a:pt x="1378" y="5114"/>
                  </a:cubicBezTo>
                  <a:lnTo>
                    <a:pt x="3385" y="4095"/>
                  </a:lnTo>
                  <a:cubicBezTo>
                    <a:pt x="3456" y="4061"/>
                    <a:pt x="3483" y="3973"/>
                    <a:pt x="3447" y="3905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3949216" y="2604449"/>
              <a:ext cx="469583" cy="824559"/>
            </a:xfrm>
            <a:custGeom>
              <a:avLst/>
              <a:gdLst/>
              <a:ahLst/>
              <a:cxnLst/>
              <a:rect l="l" t="t" r="r" b="b"/>
              <a:pathLst>
                <a:path w="3343" h="5870" extrusionOk="0">
                  <a:moveTo>
                    <a:pt x="1" y="5842"/>
                  </a:moveTo>
                  <a:cubicBezTo>
                    <a:pt x="48" y="5863"/>
                    <a:pt x="101" y="5870"/>
                    <a:pt x="152" y="5861"/>
                  </a:cubicBezTo>
                  <a:cubicBezTo>
                    <a:pt x="169" y="5859"/>
                    <a:pt x="184" y="5855"/>
                    <a:pt x="201" y="5848"/>
                  </a:cubicBezTo>
                  <a:cubicBezTo>
                    <a:pt x="325" y="5801"/>
                    <a:pt x="361" y="5669"/>
                    <a:pt x="404" y="5550"/>
                  </a:cubicBezTo>
                  <a:cubicBezTo>
                    <a:pt x="444" y="5439"/>
                    <a:pt x="483" y="5330"/>
                    <a:pt x="521" y="5221"/>
                  </a:cubicBezTo>
                  <a:cubicBezTo>
                    <a:pt x="1440" y="5479"/>
                    <a:pt x="2325" y="5217"/>
                    <a:pt x="2818" y="3914"/>
                  </a:cubicBezTo>
                  <a:cubicBezTo>
                    <a:pt x="3342" y="2526"/>
                    <a:pt x="3225" y="474"/>
                    <a:pt x="2280" y="33"/>
                  </a:cubicBezTo>
                  <a:cubicBezTo>
                    <a:pt x="2268" y="20"/>
                    <a:pt x="2255" y="9"/>
                    <a:pt x="2240" y="1"/>
                  </a:cubicBezTo>
                </a:path>
              </a:pathLst>
            </a:custGeom>
            <a:solidFill>
              <a:srgbClr val="59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1630238" y="2793803"/>
              <a:ext cx="521696" cy="624670"/>
            </a:xfrm>
            <a:custGeom>
              <a:avLst/>
              <a:gdLst/>
              <a:ahLst/>
              <a:cxnLst/>
              <a:rect l="l" t="t" r="r" b="b"/>
              <a:pathLst>
                <a:path w="3714" h="4447" extrusionOk="0">
                  <a:moveTo>
                    <a:pt x="730" y="361"/>
                  </a:moveTo>
                  <a:cubicBezTo>
                    <a:pt x="1459" y="1"/>
                    <a:pt x="2696" y="1020"/>
                    <a:pt x="3204" y="2048"/>
                  </a:cubicBezTo>
                  <a:cubicBezTo>
                    <a:pt x="3714" y="3078"/>
                    <a:pt x="3300" y="3728"/>
                    <a:pt x="2570" y="4089"/>
                  </a:cubicBezTo>
                  <a:cubicBezTo>
                    <a:pt x="1843" y="4447"/>
                    <a:pt x="1075" y="4381"/>
                    <a:pt x="566" y="3353"/>
                  </a:cubicBezTo>
                  <a:cubicBezTo>
                    <a:pt x="58" y="2323"/>
                    <a:pt x="1" y="721"/>
                    <a:pt x="730" y="36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1657489" y="2839034"/>
              <a:ext cx="418593" cy="605004"/>
            </a:xfrm>
            <a:custGeom>
              <a:avLst/>
              <a:gdLst/>
              <a:ahLst/>
              <a:cxnLst/>
              <a:rect l="l" t="t" r="r" b="b"/>
              <a:pathLst>
                <a:path w="2980" h="4307" extrusionOk="0">
                  <a:moveTo>
                    <a:pt x="2893" y="1798"/>
                  </a:moveTo>
                  <a:cubicBezTo>
                    <a:pt x="2837" y="1783"/>
                    <a:pt x="2777" y="1815"/>
                    <a:pt x="2760" y="1871"/>
                  </a:cubicBezTo>
                  <a:lnTo>
                    <a:pt x="2353" y="3291"/>
                  </a:lnTo>
                  <a:lnTo>
                    <a:pt x="1937" y="2487"/>
                  </a:lnTo>
                  <a:lnTo>
                    <a:pt x="2389" y="967"/>
                  </a:lnTo>
                  <a:cubicBezTo>
                    <a:pt x="2419" y="837"/>
                    <a:pt x="2234" y="781"/>
                    <a:pt x="2187" y="905"/>
                  </a:cubicBezTo>
                  <a:lnTo>
                    <a:pt x="1796" y="2214"/>
                  </a:lnTo>
                  <a:lnTo>
                    <a:pt x="1408" y="1461"/>
                  </a:lnTo>
                  <a:lnTo>
                    <a:pt x="1739" y="438"/>
                  </a:lnTo>
                  <a:cubicBezTo>
                    <a:pt x="1796" y="297"/>
                    <a:pt x="1575" y="224"/>
                    <a:pt x="1538" y="374"/>
                  </a:cubicBezTo>
                  <a:lnTo>
                    <a:pt x="1272" y="1195"/>
                  </a:lnTo>
                  <a:lnTo>
                    <a:pt x="1165" y="986"/>
                  </a:lnTo>
                  <a:lnTo>
                    <a:pt x="888" y="448"/>
                  </a:lnTo>
                  <a:lnTo>
                    <a:pt x="707" y="88"/>
                  </a:lnTo>
                  <a:cubicBezTo>
                    <a:pt x="655" y="45"/>
                    <a:pt x="619" y="1"/>
                    <a:pt x="547" y="28"/>
                  </a:cubicBezTo>
                  <a:cubicBezTo>
                    <a:pt x="476" y="54"/>
                    <a:pt x="442" y="135"/>
                    <a:pt x="470" y="205"/>
                  </a:cubicBezTo>
                  <a:lnTo>
                    <a:pt x="647" y="568"/>
                  </a:lnTo>
                  <a:lnTo>
                    <a:pt x="907" y="1114"/>
                  </a:lnTo>
                  <a:lnTo>
                    <a:pt x="1007" y="1327"/>
                  </a:lnTo>
                  <a:lnTo>
                    <a:pt x="195" y="1037"/>
                  </a:lnTo>
                  <a:cubicBezTo>
                    <a:pt x="67" y="1003"/>
                    <a:pt x="3" y="1184"/>
                    <a:pt x="124" y="1237"/>
                  </a:cubicBezTo>
                  <a:lnTo>
                    <a:pt x="1137" y="1598"/>
                  </a:lnTo>
                  <a:lnTo>
                    <a:pt x="1500" y="2363"/>
                  </a:lnTo>
                  <a:lnTo>
                    <a:pt x="222" y="1877"/>
                  </a:lnTo>
                  <a:cubicBezTo>
                    <a:pt x="84" y="1813"/>
                    <a:pt x="1" y="2031"/>
                    <a:pt x="146" y="2076"/>
                  </a:cubicBezTo>
                  <a:lnTo>
                    <a:pt x="1630" y="2641"/>
                  </a:lnTo>
                  <a:cubicBezTo>
                    <a:pt x="1758" y="2914"/>
                    <a:pt x="1888" y="3185"/>
                    <a:pt x="2016" y="3457"/>
                  </a:cubicBezTo>
                  <a:lnTo>
                    <a:pt x="638" y="2920"/>
                  </a:lnTo>
                  <a:cubicBezTo>
                    <a:pt x="500" y="2852"/>
                    <a:pt x="414" y="3074"/>
                    <a:pt x="562" y="3116"/>
                  </a:cubicBezTo>
                  <a:lnTo>
                    <a:pt x="2148" y="3739"/>
                  </a:lnTo>
                  <a:lnTo>
                    <a:pt x="2270" y="3999"/>
                  </a:lnTo>
                  <a:cubicBezTo>
                    <a:pt x="2323" y="4112"/>
                    <a:pt x="2368" y="4279"/>
                    <a:pt x="2513" y="4298"/>
                  </a:cubicBezTo>
                  <a:cubicBezTo>
                    <a:pt x="2590" y="4306"/>
                    <a:pt x="2669" y="4272"/>
                    <a:pt x="2711" y="4206"/>
                  </a:cubicBezTo>
                  <a:cubicBezTo>
                    <a:pt x="2718" y="4195"/>
                    <a:pt x="2724" y="4185"/>
                    <a:pt x="2728" y="4172"/>
                  </a:cubicBezTo>
                  <a:cubicBezTo>
                    <a:pt x="2767" y="4078"/>
                    <a:pt x="2713" y="3991"/>
                    <a:pt x="2669" y="3905"/>
                  </a:cubicBezTo>
                  <a:cubicBezTo>
                    <a:pt x="2611" y="3792"/>
                    <a:pt x="2553" y="3681"/>
                    <a:pt x="2494" y="3568"/>
                  </a:cubicBezTo>
                  <a:lnTo>
                    <a:pt x="2965" y="1931"/>
                  </a:lnTo>
                  <a:cubicBezTo>
                    <a:pt x="2980" y="1873"/>
                    <a:pt x="2948" y="1815"/>
                    <a:pt x="2893" y="1798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1734184" y="2800686"/>
              <a:ext cx="411710" cy="639700"/>
            </a:xfrm>
            <a:custGeom>
              <a:avLst/>
              <a:gdLst/>
              <a:ahLst/>
              <a:cxnLst/>
              <a:rect l="l" t="t" r="r" b="b"/>
              <a:pathLst>
                <a:path w="2931" h="4554" extrusionOk="0">
                  <a:moveTo>
                    <a:pt x="2078" y="4554"/>
                  </a:moveTo>
                  <a:cubicBezTo>
                    <a:pt x="2114" y="4537"/>
                    <a:pt x="2144" y="4511"/>
                    <a:pt x="2167" y="4479"/>
                  </a:cubicBezTo>
                  <a:cubicBezTo>
                    <a:pt x="2174" y="4468"/>
                    <a:pt x="2178" y="4458"/>
                    <a:pt x="2184" y="4445"/>
                  </a:cubicBezTo>
                  <a:cubicBezTo>
                    <a:pt x="2221" y="4351"/>
                    <a:pt x="2167" y="4264"/>
                    <a:pt x="2123" y="4178"/>
                  </a:cubicBezTo>
                  <a:cubicBezTo>
                    <a:pt x="2082" y="4102"/>
                    <a:pt x="2042" y="4023"/>
                    <a:pt x="2003" y="3944"/>
                  </a:cubicBezTo>
                  <a:cubicBezTo>
                    <a:pt x="2620" y="3571"/>
                    <a:pt x="2931" y="2946"/>
                    <a:pt x="2464" y="1999"/>
                  </a:cubicBezTo>
                  <a:cubicBezTo>
                    <a:pt x="1967" y="992"/>
                    <a:pt x="773" y="1"/>
                    <a:pt x="39" y="293"/>
                  </a:cubicBezTo>
                  <a:cubicBezTo>
                    <a:pt x="26" y="293"/>
                    <a:pt x="13" y="295"/>
                    <a:pt x="1" y="301"/>
                  </a:cubicBezTo>
                </a:path>
              </a:pathLst>
            </a:custGeom>
            <a:solidFill>
              <a:srgbClr val="59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1574894" y="1990736"/>
              <a:ext cx="1481792" cy="1601920"/>
            </a:xfrm>
            <a:custGeom>
              <a:avLst/>
              <a:gdLst/>
              <a:ahLst/>
              <a:cxnLst/>
              <a:rect l="l" t="t" r="r" b="b"/>
              <a:pathLst>
                <a:path w="10549" h="11404" extrusionOk="0">
                  <a:moveTo>
                    <a:pt x="9001" y="0"/>
                  </a:moveTo>
                  <a:cubicBezTo>
                    <a:pt x="8953" y="0"/>
                    <a:pt x="8904" y="16"/>
                    <a:pt x="8861" y="47"/>
                  </a:cubicBezTo>
                  <a:cubicBezTo>
                    <a:pt x="8731" y="141"/>
                    <a:pt x="0" y="6485"/>
                    <a:pt x="0" y="6485"/>
                  </a:cubicBezTo>
                  <a:cubicBezTo>
                    <a:pt x="0" y="6485"/>
                    <a:pt x="851" y="8801"/>
                    <a:pt x="4466" y="10463"/>
                  </a:cubicBezTo>
                  <a:cubicBezTo>
                    <a:pt x="6063" y="11198"/>
                    <a:pt x="7437" y="11403"/>
                    <a:pt x="8473" y="11403"/>
                  </a:cubicBezTo>
                  <a:cubicBezTo>
                    <a:pt x="9780" y="11403"/>
                    <a:pt x="10548" y="11077"/>
                    <a:pt x="10548" y="11077"/>
                  </a:cubicBezTo>
                  <a:cubicBezTo>
                    <a:pt x="10548" y="11077"/>
                    <a:pt x="9235" y="405"/>
                    <a:pt x="9207" y="203"/>
                  </a:cubicBezTo>
                  <a:cubicBezTo>
                    <a:pt x="9190" y="65"/>
                    <a:pt x="9098" y="0"/>
                    <a:pt x="9001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1620687" y="2807850"/>
              <a:ext cx="1428835" cy="726511"/>
            </a:xfrm>
            <a:custGeom>
              <a:avLst/>
              <a:gdLst/>
              <a:ahLst/>
              <a:cxnLst/>
              <a:rect l="l" t="t" r="r" b="b"/>
              <a:pathLst>
                <a:path w="10172" h="5172" extrusionOk="0">
                  <a:moveTo>
                    <a:pt x="595" y="1"/>
                  </a:moveTo>
                  <a:lnTo>
                    <a:pt x="0" y="432"/>
                  </a:lnTo>
                  <a:cubicBezTo>
                    <a:pt x="32" y="523"/>
                    <a:pt x="945" y="2758"/>
                    <a:pt x="4293" y="4300"/>
                  </a:cubicBezTo>
                  <a:cubicBezTo>
                    <a:pt x="4345" y="4324"/>
                    <a:pt x="4396" y="4347"/>
                    <a:pt x="4447" y="4368"/>
                  </a:cubicBezTo>
                  <a:cubicBezTo>
                    <a:pt x="5858" y="4991"/>
                    <a:pt x="7098" y="5172"/>
                    <a:pt x="8060" y="5172"/>
                  </a:cubicBezTo>
                  <a:cubicBezTo>
                    <a:pt x="9331" y="5172"/>
                    <a:pt x="10116" y="4857"/>
                    <a:pt x="10171" y="4833"/>
                  </a:cubicBezTo>
                  <a:lnTo>
                    <a:pt x="10086" y="4140"/>
                  </a:lnTo>
                  <a:cubicBezTo>
                    <a:pt x="10027" y="4161"/>
                    <a:pt x="9286" y="4436"/>
                    <a:pt x="8116" y="4436"/>
                  </a:cubicBezTo>
                  <a:cubicBezTo>
                    <a:pt x="7177" y="4436"/>
                    <a:pt x="5962" y="4259"/>
                    <a:pt x="4601" y="3633"/>
                  </a:cubicBezTo>
                  <a:cubicBezTo>
                    <a:pt x="1551" y="2229"/>
                    <a:pt x="604" y="20"/>
                    <a:pt x="59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1528399" y="2863335"/>
              <a:ext cx="1538400" cy="796465"/>
            </a:xfrm>
            <a:custGeom>
              <a:avLst/>
              <a:gdLst/>
              <a:ahLst/>
              <a:cxnLst/>
              <a:rect l="l" t="t" r="r" b="b"/>
              <a:pathLst>
                <a:path w="10952" h="5670" extrusionOk="0">
                  <a:moveTo>
                    <a:pt x="706" y="0"/>
                  </a:moveTo>
                  <a:lnTo>
                    <a:pt x="0" y="565"/>
                  </a:lnTo>
                  <a:cubicBezTo>
                    <a:pt x="37" y="668"/>
                    <a:pt x="860" y="2945"/>
                    <a:pt x="4605" y="4669"/>
                  </a:cubicBezTo>
                  <a:cubicBezTo>
                    <a:pt x="4663" y="4694"/>
                    <a:pt x="4720" y="4720"/>
                    <a:pt x="4778" y="4745"/>
                  </a:cubicBezTo>
                  <a:cubicBezTo>
                    <a:pt x="6410" y="5467"/>
                    <a:pt x="7794" y="5670"/>
                    <a:pt x="8835" y="5670"/>
                  </a:cubicBezTo>
                  <a:cubicBezTo>
                    <a:pt x="10128" y="5670"/>
                    <a:pt x="10893" y="5357"/>
                    <a:pt x="10952" y="5332"/>
                  </a:cubicBezTo>
                  <a:lnTo>
                    <a:pt x="10826" y="4440"/>
                  </a:lnTo>
                  <a:cubicBezTo>
                    <a:pt x="10820" y="4442"/>
                    <a:pt x="10109" y="4681"/>
                    <a:pt x="9120" y="4724"/>
                  </a:cubicBezTo>
                  <a:cubicBezTo>
                    <a:pt x="9022" y="4728"/>
                    <a:pt x="8919" y="4731"/>
                    <a:pt x="8809" y="4731"/>
                  </a:cubicBezTo>
                  <a:cubicBezTo>
                    <a:pt x="7892" y="4731"/>
                    <a:pt x="6559" y="4557"/>
                    <a:pt x="4987" y="3835"/>
                  </a:cubicBezTo>
                  <a:cubicBezTo>
                    <a:pt x="1617" y="2284"/>
                    <a:pt x="770" y="135"/>
                    <a:pt x="762" y="113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1892070" y="2796893"/>
              <a:ext cx="148755" cy="119680"/>
            </a:xfrm>
            <a:custGeom>
              <a:avLst/>
              <a:gdLst/>
              <a:ahLst/>
              <a:cxnLst/>
              <a:rect l="l" t="t" r="r" b="b"/>
              <a:pathLst>
                <a:path w="1059" h="852" extrusionOk="0">
                  <a:moveTo>
                    <a:pt x="782" y="0"/>
                  </a:moveTo>
                  <a:cubicBezTo>
                    <a:pt x="714" y="0"/>
                    <a:pt x="629" y="30"/>
                    <a:pt x="519" y="83"/>
                  </a:cubicBezTo>
                  <a:cubicBezTo>
                    <a:pt x="335" y="170"/>
                    <a:pt x="1" y="512"/>
                    <a:pt x="214" y="736"/>
                  </a:cubicBezTo>
                  <a:cubicBezTo>
                    <a:pt x="292" y="817"/>
                    <a:pt x="372" y="852"/>
                    <a:pt x="449" y="852"/>
                  </a:cubicBezTo>
                  <a:cubicBezTo>
                    <a:pt x="565" y="852"/>
                    <a:pt x="677" y="774"/>
                    <a:pt x="773" y="663"/>
                  </a:cubicBezTo>
                  <a:cubicBezTo>
                    <a:pt x="915" y="497"/>
                    <a:pt x="1058" y="173"/>
                    <a:pt x="894" y="38"/>
                  </a:cubicBezTo>
                  <a:cubicBezTo>
                    <a:pt x="862" y="12"/>
                    <a:pt x="826" y="0"/>
                    <a:pt x="78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2404917" y="2939189"/>
              <a:ext cx="126280" cy="131761"/>
            </a:xfrm>
            <a:custGeom>
              <a:avLst/>
              <a:gdLst/>
              <a:ahLst/>
              <a:cxnLst/>
              <a:rect l="l" t="t" r="r" b="b"/>
              <a:pathLst>
                <a:path w="899" h="938" extrusionOk="0">
                  <a:moveTo>
                    <a:pt x="643" y="1"/>
                  </a:moveTo>
                  <a:cubicBezTo>
                    <a:pt x="563" y="1"/>
                    <a:pt x="474" y="60"/>
                    <a:pt x="357" y="173"/>
                  </a:cubicBezTo>
                  <a:cubicBezTo>
                    <a:pt x="212" y="311"/>
                    <a:pt x="1" y="740"/>
                    <a:pt x="272" y="887"/>
                  </a:cubicBezTo>
                  <a:cubicBezTo>
                    <a:pt x="336" y="922"/>
                    <a:pt x="396" y="938"/>
                    <a:pt x="450" y="938"/>
                  </a:cubicBezTo>
                  <a:cubicBezTo>
                    <a:pt x="603" y="938"/>
                    <a:pt x="712" y="811"/>
                    <a:pt x="781" y="644"/>
                  </a:cubicBezTo>
                  <a:cubicBezTo>
                    <a:pt x="864" y="441"/>
                    <a:pt x="899" y="92"/>
                    <a:pt x="702" y="13"/>
                  </a:cubicBezTo>
                  <a:cubicBezTo>
                    <a:pt x="683" y="5"/>
                    <a:pt x="663" y="1"/>
                    <a:pt x="64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2542996" y="2626362"/>
              <a:ext cx="126280" cy="131761"/>
            </a:xfrm>
            <a:custGeom>
              <a:avLst/>
              <a:gdLst/>
              <a:ahLst/>
              <a:cxnLst/>
              <a:rect l="l" t="t" r="r" b="b"/>
              <a:pathLst>
                <a:path w="899" h="938" extrusionOk="0">
                  <a:moveTo>
                    <a:pt x="645" y="0"/>
                  </a:moveTo>
                  <a:cubicBezTo>
                    <a:pt x="565" y="0"/>
                    <a:pt x="476" y="60"/>
                    <a:pt x="359" y="171"/>
                  </a:cubicBezTo>
                  <a:cubicBezTo>
                    <a:pt x="212" y="312"/>
                    <a:pt x="1" y="740"/>
                    <a:pt x="272" y="885"/>
                  </a:cubicBezTo>
                  <a:cubicBezTo>
                    <a:pt x="337" y="921"/>
                    <a:pt x="397" y="937"/>
                    <a:pt x="451" y="937"/>
                  </a:cubicBezTo>
                  <a:cubicBezTo>
                    <a:pt x="604" y="937"/>
                    <a:pt x="712" y="811"/>
                    <a:pt x="781" y="644"/>
                  </a:cubicBezTo>
                  <a:cubicBezTo>
                    <a:pt x="865" y="442"/>
                    <a:pt x="899" y="90"/>
                    <a:pt x="702" y="11"/>
                  </a:cubicBezTo>
                  <a:cubicBezTo>
                    <a:pt x="684" y="4"/>
                    <a:pt x="665" y="0"/>
                    <a:pt x="645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2149968" y="3045665"/>
              <a:ext cx="126280" cy="131620"/>
            </a:xfrm>
            <a:custGeom>
              <a:avLst/>
              <a:gdLst/>
              <a:ahLst/>
              <a:cxnLst/>
              <a:rect l="l" t="t" r="r" b="b"/>
              <a:pathLst>
                <a:path w="899" h="937" extrusionOk="0">
                  <a:moveTo>
                    <a:pt x="643" y="0"/>
                  </a:moveTo>
                  <a:cubicBezTo>
                    <a:pt x="563" y="0"/>
                    <a:pt x="474" y="59"/>
                    <a:pt x="357" y="172"/>
                  </a:cubicBezTo>
                  <a:cubicBezTo>
                    <a:pt x="212" y="310"/>
                    <a:pt x="1" y="741"/>
                    <a:pt x="269" y="886"/>
                  </a:cubicBezTo>
                  <a:cubicBezTo>
                    <a:pt x="335" y="921"/>
                    <a:pt x="395" y="937"/>
                    <a:pt x="449" y="937"/>
                  </a:cubicBezTo>
                  <a:cubicBezTo>
                    <a:pt x="602" y="937"/>
                    <a:pt x="710" y="811"/>
                    <a:pt x="781" y="643"/>
                  </a:cubicBezTo>
                  <a:cubicBezTo>
                    <a:pt x="865" y="440"/>
                    <a:pt x="899" y="91"/>
                    <a:pt x="702" y="12"/>
                  </a:cubicBezTo>
                  <a:cubicBezTo>
                    <a:pt x="683" y="4"/>
                    <a:pt x="663" y="0"/>
                    <a:pt x="643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2596936" y="3204256"/>
              <a:ext cx="109565" cy="135975"/>
            </a:xfrm>
            <a:custGeom>
              <a:avLst/>
              <a:gdLst/>
              <a:ahLst/>
              <a:cxnLst/>
              <a:rect l="l" t="t" r="r" b="b"/>
              <a:pathLst>
                <a:path w="780" h="968" extrusionOk="0">
                  <a:moveTo>
                    <a:pt x="500" y="0"/>
                  </a:moveTo>
                  <a:cubicBezTo>
                    <a:pt x="409" y="0"/>
                    <a:pt x="328" y="79"/>
                    <a:pt x="227" y="233"/>
                  </a:cubicBezTo>
                  <a:cubicBezTo>
                    <a:pt x="114" y="401"/>
                    <a:pt x="1" y="866"/>
                    <a:pt x="295" y="949"/>
                  </a:cubicBezTo>
                  <a:cubicBezTo>
                    <a:pt x="339" y="961"/>
                    <a:pt x="378" y="967"/>
                    <a:pt x="415" y="967"/>
                  </a:cubicBezTo>
                  <a:cubicBezTo>
                    <a:pt x="609" y="967"/>
                    <a:pt x="705" y="806"/>
                    <a:pt x="741" y="602"/>
                  </a:cubicBezTo>
                  <a:cubicBezTo>
                    <a:pt x="779" y="386"/>
                    <a:pt x="736" y="36"/>
                    <a:pt x="527" y="2"/>
                  </a:cubicBezTo>
                  <a:cubicBezTo>
                    <a:pt x="518" y="1"/>
                    <a:pt x="509" y="0"/>
                    <a:pt x="50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184804" y="2675386"/>
              <a:ext cx="144541" cy="123192"/>
            </a:xfrm>
            <a:custGeom>
              <a:avLst/>
              <a:gdLst/>
              <a:ahLst/>
              <a:cxnLst/>
              <a:rect l="l" t="t" r="r" b="b"/>
              <a:pathLst>
                <a:path w="1029" h="877" extrusionOk="0">
                  <a:moveTo>
                    <a:pt x="759" y="1"/>
                  </a:moveTo>
                  <a:cubicBezTo>
                    <a:pt x="688" y="1"/>
                    <a:pt x="600" y="37"/>
                    <a:pt x="484" y="103"/>
                  </a:cubicBezTo>
                  <a:cubicBezTo>
                    <a:pt x="309" y="204"/>
                    <a:pt x="0" y="568"/>
                    <a:pt x="228" y="775"/>
                  </a:cubicBezTo>
                  <a:cubicBezTo>
                    <a:pt x="305" y="846"/>
                    <a:pt x="381" y="876"/>
                    <a:pt x="452" y="876"/>
                  </a:cubicBezTo>
                  <a:cubicBezTo>
                    <a:pt x="575" y="876"/>
                    <a:pt x="688" y="787"/>
                    <a:pt x="781" y="662"/>
                  </a:cubicBezTo>
                  <a:cubicBezTo>
                    <a:pt x="911" y="487"/>
                    <a:pt x="1028" y="155"/>
                    <a:pt x="855" y="31"/>
                  </a:cubicBezTo>
                  <a:cubicBezTo>
                    <a:pt x="827" y="11"/>
                    <a:pt x="795" y="1"/>
                    <a:pt x="75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7"/>
            <p:cNvSpPr/>
            <p:nvPr/>
          </p:nvSpPr>
          <p:spPr>
            <a:xfrm>
              <a:off x="2444248" y="2374921"/>
              <a:ext cx="144401" cy="122911"/>
            </a:xfrm>
            <a:custGeom>
              <a:avLst/>
              <a:gdLst/>
              <a:ahLst/>
              <a:cxnLst/>
              <a:rect l="l" t="t" r="r" b="b"/>
              <a:pathLst>
                <a:path w="1028" h="875" extrusionOk="0">
                  <a:moveTo>
                    <a:pt x="757" y="1"/>
                  </a:moveTo>
                  <a:cubicBezTo>
                    <a:pt x="687" y="1"/>
                    <a:pt x="599" y="37"/>
                    <a:pt x="484" y="101"/>
                  </a:cubicBezTo>
                  <a:cubicBezTo>
                    <a:pt x="307" y="202"/>
                    <a:pt x="0" y="568"/>
                    <a:pt x="226" y="773"/>
                  </a:cubicBezTo>
                  <a:cubicBezTo>
                    <a:pt x="304" y="844"/>
                    <a:pt x="380" y="874"/>
                    <a:pt x="452" y="874"/>
                  </a:cubicBezTo>
                  <a:cubicBezTo>
                    <a:pt x="575" y="874"/>
                    <a:pt x="688" y="786"/>
                    <a:pt x="781" y="662"/>
                  </a:cubicBezTo>
                  <a:cubicBezTo>
                    <a:pt x="911" y="485"/>
                    <a:pt x="1028" y="155"/>
                    <a:pt x="855" y="31"/>
                  </a:cubicBezTo>
                  <a:cubicBezTo>
                    <a:pt x="826" y="11"/>
                    <a:pt x="794" y="1"/>
                    <a:pt x="757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7"/>
            <p:cNvSpPr/>
            <p:nvPr/>
          </p:nvSpPr>
          <p:spPr>
            <a:xfrm>
              <a:off x="2769570" y="2948039"/>
              <a:ext cx="104086" cy="136677"/>
            </a:xfrm>
            <a:custGeom>
              <a:avLst/>
              <a:gdLst/>
              <a:ahLst/>
              <a:cxnLst/>
              <a:rect l="l" t="t" r="r" b="b"/>
              <a:pathLst>
                <a:path w="741" h="973" extrusionOk="0">
                  <a:moveTo>
                    <a:pt x="449" y="0"/>
                  </a:moveTo>
                  <a:cubicBezTo>
                    <a:pt x="351" y="0"/>
                    <a:pt x="275" y="86"/>
                    <a:pt x="179" y="252"/>
                  </a:cubicBezTo>
                  <a:cubicBezTo>
                    <a:pt x="79" y="427"/>
                    <a:pt x="0" y="901"/>
                    <a:pt x="301" y="963"/>
                  </a:cubicBezTo>
                  <a:cubicBezTo>
                    <a:pt x="334" y="969"/>
                    <a:pt x="365" y="972"/>
                    <a:pt x="393" y="972"/>
                  </a:cubicBezTo>
                  <a:cubicBezTo>
                    <a:pt x="606" y="972"/>
                    <a:pt x="698" y="799"/>
                    <a:pt x="719" y="583"/>
                  </a:cubicBezTo>
                  <a:cubicBezTo>
                    <a:pt x="740" y="365"/>
                    <a:pt x="674" y="20"/>
                    <a:pt x="463" y="1"/>
                  </a:cubicBezTo>
                  <a:cubicBezTo>
                    <a:pt x="458" y="0"/>
                    <a:pt x="453" y="0"/>
                    <a:pt x="449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7"/>
            <p:cNvSpPr/>
            <p:nvPr/>
          </p:nvSpPr>
          <p:spPr>
            <a:xfrm>
              <a:off x="3649599" y="2755173"/>
              <a:ext cx="733802" cy="694484"/>
            </a:xfrm>
            <a:custGeom>
              <a:avLst/>
              <a:gdLst/>
              <a:ahLst/>
              <a:cxnLst/>
              <a:rect l="l" t="t" r="r" b="b"/>
              <a:pathLst>
                <a:path w="5224" h="4944" extrusionOk="0">
                  <a:moveTo>
                    <a:pt x="4050" y="1"/>
                  </a:moveTo>
                  <a:cubicBezTo>
                    <a:pt x="3988" y="1"/>
                    <a:pt x="3926" y="25"/>
                    <a:pt x="3880" y="73"/>
                  </a:cubicBezTo>
                  <a:lnTo>
                    <a:pt x="80" y="3965"/>
                  </a:lnTo>
                  <a:cubicBezTo>
                    <a:pt x="1" y="4046"/>
                    <a:pt x="5" y="4178"/>
                    <a:pt x="93" y="4251"/>
                  </a:cubicBezTo>
                  <a:cubicBezTo>
                    <a:pt x="643" y="4715"/>
                    <a:pt x="1317" y="4944"/>
                    <a:pt x="1989" y="4944"/>
                  </a:cubicBezTo>
                  <a:cubicBezTo>
                    <a:pt x="2750" y="4944"/>
                    <a:pt x="3509" y="4650"/>
                    <a:pt x="4083" y="4072"/>
                  </a:cubicBezTo>
                  <a:cubicBezTo>
                    <a:pt x="5162" y="2982"/>
                    <a:pt x="5224" y="1244"/>
                    <a:pt x="4224" y="79"/>
                  </a:cubicBezTo>
                  <a:cubicBezTo>
                    <a:pt x="4178" y="27"/>
                    <a:pt x="4114" y="1"/>
                    <a:pt x="405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7"/>
            <p:cNvSpPr/>
            <p:nvPr/>
          </p:nvSpPr>
          <p:spPr>
            <a:xfrm>
              <a:off x="3674462" y="2780879"/>
              <a:ext cx="670592" cy="633801"/>
            </a:xfrm>
            <a:custGeom>
              <a:avLst/>
              <a:gdLst/>
              <a:ahLst/>
              <a:cxnLst/>
              <a:rect l="l" t="t" r="r" b="b"/>
              <a:pathLst>
                <a:path w="4774" h="4512" extrusionOk="0">
                  <a:moveTo>
                    <a:pt x="3693" y="1"/>
                  </a:moveTo>
                  <a:cubicBezTo>
                    <a:pt x="3632" y="1"/>
                    <a:pt x="3571" y="25"/>
                    <a:pt x="3524" y="73"/>
                  </a:cubicBezTo>
                  <a:lnTo>
                    <a:pt x="80" y="3599"/>
                  </a:lnTo>
                  <a:cubicBezTo>
                    <a:pt x="1" y="3682"/>
                    <a:pt x="7" y="3812"/>
                    <a:pt x="95" y="3886"/>
                  </a:cubicBezTo>
                  <a:cubicBezTo>
                    <a:pt x="595" y="4305"/>
                    <a:pt x="1207" y="4512"/>
                    <a:pt x="1817" y="4512"/>
                  </a:cubicBezTo>
                  <a:cubicBezTo>
                    <a:pt x="2512" y="4512"/>
                    <a:pt x="3204" y="4244"/>
                    <a:pt x="3729" y="3716"/>
                  </a:cubicBezTo>
                  <a:cubicBezTo>
                    <a:pt x="4712" y="2726"/>
                    <a:pt x="4774" y="1146"/>
                    <a:pt x="3870" y="82"/>
                  </a:cubicBezTo>
                  <a:cubicBezTo>
                    <a:pt x="3823" y="28"/>
                    <a:pt x="3759" y="1"/>
                    <a:pt x="369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7"/>
            <p:cNvSpPr/>
            <p:nvPr/>
          </p:nvSpPr>
          <p:spPr>
            <a:xfrm>
              <a:off x="3927303" y="2889322"/>
              <a:ext cx="351590" cy="415510"/>
            </a:xfrm>
            <a:custGeom>
              <a:avLst/>
              <a:gdLst/>
              <a:ahLst/>
              <a:cxnLst/>
              <a:rect l="l" t="t" r="r" b="b"/>
              <a:pathLst>
                <a:path w="2503" h="2958" extrusionOk="0">
                  <a:moveTo>
                    <a:pt x="1934" y="0"/>
                  </a:moveTo>
                  <a:cubicBezTo>
                    <a:pt x="1448" y="0"/>
                    <a:pt x="459" y="641"/>
                    <a:pt x="459" y="641"/>
                  </a:cubicBezTo>
                  <a:cubicBezTo>
                    <a:pt x="71" y="871"/>
                    <a:pt x="1" y="1259"/>
                    <a:pt x="140" y="1494"/>
                  </a:cubicBezTo>
                  <a:cubicBezTo>
                    <a:pt x="280" y="1730"/>
                    <a:pt x="622" y="2214"/>
                    <a:pt x="892" y="2598"/>
                  </a:cubicBezTo>
                  <a:cubicBezTo>
                    <a:pt x="1062" y="2840"/>
                    <a:pt x="1212" y="2957"/>
                    <a:pt x="1370" y="2957"/>
                  </a:cubicBezTo>
                  <a:cubicBezTo>
                    <a:pt x="1506" y="2957"/>
                    <a:pt x="1648" y="2869"/>
                    <a:pt x="1814" y="2699"/>
                  </a:cubicBezTo>
                  <a:cubicBezTo>
                    <a:pt x="2503" y="1991"/>
                    <a:pt x="2500" y="670"/>
                    <a:pt x="2163" y="103"/>
                  </a:cubicBezTo>
                  <a:cubicBezTo>
                    <a:pt x="2121" y="30"/>
                    <a:pt x="2039" y="0"/>
                    <a:pt x="1934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7"/>
            <p:cNvSpPr/>
            <p:nvPr/>
          </p:nvSpPr>
          <p:spPr>
            <a:xfrm>
              <a:off x="3690054" y="3053251"/>
              <a:ext cx="274895" cy="325750"/>
            </a:xfrm>
            <a:custGeom>
              <a:avLst/>
              <a:gdLst/>
              <a:ahLst/>
              <a:cxnLst/>
              <a:rect l="l" t="t" r="r" b="b"/>
              <a:pathLst>
                <a:path w="1957" h="2319" extrusionOk="0">
                  <a:moveTo>
                    <a:pt x="1596" y="0"/>
                  </a:moveTo>
                  <a:lnTo>
                    <a:pt x="1" y="1657"/>
                  </a:lnTo>
                  <a:cubicBezTo>
                    <a:pt x="458" y="2071"/>
                    <a:pt x="1049" y="2319"/>
                    <a:pt x="1462" y="2319"/>
                  </a:cubicBezTo>
                  <a:cubicBezTo>
                    <a:pt x="1469" y="2319"/>
                    <a:pt x="1476" y="2319"/>
                    <a:pt x="1483" y="2318"/>
                  </a:cubicBezTo>
                  <a:cubicBezTo>
                    <a:pt x="1956" y="2308"/>
                    <a:pt x="1850" y="568"/>
                    <a:pt x="1850" y="568"/>
                  </a:cubicBezTo>
                  <a:cubicBezTo>
                    <a:pt x="1843" y="303"/>
                    <a:pt x="1739" y="116"/>
                    <a:pt x="159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7"/>
            <p:cNvSpPr/>
            <p:nvPr/>
          </p:nvSpPr>
          <p:spPr>
            <a:xfrm>
              <a:off x="3869009" y="2965176"/>
              <a:ext cx="185558" cy="203962"/>
            </a:xfrm>
            <a:custGeom>
              <a:avLst/>
              <a:gdLst/>
              <a:ahLst/>
              <a:cxnLst/>
              <a:rect l="l" t="t" r="r" b="b"/>
              <a:pathLst>
                <a:path w="1321" h="1452" extrusionOk="0">
                  <a:moveTo>
                    <a:pt x="928" y="0"/>
                  </a:moveTo>
                  <a:lnTo>
                    <a:pt x="0" y="956"/>
                  </a:lnTo>
                  <a:cubicBezTo>
                    <a:pt x="100" y="960"/>
                    <a:pt x="162" y="998"/>
                    <a:pt x="139" y="1133"/>
                  </a:cubicBezTo>
                  <a:cubicBezTo>
                    <a:pt x="106" y="1316"/>
                    <a:pt x="290" y="1451"/>
                    <a:pt x="431" y="1451"/>
                  </a:cubicBezTo>
                  <a:cubicBezTo>
                    <a:pt x="480" y="1451"/>
                    <a:pt x="525" y="1434"/>
                    <a:pt x="552" y="1397"/>
                  </a:cubicBezTo>
                  <a:cubicBezTo>
                    <a:pt x="684" y="1221"/>
                    <a:pt x="756" y="1121"/>
                    <a:pt x="812" y="1121"/>
                  </a:cubicBezTo>
                  <a:cubicBezTo>
                    <a:pt x="826" y="1121"/>
                    <a:pt x="838" y="1127"/>
                    <a:pt x="851" y="1139"/>
                  </a:cubicBezTo>
                  <a:cubicBezTo>
                    <a:pt x="878" y="1166"/>
                    <a:pt x="917" y="1178"/>
                    <a:pt x="960" y="1178"/>
                  </a:cubicBezTo>
                  <a:cubicBezTo>
                    <a:pt x="1117" y="1178"/>
                    <a:pt x="1320" y="1014"/>
                    <a:pt x="1130" y="828"/>
                  </a:cubicBezTo>
                  <a:cubicBezTo>
                    <a:pt x="887" y="591"/>
                    <a:pt x="842" y="551"/>
                    <a:pt x="964" y="335"/>
                  </a:cubicBezTo>
                  <a:cubicBezTo>
                    <a:pt x="1026" y="226"/>
                    <a:pt x="1011" y="92"/>
                    <a:pt x="92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7"/>
            <p:cNvSpPr/>
            <p:nvPr/>
          </p:nvSpPr>
          <p:spPr>
            <a:xfrm>
              <a:off x="4102045" y="2978099"/>
              <a:ext cx="60682" cy="41720"/>
            </a:xfrm>
            <a:custGeom>
              <a:avLst/>
              <a:gdLst/>
              <a:ahLst/>
              <a:cxnLst/>
              <a:rect l="l" t="t" r="r" b="b"/>
              <a:pathLst>
                <a:path w="432" h="297" extrusionOk="0">
                  <a:moveTo>
                    <a:pt x="416" y="119"/>
                  </a:moveTo>
                  <a:cubicBezTo>
                    <a:pt x="431" y="192"/>
                    <a:pt x="384" y="264"/>
                    <a:pt x="312" y="282"/>
                  </a:cubicBezTo>
                  <a:cubicBezTo>
                    <a:pt x="239" y="296"/>
                    <a:pt x="32" y="282"/>
                    <a:pt x="15" y="207"/>
                  </a:cubicBezTo>
                  <a:cubicBezTo>
                    <a:pt x="0" y="132"/>
                    <a:pt x="179" y="32"/>
                    <a:pt x="254" y="15"/>
                  </a:cubicBezTo>
                  <a:cubicBezTo>
                    <a:pt x="327" y="0"/>
                    <a:pt x="399" y="45"/>
                    <a:pt x="416" y="119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7"/>
            <p:cNvSpPr/>
            <p:nvPr/>
          </p:nvSpPr>
          <p:spPr>
            <a:xfrm>
              <a:off x="4106821" y="3084716"/>
              <a:ext cx="60963" cy="42001"/>
            </a:xfrm>
            <a:custGeom>
              <a:avLst/>
              <a:gdLst/>
              <a:ahLst/>
              <a:cxnLst/>
              <a:rect l="l" t="t" r="r" b="b"/>
              <a:pathLst>
                <a:path w="434" h="299" extrusionOk="0">
                  <a:moveTo>
                    <a:pt x="416" y="182"/>
                  </a:moveTo>
                  <a:cubicBezTo>
                    <a:pt x="399" y="254"/>
                    <a:pt x="325" y="299"/>
                    <a:pt x="252" y="282"/>
                  </a:cubicBezTo>
                  <a:cubicBezTo>
                    <a:pt x="180" y="263"/>
                    <a:pt x="0" y="158"/>
                    <a:pt x="17" y="86"/>
                  </a:cubicBezTo>
                  <a:cubicBezTo>
                    <a:pt x="37" y="11"/>
                    <a:pt x="244" y="0"/>
                    <a:pt x="316" y="17"/>
                  </a:cubicBezTo>
                  <a:cubicBezTo>
                    <a:pt x="389" y="34"/>
                    <a:pt x="433" y="109"/>
                    <a:pt x="416" y="18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7"/>
            <p:cNvSpPr/>
            <p:nvPr/>
          </p:nvSpPr>
          <p:spPr>
            <a:xfrm>
              <a:off x="4070018" y="3167593"/>
              <a:ext cx="55766" cy="55626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346" y="340"/>
                  </a:moveTo>
                  <a:cubicBezTo>
                    <a:pt x="292" y="393"/>
                    <a:pt x="207" y="396"/>
                    <a:pt x="154" y="342"/>
                  </a:cubicBezTo>
                  <a:cubicBezTo>
                    <a:pt x="100" y="289"/>
                    <a:pt x="0" y="110"/>
                    <a:pt x="51" y="54"/>
                  </a:cubicBezTo>
                  <a:cubicBezTo>
                    <a:pt x="105" y="1"/>
                    <a:pt x="288" y="97"/>
                    <a:pt x="341" y="148"/>
                  </a:cubicBezTo>
                  <a:cubicBezTo>
                    <a:pt x="397" y="201"/>
                    <a:pt x="397" y="287"/>
                    <a:pt x="346" y="34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7"/>
            <p:cNvSpPr/>
            <p:nvPr/>
          </p:nvSpPr>
          <p:spPr>
            <a:xfrm>
              <a:off x="3832628" y="3247661"/>
              <a:ext cx="43685" cy="61245"/>
            </a:xfrm>
            <a:custGeom>
              <a:avLst/>
              <a:gdLst/>
              <a:ahLst/>
              <a:cxnLst/>
              <a:rect l="l" t="t" r="r" b="b"/>
              <a:pathLst>
                <a:path w="311" h="436" extrusionOk="0">
                  <a:moveTo>
                    <a:pt x="110" y="412"/>
                  </a:moveTo>
                  <a:cubicBezTo>
                    <a:pt x="39" y="389"/>
                    <a:pt x="1" y="310"/>
                    <a:pt x="24" y="239"/>
                  </a:cubicBezTo>
                  <a:cubicBezTo>
                    <a:pt x="48" y="169"/>
                    <a:pt x="167" y="0"/>
                    <a:pt x="240" y="22"/>
                  </a:cubicBezTo>
                  <a:cubicBezTo>
                    <a:pt x="310" y="45"/>
                    <a:pt x="306" y="254"/>
                    <a:pt x="282" y="325"/>
                  </a:cubicBezTo>
                  <a:cubicBezTo>
                    <a:pt x="259" y="397"/>
                    <a:pt x="182" y="435"/>
                    <a:pt x="110" y="41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7"/>
            <p:cNvSpPr/>
            <p:nvPr/>
          </p:nvSpPr>
          <p:spPr>
            <a:xfrm>
              <a:off x="3738656" y="3202149"/>
              <a:ext cx="55485" cy="56188"/>
            </a:xfrm>
            <a:custGeom>
              <a:avLst/>
              <a:gdLst/>
              <a:ahLst/>
              <a:cxnLst/>
              <a:rect l="l" t="t" r="r" b="b"/>
              <a:pathLst>
                <a:path w="395" h="400" extrusionOk="0">
                  <a:moveTo>
                    <a:pt x="56" y="346"/>
                  </a:moveTo>
                  <a:cubicBezTo>
                    <a:pt x="2" y="295"/>
                    <a:pt x="0" y="207"/>
                    <a:pt x="54" y="154"/>
                  </a:cubicBezTo>
                  <a:cubicBezTo>
                    <a:pt x="107" y="100"/>
                    <a:pt x="288" y="0"/>
                    <a:pt x="342" y="54"/>
                  </a:cubicBezTo>
                  <a:cubicBezTo>
                    <a:pt x="395" y="107"/>
                    <a:pt x="299" y="290"/>
                    <a:pt x="248" y="344"/>
                  </a:cubicBezTo>
                  <a:cubicBezTo>
                    <a:pt x="194" y="397"/>
                    <a:pt x="109" y="399"/>
                    <a:pt x="56" y="346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2987576" y="2835382"/>
              <a:ext cx="763160" cy="672008"/>
            </a:xfrm>
            <a:custGeom>
              <a:avLst/>
              <a:gdLst/>
              <a:ahLst/>
              <a:cxnLst/>
              <a:rect l="l" t="t" r="r" b="b"/>
              <a:pathLst>
                <a:path w="5433" h="4784" extrusionOk="0">
                  <a:moveTo>
                    <a:pt x="1078" y="0"/>
                  </a:moveTo>
                  <a:cubicBezTo>
                    <a:pt x="1018" y="0"/>
                    <a:pt x="959" y="27"/>
                    <a:pt x="920" y="78"/>
                  </a:cubicBezTo>
                  <a:cubicBezTo>
                    <a:pt x="1" y="1308"/>
                    <a:pt x="184" y="3040"/>
                    <a:pt x="1338" y="4053"/>
                  </a:cubicBezTo>
                  <a:cubicBezTo>
                    <a:pt x="1895" y="4541"/>
                    <a:pt x="2589" y="4784"/>
                    <a:pt x="3281" y="4784"/>
                  </a:cubicBezTo>
                  <a:cubicBezTo>
                    <a:pt x="4024" y="4784"/>
                    <a:pt x="4765" y="4505"/>
                    <a:pt x="5335" y="3951"/>
                  </a:cubicBezTo>
                  <a:cubicBezTo>
                    <a:pt x="5433" y="3852"/>
                    <a:pt x="5426" y="3695"/>
                    <a:pt x="5322" y="3605"/>
                  </a:cubicBezTo>
                  <a:lnTo>
                    <a:pt x="1206" y="48"/>
                  </a:lnTo>
                  <a:cubicBezTo>
                    <a:pt x="1169" y="16"/>
                    <a:pt x="1123" y="0"/>
                    <a:pt x="1078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3027469" y="2858700"/>
              <a:ext cx="696016" cy="613432"/>
            </a:xfrm>
            <a:custGeom>
              <a:avLst/>
              <a:gdLst/>
              <a:ahLst/>
              <a:cxnLst/>
              <a:rect l="l" t="t" r="r" b="b"/>
              <a:pathLst>
                <a:path w="4955" h="4367" extrusionOk="0">
                  <a:moveTo>
                    <a:pt x="988" y="1"/>
                  </a:moveTo>
                  <a:cubicBezTo>
                    <a:pt x="928" y="1"/>
                    <a:pt x="869" y="28"/>
                    <a:pt x="830" y="80"/>
                  </a:cubicBezTo>
                  <a:cubicBezTo>
                    <a:pt x="0" y="1204"/>
                    <a:pt x="169" y="2776"/>
                    <a:pt x="1218" y="3697"/>
                  </a:cubicBezTo>
                  <a:cubicBezTo>
                    <a:pt x="1727" y="4145"/>
                    <a:pt x="2360" y="4367"/>
                    <a:pt x="2993" y="4367"/>
                  </a:cubicBezTo>
                  <a:cubicBezTo>
                    <a:pt x="3665" y="4367"/>
                    <a:pt x="4337" y="4116"/>
                    <a:pt x="4856" y="3618"/>
                  </a:cubicBezTo>
                  <a:cubicBezTo>
                    <a:pt x="4955" y="3522"/>
                    <a:pt x="4948" y="3362"/>
                    <a:pt x="4844" y="3273"/>
                  </a:cubicBezTo>
                  <a:lnTo>
                    <a:pt x="1116" y="48"/>
                  </a:lnTo>
                  <a:cubicBezTo>
                    <a:pt x="1078" y="16"/>
                    <a:pt x="1033" y="1"/>
                    <a:pt x="98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3177488" y="3103398"/>
              <a:ext cx="476747" cy="323643"/>
            </a:xfrm>
            <a:custGeom>
              <a:avLst/>
              <a:gdLst/>
              <a:ahLst/>
              <a:cxnLst/>
              <a:rect l="l" t="t" r="r" b="b"/>
              <a:pathLst>
                <a:path w="3394" h="2304" extrusionOk="0">
                  <a:moveTo>
                    <a:pt x="1771" y="0"/>
                  </a:moveTo>
                  <a:cubicBezTo>
                    <a:pt x="1666" y="0"/>
                    <a:pt x="1568" y="30"/>
                    <a:pt x="1489" y="83"/>
                  </a:cubicBezTo>
                  <a:cubicBezTo>
                    <a:pt x="1261" y="236"/>
                    <a:pt x="798" y="605"/>
                    <a:pt x="432" y="902"/>
                  </a:cubicBezTo>
                  <a:cubicBezTo>
                    <a:pt x="1" y="1245"/>
                    <a:pt x="1" y="1492"/>
                    <a:pt x="389" y="1825"/>
                  </a:cubicBezTo>
                  <a:cubicBezTo>
                    <a:pt x="783" y="2166"/>
                    <a:pt x="1336" y="2304"/>
                    <a:pt x="1851" y="2304"/>
                  </a:cubicBezTo>
                  <a:cubicBezTo>
                    <a:pt x="2312" y="2304"/>
                    <a:pt x="2743" y="2193"/>
                    <a:pt x="3002" y="2019"/>
                  </a:cubicBezTo>
                  <a:cubicBezTo>
                    <a:pt x="3394" y="1752"/>
                    <a:pt x="2362" y="349"/>
                    <a:pt x="2362" y="349"/>
                  </a:cubicBezTo>
                  <a:cubicBezTo>
                    <a:pt x="2196" y="105"/>
                    <a:pt x="1970" y="0"/>
                    <a:pt x="177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3099950" y="2869937"/>
              <a:ext cx="330801" cy="256639"/>
            </a:xfrm>
            <a:custGeom>
              <a:avLst/>
              <a:gdLst/>
              <a:ahLst/>
              <a:cxnLst/>
              <a:rect l="l" t="t" r="r" b="b"/>
              <a:pathLst>
                <a:path w="2355" h="1827" extrusionOk="0">
                  <a:moveTo>
                    <a:pt x="602" y="0"/>
                  </a:moveTo>
                  <a:cubicBezTo>
                    <a:pt x="212" y="489"/>
                    <a:pt x="0" y="1107"/>
                    <a:pt x="35" y="1519"/>
                  </a:cubicBezTo>
                  <a:cubicBezTo>
                    <a:pt x="55" y="1768"/>
                    <a:pt x="543" y="1827"/>
                    <a:pt x="1001" y="1827"/>
                  </a:cubicBezTo>
                  <a:cubicBezTo>
                    <a:pt x="1414" y="1827"/>
                    <a:pt x="1803" y="1779"/>
                    <a:pt x="1803" y="1779"/>
                  </a:cubicBezTo>
                  <a:cubicBezTo>
                    <a:pt x="2067" y="1757"/>
                    <a:pt x="2248" y="1642"/>
                    <a:pt x="2355" y="149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7"/>
            <p:cNvSpPr/>
            <p:nvPr/>
          </p:nvSpPr>
          <p:spPr>
            <a:xfrm>
              <a:off x="3304471" y="3037378"/>
              <a:ext cx="219270" cy="169547"/>
            </a:xfrm>
            <a:custGeom>
              <a:avLst/>
              <a:gdLst/>
              <a:ahLst/>
              <a:cxnLst/>
              <a:rect l="l" t="t" r="r" b="b"/>
              <a:pathLst>
                <a:path w="1561" h="1207" extrusionOk="0">
                  <a:moveTo>
                    <a:pt x="551" y="0"/>
                  </a:moveTo>
                  <a:cubicBezTo>
                    <a:pt x="553" y="88"/>
                    <a:pt x="526" y="150"/>
                    <a:pt x="423" y="150"/>
                  </a:cubicBezTo>
                  <a:cubicBezTo>
                    <a:pt x="411" y="150"/>
                    <a:pt x="397" y="149"/>
                    <a:pt x="383" y="147"/>
                  </a:cubicBezTo>
                  <a:cubicBezTo>
                    <a:pt x="373" y="146"/>
                    <a:pt x="363" y="146"/>
                    <a:pt x="354" y="146"/>
                  </a:cubicBezTo>
                  <a:cubicBezTo>
                    <a:pt x="123" y="146"/>
                    <a:pt x="1" y="484"/>
                    <a:pt x="144" y="578"/>
                  </a:cubicBezTo>
                  <a:cubicBezTo>
                    <a:pt x="372" y="728"/>
                    <a:pt x="477" y="794"/>
                    <a:pt x="419" y="860"/>
                  </a:cubicBezTo>
                  <a:cubicBezTo>
                    <a:pt x="330" y="962"/>
                    <a:pt x="438" y="1206"/>
                    <a:pt x="592" y="1206"/>
                  </a:cubicBezTo>
                  <a:cubicBezTo>
                    <a:pt x="641" y="1206"/>
                    <a:pt x="694" y="1182"/>
                    <a:pt x="748" y="1120"/>
                  </a:cubicBezTo>
                  <a:cubicBezTo>
                    <a:pt x="897" y="948"/>
                    <a:pt x="962" y="869"/>
                    <a:pt x="1057" y="869"/>
                  </a:cubicBezTo>
                  <a:cubicBezTo>
                    <a:pt x="1103" y="869"/>
                    <a:pt x="1156" y="888"/>
                    <a:pt x="1230" y="924"/>
                  </a:cubicBezTo>
                  <a:cubicBezTo>
                    <a:pt x="1270" y="944"/>
                    <a:pt x="1313" y="954"/>
                    <a:pt x="1356" y="954"/>
                  </a:cubicBezTo>
                  <a:cubicBezTo>
                    <a:pt x="1431" y="954"/>
                    <a:pt x="1504" y="924"/>
                    <a:pt x="1560" y="868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7"/>
            <p:cNvSpPr/>
            <p:nvPr/>
          </p:nvSpPr>
          <p:spPr>
            <a:xfrm>
              <a:off x="3477386" y="3263534"/>
              <a:ext cx="42702" cy="60964"/>
            </a:xfrm>
            <a:custGeom>
              <a:avLst/>
              <a:gdLst/>
              <a:ahLst/>
              <a:cxnLst/>
              <a:rect l="l" t="t" r="r" b="b"/>
              <a:pathLst>
                <a:path w="304" h="434" extrusionOk="0">
                  <a:moveTo>
                    <a:pt x="190" y="414"/>
                  </a:moveTo>
                  <a:cubicBezTo>
                    <a:pt x="118" y="433"/>
                    <a:pt x="41" y="393"/>
                    <a:pt x="22" y="320"/>
                  </a:cubicBezTo>
                  <a:cubicBezTo>
                    <a:pt x="1" y="248"/>
                    <a:pt x="5" y="41"/>
                    <a:pt x="77" y="20"/>
                  </a:cubicBezTo>
                  <a:cubicBezTo>
                    <a:pt x="150" y="0"/>
                    <a:pt x="263" y="173"/>
                    <a:pt x="284" y="246"/>
                  </a:cubicBezTo>
                  <a:cubicBezTo>
                    <a:pt x="303" y="318"/>
                    <a:pt x="261" y="393"/>
                    <a:pt x="190" y="414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7"/>
            <p:cNvSpPr/>
            <p:nvPr/>
          </p:nvSpPr>
          <p:spPr>
            <a:xfrm>
              <a:off x="3371895" y="3274912"/>
              <a:ext cx="41578" cy="60683"/>
            </a:xfrm>
            <a:custGeom>
              <a:avLst/>
              <a:gdLst/>
              <a:ahLst/>
              <a:cxnLst/>
              <a:rect l="l" t="t" r="r" b="b"/>
              <a:pathLst>
                <a:path w="296" h="432" extrusionOk="0">
                  <a:moveTo>
                    <a:pt x="123" y="418"/>
                  </a:moveTo>
                  <a:cubicBezTo>
                    <a:pt x="50" y="404"/>
                    <a:pt x="1" y="333"/>
                    <a:pt x="14" y="261"/>
                  </a:cubicBezTo>
                  <a:cubicBezTo>
                    <a:pt x="27" y="186"/>
                    <a:pt x="120" y="0"/>
                    <a:pt x="195" y="15"/>
                  </a:cubicBezTo>
                  <a:cubicBezTo>
                    <a:pt x="270" y="28"/>
                    <a:pt x="295" y="233"/>
                    <a:pt x="280" y="308"/>
                  </a:cubicBezTo>
                  <a:cubicBezTo>
                    <a:pt x="268" y="382"/>
                    <a:pt x="197" y="431"/>
                    <a:pt x="123" y="418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7"/>
            <p:cNvSpPr/>
            <p:nvPr/>
          </p:nvSpPr>
          <p:spPr>
            <a:xfrm>
              <a:off x="3272163" y="3242604"/>
              <a:ext cx="54642" cy="57593"/>
            </a:xfrm>
            <a:custGeom>
              <a:avLst/>
              <a:gdLst/>
              <a:ahLst/>
              <a:cxnLst/>
              <a:rect l="l" t="t" r="r" b="b"/>
              <a:pathLst>
                <a:path w="389" h="410" extrusionOk="0">
                  <a:moveTo>
                    <a:pt x="65" y="361"/>
                  </a:moveTo>
                  <a:cubicBezTo>
                    <a:pt x="7" y="312"/>
                    <a:pt x="1" y="226"/>
                    <a:pt x="50" y="169"/>
                  </a:cubicBezTo>
                  <a:cubicBezTo>
                    <a:pt x="99" y="111"/>
                    <a:pt x="276" y="0"/>
                    <a:pt x="331" y="49"/>
                  </a:cubicBezTo>
                  <a:cubicBezTo>
                    <a:pt x="389" y="98"/>
                    <a:pt x="306" y="290"/>
                    <a:pt x="257" y="346"/>
                  </a:cubicBezTo>
                  <a:cubicBezTo>
                    <a:pt x="208" y="403"/>
                    <a:pt x="122" y="410"/>
                    <a:pt x="65" y="361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7"/>
            <p:cNvSpPr/>
            <p:nvPr/>
          </p:nvSpPr>
          <p:spPr>
            <a:xfrm>
              <a:off x="3172431" y="3012514"/>
              <a:ext cx="61244" cy="42281"/>
            </a:xfrm>
            <a:custGeom>
              <a:avLst/>
              <a:gdLst/>
              <a:ahLst/>
              <a:cxnLst/>
              <a:rect l="l" t="t" r="r" b="b"/>
              <a:pathLst>
                <a:path w="436" h="301" extrusionOk="0">
                  <a:moveTo>
                    <a:pt x="20" y="115"/>
                  </a:moveTo>
                  <a:cubicBezTo>
                    <a:pt x="39" y="43"/>
                    <a:pt x="114" y="0"/>
                    <a:pt x="186" y="19"/>
                  </a:cubicBezTo>
                  <a:cubicBezTo>
                    <a:pt x="259" y="39"/>
                    <a:pt x="436" y="147"/>
                    <a:pt x="414" y="220"/>
                  </a:cubicBezTo>
                  <a:cubicBezTo>
                    <a:pt x="395" y="292"/>
                    <a:pt x="188" y="301"/>
                    <a:pt x="116" y="282"/>
                  </a:cubicBezTo>
                  <a:cubicBezTo>
                    <a:pt x="43" y="263"/>
                    <a:pt x="1" y="188"/>
                    <a:pt x="20" y="115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7"/>
            <p:cNvSpPr/>
            <p:nvPr/>
          </p:nvSpPr>
          <p:spPr>
            <a:xfrm>
              <a:off x="3216538" y="2915169"/>
              <a:ext cx="57311" cy="54643"/>
            </a:xfrm>
            <a:custGeom>
              <a:avLst/>
              <a:gdLst/>
              <a:ahLst/>
              <a:cxnLst/>
              <a:rect l="l" t="t" r="r" b="b"/>
              <a:pathLst>
                <a:path w="408" h="389" extrusionOk="0">
                  <a:moveTo>
                    <a:pt x="49" y="62"/>
                  </a:moveTo>
                  <a:cubicBezTo>
                    <a:pt x="98" y="7"/>
                    <a:pt x="183" y="0"/>
                    <a:pt x="241" y="49"/>
                  </a:cubicBezTo>
                  <a:cubicBezTo>
                    <a:pt x="297" y="98"/>
                    <a:pt x="407" y="273"/>
                    <a:pt x="358" y="331"/>
                  </a:cubicBezTo>
                  <a:cubicBezTo>
                    <a:pt x="309" y="388"/>
                    <a:pt x="120" y="303"/>
                    <a:pt x="62" y="254"/>
                  </a:cubicBezTo>
                  <a:cubicBezTo>
                    <a:pt x="6" y="205"/>
                    <a:pt x="0" y="120"/>
                    <a:pt x="49" y="6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7"/>
            <p:cNvSpPr/>
            <p:nvPr/>
          </p:nvSpPr>
          <p:spPr>
            <a:xfrm flipH="1">
              <a:off x="2329557" y="2799692"/>
              <a:ext cx="670311" cy="644898"/>
            </a:xfrm>
            <a:custGeom>
              <a:avLst/>
              <a:gdLst/>
              <a:ahLst/>
              <a:cxnLst/>
              <a:rect l="l" t="t" r="r" b="b"/>
              <a:pathLst>
                <a:path w="4772" h="4591" extrusionOk="0">
                  <a:moveTo>
                    <a:pt x="3187" y="0"/>
                  </a:moveTo>
                  <a:cubicBezTo>
                    <a:pt x="2764" y="0"/>
                    <a:pt x="2048" y="157"/>
                    <a:pt x="1237" y="997"/>
                  </a:cubicBezTo>
                  <a:cubicBezTo>
                    <a:pt x="0" y="2278"/>
                    <a:pt x="308" y="3163"/>
                    <a:pt x="698" y="3771"/>
                  </a:cubicBezTo>
                  <a:cubicBezTo>
                    <a:pt x="978" y="4207"/>
                    <a:pt x="1626" y="4590"/>
                    <a:pt x="2316" y="4590"/>
                  </a:cubicBezTo>
                  <a:cubicBezTo>
                    <a:pt x="2912" y="4590"/>
                    <a:pt x="3539" y="4305"/>
                    <a:pt x="3991" y="3524"/>
                  </a:cubicBezTo>
                  <a:cubicBezTo>
                    <a:pt x="4771" y="2172"/>
                    <a:pt x="4722" y="408"/>
                    <a:pt x="3588" y="56"/>
                  </a:cubicBezTo>
                  <a:cubicBezTo>
                    <a:pt x="3588" y="56"/>
                    <a:pt x="3440" y="0"/>
                    <a:pt x="3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7"/>
            <p:cNvSpPr/>
            <p:nvPr/>
          </p:nvSpPr>
          <p:spPr>
            <a:xfrm flipH="1">
              <a:off x="2498820" y="3020510"/>
              <a:ext cx="354540" cy="322379"/>
            </a:xfrm>
            <a:custGeom>
              <a:avLst/>
              <a:gdLst/>
              <a:ahLst/>
              <a:cxnLst/>
              <a:rect l="l" t="t" r="r" b="b"/>
              <a:pathLst>
                <a:path w="2524" h="2295" extrusionOk="0">
                  <a:moveTo>
                    <a:pt x="1259" y="1"/>
                  </a:moveTo>
                  <a:cubicBezTo>
                    <a:pt x="742" y="1"/>
                    <a:pt x="271" y="356"/>
                    <a:pt x="145" y="883"/>
                  </a:cubicBezTo>
                  <a:cubicBezTo>
                    <a:pt x="0" y="1500"/>
                    <a:pt x="380" y="2116"/>
                    <a:pt x="996" y="2263"/>
                  </a:cubicBezTo>
                  <a:cubicBezTo>
                    <a:pt x="1085" y="2284"/>
                    <a:pt x="1174" y="2294"/>
                    <a:pt x="1261" y="2294"/>
                  </a:cubicBezTo>
                  <a:cubicBezTo>
                    <a:pt x="1781" y="2294"/>
                    <a:pt x="2252" y="1940"/>
                    <a:pt x="2378" y="1412"/>
                  </a:cubicBezTo>
                  <a:cubicBezTo>
                    <a:pt x="2523" y="796"/>
                    <a:pt x="2142" y="178"/>
                    <a:pt x="1525" y="33"/>
                  </a:cubicBezTo>
                  <a:cubicBezTo>
                    <a:pt x="1436" y="11"/>
                    <a:pt x="1347" y="1"/>
                    <a:pt x="125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7"/>
            <p:cNvSpPr/>
            <p:nvPr/>
          </p:nvSpPr>
          <p:spPr>
            <a:xfrm>
              <a:off x="2569966" y="4400639"/>
              <a:ext cx="889300" cy="223347"/>
            </a:xfrm>
            <a:custGeom>
              <a:avLst/>
              <a:gdLst/>
              <a:ahLst/>
              <a:cxnLst/>
              <a:rect l="l" t="t" r="r" b="b"/>
              <a:pathLst>
                <a:path w="6331" h="1590" extrusionOk="0">
                  <a:moveTo>
                    <a:pt x="1" y="1"/>
                  </a:moveTo>
                  <a:lnTo>
                    <a:pt x="1" y="1295"/>
                  </a:lnTo>
                  <a:cubicBezTo>
                    <a:pt x="1" y="1457"/>
                    <a:pt x="133" y="1590"/>
                    <a:pt x="295" y="1590"/>
                  </a:cubicBezTo>
                  <a:lnTo>
                    <a:pt x="6036" y="1590"/>
                  </a:lnTo>
                  <a:cubicBezTo>
                    <a:pt x="6198" y="1590"/>
                    <a:pt x="6331" y="1457"/>
                    <a:pt x="6331" y="1295"/>
                  </a:cubicBezTo>
                  <a:lnTo>
                    <a:pt x="6331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7"/>
            <p:cNvSpPr/>
            <p:nvPr/>
          </p:nvSpPr>
          <p:spPr>
            <a:xfrm>
              <a:off x="1635014" y="3275474"/>
              <a:ext cx="2774795" cy="1253835"/>
            </a:xfrm>
            <a:custGeom>
              <a:avLst/>
              <a:gdLst/>
              <a:ahLst/>
              <a:cxnLst/>
              <a:rect l="l" t="t" r="r" b="b"/>
              <a:pathLst>
                <a:path w="19754" h="8926" extrusionOk="0">
                  <a:moveTo>
                    <a:pt x="3" y="1"/>
                  </a:moveTo>
                  <a:cubicBezTo>
                    <a:pt x="1" y="2669"/>
                    <a:pt x="1080" y="5226"/>
                    <a:pt x="2999" y="7081"/>
                  </a:cubicBezTo>
                  <a:cubicBezTo>
                    <a:pt x="4228" y="8275"/>
                    <a:pt x="5885" y="8926"/>
                    <a:pt x="7599" y="8926"/>
                  </a:cubicBezTo>
                  <a:lnTo>
                    <a:pt x="12155" y="8926"/>
                  </a:lnTo>
                  <a:cubicBezTo>
                    <a:pt x="13867" y="8926"/>
                    <a:pt x="15524" y="8275"/>
                    <a:pt x="16755" y="7081"/>
                  </a:cubicBezTo>
                  <a:cubicBezTo>
                    <a:pt x="18672" y="5226"/>
                    <a:pt x="19754" y="2669"/>
                    <a:pt x="19749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7"/>
            <p:cNvSpPr/>
            <p:nvPr/>
          </p:nvSpPr>
          <p:spPr>
            <a:xfrm>
              <a:off x="1521517" y="3241340"/>
              <a:ext cx="2986199" cy="112516"/>
            </a:xfrm>
            <a:custGeom>
              <a:avLst/>
              <a:gdLst/>
              <a:ahLst/>
              <a:cxnLst/>
              <a:rect l="l" t="t" r="r" b="b"/>
              <a:pathLst>
                <a:path w="21259" h="801" extrusionOk="0">
                  <a:moveTo>
                    <a:pt x="399" y="1"/>
                  </a:moveTo>
                  <a:cubicBezTo>
                    <a:pt x="180" y="1"/>
                    <a:pt x="0" y="180"/>
                    <a:pt x="0" y="402"/>
                  </a:cubicBezTo>
                  <a:cubicBezTo>
                    <a:pt x="0" y="621"/>
                    <a:pt x="180" y="800"/>
                    <a:pt x="399" y="800"/>
                  </a:cubicBezTo>
                  <a:lnTo>
                    <a:pt x="20860" y="800"/>
                  </a:lnTo>
                  <a:cubicBezTo>
                    <a:pt x="21080" y="800"/>
                    <a:pt x="21259" y="621"/>
                    <a:pt x="21259" y="402"/>
                  </a:cubicBezTo>
                  <a:cubicBezTo>
                    <a:pt x="21259" y="180"/>
                    <a:pt x="21080" y="1"/>
                    <a:pt x="20860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7"/>
            <p:cNvSpPr/>
            <p:nvPr/>
          </p:nvSpPr>
          <p:spPr>
            <a:xfrm>
              <a:off x="2311506" y="4617806"/>
              <a:ext cx="1406361" cy="112516"/>
            </a:xfrm>
            <a:custGeom>
              <a:avLst/>
              <a:gdLst/>
              <a:ahLst/>
              <a:cxnLst/>
              <a:rect l="l" t="t" r="r" b="b"/>
              <a:pathLst>
                <a:path w="10012" h="801" extrusionOk="0">
                  <a:moveTo>
                    <a:pt x="399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2"/>
                    <a:pt x="179" y="801"/>
                    <a:pt x="399" y="801"/>
                  </a:cubicBezTo>
                  <a:lnTo>
                    <a:pt x="9610" y="801"/>
                  </a:lnTo>
                  <a:cubicBezTo>
                    <a:pt x="9832" y="801"/>
                    <a:pt x="10011" y="622"/>
                    <a:pt x="10011" y="402"/>
                  </a:cubicBezTo>
                  <a:cubicBezTo>
                    <a:pt x="10011" y="180"/>
                    <a:pt x="9832" y="1"/>
                    <a:pt x="9610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5" name="Google Shape;3575;p37"/>
          <p:cNvSpPr txBox="1"/>
          <p:nvPr/>
        </p:nvSpPr>
        <p:spPr>
          <a:xfrm>
            <a:off x="5765150" y="3230483"/>
            <a:ext cx="277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 and is the second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576" name="Google Shape;3576;p37"/>
          <p:cNvGrpSpPr/>
          <p:nvPr/>
        </p:nvGrpSpPr>
        <p:grpSpPr>
          <a:xfrm>
            <a:off x="5113384" y="3238593"/>
            <a:ext cx="422752" cy="457157"/>
            <a:chOff x="3843687" y="360286"/>
            <a:chExt cx="1538400" cy="1669065"/>
          </a:xfrm>
        </p:grpSpPr>
        <p:sp>
          <p:nvSpPr>
            <p:cNvPr id="3577" name="Google Shape;3577;p37"/>
            <p:cNvSpPr/>
            <p:nvPr/>
          </p:nvSpPr>
          <p:spPr>
            <a:xfrm>
              <a:off x="3890182" y="360286"/>
              <a:ext cx="1481792" cy="1601920"/>
            </a:xfrm>
            <a:custGeom>
              <a:avLst/>
              <a:gdLst/>
              <a:ahLst/>
              <a:cxnLst/>
              <a:rect l="l" t="t" r="r" b="b"/>
              <a:pathLst>
                <a:path w="10549" h="11404" extrusionOk="0">
                  <a:moveTo>
                    <a:pt x="9001" y="0"/>
                  </a:moveTo>
                  <a:cubicBezTo>
                    <a:pt x="8953" y="0"/>
                    <a:pt x="8904" y="16"/>
                    <a:pt x="8861" y="47"/>
                  </a:cubicBezTo>
                  <a:cubicBezTo>
                    <a:pt x="8731" y="141"/>
                    <a:pt x="0" y="6485"/>
                    <a:pt x="0" y="6485"/>
                  </a:cubicBezTo>
                  <a:cubicBezTo>
                    <a:pt x="0" y="6485"/>
                    <a:pt x="851" y="8801"/>
                    <a:pt x="4466" y="10463"/>
                  </a:cubicBezTo>
                  <a:cubicBezTo>
                    <a:pt x="6063" y="11198"/>
                    <a:pt x="7437" y="11403"/>
                    <a:pt x="8473" y="11403"/>
                  </a:cubicBezTo>
                  <a:cubicBezTo>
                    <a:pt x="9780" y="11403"/>
                    <a:pt x="10548" y="11077"/>
                    <a:pt x="10548" y="11077"/>
                  </a:cubicBezTo>
                  <a:cubicBezTo>
                    <a:pt x="10548" y="11077"/>
                    <a:pt x="9235" y="405"/>
                    <a:pt x="9207" y="203"/>
                  </a:cubicBezTo>
                  <a:cubicBezTo>
                    <a:pt x="9190" y="65"/>
                    <a:pt x="9098" y="0"/>
                    <a:pt x="9001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7"/>
            <p:cNvSpPr/>
            <p:nvPr/>
          </p:nvSpPr>
          <p:spPr>
            <a:xfrm>
              <a:off x="3935974" y="1177400"/>
              <a:ext cx="1428835" cy="726511"/>
            </a:xfrm>
            <a:custGeom>
              <a:avLst/>
              <a:gdLst/>
              <a:ahLst/>
              <a:cxnLst/>
              <a:rect l="l" t="t" r="r" b="b"/>
              <a:pathLst>
                <a:path w="10172" h="5172" extrusionOk="0">
                  <a:moveTo>
                    <a:pt x="595" y="1"/>
                  </a:moveTo>
                  <a:lnTo>
                    <a:pt x="0" y="432"/>
                  </a:lnTo>
                  <a:cubicBezTo>
                    <a:pt x="32" y="523"/>
                    <a:pt x="945" y="2758"/>
                    <a:pt x="4293" y="4300"/>
                  </a:cubicBezTo>
                  <a:cubicBezTo>
                    <a:pt x="4345" y="4324"/>
                    <a:pt x="4396" y="4347"/>
                    <a:pt x="4447" y="4368"/>
                  </a:cubicBezTo>
                  <a:cubicBezTo>
                    <a:pt x="5858" y="4991"/>
                    <a:pt x="7098" y="5172"/>
                    <a:pt x="8060" y="5172"/>
                  </a:cubicBezTo>
                  <a:cubicBezTo>
                    <a:pt x="9331" y="5172"/>
                    <a:pt x="10116" y="4857"/>
                    <a:pt x="10171" y="4833"/>
                  </a:cubicBezTo>
                  <a:lnTo>
                    <a:pt x="10086" y="4140"/>
                  </a:lnTo>
                  <a:cubicBezTo>
                    <a:pt x="10027" y="4161"/>
                    <a:pt x="9286" y="4436"/>
                    <a:pt x="8116" y="4436"/>
                  </a:cubicBezTo>
                  <a:cubicBezTo>
                    <a:pt x="7177" y="4436"/>
                    <a:pt x="5962" y="4259"/>
                    <a:pt x="4601" y="3633"/>
                  </a:cubicBezTo>
                  <a:cubicBezTo>
                    <a:pt x="1551" y="2229"/>
                    <a:pt x="604" y="20"/>
                    <a:pt x="59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7"/>
            <p:cNvSpPr/>
            <p:nvPr/>
          </p:nvSpPr>
          <p:spPr>
            <a:xfrm>
              <a:off x="3843687" y="1232885"/>
              <a:ext cx="1538400" cy="796465"/>
            </a:xfrm>
            <a:custGeom>
              <a:avLst/>
              <a:gdLst/>
              <a:ahLst/>
              <a:cxnLst/>
              <a:rect l="l" t="t" r="r" b="b"/>
              <a:pathLst>
                <a:path w="10952" h="5670" extrusionOk="0">
                  <a:moveTo>
                    <a:pt x="706" y="0"/>
                  </a:moveTo>
                  <a:lnTo>
                    <a:pt x="0" y="565"/>
                  </a:lnTo>
                  <a:cubicBezTo>
                    <a:pt x="37" y="668"/>
                    <a:pt x="860" y="2945"/>
                    <a:pt x="4605" y="4669"/>
                  </a:cubicBezTo>
                  <a:cubicBezTo>
                    <a:pt x="4663" y="4694"/>
                    <a:pt x="4720" y="4720"/>
                    <a:pt x="4778" y="4745"/>
                  </a:cubicBezTo>
                  <a:cubicBezTo>
                    <a:pt x="6410" y="5467"/>
                    <a:pt x="7794" y="5670"/>
                    <a:pt x="8835" y="5670"/>
                  </a:cubicBezTo>
                  <a:cubicBezTo>
                    <a:pt x="10128" y="5670"/>
                    <a:pt x="10893" y="5357"/>
                    <a:pt x="10952" y="5332"/>
                  </a:cubicBezTo>
                  <a:lnTo>
                    <a:pt x="10826" y="4440"/>
                  </a:lnTo>
                  <a:cubicBezTo>
                    <a:pt x="10820" y="4442"/>
                    <a:pt x="10109" y="4681"/>
                    <a:pt x="9120" y="4724"/>
                  </a:cubicBezTo>
                  <a:cubicBezTo>
                    <a:pt x="9022" y="4728"/>
                    <a:pt x="8919" y="4731"/>
                    <a:pt x="8809" y="4731"/>
                  </a:cubicBezTo>
                  <a:cubicBezTo>
                    <a:pt x="7892" y="4731"/>
                    <a:pt x="6559" y="4557"/>
                    <a:pt x="4987" y="3835"/>
                  </a:cubicBezTo>
                  <a:cubicBezTo>
                    <a:pt x="1617" y="2284"/>
                    <a:pt x="770" y="135"/>
                    <a:pt x="762" y="113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7"/>
            <p:cNvSpPr/>
            <p:nvPr/>
          </p:nvSpPr>
          <p:spPr>
            <a:xfrm>
              <a:off x="4207357" y="1166443"/>
              <a:ext cx="148755" cy="119680"/>
            </a:xfrm>
            <a:custGeom>
              <a:avLst/>
              <a:gdLst/>
              <a:ahLst/>
              <a:cxnLst/>
              <a:rect l="l" t="t" r="r" b="b"/>
              <a:pathLst>
                <a:path w="1059" h="852" extrusionOk="0">
                  <a:moveTo>
                    <a:pt x="782" y="0"/>
                  </a:moveTo>
                  <a:cubicBezTo>
                    <a:pt x="714" y="0"/>
                    <a:pt x="629" y="30"/>
                    <a:pt x="519" y="83"/>
                  </a:cubicBezTo>
                  <a:cubicBezTo>
                    <a:pt x="335" y="170"/>
                    <a:pt x="1" y="512"/>
                    <a:pt x="214" y="736"/>
                  </a:cubicBezTo>
                  <a:cubicBezTo>
                    <a:pt x="292" y="817"/>
                    <a:pt x="372" y="852"/>
                    <a:pt x="449" y="852"/>
                  </a:cubicBezTo>
                  <a:cubicBezTo>
                    <a:pt x="565" y="852"/>
                    <a:pt x="677" y="774"/>
                    <a:pt x="773" y="663"/>
                  </a:cubicBezTo>
                  <a:cubicBezTo>
                    <a:pt x="915" y="497"/>
                    <a:pt x="1058" y="173"/>
                    <a:pt x="894" y="38"/>
                  </a:cubicBezTo>
                  <a:cubicBezTo>
                    <a:pt x="862" y="12"/>
                    <a:pt x="826" y="0"/>
                    <a:pt x="782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7"/>
            <p:cNvSpPr/>
            <p:nvPr/>
          </p:nvSpPr>
          <p:spPr>
            <a:xfrm>
              <a:off x="4720204" y="1308739"/>
              <a:ext cx="126280" cy="131761"/>
            </a:xfrm>
            <a:custGeom>
              <a:avLst/>
              <a:gdLst/>
              <a:ahLst/>
              <a:cxnLst/>
              <a:rect l="l" t="t" r="r" b="b"/>
              <a:pathLst>
                <a:path w="899" h="938" extrusionOk="0">
                  <a:moveTo>
                    <a:pt x="643" y="1"/>
                  </a:moveTo>
                  <a:cubicBezTo>
                    <a:pt x="563" y="1"/>
                    <a:pt x="474" y="60"/>
                    <a:pt x="357" y="173"/>
                  </a:cubicBezTo>
                  <a:cubicBezTo>
                    <a:pt x="212" y="311"/>
                    <a:pt x="1" y="740"/>
                    <a:pt x="272" y="887"/>
                  </a:cubicBezTo>
                  <a:cubicBezTo>
                    <a:pt x="336" y="922"/>
                    <a:pt x="396" y="938"/>
                    <a:pt x="450" y="938"/>
                  </a:cubicBezTo>
                  <a:cubicBezTo>
                    <a:pt x="603" y="938"/>
                    <a:pt x="712" y="811"/>
                    <a:pt x="781" y="644"/>
                  </a:cubicBezTo>
                  <a:cubicBezTo>
                    <a:pt x="864" y="441"/>
                    <a:pt x="899" y="92"/>
                    <a:pt x="702" y="13"/>
                  </a:cubicBezTo>
                  <a:cubicBezTo>
                    <a:pt x="683" y="5"/>
                    <a:pt x="663" y="1"/>
                    <a:pt x="64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7"/>
            <p:cNvSpPr/>
            <p:nvPr/>
          </p:nvSpPr>
          <p:spPr>
            <a:xfrm>
              <a:off x="4858284" y="995912"/>
              <a:ext cx="126280" cy="131761"/>
            </a:xfrm>
            <a:custGeom>
              <a:avLst/>
              <a:gdLst/>
              <a:ahLst/>
              <a:cxnLst/>
              <a:rect l="l" t="t" r="r" b="b"/>
              <a:pathLst>
                <a:path w="899" h="938" extrusionOk="0">
                  <a:moveTo>
                    <a:pt x="645" y="0"/>
                  </a:moveTo>
                  <a:cubicBezTo>
                    <a:pt x="565" y="0"/>
                    <a:pt x="476" y="60"/>
                    <a:pt x="359" y="171"/>
                  </a:cubicBezTo>
                  <a:cubicBezTo>
                    <a:pt x="212" y="312"/>
                    <a:pt x="1" y="740"/>
                    <a:pt x="272" y="885"/>
                  </a:cubicBezTo>
                  <a:cubicBezTo>
                    <a:pt x="337" y="921"/>
                    <a:pt x="397" y="937"/>
                    <a:pt x="451" y="937"/>
                  </a:cubicBezTo>
                  <a:cubicBezTo>
                    <a:pt x="604" y="937"/>
                    <a:pt x="712" y="811"/>
                    <a:pt x="781" y="644"/>
                  </a:cubicBezTo>
                  <a:cubicBezTo>
                    <a:pt x="865" y="442"/>
                    <a:pt x="899" y="90"/>
                    <a:pt x="702" y="11"/>
                  </a:cubicBezTo>
                  <a:cubicBezTo>
                    <a:pt x="684" y="4"/>
                    <a:pt x="665" y="0"/>
                    <a:pt x="645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7"/>
            <p:cNvSpPr/>
            <p:nvPr/>
          </p:nvSpPr>
          <p:spPr>
            <a:xfrm>
              <a:off x="4465256" y="1415215"/>
              <a:ext cx="126280" cy="131620"/>
            </a:xfrm>
            <a:custGeom>
              <a:avLst/>
              <a:gdLst/>
              <a:ahLst/>
              <a:cxnLst/>
              <a:rect l="l" t="t" r="r" b="b"/>
              <a:pathLst>
                <a:path w="899" h="937" extrusionOk="0">
                  <a:moveTo>
                    <a:pt x="643" y="0"/>
                  </a:moveTo>
                  <a:cubicBezTo>
                    <a:pt x="563" y="0"/>
                    <a:pt x="474" y="59"/>
                    <a:pt x="357" y="172"/>
                  </a:cubicBezTo>
                  <a:cubicBezTo>
                    <a:pt x="212" y="310"/>
                    <a:pt x="1" y="741"/>
                    <a:pt x="269" y="886"/>
                  </a:cubicBezTo>
                  <a:cubicBezTo>
                    <a:pt x="335" y="921"/>
                    <a:pt x="395" y="937"/>
                    <a:pt x="449" y="937"/>
                  </a:cubicBezTo>
                  <a:cubicBezTo>
                    <a:pt x="602" y="937"/>
                    <a:pt x="710" y="811"/>
                    <a:pt x="781" y="643"/>
                  </a:cubicBezTo>
                  <a:cubicBezTo>
                    <a:pt x="865" y="440"/>
                    <a:pt x="899" y="91"/>
                    <a:pt x="702" y="12"/>
                  </a:cubicBezTo>
                  <a:cubicBezTo>
                    <a:pt x="683" y="4"/>
                    <a:pt x="663" y="0"/>
                    <a:pt x="643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7"/>
            <p:cNvSpPr/>
            <p:nvPr/>
          </p:nvSpPr>
          <p:spPr>
            <a:xfrm>
              <a:off x="4912223" y="1573806"/>
              <a:ext cx="109565" cy="135975"/>
            </a:xfrm>
            <a:custGeom>
              <a:avLst/>
              <a:gdLst/>
              <a:ahLst/>
              <a:cxnLst/>
              <a:rect l="l" t="t" r="r" b="b"/>
              <a:pathLst>
                <a:path w="780" h="968" extrusionOk="0">
                  <a:moveTo>
                    <a:pt x="500" y="0"/>
                  </a:moveTo>
                  <a:cubicBezTo>
                    <a:pt x="409" y="0"/>
                    <a:pt x="328" y="79"/>
                    <a:pt x="227" y="233"/>
                  </a:cubicBezTo>
                  <a:cubicBezTo>
                    <a:pt x="114" y="401"/>
                    <a:pt x="1" y="866"/>
                    <a:pt x="295" y="949"/>
                  </a:cubicBezTo>
                  <a:cubicBezTo>
                    <a:pt x="339" y="961"/>
                    <a:pt x="378" y="967"/>
                    <a:pt x="415" y="967"/>
                  </a:cubicBezTo>
                  <a:cubicBezTo>
                    <a:pt x="609" y="967"/>
                    <a:pt x="705" y="806"/>
                    <a:pt x="741" y="602"/>
                  </a:cubicBezTo>
                  <a:cubicBezTo>
                    <a:pt x="779" y="386"/>
                    <a:pt x="736" y="36"/>
                    <a:pt x="527" y="2"/>
                  </a:cubicBezTo>
                  <a:cubicBezTo>
                    <a:pt x="518" y="1"/>
                    <a:pt x="509" y="0"/>
                    <a:pt x="50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7"/>
            <p:cNvSpPr/>
            <p:nvPr/>
          </p:nvSpPr>
          <p:spPr>
            <a:xfrm>
              <a:off x="4500092" y="1044936"/>
              <a:ext cx="144541" cy="123192"/>
            </a:xfrm>
            <a:custGeom>
              <a:avLst/>
              <a:gdLst/>
              <a:ahLst/>
              <a:cxnLst/>
              <a:rect l="l" t="t" r="r" b="b"/>
              <a:pathLst>
                <a:path w="1029" h="877" extrusionOk="0">
                  <a:moveTo>
                    <a:pt x="759" y="1"/>
                  </a:moveTo>
                  <a:cubicBezTo>
                    <a:pt x="688" y="1"/>
                    <a:pt x="600" y="37"/>
                    <a:pt x="484" y="103"/>
                  </a:cubicBezTo>
                  <a:cubicBezTo>
                    <a:pt x="309" y="204"/>
                    <a:pt x="0" y="568"/>
                    <a:pt x="228" y="775"/>
                  </a:cubicBezTo>
                  <a:cubicBezTo>
                    <a:pt x="305" y="846"/>
                    <a:pt x="381" y="876"/>
                    <a:pt x="452" y="876"/>
                  </a:cubicBezTo>
                  <a:cubicBezTo>
                    <a:pt x="575" y="876"/>
                    <a:pt x="688" y="787"/>
                    <a:pt x="781" y="662"/>
                  </a:cubicBezTo>
                  <a:cubicBezTo>
                    <a:pt x="911" y="487"/>
                    <a:pt x="1028" y="155"/>
                    <a:pt x="855" y="31"/>
                  </a:cubicBezTo>
                  <a:cubicBezTo>
                    <a:pt x="827" y="11"/>
                    <a:pt x="795" y="1"/>
                    <a:pt x="759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7"/>
            <p:cNvSpPr/>
            <p:nvPr/>
          </p:nvSpPr>
          <p:spPr>
            <a:xfrm>
              <a:off x="4759535" y="744471"/>
              <a:ext cx="144401" cy="122911"/>
            </a:xfrm>
            <a:custGeom>
              <a:avLst/>
              <a:gdLst/>
              <a:ahLst/>
              <a:cxnLst/>
              <a:rect l="l" t="t" r="r" b="b"/>
              <a:pathLst>
                <a:path w="1028" h="875" extrusionOk="0">
                  <a:moveTo>
                    <a:pt x="757" y="1"/>
                  </a:moveTo>
                  <a:cubicBezTo>
                    <a:pt x="687" y="1"/>
                    <a:pt x="599" y="37"/>
                    <a:pt x="484" y="101"/>
                  </a:cubicBezTo>
                  <a:cubicBezTo>
                    <a:pt x="307" y="202"/>
                    <a:pt x="0" y="568"/>
                    <a:pt x="226" y="773"/>
                  </a:cubicBezTo>
                  <a:cubicBezTo>
                    <a:pt x="304" y="844"/>
                    <a:pt x="380" y="874"/>
                    <a:pt x="452" y="874"/>
                  </a:cubicBezTo>
                  <a:cubicBezTo>
                    <a:pt x="575" y="874"/>
                    <a:pt x="688" y="786"/>
                    <a:pt x="781" y="662"/>
                  </a:cubicBezTo>
                  <a:cubicBezTo>
                    <a:pt x="911" y="485"/>
                    <a:pt x="1028" y="155"/>
                    <a:pt x="855" y="31"/>
                  </a:cubicBezTo>
                  <a:cubicBezTo>
                    <a:pt x="826" y="11"/>
                    <a:pt x="794" y="1"/>
                    <a:pt x="757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7"/>
            <p:cNvSpPr/>
            <p:nvPr/>
          </p:nvSpPr>
          <p:spPr>
            <a:xfrm>
              <a:off x="5084858" y="1317589"/>
              <a:ext cx="104086" cy="136677"/>
            </a:xfrm>
            <a:custGeom>
              <a:avLst/>
              <a:gdLst/>
              <a:ahLst/>
              <a:cxnLst/>
              <a:rect l="l" t="t" r="r" b="b"/>
              <a:pathLst>
                <a:path w="741" h="973" extrusionOk="0">
                  <a:moveTo>
                    <a:pt x="449" y="0"/>
                  </a:moveTo>
                  <a:cubicBezTo>
                    <a:pt x="351" y="0"/>
                    <a:pt x="275" y="86"/>
                    <a:pt x="179" y="252"/>
                  </a:cubicBezTo>
                  <a:cubicBezTo>
                    <a:pt x="79" y="427"/>
                    <a:pt x="0" y="901"/>
                    <a:pt x="301" y="963"/>
                  </a:cubicBezTo>
                  <a:cubicBezTo>
                    <a:pt x="334" y="969"/>
                    <a:pt x="365" y="972"/>
                    <a:pt x="393" y="972"/>
                  </a:cubicBezTo>
                  <a:cubicBezTo>
                    <a:pt x="606" y="972"/>
                    <a:pt x="698" y="799"/>
                    <a:pt x="719" y="583"/>
                  </a:cubicBezTo>
                  <a:cubicBezTo>
                    <a:pt x="740" y="365"/>
                    <a:pt x="674" y="20"/>
                    <a:pt x="463" y="1"/>
                  </a:cubicBezTo>
                  <a:cubicBezTo>
                    <a:pt x="458" y="0"/>
                    <a:pt x="453" y="0"/>
                    <a:pt x="449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8" name="Google Shape;3588;p37"/>
          <p:cNvGrpSpPr/>
          <p:nvPr/>
        </p:nvGrpSpPr>
        <p:grpSpPr>
          <a:xfrm rot="1003568">
            <a:off x="5108649" y="4150774"/>
            <a:ext cx="485196" cy="457201"/>
            <a:chOff x="5108650" y="3178301"/>
            <a:chExt cx="485192" cy="457196"/>
          </a:xfrm>
        </p:grpSpPr>
        <p:sp>
          <p:nvSpPr>
            <p:cNvPr id="3589" name="Google Shape;3589;p37"/>
            <p:cNvSpPr/>
            <p:nvPr/>
          </p:nvSpPr>
          <p:spPr>
            <a:xfrm>
              <a:off x="5108650" y="3178301"/>
              <a:ext cx="485192" cy="457196"/>
            </a:xfrm>
            <a:custGeom>
              <a:avLst/>
              <a:gdLst/>
              <a:ahLst/>
              <a:cxnLst/>
              <a:rect l="l" t="t" r="r" b="b"/>
              <a:pathLst>
                <a:path w="5224" h="4944" extrusionOk="0">
                  <a:moveTo>
                    <a:pt x="4050" y="1"/>
                  </a:moveTo>
                  <a:cubicBezTo>
                    <a:pt x="3988" y="1"/>
                    <a:pt x="3926" y="25"/>
                    <a:pt x="3880" y="73"/>
                  </a:cubicBezTo>
                  <a:lnTo>
                    <a:pt x="80" y="3965"/>
                  </a:lnTo>
                  <a:cubicBezTo>
                    <a:pt x="1" y="4046"/>
                    <a:pt x="5" y="4178"/>
                    <a:pt x="93" y="4251"/>
                  </a:cubicBezTo>
                  <a:cubicBezTo>
                    <a:pt x="643" y="4715"/>
                    <a:pt x="1317" y="4944"/>
                    <a:pt x="1989" y="4944"/>
                  </a:cubicBezTo>
                  <a:cubicBezTo>
                    <a:pt x="2750" y="4944"/>
                    <a:pt x="3509" y="4650"/>
                    <a:pt x="4083" y="4072"/>
                  </a:cubicBezTo>
                  <a:cubicBezTo>
                    <a:pt x="5162" y="2982"/>
                    <a:pt x="5224" y="1244"/>
                    <a:pt x="4224" y="79"/>
                  </a:cubicBezTo>
                  <a:cubicBezTo>
                    <a:pt x="4178" y="27"/>
                    <a:pt x="4114" y="1"/>
                    <a:pt x="405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7"/>
            <p:cNvSpPr/>
            <p:nvPr/>
          </p:nvSpPr>
          <p:spPr>
            <a:xfrm>
              <a:off x="5125090" y="3195224"/>
              <a:ext cx="443397" cy="417247"/>
            </a:xfrm>
            <a:custGeom>
              <a:avLst/>
              <a:gdLst/>
              <a:ahLst/>
              <a:cxnLst/>
              <a:rect l="l" t="t" r="r" b="b"/>
              <a:pathLst>
                <a:path w="4774" h="4512" extrusionOk="0">
                  <a:moveTo>
                    <a:pt x="3693" y="1"/>
                  </a:moveTo>
                  <a:cubicBezTo>
                    <a:pt x="3632" y="1"/>
                    <a:pt x="3571" y="25"/>
                    <a:pt x="3524" y="73"/>
                  </a:cubicBezTo>
                  <a:lnTo>
                    <a:pt x="80" y="3599"/>
                  </a:lnTo>
                  <a:cubicBezTo>
                    <a:pt x="1" y="3682"/>
                    <a:pt x="7" y="3812"/>
                    <a:pt x="95" y="3886"/>
                  </a:cubicBezTo>
                  <a:cubicBezTo>
                    <a:pt x="595" y="4305"/>
                    <a:pt x="1207" y="4512"/>
                    <a:pt x="1817" y="4512"/>
                  </a:cubicBezTo>
                  <a:cubicBezTo>
                    <a:pt x="2512" y="4512"/>
                    <a:pt x="3204" y="4244"/>
                    <a:pt x="3729" y="3716"/>
                  </a:cubicBezTo>
                  <a:cubicBezTo>
                    <a:pt x="4712" y="2726"/>
                    <a:pt x="4774" y="1146"/>
                    <a:pt x="3870" y="82"/>
                  </a:cubicBezTo>
                  <a:cubicBezTo>
                    <a:pt x="3823" y="28"/>
                    <a:pt x="3759" y="1"/>
                    <a:pt x="369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7"/>
            <p:cNvSpPr/>
            <p:nvPr/>
          </p:nvSpPr>
          <p:spPr>
            <a:xfrm>
              <a:off x="5292270" y="3266616"/>
              <a:ext cx="232472" cy="273541"/>
            </a:xfrm>
            <a:custGeom>
              <a:avLst/>
              <a:gdLst/>
              <a:ahLst/>
              <a:cxnLst/>
              <a:rect l="l" t="t" r="r" b="b"/>
              <a:pathLst>
                <a:path w="2503" h="2958" extrusionOk="0">
                  <a:moveTo>
                    <a:pt x="1934" y="0"/>
                  </a:moveTo>
                  <a:cubicBezTo>
                    <a:pt x="1448" y="0"/>
                    <a:pt x="459" y="641"/>
                    <a:pt x="459" y="641"/>
                  </a:cubicBezTo>
                  <a:cubicBezTo>
                    <a:pt x="71" y="871"/>
                    <a:pt x="1" y="1259"/>
                    <a:pt x="140" y="1494"/>
                  </a:cubicBezTo>
                  <a:cubicBezTo>
                    <a:pt x="280" y="1730"/>
                    <a:pt x="622" y="2214"/>
                    <a:pt x="892" y="2598"/>
                  </a:cubicBezTo>
                  <a:cubicBezTo>
                    <a:pt x="1062" y="2840"/>
                    <a:pt x="1212" y="2957"/>
                    <a:pt x="1370" y="2957"/>
                  </a:cubicBezTo>
                  <a:cubicBezTo>
                    <a:pt x="1506" y="2957"/>
                    <a:pt x="1648" y="2869"/>
                    <a:pt x="1814" y="2699"/>
                  </a:cubicBezTo>
                  <a:cubicBezTo>
                    <a:pt x="2503" y="1991"/>
                    <a:pt x="2500" y="670"/>
                    <a:pt x="2163" y="103"/>
                  </a:cubicBezTo>
                  <a:cubicBezTo>
                    <a:pt x="2121" y="30"/>
                    <a:pt x="2039" y="0"/>
                    <a:pt x="1934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7"/>
            <p:cNvSpPr/>
            <p:nvPr/>
          </p:nvSpPr>
          <p:spPr>
            <a:xfrm>
              <a:off x="5135399" y="3374536"/>
              <a:ext cx="181761" cy="214450"/>
            </a:xfrm>
            <a:custGeom>
              <a:avLst/>
              <a:gdLst/>
              <a:ahLst/>
              <a:cxnLst/>
              <a:rect l="l" t="t" r="r" b="b"/>
              <a:pathLst>
                <a:path w="1957" h="2319" extrusionOk="0">
                  <a:moveTo>
                    <a:pt x="1596" y="0"/>
                  </a:moveTo>
                  <a:lnTo>
                    <a:pt x="1" y="1657"/>
                  </a:lnTo>
                  <a:cubicBezTo>
                    <a:pt x="458" y="2071"/>
                    <a:pt x="1049" y="2319"/>
                    <a:pt x="1462" y="2319"/>
                  </a:cubicBezTo>
                  <a:cubicBezTo>
                    <a:pt x="1469" y="2319"/>
                    <a:pt x="1476" y="2319"/>
                    <a:pt x="1483" y="2318"/>
                  </a:cubicBezTo>
                  <a:cubicBezTo>
                    <a:pt x="1956" y="2308"/>
                    <a:pt x="1850" y="568"/>
                    <a:pt x="1850" y="568"/>
                  </a:cubicBezTo>
                  <a:cubicBezTo>
                    <a:pt x="1843" y="303"/>
                    <a:pt x="1739" y="116"/>
                    <a:pt x="159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7"/>
            <p:cNvSpPr/>
            <p:nvPr/>
          </p:nvSpPr>
          <p:spPr>
            <a:xfrm>
              <a:off x="5253726" y="3316553"/>
              <a:ext cx="122691" cy="134274"/>
            </a:xfrm>
            <a:custGeom>
              <a:avLst/>
              <a:gdLst/>
              <a:ahLst/>
              <a:cxnLst/>
              <a:rect l="l" t="t" r="r" b="b"/>
              <a:pathLst>
                <a:path w="1321" h="1452" extrusionOk="0">
                  <a:moveTo>
                    <a:pt x="928" y="0"/>
                  </a:moveTo>
                  <a:lnTo>
                    <a:pt x="0" y="956"/>
                  </a:lnTo>
                  <a:cubicBezTo>
                    <a:pt x="100" y="960"/>
                    <a:pt x="162" y="998"/>
                    <a:pt x="139" y="1133"/>
                  </a:cubicBezTo>
                  <a:cubicBezTo>
                    <a:pt x="106" y="1316"/>
                    <a:pt x="290" y="1451"/>
                    <a:pt x="431" y="1451"/>
                  </a:cubicBezTo>
                  <a:cubicBezTo>
                    <a:pt x="480" y="1451"/>
                    <a:pt x="525" y="1434"/>
                    <a:pt x="552" y="1397"/>
                  </a:cubicBezTo>
                  <a:cubicBezTo>
                    <a:pt x="684" y="1221"/>
                    <a:pt x="756" y="1121"/>
                    <a:pt x="812" y="1121"/>
                  </a:cubicBezTo>
                  <a:cubicBezTo>
                    <a:pt x="826" y="1121"/>
                    <a:pt x="838" y="1127"/>
                    <a:pt x="851" y="1139"/>
                  </a:cubicBezTo>
                  <a:cubicBezTo>
                    <a:pt x="878" y="1166"/>
                    <a:pt x="917" y="1178"/>
                    <a:pt x="960" y="1178"/>
                  </a:cubicBezTo>
                  <a:cubicBezTo>
                    <a:pt x="1117" y="1178"/>
                    <a:pt x="1320" y="1014"/>
                    <a:pt x="1130" y="828"/>
                  </a:cubicBezTo>
                  <a:cubicBezTo>
                    <a:pt x="887" y="591"/>
                    <a:pt x="842" y="551"/>
                    <a:pt x="964" y="335"/>
                  </a:cubicBezTo>
                  <a:cubicBezTo>
                    <a:pt x="1026" y="226"/>
                    <a:pt x="1011" y="92"/>
                    <a:pt x="92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7"/>
            <p:cNvSpPr/>
            <p:nvPr/>
          </p:nvSpPr>
          <p:spPr>
            <a:xfrm>
              <a:off x="5407810" y="3325061"/>
              <a:ext cx="40123" cy="27465"/>
            </a:xfrm>
            <a:custGeom>
              <a:avLst/>
              <a:gdLst/>
              <a:ahLst/>
              <a:cxnLst/>
              <a:rect l="l" t="t" r="r" b="b"/>
              <a:pathLst>
                <a:path w="432" h="297" extrusionOk="0">
                  <a:moveTo>
                    <a:pt x="416" y="119"/>
                  </a:moveTo>
                  <a:cubicBezTo>
                    <a:pt x="431" y="192"/>
                    <a:pt x="384" y="264"/>
                    <a:pt x="312" y="282"/>
                  </a:cubicBezTo>
                  <a:cubicBezTo>
                    <a:pt x="239" y="296"/>
                    <a:pt x="32" y="282"/>
                    <a:pt x="15" y="207"/>
                  </a:cubicBezTo>
                  <a:cubicBezTo>
                    <a:pt x="0" y="132"/>
                    <a:pt x="179" y="32"/>
                    <a:pt x="254" y="15"/>
                  </a:cubicBezTo>
                  <a:cubicBezTo>
                    <a:pt x="327" y="0"/>
                    <a:pt x="399" y="45"/>
                    <a:pt x="416" y="119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7"/>
            <p:cNvSpPr/>
            <p:nvPr/>
          </p:nvSpPr>
          <p:spPr>
            <a:xfrm>
              <a:off x="5410968" y="3395250"/>
              <a:ext cx="40309" cy="27650"/>
            </a:xfrm>
            <a:custGeom>
              <a:avLst/>
              <a:gdLst/>
              <a:ahLst/>
              <a:cxnLst/>
              <a:rect l="l" t="t" r="r" b="b"/>
              <a:pathLst>
                <a:path w="434" h="299" extrusionOk="0">
                  <a:moveTo>
                    <a:pt x="416" y="182"/>
                  </a:moveTo>
                  <a:cubicBezTo>
                    <a:pt x="399" y="254"/>
                    <a:pt x="325" y="299"/>
                    <a:pt x="252" y="282"/>
                  </a:cubicBezTo>
                  <a:cubicBezTo>
                    <a:pt x="180" y="263"/>
                    <a:pt x="0" y="158"/>
                    <a:pt x="17" y="86"/>
                  </a:cubicBezTo>
                  <a:cubicBezTo>
                    <a:pt x="37" y="11"/>
                    <a:pt x="244" y="0"/>
                    <a:pt x="316" y="17"/>
                  </a:cubicBezTo>
                  <a:cubicBezTo>
                    <a:pt x="389" y="34"/>
                    <a:pt x="433" y="109"/>
                    <a:pt x="416" y="18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7"/>
            <p:cNvSpPr/>
            <p:nvPr/>
          </p:nvSpPr>
          <p:spPr>
            <a:xfrm>
              <a:off x="5386634" y="3449811"/>
              <a:ext cx="36872" cy="36620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346" y="340"/>
                  </a:moveTo>
                  <a:cubicBezTo>
                    <a:pt x="292" y="393"/>
                    <a:pt x="207" y="396"/>
                    <a:pt x="154" y="342"/>
                  </a:cubicBezTo>
                  <a:cubicBezTo>
                    <a:pt x="100" y="289"/>
                    <a:pt x="0" y="110"/>
                    <a:pt x="51" y="54"/>
                  </a:cubicBezTo>
                  <a:cubicBezTo>
                    <a:pt x="105" y="1"/>
                    <a:pt x="288" y="97"/>
                    <a:pt x="341" y="148"/>
                  </a:cubicBezTo>
                  <a:cubicBezTo>
                    <a:pt x="397" y="201"/>
                    <a:pt x="397" y="287"/>
                    <a:pt x="346" y="34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7"/>
            <p:cNvSpPr/>
            <p:nvPr/>
          </p:nvSpPr>
          <p:spPr>
            <a:xfrm>
              <a:off x="5229670" y="3502523"/>
              <a:ext cx="28885" cy="40319"/>
            </a:xfrm>
            <a:custGeom>
              <a:avLst/>
              <a:gdLst/>
              <a:ahLst/>
              <a:cxnLst/>
              <a:rect l="l" t="t" r="r" b="b"/>
              <a:pathLst>
                <a:path w="311" h="436" extrusionOk="0">
                  <a:moveTo>
                    <a:pt x="110" y="412"/>
                  </a:moveTo>
                  <a:cubicBezTo>
                    <a:pt x="39" y="389"/>
                    <a:pt x="1" y="310"/>
                    <a:pt x="24" y="239"/>
                  </a:cubicBezTo>
                  <a:cubicBezTo>
                    <a:pt x="48" y="169"/>
                    <a:pt x="167" y="0"/>
                    <a:pt x="240" y="22"/>
                  </a:cubicBezTo>
                  <a:cubicBezTo>
                    <a:pt x="310" y="45"/>
                    <a:pt x="306" y="254"/>
                    <a:pt x="282" y="325"/>
                  </a:cubicBezTo>
                  <a:cubicBezTo>
                    <a:pt x="259" y="397"/>
                    <a:pt x="182" y="435"/>
                    <a:pt x="110" y="41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7"/>
            <p:cNvSpPr/>
            <p:nvPr/>
          </p:nvSpPr>
          <p:spPr>
            <a:xfrm>
              <a:off x="5167535" y="3472560"/>
              <a:ext cx="36687" cy="36990"/>
            </a:xfrm>
            <a:custGeom>
              <a:avLst/>
              <a:gdLst/>
              <a:ahLst/>
              <a:cxnLst/>
              <a:rect l="l" t="t" r="r" b="b"/>
              <a:pathLst>
                <a:path w="395" h="400" extrusionOk="0">
                  <a:moveTo>
                    <a:pt x="56" y="346"/>
                  </a:moveTo>
                  <a:cubicBezTo>
                    <a:pt x="2" y="295"/>
                    <a:pt x="0" y="207"/>
                    <a:pt x="54" y="154"/>
                  </a:cubicBezTo>
                  <a:cubicBezTo>
                    <a:pt x="107" y="100"/>
                    <a:pt x="288" y="0"/>
                    <a:pt x="342" y="54"/>
                  </a:cubicBezTo>
                  <a:cubicBezTo>
                    <a:pt x="395" y="107"/>
                    <a:pt x="299" y="290"/>
                    <a:pt x="248" y="344"/>
                  </a:cubicBezTo>
                  <a:cubicBezTo>
                    <a:pt x="194" y="397"/>
                    <a:pt x="109" y="399"/>
                    <a:pt x="56" y="346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9" name="Google Shape;3599;p37"/>
          <p:cNvGrpSpPr/>
          <p:nvPr/>
        </p:nvGrpSpPr>
        <p:grpSpPr>
          <a:xfrm>
            <a:off x="5082150" y="4124026"/>
            <a:ext cx="485192" cy="457196"/>
            <a:chOff x="5108650" y="3178301"/>
            <a:chExt cx="485192" cy="457196"/>
          </a:xfrm>
        </p:grpSpPr>
        <p:sp>
          <p:nvSpPr>
            <p:cNvPr id="3600" name="Google Shape;3600;p37"/>
            <p:cNvSpPr/>
            <p:nvPr/>
          </p:nvSpPr>
          <p:spPr>
            <a:xfrm>
              <a:off x="5108650" y="3178301"/>
              <a:ext cx="485192" cy="457196"/>
            </a:xfrm>
            <a:custGeom>
              <a:avLst/>
              <a:gdLst/>
              <a:ahLst/>
              <a:cxnLst/>
              <a:rect l="l" t="t" r="r" b="b"/>
              <a:pathLst>
                <a:path w="5224" h="4944" extrusionOk="0">
                  <a:moveTo>
                    <a:pt x="4050" y="1"/>
                  </a:moveTo>
                  <a:cubicBezTo>
                    <a:pt x="3988" y="1"/>
                    <a:pt x="3926" y="25"/>
                    <a:pt x="3880" y="73"/>
                  </a:cubicBezTo>
                  <a:lnTo>
                    <a:pt x="80" y="3965"/>
                  </a:lnTo>
                  <a:cubicBezTo>
                    <a:pt x="1" y="4046"/>
                    <a:pt x="5" y="4178"/>
                    <a:pt x="93" y="4251"/>
                  </a:cubicBezTo>
                  <a:cubicBezTo>
                    <a:pt x="643" y="4715"/>
                    <a:pt x="1317" y="4944"/>
                    <a:pt x="1989" y="4944"/>
                  </a:cubicBezTo>
                  <a:cubicBezTo>
                    <a:pt x="2750" y="4944"/>
                    <a:pt x="3509" y="4650"/>
                    <a:pt x="4083" y="4072"/>
                  </a:cubicBezTo>
                  <a:cubicBezTo>
                    <a:pt x="5162" y="2982"/>
                    <a:pt x="5224" y="1244"/>
                    <a:pt x="4224" y="79"/>
                  </a:cubicBezTo>
                  <a:cubicBezTo>
                    <a:pt x="4178" y="27"/>
                    <a:pt x="4114" y="1"/>
                    <a:pt x="405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7"/>
            <p:cNvSpPr/>
            <p:nvPr/>
          </p:nvSpPr>
          <p:spPr>
            <a:xfrm>
              <a:off x="5125090" y="3195224"/>
              <a:ext cx="443397" cy="417247"/>
            </a:xfrm>
            <a:custGeom>
              <a:avLst/>
              <a:gdLst/>
              <a:ahLst/>
              <a:cxnLst/>
              <a:rect l="l" t="t" r="r" b="b"/>
              <a:pathLst>
                <a:path w="4774" h="4512" extrusionOk="0">
                  <a:moveTo>
                    <a:pt x="3693" y="1"/>
                  </a:moveTo>
                  <a:cubicBezTo>
                    <a:pt x="3632" y="1"/>
                    <a:pt x="3571" y="25"/>
                    <a:pt x="3524" y="73"/>
                  </a:cubicBezTo>
                  <a:lnTo>
                    <a:pt x="80" y="3599"/>
                  </a:lnTo>
                  <a:cubicBezTo>
                    <a:pt x="1" y="3682"/>
                    <a:pt x="7" y="3812"/>
                    <a:pt x="95" y="3886"/>
                  </a:cubicBezTo>
                  <a:cubicBezTo>
                    <a:pt x="595" y="4305"/>
                    <a:pt x="1207" y="4512"/>
                    <a:pt x="1817" y="4512"/>
                  </a:cubicBezTo>
                  <a:cubicBezTo>
                    <a:pt x="2512" y="4512"/>
                    <a:pt x="3204" y="4244"/>
                    <a:pt x="3729" y="3716"/>
                  </a:cubicBezTo>
                  <a:cubicBezTo>
                    <a:pt x="4712" y="2726"/>
                    <a:pt x="4774" y="1146"/>
                    <a:pt x="3870" y="82"/>
                  </a:cubicBezTo>
                  <a:cubicBezTo>
                    <a:pt x="3823" y="28"/>
                    <a:pt x="3759" y="1"/>
                    <a:pt x="369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7"/>
            <p:cNvSpPr/>
            <p:nvPr/>
          </p:nvSpPr>
          <p:spPr>
            <a:xfrm>
              <a:off x="5292270" y="3266616"/>
              <a:ext cx="232472" cy="273541"/>
            </a:xfrm>
            <a:custGeom>
              <a:avLst/>
              <a:gdLst/>
              <a:ahLst/>
              <a:cxnLst/>
              <a:rect l="l" t="t" r="r" b="b"/>
              <a:pathLst>
                <a:path w="2503" h="2958" extrusionOk="0">
                  <a:moveTo>
                    <a:pt x="1934" y="0"/>
                  </a:moveTo>
                  <a:cubicBezTo>
                    <a:pt x="1448" y="0"/>
                    <a:pt x="459" y="641"/>
                    <a:pt x="459" y="641"/>
                  </a:cubicBezTo>
                  <a:cubicBezTo>
                    <a:pt x="71" y="871"/>
                    <a:pt x="1" y="1259"/>
                    <a:pt x="140" y="1494"/>
                  </a:cubicBezTo>
                  <a:cubicBezTo>
                    <a:pt x="280" y="1730"/>
                    <a:pt x="622" y="2214"/>
                    <a:pt x="892" y="2598"/>
                  </a:cubicBezTo>
                  <a:cubicBezTo>
                    <a:pt x="1062" y="2840"/>
                    <a:pt x="1212" y="2957"/>
                    <a:pt x="1370" y="2957"/>
                  </a:cubicBezTo>
                  <a:cubicBezTo>
                    <a:pt x="1506" y="2957"/>
                    <a:pt x="1648" y="2869"/>
                    <a:pt x="1814" y="2699"/>
                  </a:cubicBezTo>
                  <a:cubicBezTo>
                    <a:pt x="2503" y="1991"/>
                    <a:pt x="2500" y="670"/>
                    <a:pt x="2163" y="103"/>
                  </a:cubicBezTo>
                  <a:cubicBezTo>
                    <a:pt x="2121" y="30"/>
                    <a:pt x="2039" y="0"/>
                    <a:pt x="1934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7"/>
            <p:cNvSpPr/>
            <p:nvPr/>
          </p:nvSpPr>
          <p:spPr>
            <a:xfrm>
              <a:off x="5135399" y="3374536"/>
              <a:ext cx="181761" cy="214450"/>
            </a:xfrm>
            <a:custGeom>
              <a:avLst/>
              <a:gdLst/>
              <a:ahLst/>
              <a:cxnLst/>
              <a:rect l="l" t="t" r="r" b="b"/>
              <a:pathLst>
                <a:path w="1957" h="2319" extrusionOk="0">
                  <a:moveTo>
                    <a:pt x="1596" y="0"/>
                  </a:moveTo>
                  <a:lnTo>
                    <a:pt x="1" y="1657"/>
                  </a:lnTo>
                  <a:cubicBezTo>
                    <a:pt x="458" y="2071"/>
                    <a:pt x="1049" y="2319"/>
                    <a:pt x="1462" y="2319"/>
                  </a:cubicBezTo>
                  <a:cubicBezTo>
                    <a:pt x="1469" y="2319"/>
                    <a:pt x="1476" y="2319"/>
                    <a:pt x="1483" y="2318"/>
                  </a:cubicBezTo>
                  <a:cubicBezTo>
                    <a:pt x="1956" y="2308"/>
                    <a:pt x="1850" y="568"/>
                    <a:pt x="1850" y="568"/>
                  </a:cubicBezTo>
                  <a:cubicBezTo>
                    <a:pt x="1843" y="303"/>
                    <a:pt x="1739" y="116"/>
                    <a:pt x="159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7"/>
            <p:cNvSpPr/>
            <p:nvPr/>
          </p:nvSpPr>
          <p:spPr>
            <a:xfrm>
              <a:off x="5253726" y="3316553"/>
              <a:ext cx="122691" cy="134274"/>
            </a:xfrm>
            <a:custGeom>
              <a:avLst/>
              <a:gdLst/>
              <a:ahLst/>
              <a:cxnLst/>
              <a:rect l="l" t="t" r="r" b="b"/>
              <a:pathLst>
                <a:path w="1321" h="1452" extrusionOk="0">
                  <a:moveTo>
                    <a:pt x="928" y="0"/>
                  </a:moveTo>
                  <a:lnTo>
                    <a:pt x="0" y="956"/>
                  </a:lnTo>
                  <a:cubicBezTo>
                    <a:pt x="100" y="960"/>
                    <a:pt x="162" y="998"/>
                    <a:pt x="139" y="1133"/>
                  </a:cubicBezTo>
                  <a:cubicBezTo>
                    <a:pt x="106" y="1316"/>
                    <a:pt x="290" y="1451"/>
                    <a:pt x="431" y="1451"/>
                  </a:cubicBezTo>
                  <a:cubicBezTo>
                    <a:pt x="480" y="1451"/>
                    <a:pt x="525" y="1434"/>
                    <a:pt x="552" y="1397"/>
                  </a:cubicBezTo>
                  <a:cubicBezTo>
                    <a:pt x="684" y="1221"/>
                    <a:pt x="756" y="1121"/>
                    <a:pt x="812" y="1121"/>
                  </a:cubicBezTo>
                  <a:cubicBezTo>
                    <a:pt x="826" y="1121"/>
                    <a:pt x="838" y="1127"/>
                    <a:pt x="851" y="1139"/>
                  </a:cubicBezTo>
                  <a:cubicBezTo>
                    <a:pt x="878" y="1166"/>
                    <a:pt x="917" y="1178"/>
                    <a:pt x="960" y="1178"/>
                  </a:cubicBezTo>
                  <a:cubicBezTo>
                    <a:pt x="1117" y="1178"/>
                    <a:pt x="1320" y="1014"/>
                    <a:pt x="1130" y="828"/>
                  </a:cubicBezTo>
                  <a:cubicBezTo>
                    <a:pt x="887" y="591"/>
                    <a:pt x="842" y="551"/>
                    <a:pt x="964" y="335"/>
                  </a:cubicBezTo>
                  <a:cubicBezTo>
                    <a:pt x="1026" y="226"/>
                    <a:pt x="1011" y="92"/>
                    <a:pt x="92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7"/>
            <p:cNvSpPr/>
            <p:nvPr/>
          </p:nvSpPr>
          <p:spPr>
            <a:xfrm>
              <a:off x="5407810" y="3325061"/>
              <a:ext cx="40123" cy="27465"/>
            </a:xfrm>
            <a:custGeom>
              <a:avLst/>
              <a:gdLst/>
              <a:ahLst/>
              <a:cxnLst/>
              <a:rect l="l" t="t" r="r" b="b"/>
              <a:pathLst>
                <a:path w="432" h="297" extrusionOk="0">
                  <a:moveTo>
                    <a:pt x="416" y="119"/>
                  </a:moveTo>
                  <a:cubicBezTo>
                    <a:pt x="431" y="192"/>
                    <a:pt x="384" y="264"/>
                    <a:pt x="312" y="282"/>
                  </a:cubicBezTo>
                  <a:cubicBezTo>
                    <a:pt x="239" y="296"/>
                    <a:pt x="32" y="282"/>
                    <a:pt x="15" y="207"/>
                  </a:cubicBezTo>
                  <a:cubicBezTo>
                    <a:pt x="0" y="132"/>
                    <a:pt x="179" y="32"/>
                    <a:pt x="254" y="15"/>
                  </a:cubicBezTo>
                  <a:cubicBezTo>
                    <a:pt x="327" y="0"/>
                    <a:pt x="399" y="45"/>
                    <a:pt x="416" y="119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7"/>
            <p:cNvSpPr/>
            <p:nvPr/>
          </p:nvSpPr>
          <p:spPr>
            <a:xfrm>
              <a:off x="5410968" y="3395250"/>
              <a:ext cx="40309" cy="27650"/>
            </a:xfrm>
            <a:custGeom>
              <a:avLst/>
              <a:gdLst/>
              <a:ahLst/>
              <a:cxnLst/>
              <a:rect l="l" t="t" r="r" b="b"/>
              <a:pathLst>
                <a:path w="434" h="299" extrusionOk="0">
                  <a:moveTo>
                    <a:pt x="416" y="182"/>
                  </a:moveTo>
                  <a:cubicBezTo>
                    <a:pt x="399" y="254"/>
                    <a:pt x="325" y="299"/>
                    <a:pt x="252" y="282"/>
                  </a:cubicBezTo>
                  <a:cubicBezTo>
                    <a:pt x="180" y="263"/>
                    <a:pt x="0" y="158"/>
                    <a:pt x="17" y="86"/>
                  </a:cubicBezTo>
                  <a:cubicBezTo>
                    <a:pt x="37" y="11"/>
                    <a:pt x="244" y="0"/>
                    <a:pt x="316" y="17"/>
                  </a:cubicBezTo>
                  <a:cubicBezTo>
                    <a:pt x="389" y="34"/>
                    <a:pt x="433" y="109"/>
                    <a:pt x="416" y="18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7"/>
            <p:cNvSpPr/>
            <p:nvPr/>
          </p:nvSpPr>
          <p:spPr>
            <a:xfrm>
              <a:off x="5386634" y="3449811"/>
              <a:ext cx="36872" cy="36620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346" y="340"/>
                  </a:moveTo>
                  <a:cubicBezTo>
                    <a:pt x="292" y="393"/>
                    <a:pt x="207" y="396"/>
                    <a:pt x="154" y="342"/>
                  </a:cubicBezTo>
                  <a:cubicBezTo>
                    <a:pt x="100" y="289"/>
                    <a:pt x="0" y="110"/>
                    <a:pt x="51" y="54"/>
                  </a:cubicBezTo>
                  <a:cubicBezTo>
                    <a:pt x="105" y="1"/>
                    <a:pt x="288" y="97"/>
                    <a:pt x="341" y="148"/>
                  </a:cubicBezTo>
                  <a:cubicBezTo>
                    <a:pt x="397" y="201"/>
                    <a:pt x="397" y="287"/>
                    <a:pt x="346" y="34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7"/>
            <p:cNvSpPr/>
            <p:nvPr/>
          </p:nvSpPr>
          <p:spPr>
            <a:xfrm>
              <a:off x="5229670" y="3502523"/>
              <a:ext cx="28885" cy="40319"/>
            </a:xfrm>
            <a:custGeom>
              <a:avLst/>
              <a:gdLst/>
              <a:ahLst/>
              <a:cxnLst/>
              <a:rect l="l" t="t" r="r" b="b"/>
              <a:pathLst>
                <a:path w="311" h="436" extrusionOk="0">
                  <a:moveTo>
                    <a:pt x="110" y="412"/>
                  </a:moveTo>
                  <a:cubicBezTo>
                    <a:pt x="39" y="389"/>
                    <a:pt x="1" y="310"/>
                    <a:pt x="24" y="239"/>
                  </a:cubicBezTo>
                  <a:cubicBezTo>
                    <a:pt x="48" y="169"/>
                    <a:pt x="167" y="0"/>
                    <a:pt x="240" y="22"/>
                  </a:cubicBezTo>
                  <a:cubicBezTo>
                    <a:pt x="310" y="45"/>
                    <a:pt x="306" y="254"/>
                    <a:pt x="282" y="325"/>
                  </a:cubicBezTo>
                  <a:cubicBezTo>
                    <a:pt x="259" y="397"/>
                    <a:pt x="182" y="435"/>
                    <a:pt x="110" y="41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7"/>
            <p:cNvSpPr/>
            <p:nvPr/>
          </p:nvSpPr>
          <p:spPr>
            <a:xfrm>
              <a:off x="5167535" y="3472560"/>
              <a:ext cx="36687" cy="36990"/>
            </a:xfrm>
            <a:custGeom>
              <a:avLst/>
              <a:gdLst/>
              <a:ahLst/>
              <a:cxnLst/>
              <a:rect l="l" t="t" r="r" b="b"/>
              <a:pathLst>
                <a:path w="395" h="400" extrusionOk="0">
                  <a:moveTo>
                    <a:pt x="56" y="346"/>
                  </a:moveTo>
                  <a:cubicBezTo>
                    <a:pt x="2" y="295"/>
                    <a:pt x="0" y="207"/>
                    <a:pt x="54" y="154"/>
                  </a:cubicBezTo>
                  <a:cubicBezTo>
                    <a:pt x="107" y="100"/>
                    <a:pt x="288" y="0"/>
                    <a:pt x="342" y="54"/>
                  </a:cubicBezTo>
                  <a:cubicBezTo>
                    <a:pt x="395" y="107"/>
                    <a:pt x="299" y="290"/>
                    <a:pt x="248" y="344"/>
                  </a:cubicBezTo>
                  <a:cubicBezTo>
                    <a:pt x="194" y="397"/>
                    <a:pt x="109" y="399"/>
                    <a:pt x="56" y="346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38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3615" name="Google Shape;3615;p38"/>
          <p:cNvGrpSpPr/>
          <p:nvPr/>
        </p:nvGrpSpPr>
        <p:grpSpPr>
          <a:xfrm>
            <a:off x="3605594" y="1526100"/>
            <a:ext cx="1846402" cy="2956510"/>
            <a:chOff x="3605594" y="1526100"/>
            <a:chExt cx="1846402" cy="2956510"/>
          </a:xfrm>
        </p:grpSpPr>
        <p:sp>
          <p:nvSpPr>
            <p:cNvPr id="3616" name="Google Shape;3616;p38"/>
            <p:cNvSpPr/>
            <p:nvPr/>
          </p:nvSpPr>
          <p:spPr>
            <a:xfrm>
              <a:off x="5016932" y="1526100"/>
              <a:ext cx="280239" cy="358703"/>
            </a:xfrm>
            <a:custGeom>
              <a:avLst/>
              <a:gdLst/>
              <a:ahLst/>
              <a:cxnLst/>
              <a:rect l="l" t="t" r="r" b="b"/>
              <a:pathLst>
                <a:path w="829" h="1061" extrusionOk="0">
                  <a:moveTo>
                    <a:pt x="756" y="1"/>
                  </a:moveTo>
                  <a:cubicBezTo>
                    <a:pt x="756" y="1"/>
                    <a:pt x="144" y="705"/>
                    <a:pt x="1" y="1001"/>
                  </a:cubicBezTo>
                  <a:cubicBezTo>
                    <a:pt x="29" y="1027"/>
                    <a:pt x="63" y="1046"/>
                    <a:pt x="99" y="1061"/>
                  </a:cubicBezTo>
                  <a:cubicBezTo>
                    <a:pt x="274" y="688"/>
                    <a:pt x="523" y="353"/>
                    <a:pt x="828" y="76"/>
                  </a:cubicBezTo>
                  <a:cubicBezTo>
                    <a:pt x="818" y="41"/>
                    <a:pt x="790" y="14"/>
                    <a:pt x="756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7" name="Google Shape;3617;p38"/>
            <p:cNvGrpSpPr/>
            <p:nvPr/>
          </p:nvGrpSpPr>
          <p:grpSpPr>
            <a:xfrm>
              <a:off x="3605594" y="1782365"/>
              <a:ext cx="1846402" cy="2700245"/>
              <a:chOff x="3646119" y="1782365"/>
              <a:chExt cx="1846402" cy="2700245"/>
            </a:xfrm>
          </p:grpSpPr>
          <p:sp>
            <p:nvSpPr>
              <p:cNvPr id="3618" name="Google Shape;3618;p38"/>
              <p:cNvSpPr/>
              <p:nvPr/>
            </p:nvSpPr>
            <p:spPr>
              <a:xfrm>
                <a:off x="4704200" y="1782365"/>
                <a:ext cx="550675" cy="474664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404" extrusionOk="0">
                    <a:moveTo>
                      <a:pt x="808" y="0"/>
                    </a:moveTo>
                    <a:cubicBezTo>
                      <a:pt x="657" y="0"/>
                      <a:pt x="513" y="73"/>
                      <a:pt x="425" y="198"/>
                    </a:cubicBezTo>
                    <a:cubicBezTo>
                      <a:pt x="289" y="395"/>
                      <a:pt x="1" y="900"/>
                      <a:pt x="523" y="1263"/>
                    </a:cubicBezTo>
                    <a:cubicBezTo>
                      <a:pt x="672" y="1366"/>
                      <a:pt x="805" y="1403"/>
                      <a:pt x="920" y="1403"/>
                    </a:cubicBezTo>
                    <a:cubicBezTo>
                      <a:pt x="1176" y="1403"/>
                      <a:pt x="1343" y="1219"/>
                      <a:pt x="1398" y="1167"/>
                    </a:cubicBezTo>
                    <a:cubicBezTo>
                      <a:pt x="1479" y="1092"/>
                      <a:pt x="1628" y="793"/>
                      <a:pt x="1573" y="548"/>
                    </a:cubicBezTo>
                    <a:cubicBezTo>
                      <a:pt x="1517" y="303"/>
                      <a:pt x="1168" y="47"/>
                      <a:pt x="871" y="4"/>
                    </a:cubicBezTo>
                    <a:cubicBezTo>
                      <a:pt x="850" y="1"/>
                      <a:pt x="829" y="0"/>
                      <a:pt x="808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8"/>
              <p:cNvSpPr/>
              <p:nvPr/>
            </p:nvSpPr>
            <p:spPr>
              <a:xfrm>
                <a:off x="3646119" y="2000765"/>
                <a:ext cx="1846402" cy="2481845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7341" extrusionOk="0">
                    <a:moveTo>
                      <a:pt x="0" y="0"/>
                    </a:moveTo>
                    <a:lnTo>
                      <a:pt x="2077" y="2655"/>
                    </a:lnTo>
                    <a:cubicBezTo>
                      <a:pt x="2158" y="2760"/>
                      <a:pt x="2263" y="2841"/>
                      <a:pt x="2382" y="2894"/>
                    </a:cubicBezTo>
                    <a:lnTo>
                      <a:pt x="2544" y="6441"/>
                    </a:lnTo>
                    <a:lnTo>
                      <a:pt x="2133" y="6767"/>
                    </a:lnTo>
                    <a:cubicBezTo>
                      <a:pt x="1595" y="6814"/>
                      <a:pt x="1220" y="6918"/>
                      <a:pt x="1220" y="7042"/>
                    </a:cubicBezTo>
                    <a:cubicBezTo>
                      <a:pt x="1220" y="7206"/>
                      <a:pt x="1896" y="7341"/>
                      <a:pt x="2732" y="7341"/>
                    </a:cubicBezTo>
                    <a:cubicBezTo>
                      <a:pt x="3566" y="7341"/>
                      <a:pt x="4242" y="7206"/>
                      <a:pt x="4242" y="7042"/>
                    </a:cubicBezTo>
                    <a:cubicBezTo>
                      <a:pt x="4242" y="6918"/>
                      <a:pt x="3867" y="6814"/>
                      <a:pt x="3331" y="6767"/>
                    </a:cubicBezTo>
                    <a:lnTo>
                      <a:pt x="2918" y="6441"/>
                    </a:lnTo>
                    <a:lnTo>
                      <a:pt x="3080" y="2894"/>
                    </a:lnTo>
                    <a:cubicBezTo>
                      <a:pt x="3199" y="2841"/>
                      <a:pt x="3306" y="2760"/>
                      <a:pt x="3385" y="2655"/>
                    </a:cubicBezTo>
                    <a:lnTo>
                      <a:pt x="5462" y="0"/>
                    </a:ln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8"/>
              <p:cNvSpPr/>
              <p:nvPr/>
            </p:nvSpPr>
            <p:spPr>
              <a:xfrm>
                <a:off x="3780999" y="2081566"/>
                <a:ext cx="1576980" cy="863794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555" extrusionOk="0">
                    <a:moveTo>
                      <a:pt x="0" y="0"/>
                    </a:moveTo>
                    <a:lnTo>
                      <a:pt x="1809" y="2314"/>
                    </a:lnTo>
                    <a:cubicBezTo>
                      <a:pt x="1928" y="2465"/>
                      <a:pt x="2109" y="2555"/>
                      <a:pt x="2301" y="2555"/>
                    </a:cubicBezTo>
                    <a:lnTo>
                      <a:pt x="2363" y="2555"/>
                    </a:lnTo>
                    <a:cubicBezTo>
                      <a:pt x="2555" y="2555"/>
                      <a:pt x="2736" y="2465"/>
                      <a:pt x="2856" y="2314"/>
                    </a:cubicBezTo>
                    <a:lnTo>
                      <a:pt x="4664" y="0"/>
                    </a:lnTo>
                    <a:close/>
                  </a:path>
                </a:pathLst>
              </a:custGeom>
              <a:solidFill>
                <a:srgbClr val="871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8"/>
              <p:cNvSpPr/>
              <p:nvPr/>
            </p:nvSpPr>
            <p:spPr>
              <a:xfrm>
                <a:off x="4547347" y="2810466"/>
                <a:ext cx="64905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66" extrusionOk="0">
                    <a:moveTo>
                      <a:pt x="109" y="0"/>
                    </a:moveTo>
                    <a:cubicBezTo>
                      <a:pt x="36" y="0"/>
                      <a:pt x="0" y="90"/>
                      <a:pt x="51" y="141"/>
                    </a:cubicBezTo>
                    <a:cubicBezTo>
                      <a:pt x="68" y="158"/>
                      <a:pt x="89" y="166"/>
                      <a:pt x="110" y="166"/>
                    </a:cubicBezTo>
                    <a:cubicBezTo>
                      <a:pt x="152" y="166"/>
                      <a:pt x="192" y="132"/>
                      <a:pt x="192" y="83"/>
                    </a:cubicBezTo>
                    <a:cubicBezTo>
                      <a:pt x="192" y="36"/>
                      <a:pt x="156" y="0"/>
                      <a:pt x="109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8"/>
              <p:cNvSpPr/>
              <p:nvPr/>
            </p:nvSpPr>
            <p:spPr>
              <a:xfrm>
                <a:off x="4804599" y="2578205"/>
                <a:ext cx="65919" cy="56459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7" extrusionOk="0">
                    <a:moveTo>
                      <a:pt x="111" y="0"/>
                    </a:moveTo>
                    <a:cubicBezTo>
                      <a:pt x="37" y="0"/>
                      <a:pt x="0" y="90"/>
                      <a:pt x="54" y="141"/>
                    </a:cubicBezTo>
                    <a:cubicBezTo>
                      <a:pt x="70" y="158"/>
                      <a:pt x="91" y="166"/>
                      <a:pt x="111" y="166"/>
                    </a:cubicBezTo>
                    <a:cubicBezTo>
                      <a:pt x="153" y="166"/>
                      <a:pt x="194" y="133"/>
                      <a:pt x="194" y="84"/>
                    </a:cubicBezTo>
                    <a:cubicBezTo>
                      <a:pt x="194" y="37"/>
                      <a:pt x="156" y="0"/>
                      <a:pt x="111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8"/>
              <p:cNvSpPr/>
              <p:nvPr/>
            </p:nvSpPr>
            <p:spPr>
              <a:xfrm>
                <a:off x="4149130" y="2340197"/>
                <a:ext cx="65919" cy="56459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7" extrusionOk="0">
                    <a:moveTo>
                      <a:pt x="112" y="1"/>
                    </a:moveTo>
                    <a:cubicBezTo>
                      <a:pt x="39" y="1"/>
                      <a:pt x="1" y="90"/>
                      <a:pt x="54" y="141"/>
                    </a:cubicBezTo>
                    <a:cubicBezTo>
                      <a:pt x="71" y="159"/>
                      <a:pt x="92" y="167"/>
                      <a:pt x="112" y="167"/>
                    </a:cubicBezTo>
                    <a:cubicBezTo>
                      <a:pt x="154" y="167"/>
                      <a:pt x="195" y="134"/>
                      <a:pt x="195" y="84"/>
                    </a:cubicBezTo>
                    <a:cubicBezTo>
                      <a:pt x="195" y="37"/>
                      <a:pt x="159" y="1"/>
                      <a:pt x="112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8"/>
              <p:cNvSpPr/>
              <p:nvPr/>
            </p:nvSpPr>
            <p:spPr>
              <a:xfrm>
                <a:off x="4696425" y="2152224"/>
                <a:ext cx="6591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6" extrusionOk="0">
                    <a:moveTo>
                      <a:pt x="111" y="0"/>
                    </a:moveTo>
                    <a:cubicBezTo>
                      <a:pt x="37" y="0"/>
                      <a:pt x="0" y="90"/>
                      <a:pt x="54" y="141"/>
                    </a:cubicBezTo>
                    <a:cubicBezTo>
                      <a:pt x="70" y="158"/>
                      <a:pt x="91" y="166"/>
                      <a:pt x="111" y="166"/>
                    </a:cubicBezTo>
                    <a:cubicBezTo>
                      <a:pt x="154" y="166"/>
                      <a:pt x="195" y="132"/>
                      <a:pt x="195" y="83"/>
                    </a:cubicBezTo>
                    <a:cubicBezTo>
                      <a:pt x="195" y="36"/>
                      <a:pt x="156" y="0"/>
                      <a:pt x="111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8"/>
              <p:cNvSpPr/>
              <p:nvPr/>
            </p:nvSpPr>
            <p:spPr>
              <a:xfrm>
                <a:off x="4364126" y="2612013"/>
                <a:ext cx="23325" cy="243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4" y="1"/>
                    </a:moveTo>
                    <a:cubicBezTo>
                      <a:pt x="15" y="1"/>
                      <a:pt x="0" y="16"/>
                      <a:pt x="0" y="37"/>
                    </a:cubicBezTo>
                    <a:cubicBezTo>
                      <a:pt x="0" y="56"/>
                      <a:pt x="15" y="71"/>
                      <a:pt x="34" y="71"/>
                    </a:cubicBezTo>
                    <a:cubicBezTo>
                      <a:pt x="54" y="71"/>
                      <a:pt x="69" y="56"/>
                      <a:pt x="69" y="37"/>
                    </a:cubicBezTo>
                    <a:cubicBezTo>
                      <a:pt x="69" y="16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8"/>
              <p:cNvSpPr/>
              <p:nvPr/>
            </p:nvSpPr>
            <p:spPr>
              <a:xfrm>
                <a:off x="4446271" y="2280695"/>
                <a:ext cx="32114" cy="24004"/>
              </a:xfrm>
              <a:custGeom>
                <a:avLst/>
                <a:gdLst/>
                <a:ahLst/>
                <a:cxnLst/>
                <a:rect l="l" t="t" r="r" b="b"/>
                <a:pathLst>
                  <a:path w="95" h="71" extrusionOk="0">
                    <a:moveTo>
                      <a:pt x="48" y="1"/>
                    </a:moveTo>
                    <a:cubicBezTo>
                      <a:pt x="39" y="1"/>
                      <a:pt x="30" y="4"/>
                      <a:pt x="24" y="10"/>
                    </a:cubicBezTo>
                    <a:cubicBezTo>
                      <a:pt x="0" y="32"/>
                      <a:pt x="18" y="70"/>
                      <a:pt x="47" y="70"/>
                    </a:cubicBezTo>
                    <a:cubicBezTo>
                      <a:pt x="79" y="70"/>
                      <a:pt x="94" y="32"/>
                      <a:pt x="73" y="10"/>
                    </a:cubicBezTo>
                    <a:cubicBezTo>
                      <a:pt x="66" y="4"/>
                      <a:pt x="56" y="1"/>
                      <a:pt x="48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8"/>
              <p:cNvSpPr/>
              <p:nvPr/>
            </p:nvSpPr>
            <p:spPr>
              <a:xfrm>
                <a:off x="4912097" y="2363524"/>
                <a:ext cx="29072" cy="23666"/>
              </a:xfrm>
              <a:custGeom>
                <a:avLst/>
                <a:gdLst/>
                <a:ahLst/>
                <a:cxnLst/>
                <a:rect l="l" t="t" r="r" b="b"/>
                <a:pathLst>
                  <a:path w="86" h="70" extrusionOk="0">
                    <a:moveTo>
                      <a:pt x="38" y="1"/>
                    </a:moveTo>
                    <a:cubicBezTo>
                      <a:pt x="29" y="1"/>
                      <a:pt x="20" y="4"/>
                      <a:pt x="13" y="11"/>
                    </a:cubicBezTo>
                    <a:cubicBezTo>
                      <a:pt x="0" y="23"/>
                      <a:pt x="0" y="47"/>
                      <a:pt x="13" y="60"/>
                    </a:cubicBezTo>
                    <a:cubicBezTo>
                      <a:pt x="21" y="66"/>
                      <a:pt x="29" y="69"/>
                      <a:pt x="37" y="69"/>
                    </a:cubicBezTo>
                    <a:cubicBezTo>
                      <a:pt x="63" y="69"/>
                      <a:pt x="85" y="35"/>
                      <a:pt x="62" y="11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8"/>
              <p:cNvSpPr/>
              <p:nvPr/>
            </p:nvSpPr>
            <p:spPr>
              <a:xfrm>
                <a:off x="4582504" y="2574486"/>
                <a:ext cx="23325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9" extrusionOk="0">
                    <a:moveTo>
                      <a:pt x="35" y="1"/>
                    </a:moveTo>
                    <a:cubicBezTo>
                      <a:pt x="15" y="1"/>
                      <a:pt x="1" y="16"/>
                      <a:pt x="1" y="35"/>
                    </a:cubicBezTo>
                    <a:cubicBezTo>
                      <a:pt x="1" y="54"/>
                      <a:pt x="15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8"/>
              <p:cNvSpPr/>
              <p:nvPr/>
            </p:nvSpPr>
            <p:spPr>
              <a:xfrm>
                <a:off x="3964557" y="2159662"/>
                <a:ext cx="29748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88" h="69" extrusionOk="0">
                    <a:moveTo>
                      <a:pt x="39" y="0"/>
                    </a:moveTo>
                    <a:cubicBezTo>
                      <a:pt x="31" y="0"/>
                      <a:pt x="22" y="4"/>
                      <a:pt x="16" y="10"/>
                    </a:cubicBezTo>
                    <a:cubicBezTo>
                      <a:pt x="1" y="23"/>
                      <a:pt x="1" y="46"/>
                      <a:pt x="16" y="59"/>
                    </a:cubicBezTo>
                    <a:cubicBezTo>
                      <a:pt x="23" y="66"/>
                      <a:pt x="31" y="69"/>
                      <a:pt x="39" y="69"/>
                    </a:cubicBezTo>
                    <a:cubicBezTo>
                      <a:pt x="65" y="69"/>
                      <a:pt x="88" y="36"/>
                      <a:pt x="65" y="10"/>
                    </a:cubicBezTo>
                    <a:cubicBezTo>
                      <a:pt x="57" y="4"/>
                      <a:pt x="48" y="0"/>
                      <a:pt x="39" y="0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8"/>
              <p:cNvSpPr/>
              <p:nvPr/>
            </p:nvSpPr>
            <p:spPr>
              <a:xfrm>
                <a:off x="4212682" y="2112331"/>
                <a:ext cx="29072" cy="24004"/>
              </a:xfrm>
              <a:custGeom>
                <a:avLst/>
                <a:gdLst/>
                <a:ahLst/>
                <a:cxnLst/>
                <a:rect l="l" t="t" r="r" b="b"/>
                <a:pathLst>
                  <a:path w="86" h="71" extrusionOk="0">
                    <a:moveTo>
                      <a:pt x="51" y="1"/>
                    </a:moveTo>
                    <a:cubicBezTo>
                      <a:pt x="24" y="1"/>
                      <a:pt x="1" y="34"/>
                      <a:pt x="24" y="60"/>
                    </a:cubicBezTo>
                    <a:cubicBezTo>
                      <a:pt x="30" y="67"/>
                      <a:pt x="39" y="70"/>
                      <a:pt x="48" y="70"/>
                    </a:cubicBezTo>
                    <a:cubicBezTo>
                      <a:pt x="58" y="70"/>
                      <a:pt x="67" y="67"/>
                      <a:pt x="73" y="60"/>
                    </a:cubicBezTo>
                    <a:cubicBezTo>
                      <a:pt x="86" y="46"/>
                      <a:pt x="86" y="24"/>
                      <a:pt x="73" y="9"/>
                    </a:cubicBezTo>
                    <a:cubicBezTo>
                      <a:pt x="66" y="3"/>
                      <a:pt x="58" y="1"/>
                      <a:pt x="51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8"/>
              <p:cNvSpPr/>
              <p:nvPr/>
            </p:nvSpPr>
            <p:spPr>
              <a:xfrm>
                <a:off x="4483794" y="2155605"/>
                <a:ext cx="24001" cy="24342"/>
              </a:xfrm>
              <a:custGeom>
                <a:avLst/>
                <a:gdLst/>
                <a:ahLst/>
                <a:cxnLst/>
                <a:rect l="l" t="t" r="r" b="b"/>
                <a:pathLst>
                  <a:path w="71" h="72" extrusionOk="0">
                    <a:moveTo>
                      <a:pt x="37" y="1"/>
                    </a:moveTo>
                    <a:cubicBezTo>
                      <a:pt x="17" y="1"/>
                      <a:pt x="0" y="16"/>
                      <a:pt x="0" y="35"/>
                    </a:cubicBezTo>
                    <a:cubicBezTo>
                      <a:pt x="0" y="54"/>
                      <a:pt x="17" y="71"/>
                      <a:pt x="37" y="71"/>
                    </a:cubicBezTo>
                    <a:cubicBezTo>
                      <a:pt x="56" y="71"/>
                      <a:pt x="71" y="54"/>
                      <a:pt x="71" y="35"/>
                    </a:cubicBezTo>
                    <a:cubicBezTo>
                      <a:pt x="71" y="16"/>
                      <a:pt x="56" y="1"/>
                      <a:pt x="37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8"/>
              <p:cNvSpPr/>
              <p:nvPr/>
            </p:nvSpPr>
            <p:spPr>
              <a:xfrm>
                <a:off x="4657550" y="2357439"/>
                <a:ext cx="24001" cy="24342"/>
              </a:xfrm>
              <a:custGeom>
                <a:avLst/>
                <a:gdLst/>
                <a:ahLst/>
                <a:cxnLst/>
                <a:rect l="l" t="t" r="r" b="b"/>
                <a:pathLst>
                  <a:path w="71" h="72" extrusionOk="0">
                    <a:moveTo>
                      <a:pt x="34" y="1"/>
                    </a:moveTo>
                    <a:cubicBezTo>
                      <a:pt x="15" y="1"/>
                      <a:pt x="0" y="18"/>
                      <a:pt x="0" y="37"/>
                    </a:cubicBezTo>
                    <a:cubicBezTo>
                      <a:pt x="0" y="56"/>
                      <a:pt x="15" y="71"/>
                      <a:pt x="34" y="71"/>
                    </a:cubicBezTo>
                    <a:cubicBezTo>
                      <a:pt x="54" y="71"/>
                      <a:pt x="71" y="56"/>
                      <a:pt x="71" y="37"/>
                    </a:cubicBezTo>
                    <a:cubicBezTo>
                      <a:pt x="71" y="18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rgbClr val="E65A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33" name="Google Shape;3633;p38"/>
          <p:cNvGrpSpPr/>
          <p:nvPr/>
        </p:nvGrpSpPr>
        <p:grpSpPr>
          <a:xfrm>
            <a:off x="2441227" y="1574108"/>
            <a:ext cx="507406" cy="789079"/>
            <a:chOff x="2644502" y="1574108"/>
            <a:chExt cx="507406" cy="789079"/>
          </a:xfrm>
        </p:grpSpPr>
        <p:sp>
          <p:nvSpPr>
            <p:cNvPr id="3634" name="Google Shape;3634;p38"/>
            <p:cNvSpPr/>
            <p:nvPr/>
          </p:nvSpPr>
          <p:spPr>
            <a:xfrm>
              <a:off x="2644502" y="1908469"/>
              <a:ext cx="507406" cy="454718"/>
            </a:xfrm>
            <a:custGeom>
              <a:avLst/>
              <a:gdLst/>
              <a:ahLst/>
              <a:cxnLst/>
              <a:rect l="l" t="t" r="r" b="b"/>
              <a:pathLst>
                <a:path w="1501" h="1345" extrusionOk="0">
                  <a:moveTo>
                    <a:pt x="824" y="0"/>
                  </a:moveTo>
                  <a:cubicBezTo>
                    <a:pt x="604" y="0"/>
                    <a:pt x="339" y="101"/>
                    <a:pt x="180" y="250"/>
                  </a:cubicBezTo>
                  <a:cubicBezTo>
                    <a:pt x="52" y="369"/>
                    <a:pt x="1" y="550"/>
                    <a:pt x="50" y="717"/>
                  </a:cubicBezTo>
                  <a:cubicBezTo>
                    <a:pt x="109" y="916"/>
                    <a:pt x="274" y="1345"/>
                    <a:pt x="712" y="1345"/>
                  </a:cubicBezTo>
                  <a:cubicBezTo>
                    <a:pt x="781" y="1345"/>
                    <a:pt x="858" y="1334"/>
                    <a:pt x="942" y="1310"/>
                  </a:cubicBezTo>
                  <a:cubicBezTo>
                    <a:pt x="1500" y="1148"/>
                    <a:pt x="1426" y="678"/>
                    <a:pt x="1415" y="570"/>
                  </a:cubicBezTo>
                  <a:cubicBezTo>
                    <a:pt x="1406" y="459"/>
                    <a:pt x="1268" y="156"/>
                    <a:pt x="1042" y="45"/>
                  </a:cubicBezTo>
                  <a:cubicBezTo>
                    <a:pt x="981" y="14"/>
                    <a:pt x="905" y="0"/>
                    <a:pt x="824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2709407" y="1574108"/>
              <a:ext cx="139613" cy="417529"/>
            </a:xfrm>
            <a:custGeom>
              <a:avLst/>
              <a:gdLst/>
              <a:ahLst/>
              <a:cxnLst/>
              <a:rect l="l" t="t" r="r" b="b"/>
              <a:pathLst>
                <a:path w="413" h="1235" extrusionOk="0">
                  <a:moveTo>
                    <a:pt x="64" y="1"/>
                  </a:moveTo>
                  <a:cubicBezTo>
                    <a:pt x="42" y="1"/>
                    <a:pt x="19" y="7"/>
                    <a:pt x="1" y="19"/>
                  </a:cubicBezTo>
                  <a:cubicBezTo>
                    <a:pt x="1" y="19"/>
                    <a:pt x="165" y="936"/>
                    <a:pt x="304" y="1234"/>
                  </a:cubicBezTo>
                  <a:cubicBezTo>
                    <a:pt x="342" y="1226"/>
                    <a:pt x="378" y="1213"/>
                    <a:pt x="413" y="1194"/>
                  </a:cubicBezTo>
                  <a:cubicBezTo>
                    <a:pt x="231" y="823"/>
                    <a:pt x="127" y="420"/>
                    <a:pt x="105" y="8"/>
                  </a:cubicBezTo>
                  <a:cubicBezTo>
                    <a:pt x="92" y="3"/>
                    <a:pt x="78" y="1"/>
                    <a:pt x="64" y="1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6" name="Google Shape;3636;p38"/>
          <p:cNvGrpSpPr/>
          <p:nvPr/>
        </p:nvGrpSpPr>
        <p:grpSpPr>
          <a:xfrm>
            <a:off x="3108388" y="2338845"/>
            <a:ext cx="528026" cy="294468"/>
            <a:chOff x="3301313" y="2338845"/>
            <a:chExt cx="528026" cy="294468"/>
          </a:xfrm>
        </p:grpSpPr>
        <p:sp>
          <p:nvSpPr>
            <p:cNvPr id="3637" name="Google Shape;3637;p38"/>
            <p:cNvSpPr/>
            <p:nvPr/>
          </p:nvSpPr>
          <p:spPr>
            <a:xfrm>
              <a:off x="3301313" y="2338845"/>
              <a:ext cx="518899" cy="255250"/>
            </a:xfrm>
            <a:custGeom>
              <a:avLst/>
              <a:gdLst/>
              <a:ahLst/>
              <a:cxnLst/>
              <a:rect l="l" t="t" r="r" b="b"/>
              <a:pathLst>
                <a:path w="1535" h="755" extrusionOk="0">
                  <a:moveTo>
                    <a:pt x="77" y="0"/>
                  </a:moveTo>
                  <a:cubicBezTo>
                    <a:pt x="38" y="0"/>
                    <a:pt x="1" y="49"/>
                    <a:pt x="37" y="90"/>
                  </a:cubicBezTo>
                  <a:cubicBezTo>
                    <a:pt x="82" y="145"/>
                    <a:pt x="133" y="197"/>
                    <a:pt x="184" y="248"/>
                  </a:cubicBezTo>
                  <a:cubicBezTo>
                    <a:pt x="238" y="297"/>
                    <a:pt x="291" y="344"/>
                    <a:pt x="346" y="386"/>
                  </a:cubicBezTo>
                  <a:cubicBezTo>
                    <a:pt x="459" y="476"/>
                    <a:pt x="579" y="553"/>
                    <a:pt x="709" y="615"/>
                  </a:cubicBezTo>
                  <a:cubicBezTo>
                    <a:pt x="773" y="644"/>
                    <a:pt x="839" y="672"/>
                    <a:pt x="907" y="693"/>
                  </a:cubicBezTo>
                  <a:cubicBezTo>
                    <a:pt x="973" y="715"/>
                    <a:pt x="1044" y="732"/>
                    <a:pt x="1114" y="743"/>
                  </a:cubicBezTo>
                  <a:cubicBezTo>
                    <a:pt x="1173" y="751"/>
                    <a:pt x="1232" y="755"/>
                    <a:pt x="1292" y="755"/>
                  </a:cubicBezTo>
                  <a:cubicBezTo>
                    <a:pt x="1373" y="755"/>
                    <a:pt x="1454" y="747"/>
                    <a:pt x="1534" y="730"/>
                  </a:cubicBezTo>
                  <a:lnTo>
                    <a:pt x="1534" y="730"/>
                  </a:lnTo>
                  <a:cubicBezTo>
                    <a:pt x="1478" y="737"/>
                    <a:pt x="1422" y="741"/>
                    <a:pt x="1366" y="741"/>
                  </a:cubicBezTo>
                  <a:cubicBezTo>
                    <a:pt x="1283" y="741"/>
                    <a:pt x="1200" y="733"/>
                    <a:pt x="1118" y="715"/>
                  </a:cubicBezTo>
                  <a:cubicBezTo>
                    <a:pt x="1050" y="700"/>
                    <a:pt x="984" y="681"/>
                    <a:pt x="920" y="655"/>
                  </a:cubicBezTo>
                  <a:cubicBezTo>
                    <a:pt x="856" y="630"/>
                    <a:pt x="792" y="602"/>
                    <a:pt x="732" y="568"/>
                  </a:cubicBezTo>
                  <a:cubicBezTo>
                    <a:pt x="613" y="499"/>
                    <a:pt x="500" y="418"/>
                    <a:pt x="400" y="327"/>
                  </a:cubicBezTo>
                  <a:cubicBezTo>
                    <a:pt x="346" y="282"/>
                    <a:pt x="299" y="233"/>
                    <a:pt x="252" y="182"/>
                  </a:cubicBezTo>
                  <a:cubicBezTo>
                    <a:pt x="206" y="133"/>
                    <a:pt x="163" y="81"/>
                    <a:pt x="122" y="26"/>
                  </a:cubicBezTo>
                  <a:lnTo>
                    <a:pt x="120" y="24"/>
                  </a:lnTo>
                  <a:lnTo>
                    <a:pt x="118" y="22"/>
                  </a:lnTo>
                  <a:cubicBezTo>
                    <a:pt x="106" y="7"/>
                    <a:pt x="92" y="0"/>
                    <a:pt x="77" y="0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3747532" y="2549130"/>
              <a:ext cx="81807" cy="84182"/>
            </a:xfrm>
            <a:custGeom>
              <a:avLst/>
              <a:gdLst/>
              <a:ahLst/>
              <a:cxnLst/>
              <a:rect l="l" t="t" r="r" b="b"/>
              <a:pathLst>
                <a:path w="242" h="249" extrusionOk="0">
                  <a:moveTo>
                    <a:pt x="31" y="1"/>
                  </a:moveTo>
                  <a:cubicBezTo>
                    <a:pt x="21" y="1"/>
                    <a:pt x="12" y="7"/>
                    <a:pt x="7" y="16"/>
                  </a:cubicBezTo>
                  <a:cubicBezTo>
                    <a:pt x="1" y="29"/>
                    <a:pt x="7" y="46"/>
                    <a:pt x="20" y="52"/>
                  </a:cubicBezTo>
                  <a:lnTo>
                    <a:pt x="167" y="118"/>
                  </a:lnTo>
                  <a:lnTo>
                    <a:pt x="88" y="204"/>
                  </a:lnTo>
                  <a:cubicBezTo>
                    <a:pt x="78" y="214"/>
                    <a:pt x="78" y="231"/>
                    <a:pt x="88" y="242"/>
                  </a:cubicBezTo>
                  <a:cubicBezTo>
                    <a:pt x="93" y="246"/>
                    <a:pt x="99" y="249"/>
                    <a:pt x="108" y="249"/>
                  </a:cubicBezTo>
                  <a:cubicBezTo>
                    <a:pt x="114" y="249"/>
                    <a:pt x="120" y="246"/>
                    <a:pt x="127" y="240"/>
                  </a:cubicBezTo>
                  <a:lnTo>
                    <a:pt x="233" y="129"/>
                  </a:lnTo>
                  <a:cubicBezTo>
                    <a:pt x="238" y="123"/>
                    <a:pt x="242" y="112"/>
                    <a:pt x="240" y="106"/>
                  </a:cubicBezTo>
                  <a:cubicBezTo>
                    <a:pt x="238" y="97"/>
                    <a:pt x="231" y="89"/>
                    <a:pt x="225" y="86"/>
                  </a:cubicBezTo>
                  <a:lnTo>
                    <a:pt x="41" y="3"/>
                  </a:lnTo>
                  <a:cubicBezTo>
                    <a:pt x="38" y="2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9" name="Google Shape;3639;p38"/>
          <p:cNvGrpSpPr/>
          <p:nvPr/>
        </p:nvGrpSpPr>
        <p:grpSpPr>
          <a:xfrm>
            <a:off x="5919924" y="1401349"/>
            <a:ext cx="762968" cy="1137977"/>
            <a:chOff x="5782912" y="1401349"/>
            <a:chExt cx="762968" cy="1137977"/>
          </a:xfrm>
        </p:grpSpPr>
        <p:sp>
          <p:nvSpPr>
            <p:cNvPr id="3640" name="Google Shape;3640;p38"/>
            <p:cNvSpPr/>
            <p:nvPr/>
          </p:nvSpPr>
          <p:spPr>
            <a:xfrm>
              <a:off x="5782912" y="1571065"/>
              <a:ext cx="762968" cy="968261"/>
            </a:xfrm>
            <a:custGeom>
              <a:avLst/>
              <a:gdLst/>
              <a:ahLst/>
              <a:cxnLst/>
              <a:rect l="l" t="t" r="r" b="b"/>
              <a:pathLst>
                <a:path w="2257" h="2864" extrusionOk="0">
                  <a:moveTo>
                    <a:pt x="1355" y="0"/>
                  </a:moveTo>
                  <a:lnTo>
                    <a:pt x="1227" y="354"/>
                  </a:lnTo>
                  <a:cubicBezTo>
                    <a:pt x="1124" y="331"/>
                    <a:pt x="1036" y="321"/>
                    <a:pt x="960" y="321"/>
                  </a:cubicBezTo>
                  <a:cubicBezTo>
                    <a:pt x="604" y="321"/>
                    <a:pt x="527" y="533"/>
                    <a:pt x="527" y="533"/>
                  </a:cubicBezTo>
                  <a:lnTo>
                    <a:pt x="20" y="2284"/>
                  </a:lnTo>
                  <a:cubicBezTo>
                    <a:pt x="1" y="2348"/>
                    <a:pt x="35" y="2414"/>
                    <a:pt x="96" y="2436"/>
                  </a:cubicBezTo>
                  <a:lnTo>
                    <a:pt x="681" y="2647"/>
                  </a:lnTo>
                  <a:lnTo>
                    <a:pt x="1263" y="2856"/>
                  </a:lnTo>
                  <a:cubicBezTo>
                    <a:pt x="1277" y="2861"/>
                    <a:pt x="1292" y="2864"/>
                    <a:pt x="1306" y="2864"/>
                  </a:cubicBezTo>
                  <a:cubicBezTo>
                    <a:pt x="1354" y="2864"/>
                    <a:pt x="1400" y="2835"/>
                    <a:pt x="1421" y="2787"/>
                  </a:cubicBezTo>
                  <a:lnTo>
                    <a:pt x="2144" y="1116"/>
                  </a:lnTo>
                  <a:cubicBezTo>
                    <a:pt x="2144" y="1116"/>
                    <a:pt x="2257" y="804"/>
                    <a:pt x="1719" y="531"/>
                  </a:cubicBezTo>
                  <a:lnTo>
                    <a:pt x="1845" y="17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E6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6234202" y="1569374"/>
              <a:ext cx="172741" cy="79111"/>
            </a:xfrm>
            <a:custGeom>
              <a:avLst/>
              <a:gdLst/>
              <a:ahLst/>
              <a:cxnLst/>
              <a:rect l="l" t="t" r="r" b="b"/>
              <a:pathLst>
                <a:path w="511" h="234" extrusionOk="0">
                  <a:moveTo>
                    <a:pt x="20" y="1"/>
                  </a:moveTo>
                  <a:lnTo>
                    <a:pt x="1" y="58"/>
                  </a:lnTo>
                  <a:lnTo>
                    <a:pt x="491" y="233"/>
                  </a:lnTo>
                  <a:lnTo>
                    <a:pt x="510" y="178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B7D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5782912" y="1759037"/>
              <a:ext cx="722064" cy="780289"/>
            </a:xfrm>
            <a:custGeom>
              <a:avLst/>
              <a:gdLst/>
              <a:ahLst/>
              <a:cxnLst/>
              <a:rect l="l" t="t" r="r" b="b"/>
              <a:pathLst>
                <a:path w="2136" h="2308" extrusionOk="0">
                  <a:moveTo>
                    <a:pt x="521" y="1"/>
                  </a:moveTo>
                  <a:lnTo>
                    <a:pt x="20" y="1728"/>
                  </a:lnTo>
                  <a:cubicBezTo>
                    <a:pt x="1" y="1792"/>
                    <a:pt x="35" y="1858"/>
                    <a:pt x="96" y="1880"/>
                  </a:cubicBezTo>
                  <a:lnTo>
                    <a:pt x="1263" y="2300"/>
                  </a:lnTo>
                  <a:cubicBezTo>
                    <a:pt x="1277" y="2305"/>
                    <a:pt x="1292" y="2308"/>
                    <a:pt x="1306" y="2308"/>
                  </a:cubicBezTo>
                  <a:cubicBezTo>
                    <a:pt x="1354" y="2308"/>
                    <a:pt x="1400" y="2279"/>
                    <a:pt x="1421" y="2231"/>
                  </a:cubicBezTo>
                  <a:lnTo>
                    <a:pt x="2135" y="579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6237920" y="1401349"/>
              <a:ext cx="228856" cy="236318"/>
            </a:xfrm>
            <a:custGeom>
              <a:avLst/>
              <a:gdLst/>
              <a:ahLst/>
              <a:cxnLst/>
              <a:rect l="l" t="t" r="r" b="b"/>
              <a:pathLst>
                <a:path w="677" h="699" extrusionOk="0">
                  <a:moveTo>
                    <a:pt x="222" y="1"/>
                  </a:moveTo>
                  <a:cubicBezTo>
                    <a:pt x="203" y="1"/>
                    <a:pt x="184" y="13"/>
                    <a:pt x="177" y="33"/>
                  </a:cubicBezTo>
                  <a:lnTo>
                    <a:pt x="0" y="521"/>
                  </a:lnTo>
                  <a:lnTo>
                    <a:pt x="493" y="698"/>
                  </a:lnTo>
                  <a:lnTo>
                    <a:pt x="668" y="210"/>
                  </a:lnTo>
                  <a:cubicBezTo>
                    <a:pt x="676" y="184"/>
                    <a:pt x="663" y="157"/>
                    <a:pt x="640" y="148"/>
                  </a:cubicBezTo>
                  <a:lnTo>
                    <a:pt x="237" y="3"/>
                  </a:lnTo>
                  <a:cubicBezTo>
                    <a:pt x="232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5928609" y="1997046"/>
              <a:ext cx="429993" cy="249841"/>
            </a:xfrm>
            <a:custGeom>
              <a:avLst/>
              <a:gdLst/>
              <a:ahLst/>
              <a:cxnLst/>
              <a:rect l="l" t="t" r="r" b="b"/>
              <a:pathLst>
                <a:path w="1272" h="739" extrusionOk="0">
                  <a:moveTo>
                    <a:pt x="404" y="1"/>
                  </a:moveTo>
                  <a:cubicBezTo>
                    <a:pt x="232" y="1"/>
                    <a:pt x="99" y="58"/>
                    <a:pt x="60" y="163"/>
                  </a:cubicBezTo>
                  <a:cubicBezTo>
                    <a:pt x="0" y="331"/>
                    <a:pt x="207" y="561"/>
                    <a:pt x="525" y="674"/>
                  </a:cubicBezTo>
                  <a:cubicBezTo>
                    <a:pt x="644" y="718"/>
                    <a:pt x="762" y="738"/>
                    <a:pt x="866" y="738"/>
                  </a:cubicBezTo>
                  <a:cubicBezTo>
                    <a:pt x="1039" y="738"/>
                    <a:pt x="1173" y="681"/>
                    <a:pt x="1212" y="576"/>
                  </a:cubicBezTo>
                  <a:cubicBezTo>
                    <a:pt x="1271" y="408"/>
                    <a:pt x="1062" y="180"/>
                    <a:pt x="745" y="65"/>
                  </a:cubicBezTo>
                  <a:cubicBezTo>
                    <a:pt x="625" y="21"/>
                    <a:pt x="507" y="1"/>
                    <a:pt x="404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38"/>
          <p:cNvGrpSpPr/>
          <p:nvPr/>
        </p:nvGrpSpPr>
        <p:grpSpPr>
          <a:xfrm>
            <a:off x="5399540" y="2615056"/>
            <a:ext cx="533097" cy="229556"/>
            <a:chOff x="5287665" y="2615056"/>
            <a:chExt cx="533097" cy="229556"/>
          </a:xfrm>
        </p:grpSpPr>
        <p:sp>
          <p:nvSpPr>
            <p:cNvPr id="3646" name="Google Shape;3646;p38"/>
            <p:cNvSpPr/>
            <p:nvPr/>
          </p:nvSpPr>
          <p:spPr>
            <a:xfrm>
              <a:off x="5297807" y="2615056"/>
              <a:ext cx="522956" cy="192368"/>
            </a:xfrm>
            <a:custGeom>
              <a:avLst/>
              <a:gdLst/>
              <a:ahLst/>
              <a:cxnLst/>
              <a:rect l="l" t="t" r="r" b="b"/>
              <a:pathLst>
                <a:path w="1547" h="569" extrusionOk="0">
                  <a:moveTo>
                    <a:pt x="1485" y="1"/>
                  </a:moveTo>
                  <a:cubicBezTo>
                    <a:pt x="1468" y="1"/>
                    <a:pt x="1452" y="8"/>
                    <a:pt x="1442" y="24"/>
                  </a:cubicBezTo>
                  <a:cubicBezTo>
                    <a:pt x="1423" y="49"/>
                    <a:pt x="1403" y="75"/>
                    <a:pt x="1382" y="98"/>
                  </a:cubicBezTo>
                  <a:cubicBezTo>
                    <a:pt x="1359" y="122"/>
                    <a:pt x="1337" y="145"/>
                    <a:pt x="1312" y="169"/>
                  </a:cubicBezTo>
                  <a:cubicBezTo>
                    <a:pt x="1265" y="213"/>
                    <a:pt x="1211" y="254"/>
                    <a:pt x="1158" y="292"/>
                  </a:cubicBezTo>
                  <a:cubicBezTo>
                    <a:pt x="1049" y="369"/>
                    <a:pt x="928" y="429"/>
                    <a:pt x="802" y="469"/>
                  </a:cubicBezTo>
                  <a:cubicBezTo>
                    <a:pt x="738" y="491"/>
                    <a:pt x="672" y="508"/>
                    <a:pt x="606" y="518"/>
                  </a:cubicBezTo>
                  <a:cubicBezTo>
                    <a:pt x="540" y="531"/>
                    <a:pt x="474" y="538"/>
                    <a:pt x="405" y="540"/>
                  </a:cubicBezTo>
                  <a:cubicBezTo>
                    <a:pt x="386" y="540"/>
                    <a:pt x="367" y="541"/>
                    <a:pt x="347" y="541"/>
                  </a:cubicBezTo>
                  <a:cubicBezTo>
                    <a:pt x="230" y="541"/>
                    <a:pt x="114" y="529"/>
                    <a:pt x="0" y="506"/>
                  </a:cubicBezTo>
                  <a:lnTo>
                    <a:pt x="0" y="506"/>
                  </a:lnTo>
                  <a:cubicBezTo>
                    <a:pt x="132" y="542"/>
                    <a:pt x="269" y="561"/>
                    <a:pt x="405" y="567"/>
                  </a:cubicBezTo>
                  <a:cubicBezTo>
                    <a:pt x="417" y="568"/>
                    <a:pt x="430" y="568"/>
                    <a:pt x="442" y="568"/>
                  </a:cubicBezTo>
                  <a:cubicBezTo>
                    <a:pt x="498" y="568"/>
                    <a:pt x="556" y="564"/>
                    <a:pt x="612" y="559"/>
                  </a:cubicBezTo>
                  <a:cubicBezTo>
                    <a:pt x="680" y="550"/>
                    <a:pt x="749" y="540"/>
                    <a:pt x="817" y="521"/>
                  </a:cubicBezTo>
                  <a:cubicBezTo>
                    <a:pt x="951" y="486"/>
                    <a:pt x="1081" y="431"/>
                    <a:pt x="1201" y="361"/>
                  </a:cubicBezTo>
                  <a:cubicBezTo>
                    <a:pt x="1263" y="324"/>
                    <a:pt x="1318" y="284"/>
                    <a:pt x="1374" y="239"/>
                  </a:cubicBezTo>
                  <a:cubicBezTo>
                    <a:pt x="1401" y="216"/>
                    <a:pt x="1427" y="192"/>
                    <a:pt x="1455" y="169"/>
                  </a:cubicBezTo>
                  <a:cubicBezTo>
                    <a:pt x="1480" y="143"/>
                    <a:pt x="1506" y="115"/>
                    <a:pt x="1529" y="88"/>
                  </a:cubicBezTo>
                  <a:cubicBezTo>
                    <a:pt x="1529" y="88"/>
                    <a:pt x="1529" y="85"/>
                    <a:pt x="1529" y="85"/>
                  </a:cubicBezTo>
                  <a:cubicBezTo>
                    <a:pt x="1546" y="62"/>
                    <a:pt x="1540" y="28"/>
                    <a:pt x="1516" y="11"/>
                  </a:cubicBezTo>
                  <a:cubicBezTo>
                    <a:pt x="1507" y="4"/>
                    <a:pt x="1496" y="1"/>
                    <a:pt x="1485" y="1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5287665" y="2759754"/>
              <a:ext cx="70989" cy="84858"/>
            </a:xfrm>
            <a:custGeom>
              <a:avLst/>
              <a:gdLst/>
              <a:ahLst/>
              <a:cxnLst/>
              <a:rect l="l" t="t" r="r" b="b"/>
              <a:pathLst>
                <a:path w="210" h="251" extrusionOk="0">
                  <a:moveTo>
                    <a:pt x="183" y="1"/>
                  </a:moveTo>
                  <a:cubicBezTo>
                    <a:pt x="182" y="1"/>
                    <a:pt x="181" y="1"/>
                    <a:pt x="179" y="1"/>
                  </a:cubicBezTo>
                  <a:lnTo>
                    <a:pt x="26" y="16"/>
                  </a:lnTo>
                  <a:cubicBezTo>
                    <a:pt x="17" y="18"/>
                    <a:pt x="9" y="22"/>
                    <a:pt x="5" y="31"/>
                  </a:cubicBezTo>
                  <a:cubicBezTo>
                    <a:pt x="0" y="37"/>
                    <a:pt x="0" y="48"/>
                    <a:pt x="5" y="54"/>
                  </a:cubicBezTo>
                  <a:lnTo>
                    <a:pt x="90" y="235"/>
                  </a:lnTo>
                  <a:cubicBezTo>
                    <a:pt x="94" y="246"/>
                    <a:pt x="103" y="250"/>
                    <a:pt x="113" y="250"/>
                  </a:cubicBezTo>
                  <a:cubicBezTo>
                    <a:pt x="118" y="250"/>
                    <a:pt x="122" y="250"/>
                    <a:pt x="124" y="248"/>
                  </a:cubicBezTo>
                  <a:cubicBezTo>
                    <a:pt x="137" y="242"/>
                    <a:pt x="143" y="227"/>
                    <a:pt x="137" y="214"/>
                  </a:cubicBezTo>
                  <a:lnTo>
                    <a:pt x="69" y="67"/>
                  </a:lnTo>
                  <a:lnTo>
                    <a:pt x="186" y="54"/>
                  </a:lnTo>
                  <a:cubicBezTo>
                    <a:pt x="199" y="52"/>
                    <a:pt x="209" y="39"/>
                    <a:pt x="209" y="24"/>
                  </a:cubicBezTo>
                  <a:cubicBezTo>
                    <a:pt x="207" y="11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8" name="Google Shape;3648;p38"/>
          <p:cNvGrpSpPr/>
          <p:nvPr/>
        </p:nvGrpSpPr>
        <p:grpSpPr>
          <a:xfrm>
            <a:off x="5647129" y="3479188"/>
            <a:ext cx="1035770" cy="886784"/>
            <a:chOff x="5545604" y="3479188"/>
            <a:chExt cx="1035770" cy="886784"/>
          </a:xfrm>
        </p:grpSpPr>
        <p:sp>
          <p:nvSpPr>
            <p:cNvPr id="3649" name="Google Shape;3649;p38"/>
            <p:cNvSpPr/>
            <p:nvPr/>
          </p:nvSpPr>
          <p:spPr>
            <a:xfrm>
              <a:off x="5545604" y="3479188"/>
              <a:ext cx="623355" cy="634238"/>
            </a:xfrm>
            <a:custGeom>
              <a:avLst/>
              <a:gdLst/>
              <a:ahLst/>
              <a:cxnLst/>
              <a:rect l="l" t="t" r="r" b="b"/>
              <a:pathLst>
                <a:path w="1844" h="1876" extrusionOk="0">
                  <a:moveTo>
                    <a:pt x="1404" y="1"/>
                  </a:moveTo>
                  <a:cubicBezTo>
                    <a:pt x="1383" y="1"/>
                    <a:pt x="1360" y="6"/>
                    <a:pt x="1334" y="16"/>
                  </a:cubicBezTo>
                  <a:cubicBezTo>
                    <a:pt x="1210" y="65"/>
                    <a:pt x="833" y="165"/>
                    <a:pt x="647" y="200"/>
                  </a:cubicBezTo>
                  <a:cubicBezTo>
                    <a:pt x="647" y="200"/>
                    <a:pt x="499" y="234"/>
                    <a:pt x="414" y="234"/>
                  </a:cubicBezTo>
                  <a:cubicBezTo>
                    <a:pt x="407" y="234"/>
                    <a:pt x="401" y="234"/>
                    <a:pt x="395" y="234"/>
                  </a:cubicBezTo>
                  <a:cubicBezTo>
                    <a:pt x="389" y="233"/>
                    <a:pt x="383" y="233"/>
                    <a:pt x="376" y="233"/>
                  </a:cubicBezTo>
                  <a:cubicBezTo>
                    <a:pt x="294" y="233"/>
                    <a:pt x="169" y="267"/>
                    <a:pt x="144" y="336"/>
                  </a:cubicBezTo>
                  <a:cubicBezTo>
                    <a:pt x="116" y="413"/>
                    <a:pt x="135" y="483"/>
                    <a:pt x="69" y="575"/>
                  </a:cubicBezTo>
                  <a:cubicBezTo>
                    <a:pt x="1" y="667"/>
                    <a:pt x="31" y="846"/>
                    <a:pt x="67" y="937"/>
                  </a:cubicBezTo>
                  <a:cubicBezTo>
                    <a:pt x="101" y="1029"/>
                    <a:pt x="235" y="1345"/>
                    <a:pt x="253" y="1439"/>
                  </a:cubicBezTo>
                  <a:cubicBezTo>
                    <a:pt x="270" y="1530"/>
                    <a:pt x="302" y="1797"/>
                    <a:pt x="372" y="1854"/>
                  </a:cubicBezTo>
                  <a:cubicBezTo>
                    <a:pt x="389" y="1869"/>
                    <a:pt x="415" y="1875"/>
                    <a:pt x="446" y="1875"/>
                  </a:cubicBezTo>
                  <a:cubicBezTo>
                    <a:pt x="544" y="1875"/>
                    <a:pt x="694" y="1816"/>
                    <a:pt x="788" y="1765"/>
                  </a:cubicBezTo>
                  <a:cubicBezTo>
                    <a:pt x="895" y="1707"/>
                    <a:pt x="1025" y="1667"/>
                    <a:pt x="1133" y="1667"/>
                  </a:cubicBezTo>
                  <a:cubicBezTo>
                    <a:pt x="1148" y="1667"/>
                    <a:pt x="1162" y="1667"/>
                    <a:pt x="1176" y="1669"/>
                  </a:cubicBezTo>
                  <a:cubicBezTo>
                    <a:pt x="1185" y="1670"/>
                    <a:pt x="1195" y="1670"/>
                    <a:pt x="1207" y="1670"/>
                  </a:cubicBezTo>
                  <a:cubicBezTo>
                    <a:pt x="1344" y="1670"/>
                    <a:pt x="1651" y="1603"/>
                    <a:pt x="1743" y="1535"/>
                  </a:cubicBezTo>
                  <a:cubicBezTo>
                    <a:pt x="1843" y="1458"/>
                    <a:pt x="1790" y="1366"/>
                    <a:pt x="1816" y="1234"/>
                  </a:cubicBezTo>
                  <a:cubicBezTo>
                    <a:pt x="1843" y="1099"/>
                    <a:pt x="1831" y="1025"/>
                    <a:pt x="1745" y="799"/>
                  </a:cubicBezTo>
                  <a:cubicBezTo>
                    <a:pt x="1658" y="571"/>
                    <a:pt x="1620" y="517"/>
                    <a:pt x="1573" y="270"/>
                  </a:cubicBezTo>
                  <a:cubicBezTo>
                    <a:pt x="1534" y="75"/>
                    <a:pt x="1484" y="1"/>
                    <a:pt x="140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5554393" y="3619153"/>
              <a:ext cx="572648" cy="494273"/>
            </a:xfrm>
            <a:custGeom>
              <a:avLst/>
              <a:gdLst/>
              <a:ahLst/>
              <a:cxnLst/>
              <a:rect l="l" t="t" r="r" b="b"/>
              <a:pathLst>
                <a:path w="1694" h="1462" extrusionOk="0">
                  <a:moveTo>
                    <a:pt x="1289" y="0"/>
                  </a:moveTo>
                  <a:cubicBezTo>
                    <a:pt x="1252" y="0"/>
                    <a:pt x="1204" y="11"/>
                    <a:pt x="1139" y="33"/>
                  </a:cubicBezTo>
                  <a:cubicBezTo>
                    <a:pt x="949" y="99"/>
                    <a:pt x="670" y="140"/>
                    <a:pt x="499" y="208"/>
                  </a:cubicBezTo>
                  <a:cubicBezTo>
                    <a:pt x="365" y="265"/>
                    <a:pt x="224" y="304"/>
                    <a:pt x="81" y="323"/>
                  </a:cubicBezTo>
                  <a:cubicBezTo>
                    <a:pt x="54" y="325"/>
                    <a:pt x="26" y="331"/>
                    <a:pt x="0" y="342"/>
                  </a:cubicBezTo>
                  <a:cubicBezTo>
                    <a:pt x="5" y="404"/>
                    <a:pt x="18" y="466"/>
                    <a:pt x="39" y="523"/>
                  </a:cubicBezTo>
                  <a:cubicBezTo>
                    <a:pt x="73" y="615"/>
                    <a:pt x="207" y="931"/>
                    <a:pt x="224" y="1025"/>
                  </a:cubicBezTo>
                  <a:cubicBezTo>
                    <a:pt x="241" y="1116"/>
                    <a:pt x="273" y="1383"/>
                    <a:pt x="344" y="1440"/>
                  </a:cubicBezTo>
                  <a:cubicBezTo>
                    <a:pt x="361" y="1455"/>
                    <a:pt x="387" y="1461"/>
                    <a:pt x="418" y="1461"/>
                  </a:cubicBezTo>
                  <a:cubicBezTo>
                    <a:pt x="516" y="1461"/>
                    <a:pt x="666" y="1402"/>
                    <a:pt x="760" y="1351"/>
                  </a:cubicBezTo>
                  <a:cubicBezTo>
                    <a:pt x="867" y="1293"/>
                    <a:pt x="997" y="1253"/>
                    <a:pt x="1105" y="1253"/>
                  </a:cubicBezTo>
                  <a:cubicBezTo>
                    <a:pt x="1120" y="1253"/>
                    <a:pt x="1134" y="1253"/>
                    <a:pt x="1148" y="1255"/>
                  </a:cubicBezTo>
                  <a:cubicBezTo>
                    <a:pt x="1157" y="1256"/>
                    <a:pt x="1167" y="1256"/>
                    <a:pt x="1179" y="1256"/>
                  </a:cubicBezTo>
                  <a:cubicBezTo>
                    <a:pt x="1292" y="1256"/>
                    <a:pt x="1521" y="1211"/>
                    <a:pt x="1651" y="1155"/>
                  </a:cubicBezTo>
                  <a:cubicBezTo>
                    <a:pt x="1694" y="1048"/>
                    <a:pt x="1587" y="724"/>
                    <a:pt x="1523" y="596"/>
                  </a:cubicBezTo>
                  <a:cubicBezTo>
                    <a:pt x="1459" y="464"/>
                    <a:pt x="1470" y="255"/>
                    <a:pt x="1425" y="127"/>
                  </a:cubicBezTo>
                  <a:cubicBezTo>
                    <a:pt x="1395" y="42"/>
                    <a:pt x="1363" y="0"/>
                    <a:pt x="1289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6041178" y="4030259"/>
              <a:ext cx="4395" cy="1690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3" y="0"/>
                  </a:moveTo>
                  <a:lnTo>
                    <a:pt x="0" y="5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6033741" y="4031611"/>
              <a:ext cx="6085" cy="2028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1"/>
                  </a:moveTo>
                  <a:lnTo>
                    <a:pt x="1" y="5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6028671" y="4033301"/>
              <a:ext cx="5409" cy="1014"/>
            </a:xfrm>
            <a:custGeom>
              <a:avLst/>
              <a:gdLst/>
              <a:ahLst/>
              <a:cxnLst/>
              <a:rect l="l" t="t" r="r" b="b"/>
              <a:pathLst>
                <a:path w="16" h="3" extrusionOk="0">
                  <a:moveTo>
                    <a:pt x="16" y="0"/>
                  </a:moveTo>
                  <a:lnTo>
                    <a:pt x="1" y="2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8"/>
            <p:cNvSpPr/>
            <p:nvPr/>
          </p:nvSpPr>
          <p:spPr>
            <a:xfrm>
              <a:off x="6022924" y="4034654"/>
              <a:ext cx="4733" cy="101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13" y="0"/>
                  </a:moveTo>
                  <a:lnTo>
                    <a:pt x="1" y="2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8"/>
            <p:cNvSpPr/>
            <p:nvPr/>
          </p:nvSpPr>
          <p:spPr>
            <a:xfrm>
              <a:off x="6015825" y="4035330"/>
              <a:ext cx="6085" cy="1690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5"/>
                  </a:moveTo>
                  <a:lnTo>
                    <a:pt x="17" y="0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6011430" y="4036682"/>
              <a:ext cx="4057" cy="1014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" y="3"/>
                  </a:moveTo>
                  <a:lnTo>
                    <a:pt x="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6064841" y="4022483"/>
              <a:ext cx="11155" cy="371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0" y="11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6076335" y="4020793"/>
              <a:ext cx="5409" cy="202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6001289" y="3480879"/>
              <a:ext cx="167670" cy="531124"/>
            </a:xfrm>
            <a:custGeom>
              <a:avLst/>
              <a:gdLst/>
              <a:ahLst/>
              <a:cxnLst/>
              <a:rect l="l" t="t" r="r" b="b"/>
              <a:pathLst>
                <a:path w="496" h="1571" extrusionOk="0">
                  <a:moveTo>
                    <a:pt x="90" y="0"/>
                  </a:moveTo>
                  <a:cubicBezTo>
                    <a:pt x="84" y="20"/>
                    <a:pt x="82" y="41"/>
                    <a:pt x="86" y="62"/>
                  </a:cubicBezTo>
                  <a:cubicBezTo>
                    <a:pt x="97" y="126"/>
                    <a:pt x="97" y="175"/>
                    <a:pt x="37" y="293"/>
                  </a:cubicBezTo>
                  <a:cubicBezTo>
                    <a:pt x="18" y="329"/>
                    <a:pt x="5" y="369"/>
                    <a:pt x="1" y="412"/>
                  </a:cubicBezTo>
                  <a:cubicBezTo>
                    <a:pt x="52" y="423"/>
                    <a:pt x="80" y="463"/>
                    <a:pt x="103" y="536"/>
                  </a:cubicBezTo>
                  <a:cubicBezTo>
                    <a:pt x="148" y="662"/>
                    <a:pt x="137" y="873"/>
                    <a:pt x="203" y="1005"/>
                  </a:cubicBezTo>
                  <a:cubicBezTo>
                    <a:pt x="265" y="1132"/>
                    <a:pt x="373" y="1457"/>
                    <a:pt x="330" y="1565"/>
                  </a:cubicBezTo>
                  <a:lnTo>
                    <a:pt x="330" y="1565"/>
                  </a:lnTo>
                  <a:cubicBezTo>
                    <a:pt x="352" y="1555"/>
                    <a:pt x="374" y="1544"/>
                    <a:pt x="395" y="1530"/>
                  </a:cubicBezTo>
                  <a:cubicBezTo>
                    <a:pt x="495" y="1453"/>
                    <a:pt x="440" y="1361"/>
                    <a:pt x="468" y="1229"/>
                  </a:cubicBezTo>
                  <a:cubicBezTo>
                    <a:pt x="493" y="1097"/>
                    <a:pt x="483" y="1020"/>
                    <a:pt x="397" y="794"/>
                  </a:cubicBezTo>
                  <a:cubicBezTo>
                    <a:pt x="310" y="566"/>
                    <a:pt x="272" y="512"/>
                    <a:pt x="223" y="265"/>
                  </a:cubicBezTo>
                  <a:cubicBezTo>
                    <a:pt x="191" y="101"/>
                    <a:pt x="150" y="22"/>
                    <a:pt x="90" y="0"/>
                  </a:cubicBezTo>
                  <a:close/>
                  <a:moveTo>
                    <a:pt x="330" y="1565"/>
                  </a:moveTo>
                  <a:cubicBezTo>
                    <a:pt x="325" y="1567"/>
                    <a:pt x="321" y="1568"/>
                    <a:pt x="316" y="1570"/>
                  </a:cubicBezTo>
                  <a:lnTo>
                    <a:pt x="329" y="1566"/>
                  </a:lnTo>
                  <a:cubicBezTo>
                    <a:pt x="329" y="1565"/>
                    <a:pt x="329" y="1565"/>
                    <a:pt x="330" y="1565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6082082" y="4017412"/>
              <a:ext cx="11155" cy="371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1" y="11"/>
                  </a:moveTo>
                  <a:lnTo>
                    <a:pt x="33" y="0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6059095" y="4025864"/>
              <a:ext cx="5409" cy="1690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15" y="1"/>
                  </a:moveTo>
                  <a:lnTo>
                    <a:pt x="0" y="5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6092899" y="4011664"/>
              <a:ext cx="14874" cy="6085"/>
            </a:xfrm>
            <a:custGeom>
              <a:avLst/>
              <a:gdLst/>
              <a:ahLst/>
              <a:cxnLst/>
              <a:rect l="l" t="t" r="r" b="b"/>
              <a:pathLst>
                <a:path w="44" h="18" extrusionOk="0">
                  <a:moveTo>
                    <a:pt x="1" y="17"/>
                  </a:moveTo>
                  <a:cubicBezTo>
                    <a:pt x="15" y="11"/>
                    <a:pt x="30" y="6"/>
                    <a:pt x="43" y="0"/>
                  </a:cubicBezTo>
                  <a:cubicBezTo>
                    <a:pt x="30" y="6"/>
                    <a:pt x="15" y="11"/>
                    <a:pt x="1" y="17"/>
                  </a:cubicBez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6046925" y="4027216"/>
              <a:ext cx="11832" cy="3381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34" y="1"/>
                  </a:moveTo>
                  <a:lnTo>
                    <a:pt x="0" y="9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6038812" y="4021469"/>
              <a:ext cx="9127" cy="19271"/>
            </a:xfrm>
            <a:custGeom>
              <a:avLst/>
              <a:gdLst/>
              <a:ahLst/>
              <a:cxnLst/>
              <a:rect l="l" t="t" r="r" b="b"/>
              <a:pathLst>
                <a:path w="27" h="57" extrusionOk="0">
                  <a:moveTo>
                    <a:pt x="13" y="1"/>
                  </a:moveTo>
                  <a:lnTo>
                    <a:pt x="1" y="3"/>
                  </a:lnTo>
                  <a:lnTo>
                    <a:pt x="13" y="56"/>
                  </a:lnTo>
                  <a:lnTo>
                    <a:pt x="26" y="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6032389" y="4023159"/>
              <a:ext cx="9803" cy="18932"/>
            </a:xfrm>
            <a:custGeom>
              <a:avLst/>
              <a:gdLst/>
              <a:ahLst/>
              <a:cxnLst/>
              <a:rect l="l" t="t" r="r" b="b"/>
              <a:pathLst>
                <a:path w="29" h="56" extrusionOk="0">
                  <a:moveTo>
                    <a:pt x="15" y="0"/>
                  </a:moveTo>
                  <a:lnTo>
                    <a:pt x="0" y="4"/>
                  </a:lnTo>
                  <a:lnTo>
                    <a:pt x="11" y="56"/>
                  </a:lnTo>
                  <a:lnTo>
                    <a:pt x="28" y="5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6026642" y="4024511"/>
              <a:ext cx="8789" cy="18932"/>
            </a:xfrm>
            <a:custGeom>
              <a:avLst/>
              <a:gdLst/>
              <a:ahLst/>
              <a:cxnLst/>
              <a:rect l="l" t="t" r="r" b="b"/>
              <a:pathLst>
                <a:path w="26" h="56" extrusionOk="0">
                  <a:moveTo>
                    <a:pt x="15" y="0"/>
                  </a:moveTo>
                  <a:lnTo>
                    <a:pt x="0" y="3"/>
                  </a:lnTo>
                  <a:lnTo>
                    <a:pt x="11" y="56"/>
                  </a:lnTo>
                  <a:lnTo>
                    <a:pt x="26" y="5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6021572" y="4025864"/>
              <a:ext cx="7437" cy="18256"/>
            </a:xfrm>
            <a:custGeom>
              <a:avLst/>
              <a:gdLst/>
              <a:ahLst/>
              <a:cxnLst/>
              <a:rect l="l" t="t" r="r" b="b"/>
              <a:pathLst>
                <a:path w="22" h="54" extrusionOk="0">
                  <a:moveTo>
                    <a:pt x="11" y="1"/>
                  </a:moveTo>
                  <a:lnTo>
                    <a:pt x="0" y="3"/>
                  </a:lnTo>
                  <a:lnTo>
                    <a:pt x="9" y="54"/>
                  </a:lnTo>
                  <a:lnTo>
                    <a:pt x="22" y="5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6014473" y="4026540"/>
              <a:ext cx="8789" cy="19271"/>
            </a:xfrm>
            <a:custGeom>
              <a:avLst/>
              <a:gdLst/>
              <a:ahLst/>
              <a:cxnLst/>
              <a:rect l="l" t="t" r="r" b="b"/>
              <a:pathLst>
                <a:path w="26" h="57" extrusionOk="0">
                  <a:moveTo>
                    <a:pt x="15" y="1"/>
                  </a:moveTo>
                  <a:lnTo>
                    <a:pt x="0" y="3"/>
                  </a:lnTo>
                  <a:lnTo>
                    <a:pt x="11" y="56"/>
                  </a:lnTo>
                  <a:lnTo>
                    <a:pt x="26" y="5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8"/>
            <p:cNvSpPr/>
            <p:nvPr/>
          </p:nvSpPr>
          <p:spPr>
            <a:xfrm>
              <a:off x="6010078" y="4028230"/>
              <a:ext cx="6761" cy="18256"/>
            </a:xfrm>
            <a:custGeom>
              <a:avLst/>
              <a:gdLst/>
              <a:ahLst/>
              <a:cxnLst/>
              <a:rect l="l" t="t" r="r" b="b"/>
              <a:pathLst>
                <a:path w="20" h="54" extrusionOk="0">
                  <a:moveTo>
                    <a:pt x="9" y="0"/>
                  </a:moveTo>
                  <a:lnTo>
                    <a:pt x="0" y="2"/>
                  </a:lnTo>
                  <a:lnTo>
                    <a:pt x="11" y="53"/>
                  </a:lnTo>
                  <a:lnTo>
                    <a:pt x="19" y="5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8"/>
            <p:cNvSpPr/>
            <p:nvPr/>
          </p:nvSpPr>
          <p:spPr>
            <a:xfrm>
              <a:off x="6062475" y="4013693"/>
              <a:ext cx="16226" cy="21299"/>
            </a:xfrm>
            <a:custGeom>
              <a:avLst/>
              <a:gdLst/>
              <a:ahLst/>
              <a:cxnLst/>
              <a:rect l="l" t="t" r="r" b="b"/>
              <a:pathLst>
                <a:path w="48" h="63" extrusionOk="0">
                  <a:moveTo>
                    <a:pt x="33" y="0"/>
                  </a:moveTo>
                  <a:lnTo>
                    <a:pt x="1" y="11"/>
                  </a:lnTo>
                  <a:lnTo>
                    <a:pt x="14" y="62"/>
                  </a:lnTo>
                  <a:lnTo>
                    <a:pt x="48" y="5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6074307" y="4012341"/>
              <a:ext cx="10141" cy="1893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15" y="0"/>
                  </a:moveTo>
                  <a:lnTo>
                    <a:pt x="0" y="4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6079377" y="4008622"/>
              <a:ext cx="15888" cy="21299"/>
            </a:xfrm>
            <a:custGeom>
              <a:avLst/>
              <a:gdLst/>
              <a:ahLst/>
              <a:cxnLst/>
              <a:rect l="l" t="t" r="r" b="b"/>
              <a:pathLst>
                <a:path w="47" h="63" extrusionOk="0">
                  <a:moveTo>
                    <a:pt x="30" y="1"/>
                  </a:moveTo>
                  <a:cubicBezTo>
                    <a:pt x="21" y="5"/>
                    <a:pt x="11" y="7"/>
                    <a:pt x="0" y="11"/>
                  </a:cubicBezTo>
                  <a:lnTo>
                    <a:pt x="17" y="62"/>
                  </a:lnTo>
                  <a:lnTo>
                    <a:pt x="47" y="52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6056728" y="4017412"/>
              <a:ext cx="9803" cy="18932"/>
            </a:xfrm>
            <a:custGeom>
              <a:avLst/>
              <a:gdLst/>
              <a:ahLst/>
              <a:cxnLst/>
              <a:rect l="l" t="t" r="r" b="b"/>
              <a:pathLst>
                <a:path w="29" h="56" extrusionOk="0">
                  <a:moveTo>
                    <a:pt x="16" y="0"/>
                  </a:moveTo>
                  <a:lnTo>
                    <a:pt x="1" y="4"/>
                  </a:lnTo>
                  <a:lnTo>
                    <a:pt x="14" y="56"/>
                  </a:lnTo>
                  <a:lnTo>
                    <a:pt x="29" y="5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6090195" y="4003550"/>
              <a:ext cx="20959" cy="21975"/>
            </a:xfrm>
            <a:custGeom>
              <a:avLst/>
              <a:gdLst/>
              <a:ahLst/>
              <a:cxnLst/>
              <a:rect l="l" t="t" r="r" b="b"/>
              <a:pathLst>
                <a:path w="62" h="65" extrusionOk="0">
                  <a:moveTo>
                    <a:pt x="43" y="1"/>
                  </a:moveTo>
                  <a:cubicBezTo>
                    <a:pt x="30" y="5"/>
                    <a:pt x="15" y="9"/>
                    <a:pt x="0" y="16"/>
                  </a:cubicBezTo>
                  <a:lnTo>
                    <a:pt x="17" y="65"/>
                  </a:lnTo>
                  <a:cubicBezTo>
                    <a:pt x="34" y="60"/>
                    <a:pt x="47" y="54"/>
                    <a:pt x="62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6044559" y="4018764"/>
              <a:ext cx="16226" cy="20623"/>
            </a:xfrm>
            <a:custGeom>
              <a:avLst/>
              <a:gdLst/>
              <a:ahLst/>
              <a:cxnLst/>
              <a:rect l="l" t="t" r="r" b="b"/>
              <a:pathLst>
                <a:path w="48" h="61" extrusionOk="0">
                  <a:moveTo>
                    <a:pt x="33" y="0"/>
                  </a:moveTo>
                  <a:lnTo>
                    <a:pt x="1" y="9"/>
                  </a:lnTo>
                  <a:lnTo>
                    <a:pt x="13" y="60"/>
                  </a:lnTo>
                  <a:lnTo>
                    <a:pt x="48" y="5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5843422" y="3686431"/>
              <a:ext cx="737952" cy="679541"/>
            </a:xfrm>
            <a:custGeom>
              <a:avLst/>
              <a:gdLst/>
              <a:ahLst/>
              <a:cxnLst/>
              <a:rect l="l" t="t" r="r" b="b"/>
              <a:pathLst>
                <a:path w="2183" h="2010" extrusionOk="0">
                  <a:moveTo>
                    <a:pt x="1171" y="0"/>
                  </a:moveTo>
                  <a:cubicBezTo>
                    <a:pt x="1164" y="0"/>
                    <a:pt x="1158" y="1"/>
                    <a:pt x="1152" y="2"/>
                  </a:cubicBezTo>
                  <a:cubicBezTo>
                    <a:pt x="1078" y="21"/>
                    <a:pt x="1030" y="73"/>
                    <a:pt x="926" y="73"/>
                  </a:cubicBezTo>
                  <a:cubicBezTo>
                    <a:pt x="922" y="73"/>
                    <a:pt x="918" y="73"/>
                    <a:pt x="913" y="73"/>
                  </a:cubicBezTo>
                  <a:cubicBezTo>
                    <a:pt x="911" y="73"/>
                    <a:pt x="908" y="73"/>
                    <a:pt x="905" y="73"/>
                  </a:cubicBezTo>
                  <a:cubicBezTo>
                    <a:pt x="794" y="73"/>
                    <a:pt x="665" y="192"/>
                    <a:pt x="608" y="269"/>
                  </a:cubicBezTo>
                  <a:cubicBezTo>
                    <a:pt x="553" y="350"/>
                    <a:pt x="363" y="636"/>
                    <a:pt x="295" y="700"/>
                  </a:cubicBezTo>
                  <a:cubicBezTo>
                    <a:pt x="225" y="764"/>
                    <a:pt x="22" y="941"/>
                    <a:pt x="11" y="1028"/>
                  </a:cubicBezTo>
                  <a:cubicBezTo>
                    <a:pt x="1" y="1118"/>
                    <a:pt x="193" y="1263"/>
                    <a:pt x="314" y="1327"/>
                  </a:cubicBezTo>
                  <a:cubicBezTo>
                    <a:pt x="438" y="1391"/>
                    <a:pt x="557" y="1495"/>
                    <a:pt x="611" y="1598"/>
                  </a:cubicBezTo>
                  <a:cubicBezTo>
                    <a:pt x="664" y="1700"/>
                    <a:pt x="918" y="1956"/>
                    <a:pt x="1037" y="1998"/>
                  </a:cubicBezTo>
                  <a:cubicBezTo>
                    <a:pt x="1058" y="2006"/>
                    <a:pt x="1076" y="2009"/>
                    <a:pt x="1093" y="2009"/>
                  </a:cubicBezTo>
                  <a:cubicBezTo>
                    <a:pt x="1175" y="2009"/>
                    <a:pt x="1223" y="1936"/>
                    <a:pt x="1327" y="1892"/>
                  </a:cubicBezTo>
                  <a:cubicBezTo>
                    <a:pt x="1453" y="1839"/>
                    <a:pt x="1508" y="1789"/>
                    <a:pt x="1651" y="1591"/>
                  </a:cubicBezTo>
                  <a:cubicBezTo>
                    <a:pt x="1794" y="1395"/>
                    <a:pt x="1816" y="1333"/>
                    <a:pt x="1997" y="1156"/>
                  </a:cubicBezTo>
                  <a:cubicBezTo>
                    <a:pt x="2176" y="979"/>
                    <a:pt x="2182" y="894"/>
                    <a:pt x="2076" y="817"/>
                  </a:cubicBezTo>
                  <a:cubicBezTo>
                    <a:pt x="1969" y="742"/>
                    <a:pt x="1675" y="484"/>
                    <a:pt x="1547" y="348"/>
                  </a:cubicBezTo>
                  <a:cubicBezTo>
                    <a:pt x="1547" y="348"/>
                    <a:pt x="1417" y="226"/>
                    <a:pt x="1378" y="156"/>
                  </a:cubicBezTo>
                  <a:cubicBezTo>
                    <a:pt x="1343" y="93"/>
                    <a:pt x="1247" y="0"/>
                    <a:pt x="1171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5843422" y="3733086"/>
              <a:ext cx="603748" cy="616996"/>
            </a:xfrm>
            <a:custGeom>
              <a:avLst/>
              <a:gdLst/>
              <a:ahLst/>
              <a:cxnLst/>
              <a:rect l="l" t="t" r="r" b="b"/>
              <a:pathLst>
                <a:path w="1786" h="1825" extrusionOk="0">
                  <a:moveTo>
                    <a:pt x="741" y="1"/>
                  </a:moveTo>
                  <a:cubicBezTo>
                    <a:pt x="692" y="39"/>
                    <a:pt x="647" y="82"/>
                    <a:pt x="611" y="131"/>
                  </a:cubicBezTo>
                  <a:cubicBezTo>
                    <a:pt x="553" y="212"/>
                    <a:pt x="363" y="498"/>
                    <a:pt x="295" y="562"/>
                  </a:cubicBezTo>
                  <a:cubicBezTo>
                    <a:pt x="227" y="626"/>
                    <a:pt x="22" y="803"/>
                    <a:pt x="11" y="890"/>
                  </a:cubicBezTo>
                  <a:cubicBezTo>
                    <a:pt x="1" y="980"/>
                    <a:pt x="193" y="1125"/>
                    <a:pt x="316" y="1189"/>
                  </a:cubicBezTo>
                  <a:cubicBezTo>
                    <a:pt x="438" y="1253"/>
                    <a:pt x="557" y="1357"/>
                    <a:pt x="611" y="1460"/>
                  </a:cubicBezTo>
                  <a:cubicBezTo>
                    <a:pt x="655" y="1545"/>
                    <a:pt x="843" y="1739"/>
                    <a:pt x="971" y="1824"/>
                  </a:cubicBezTo>
                  <a:cubicBezTo>
                    <a:pt x="1084" y="1801"/>
                    <a:pt x="1295" y="1532"/>
                    <a:pt x="1368" y="1411"/>
                  </a:cubicBezTo>
                  <a:cubicBezTo>
                    <a:pt x="1440" y="1283"/>
                    <a:pt x="1621" y="1176"/>
                    <a:pt x="1705" y="1067"/>
                  </a:cubicBezTo>
                  <a:cubicBezTo>
                    <a:pt x="1786" y="961"/>
                    <a:pt x="1784" y="901"/>
                    <a:pt x="1624" y="779"/>
                  </a:cubicBezTo>
                  <a:cubicBezTo>
                    <a:pt x="1466" y="656"/>
                    <a:pt x="1278" y="444"/>
                    <a:pt x="1127" y="342"/>
                  </a:cubicBezTo>
                  <a:cubicBezTo>
                    <a:pt x="1005" y="261"/>
                    <a:pt x="896" y="165"/>
                    <a:pt x="800" y="56"/>
                  </a:cubicBezTo>
                  <a:cubicBezTo>
                    <a:pt x="783" y="35"/>
                    <a:pt x="764" y="16"/>
                    <a:pt x="741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8"/>
            <p:cNvSpPr/>
            <p:nvPr/>
          </p:nvSpPr>
          <p:spPr>
            <a:xfrm>
              <a:off x="6113858" y="4302075"/>
              <a:ext cx="4057" cy="304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8"/>
            <p:cNvSpPr/>
            <p:nvPr/>
          </p:nvSpPr>
          <p:spPr>
            <a:xfrm>
              <a:off x="6108787" y="4297004"/>
              <a:ext cx="4057" cy="4733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11" y="13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6104393" y="4293285"/>
              <a:ext cx="4057" cy="4057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6101012" y="4289228"/>
              <a:ext cx="3042" cy="304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6095941" y="4284157"/>
              <a:ext cx="3718" cy="37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6092899" y="4281114"/>
              <a:ext cx="2366" cy="270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lnTo>
                    <a:pt x="1" y="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6131774" y="4318641"/>
              <a:ext cx="9127" cy="7438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1" y="1"/>
                  </a:moveTo>
                  <a:lnTo>
                    <a:pt x="26" y="22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6141240" y="4326417"/>
              <a:ext cx="4057" cy="4057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6167269" y="3990703"/>
              <a:ext cx="405992" cy="374255"/>
            </a:xfrm>
            <a:custGeom>
              <a:avLst/>
              <a:gdLst/>
              <a:ahLst/>
              <a:cxnLst/>
              <a:rect l="l" t="t" r="r" b="b"/>
              <a:pathLst>
                <a:path w="1201" h="1107" extrusionOk="0">
                  <a:moveTo>
                    <a:pt x="1184" y="0"/>
                  </a:moveTo>
                  <a:lnTo>
                    <a:pt x="1184" y="0"/>
                  </a:lnTo>
                  <a:cubicBezTo>
                    <a:pt x="1165" y="7"/>
                    <a:pt x="1145" y="15"/>
                    <a:pt x="1131" y="30"/>
                  </a:cubicBezTo>
                  <a:cubicBezTo>
                    <a:pt x="1084" y="75"/>
                    <a:pt x="1043" y="100"/>
                    <a:pt x="913" y="117"/>
                  </a:cubicBezTo>
                  <a:cubicBezTo>
                    <a:pt x="870" y="122"/>
                    <a:pt x="830" y="132"/>
                    <a:pt x="791" y="152"/>
                  </a:cubicBezTo>
                  <a:cubicBezTo>
                    <a:pt x="811" y="201"/>
                    <a:pt x="791" y="245"/>
                    <a:pt x="747" y="305"/>
                  </a:cubicBezTo>
                  <a:cubicBezTo>
                    <a:pt x="663" y="412"/>
                    <a:pt x="482" y="521"/>
                    <a:pt x="410" y="649"/>
                  </a:cubicBezTo>
                  <a:cubicBezTo>
                    <a:pt x="337" y="772"/>
                    <a:pt x="126" y="1041"/>
                    <a:pt x="13" y="1062"/>
                  </a:cubicBezTo>
                  <a:lnTo>
                    <a:pt x="0" y="1054"/>
                  </a:lnTo>
                  <a:lnTo>
                    <a:pt x="0" y="1054"/>
                  </a:lnTo>
                  <a:cubicBezTo>
                    <a:pt x="24" y="1071"/>
                    <a:pt x="49" y="1086"/>
                    <a:pt x="77" y="1096"/>
                  </a:cubicBezTo>
                  <a:cubicBezTo>
                    <a:pt x="97" y="1103"/>
                    <a:pt x="115" y="1106"/>
                    <a:pt x="132" y="1106"/>
                  </a:cubicBezTo>
                  <a:cubicBezTo>
                    <a:pt x="215" y="1106"/>
                    <a:pt x="265" y="1034"/>
                    <a:pt x="369" y="990"/>
                  </a:cubicBezTo>
                  <a:cubicBezTo>
                    <a:pt x="495" y="936"/>
                    <a:pt x="550" y="889"/>
                    <a:pt x="693" y="693"/>
                  </a:cubicBezTo>
                  <a:cubicBezTo>
                    <a:pt x="834" y="495"/>
                    <a:pt x="858" y="433"/>
                    <a:pt x="1037" y="256"/>
                  </a:cubicBezTo>
                  <a:cubicBezTo>
                    <a:pt x="1158" y="139"/>
                    <a:pt x="1201" y="62"/>
                    <a:pt x="1184" y="0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6145634" y="4330136"/>
              <a:ext cx="8789" cy="7438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0" y="1"/>
                  </a:moveTo>
                  <a:lnTo>
                    <a:pt x="26" y="22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6127380" y="4314922"/>
              <a:ext cx="4057" cy="4057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6154085" y="4337573"/>
              <a:ext cx="13522" cy="9466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1"/>
                    <a:pt x="26" y="19"/>
                    <a:pt x="39" y="28"/>
                  </a:cubicBezTo>
                  <a:cubicBezTo>
                    <a:pt x="29" y="19"/>
                    <a:pt x="14" y="11"/>
                    <a:pt x="1" y="0"/>
                  </a:cubicBez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6117576" y="4306470"/>
              <a:ext cx="8789" cy="8114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6" y="2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6107435" y="4295652"/>
              <a:ext cx="16226" cy="16904"/>
            </a:xfrm>
            <a:custGeom>
              <a:avLst/>
              <a:gdLst/>
              <a:ahLst/>
              <a:cxnLst/>
              <a:rect l="l" t="t" r="r" b="b"/>
              <a:pathLst>
                <a:path w="48" h="50" extrusionOk="0">
                  <a:moveTo>
                    <a:pt x="39" y="0"/>
                  </a:moveTo>
                  <a:lnTo>
                    <a:pt x="0" y="39"/>
                  </a:lnTo>
                  <a:lnTo>
                    <a:pt x="11" y="49"/>
                  </a:lnTo>
                  <a:lnTo>
                    <a:pt x="47" y="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6102364" y="4290580"/>
              <a:ext cx="16902" cy="1758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9" y="0"/>
                  </a:moveTo>
                  <a:lnTo>
                    <a:pt x="0" y="39"/>
                  </a:lnTo>
                  <a:lnTo>
                    <a:pt x="13" y="52"/>
                  </a:lnTo>
                  <a:lnTo>
                    <a:pt x="49" y="1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6098646" y="4286861"/>
              <a:ext cx="16226" cy="16904"/>
            </a:xfrm>
            <a:custGeom>
              <a:avLst/>
              <a:gdLst/>
              <a:ahLst/>
              <a:cxnLst/>
              <a:rect l="l" t="t" r="r" b="b"/>
              <a:pathLst>
                <a:path w="48" h="50" extrusionOk="0">
                  <a:moveTo>
                    <a:pt x="37" y="1"/>
                  </a:moveTo>
                  <a:lnTo>
                    <a:pt x="1" y="39"/>
                  </a:lnTo>
                  <a:lnTo>
                    <a:pt x="11" y="50"/>
                  </a:lnTo>
                  <a:lnTo>
                    <a:pt x="48" y="1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6094251" y="4282466"/>
              <a:ext cx="15550" cy="16228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37" y="1"/>
                  </a:moveTo>
                  <a:lnTo>
                    <a:pt x="1" y="39"/>
                  </a:lnTo>
                  <a:lnTo>
                    <a:pt x="9" y="48"/>
                  </a:lnTo>
                  <a:lnTo>
                    <a:pt x="46" y="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6089181" y="4277395"/>
              <a:ext cx="16902" cy="17242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9" y="1"/>
                  </a:moveTo>
                  <a:lnTo>
                    <a:pt x="1" y="39"/>
                  </a:lnTo>
                  <a:lnTo>
                    <a:pt x="12" y="50"/>
                  </a:lnTo>
                  <a:lnTo>
                    <a:pt x="50" y="12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6086476" y="4274691"/>
              <a:ext cx="15550" cy="14876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39" y="0"/>
                  </a:moveTo>
                  <a:lnTo>
                    <a:pt x="0" y="37"/>
                  </a:lnTo>
                  <a:lnTo>
                    <a:pt x="5" y="43"/>
                  </a:lnTo>
                  <a:lnTo>
                    <a:pt x="45" y="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6125351" y="4312217"/>
              <a:ext cx="21297" cy="21299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37" y="0"/>
                  </a:moveTo>
                  <a:lnTo>
                    <a:pt x="1" y="39"/>
                  </a:lnTo>
                  <a:lnTo>
                    <a:pt x="28" y="62"/>
                  </a:lnTo>
                  <a:lnTo>
                    <a:pt x="62" y="2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6135493" y="4319993"/>
              <a:ext cx="15550" cy="17580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35" y="1"/>
                  </a:moveTo>
                  <a:lnTo>
                    <a:pt x="0" y="41"/>
                  </a:lnTo>
                  <a:lnTo>
                    <a:pt x="11" y="52"/>
                  </a:lnTo>
                  <a:lnTo>
                    <a:pt x="45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6139887" y="4323036"/>
              <a:ext cx="19607" cy="2197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2" y="0"/>
                  </a:moveTo>
                  <a:lnTo>
                    <a:pt x="0" y="43"/>
                  </a:lnTo>
                  <a:lnTo>
                    <a:pt x="26" y="64"/>
                  </a:lnTo>
                  <a:lnTo>
                    <a:pt x="58" y="22"/>
                  </a:lnTo>
                  <a:cubicBezTo>
                    <a:pt x="49" y="15"/>
                    <a:pt x="41" y="9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6120957" y="4307822"/>
              <a:ext cx="16226" cy="17580"/>
            </a:xfrm>
            <a:custGeom>
              <a:avLst/>
              <a:gdLst/>
              <a:ahLst/>
              <a:cxnLst/>
              <a:rect l="l" t="t" r="r" b="b"/>
              <a:pathLst>
                <a:path w="48" h="52" extrusionOk="0">
                  <a:moveTo>
                    <a:pt x="37" y="1"/>
                  </a:moveTo>
                  <a:lnTo>
                    <a:pt x="1" y="41"/>
                  </a:lnTo>
                  <a:lnTo>
                    <a:pt x="11" y="52"/>
                  </a:lnTo>
                  <a:lnTo>
                    <a:pt x="48" y="1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6149015" y="4330812"/>
              <a:ext cx="23663" cy="24342"/>
            </a:xfrm>
            <a:custGeom>
              <a:avLst/>
              <a:gdLst/>
              <a:ahLst/>
              <a:cxnLst/>
              <a:rect l="l" t="t" r="r" b="b"/>
              <a:pathLst>
                <a:path w="70" h="72" extrusionOk="0">
                  <a:moveTo>
                    <a:pt x="33" y="1"/>
                  </a:moveTo>
                  <a:lnTo>
                    <a:pt x="1" y="41"/>
                  </a:lnTo>
                  <a:cubicBezTo>
                    <a:pt x="14" y="52"/>
                    <a:pt x="26" y="60"/>
                    <a:pt x="39" y="71"/>
                  </a:cubicBezTo>
                  <a:lnTo>
                    <a:pt x="69" y="26"/>
                  </a:lnTo>
                  <a:cubicBezTo>
                    <a:pt x="58" y="18"/>
                    <a:pt x="46" y="9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6111830" y="4300047"/>
              <a:ext cx="20959" cy="20961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6" y="0"/>
                  </a:moveTo>
                  <a:lnTo>
                    <a:pt x="0" y="38"/>
                  </a:lnTo>
                  <a:lnTo>
                    <a:pt x="26" y="62"/>
                  </a:lnTo>
                  <a:lnTo>
                    <a:pt x="62" y="2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3" name="Google Shape;3703;p38"/>
          <p:cNvGrpSpPr/>
          <p:nvPr/>
        </p:nvGrpSpPr>
        <p:grpSpPr>
          <a:xfrm>
            <a:off x="5023296" y="3634705"/>
            <a:ext cx="508082" cy="337742"/>
            <a:chOff x="4911421" y="3634705"/>
            <a:chExt cx="508082" cy="337742"/>
          </a:xfrm>
        </p:grpSpPr>
        <p:sp>
          <p:nvSpPr>
            <p:cNvPr id="3704" name="Google Shape;3704;p38"/>
            <p:cNvSpPr/>
            <p:nvPr/>
          </p:nvSpPr>
          <p:spPr>
            <a:xfrm>
              <a:off x="4925619" y="3669527"/>
              <a:ext cx="493884" cy="302920"/>
            </a:xfrm>
            <a:custGeom>
              <a:avLst/>
              <a:gdLst/>
              <a:ahLst/>
              <a:cxnLst/>
              <a:rect l="l" t="t" r="r" b="b"/>
              <a:pathLst>
                <a:path w="1461" h="896" extrusionOk="0">
                  <a:moveTo>
                    <a:pt x="106" y="1"/>
                  </a:moveTo>
                  <a:cubicBezTo>
                    <a:pt x="71" y="1"/>
                    <a:pt x="36" y="2"/>
                    <a:pt x="1" y="5"/>
                  </a:cubicBezTo>
                  <a:cubicBezTo>
                    <a:pt x="12" y="5"/>
                    <a:pt x="24" y="5"/>
                    <a:pt x="36" y="5"/>
                  </a:cubicBezTo>
                  <a:cubicBezTo>
                    <a:pt x="94" y="5"/>
                    <a:pt x="153" y="9"/>
                    <a:pt x="210" y="18"/>
                  </a:cubicBezTo>
                  <a:cubicBezTo>
                    <a:pt x="278" y="31"/>
                    <a:pt x="346" y="48"/>
                    <a:pt x="412" y="72"/>
                  </a:cubicBezTo>
                  <a:cubicBezTo>
                    <a:pt x="476" y="95"/>
                    <a:pt x="540" y="125"/>
                    <a:pt x="602" y="157"/>
                  </a:cubicBezTo>
                  <a:cubicBezTo>
                    <a:pt x="662" y="191"/>
                    <a:pt x="722" y="227"/>
                    <a:pt x="777" y="268"/>
                  </a:cubicBezTo>
                  <a:cubicBezTo>
                    <a:pt x="890" y="351"/>
                    <a:pt x="992" y="443"/>
                    <a:pt x="1086" y="545"/>
                  </a:cubicBezTo>
                  <a:cubicBezTo>
                    <a:pt x="1180" y="645"/>
                    <a:pt x="1265" y="754"/>
                    <a:pt x="1340" y="869"/>
                  </a:cubicBezTo>
                  <a:lnTo>
                    <a:pt x="1342" y="871"/>
                  </a:lnTo>
                  <a:lnTo>
                    <a:pt x="1344" y="873"/>
                  </a:lnTo>
                  <a:cubicBezTo>
                    <a:pt x="1356" y="889"/>
                    <a:pt x="1370" y="896"/>
                    <a:pt x="1385" y="896"/>
                  </a:cubicBezTo>
                  <a:cubicBezTo>
                    <a:pt x="1423" y="896"/>
                    <a:pt x="1460" y="851"/>
                    <a:pt x="1430" y="809"/>
                  </a:cubicBezTo>
                  <a:cubicBezTo>
                    <a:pt x="1344" y="694"/>
                    <a:pt x="1248" y="586"/>
                    <a:pt x="1142" y="487"/>
                  </a:cubicBezTo>
                  <a:cubicBezTo>
                    <a:pt x="1039" y="389"/>
                    <a:pt x="926" y="300"/>
                    <a:pt x="807" y="223"/>
                  </a:cubicBezTo>
                  <a:cubicBezTo>
                    <a:pt x="747" y="185"/>
                    <a:pt x="683" y="150"/>
                    <a:pt x="619" y="121"/>
                  </a:cubicBezTo>
                  <a:cubicBezTo>
                    <a:pt x="555" y="91"/>
                    <a:pt x="489" y="65"/>
                    <a:pt x="421" y="46"/>
                  </a:cubicBezTo>
                  <a:cubicBezTo>
                    <a:pt x="353" y="27"/>
                    <a:pt x="282" y="12"/>
                    <a:pt x="212" y="5"/>
                  </a:cubicBezTo>
                  <a:cubicBezTo>
                    <a:pt x="177" y="2"/>
                    <a:pt x="141" y="1"/>
                    <a:pt x="106" y="1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4911421" y="3634705"/>
              <a:ext cx="72342" cy="89591"/>
            </a:xfrm>
            <a:custGeom>
              <a:avLst/>
              <a:gdLst/>
              <a:ahLst/>
              <a:cxnLst/>
              <a:rect l="l" t="t" r="r" b="b"/>
              <a:pathLst>
                <a:path w="214" h="265" extrusionOk="0">
                  <a:moveTo>
                    <a:pt x="162" y="0"/>
                  </a:moveTo>
                  <a:cubicBezTo>
                    <a:pt x="158" y="0"/>
                    <a:pt x="154" y="1"/>
                    <a:pt x="149" y="4"/>
                  </a:cubicBezTo>
                  <a:lnTo>
                    <a:pt x="15" y="81"/>
                  </a:lnTo>
                  <a:cubicBezTo>
                    <a:pt x="6" y="85"/>
                    <a:pt x="2" y="91"/>
                    <a:pt x="0" y="100"/>
                  </a:cubicBezTo>
                  <a:cubicBezTo>
                    <a:pt x="0" y="108"/>
                    <a:pt x="2" y="117"/>
                    <a:pt x="9" y="123"/>
                  </a:cubicBezTo>
                  <a:lnTo>
                    <a:pt x="160" y="256"/>
                  </a:lnTo>
                  <a:cubicBezTo>
                    <a:pt x="164" y="260"/>
                    <a:pt x="171" y="262"/>
                    <a:pt x="177" y="264"/>
                  </a:cubicBezTo>
                  <a:lnTo>
                    <a:pt x="177" y="262"/>
                  </a:lnTo>
                  <a:cubicBezTo>
                    <a:pt x="203" y="262"/>
                    <a:pt x="213" y="232"/>
                    <a:pt x="194" y="215"/>
                  </a:cubicBezTo>
                  <a:lnTo>
                    <a:pt x="73" y="108"/>
                  </a:lnTo>
                  <a:lnTo>
                    <a:pt x="175" y="51"/>
                  </a:lnTo>
                  <a:cubicBezTo>
                    <a:pt x="202" y="36"/>
                    <a:pt x="186" y="0"/>
                    <a:pt x="162" y="0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6" name="Google Shape;3706;p38"/>
          <p:cNvGrpSpPr/>
          <p:nvPr/>
        </p:nvGrpSpPr>
        <p:grpSpPr>
          <a:xfrm>
            <a:off x="3403501" y="3235433"/>
            <a:ext cx="561831" cy="337742"/>
            <a:chOff x="3596426" y="3235433"/>
            <a:chExt cx="561831" cy="337742"/>
          </a:xfrm>
        </p:grpSpPr>
        <p:sp>
          <p:nvSpPr>
            <p:cNvPr id="3707" name="Google Shape;3707;p38"/>
            <p:cNvSpPr/>
            <p:nvPr/>
          </p:nvSpPr>
          <p:spPr>
            <a:xfrm>
              <a:off x="3596426" y="3277693"/>
              <a:ext cx="543914" cy="295482"/>
            </a:xfrm>
            <a:custGeom>
              <a:avLst/>
              <a:gdLst/>
              <a:ahLst/>
              <a:cxnLst/>
              <a:rect l="l" t="t" r="r" b="b"/>
              <a:pathLst>
                <a:path w="1609" h="874" extrusionOk="0">
                  <a:moveTo>
                    <a:pt x="1386" y="1"/>
                  </a:moveTo>
                  <a:cubicBezTo>
                    <a:pt x="1306" y="1"/>
                    <a:pt x="1226" y="8"/>
                    <a:pt x="1147" y="24"/>
                  </a:cubicBezTo>
                  <a:cubicBezTo>
                    <a:pt x="994" y="53"/>
                    <a:pt x="845" y="105"/>
                    <a:pt x="708" y="177"/>
                  </a:cubicBezTo>
                  <a:cubicBezTo>
                    <a:pt x="569" y="250"/>
                    <a:pt x="437" y="337"/>
                    <a:pt x="318" y="439"/>
                  </a:cubicBezTo>
                  <a:cubicBezTo>
                    <a:pt x="258" y="488"/>
                    <a:pt x="201" y="542"/>
                    <a:pt x="147" y="599"/>
                  </a:cubicBezTo>
                  <a:cubicBezTo>
                    <a:pt x="119" y="627"/>
                    <a:pt x="94" y="657"/>
                    <a:pt x="66" y="689"/>
                  </a:cubicBezTo>
                  <a:cubicBezTo>
                    <a:pt x="55" y="704"/>
                    <a:pt x="43" y="721"/>
                    <a:pt x="30" y="738"/>
                  </a:cubicBezTo>
                  <a:cubicBezTo>
                    <a:pt x="24" y="746"/>
                    <a:pt x="17" y="757"/>
                    <a:pt x="13" y="768"/>
                  </a:cubicBezTo>
                  <a:cubicBezTo>
                    <a:pt x="11" y="770"/>
                    <a:pt x="11" y="772"/>
                    <a:pt x="9" y="776"/>
                  </a:cubicBezTo>
                  <a:cubicBezTo>
                    <a:pt x="6" y="778"/>
                    <a:pt x="6" y="783"/>
                    <a:pt x="4" y="787"/>
                  </a:cubicBezTo>
                  <a:cubicBezTo>
                    <a:pt x="2" y="789"/>
                    <a:pt x="2" y="791"/>
                    <a:pt x="2" y="793"/>
                  </a:cubicBezTo>
                  <a:cubicBezTo>
                    <a:pt x="0" y="796"/>
                    <a:pt x="0" y="800"/>
                    <a:pt x="0" y="802"/>
                  </a:cubicBezTo>
                  <a:cubicBezTo>
                    <a:pt x="0" y="804"/>
                    <a:pt x="0" y="808"/>
                    <a:pt x="0" y="810"/>
                  </a:cubicBezTo>
                  <a:lnTo>
                    <a:pt x="0" y="819"/>
                  </a:lnTo>
                  <a:lnTo>
                    <a:pt x="0" y="823"/>
                  </a:lnTo>
                  <a:cubicBezTo>
                    <a:pt x="0" y="827"/>
                    <a:pt x="2" y="830"/>
                    <a:pt x="2" y="834"/>
                  </a:cubicBezTo>
                  <a:cubicBezTo>
                    <a:pt x="4" y="840"/>
                    <a:pt x="9" y="847"/>
                    <a:pt x="13" y="853"/>
                  </a:cubicBezTo>
                  <a:cubicBezTo>
                    <a:pt x="25" y="867"/>
                    <a:pt x="39" y="873"/>
                    <a:pt x="53" y="873"/>
                  </a:cubicBezTo>
                  <a:cubicBezTo>
                    <a:pt x="84" y="873"/>
                    <a:pt x="112" y="845"/>
                    <a:pt x="109" y="814"/>
                  </a:cubicBezTo>
                  <a:lnTo>
                    <a:pt x="109" y="814"/>
                  </a:lnTo>
                  <a:cubicBezTo>
                    <a:pt x="111" y="808"/>
                    <a:pt x="115" y="802"/>
                    <a:pt x="119" y="796"/>
                  </a:cubicBezTo>
                  <a:cubicBezTo>
                    <a:pt x="128" y="781"/>
                    <a:pt x="139" y="766"/>
                    <a:pt x="147" y="751"/>
                  </a:cubicBezTo>
                  <a:cubicBezTo>
                    <a:pt x="169" y="721"/>
                    <a:pt x="192" y="691"/>
                    <a:pt x="215" y="661"/>
                  </a:cubicBezTo>
                  <a:cubicBezTo>
                    <a:pt x="264" y="604"/>
                    <a:pt x="318" y="550"/>
                    <a:pt x="371" y="499"/>
                  </a:cubicBezTo>
                  <a:cubicBezTo>
                    <a:pt x="482" y="395"/>
                    <a:pt x="604" y="303"/>
                    <a:pt x="734" y="224"/>
                  </a:cubicBezTo>
                  <a:cubicBezTo>
                    <a:pt x="864" y="147"/>
                    <a:pt x="1005" y="87"/>
                    <a:pt x="1152" y="49"/>
                  </a:cubicBezTo>
                  <a:cubicBezTo>
                    <a:pt x="1254" y="24"/>
                    <a:pt x="1359" y="11"/>
                    <a:pt x="1465" y="11"/>
                  </a:cubicBezTo>
                  <a:cubicBezTo>
                    <a:pt x="1512" y="11"/>
                    <a:pt x="1560" y="14"/>
                    <a:pt x="1608" y="19"/>
                  </a:cubicBezTo>
                  <a:cubicBezTo>
                    <a:pt x="1534" y="7"/>
                    <a:pt x="1460" y="1"/>
                    <a:pt x="1386" y="1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4078140" y="3235433"/>
              <a:ext cx="80117" cy="87901"/>
            </a:xfrm>
            <a:custGeom>
              <a:avLst/>
              <a:gdLst/>
              <a:ahLst/>
              <a:cxnLst/>
              <a:rect l="l" t="t" r="r" b="b"/>
              <a:pathLst>
                <a:path w="237" h="260" extrusionOk="0">
                  <a:moveTo>
                    <a:pt x="40" y="1"/>
                  </a:moveTo>
                  <a:cubicBezTo>
                    <a:pt x="17" y="1"/>
                    <a:pt x="0" y="34"/>
                    <a:pt x="25" y="50"/>
                  </a:cubicBezTo>
                  <a:lnTo>
                    <a:pt x="162" y="140"/>
                  </a:lnTo>
                  <a:lnTo>
                    <a:pt x="68" y="210"/>
                  </a:lnTo>
                  <a:cubicBezTo>
                    <a:pt x="55" y="219"/>
                    <a:pt x="53" y="236"/>
                    <a:pt x="64" y="249"/>
                  </a:cubicBezTo>
                  <a:cubicBezTo>
                    <a:pt x="68" y="255"/>
                    <a:pt x="76" y="259"/>
                    <a:pt x="85" y="259"/>
                  </a:cubicBezTo>
                  <a:cubicBezTo>
                    <a:pt x="89" y="259"/>
                    <a:pt x="94" y="257"/>
                    <a:pt x="100" y="253"/>
                  </a:cubicBezTo>
                  <a:lnTo>
                    <a:pt x="221" y="159"/>
                  </a:lnTo>
                  <a:cubicBezTo>
                    <a:pt x="236" y="149"/>
                    <a:pt x="236" y="127"/>
                    <a:pt x="221" y="117"/>
                  </a:cubicBezTo>
                  <a:lnTo>
                    <a:pt x="55" y="6"/>
                  </a:lnTo>
                  <a:cubicBezTo>
                    <a:pt x="50" y="2"/>
                    <a:pt x="45" y="1"/>
                    <a:pt x="40" y="1"/>
                  </a:cubicBezTo>
                  <a:close/>
                </a:path>
              </a:pathLst>
            </a:custGeom>
            <a:solidFill>
              <a:srgbClr val="5E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9" name="Google Shape;3709;p38"/>
          <p:cNvGrpSpPr/>
          <p:nvPr/>
        </p:nvGrpSpPr>
        <p:grpSpPr>
          <a:xfrm>
            <a:off x="2441217" y="3277846"/>
            <a:ext cx="596205" cy="1350524"/>
            <a:chOff x="2866598" y="3172888"/>
            <a:chExt cx="688936" cy="1560577"/>
          </a:xfrm>
        </p:grpSpPr>
        <p:sp>
          <p:nvSpPr>
            <p:cNvPr id="3710" name="Google Shape;3710;p38"/>
            <p:cNvSpPr/>
            <p:nvPr/>
          </p:nvSpPr>
          <p:spPr>
            <a:xfrm>
              <a:off x="2866598" y="3343280"/>
              <a:ext cx="688936" cy="1390185"/>
            </a:xfrm>
            <a:custGeom>
              <a:avLst/>
              <a:gdLst/>
              <a:ahLst/>
              <a:cxnLst/>
              <a:rect l="l" t="t" r="r" b="b"/>
              <a:pathLst>
                <a:path w="2038" h="4112" extrusionOk="0">
                  <a:moveTo>
                    <a:pt x="749" y="0"/>
                  </a:moveTo>
                  <a:lnTo>
                    <a:pt x="532" y="53"/>
                  </a:lnTo>
                  <a:lnTo>
                    <a:pt x="314" y="105"/>
                  </a:lnTo>
                  <a:lnTo>
                    <a:pt x="410" y="894"/>
                  </a:lnTo>
                  <a:cubicBezTo>
                    <a:pt x="1" y="1111"/>
                    <a:pt x="84" y="1465"/>
                    <a:pt x="84" y="1465"/>
                  </a:cubicBezTo>
                  <a:lnTo>
                    <a:pt x="867" y="4061"/>
                  </a:lnTo>
                  <a:cubicBezTo>
                    <a:pt x="876" y="4091"/>
                    <a:pt x="903" y="4112"/>
                    <a:pt x="935" y="4112"/>
                  </a:cubicBezTo>
                  <a:cubicBezTo>
                    <a:pt x="941" y="4112"/>
                    <a:pt x="946" y="4111"/>
                    <a:pt x="952" y="4110"/>
                  </a:cubicBezTo>
                  <a:lnTo>
                    <a:pt x="1976" y="3867"/>
                  </a:lnTo>
                  <a:cubicBezTo>
                    <a:pt x="2014" y="3858"/>
                    <a:pt x="2038" y="3822"/>
                    <a:pt x="2029" y="3785"/>
                  </a:cubicBezTo>
                  <a:lnTo>
                    <a:pt x="1566" y="1115"/>
                  </a:lnTo>
                  <a:cubicBezTo>
                    <a:pt x="1566" y="1115"/>
                    <a:pt x="1481" y="761"/>
                    <a:pt x="1018" y="749"/>
                  </a:cubicBezTo>
                  <a:lnTo>
                    <a:pt x="749" y="0"/>
                  </a:ln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2866598" y="3458565"/>
              <a:ext cx="688936" cy="1274900"/>
            </a:xfrm>
            <a:custGeom>
              <a:avLst/>
              <a:gdLst/>
              <a:ahLst/>
              <a:cxnLst/>
              <a:rect l="l" t="t" r="r" b="b"/>
              <a:pathLst>
                <a:path w="2038" h="3771" extrusionOk="0">
                  <a:moveTo>
                    <a:pt x="873" y="0"/>
                  </a:moveTo>
                  <a:lnTo>
                    <a:pt x="357" y="122"/>
                  </a:lnTo>
                  <a:lnTo>
                    <a:pt x="410" y="553"/>
                  </a:lnTo>
                  <a:cubicBezTo>
                    <a:pt x="1" y="770"/>
                    <a:pt x="84" y="1124"/>
                    <a:pt x="84" y="1124"/>
                  </a:cubicBezTo>
                  <a:lnTo>
                    <a:pt x="867" y="3720"/>
                  </a:lnTo>
                  <a:cubicBezTo>
                    <a:pt x="876" y="3750"/>
                    <a:pt x="903" y="3771"/>
                    <a:pt x="935" y="3771"/>
                  </a:cubicBezTo>
                  <a:cubicBezTo>
                    <a:pt x="941" y="3771"/>
                    <a:pt x="946" y="3770"/>
                    <a:pt x="952" y="3769"/>
                  </a:cubicBezTo>
                  <a:lnTo>
                    <a:pt x="1976" y="3526"/>
                  </a:lnTo>
                  <a:cubicBezTo>
                    <a:pt x="2014" y="3517"/>
                    <a:pt x="2038" y="3481"/>
                    <a:pt x="2029" y="3444"/>
                  </a:cubicBezTo>
                  <a:lnTo>
                    <a:pt x="1566" y="774"/>
                  </a:lnTo>
                  <a:cubicBezTo>
                    <a:pt x="1566" y="774"/>
                    <a:pt x="1481" y="420"/>
                    <a:pt x="1018" y="408"/>
                  </a:cubicBezTo>
                  <a:lnTo>
                    <a:pt x="873" y="0"/>
                  </a:ln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3007224" y="3985632"/>
              <a:ext cx="429993" cy="233951"/>
            </a:xfrm>
            <a:custGeom>
              <a:avLst/>
              <a:gdLst/>
              <a:ahLst/>
              <a:cxnLst/>
              <a:rect l="l" t="t" r="r" b="b"/>
              <a:pathLst>
                <a:path w="1272" h="692" extrusionOk="0">
                  <a:moveTo>
                    <a:pt x="810" y="0"/>
                  </a:moveTo>
                  <a:cubicBezTo>
                    <a:pt x="732" y="0"/>
                    <a:pt x="648" y="10"/>
                    <a:pt x="562" y="30"/>
                  </a:cubicBezTo>
                  <a:cubicBezTo>
                    <a:pt x="233" y="109"/>
                    <a:pt x="1" y="312"/>
                    <a:pt x="41" y="486"/>
                  </a:cubicBezTo>
                  <a:cubicBezTo>
                    <a:pt x="73" y="615"/>
                    <a:pt x="243" y="691"/>
                    <a:pt x="463" y="691"/>
                  </a:cubicBezTo>
                  <a:cubicBezTo>
                    <a:pt x="541" y="691"/>
                    <a:pt x="625" y="682"/>
                    <a:pt x="711" y="661"/>
                  </a:cubicBezTo>
                  <a:cubicBezTo>
                    <a:pt x="1039" y="582"/>
                    <a:pt x="1272" y="378"/>
                    <a:pt x="1231" y="205"/>
                  </a:cubicBezTo>
                  <a:cubicBezTo>
                    <a:pt x="1200" y="76"/>
                    <a:pt x="1029" y="0"/>
                    <a:pt x="810" y="0"/>
                  </a:cubicBez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2946714" y="3172888"/>
              <a:ext cx="173417" cy="205891"/>
            </a:xfrm>
            <a:custGeom>
              <a:avLst/>
              <a:gdLst/>
              <a:ahLst/>
              <a:cxnLst/>
              <a:rect l="l" t="t" r="r" b="b"/>
              <a:pathLst>
                <a:path w="513" h="609" extrusionOk="0">
                  <a:moveTo>
                    <a:pt x="342" y="1"/>
                  </a:moveTo>
                  <a:lnTo>
                    <a:pt x="1" y="82"/>
                  </a:lnTo>
                  <a:lnTo>
                    <a:pt x="77" y="609"/>
                  </a:lnTo>
                  <a:lnTo>
                    <a:pt x="512" y="50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4" name="Google Shape;3714;p38"/>
          <p:cNvSpPr txBox="1"/>
          <p:nvPr/>
        </p:nvSpPr>
        <p:spPr>
          <a:xfrm>
            <a:off x="6888450" y="1885251"/>
            <a:ext cx="1846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very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15" name="Google Shape;3715;p38"/>
          <p:cNvSpPr txBox="1"/>
          <p:nvPr/>
        </p:nvSpPr>
        <p:spPr>
          <a:xfrm>
            <a:off x="6888450" y="1541288"/>
            <a:ext cx="1846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16" name="Google Shape;3716;p38"/>
          <p:cNvSpPr txBox="1"/>
          <p:nvPr/>
        </p:nvSpPr>
        <p:spPr>
          <a:xfrm>
            <a:off x="409000" y="1885251"/>
            <a:ext cx="1846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Jupiter is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17" name="Google Shape;3717;p38"/>
          <p:cNvSpPr txBox="1"/>
          <p:nvPr/>
        </p:nvSpPr>
        <p:spPr>
          <a:xfrm>
            <a:off x="409000" y="1539950"/>
            <a:ext cx="1846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18" name="Google Shape;3718;p38"/>
          <p:cNvSpPr txBox="1"/>
          <p:nvPr/>
        </p:nvSpPr>
        <p:spPr>
          <a:xfrm>
            <a:off x="409000" y="3818525"/>
            <a:ext cx="1846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19" name="Google Shape;3719;p38"/>
          <p:cNvSpPr txBox="1"/>
          <p:nvPr/>
        </p:nvSpPr>
        <p:spPr>
          <a:xfrm>
            <a:off x="409000" y="3470839"/>
            <a:ext cx="1846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20" name="Google Shape;3720;p38"/>
          <p:cNvSpPr txBox="1"/>
          <p:nvPr/>
        </p:nvSpPr>
        <p:spPr>
          <a:xfrm>
            <a:off x="6888450" y="3818525"/>
            <a:ext cx="1846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fourth-largest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21" name="Google Shape;3721;p38"/>
          <p:cNvSpPr txBox="1"/>
          <p:nvPr/>
        </p:nvSpPr>
        <p:spPr>
          <a:xfrm>
            <a:off x="6888450" y="3470839"/>
            <a:ext cx="1846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4747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rgbClr val="74747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" name="Google Shape;3726;p39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3727" name="Google Shape;3727;p39"/>
          <p:cNvGrpSpPr/>
          <p:nvPr/>
        </p:nvGrpSpPr>
        <p:grpSpPr>
          <a:xfrm>
            <a:off x="1492243" y="2729206"/>
            <a:ext cx="515508" cy="426127"/>
            <a:chOff x="2575305" y="2729206"/>
            <a:chExt cx="515508" cy="426127"/>
          </a:xfrm>
        </p:grpSpPr>
        <p:sp>
          <p:nvSpPr>
            <p:cNvPr id="3728" name="Google Shape;3728;p39"/>
            <p:cNvSpPr/>
            <p:nvPr/>
          </p:nvSpPr>
          <p:spPr>
            <a:xfrm>
              <a:off x="2575305" y="2729206"/>
              <a:ext cx="424722" cy="426127"/>
            </a:xfrm>
            <a:custGeom>
              <a:avLst/>
              <a:gdLst/>
              <a:ahLst/>
              <a:cxnLst/>
              <a:rect l="l" t="t" r="r" b="b"/>
              <a:pathLst>
                <a:path w="1207" h="1211" extrusionOk="0">
                  <a:moveTo>
                    <a:pt x="810" y="1"/>
                  </a:moveTo>
                  <a:cubicBezTo>
                    <a:pt x="782" y="1"/>
                    <a:pt x="750" y="3"/>
                    <a:pt x="715" y="9"/>
                  </a:cubicBezTo>
                  <a:cubicBezTo>
                    <a:pt x="623" y="11"/>
                    <a:pt x="2" y="397"/>
                    <a:pt x="2" y="478"/>
                  </a:cubicBezTo>
                  <a:cubicBezTo>
                    <a:pt x="0" y="559"/>
                    <a:pt x="393" y="1187"/>
                    <a:pt x="472" y="1191"/>
                  </a:cubicBezTo>
                  <a:lnTo>
                    <a:pt x="719" y="1210"/>
                  </a:lnTo>
                  <a:lnTo>
                    <a:pt x="651" y="1108"/>
                  </a:lnTo>
                  <a:cubicBezTo>
                    <a:pt x="858" y="993"/>
                    <a:pt x="1161" y="786"/>
                    <a:pt x="1185" y="722"/>
                  </a:cubicBezTo>
                  <a:cubicBezTo>
                    <a:pt x="1206" y="664"/>
                    <a:pt x="1044" y="384"/>
                    <a:pt x="901" y="195"/>
                  </a:cubicBezTo>
                  <a:lnTo>
                    <a:pt x="958" y="173"/>
                  </a:lnTo>
                  <a:lnTo>
                    <a:pt x="963" y="28"/>
                  </a:lnTo>
                  <a:cubicBezTo>
                    <a:pt x="963" y="28"/>
                    <a:pt x="909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2662220" y="2739059"/>
              <a:ext cx="428593" cy="416274"/>
            </a:xfrm>
            <a:custGeom>
              <a:avLst/>
              <a:gdLst/>
              <a:ahLst/>
              <a:cxnLst/>
              <a:rect l="l" t="t" r="r" b="b"/>
              <a:pathLst>
                <a:path w="1218" h="1183" extrusionOk="0">
                  <a:moveTo>
                    <a:pt x="716" y="0"/>
                  </a:moveTo>
                  <a:cubicBezTo>
                    <a:pt x="622" y="2"/>
                    <a:pt x="5" y="388"/>
                    <a:pt x="3" y="470"/>
                  </a:cubicBezTo>
                  <a:cubicBezTo>
                    <a:pt x="1" y="551"/>
                    <a:pt x="391" y="1178"/>
                    <a:pt x="470" y="1182"/>
                  </a:cubicBezTo>
                  <a:cubicBezTo>
                    <a:pt x="471" y="1182"/>
                    <a:pt x="471" y="1182"/>
                    <a:pt x="471" y="1182"/>
                  </a:cubicBezTo>
                  <a:cubicBezTo>
                    <a:pt x="553" y="1182"/>
                    <a:pt x="1149" y="802"/>
                    <a:pt x="1183" y="713"/>
                  </a:cubicBezTo>
                  <a:cubicBezTo>
                    <a:pt x="1217" y="623"/>
                    <a:pt x="808" y="0"/>
                    <a:pt x="71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0" name="Google Shape;3730;p39"/>
          <p:cNvSpPr/>
          <p:nvPr/>
        </p:nvSpPr>
        <p:spPr>
          <a:xfrm>
            <a:off x="3797362" y="1305200"/>
            <a:ext cx="971644" cy="885130"/>
          </a:xfrm>
          <a:custGeom>
            <a:avLst/>
            <a:gdLst/>
            <a:ahLst/>
            <a:cxnLst/>
            <a:rect l="l" t="t" r="r" b="b"/>
            <a:pathLst>
              <a:path w="8603" h="7837" extrusionOk="0">
                <a:moveTo>
                  <a:pt x="4301" y="0"/>
                </a:moveTo>
                <a:cubicBezTo>
                  <a:pt x="3299" y="0"/>
                  <a:pt x="2295" y="382"/>
                  <a:pt x="1529" y="1146"/>
                </a:cubicBezTo>
                <a:cubicBezTo>
                  <a:pt x="1" y="2674"/>
                  <a:pt x="1" y="5159"/>
                  <a:pt x="1529" y="6687"/>
                </a:cubicBezTo>
                <a:cubicBezTo>
                  <a:pt x="2295" y="7453"/>
                  <a:pt x="3299" y="7837"/>
                  <a:pt x="4301" y="7837"/>
                </a:cubicBezTo>
                <a:cubicBezTo>
                  <a:pt x="5304" y="7837"/>
                  <a:pt x="6306" y="7453"/>
                  <a:pt x="7070" y="6687"/>
                </a:cubicBezTo>
                <a:cubicBezTo>
                  <a:pt x="8602" y="5159"/>
                  <a:pt x="8602" y="2674"/>
                  <a:pt x="7070" y="1146"/>
                </a:cubicBezTo>
                <a:cubicBezTo>
                  <a:pt x="6306" y="382"/>
                  <a:pt x="5304" y="0"/>
                  <a:pt x="4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grpSp>
        <p:nvGrpSpPr>
          <p:cNvPr id="3731" name="Google Shape;3731;p39"/>
          <p:cNvGrpSpPr/>
          <p:nvPr/>
        </p:nvGrpSpPr>
        <p:grpSpPr>
          <a:xfrm>
            <a:off x="3952364" y="1478948"/>
            <a:ext cx="659639" cy="537487"/>
            <a:chOff x="5746470" y="1497626"/>
            <a:chExt cx="903986" cy="736485"/>
          </a:xfrm>
        </p:grpSpPr>
        <p:sp>
          <p:nvSpPr>
            <p:cNvPr id="3732" name="Google Shape;3732;p39"/>
            <p:cNvSpPr/>
            <p:nvPr/>
          </p:nvSpPr>
          <p:spPr>
            <a:xfrm>
              <a:off x="5746470" y="1497626"/>
              <a:ext cx="903986" cy="736485"/>
            </a:xfrm>
            <a:custGeom>
              <a:avLst/>
              <a:gdLst/>
              <a:ahLst/>
              <a:cxnLst/>
              <a:rect l="l" t="t" r="r" b="b"/>
              <a:pathLst>
                <a:path w="2569" h="2093" extrusionOk="0">
                  <a:moveTo>
                    <a:pt x="578" y="1"/>
                  </a:moveTo>
                  <a:cubicBezTo>
                    <a:pt x="506" y="1"/>
                    <a:pt x="444" y="22"/>
                    <a:pt x="394" y="71"/>
                  </a:cubicBezTo>
                  <a:cubicBezTo>
                    <a:pt x="1" y="451"/>
                    <a:pt x="1252" y="1424"/>
                    <a:pt x="1646" y="1831"/>
                  </a:cubicBezTo>
                  <a:cubicBezTo>
                    <a:pt x="1851" y="2042"/>
                    <a:pt x="2023" y="2093"/>
                    <a:pt x="2142" y="2093"/>
                  </a:cubicBezTo>
                  <a:cubicBezTo>
                    <a:pt x="2251" y="2093"/>
                    <a:pt x="2314" y="2049"/>
                    <a:pt x="2314" y="2049"/>
                  </a:cubicBezTo>
                  <a:cubicBezTo>
                    <a:pt x="2453" y="1932"/>
                    <a:pt x="2568" y="1697"/>
                    <a:pt x="2263" y="1336"/>
                  </a:cubicBezTo>
                  <a:cubicBezTo>
                    <a:pt x="1997" y="1020"/>
                    <a:pt x="1070" y="1"/>
                    <a:pt x="578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6400620" y="2046911"/>
              <a:ext cx="184386" cy="174884"/>
            </a:xfrm>
            <a:custGeom>
              <a:avLst/>
              <a:gdLst/>
              <a:ahLst/>
              <a:cxnLst/>
              <a:rect l="l" t="t" r="r" b="b"/>
              <a:pathLst>
                <a:path w="524" h="497" extrusionOk="0">
                  <a:moveTo>
                    <a:pt x="11" y="1"/>
                  </a:moveTo>
                  <a:cubicBezTo>
                    <a:pt x="9" y="1"/>
                    <a:pt x="7" y="2"/>
                    <a:pt x="5" y="4"/>
                  </a:cubicBezTo>
                  <a:cubicBezTo>
                    <a:pt x="1" y="6"/>
                    <a:pt x="1" y="12"/>
                    <a:pt x="5" y="16"/>
                  </a:cubicBezTo>
                  <a:cubicBezTo>
                    <a:pt x="129" y="185"/>
                    <a:pt x="265" y="345"/>
                    <a:pt x="415" y="497"/>
                  </a:cubicBezTo>
                  <a:cubicBezTo>
                    <a:pt x="430" y="490"/>
                    <a:pt x="443" y="484"/>
                    <a:pt x="457" y="475"/>
                  </a:cubicBezTo>
                  <a:cubicBezTo>
                    <a:pt x="481" y="454"/>
                    <a:pt x="504" y="433"/>
                    <a:pt x="524" y="407"/>
                  </a:cubicBezTo>
                  <a:cubicBezTo>
                    <a:pt x="436" y="358"/>
                    <a:pt x="167" y="191"/>
                    <a:pt x="18" y="6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6324965" y="2082099"/>
              <a:ext cx="203036" cy="148493"/>
            </a:xfrm>
            <a:custGeom>
              <a:avLst/>
              <a:gdLst/>
              <a:ahLst/>
              <a:cxnLst/>
              <a:rect l="l" t="t" r="r" b="b"/>
              <a:pathLst>
                <a:path w="577" h="422" extrusionOk="0">
                  <a:moveTo>
                    <a:pt x="10" y="1"/>
                  </a:moveTo>
                  <a:cubicBezTo>
                    <a:pt x="7" y="1"/>
                    <a:pt x="4" y="2"/>
                    <a:pt x="2" y="4"/>
                  </a:cubicBezTo>
                  <a:cubicBezTo>
                    <a:pt x="0" y="6"/>
                    <a:pt x="0" y="12"/>
                    <a:pt x="2" y="15"/>
                  </a:cubicBezTo>
                  <a:cubicBezTo>
                    <a:pt x="98" y="147"/>
                    <a:pt x="203" y="269"/>
                    <a:pt x="316" y="384"/>
                  </a:cubicBezTo>
                  <a:cubicBezTo>
                    <a:pt x="372" y="409"/>
                    <a:pt x="433" y="422"/>
                    <a:pt x="494" y="422"/>
                  </a:cubicBezTo>
                  <a:cubicBezTo>
                    <a:pt x="522" y="422"/>
                    <a:pt x="549" y="419"/>
                    <a:pt x="576" y="414"/>
                  </a:cubicBezTo>
                  <a:cubicBezTo>
                    <a:pt x="487" y="360"/>
                    <a:pt x="173" y="168"/>
                    <a:pt x="17" y="4"/>
                  </a:cubicBezTo>
                  <a:cubicBezTo>
                    <a:pt x="15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6393230" y="1952959"/>
              <a:ext cx="216760" cy="221684"/>
            </a:xfrm>
            <a:custGeom>
              <a:avLst/>
              <a:gdLst/>
              <a:ahLst/>
              <a:cxnLst/>
              <a:rect l="l" t="t" r="r" b="b"/>
              <a:pathLst>
                <a:path w="616" h="630" extrusionOk="0">
                  <a:moveTo>
                    <a:pt x="12" y="1"/>
                  </a:moveTo>
                  <a:cubicBezTo>
                    <a:pt x="9" y="1"/>
                    <a:pt x="6" y="2"/>
                    <a:pt x="5" y="4"/>
                  </a:cubicBezTo>
                  <a:lnTo>
                    <a:pt x="3" y="6"/>
                  </a:lnTo>
                  <a:cubicBezTo>
                    <a:pt x="0" y="10"/>
                    <a:pt x="0" y="15"/>
                    <a:pt x="5" y="19"/>
                  </a:cubicBezTo>
                  <a:cubicBezTo>
                    <a:pt x="9" y="23"/>
                    <a:pt x="376" y="315"/>
                    <a:pt x="572" y="629"/>
                  </a:cubicBezTo>
                  <a:cubicBezTo>
                    <a:pt x="594" y="591"/>
                    <a:pt x="609" y="548"/>
                    <a:pt x="615" y="505"/>
                  </a:cubicBezTo>
                  <a:cubicBezTo>
                    <a:pt x="316" y="160"/>
                    <a:pt x="20" y="4"/>
                    <a:pt x="15" y="2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6488590" y="1976183"/>
              <a:ext cx="121399" cy="120343"/>
            </a:xfrm>
            <a:custGeom>
              <a:avLst/>
              <a:gdLst/>
              <a:ahLst/>
              <a:cxnLst/>
              <a:rect l="l" t="t" r="r" b="b"/>
              <a:pathLst>
                <a:path w="345" h="342" extrusionOk="0">
                  <a:moveTo>
                    <a:pt x="12" y="0"/>
                  </a:moveTo>
                  <a:cubicBezTo>
                    <a:pt x="10" y="0"/>
                    <a:pt x="7" y="2"/>
                    <a:pt x="5" y="4"/>
                  </a:cubicBezTo>
                  <a:cubicBezTo>
                    <a:pt x="5" y="4"/>
                    <a:pt x="5" y="4"/>
                    <a:pt x="3" y="6"/>
                  </a:cubicBezTo>
                  <a:cubicBezTo>
                    <a:pt x="0" y="10"/>
                    <a:pt x="3" y="17"/>
                    <a:pt x="7" y="19"/>
                  </a:cubicBezTo>
                  <a:cubicBezTo>
                    <a:pt x="126" y="85"/>
                    <a:pt x="261" y="237"/>
                    <a:pt x="344" y="341"/>
                  </a:cubicBezTo>
                  <a:cubicBezTo>
                    <a:pt x="336" y="271"/>
                    <a:pt x="312" y="200"/>
                    <a:pt x="276" y="138"/>
                  </a:cubicBezTo>
                  <a:cubicBezTo>
                    <a:pt x="193" y="87"/>
                    <a:pt x="105" y="40"/>
                    <a:pt x="15" y="2"/>
                  </a:cubicBezTo>
                  <a:cubicBezTo>
                    <a:pt x="15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6113836" y="1695031"/>
              <a:ext cx="26743" cy="26743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9" y="1"/>
                  </a:moveTo>
                  <a:cubicBezTo>
                    <a:pt x="18" y="1"/>
                    <a:pt x="1" y="18"/>
                    <a:pt x="1" y="39"/>
                  </a:cubicBezTo>
                  <a:cubicBezTo>
                    <a:pt x="1" y="58"/>
                    <a:pt x="18" y="75"/>
                    <a:pt x="39" y="75"/>
                  </a:cubicBezTo>
                  <a:cubicBezTo>
                    <a:pt x="60" y="75"/>
                    <a:pt x="75" y="58"/>
                    <a:pt x="75" y="39"/>
                  </a:cubicBezTo>
                  <a:cubicBezTo>
                    <a:pt x="75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6234883" y="1995537"/>
              <a:ext cx="30966" cy="26743"/>
            </a:xfrm>
            <a:custGeom>
              <a:avLst/>
              <a:gdLst/>
              <a:ahLst/>
              <a:cxnLst/>
              <a:rect l="l" t="t" r="r" b="b"/>
              <a:pathLst>
                <a:path w="88" h="76" extrusionOk="0">
                  <a:moveTo>
                    <a:pt x="36" y="0"/>
                  </a:moveTo>
                  <a:cubicBezTo>
                    <a:pt x="15" y="0"/>
                    <a:pt x="0" y="17"/>
                    <a:pt x="0" y="39"/>
                  </a:cubicBezTo>
                  <a:cubicBezTo>
                    <a:pt x="0" y="60"/>
                    <a:pt x="18" y="75"/>
                    <a:pt x="36" y="75"/>
                  </a:cubicBezTo>
                  <a:cubicBezTo>
                    <a:pt x="45" y="75"/>
                    <a:pt x="54" y="72"/>
                    <a:pt x="62" y="64"/>
                  </a:cubicBezTo>
                  <a:cubicBezTo>
                    <a:pt x="88" y="41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6387952" y="2097582"/>
              <a:ext cx="30966" cy="26743"/>
            </a:xfrm>
            <a:custGeom>
              <a:avLst/>
              <a:gdLst/>
              <a:ahLst/>
              <a:cxnLst/>
              <a:rect l="l" t="t" r="r" b="b"/>
              <a:pathLst>
                <a:path w="88" h="76" extrusionOk="0">
                  <a:moveTo>
                    <a:pt x="39" y="0"/>
                  </a:moveTo>
                  <a:cubicBezTo>
                    <a:pt x="18" y="0"/>
                    <a:pt x="0" y="18"/>
                    <a:pt x="0" y="37"/>
                  </a:cubicBezTo>
                  <a:cubicBezTo>
                    <a:pt x="0" y="60"/>
                    <a:pt x="19" y="75"/>
                    <a:pt x="39" y="75"/>
                  </a:cubicBezTo>
                  <a:cubicBezTo>
                    <a:pt x="48" y="75"/>
                    <a:pt x="57" y="72"/>
                    <a:pt x="65" y="65"/>
                  </a:cubicBezTo>
                  <a:cubicBezTo>
                    <a:pt x="88" y="41"/>
                    <a:pt x="71" y="0"/>
                    <a:pt x="39" y="0"/>
                  </a:cubicBezTo>
                  <a:close/>
                </a:path>
              </a:pathLst>
            </a:custGeom>
            <a:solidFill>
              <a:srgbClr val="51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6314409" y="1811503"/>
              <a:ext cx="26391" cy="26743"/>
            </a:xfrm>
            <a:custGeom>
              <a:avLst/>
              <a:gdLst/>
              <a:ahLst/>
              <a:cxnLst/>
              <a:rect l="l" t="t" r="r" b="b"/>
              <a:pathLst>
                <a:path w="75" h="76" extrusionOk="0"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5"/>
                    <a:pt x="39" y="75"/>
                  </a:cubicBezTo>
                  <a:cubicBezTo>
                    <a:pt x="58" y="75"/>
                    <a:pt x="75" y="60"/>
                    <a:pt x="75" y="39"/>
                  </a:cubicBezTo>
                  <a:cubicBezTo>
                    <a:pt x="75" y="17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6146912" y="1865693"/>
              <a:ext cx="30966" cy="26391"/>
            </a:xfrm>
            <a:custGeom>
              <a:avLst/>
              <a:gdLst/>
              <a:ahLst/>
              <a:cxnLst/>
              <a:rect l="l" t="t" r="r" b="b"/>
              <a:pathLst>
                <a:path w="88" h="75" extrusionOk="0">
                  <a:moveTo>
                    <a:pt x="37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60"/>
                    <a:pt x="19" y="75"/>
                    <a:pt x="38" y="75"/>
                  </a:cubicBezTo>
                  <a:cubicBezTo>
                    <a:pt x="48" y="75"/>
                    <a:pt x="57" y="72"/>
                    <a:pt x="64" y="64"/>
                  </a:cubicBezTo>
                  <a:cubicBezTo>
                    <a:pt x="88" y="41"/>
                    <a:pt x="71" y="0"/>
                    <a:pt x="37" y="0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5992084" y="1524721"/>
              <a:ext cx="31318" cy="26391"/>
            </a:xfrm>
            <a:custGeom>
              <a:avLst/>
              <a:gdLst/>
              <a:ahLst/>
              <a:cxnLst/>
              <a:rect l="l" t="t" r="r" b="b"/>
              <a:pathLst>
                <a:path w="89" h="75" extrusionOk="0">
                  <a:moveTo>
                    <a:pt x="39" y="0"/>
                  </a:moveTo>
                  <a:cubicBezTo>
                    <a:pt x="18" y="0"/>
                    <a:pt x="1" y="15"/>
                    <a:pt x="1" y="36"/>
                  </a:cubicBezTo>
                  <a:cubicBezTo>
                    <a:pt x="1" y="59"/>
                    <a:pt x="19" y="74"/>
                    <a:pt x="38" y="74"/>
                  </a:cubicBezTo>
                  <a:cubicBezTo>
                    <a:pt x="47" y="74"/>
                    <a:pt x="57" y="71"/>
                    <a:pt x="65" y="62"/>
                  </a:cubicBezTo>
                  <a:cubicBezTo>
                    <a:pt x="88" y="39"/>
                    <a:pt x="71" y="0"/>
                    <a:pt x="39" y="0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39"/>
          <p:cNvGrpSpPr/>
          <p:nvPr/>
        </p:nvGrpSpPr>
        <p:grpSpPr>
          <a:xfrm>
            <a:off x="463632" y="1301155"/>
            <a:ext cx="2492435" cy="2492417"/>
            <a:chOff x="3453252" y="1626766"/>
            <a:chExt cx="2329814" cy="2329797"/>
          </a:xfrm>
        </p:grpSpPr>
        <p:sp>
          <p:nvSpPr>
            <p:cNvPr id="3744" name="Google Shape;3744;p39"/>
            <p:cNvSpPr/>
            <p:nvPr/>
          </p:nvSpPr>
          <p:spPr>
            <a:xfrm>
              <a:off x="3453252" y="1626766"/>
              <a:ext cx="2329814" cy="2329797"/>
            </a:xfrm>
            <a:custGeom>
              <a:avLst/>
              <a:gdLst/>
              <a:ahLst/>
              <a:cxnLst/>
              <a:rect l="l" t="t" r="r" b="b"/>
              <a:pathLst>
                <a:path w="6621" h="6621" extrusionOk="0">
                  <a:moveTo>
                    <a:pt x="3310" y="0"/>
                  </a:moveTo>
                  <a:cubicBezTo>
                    <a:pt x="1481" y="0"/>
                    <a:pt x="0" y="1484"/>
                    <a:pt x="0" y="3310"/>
                  </a:cubicBezTo>
                  <a:cubicBezTo>
                    <a:pt x="0" y="5139"/>
                    <a:pt x="1481" y="6621"/>
                    <a:pt x="3310" y="6621"/>
                  </a:cubicBezTo>
                  <a:cubicBezTo>
                    <a:pt x="5137" y="6621"/>
                    <a:pt x="6620" y="5139"/>
                    <a:pt x="6620" y="3310"/>
                  </a:cubicBezTo>
                  <a:cubicBezTo>
                    <a:pt x="6620" y="1484"/>
                    <a:pt x="5137" y="0"/>
                    <a:pt x="3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4846355" y="2181681"/>
              <a:ext cx="867390" cy="948668"/>
            </a:xfrm>
            <a:custGeom>
              <a:avLst/>
              <a:gdLst/>
              <a:ahLst/>
              <a:cxnLst/>
              <a:rect l="l" t="t" r="r" b="b"/>
              <a:pathLst>
                <a:path w="2465" h="2696" extrusionOk="0">
                  <a:moveTo>
                    <a:pt x="1637" y="1"/>
                  </a:moveTo>
                  <a:cubicBezTo>
                    <a:pt x="1603" y="1"/>
                    <a:pt x="1571" y="50"/>
                    <a:pt x="1558" y="120"/>
                  </a:cubicBezTo>
                  <a:lnTo>
                    <a:pt x="1539" y="116"/>
                  </a:lnTo>
                  <a:cubicBezTo>
                    <a:pt x="1474" y="98"/>
                    <a:pt x="1407" y="89"/>
                    <a:pt x="1341" y="89"/>
                  </a:cubicBezTo>
                  <a:cubicBezTo>
                    <a:pt x="1296" y="89"/>
                    <a:pt x="1252" y="93"/>
                    <a:pt x="1208" y="101"/>
                  </a:cubicBezTo>
                  <a:cubicBezTo>
                    <a:pt x="1190" y="75"/>
                    <a:pt x="1168" y="58"/>
                    <a:pt x="1148" y="58"/>
                  </a:cubicBezTo>
                  <a:cubicBezTo>
                    <a:pt x="1146" y="58"/>
                    <a:pt x="1145" y="58"/>
                    <a:pt x="1144" y="58"/>
                  </a:cubicBezTo>
                  <a:cubicBezTo>
                    <a:pt x="1123" y="60"/>
                    <a:pt x="1101" y="88"/>
                    <a:pt x="1091" y="126"/>
                  </a:cubicBezTo>
                  <a:cubicBezTo>
                    <a:pt x="937" y="169"/>
                    <a:pt x="794" y="242"/>
                    <a:pt x="668" y="338"/>
                  </a:cubicBezTo>
                  <a:cubicBezTo>
                    <a:pt x="655" y="316"/>
                    <a:pt x="636" y="306"/>
                    <a:pt x="613" y="306"/>
                  </a:cubicBezTo>
                  <a:cubicBezTo>
                    <a:pt x="574" y="310"/>
                    <a:pt x="548" y="370"/>
                    <a:pt x="546" y="451"/>
                  </a:cubicBezTo>
                  <a:cubicBezTo>
                    <a:pt x="540" y="457"/>
                    <a:pt x="536" y="464"/>
                    <a:pt x="531" y="470"/>
                  </a:cubicBezTo>
                  <a:cubicBezTo>
                    <a:pt x="506" y="453"/>
                    <a:pt x="482" y="444"/>
                    <a:pt x="463" y="444"/>
                  </a:cubicBezTo>
                  <a:cubicBezTo>
                    <a:pt x="454" y="444"/>
                    <a:pt x="446" y="447"/>
                    <a:pt x="440" y="451"/>
                  </a:cubicBezTo>
                  <a:cubicBezTo>
                    <a:pt x="410" y="472"/>
                    <a:pt x="414" y="532"/>
                    <a:pt x="446" y="602"/>
                  </a:cubicBezTo>
                  <a:cubicBezTo>
                    <a:pt x="369" y="722"/>
                    <a:pt x="258" y="880"/>
                    <a:pt x="171" y="1055"/>
                  </a:cubicBezTo>
                  <a:cubicBezTo>
                    <a:pt x="66" y="1117"/>
                    <a:pt x="2" y="1200"/>
                    <a:pt x="26" y="1243"/>
                  </a:cubicBezTo>
                  <a:cubicBezTo>
                    <a:pt x="39" y="1258"/>
                    <a:pt x="58" y="1266"/>
                    <a:pt x="77" y="1266"/>
                  </a:cubicBezTo>
                  <a:cubicBezTo>
                    <a:pt x="79" y="1266"/>
                    <a:pt x="81" y="1266"/>
                    <a:pt x="83" y="1266"/>
                  </a:cubicBezTo>
                  <a:lnTo>
                    <a:pt x="83" y="1266"/>
                  </a:lnTo>
                  <a:cubicBezTo>
                    <a:pt x="55" y="1354"/>
                    <a:pt x="41" y="1445"/>
                    <a:pt x="41" y="1537"/>
                  </a:cubicBezTo>
                  <a:cubicBezTo>
                    <a:pt x="0" y="1635"/>
                    <a:pt x="0" y="1725"/>
                    <a:pt x="41" y="1744"/>
                  </a:cubicBezTo>
                  <a:cubicBezTo>
                    <a:pt x="46" y="1746"/>
                    <a:pt x="52" y="1747"/>
                    <a:pt x="58" y="1747"/>
                  </a:cubicBezTo>
                  <a:cubicBezTo>
                    <a:pt x="63" y="1747"/>
                    <a:pt x="69" y="1746"/>
                    <a:pt x="75" y="1744"/>
                  </a:cubicBezTo>
                  <a:cubicBezTo>
                    <a:pt x="79" y="1759"/>
                    <a:pt x="83" y="1772"/>
                    <a:pt x="90" y="1785"/>
                  </a:cubicBezTo>
                  <a:cubicBezTo>
                    <a:pt x="158" y="1951"/>
                    <a:pt x="265" y="2103"/>
                    <a:pt x="397" y="2224"/>
                  </a:cubicBezTo>
                  <a:cubicBezTo>
                    <a:pt x="371" y="2258"/>
                    <a:pt x="363" y="2288"/>
                    <a:pt x="373" y="2310"/>
                  </a:cubicBezTo>
                  <a:cubicBezTo>
                    <a:pt x="384" y="2327"/>
                    <a:pt x="407" y="2335"/>
                    <a:pt x="436" y="2335"/>
                  </a:cubicBezTo>
                  <a:cubicBezTo>
                    <a:pt x="459" y="2335"/>
                    <a:pt x="487" y="2330"/>
                    <a:pt x="516" y="2320"/>
                  </a:cubicBezTo>
                  <a:cubicBezTo>
                    <a:pt x="553" y="2348"/>
                    <a:pt x="591" y="2374"/>
                    <a:pt x="630" y="2397"/>
                  </a:cubicBezTo>
                  <a:cubicBezTo>
                    <a:pt x="665" y="2498"/>
                    <a:pt x="724" y="2569"/>
                    <a:pt x="770" y="2569"/>
                  </a:cubicBezTo>
                  <a:cubicBezTo>
                    <a:pt x="774" y="2569"/>
                    <a:pt x="778" y="2569"/>
                    <a:pt x="781" y="2568"/>
                  </a:cubicBezTo>
                  <a:cubicBezTo>
                    <a:pt x="802" y="2559"/>
                    <a:pt x="815" y="2532"/>
                    <a:pt x="820" y="2493"/>
                  </a:cubicBezTo>
                  <a:cubicBezTo>
                    <a:pt x="967" y="2555"/>
                    <a:pt x="1123" y="2594"/>
                    <a:pt x="1283" y="2611"/>
                  </a:cubicBezTo>
                  <a:cubicBezTo>
                    <a:pt x="1321" y="2613"/>
                    <a:pt x="1360" y="2615"/>
                    <a:pt x="1399" y="2615"/>
                  </a:cubicBezTo>
                  <a:cubicBezTo>
                    <a:pt x="1424" y="2615"/>
                    <a:pt x="1448" y="2614"/>
                    <a:pt x="1473" y="2613"/>
                  </a:cubicBezTo>
                  <a:lnTo>
                    <a:pt x="1473" y="2613"/>
                  </a:lnTo>
                  <a:cubicBezTo>
                    <a:pt x="1470" y="2653"/>
                    <a:pt x="1481" y="2683"/>
                    <a:pt x="1502" y="2692"/>
                  </a:cubicBezTo>
                  <a:cubicBezTo>
                    <a:pt x="1508" y="2694"/>
                    <a:pt x="1514" y="2695"/>
                    <a:pt x="1520" y="2695"/>
                  </a:cubicBezTo>
                  <a:cubicBezTo>
                    <a:pt x="1558" y="2695"/>
                    <a:pt x="1608" y="2652"/>
                    <a:pt x="1650" y="2583"/>
                  </a:cubicBezTo>
                  <a:cubicBezTo>
                    <a:pt x="1795" y="2551"/>
                    <a:pt x="1929" y="2487"/>
                    <a:pt x="2045" y="2395"/>
                  </a:cubicBezTo>
                  <a:cubicBezTo>
                    <a:pt x="2117" y="2387"/>
                    <a:pt x="2168" y="2363"/>
                    <a:pt x="2173" y="2327"/>
                  </a:cubicBezTo>
                  <a:cubicBezTo>
                    <a:pt x="2173" y="2314"/>
                    <a:pt x="2168" y="2299"/>
                    <a:pt x="2158" y="2290"/>
                  </a:cubicBezTo>
                  <a:cubicBezTo>
                    <a:pt x="2200" y="2241"/>
                    <a:pt x="2239" y="2190"/>
                    <a:pt x="2271" y="2135"/>
                  </a:cubicBezTo>
                  <a:cubicBezTo>
                    <a:pt x="2307" y="2107"/>
                    <a:pt x="2341" y="2071"/>
                    <a:pt x="2367" y="2032"/>
                  </a:cubicBezTo>
                  <a:cubicBezTo>
                    <a:pt x="2439" y="1934"/>
                    <a:pt x="2465" y="1830"/>
                    <a:pt x="2424" y="1802"/>
                  </a:cubicBezTo>
                  <a:cubicBezTo>
                    <a:pt x="2416" y="1796"/>
                    <a:pt x="2406" y="1793"/>
                    <a:pt x="2397" y="1793"/>
                  </a:cubicBezTo>
                  <a:cubicBezTo>
                    <a:pt x="2389" y="1793"/>
                    <a:pt x="2382" y="1795"/>
                    <a:pt x="2375" y="1797"/>
                  </a:cubicBezTo>
                  <a:cubicBezTo>
                    <a:pt x="2403" y="1603"/>
                    <a:pt x="2403" y="1407"/>
                    <a:pt x="2369" y="1213"/>
                  </a:cubicBezTo>
                  <a:lnTo>
                    <a:pt x="2369" y="1213"/>
                  </a:lnTo>
                  <a:cubicBezTo>
                    <a:pt x="2376" y="1216"/>
                    <a:pt x="2385" y="1218"/>
                    <a:pt x="2393" y="1218"/>
                  </a:cubicBezTo>
                  <a:cubicBezTo>
                    <a:pt x="2404" y="1218"/>
                    <a:pt x="2414" y="1215"/>
                    <a:pt x="2422" y="1211"/>
                  </a:cubicBezTo>
                  <a:cubicBezTo>
                    <a:pt x="2465" y="1181"/>
                    <a:pt x="2439" y="1078"/>
                    <a:pt x="2367" y="976"/>
                  </a:cubicBezTo>
                  <a:cubicBezTo>
                    <a:pt x="2335" y="927"/>
                    <a:pt x="2292" y="886"/>
                    <a:pt x="2243" y="854"/>
                  </a:cubicBezTo>
                  <a:cubicBezTo>
                    <a:pt x="2209" y="797"/>
                    <a:pt x="2166" y="741"/>
                    <a:pt x="2117" y="692"/>
                  </a:cubicBezTo>
                  <a:cubicBezTo>
                    <a:pt x="2085" y="662"/>
                    <a:pt x="2057" y="630"/>
                    <a:pt x="2032" y="596"/>
                  </a:cubicBezTo>
                  <a:cubicBezTo>
                    <a:pt x="2064" y="558"/>
                    <a:pt x="2077" y="521"/>
                    <a:pt x="2064" y="498"/>
                  </a:cubicBezTo>
                  <a:cubicBezTo>
                    <a:pt x="2053" y="482"/>
                    <a:pt x="2030" y="474"/>
                    <a:pt x="1999" y="474"/>
                  </a:cubicBezTo>
                  <a:cubicBezTo>
                    <a:pt x="1985" y="474"/>
                    <a:pt x="1969" y="475"/>
                    <a:pt x="1953" y="479"/>
                  </a:cubicBezTo>
                  <a:cubicBezTo>
                    <a:pt x="1889" y="370"/>
                    <a:pt x="1840" y="274"/>
                    <a:pt x="1727" y="199"/>
                  </a:cubicBezTo>
                  <a:cubicBezTo>
                    <a:pt x="1722" y="86"/>
                    <a:pt x="1684" y="1"/>
                    <a:pt x="1637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4846355" y="2181681"/>
              <a:ext cx="867390" cy="948668"/>
            </a:xfrm>
            <a:custGeom>
              <a:avLst/>
              <a:gdLst/>
              <a:ahLst/>
              <a:cxnLst/>
              <a:rect l="l" t="t" r="r" b="b"/>
              <a:pathLst>
                <a:path w="2465" h="2696" extrusionOk="0">
                  <a:moveTo>
                    <a:pt x="1637" y="1"/>
                  </a:moveTo>
                  <a:cubicBezTo>
                    <a:pt x="1603" y="1"/>
                    <a:pt x="1571" y="50"/>
                    <a:pt x="1558" y="120"/>
                  </a:cubicBezTo>
                  <a:lnTo>
                    <a:pt x="1539" y="116"/>
                  </a:lnTo>
                  <a:cubicBezTo>
                    <a:pt x="1474" y="98"/>
                    <a:pt x="1407" y="89"/>
                    <a:pt x="1341" y="89"/>
                  </a:cubicBezTo>
                  <a:cubicBezTo>
                    <a:pt x="1296" y="89"/>
                    <a:pt x="1252" y="93"/>
                    <a:pt x="1208" y="101"/>
                  </a:cubicBezTo>
                  <a:cubicBezTo>
                    <a:pt x="1190" y="75"/>
                    <a:pt x="1168" y="58"/>
                    <a:pt x="1148" y="58"/>
                  </a:cubicBezTo>
                  <a:cubicBezTo>
                    <a:pt x="1146" y="58"/>
                    <a:pt x="1145" y="58"/>
                    <a:pt x="1144" y="58"/>
                  </a:cubicBezTo>
                  <a:cubicBezTo>
                    <a:pt x="1123" y="60"/>
                    <a:pt x="1101" y="88"/>
                    <a:pt x="1091" y="126"/>
                  </a:cubicBezTo>
                  <a:cubicBezTo>
                    <a:pt x="937" y="169"/>
                    <a:pt x="794" y="242"/>
                    <a:pt x="668" y="338"/>
                  </a:cubicBezTo>
                  <a:cubicBezTo>
                    <a:pt x="655" y="316"/>
                    <a:pt x="636" y="306"/>
                    <a:pt x="613" y="306"/>
                  </a:cubicBezTo>
                  <a:cubicBezTo>
                    <a:pt x="574" y="310"/>
                    <a:pt x="548" y="370"/>
                    <a:pt x="546" y="451"/>
                  </a:cubicBezTo>
                  <a:cubicBezTo>
                    <a:pt x="540" y="457"/>
                    <a:pt x="536" y="464"/>
                    <a:pt x="531" y="470"/>
                  </a:cubicBezTo>
                  <a:cubicBezTo>
                    <a:pt x="506" y="453"/>
                    <a:pt x="482" y="444"/>
                    <a:pt x="463" y="444"/>
                  </a:cubicBezTo>
                  <a:cubicBezTo>
                    <a:pt x="454" y="444"/>
                    <a:pt x="446" y="447"/>
                    <a:pt x="440" y="451"/>
                  </a:cubicBezTo>
                  <a:cubicBezTo>
                    <a:pt x="410" y="472"/>
                    <a:pt x="414" y="532"/>
                    <a:pt x="446" y="602"/>
                  </a:cubicBezTo>
                  <a:cubicBezTo>
                    <a:pt x="369" y="722"/>
                    <a:pt x="258" y="880"/>
                    <a:pt x="171" y="1055"/>
                  </a:cubicBezTo>
                  <a:cubicBezTo>
                    <a:pt x="66" y="1117"/>
                    <a:pt x="2" y="1200"/>
                    <a:pt x="26" y="1243"/>
                  </a:cubicBezTo>
                  <a:cubicBezTo>
                    <a:pt x="39" y="1258"/>
                    <a:pt x="58" y="1266"/>
                    <a:pt x="77" y="1266"/>
                  </a:cubicBezTo>
                  <a:cubicBezTo>
                    <a:pt x="79" y="1266"/>
                    <a:pt x="81" y="1266"/>
                    <a:pt x="83" y="1266"/>
                  </a:cubicBezTo>
                  <a:lnTo>
                    <a:pt x="83" y="1266"/>
                  </a:lnTo>
                  <a:cubicBezTo>
                    <a:pt x="55" y="1354"/>
                    <a:pt x="41" y="1445"/>
                    <a:pt x="41" y="1537"/>
                  </a:cubicBezTo>
                  <a:cubicBezTo>
                    <a:pt x="0" y="1635"/>
                    <a:pt x="0" y="1725"/>
                    <a:pt x="41" y="1744"/>
                  </a:cubicBezTo>
                  <a:cubicBezTo>
                    <a:pt x="46" y="1746"/>
                    <a:pt x="52" y="1747"/>
                    <a:pt x="58" y="1747"/>
                  </a:cubicBezTo>
                  <a:cubicBezTo>
                    <a:pt x="63" y="1747"/>
                    <a:pt x="69" y="1746"/>
                    <a:pt x="75" y="1744"/>
                  </a:cubicBezTo>
                  <a:cubicBezTo>
                    <a:pt x="79" y="1759"/>
                    <a:pt x="83" y="1772"/>
                    <a:pt x="90" y="1785"/>
                  </a:cubicBezTo>
                  <a:cubicBezTo>
                    <a:pt x="158" y="1951"/>
                    <a:pt x="265" y="2103"/>
                    <a:pt x="397" y="2224"/>
                  </a:cubicBezTo>
                  <a:cubicBezTo>
                    <a:pt x="371" y="2258"/>
                    <a:pt x="363" y="2288"/>
                    <a:pt x="373" y="2310"/>
                  </a:cubicBezTo>
                  <a:cubicBezTo>
                    <a:pt x="384" y="2327"/>
                    <a:pt x="407" y="2335"/>
                    <a:pt x="436" y="2335"/>
                  </a:cubicBezTo>
                  <a:cubicBezTo>
                    <a:pt x="459" y="2335"/>
                    <a:pt x="487" y="2330"/>
                    <a:pt x="516" y="2320"/>
                  </a:cubicBezTo>
                  <a:cubicBezTo>
                    <a:pt x="553" y="2348"/>
                    <a:pt x="591" y="2374"/>
                    <a:pt x="630" y="2397"/>
                  </a:cubicBezTo>
                  <a:cubicBezTo>
                    <a:pt x="665" y="2498"/>
                    <a:pt x="724" y="2569"/>
                    <a:pt x="770" y="2569"/>
                  </a:cubicBezTo>
                  <a:cubicBezTo>
                    <a:pt x="774" y="2569"/>
                    <a:pt x="778" y="2569"/>
                    <a:pt x="781" y="2568"/>
                  </a:cubicBezTo>
                  <a:cubicBezTo>
                    <a:pt x="802" y="2559"/>
                    <a:pt x="815" y="2532"/>
                    <a:pt x="820" y="2493"/>
                  </a:cubicBezTo>
                  <a:cubicBezTo>
                    <a:pt x="967" y="2555"/>
                    <a:pt x="1123" y="2594"/>
                    <a:pt x="1283" y="2611"/>
                  </a:cubicBezTo>
                  <a:cubicBezTo>
                    <a:pt x="1321" y="2613"/>
                    <a:pt x="1360" y="2615"/>
                    <a:pt x="1399" y="2615"/>
                  </a:cubicBezTo>
                  <a:cubicBezTo>
                    <a:pt x="1424" y="2615"/>
                    <a:pt x="1448" y="2614"/>
                    <a:pt x="1473" y="2613"/>
                  </a:cubicBezTo>
                  <a:lnTo>
                    <a:pt x="1473" y="2613"/>
                  </a:lnTo>
                  <a:cubicBezTo>
                    <a:pt x="1470" y="2653"/>
                    <a:pt x="1481" y="2683"/>
                    <a:pt x="1502" y="2692"/>
                  </a:cubicBezTo>
                  <a:cubicBezTo>
                    <a:pt x="1508" y="2694"/>
                    <a:pt x="1514" y="2695"/>
                    <a:pt x="1520" y="2695"/>
                  </a:cubicBezTo>
                  <a:cubicBezTo>
                    <a:pt x="1558" y="2695"/>
                    <a:pt x="1608" y="2652"/>
                    <a:pt x="1650" y="2583"/>
                  </a:cubicBezTo>
                  <a:cubicBezTo>
                    <a:pt x="1795" y="2551"/>
                    <a:pt x="1929" y="2487"/>
                    <a:pt x="2045" y="2395"/>
                  </a:cubicBezTo>
                  <a:cubicBezTo>
                    <a:pt x="2117" y="2387"/>
                    <a:pt x="2168" y="2363"/>
                    <a:pt x="2173" y="2327"/>
                  </a:cubicBezTo>
                  <a:cubicBezTo>
                    <a:pt x="2173" y="2314"/>
                    <a:pt x="2168" y="2299"/>
                    <a:pt x="2158" y="2290"/>
                  </a:cubicBezTo>
                  <a:cubicBezTo>
                    <a:pt x="2200" y="2241"/>
                    <a:pt x="2239" y="2190"/>
                    <a:pt x="2271" y="2135"/>
                  </a:cubicBezTo>
                  <a:cubicBezTo>
                    <a:pt x="2307" y="2107"/>
                    <a:pt x="2341" y="2071"/>
                    <a:pt x="2367" y="2032"/>
                  </a:cubicBezTo>
                  <a:cubicBezTo>
                    <a:pt x="2439" y="1934"/>
                    <a:pt x="2465" y="1830"/>
                    <a:pt x="2424" y="1802"/>
                  </a:cubicBezTo>
                  <a:cubicBezTo>
                    <a:pt x="2416" y="1796"/>
                    <a:pt x="2406" y="1793"/>
                    <a:pt x="2397" y="1793"/>
                  </a:cubicBezTo>
                  <a:cubicBezTo>
                    <a:pt x="2389" y="1793"/>
                    <a:pt x="2382" y="1795"/>
                    <a:pt x="2375" y="1797"/>
                  </a:cubicBezTo>
                  <a:cubicBezTo>
                    <a:pt x="2403" y="1603"/>
                    <a:pt x="2403" y="1407"/>
                    <a:pt x="2369" y="1213"/>
                  </a:cubicBezTo>
                  <a:lnTo>
                    <a:pt x="2369" y="1213"/>
                  </a:lnTo>
                  <a:cubicBezTo>
                    <a:pt x="2376" y="1216"/>
                    <a:pt x="2385" y="1218"/>
                    <a:pt x="2393" y="1218"/>
                  </a:cubicBezTo>
                  <a:cubicBezTo>
                    <a:pt x="2404" y="1218"/>
                    <a:pt x="2414" y="1215"/>
                    <a:pt x="2422" y="1211"/>
                  </a:cubicBezTo>
                  <a:cubicBezTo>
                    <a:pt x="2465" y="1181"/>
                    <a:pt x="2439" y="1078"/>
                    <a:pt x="2367" y="976"/>
                  </a:cubicBezTo>
                  <a:cubicBezTo>
                    <a:pt x="2335" y="927"/>
                    <a:pt x="2292" y="886"/>
                    <a:pt x="2243" y="854"/>
                  </a:cubicBezTo>
                  <a:cubicBezTo>
                    <a:pt x="2209" y="797"/>
                    <a:pt x="2166" y="741"/>
                    <a:pt x="2117" y="692"/>
                  </a:cubicBezTo>
                  <a:cubicBezTo>
                    <a:pt x="2085" y="662"/>
                    <a:pt x="2057" y="630"/>
                    <a:pt x="2032" y="596"/>
                  </a:cubicBezTo>
                  <a:cubicBezTo>
                    <a:pt x="2064" y="558"/>
                    <a:pt x="2077" y="521"/>
                    <a:pt x="2064" y="498"/>
                  </a:cubicBezTo>
                  <a:cubicBezTo>
                    <a:pt x="2053" y="482"/>
                    <a:pt x="2030" y="474"/>
                    <a:pt x="1999" y="474"/>
                  </a:cubicBezTo>
                  <a:cubicBezTo>
                    <a:pt x="1985" y="474"/>
                    <a:pt x="1969" y="475"/>
                    <a:pt x="1953" y="479"/>
                  </a:cubicBezTo>
                  <a:cubicBezTo>
                    <a:pt x="1889" y="370"/>
                    <a:pt x="1840" y="274"/>
                    <a:pt x="1727" y="199"/>
                  </a:cubicBezTo>
                  <a:cubicBezTo>
                    <a:pt x="1722" y="86"/>
                    <a:pt x="1684" y="1"/>
                    <a:pt x="163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5358344" y="2646163"/>
              <a:ext cx="119640" cy="134418"/>
            </a:xfrm>
            <a:custGeom>
              <a:avLst/>
              <a:gdLst/>
              <a:ahLst/>
              <a:cxnLst/>
              <a:rect l="l" t="t" r="r" b="b"/>
              <a:pathLst>
                <a:path w="340" h="382" extrusionOk="0">
                  <a:moveTo>
                    <a:pt x="273" y="0"/>
                  </a:moveTo>
                  <a:cubicBezTo>
                    <a:pt x="226" y="0"/>
                    <a:pt x="155" y="55"/>
                    <a:pt x="97" y="138"/>
                  </a:cubicBezTo>
                  <a:cubicBezTo>
                    <a:pt x="26" y="241"/>
                    <a:pt x="1" y="345"/>
                    <a:pt x="43" y="375"/>
                  </a:cubicBezTo>
                  <a:cubicBezTo>
                    <a:pt x="50" y="380"/>
                    <a:pt x="58" y="382"/>
                    <a:pt x="68" y="382"/>
                  </a:cubicBezTo>
                  <a:cubicBezTo>
                    <a:pt x="114" y="382"/>
                    <a:pt x="187" y="328"/>
                    <a:pt x="246" y="243"/>
                  </a:cubicBezTo>
                  <a:cubicBezTo>
                    <a:pt x="316" y="142"/>
                    <a:pt x="340" y="36"/>
                    <a:pt x="299" y="8"/>
                  </a:cubicBezTo>
                  <a:cubicBezTo>
                    <a:pt x="292" y="3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5218646" y="2394569"/>
              <a:ext cx="118936" cy="134770"/>
            </a:xfrm>
            <a:custGeom>
              <a:avLst/>
              <a:gdLst/>
              <a:ahLst/>
              <a:cxnLst/>
              <a:rect l="l" t="t" r="r" b="b"/>
              <a:pathLst>
                <a:path w="338" h="383" extrusionOk="0">
                  <a:moveTo>
                    <a:pt x="272" y="0"/>
                  </a:moveTo>
                  <a:cubicBezTo>
                    <a:pt x="225" y="0"/>
                    <a:pt x="153" y="56"/>
                    <a:pt x="94" y="140"/>
                  </a:cubicBezTo>
                  <a:cubicBezTo>
                    <a:pt x="24" y="241"/>
                    <a:pt x="1" y="347"/>
                    <a:pt x="41" y="375"/>
                  </a:cubicBezTo>
                  <a:cubicBezTo>
                    <a:pt x="48" y="380"/>
                    <a:pt x="56" y="382"/>
                    <a:pt x="66" y="382"/>
                  </a:cubicBezTo>
                  <a:cubicBezTo>
                    <a:pt x="112" y="382"/>
                    <a:pt x="185" y="328"/>
                    <a:pt x="244" y="243"/>
                  </a:cubicBezTo>
                  <a:cubicBezTo>
                    <a:pt x="314" y="142"/>
                    <a:pt x="338" y="36"/>
                    <a:pt x="297" y="8"/>
                  </a:cubicBezTo>
                  <a:cubicBezTo>
                    <a:pt x="290" y="3"/>
                    <a:pt x="281" y="0"/>
                    <a:pt x="272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4900897" y="2735892"/>
              <a:ext cx="118936" cy="135122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273" y="0"/>
                  </a:moveTo>
                  <a:cubicBezTo>
                    <a:pt x="227" y="0"/>
                    <a:pt x="153" y="56"/>
                    <a:pt x="95" y="139"/>
                  </a:cubicBezTo>
                  <a:cubicBezTo>
                    <a:pt x="24" y="242"/>
                    <a:pt x="1" y="346"/>
                    <a:pt x="41" y="376"/>
                  </a:cubicBezTo>
                  <a:cubicBezTo>
                    <a:pt x="48" y="381"/>
                    <a:pt x="57" y="383"/>
                    <a:pt x="66" y="383"/>
                  </a:cubicBezTo>
                  <a:cubicBezTo>
                    <a:pt x="112" y="383"/>
                    <a:pt x="186" y="329"/>
                    <a:pt x="244" y="242"/>
                  </a:cubicBezTo>
                  <a:cubicBezTo>
                    <a:pt x="315" y="139"/>
                    <a:pt x="338" y="35"/>
                    <a:pt x="297" y="7"/>
                  </a:cubicBezTo>
                  <a:cubicBezTo>
                    <a:pt x="291" y="2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5613107" y="2657423"/>
              <a:ext cx="118936" cy="134418"/>
            </a:xfrm>
            <a:custGeom>
              <a:avLst/>
              <a:gdLst/>
              <a:ahLst/>
              <a:cxnLst/>
              <a:rect l="l" t="t" r="r" b="b"/>
              <a:pathLst>
                <a:path w="338" h="382" extrusionOk="0">
                  <a:moveTo>
                    <a:pt x="271" y="0"/>
                  </a:moveTo>
                  <a:cubicBezTo>
                    <a:pt x="225" y="0"/>
                    <a:pt x="152" y="56"/>
                    <a:pt x="94" y="140"/>
                  </a:cubicBezTo>
                  <a:cubicBezTo>
                    <a:pt x="23" y="241"/>
                    <a:pt x="0" y="345"/>
                    <a:pt x="41" y="375"/>
                  </a:cubicBezTo>
                  <a:cubicBezTo>
                    <a:pt x="47" y="380"/>
                    <a:pt x="56" y="382"/>
                    <a:pt x="65" y="382"/>
                  </a:cubicBezTo>
                  <a:cubicBezTo>
                    <a:pt x="112" y="382"/>
                    <a:pt x="185" y="328"/>
                    <a:pt x="243" y="243"/>
                  </a:cubicBezTo>
                  <a:cubicBezTo>
                    <a:pt x="314" y="140"/>
                    <a:pt x="337" y="36"/>
                    <a:pt x="297" y="8"/>
                  </a:cubicBezTo>
                  <a:cubicBezTo>
                    <a:pt x="290" y="3"/>
                    <a:pt x="281" y="0"/>
                    <a:pt x="271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5374882" y="2815769"/>
              <a:ext cx="152013" cy="100990"/>
            </a:xfrm>
            <a:custGeom>
              <a:avLst/>
              <a:gdLst/>
              <a:ahLst/>
              <a:cxnLst/>
              <a:rect l="l" t="t" r="r" b="b"/>
              <a:pathLst>
                <a:path w="432" h="287" extrusionOk="0">
                  <a:moveTo>
                    <a:pt x="84" y="1"/>
                  </a:moveTo>
                  <a:cubicBezTo>
                    <a:pt x="58" y="1"/>
                    <a:pt x="38" y="8"/>
                    <a:pt x="28" y="23"/>
                  </a:cubicBezTo>
                  <a:cubicBezTo>
                    <a:pt x="0" y="66"/>
                    <a:pt x="64" y="153"/>
                    <a:pt x="167" y="220"/>
                  </a:cubicBezTo>
                  <a:cubicBezTo>
                    <a:pt x="235" y="262"/>
                    <a:pt x="303" y="287"/>
                    <a:pt x="351" y="287"/>
                  </a:cubicBezTo>
                  <a:cubicBezTo>
                    <a:pt x="377" y="287"/>
                    <a:pt x="396" y="279"/>
                    <a:pt x="406" y="264"/>
                  </a:cubicBezTo>
                  <a:cubicBezTo>
                    <a:pt x="432" y="222"/>
                    <a:pt x="370" y="134"/>
                    <a:pt x="265" y="68"/>
                  </a:cubicBezTo>
                  <a:cubicBezTo>
                    <a:pt x="198" y="24"/>
                    <a:pt x="131" y="1"/>
                    <a:pt x="84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4847059" y="2606048"/>
              <a:ext cx="152013" cy="100638"/>
            </a:xfrm>
            <a:custGeom>
              <a:avLst/>
              <a:gdLst/>
              <a:ahLst/>
              <a:cxnLst/>
              <a:rect l="l" t="t" r="r" b="b"/>
              <a:pathLst>
                <a:path w="432" h="286" extrusionOk="0">
                  <a:moveTo>
                    <a:pt x="81" y="0"/>
                  </a:moveTo>
                  <a:cubicBezTo>
                    <a:pt x="55" y="0"/>
                    <a:pt x="36" y="7"/>
                    <a:pt x="26" y="22"/>
                  </a:cubicBezTo>
                  <a:cubicBezTo>
                    <a:pt x="0" y="64"/>
                    <a:pt x="62" y="152"/>
                    <a:pt x="167" y="220"/>
                  </a:cubicBezTo>
                  <a:cubicBezTo>
                    <a:pt x="233" y="262"/>
                    <a:pt x="300" y="286"/>
                    <a:pt x="347" y="286"/>
                  </a:cubicBezTo>
                  <a:cubicBezTo>
                    <a:pt x="374" y="286"/>
                    <a:pt x="393" y="278"/>
                    <a:pt x="403" y="263"/>
                  </a:cubicBezTo>
                  <a:cubicBezTo>
                    <a:pt x="431" y="220"/>
                    <a:pt x="367" y="133"/>
                    <a:pt x="265" y="66"/>
                  </a:cubicBezTo>
                  <a:cubicBezTo>
                    <a:pt x="197" y="24"/>
                    <a:pt x="128" y="0"/>
                    <a:pt x="81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4952975" y="2896701"/>
              <a:ext cx="152717" cy="100638"/>
            </a:xfrm>
            <a:custGeom>
              <a:avLst/>
              <a:gdLst/>
              <a:ahLst/>
              <a:cxnLst/>
              <a:rect l="l" t="t" r="r" b="b"/>
              <a:pathLst>
                <a:path w="434" h="286" extrusionOk="0">
                  <a:moveTo>
                    <a:pt x="351" y="0"/>
                  </a:moveTo>
                  <a:cubicBezTo>
                    <a:pt x="304" y="0"/>
                    <a:pt x="236" y="24"/>
                    <a:pt x="169" y="66"/>
                  </a:cubicBezTo>
                  <a:cubicBezTo>
                    <a:pt x="64" y="133"/>
                    <a:pt x="0" y="220"/>
                    <a:pt x="28" y="263"/>
                  </a:cubicBezTo>
                  <a:cubicBezTo>
                    <a:pt x="38" y="278"/>
                    <a:pt x="58" y="285"/>
                    <a:pt x="85" y="285"/>
                  </a:cubicBezTo>
                  <a:cubicBezTo>
                    <a:pt x="132" y="285"/>
                    <a:pt x="199" y="262"/>
                    <a:pt x="265" y="220"/>
                  </a:cubicBezTo>
                  <a:cubicBezTo>
                    <a:pt x="369" y="152"/>
                    <a:pt x="433" y="64"/>
                    <a:pt x="406" y="22"/>
                  </a:cubicBezTo>
                  <a:cubicBezTo>
                    <a:pt x="396" y="7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5342509" y="2498021"/>
              <a:ext cx="152013" cy="100638"/>
            </a:xfrm>
            <a:custGeom>
              <a:avLst/>
              <a:gdLst/>
              <a:ahLst/>
              <a:cxnLst/>
              <a:rect l="l" t="t" r="r" b="b"/>
              <a:pathLst>
                <a:path w="432" h="286" extrusionOk="0">
                  <a:moveTo>
                    <a:pt x="83" y="1"/>
                  </a:moveTo>
                  <a:cubicBezTo>
                    <a:pt x="57" y="1"/>
                    <a:pt x="36" y="8"/>
                    <a:pt x="26" y="23"/>
                  </a:cubicBezTo>
                  <a:cubicBezTo>
                    <a:pt x="1" y="64"/>
                    <a:pt x="63" y="154"/>
                    <a:pt x="167" y="220"/>
                  </a:cubicBezTo>
                  <a:cubicBezTo>
                    <a:pt x="234" y="262"/>
                    <a:pt x="301" y="285"/>
                    <a:pt x="348" y="285"/>
                  </a:cubicBezTo>
                  <a:cubicBezTo>
                    <a:pt x="374" y="285"/>
                    <a:pt x="394" y="278"/>
                    <a:pt x="404" y="263"/>
                  </a:cubicBezTo>
                  <a:cubicBezTo>
                    <a:pt x="432" y="222"/>
                    <a:pt x="368" y="132"/>
                    <a:pt x="265" y="66"/>
                  </a:cubicBezTo>
                  <a:cubicBezTo>
                    <a:pt x="198" y="24"/>
                    <a:pt x="131" y="1"/>
                    <a:pt x="83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5033204" y="2545173"/>
              <a:ext cx="161866" cy="74950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32" y="0"/>
                  </a:moveTo>
                  <a:cubicBezTo>
                    <a:pt x="295" y="0"/>
                    <a:pt x="251" y="7"/>
                    <a:pt x="205" y="20"/>
                  </a:cubicBezTo>
                  <a:cubicBezTo>
                    <a:pt x="86" y="52"/>
                    <a:pt x="0" y="118"/>
                    <a:pt x="13" y="165"/>
                  </a:cubicBezTo>
                  <a:cubicBezTo>
                    <a:pt x="23" y="196"/>
                    <a:pt x="68" y="212"/>
                    <a:pt x="131" y="212"/>
                  </a:cubicBezTo>
                  <a:cubicBezTo>
                    <a:pt x="168" y="212"/>
                    <a:pt x="210" y="207"/>
                    <a:pt x="254" y="195"/>
                  </a:cubicBezTo>
                  <a:cubicBezTo>
                    <a:pt x="374" y="161"/>
                    <a:pt x="459" y="94"/>
                    <a:pt x="446" y="47"/>
                  </a:cubicBezTo>
                  <a:cubicBezTo>
                    <a:pt x="439" y="17"/>
                    <a:pt x="394" y="0"/>
                    <a:pt x="332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5208090" y="2959688"/>
              <a:ext cx="161866" cy="74950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32" y="1"/>
                  </a:moveTo>
                  <a:cubicBezTo>
                    <a:pt x="295" y="1"/>
                    <a:pt x="251" y="7"/>
                    <a:pt x="206" y="20"/>
                  </a:cubicBezTo>
                  <a:cubicBezTo>
                    <a:pt x="86" y="52"/>
                    <a:pt x="1" y="118"/>
                    <a:pt x="13" y="165"/>
                  </a:cubicBezTo>
                  <a:cubicBezTo>
                    <a:pt x="22" y="196"/>
                    <a:pt x="68" y="212"/>
                    <a:pt x="130" y="212"/>
                  </a:cubicBezTo>
                  <a:cubicBezTo>
                    <a:pt x="167" y="212"/>
                    <a:pt x="209" y="207"/>
                    <a:pt x="253" y="195"/>
                  </a:cubicBezTo>
                  <a:cubicBezTo>
                    <a:pt x="372" y="161"/>
                    <a:pt x="460" y="94"/>
                    <a:pt x="445" y="47"/>
                  </a:cubicBezTo>
                  <a:cubicBezTo>
                    <a:pt x="437" y="17"/>
                    <a:pt x="393" y="1"/>
                    <a:pt x="33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5095488" y="2690851"/>
              <a:ext cx="130900" cy="125269"/>
            </a:xfrm>
            <a:custGeom>
              <a:avLst/>
              <a:gdLst/>
              <a:ahLst/>
              <a:cxnLst/>
              <a:rect l="l" t="t" r="r" b="b"/>
              <a:pathLst>
                <a:path w="372" h="356" extrusionOk="0">
                  <a:moveTo>
                    <a:pt x="71" y="0"/>
                  </a:moveTo>
                  <a:cubicBezTo>
                    <a:pt x="58" y="0"/>
                    <a:pt x="47" y="4"/>
                    <a:pt x="39" y="11"/>
                  </a:cubicBezTo>
                  <a:cubicBezTo>
                    <a:pt x="1" y="45"/>
                    <a:pt x="37" y="146"/>
                    <a:pt x="118" y="237"/>
                  </a:cubicBezTo>
                  <a:cubicBezTo>
                    <a:pt x="183" y="311"/>
                    <a:pt x="255" y="355"/>
                    <a:pt x="303" y="355"/>
                  </a:cubicBezTo>
                  <a:cubicBezTo>
                    <a:pt x="316" y="355"/>
                    <a:pt x="327" y="352"/>
                    <a:pt x="336" y="344"/>
                  </a:cubicBezTo>
                  <a:cubicBezTo>
                    <a:pt x="372" y="310"/>
                    <a:pt x="336" y="210"/>
                    <a:pt x="255" y="118"/>
                  </a:cubicBezTo>
                  <a:cubicBezTo>
                    <a:pt x="193" y="45"/>
                    <a:pt x="119" y="0"/>
                    <a:pt x="7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5499449" y="2461074"/>
              <a:ext cx="147791" cy="108379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341" y="1"/>
                  </a:moveTo>
                  <a:cubicBezTo>
                    <a:pt x="293" y="1"/>
                    <a:pt x="223" y="30"/>
                    <a:pt x="154" y="82"/>
                  </a:cubicBezTo>
                  <a:cubicBezTo>
                    <a:pt x="56" y="156"/>
                    <a:pt x="1" y="250"/>
                    <a:pt x="31" y="289"/>
                  </a:cubicBezTo>
                  <a:cubicBezTo>
                    <a:pt x="40" y="301"/>
                    <a:pt x="57" y="307"/>
                    <a:pt x="78" y="307"/>
                  </a:cubicBezTo>
                  <a:cubicBezTo>
                    <a:pt x="125" y="307"/>
                    <a:pt x="196" y="278"/>
                    <a:pt x="265" y="227"/>
                  </a:cubicBezTo>
                  <a:cubicBezTo>
                    <a:pt x="364" y="152"/>
                    <a:pt x="419" y="60"/>
                    <a:pt x="389" y="20"/>
                  </a:cubicBezTo>
                  <a:cubicBezTo>
                    <a:pt x="379" y="7"/>
                    <a:pt x="362" y="1"/>
                    <a:pt x="34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5080357" y="2328767"/>
              <a:ext cx="161866" cy="73895"/>
            </a:xfrm>
            <a:custGeom>
              <a:avLst/>
              <a:gdLst/>
              <a:ahLst/>
              <a:cxnLst/>
              <a:rect l="l" t="t" r="r" b="b"/>
              <a:pathLst>
                <a:path w="460" h="210" extrusionOk="0">
                  <a:moveTo>
                    <a:pt x="132" y="1"/>
                  </a:moveTo>
                  <a:cubicBezTo>
                    <a:pt x="68" y="1"/>
                    <a:pt x="22" y="18"/>
                    <a:pt x="14" y="48"/>
                  </a:cubicBezTo>
                  <a:cubicBezTo>
                    <a:pt x="1" y="97"/>
                    <a:pt x="86" y="161"/>
                    <a:pt x="206" y="193"/>
                  </a:cubicBezTo>
                  <a:cubicBezTo>
                    <a:pt x="249" y="204"/>
                    <a:pt x="291" y="210"/>
                    <a:pt x="327" y="210"/>
                  </a:cubicBezTo>
                  <a:cubicBezTo>
                    <a:pt x="391" y="210"/>
                    <a:pt x="439" y="193"/>
                    <a:pt x="447" y="163"/>
                  </a:cubicBezTo>
                  <a:cubicBezTo>
                    <a:pt x="460" y="114"/>
                    <a:pt x="372" y="48"/>
                    <a:pt x="253" y="18"/>
                  </a:cubicBezTo>
                  <a:cubicBezTo>
                    <a:pt x="209" y="6"/>
                    <a:pt x="168" y="1"/>
                    <a:pt x="132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5354473" y="2276337"/>
              <a:ext cx="161162" cy="67913"/>
            </a:xfrm>
            <a:custGeom>
              <a:avLst/>
              <a:gdLst/>
              <a:ahLst/>
              <a:cxnLst/>
              <a:rect l="l" t="t" r="r" b="b"/>
              <a:pathLst>
                <a:path w="458" h="193" extrusionOk="0">
                  <a:moveTo>
                    <a:pt x="296" y="0"/>
                  </a:moveTo>
                  <a:cubicBezTo>
                    <a:pt x="271" y="0"/>
                    <a:pt x="244" y="2"/>
                    <a:pt x="216" y="7"/>
                  </a:cubicBezTo>
                  <a:cubicBezTo>
                    <a:pt x="95" y="24"/>
                    <a:pt x="1" y="79"/>
                    <a:pt x="9" y="128"/>
                  </a:cubicBezTo>
                  <a:cubicBezTo>
                    <a:pt x="14" y="168"/>
                    <a:pt x="78" y="192"/>
                    <a:pt x="164" y="192"/>
                  </a:cubicBezTo>
                  <a:cubicBezTo>
                    <a:pt x="189" y="192"/>
                    <a:pt x="216" y="190"/>
                    <a:pt x="244" y="186"/>
                  </a:cubicBezTo>
                  <a:cubicBezTo>
                    <a:pt x="366" y="167"/>
                    <a:pt x="458" y="111"/>
                    <a:pt x="451" y="62"/>
                  </a:cubicBezTo>
                  <a:cubicBezTo>
                    <a:pt x="445" y="24"/>
                    <a:pt x="380" y="0"/>
                    <a:pt x="296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9"/>
            <p:cNvSpPr/>
            <p:nvPr/>
          </p:nvSpPr>
          <p:spPr>
            <a:xfrm>
              <a:off x="5471650" y="2265780"/>
              <a:ext cx="64394" cy="157994"/>
            </a:xfrm>
            <a:custGeom>
              <a:avLst/>
              <a:gdLst/>
              <a:ahLst/>
              <a:cxnLst/>
              <a:rect l="l" t="t" r="r" b="b"/>
              <a:pathLst>
                <a:path w="183" h="449" extrusionOk="0">
                  <a:moveTo>
                    <a:pt x="90" y="1"/>
                  </a:moveTo>
                  <a:cubicBezTo>
                    <a:pt x="41" y="1"/>
                    <a:pt x="1" y="101"/>
                    <a:pt x="1" y="225"/>
                  </a:cubicBezTo>
                  <a:cubicBezTo>
                    <a:pt x="1" y="348"/>
                    <a:pt x="41" y="449"/>
                    <a:pt x="90" y="449"/>
                  </a:cubicBezTo>
                  <a:cubicBezTo>
                    <a:pt x="142" y="449"/>
                    <a:pt x="182" y="348"/>
                    <a:pt x="182" y="225"/>
                  </a:cubicBezTo>
                  <a:cubicBezTo>
                    <a:pt x="182" y="101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9"/>
            <p:cNvSpPr/>
            <p:nvPr/>
          </p:nvSpPr>
          <p:spPr>
            <a:xfrm>
              <a:off x="5088802" y="2920629"/>
              <a:ext cx="133363" cy="124566"/>
            </a:xfrm>
            <a:custGeom>
              <a:avLst/>
              <a:gdLst/>
              <a:ahLst/>
              <a:cxnLst/>
              <a:rect l="l" t="t" r="r" b="b"/>
              <a:pathLst>
                <a:path w="379" h="354" extrusionOk="0">
                  <a:moveTo>
                    <a:pt x="308" y="0"/>
                  </a:moveTo>
                  <a:cubicBezTo>
                    <a:pt x="261" y="0"/>
                    <a:pt x="187" y="44"/>
                    <a:pt x="122" y="116"/>
                  </a:cubicBezTo>
                  <a:cubicBezTo>
                    <a:pt x="39" y="205"/>
                    <a:pt x="0" y="308"/>
                    <a:pt x="37" y="342"/>
                  </a:cubicBezTo>
                  <a:cubicBezTo>
                    <a:pt x="45" y="350"/>
                    <a:pt x="57" y="353"/>
                    <a:pt x="70" y="353"/>
                  </a:cubicBezTo>
                  <a:cubicBezTo>
                    <a:pt x="118" y="353"/>
                    <a:pt x="192" y="309"/>
                    <a:pt x="256" y="237"/>
                  </a:cubicBezTo>
                  <a:cubicBezTo>
                    <a:pt x="340" y="148"/>
                    <a:pt x="378" y="45"/>
                    <a:pt x="342" y="11"/>
                  </a:cubicBezTo>
                  <a:cubicBezTo>
                    <a:pt x="333" y="4"/>
                    <a:pt x="322" y="0"/>
                    <a:pt x="308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9"/>
            <p:cNvSpPr/>
            <p:nvPr/>
          </p:nvSpPr>
          <p:spPr>
            <a:xfrm>
              <a:off x="5048335" y="2446999"/>
              <a:ext cx="109787" cy="141104"/>
            </a:xfrm>
            <a:custGeom>
              <a:avLst/>
              <a:gdLst/>
              <a:ahLst/>
              <a:cxnLst/>
              <a:rect l="l" t="t" r="r" b="b"/>
              <a:pathLst>
                <a:path w="312" h="401" extrusionOk="0">
                  <a:moveTo>
                    <a:pt x="66" y="1"/>
                  </a:moveTo>
                  <a:cubicBezTo>
                    <a:pt x="58" y="1"/>
                    <a:pt x="51" y="3"/>
                    <a:pt x="45" y="6"/>
                  </a:cubicBezTo>
                  <a:cubicBezTo>
                    <a:pt x="0" y="32"/>
                    <a:pt x="15" y="141"/>
                    <a:pt x="77" y="247"/>
                  </a:cubicBezTo>
                  <a:cubicBezTo>
                    <a:pt x="130" y="339"/>
                    <a:pt x="200" y="400"/>
                    <a:pt x="246" y="400"/>
                  </a:cubicBezTo>
                  <a:cubicBezTo>
                    <a:pt x="254" y="400"/>
                    <a:pt x="261" y="398"/>
                    <a:pt x="267" y="395"/>
                  </a:cubicBezTo>
                  <a:cubicBezTo>
                    <a:pt x="312" y="369"/>
                    <a:pt x="297" y="262"/>
                    <a:pt x="235" y="156"/>
                  </a:cubicBezTo>
                  <a:cubicBezTo>
                    <a:pt x="182" y="64"/>
                    <a:pt x="111" y="1"/>
                    <a:pt x="66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9"/>
            <p:cNvSpPr/>
            <p:nvPr/>
          </p:nvSpPr>
          <p:spPr>
            <a:xfrm>
              <a:off x="4953679" y="2565582"/>
              <a:ext cx="100287" cy="144271"/>
            </a:xfrm>
            <a:custGeom>
              <a:avLst/>
              <a:gdLst/>
              <a:ahLst/>
              <a:cxnLst/>
              <a:rect l="l" t="t" r="r" b="b"/>
              <a:pathLst>
                <a:path w="285" h="410" extrusionOk="0">
                  <a:moveTo>
                    <a:pt x="62" y="1"/>
                  </a:moveTo>
                  <a:cubicBezTo>
                    <a:pt x="56" y="1"/>
                    <a:pt x="50" y="2"/>
                    <a:pt x="45" y="4"/>
                  </a:cubicBezTo>
                  <a:cubicBezTo>
                    <a:pt x="0" y="26"/>
                    <a:pt x="7" y="135"/>
                    <a:pt x="60" y="243"/>
                  </a:cubicBezTo>
                  <a:cubicBezTo>
                    <a:pt x="107" y="341"/>
                    <a:pt x="175" y="410"/>
                    <a:pt x="221" y="410"/>
                  </a:cubicBezTo>
                  <a:cubicBezTo>
                    <a:pt x="228" y="410"/>
                    <a:pt x="234" y="408"/>
                    <a:pt x="239" y="406"/>
                  </a:cubicBezTo>
                  <a:cubicBezTo>
                    <a:pt x="284" y="384"/>
                    <a:pt x="278" y="278"/>
                    <a:pt x="224" y="167"/>
                  </a:cubicBezTo>
                  <a:cubicBezTo>
                    <a:pt x="177" y="69"/>
                    <a:pt x="109" y="1"/>
                    <a:pt x="62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9"/>
            <p:cNvSpPr/>
            <p:nvPr/>
          </p:nvSpPr>
          <p:spPr>
            <a:xfrm>
              <a:off x="5317877" y="2608863"/>
              <a:ext cx="77766" cy="156235"/>
            </a:xfrm>
            <a:custGeom>
              <a:avLst/>
              <a:gdLst/>
              <a:ahLst/>
              <a:cxnLst/>
              <a:rect l="l" t="t" r="r" b="b"/>
              <a:pathLst>
                <a:path w="221" h="444" extrusionOk="0">
                  <a:moveTo>
                    <a:pt x="78" y="1"/>
                  </a:moveTo>
                  <a:cubicBezTo>
                    <a:pt x="76" y="1"/>
                    <a:pt x="74" y="1"/>
                    <a:pt x="73" y="1"/>
                  </a:cubicBezTo>
                  <a:cubicBezTo>
                    <a:pt x="24" y="9"/>
                    <a:pt x="0" y="116"/>
                    <a:pt x="19" y="238"/>
                  </a:cubicBezTo>
                  <a:cubicBezTo>
                    <a:pt x="38" y="354"/>
                    <a:pt x="93" y="443"/>
                    <a:pt x="141" y="443"/>
                  </a:cubicBezTo>
                  <a:cubicBezTo>
                    <a:pt x="143" y="443"/>
                    <a:pt x="145" y="443"/>
                    <a:pt x="148" y="443"/>
                  </a:cubicBezTo>
                  <a:cubicBezTo>
                    <a:pt x="197" y="434"/>
                    <a:pt x="220" y="330"/>
                    <a:pt x="201" y="208"/>
                  </a:cubicBezTo>
                  <a:cubicBezTo>
                    <a:pt x="180" y="88"/>
                    <a:pt x="126" y="1"/>
                    <a:pt x="7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9"/>
            <p:cNvSpPr/>
            <p:nvPr/>
          </p:nvSpPr>
          <p:spPr>
            <a:xfrm>
              <a:off x="5546249" y="2549396"/>
              <a:ext cx="141457" cy="115769"/>
            </a:xfrm>
            <a:custGeom>
              <a:avLst/>
              <a:gdLst/>
              <a:ahLst/>
              <a:cxnLst/>
              <a:rect l="l" t="t" r="r" b="b"/>
              <a:pathLst>
                <a:path w="402" h="329" extrusionOk="0">
                  <a:moveTo>
                    <a:pt x="326" y="1"/>
                  </a:moveTo>
                  <a:cubicBezTo>
                    <a:pt x="279" y="1"/>
                    <a:pt x="207" y="37"/>
                    <a:pt x="139" y="97"/>
                  </a:cubicBezTo>
                  <a:cubicBezTo>
                    <a:pt x="47" y="178"/>
                    <a:pt x="0" y="274"/>
                    <a:pt x="32" y="313"/>
                  </a:cubicBezTo>
                  <a:cubicBezTo>
                    <a:pt x="41" y="323"/>
                    <a:pt x="56" y="328"/>
                    <a:pt x="73" y="328"/>
                  </a:cubicBezTo>
                  <a:cubicBezTo>
                    <a:pt x="121" y="328"/>
                    <a:pt x="194" y="293"/>
                    <a:pt x="260" y="234"/>
                  </a:cubicBezTo>
                  <a:cubicBezTo>
                    <a:pt x="354" y="151"/>
                    <a:pt x="401" y="55"/>
                    <a:pt x="367" y="16"/>
                  </a:cubicBezTo>
                  <a:cubicBezTo>
                    <a:pt x="358" y="6"/>
                    <a:pt x="344" y="1"/>
                    <a:pt x="326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9"/>
            <p:cNvSpPr/>
            <p:nvPr/>
          </p:nvSpPr>
          <p:spPr>
            <a:xfrm>
              <a:off x="5464964" y="2831603"/>
              <a:ext cx="141457" cy="115065"/>
            </a:xfrm>
            <a:custGeom>
              <a:avLst/>
              <a:gdLst/>
              <a:ahLst/>
              <a:cxnLst/>
              <a:rect l="l" t="t" r="r" b="b"/>
              <a:pathLst>
                <a:path w="402" h="327" extrusionOk="0">
                  <a:moveTo>
                    <a:pt x="327" y="0"/>
                  </a:moveTo>
                  <a:cubicBezTo>
                    <a:pt x="280" y="0"/>
                    <a:pt x="208" y="35"/>
                    <a:pt x="139" y="96"/>
                  </a:cubicBezTo>
                  <a:cubicBezTo>
                    <a:pt x="48" y="177"/>
                    <a:pt x="1" y="273"/>
                    <a:pt x="33" y="311"/>
                  </a:cubicBezTo>
                  <a:cubicBezTo>
                    <a:pt x="42" y="322"/>
                    <a:pt x="56" y="327"/>
                    <a:pt x="74" y="327"/>
                  </a:cubicBezTo>
                  <a:cubicBezTo>
                    <a:pt x="122" y="327"/>
                    <a:pt x="194" y="291"/>
                    <a:pt x="261" y="232"/>
                  </a:cubicBezTo>
                  <a:cubicBezTo>
                    <a:pt x="353" y="149"/>
                    <a:pt x="402" y="53"/>
                    <a:pt x="368" y="15"/>
                  </a:cubicBezTo>
                  <a:cubicBezTo>
                    <a:pt x="358" y="5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5048335" y="2747504"/>
              <a:ext cx="131604" cy="125621"/>
            </a:xfrm>
            <a:custGeom>
              <a:avLst/>
              <a:gdLst/>
              <a:ahLst/>
              <a:cxnLst/>
              <a:rect l="l" t="t" r="r" b="b"/>
              <a:pathLst>
                <a:path w="374" h="357" extrusionOk="0">
                  <a:moveTo>
                    <a:pt x="70" y="0"/>
                  </a:moveTo>
                  <a:cubicBezTo>
                    <a:pt x="57" y="0"/>
                    <a:pt x="47" y="3"/>
                    <a:pt x="39" y="10"/>
                  </a:cubicBezTo>
                  <a:cubicBezTo>
                    <a:pt x="0" y="44"/>
                    <a:pt x="39" y="145"/>
                    <a:pt x="120" y="239"/>
                  </a:cubicBezTo>
                  <a:cubicBezTo>
                    <a:pt x="181" y="310"/>
                    <a:pt x="255" y="356"/>
                    <a:pt x="303" y="356"/>
                  </a:cubicBezTo>
                  <a:cubicBezTo>
                    <a:pt x="316" y="356"/>
                    <a:pt x="327" y="353"/>
                    <a:pt x="335" y="345"/>
                  </a:cubicBezTo>
                  <a:cubicBezTo>
                    <a:pt x="374" y="311"/>
                    <a:pt x="337" y="211"/>
                    <a:pt x="256" y="117"/>
                  </a:cubicBezTo>
                  <a:cubicBezTo>
                    <a:pt x="191" y="45"/>
                    <a:pt x="117" y="0"/>
                    <a:pt x="7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5178884" y="2484298"/>
              <a:ext cx="131604" cy="125269"/>
            </a:xfrm>
            <a:custGeom>
              <a:avLst/>
              <a:gdLst/>
              <a:ahLst/>
              <a:cxnLst/>
              <a:rect l="l" t="t" r="r" b="b"/>
              <a:pathLst>
                <a:path w="374" h="356" extrusionOk="0">
                  <a:moveTo>
                    <a:pt x="72" y="0"/>
                  </a:moveTo>
                  <a:cubicBezTo>
                    <a:pt x="59" y="0"/>
                    <a:pt x="47" y="4"/>
                    <a:pt x="39" y="11"/>
                  </a:cubicBezTo>
                  <a:cubicBezTo>
                    <a:pt x="0" y="43"/>
                    <a:pt x="39" y="146"/>
                    <a:pt x="120" y="237"/>
                  </a:cubicBezTo>
                  <a:cubicBezTo>
                    <a:pt x="181" y="311"/>
                    <a:pt x="255" y="355"/>
                    <a:pt x="302" y="355"/>
                  </a:cubicBezTo>
                  <a:cubicBezTo>
                    <a:pt x="316" y="355"/>
                    <a:pt x="327" y="352"/>
                    <a:pt x="336" y="344"/>
                  </a:cubicBezTo>
                  <a:cubicBezTo>
                    <a:pt x="374" y="312"/>
                    <a:pt x="338" y="210"/>
                    <a:pt x="257" y="118"/>
                  </a:cubicBezTo>
                  <a:cubicBezTo>
                    <a:pt x="192" y="45"/>
                    <a:pt x="119" y="0"/>
                    <a:pt x="7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5257002" y="2831252"/>
              <a:ext cx="64043" cy="157994"/>
            </a:xfrm>
            <a:custGeom>
              <a:avLst/>
              <a:gdLst/>
              <a:ahLst/>
              <a:cxnLst/>
              <a:rect l="l" t="t" r="r" b="b"/>
              <a:pathLst>
                <a:path w="182" h="449" extrusionOk="0">
                  <a:moveTo>
                    <a:pt x="90" y="1"/>
                  </a:moveTo>
                  <a:cubicBezTo>
                    <a:pt x="41" y="1"/>
                    <a:pt x="0" y="101"/>
                    <a:pt x="0" y="225"/>
                  </a:cubicBezTo>
                  <a:cubicBezTo>
                    <a:pt x="0" y="348"/>
                    <a:pt x="41" y="449"/>
                    <a:pt x="90" y="449"/>
                  </a:cubicBezTo>
                  <a:cubicBezTo>
                    <a:pt x="141" y="449"/>
                    <a:pt x="182" y="348"/>
                    <a:pt x="182" y="225"/>
                  </a:cubicBezTo>
                  <a:cubicBezTo>
                    <a:pt x="182" y="101"/>
                    <a:pt x="141" y="1"/>
                    <a:pt x="90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5462149" y="2467760"/>
              <a:ext cx="64746" cy="157994"/>
            </a:xfrm>
            <a:custGeom>
              <a:avLst/>
              <a:gdLst/>
              <a:ahLst/>
              <a:cxnLst/>
              <a:rect l="l" t="t" r="r" b="b"/>
              <a:pathLst>
                <a:path w="184" h="449" extrusionOk="0">
                  <a:moveTo>
                    <a:pt x="92" y="1"/>
                  </a:moveTo>
                  <a:cubicBezTo>
                    <a:pt x="43" y="1"/>
                    <a:pt x="0" y="101"/>
                    <a:pt x="0" y="225"/>
                  </a:cubicBezTo>
                  <a:cubicBezTo>
                    <a:pt x="0" y="349"/>
                    <a:pt x="43" y="449"/>
                    <a:pt x="92" y="449"/>
                  </a:cubicBezTo>
                  <a:cubicBezTo>
                    <a:pt x="143" y="449"/>
                    <a:pt x="184" y="349"/>
                    <a:pt x="184" y="225"/>
                  </a:cubicBezTo>
                  <a:cubicBezTo>
                    <a:pt x="184" y="101"/>
                    <a:pt x="143" y="1"/>
                    <a:pt x="92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5055021" y="2249946"/>
              <a:ext cx="64043" cy="157994"/>
            </a:xfrm>
            <a:custGeom>
              <a:avLst/>
              <a:gdLst/>
              <a:ahLst/>
              <a:cxnLst/>
              <a:rect l="l" t="t" r="r" b="b"/>
              <a:pathLst>
                <a:path w="182" h="449" extrusionOk="0">
                  <a:moveTo>
                    <a:pt x="92" y="1"/>
                  </a:moveTo>
                  <a:cubicBezTo>
                    <a:pt x="41" y="1"/>
                    <a:pt x="0" y="101"/>
                    <a:pt x="0" y="225"/>
                  </a:cubicBezTo>
                  <a:cubicBezTo>
                    <a:pt x="0" y="349"/>
                    <a:pt x="41" y="449"/>
                    <a:pt x="92" y="449"/>
                  </a:cubicBezTo>
                  <a:cubicBezTo>
                    <a:pt x="141" y="449"/>
                    <a:pt x="182" y="349"/>
                    <a:pt x="182" y="225"/>
                  </a:cubicBezTo>
                  <a:cubicBezTo>
                    <a:pt x="182" y="101"/>
                    <a:pt x="141" y="1"/>
                    <a:pt x="92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5517395" y="2946668"/>
              <a:ext cx="128789" cy="128788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71" y="0"/>
                  </a:moveTo>
                  <a:cubicBezTo>
                    <a:pt x="59" y="0"/>
                    <a:pt x="49" y="3"/>
                    <a:pt x="42" y="10"/>
                  </a:cubicBezTo>
                  <a:cubicBezTo>
                    <a:pt x="1" y="42"/>
                    <a:pt x="33" y="144"/>
                    <a:pt x="112" y="240"/>
                  </a:cubicBezTo>
                  <a:cubicBezTo>
                    <a:pt x="175" y="317"/>
                    <a:pt x="248" y="365"/>
                    <a:pt x="295" y="365"/>
                  </a:cubicBezTo>
                  <a:cubicBezTo>
                    <a:pt x="307" y="365"/>
                    <a:pt x="317" y="362"/>
                    <a:pt x="325" y="356"/>
                  </a:cubicBezTo>
                  <a:cubicBezTo>
                    <a:pt x="366" y="323"/>
                    <a:pt x="332" y="221"/>
                    <a:pt x="255" y="125"/>
                  </a:cubicBezTo>
                  <a:cubicBezTo>
                    <a:pt x="192" y="48"/>
                    <a:pt x="118" y="0"/>
                    <a:pt x="71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5139121" y="2645811"/>
              <a:ext cx="146735" cy="108379"/>
            </a:xfrm>
            <a:custGeom>
              <a:avLst/>
              <a:gdLst/>
              <a:ahLst/>
              <a:cxnLst/>
              <a:rect l="l" t="t" r="r" b="b"/>
              <a:pathLst>
                <a:path w="417" h="308" extrusionOk="0">
                  <a:moveTo>
                    <a:pt x="339" y="1"/>
                  </a:moveTo>
                  <a:cubicBezTo>
                    <a:pt x="292" y="1"/>
                    <a:pt x="222" y="30"/>
                    <a:pt x="154" y="82"/>
                  </a:cubicBezTo>
                  <a:cubicBezTo>
                    <a:pt x="56" y="156"/>
                    <a:pt x="0" y="248"/>
                    <a:pt x="30" y="289"/>
                  </a:cubicBezTo>
                  <a:cubicBezTo>
                    <a:pt x="40" y="301"/>
                    <a:pt x="56" y="307"/>
                    <a:pt x="78" y="307"/>
                  </a:cubicBezTo>
                  <a:cubicBezTo>
                    <a:pt x="125" y="307"/>
                    <a:pt x="195" y="278"/>
                    <a:pt x="263" y="227"/>
                  </a:cubicBezTo>
                  <a:cubicBezTo>
                    <a:pt x="361" y="152"/>
                    <a:pt x="416" y="58"/>
                    <a:pt x="387" y="20"/>
                  </a:cubicBezTo>
                  <a:cubicBezTo>
                    <a:pt x="377" y="7"/>
                    <a:pt x="361" y="1"/>
                    <a:pt x="339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5457575" y="2704927"/>
              <a:ext cx="155532" cy="97119"/>
            </a:xfrm>
            <a:custGeom>
              <a:avLst/>
              <a:gdLst/>
              <a:ahLst/>
              <a:cxnLst/>
              <a:rect l="l" t="t" r="r" b="b"/>
              <a:pathLst>
                <a:path w="442" h="276" extrusionOk="0">
                  <a:moveTo>
                    <a:pt x="90" y="1"/>
                  </a:moveTo>
                  <a:cubicBezTo>
                    <a:pt x="60" y="1"/>
                    <a:pt x="38" y="9"/>
                    <a:pt x="28" y="27"/>
                  </a:cubicBezTo>
                  <a:cubicBezTo>
                    <a:pt x="0" y="69"/>
                    <a:pt x="69" y="155"/>
                    <a:pt x="175" y="217"/>
                  </a:cubicBezTo>
                  <a:cubicBezTo>
                    <a:pt x="241" y="255"/>
                    <a:pt x="307" y="275"/>
                    <a:pt x="353" y="275"/>
                  </a:cubicBezTo>
                  <a:cubicBezTo>
                    <a:pt x="383" y="275"/>
                    <a:pt x="404" y="267"/>
                    <a:pt x="414" y="251"/>
                  </a:cubicBezTo>
                  <a:cubicBezTo>
                    <a:pt x="442" y="206"/>
                    <a:pt x="374" y="121"/>
                    <a:pt x="267" y="59"/>
                  </a:cubicBezTo>
                  <a:cubicBezTo>
                    <a:pt x="202" y="21"/>
                    <a:pt x="137" y="1"/>
                    <a:pt x="90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5294653" y="2292875"/>
              <a:ext cx="99935" cy="144975"/>
            </a:xfrm>
            <a:custGeom>
              <a:avLst/>
              <a:gdLst/>
              <a:ahLst/>
              <a:cxnLst/>
              <a:rect l="l" t="t" r="r" b="b"/>
              <a:pathLst>
                <a:path w="284" h="412" extrusionOk="0">
                  <a:moveTo>
                    <a:pt x="62" y="1"/>
                  </a:moveTo>
                  <a:cubicBezTo>
                    <a:pt x="56" y="1"/>
                    <a:pt x="50" y="2"/>
                    <a:pt x="45" y="5"/>
                  </a:cubicBezTo>
                  <a:cubicBezTo>
                    <a:pt x="0" y="26"/>
                    <a:pt x="7" y="135"/>
                    <a:pt x="60" y="246"/>
                  </a:cubicBezTo>
                  <a:cubicBezTo>
                    <a:pt x="107" y="342"/>
                    <a:pt x="176" y="412"/>
                    <a:pt x="222" y="412"/>
                  </a:cubicBezTo>
                  <a:cubicBezTo>
                    <a:pt x="228" y="412"/>
                    <a:pt x="234" y="410"/>
                    <a:pt x="239" y="408"/>
                  </a:cubicBezTo>
                  <a:cubicBezTo>
                    <a:pt x="284" y="385"/>
                    <a:pt x="278" y="278"/>
                    <a:pt x="224" y="167"/>
                  </a:cubicBezTo>
                  <a:cubicBezTo>
                    <a:pt x="177" y="69"/>
                    <a:pt x="108" y="1"/>
                    <a:pt x="6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4878376" y="2418848"/>
              <a:ext cx="89026" cy="149901"/>
            </a:xfrm>
            <a:custGeom>
              <a:avLst/>
              <a:gdLst/>
              <a:ahLst/>
              <a:cxnLst/>
              <a:rect l="l" t="t" r="r" b="b"/>
              <a:pathLst>
                <a:path w="253" h="426" extrusionOk="0">
                  <a:moveTo>
                    <a:pt x="188" y="1"/>
                  </a:moveTo>
                  <a:cubicBezTo>
                    <a:pt x="142" y="1"/>
                    <a:pt x="78" y="77"/>
                    <a:pt x="41" y="182"/>
                  </a:cubicBezTo>
                  <a:cubicBezTo>
                    <a:pt x="1" y="300"/>
                    <a:pt x="5" y="406"/>
                    <a:pt x="52" y="423"/>
                  </a:cubicBezTo>
                  <a:cubicBezTo>
                    <a:pt x="56" y="425"/>
                    <a:pt x="60" y="425"/>
                    <a:pt x="64" y="425"/>
                  </a:cubicBezTo>
                  <a:cubicBezTo>
                    <a:pt x="110" y="425"/>
                    <a:pt x="173" y="350"/>
                    <a:pt x="212" y="242"/>
                  </a:cubicBezTo>
                  <a:cubicBezTo>
                    <a:pt x="253" y="127"/>
                    <a:pt x="248" y="18"/>
                    <a:pt x="201" y="3"/>
                  </a:cubicBezTo>
                  <a:cubicBezTo>
                    <a:pt x="197" y="2"/>
                    <a:pt x="193" y="1"/>
                    <a:pt x="188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5633164" y="2753838"/>
              <a:ext cx="77766" cy="155883"/>
            </a:xfrm>
            <a:custGeom>
              <a:avLst/>
              <a:gdLst/>
              <a:ahLst/>
              <a:cxnLst/>
              <a:rect l="l" t="t" r="r" b="b"/>
              <a:pathLst>
                <a:path w="221" h="443" extrusionOk="0">
                  <a:moveTo>
                    <a:pt x="80" y="0"/>
                  </a:moveTo>
                  <a:cubicBezTo>
                    <a:pt x="77" y="0"/>
                    <a:pt x="75" y="0"/>
                    <a:pt x="73" y="1"/>
                  </a:cubicBezTo>
                  <a:cubicBezTo>
                    <a:pt x="24" y="9"/>
                    <a:pt x="1" y="114"/>
                    <a:pt x="20" y="236"/>
                  </a:cubicBezTo>
                  <a:cubicBezTo>
                    <a:pt x="38" y="355"/>
                    <a:pt x="93" y="443"/>
                    <a:pt x="143" y="443"/>
                  </a:cubicBezTo>
                  <a:cubicBezTo>
                    <a:pt x="144" y="443"/>
                    <a:pt x="146" y="443"/>
                    <a:pt x="148" y="443"/>
                  </a:cubicBezTo>
                  <a:cubicBezTo>
                    <a:pt x="197" y="434"/>
                    <a:pt x="220" y="327"/>
                    <a:pt x="201" y="206"/>
                  </a:cubicBezTo>
                  <a:cubicBezTo>
                    <a:pt x="181" y="89"/>
                    <a:pt x="127" y="0"/>
                    <a:pt x="8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9"/>
            <p:cNvSpPr/>
            <p:nvPr/>
          </p:nvSpPr>
          <p:spPr>
            <a:xfrm>
              <a:off x="5157771" y="2205961"/>
              <a:ext cx="109435" cy="141104"/>
            </a:xfrm>
            <a:custGeom>
              <a:avLst/>
              <a:gdLst/>
              <a:ahLst/>
              <a:cxnLst/>
              <a:rect l="l" t="t" r="r" b="b"/>
              <a:pathLst>
                <a:path w="311" h="401" extrusionOk="0">
                  <a:moveTo>
                    <a:pt x="245" y="0"/>
                  </a:moveTo>
                  <a:cubicBezTo>
                    <a:pt x="199" y="0"/>
                    <a:pt x="130" y="63"/>
                    <a:pt x="78" y="153"/>
                  </a:cubicBezTo>
                  <a:cubicBezTo>
                    <a:pt x="16" y="260"/>
                    <a:pt x="1" y="367"/>
                    <a:pt x="43" y="395"/>
                  </a:cubicBezTo>
                  <a:cubicBezTo>
                    <a:pt x="49" y="398"/>
                    <a:pt x="56" y="400"/>
                    <a:pt x="64" y="400"/>
                  </a:cubicBezTo>
                  <a:cubicBezTo>
                    <a:pt x="110" y="400"/>
                    <a:pt x="180" y="337"/>
                    <a:pt x="233" y="245"/>
                  </a:cubicBezTo>
                  <a:cubicBezTo>
                    <a:pt x="295" y="139"/>
                    <a:pt x="310" y="32"/>
                    <a:pt x="267" y="6"/>
                  </a:cubicBezTo>
                  <a:cubicBezTo>
                    <a:pt x="261" y="2"/>
                    <a:pt x="254" y="0"/>
                    <a:pt x="245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9"/>
            <p:cNvSpPr/>
            <p:nvPr/>
          </p:nvSpPr>
          <p:spPr>
            <a:xfrm>
              <a:off x="5390717" y="3003673"/>
              <a:ext cx="109787" cy="141104"/>
            </a:xfrm>
            <a:custGeom>
              <a:avLst/>
              <a:gdLst/>
              <a:ahLst/>
              <a:cxnLst/>
              <a:rect l="l" t="t" r="r" b="b"/>
              <a:pathLst>
                <a:path w="312" h="401" extrusionOk="0">
                  <a:moveTo>
                    <a:pt x="247" y="0"/>
                  </a:moveTo>
                  <a:cubicBezTo>
                    <a:pt x="200" y="0"/>
                    <a:pt x="130" y="62"/>
                    <a:pt x="77" y="155"/>
                  </a:cubicBezTo>
                  <a:cubicBezTo>
                    <a:pt x="17" y="262"/>
                    <a:pt x="0" y="369"/>
                    <a:pt x="45" y="394"/>
                  </a:cubicBezTo>
                  <a:cubicBezTo>
                    <a:pt x="52" y="398"/>
                    <a:pt x="59" y="400"/>
                    <a:pt x="67" y="400"/>
                  </a:cubicBezTo>
                  <a:cubicBezTo>
                    <a:pt x="113" y="400"/>
                    <a:pt x="183" y="337"/>
                    <a:pt x="235" y="247"/>
                  </a:cubicBezTo>
                  <a:cubicBezTo>
                    <a:pt x="297" y="140"/>
                    <a:pt x="312" y="33"/>
                    <a:pt x="269" y="6"/>
                  </a:cubicBezTo>
                  <a:cubicBezTo>
                    <a:pt x="263" y="2"/>
                    <a:pt x="255" y="0"/>
                    <a:pt x="247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9"/>
            <p:cNvSpPr/>
            <p:nvPr/>
          </p:nvSpPr>
          <p:spPr>
            <a:xfrm>
              <a:off x="4841780" y="2743985"/>
              <a:ext cx="161866" cy="68617"/>
            </a:xfrm>
            <a:custGeom>
              <a:avLst/>
              <a:gdLst/>
              <a:ahLst/>
              <a:cxnLst/>
              <a:rect l="l" t="t" r="r" b="b"/>
              <a:pathLst>
                <a:path w="460" h="195" extrusionOk="0">
                  <a:moveTo>
                    <a:pt x="160" y="0"/>
                  </a:moveTo>
                  <a:cubicBezTo>
                    <a:pt x="78" y="0"/>
                    <a:pt x="15" y="22"/>
                    <a:pt x="9" y="61"/>
                  </a:cubicBezTo>
                  <a:cubicBezTo>
                    <a:pt x="0" y="110"/>
                    <a:pt x="94" y="167"/>
                    <a:pt x="216" y="187"/>
                  </a:cubicBezTo>
                  <a:cubicBezTo>
                    <a:pt x="245" y="192"/>
                    <a:pt x="274" y="194"/>
                    <a:pt x="300" y="194"/>
                  </a:cubicBezTo>
                  <a:cubicBezTo>
                    <a:pt x="382" y="194"/>
                    <a:pt x="444" y="171"/>
                    <a:pt x="451" y="133"/>
                  </a:cubicBezTo>
                  <a:cubicBezTo>
                    <a:pt x="459" y="84"/>
                    <a:pt x="367" y="27"/>
                    <a:pt x="246" y="7"/>
                  </a:cubicBezTo>
                  <a:cubicBezTo>
                    <a:pt x="216" y="3"/>
                    <a:pt x="187" y="0"/>
                    <a:pt x="160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4708065" y="2829844"/>
              <a:ext cx="958528" cy="428238"/>
            </a:xfrm>
            <a:custGeom>
              <a:avLst/>
              <a:gdLst/>
              <a:ahLst/>
              <a:cxnLst/>
              <a:rect l="l" t="t" r="r" b="b"/>
              <a:pathLst>
                <a:path w="2724" h="1217" extrusionOk="0">
                  <a:moveTo>
                    <a:pt x="0" y="0"/>
                  </a:moveTo>
                  <a:cubicBezTo>
                    <a:pt x="0" y="0"/>
                    <a:pt x="679" y="937"/>
                    <a:pt x="1531" y="1168"/>
                  </a:cubicBezTo>
                  <a:cubicBezTo>
                    <a:pt x="1657" y="1202"/>
                    <a:pt x="1771" y="1216"/>
                    <a:pt x="1876" y="1216"/>
                  </a:cubicBezTo>
                  <a:cubicBezTo>
                    <a:pt x="2474" y="1216"/>
                    <a:pt x="2724" y="737"/>
                    <a:pt x="2724" y="737"/>
                  </a:cubicBezTo>
                  <a:lnTo>
                    <a:pt x="2309" y="623"/>
                  </a:lnTo>
                  <a:cubicBezTo>
                    <a:pt x="2233" y="702"/>
                    <a:pt x="2100" y="747"/>
                    <a:pt x="1946" y="747"/>
                  </a:cubicBezTo>
                  <a:cubicBezTo>
                    <a:pt x="1874" y="747"/>
                    <a:pt x="1796" y="736"/>
                    <a:pt x="1718" y="715"/>
                  </a:cubicBezTo>
                  <a:cubicBezTo>
                    <a:pt x="1475" y="649"/>
                    <a:pt x="1294" y="495"/>
                    <a:pt x="1255" y="3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4708769" y="2829844"/>
              <a:ext cx="957824" cy="428238"/>
            </a:xfrm>
            <a:custGeom>
              <a:avLst/>
              <a:gdLst/>
              <a:ahLst/>
              <a:cxnLst/>
              <a:rect l="l" t="t" r="r" b="b"/>
              <a:pathLst>
                <a:path w="2722" h="121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79" y="937"/>
                    <a:pt x="1529" y="1168"/>
                  </a:cubicBezTo>
                  <a:cubicBezTo>
                    <a:pt x="1655" y="1202"/>
                    <a:pt x="1769" y="1216"/>
                    <a:pt x="1874" y="1216"/>
                  </a:cubicBezTo>
                  <a:cubicBezTo>
                    <a:pt x="2474" y="1216"/>
                    <a:pt x="2722" y="734"/>
                    <a:pt x="2722" y="734"/>
                  </a:cubicBezTo>
                  <a:lnTo>
                    <a:pt x="2672" y="722"/>
                  </a:lnTo>
                  <a:cubicBezTo>
                    <a:pt x="2565" y="860"/>
                    <a:pt x="2307" y="1119"/>
                    <a:pt x="1865" y="1119"/>
                  </a:cubicBezTo>
                  <a:cubicBezTo>
                    <a:pt x="1790" y="1119"/>
                    <a:pt x="1710" y="1112"/>
                    <a:pt x="1625" y="1095"/>
                  </a:cubicBezTo>
                  <a:cubicBezTo>
                    <a:pt x="1016" y="978"/>
                    <a:pt x="427" y="333"/>
                    <a:pt x="197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4708769" y="2829844"/>
              <a:ext cx="957824" cy="428238"/>
            </a:xfrm>
            <a:custGeom>
              <a:avLst/>
              <a:gdLst/>
              <a:ahLst/>
              <a:cxnLst/>
              <a:rect l="l" t="t" r="r" b="b"/>
              <a:pathLst>
                <a:path w="2722" h="121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79" y="937"/>
                    <a:pt x="1529" y="1168"/>
                  </a:cubicBezTo>
                  <a:cubicBezTo>
                    <a:pt x="1655" y="1202"/>
                    <a:pt x="1769" y="1216"/>
                    <a:pt x="1874" y="1216"/>
                  </a:cubicBezTo>
                  <a:cubicBezTo>
                    <a:pt x="2474" y="1216"/>
                    <a:pt x="2722" y="734"/>
                    <a:pt x="2722" y="734"/>
                  </a:cubicBezTo>
                  <a:lnTo>
                    <a:pt x="2307" y="623"/>
                  </a:lnTo>
                  <a:cubicBezTo>
                    <a:pt x="2231" y="702"/>
                    <a:pt x="2098" y="747"/>
                    <a:pt x="1944" y="747"/>
                  </a:cubicBezTo>
                  <a:cubicBezTo>
                    <a:pt x="1872" y="747"/>
                    <a:pt x="1794" y="736"/>
                    <a:pt x="1716" y="715"/>
                  </a:cubicBezTo>
                  <a:cubicBezTo>
                    <a:pt x="1473" y="649"/>
                    <a:pt x="1292" y="495"/>
                    <a:pt x="1253" y="338"/>
                  </a:cubicBezTo>
                  <a:lnTo>
                    <a:pt x="197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C8D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4541273" y="3013877"/>
              <a:ext cx="818831" cy="642533"/>
            </a:xfrm>
            <a:custGeom>
              <a:avLst/>
              <a:gdLst/>
              <a:ahLst/>
              <a:cxnLst/>
              <a:rect l="l" t="t" r="r" b="b"/>
              <a:pathLst>
                <a:path w="2327" h="182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31" y="1110"/>
                    <a:pt x="1059" y="1607"/>
                  </a:cubicBezTo>
                  <a:cubicBezTo>
                    <a:pt x="1297" y="1771"/>
                    <a:pt x="1515" y="1826"/>
                    <a:pt x="1701" y="1826"/>
                  </a:cubicBezTo>
                  <a:cubicBezTo>
                    <a:pt x="2082" y="1826"/>
                    <a:pt x="2327" y="1594"/>
                    <a:pt x="2327" y="1594"/>
                  </a:cubicBezTo>
                  <a:lnTo>
                    <a:pt x="1970" y="1351"/>
                  </a:lnTo>
                  <a:cubicBezTo>
                    <a:pt x="1923" y="1375"/>
                    <a:pt x="1866" y="1387"/>
                    <a:pt x="1803" y="1387"/>
                  </a:cubicBezTo>
                  <a:cubicBezTo>
                    <a:pt x="1675" y="1387"/>
                    <a:pt x="1524" y="1338"/>
                    <a:pt x="1383" y="1242"/>
                  </a:cubicBezTo>
                  <a:cubicBezTo>
                    <a:pt x="1176" y="1099"/>
                    <a:pt x="1057" y="897"/>
                    <a:pt x="1072" y="7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4541273" y="3013877"/>
              <a:ext cx="818831" cy="642533"/>
            </a:xfrm>
            <a:custGeom>
              <a:avLst/>
              <a:gdLst/>
              <a:ahLst/>
              <a:cxnLst/>
              <a:rect l="l" t="t" r="r" b="b"/>
              <a:pathLst>
                <a:path w="2327" h="1826" extrusionOk="0">
                  <a:moveTo>
                    <a:pt x="1" y="0"/>
                  </a:moveTo>
                  <a:cubicBezTo>
                    <a:pt x="1" y="0"/>
                    <a:pt x="331" y="1110"/>
                    <a:pt x="1057" y="1607"/>
                  </a:cubicBezTo>
                  <a:cubicBezTo>
                    <a:pt x="1295" y="1771"/>
                    <a:pt x="1514" y="1826"/>
                    <a:pt x="1700" y="1826"/>
                  </a:cubicBezTo>
                  <a:cubicBezTo>
                    <a:pt x="2082" y="1826"/>
                    <a:pt x="2327" y="1594"/>
                    <a:pt x="2327" y="1594"/>
                  </a:cubicBezTo>
                  <a:lnTo>
                    <a:pt x="2284" y="1565"/>
                  </a:lnTo>
                  <a:cubicBezTo>
                    <a:pt x="2179" y="1633"/>
                    <a:pt x="1984" y="1732"/>
                    <a:pt x="1731" y="1732"/>
                  </a:cubicBezTo>
                  <a:cubicBezTo>
                    <a:pt x="1566" y="1732"/>
                    <a:pt x="1376" y="1690"/>
                    <a:pt x="1170" y="1571"/>
                  </a:cubicBezTo>
                  <a:cubicBezTo>
                    <a:pt x="637" y="1261"/>
                    <a:pt x="293" y="457"/>
                    <a:pt x="167" y="1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4541273" y="3013877"/>
              <a:ext cx="818831" cy="642533"/>
            </a:xfrm>
            <a:custGeom>
              <a:avLst/>
              <a:gdLst/>
              <a:ahLst/>
              <a:cxnLst/>
              <a:rect l="l" t="t" r="r" b="b"/>
              <a:pathLst>
                <a:path w="2327" h="1826" extrusionOk="0">
                  <a:moveTo>
                    <a:pt x="1" y="0"/>
                  </a:moveTo>
                  <a:cubicBezTo>
                    <a:pt x="1" y="0"/>
                    <a:pt x="331" y="1110"/>
                    <a:pt x="1057" y="1607"/>
                  </a:cubicBezTo>
                  <a:cubicBezTo>
                    <a:pt x="1295" y="1771"/>
                    <a:pt x="1514" y="1826"/>
                    <a:pt x="1700" y="1826"/>
                  </a:cubicBezTo>
                  <a:cubicBezTo>
                    <a:pt x="2082" y="1826"/>
                    <a:pt x="2327" y="1594"/>
                    <a:pt x="2327" y="1594"/>
                  </a:cubicBezTo>
                  <a:lnTo>
                    <a:pt x="1970" y="1351"/>
                  </a:lnTo>
                  <a:cubicBezTo>
                    <a:pt x="1923" y="1375"/>
                    <a:pt x="1866" y="1387"/>
                    <a:pt x="1803" y="1387"/>
                  </a:cubicBezTo>
                  <a:cubicBezTo>
                    <a:pt x="1675" y="1387"/>
                    <a:pt x="1524" y="1338"/>
                    <a:pt x="1383" y="1242"/>
                  </a:cubicBezTo>
                  <a:cubicBezTo>
                    <a:pt x="1176" y="1099"/>
                    <a:pt x="1057" y="897"/>
                    <a:pt x="1072" y="734"/>
                  </a:cubicBezTo>
                  <a:lnTo>
                    <a:pt x="167" y="1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CC8D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4459284" y="2813306"/>
              <a:ext cx="819182" cy="642181"/>
            </a:xfrm>
            <a:custGeom>
              <a:avLst/>
              <a:gdLst/>
              <a:ahLst/>
              <a:cxnLst/>
              <a:rect l="l" t="t" r="r" b="b"/>
              <a:pathLst>
                <a:path w="2328" h="1825" extrusionOk="0">
                  <a:moveTo>
                    <a:pt x="1" y="0"/>
                  </a:moveTo>
                  <a:cubicBezTo>
                    <a:pt x="1" y="1"/>
                    <a:pt x="332" y="1110"/>
                    <a:pt x="1057" y="1607"/>
                  </a:cubicBezTo>
                  <a:cubicBezTo>
                    <a:pt x="1295" y="1770"/>
                    <a:pt x="1513" y="1825"/>
                    <a:pt x="1699" y="1825"/>
                  </a:cubicBezTo>
                  <a:cubicBezTo>
                    <a:pt x="2081" y="1825"/>
                    <a:pt x="2327" y="1592"/>
                    <a:pt x="2327" y="1592"/>
                  </a:cubicBezTo>
                  <a:lnTo>
                    <a:pt x="1971" y="1351"/>
                  </a:lnTo>
                  <a:cubicBezTo>
                    <a:pt x="1923" y="1375"/>
                    <a:pt x="1865" y="1387"/>
                    <a:pt x="1802" y="1387"/>
                  </a:cubicBezTo>
                  <a:cubicBezTo>
                    <a:pt x="1675" y="1387"/>
                    <a:pt x="1524" y="1338"/>
                    <a:pt x="1384" y="1242"/>
                  </a:cubicBezTo>
                  <a:cubicBezTo>
                    <a:pt x="1177" y="1099"/>
                    <a:pt x="1055" y="895"/>
                    <a:pt x="1070" y="7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4458580" y="2813306"/>
              <a:ext cx="818831" cy="642533"/>
            </a:xfrm>
            <a:custGeom>
              <a:avLst/>
              <a:gdLst/>
              <a:ahLst/>
              <a:cxnLst/>
              <a:rect l="l" t="t" r="r" b="b"/>
              <a:pathLst>
                <a:path w="2327" h="182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32" y="1110"/>
                    <a:pt x="1059" y="1607"/>
                  </a:cubicBezTo>
                  <a:cubicBezTo>
                    <a:pt x="1297" y="1770"/>
                    <a:pt x="1515" y="1825"/>
                    <a:pt x="1701" y="1825"/>
                  </a:cubicBezTo>
                  <a:cubicBezTo>
                    <a:pt x="2082" y="1825"/>
                    <a:pt x="2327" y="1595"/>
                    <a:pt x="2327" y="1595"/>
                  </a:cubicBezTo>
                  <a:lnTo>
                    <a:pt x="2286" y="1565"/>
                  </a:lnTo>
                  <a:cubicBezTo>
                    <a:pt x="2182" y="1633"/>
                    <a:pt x="1986" y="1732"/>
                    <a:pt x="1732" y="1732"/>
                  </a:cubicBezTo>
                  <a:cubicBezTo>
                    <a:pt x="1567" y="1732"/>
                    <a:pt x="1378" y="1690"/>
                    <a:pt x="1172" y="1571"/>
                  </a:cubicBezTo>
                  <a:cubicBezTo>
                    <a:pt x="639" y="1260"/>
                    <a:pt x="295" y="457"/>
                    <a:pt x="169" y="1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4459284" y="2813306"/>
              <a:ext cx="818127" cy="642181"/>
            </a:xfrm>
            <a:custGeom>
              <a:avLst/>
              <a:gdLst/>
              <a:ahLst/>
              <a:cxnLst/>
              <a:rect l="l" t="t" r="r" b="b"/>
              <a:pathLst>
                <a:path w="2325" h="1825" extrusionOk="0">
                  <a:moveTo>
                    <a:pt x="1" y="0"/>
                  </a:moveTo>
                  <a:cubicBezTo>
                    <a:pt x="1" y="1"/>
                    <a:pt x="332" y="1110"/>
                    <a:pt x="1057" y="1607"/>
                  </a:cubicBezTo>
                  <a:cubicBezTo>
                    <a:pt x="1295" y="1770"/>
                    <a:pt x="1513" y="1825"/>
                    <a:pt x="1698" y="1825"/>
                  </a:cubicBezTo>
                  <a:cubicBezTo>
                    <a:pt x="2080" y="1825"/>
                    <a:pt x="2325" y="1592"/>
                    <a:pt x="2325" y="1592"/>
                  </a:cubicBezTo>
                  <a:lnTo>
                    <a:pt x="1971" y="1351"/>
                  </a:lnTo>
                  <a:cubicBezTo>
                    <a:pt x="1923" y="1375"/>
                    <a:pt x="1865" y="1387"/>
                    <a:pt x="1802" y="1387"/>
                  </a:cubicBezTo>
                  <a:cubicBezTo>
                    <a:pt x="1675" y="1387"/>
                    <a:pt x="1524" y="1338"/>
                    <a:pt x="1384" y="1242"/>
                  </a:cubicBezTo>
                  <a:cubicBezTo>
                    <a:pt x="1177" y="1099"/>
                    <a:pt x="1055" y="895"/>
                    <a:pt x="1070" y="735"/>
                  </a:cubicBezTo>
                  <a:lnTo>
                    <a:pt x="167" y="1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CC8D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4666543" y="2936464"/>
              <a:ext cx="960991" cy="421904"/>
            </a:xfrm>
            <a:custGeom>
              <a:avLst/>
              <a:gdLst/>
              <a:ahLst/>
              <a:cxnLst/>
              <a:rect l="l" t="t" r="r" b="b"/>
              <a:pathLst>
                <a:path w="2731" h="1199" extrusionOk="0">
                  <a:moveTo>
                    <a:pt x="1" y="0"/>
                  </a:moveTo>
                  <a:cubicBezTo>
                    <a:pt x="1" y="0"/>
                    <a:pt x="688" y="931"/>
                    <a:pt x="1542" y="1153"/>
                  </a:cubicBezTo>
                  <a:cubicBezTo>
                    <a:pt x="1664" y="1185"/>
                    <a:pt x="1775" y="1198"/>
                    <a:pt x="1876" y="1198"/>
                  </a:cubicBezTo>
                  <a:cubicBezTo>
                    <a:pt x="2484" y="1198"/>
                    <a:pt x="2731" y="709"/>
                    <a:pt x="2731" y="709"/>
                  </a:cubicBezTo>
                  <a:lnTo>
                    <a:pt x="2314" y="600"/>
                  </a:lnTo>
                  <a:cubicBezTo>
                    <a:pt x="2238" y="681"/>
                    <a:pt x="2102" y="727"/>
                    <a:pt x="1945" y="727"/>
                  </a:cubicBezTo>
                  <a:cubicBezTo>
                    <a:pt x="1875" y="727"/>
                    <a:pt x="1801" y="717"/>
                    <a:pt x="1725" y="698"/>
                  </a:cubicBezTo>
                  <a:cubicBezTo>
                    <a:pt x="1480" y="636"/>
                    <a:pt x="1299" y="483"/>
                    <a:pt x="1258" y="3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4666543" y="2936464"/>
              <a:ext cx="960991" cy="421904"/>
            </a:xfrm>
            <a:custGeom>
              <a:avLst/>
              <a:gdLst/>
              <a:ahLst/>
              <a:cxnLst/>
              <a:rect l="l" t="t" r="r" b="b"/>
              <a:pathLst>
                <a:path w="2731" h="1199" extrusionOk="0">
                  <a:moveTo>
                    <a:pt x="1" y="0"/>
                  </a:moveTo>
                  <a:cubicBezTo>
                    <a:pt x="1" y="0"/>
                    <a:pt x="688" y="931"/>
                    <a:pt x="1542" y="1153"/>
                  </a:cubicBezTo>
                  <a:cubicBezTo>
                    <a:pt x="1663" y="1185"/>
                    <a:pt x="1775" y="1198"/>
                    <a:pt x="1876" y="1198"/>
                  </a:cubicBezTo>
                  <a:cubicBezTo>
                    <a:pt x="2483" y="1198"/>
                    <a:pt x="2731" y="709"/>
                    <a:pt x="2731" y="709"/>
                  </a:cubicBezTo>
                  <a:lnTo>
                    <a:pt x="2679" y="696"/>
                  </a:lnTo>
                  <a:cubicBezTo>
                    <a:pt x="2573" y="838"/>
                    <a:pt x="2315" y="1102"/>
                    <a:pt x="1865" y="1102"/>
                  </a:cubicBezTo>
                  <a:cubicBezTo>
                    <a:pt x="1794" y="1102"/>
                    <a:pt x="1717" y="1095"/>
                    <a:pt x="1636" y="1080"/>
                  </a:cubicBezTo>
                  <a:cubicBezTo>
                    <a:pt x="1027" y="969"/>
                    <a:pt x="432" y="331"/>
                    <a:pt x="197" y="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4666543" y="2936464"/>
              <a:ext cx="960991" cy="421904"/>
            </a:xfrm>
            <a:custGeom>
              <a:avLst/>
              <a:gdLst/>
              <a:ahLst/>
              <a:cxnLst/>
              <a:rect l="l" t="t" r="r" b="b"/>
              <a:pathLst>
                <a:path w="2731" h="1199" extrusionOk="0">
                  <a:moveTo>
                    <a:pt x="1" y="0"/>
                  </a:moveTo>
                  <a:cubicBezTo>
                    <a:pt x="1" y="0"/>
                    <a:pt x="688" y="933"/>
                    <a:pt x="1542" y="1153"/>
                  </a:cubicBezTo>
                  <a:cubicBezTo>
                    <a:pt x="1664" y="1185"/>
                    <a:pt x="1775" y="1198"/>
                    <a:pt x="1876" y="1198"/>
                  </a:cubicBezTo>
                  <a:cubicBezTo>
                    <a:pt x="2484" y="1198"/>
                    <a:pt x="2731" y="709"/>
                    <a:pt x="2731" y="709"/>
                  </a:cubicBezTo>
                  <a:lnTo>
                    <a:pt x="2681" y="696"/>
                  </a:lnTo>
                  <a:lnTo>
                    <a:pt x="2314" y="602"/>
                  </a:lnTo>
                  <a:cubicBezTo>
                    <a:pt x="2238" y="682"/>
                    <a:pt x="2103" y="728"/>
                    <a:pt x="1947" y="728"/>
                  </a:cubicBezTo>
                  <a:cubicBezTo>
                    <a:pt x="1876" y="728"/>
                    <a:pt x="1801" y="718"/>
                    <a:pt x="1725" y="698"/>
                  </a:cubicBezTo>
                  <a:cubicBezTo>
                    <a:pt x="1480" y="636"/>
                    <a:pt x="1299" y="483"/>
                    <a:pt x="1258" y="3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5CC8D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4600741" y="2941742"/>
              <a:ext cx="877947" cy="570397"/>
            </a:xfrm>
            <a:custGeom>
              <a:avLst/>
              <a:gdLst/>
              <a:ahLst/>
              <a:cxnLst/>
              <a:rect l="l" t="t" r="r" b="b"/>
              <a:pathLst>
                <a:path w="2495" h="1621" extrusionOk="0">
                  <a:moveTo>
                    <a:pt x="0" y="0"/>
                  </a:moveTo>
                  <a:cubicBezTo>
                    <a:pt x="0" y="0"/>
                    <a:pt x="457" y="1063"/>
                    <a:pt x="1238" y="1473"/>
                  </a:cubicBezTo>
                  <a:cubicBezTo>
                    <a:pt x="1443" y="1581"/>
                    <a:pt x="1628" y="1621"/>
                    <a:pt x="1788" y="1621"/>
                  </a:cubicBezTo>
                  <a:cubicBezTo>
                    <a:pt x="2236" y="1621"/>
                    <a:pt x="2495" y="1311"/>
                    <a:pt x="2495" y="1311"/>
                  </a:cubicBezTo>
                  <a:lnTo>
                    <a:pt x="2115" y="1110"/>
                  </a:lnTo>
                  <a:cubicBezTo>
                    <a:pt x="2055" y="1150"/>
                    <a:pt x="1975" y="1170"/>
                    <a:pt x="1885" y="1170"/>
                  </a:cubicBezTo>
                  <a:cubicBezTo>
                    <a:pt x="1772" y="1170"/>
                    <a:pt x="1643" y="1138"/>
                    <a:pt x="1520" y="1072"/>
                  </a:cubicBezTo>
                  <a:cubicBezTo>
                    <a:pt x="1296" y="954"/>
                    <a:pt x="1153" y="764"/>
                    <a:pt x="1148" y="6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4600741" y="2941742"/>
              <a:ext cx="877947" cy="570397"/>
            </a:xfrm>
            <a:custGeom>
              <a:avLst/>
              <a:gdLst/>
              <a:ahLst/>
              <a:cxnLst/>
              <a:rect l="l" t="t" r="r" b="b"/>
              <a:pathLst>
                <a:path w="2495" h="1621" extrusionOk="0">
                  <a:moveTo>
                    <a:pt x="0" y="0"/>
                  </a:moveTo>
                  <a:cubicBezTo>
                    <a:pt x="0" y="0"/>
                    <a:pt x="457" y="1063"/>
                    <a:pt x="1238" y="1473"/>
                  </a:cubicBezTo>
                  <a:cubicBezTo>
                    <a:pt x="1443" y="1581"/>
                    <a:pt x="1628" y="1621"/>
                    <a:pt x="1788" y="1621"/>
                  </a:cubicBezTo>
                  <a:cubicBezTo>
                    <a:pt x="2236" y="1621"/>
                    <a:pt x="2495" y="1311"/>
                    <a:pt x="2495" y="1311"/>
                  </a:cubicBezTo>
                  <a:lnTo>
                    <a:pt x="2450" y="1287"/>
                  </a:lnTo>
                  <a:cubicBezTo>
                    <a:pt x="2340" y="1379"/>
                    <a:pt x="2117" y="1525"/>
                    <a:pt x="1805" y="1525"/>
                  </a:cubicBezTo>
                  <a:cubicBezTo>
                    <a:pt x="1668" y="1525"/>
                    <a:pt x="1514" y="1497"/>
                    <a:pt x="1345" y="1424"/>
                  </a:cubicBezTo>
                  <a:cubicBezTo>
                    <a:pt x="779" y="1176"/>
                    <a:pt x="344" y="419"/>
                    <a:pt x="179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4507492" y="2964966"/>
              <a:ext cx="640074" cy="790322"/>
            </a:xfrm>
            <a:custGeom>
              <a:avLst/>
              <a:gdLst/>
              <a:ahLst/>
              <a:cxnLst/>
              <a:rect l="l" t="t" r="r" b="b"/>
              <a:pathLst>
                <a:path w="1819" h="2246" extrusionOk="0">
                  <a:moveTo>
                    <a:pt x="0" y="0"/>
                  </a:moveTo>
                  <a:cubicBezTo>
                    <a:pt x="0" y="1"/>
                    <a:pt x="24" y="1157"/>
                    <a:pt x="592" y="1832"/>
                  </a:cubicBezTo>
                  <a:cubicBezTo>
                    <a:pt x="871" y="2162"/>
                    <a:pt x="1172" y="2246"/>
                    <a:pt x="1406" y="2246"/>
                  </a:cubicBezTo>
                  <a:cubicBezTo>
                    <a:pt x="1648" y="2246"/>
                    <a:pt x="1819" y="2156"/>
                    <a:pt x="1819" y="2156"/>
                  </a:cubicBezTo>
                  <a:lnTo>
                    <a:pt x="1541" y="1827"/>
                  </a:lnTo>
                  <a:cubicBezTo>
                    <a:pt x="1522" y="1831"/>
                    <a:pt x="1503" y="1833"/>
                    <a:pt x="1482" y="1833"/>
                  </a:cubicBezTo>
                  <a:cubicBezTo>
                    <a:pt x="1331" y="1833"/>
                    <a:pt x="1148" y="1736"/>
                    <a:pt x="1004" y="1565"/>
                  </a:cubicBezTo>
                  <a:cubicBezTo>
                    <a:pt x="839" y="1373"/>
                    <a:pt x="779" y="1142"/>
                    <a:pt x="837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9"/>
            <p:cNvSpPr/>
            <p:nvPr/>
          </p:nvSpPr>
          <p:spPr>
            <a:xfrm>
              <a:off x="4507492" y="2964966"/>
              <a:ext cx="640074" cy="790322"/>
            </a:xfrm>
            <a:custGeom>
              <a:avLst/>
              <a:gdLst/>
              <a:ahLst/>
              <a:cxnLst/>
              <a:rect l="l" t="t" r="r" b="b"/>
              <a:pathLst>
                <a:path w="1819" h="2246" extrusionOk="0">
                  <a:moveTo>
                    <a:pt x="0" y="0"/>
                  </a:moveTo>
                  <a:cubicBezTo>
                    <a:pt x="0" y="1"/>
                    <a:pt x="24" y="1157"/>
                    <a:pt x="592" y="1832"/>
                  </a:cubicBezTo>
                  <a:cubicBezTo>
                    <a:pt x="871" y="2162"/>
                    <a:pt x="1172" y="2246"/>
                    <a:pt x="1406" y="2246"/>
                  </a:cubicBezTo>
                  <a:cubicBezTo>
                    <a:pt x="1648" y="2246"/>
                    <a:pt x="1819" y="2156"/>
                    <a:pt x="1819" y="2156"/>
                  </a:cubicBezTo>
                  <a:lnTo>
                    <a:pt x="1785" y="2118"/>
                  </a:lnTo>
                  <a:cubicBezTo>
                    <a:pt x="1712" y="2141"/>
                    <a:pt x="1603" y="2166"/>
                    <a:pt x="1472" y="2166"/>
                  </a:cubicBezTo>
                  <a:cubicBezTo>
                    <a:pt x="1254" y="2166"/>
                    <a:pt x="976" y="2095"/>
                    <a:pt x="711" y="1825"/>
                  </a:cubicBezTo>
                  <a:cubicBezTo>
                    <a:pt x="278" y="1383"/>
                    <a:pt x="163" y="519"/>
                    <a:pt x="131" y="1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9"/>
            <p:cNvSpPr/>
            <p:nvPr/>
          </p:nvSpPr>
          <p:spPr>
            <a:xfrm>
              <a:off x="4142590" y="1758721"/>
              <a:ext cx="905042" cy="933186"/>
            </a:xfrm>
            <a:custGeom>
              <a:avLst/>
              <a:gdLst/>
              <a:ahLst/>
              <a:cxnLst/>
              <a:rect l="l" t="t" r="r" b="b"/>
              <a:pathLst>
                <a:path w="2572" h="2652" extrusionOk="0">
                  <a:moveTo>
                    <a:pt x="858" y="1"/>
                  </a:moveTo>
                  <a:lnTo>
                    <a:pt x="734" y="52"/>
                  </a:lnTo>
                  <a:lnTo>
                    <a:pt x="786" y="178"/>
                  </a:lnTo>
                  <a:lnTo>
                    <a:pt x="726" y="182"/>
                  </a:lnTo>
                  <a:cubicBezTo>
                    <a:pt x="687" y="187"/>
                    <a:pt x="621" y="219"/>
                    <a:pt x="547" y="263"/>
                  </a:cubicBezTo>
                  <a:lnTo>
                    <a:pt x="581" y="191"/>
                  </a:lnTo>
                  <a:lnTo>
                    <a:pt x="459" y="133"/>
                  </a:lnTo>
                  <a:lnTo>
                    <a:pt x="316" y="430"/>
                  </a:lnTo>
                  <a:cubicBezTo>
                    <a:pt x="207" y="520"/>
                    <a:pt x="116" y="616"/>
                    <a:pt x="94" y="686"/>
                  </a:cubicBezTo>
                  <a:cubicBezTo>
                    <a:pt x="81" y="727"/>
                    <a:pt x="86" y="793"/>
                    <a:pt x="101" y="874"/>
                  </a:cubicBezTo>
                  <a:lnTo>
                    <a:pt x="0" y="1083"/>
                  </a:lnTo>
                  <a:lnTo>
                    <a:pt x="120" y="1141"/>
                  </a:lnTo>
                  <a:lnTo>
                    <a:pt x="150" y="1081"/>
                  </a:lnTo>
                  <a:cubicBezTo>
                    <a:pt x="194" y="1232"/>
                    <a:pt x="246" y="1382"/>
                    <a:pt x="305" y="1527"/>
                  </a:cubicBezTo>
                  <a:lnTo>
                    <a:pt x="177" y="1527"/>
                  </a:lnTo>
                  <a:lnTo>
                    <a:pt x="177" y="1663"/>
                  </a:lnTo>
                  <a:lnTo>
                    <a:pt x="378" y="1663"/>
                  </a:lnTo>
                  <a:cubicBezTo>
                    <a:pt x="425" y="1732"/>
                    <a:pt x="517" y="1868"/>
                    <a:pt x="609" y="2005"/>
                  </a:cubicBezTo>
                  <a:lnTo>
                    <a:pt x="589" y="2270"/>
                  </a:lnTo>
                  <a:lnTo>
                    <a:pt x="724" y="2280"/>
                  </a:lnTo>
                  <a:lnTo>
                    <a:pt x="732" y="2180"/>
                  </a:lnTo>
                  <a:cubicBezTo>
                    <a:pt x="801" y="2276"/>
                    <a:pt x="858" y="2353"/>
                    <a:pt x="880" y="2370"/>
                  </a:cubicBezTo>
                  <a:cubicBezTo>
                    <a:pt x="886" y="2374"/>
                    <a:pt x="892" y="2378"/>
                    <a:pt x="899" y="2383"/>
                  </a:cubicBezTo>
                  <a:lnTo>
                    <a:pt x="884" y="2502"/>
                  </a:lnTo>
                  <a:lnTo>
                    <a:pt x="1016" y="2519"/>
                  </a:lnTo>
                  <a:lnTo>
                    <a:pt x="1027" y="2445"/>
                  </a:lnTo>
                  <a:cubicBezTo>
                    <a:pt x="1106" y="2479"/>
                    <a:pt x="1193" y="2511"/>
                    <a:pt x="1247" y="2530"/>
                  </a:cubicBezTo>
                  <a:lnTo>
                    <a:pt x="1232" y="2632"/>
                  </a:lnTo>
                  <a:lnTo>
                    <a:pt x="1366" y="2652"/>
                  </a:lnTo>
                  <a:lnTo>
                    <a:pt x="1392" y="2445"/>
                  </a:lnTo>
                  <a:cubicBezTo>
                    <a:pt x="1445" y="2391"/>
                    <a:pt x="1513" y="2325"/>
                    <a:pt x="1582" y="2259"/>
                  </a:cubicBezTo>
                  <a:lnTo>
                    <a:pt x="1627" y="2357"/>
                  </a:lnTo>
                  <a:lnTo>
                    <a:pt x="1748" y="2302"/>
                  </a:lnTo>
                  <a:lnTo>
                    <a:pt x="1684" y="2161"/>
                  </a:lnTo>
                  <a:cubicBezTo>
                    <a:pt x="1737" y="2110"/>
                    <a:pt x="1795" y="2060"/>
                    <a:pt x="1853" y="2016"/>
                  </a:cubicBezTo>
                  <a:cubicBezTo>
                    <a:pt x="1861" y="2009"/>
                    <a:pt x="1868" y="2003"/>
                    <a:pt x="1876" y="1996"/>
                  </a:cubicBezTo>
                  <a:lnTo>
                    <a:pt x="1876" y="1996"/>
                  </a:lnTo>
                  <a:lnTo>
                    <a:pt x="1870" y="2028"/>
                  </a:lnTo>
                  <a:lnTo>
                    <a:pt x="2004" y="2048"/>
                  </a:lnTo>
                  <a:lnTo>
                    <a:pt x="2045" y="1740"/>
                  </a:lnTo>
                  <a:cubicBezTo>
                    <a:pt x="2134" y="1580"/>
                    <a:pt x="2216" y="1416"/>
                    <a:pt x="2284" y="1247"/>
                  </a:cubicBezTo>
                  <a:lnTo>
                    <a:pt x="2572" y="912"/>
                  </a:lnTo>
                  <a:lnTo>
                    <a:pt x="2470" y="825"/>
                  </a:lnTo>
                  <a:lnTo>
                    <a:pt x="2393" y="914"/>
                  </a:lnTo>
                  <a:cubicBezTo>
                    <a:pt x="2429" y="759"/>
                    <a:pt x="2438" y="622"/>
                    <a:pt x="2397" y="537"/>
                  </a:cubicBezTo>
                  <a:cubicBezTo>
                    <a:pt x="2376" y="494"/>
                    <a:pt x="2348" y="453"/>
                    <a:pt x="2316" y="419"/>
                  </a:cubicBezTo>
                  <a:lnTo>
                    <a:pt x="2367" y="368"/>
                  </a:lnTo>
                  <a:lnTo>
                    <a:pt x="2271" y="272"/>
                  </a:lnTo>
                  <a:lnTo>
                    <a:pt x="2213" y="330"/>
                  </a:lnTo>
                  <a:cubicBezTo>
                    <a:pt x="2164" y="298"/>
                    <a:pt x="2113" y="268"/>
                    <a:pt x="2060" y="244"/>
                  </a:cubicBezTo>
                  <a:lnTo>
                    <a:pt x="2006" y="37"/>
                  </a:lnTo>
                  <a:lnTo>
                    <a:pt x="1876" y="71"/>
                  </a:lnTo>
                  <a:lnTo>
                    <a:pt x="1906" y="182"/>
                  </a:lnTo>
                  <a:cubicBezTo>
                    <a:pt x="1861" y="167"/>
                    <a:pt x="1821" y="157"/>
                    <a:pt x="1784" y="148"/>
                  </a:cubicBezTo>
                  <a:lnTo>
                    <a:pt x="1784" y="37"/>
                  </a:lnTo>
                  <a:lnTo>
                    <a:pt x="1650" y="37"/>
                  </a:lnTo>
                  <a:lnTo>
                    <a:pt x="1650" y="118"/>
                  </a:lnTo>
                  <a:lnTo>
                    <a:pt x="1402" y="135"/>
                  </a:lnTo>
                  <a:lnTo>
                    <a:pt x="1437" y="86"/>
                  </a:lnTo>
                  <a:lnTo>
                    <a:pt x="1326" y="10"/>
                  </a:lnTo>
                  <a:lnTo>
                    <a:pt x="1230" y="146"/>
                  </a:lnTo>
                  <a:lnTo>
                    <a:pt x="927" y="16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4142590" y="1758721"/>
              <a:ext cx="905042" cy="933186"/>
            </a:xfrm>
            <a:custGeom>
              <a:avLst/>
              <a:gdLst/>
              <a:ahLst/>
              <a:cxnLst/>
              <a:rect l="l" t="t" r="r" b="b"/>
              <a:pathLst>
                <a:path w="2572" h="2652" extrusionOk="0">
                  <a:moveTo>
                    <a:pt x="858" y="1"/>
                  </a:moveTo>
                  <a:lnTo>
                    <a:pt x="734" y="52"/>
                  </a:lnTo>
                  <a:lnTo>
                    <a:pt x="786" y="178"/>
                  </a:lnTo>
                  <a:lnTo>
                    <a:pt x="726" y="182"/>
                  </a:lnTo>
                  <a:cubicBezTo>
                    <a:pt x="687" y="187"/>
                    <a:pt x="621" y="219"/>
                    <a:pt x="547" y="263"/>
                  </a:cubicBezTo>
                  <a:lnTo>
                    <a:pt x="581" y="191"/>
                  </a:lnTo>
                  <a:lnTo>
                    <a:pt x="459" y="133"/>
                  </a:lnTo>
                  <a:lnTo>
                    <a:pt x="316" y="430"/>
                  </a:lnTo>
                  <a:cubicBezTo>
                    <a:pt x="207" y="520"/>
                    <a:pt x="116" y="616"/>
                    <a:pt x="94" y="686"/>
                  </a:cubicBezTo>
                  <a:cubicBezTo>
                    <a:pt x="81" y="727"/>
                    <a:pt x="86" y="793"/>
                    <a:pt x="101" y="874"/>
                  </a:cubicBezTo>
                  <a:lnTo>
                    <a:pt x="0" y="1083"/>
                  </a:lnTo>
                  <a:lnTo>
                    <a:pt x="120" y="1141"/>
                  </a:lnTo>
                  <a:lnTo>
                    <a:pt x="150" y="1081"/>
                  </a:lnTo>
                  <a:cubicBezTo>
                    <a:pt x="194" y="1232"/>
                    <a:pt x="246" y="1382"/>
                    <a:pt x="305" y="1527"/>
                  </a:cubicBezTo>
                  <a:lnTo>
                    <a:pt x="177" y="1527"/>
                  </a:lnTo>
                  <a:lnTo>
                    <a:pt x="177" y="1663"/>
                  </a:lnTo>
                  <a:lnTo>
                    <a:pt x="378" y="1663"/>
                  </a:lnTo>
                  <a:cubicBezTo>
                    <a:pt x="425" y="1732"/>
                    <a:pt x="517" y="1868"/>
                    <a:pt x="609" y="2005"/>
                  </a:cubicBezTo>
                  <a:lnTo>
                    <a:pt x="589" y="2270"/>
                  </a:lnTo>
                  <a:lnTo>
                    <a:pt x="724" y="2280"/>
                  </a:lnTo>
                  <a:lnTo>
                    <a:pt x="732" y="2180"/>
                  </a:lnTo>
                  <a:cubicBezTo>
                    <a:pt x="801" y="2276"/>
                    <a:pt x="858" y="2353"/>
                    <a:pt x="880" y="2370"/>
                  </a:cubicBezTo>
                  <a:cubicBezTo>
                    <a:pt x="886" y="2374"/>
                    <a:pt x="892" y="2378"/>
                    <a:pt x="899" y="2383"/>
                  </a:cubicBezTo>
                  <a:lnTo>
                    <a:pt x="884" y="2502"/>
                  </a:lnTo>
                  <a:lnTo>
                    <a:pt x="1016" y="2519"/>
                  </a:lnTo>
                  <a:lnTo>
                    <a:pt x="1027" y="2445"/>
                  </a:lnTo>
                  <a:cubicBezTo>
                    <a:pt x="1106" y="2479"/>
                    <a:pt x="1193" y="2511"/>
                    <a:pt x="1247" y="2530"/>
                  </a:cubicBezTo>
                  <a:lnTo>
                    <a:pt x="1232" y="2632"/>
                  </a:lnTo>
                  <a:lnTo>
                    <a:pt x="1366" y="2652"/>
                  </a:lnTo>
                  <a:lnTo>
                    <a:pt x="1392" y="2445"/>
                  </a:lnTo>
                  <a:cubicBezTo>
                    <a:pt x="1445" y="2391"/>
                    <a:pt x="1513" y="2325"/>
                    <a:pt x="1582" y="2259"/>
                  </a:cubicBezTo>
                  <a:lnTo>
                    <a:pt x="1627" y="2357"/>
                  </a:lnTo>
                  <a:lnTo>
                    <a:pt x="1748" y="2302"/>
                  </a:lnTo>
                  <a:lnTo>
                    <a:pt x="1684" y="2161"/>
                  </a:lnTo>
                  <a:cubicBezTo>
                    <a:pt x="1737" y="2110"/>
                    <a:pt x="1795" y="2060"/>
                    <a:pt x="1853" y="2016"/>
                  </a:cubicBezTo>
                  <a:cubicBezTo>
                    <a:pt x="1861" y="2009"/>
                    <a:pt x="1868" y="2003"/>
                    <a:pt x="1876" y="1996"/>
                  </a:cubicBezTo>
                  <a:lnTo>
                    <a:pt x="1876" y="1996"/>
                  </a:lnTo>
                  <a:lnTo>
                    <a:pt x="1870" y="2028"/>
                  </a:lnTo>
                  <a:lnTo>
                    <a:pt x="2004" y="2048"/>
                  </a:lnTo>
                  <a:lnTo>
                    <a:pt x="2045" y="1740"/>
                  </a:lnTo>
                  <a:cubicBezTo>
                    <a:pt x="2134" y="1580"/>
                    <a:pt x="2216" y="1416"/>
                    <a:pt x="2284" y="1247"/>
                  </a:cubicBezTo>
                  <a:lnTo>
                    <a:pt x="2572" y="912"/>
                  </a:lnTo>
                  <a:lnTo>
                    <a:pt x="2470" y="825"/>
                  </a:lnTo>
                  <a:lnTo>
                    <a:pt x="2393" y="914"/>
                  </a:lnTo>
                  <a:cubicBezTo>
                    <a:pt x="2429" y="759"/>
                    <a:pt x="2438" y="622"/>
                    <a:pt x="2397" y="537"/>
                  </a:cubicBezTo>
                  <a:cubicBezTo>
                    <a:pt x="2376" y="494"/>
                    <a:pt x="2348" y="453"/>
                    <a:pt x="2316" y="419"/>
                  </a:cubicBezTo>
                  <a:lnTo>
                    <a:pt x="2367" y="368"/>
                  </a:lnTo>
                  <a:lnTo>
                    <a:pt x="2271" y="272"/>
                  </a:lnTo>
                  <a:lnTo>
                    <a:pt x="2213" y="330"/>
                  </a:lnTo>
                  <a:cubicBezTo>
                    <a:pt x="2164" y="298"/>
                    <a:pt x="2113" y="268"/>
                    <a:pt x="2060" y="244"/>
                  </a:cubicBezTo>
                  <a:lnTo>
                    <a:pt x="2006" y="37"/>
                  </a:lnTo>
                  <a:lnTo>
                    <a:pt x="1876" y="71"/>
                  </a:lnTo>
                  <a:lnTo>
                    <a:pt x="1906" y="182"/>
                  </a:lnTo>
                  <a:cubicBezTo>
                    <a:pt x="1861" y="167"/>
                    <a:pt x="1821" y="157"/>
                    <a:pt x="1784" y="148"/>
                  </a:cubicBezTo>
                  <a:lnTo>
                    <a:pt x="1784" y="37"/>
                  </a:lnTo>
                  <a:lnTo>
                    <a:pt x="1650" y="37"/>
                  </a:lnTo>
                  <a:lnTo>
                    <a:pt x="1650" y="118"/>
                  </a:lnTo>
                  <a:lnTo>
                    <a:pt x="1402" y="135"/>
                  </a:lnTo>
                  <a:lnTo>
                    <a:pt x="1437" y="86"/>
                  </a:lnTo>
                  <a:lnTo>
                    <a:pt x="1326" y="10"/>
                  </a:lnTo>
                  <a:lnTo>
                    <a:pt x="1230" y="146"/>
                  </a:lnTo>
                  <a:lnTo>
                    <a:pt x="927" y="16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4922713" y="1782297"/>
              <a:ext cx="139345" cy="371937"/>
            </a:xfrm>
            <a:custGeom>
              <a:avLst/>
              <a:gdLst/>
              <a:ahLst/>
              <a:cxnLst/>
              <a:rect l="l" t="t" r="r" b="b"/>
              <a:pathLst>
                <a:path w="396" h="1057" extrusionOk="0">
                  <a:moveTo>
                    <a:pt x="131" y="0"/>
                  </a:moveTo>
                  <a:lnTo>
                    <a:pt x="1" y="34"/>
                  </a:lnTo>
                  <a:lnTo>
                    <a:pt x="263" y="1057"/>
                  </a:lnTo>
                  <a:lnTo>
                    <a:pt x="396" y="10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4922713" y="1782297"/>
              <a:ext cx="139345" cy="371937"/>
            </a:xfrm>
            <a:custGeom>
              <a:avLst/>
              <a:gdLst/>
              <a:ahLst/>
              <a:cxnLst/>
              <a:rect l="l" t="t" r="r" b="b"/>
              <a:pathLst>
                <a:path w="396" h="1057" extrusionOk="0">
                  <a:moveTo>
                    <a:pt x="131" y="0"/>
                  </a:moveTo>
                  <a:lnTo>
                    <a:pt x="1" y="34"/>
                  </a:lnTo>
                  <a:lnTo>
                    <a:pt x="263" y="1057"/>
                  </a:lnTo>
                  <a:lnTo>
                    <a:pt x="396" y="10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4853744" y="1856544"/>
              <a:ext cx="139345" cy="371937"/>
            </a:xfrm>
            <a:custGeom>
              <a:avLst/>
              <a:gdLst/>
              <a:ahLst/>
              <a:cxnLst/>
              <a:rect l="l" t="t" r="r" b="b"/>
              <a:pathLst>
                <a:path w="396" h="1057" extrusionOk="0">
                  <a:moveTo>
                    <a:pt x="131" y="0"/>
                  </a:moveTo>
                  <a:lnTo>
                    <a:pt x="0" y="32"/>
                  </a:lnTo>
                  <a:lnTo>
                    <a:pt x="265" y="1057"/>
                  </a:lnTo>
                  <a:lnTo>
                    <a:pt x="395" y="102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4853744" y="1856544"/>
              <a:ext cx="139345" cy="371937"/>
            </a:xfrm>
            <a:custGeom>
              <a:avLst/>
              <a:gdLst/>
              <a:ahLst/>
              <a:cxnLst/>
              <a:rect l="l" t="t" r="r" b="b"/>
              <a:pathLst>
                <a:path w="396" h="1057" extrusionOk="0">
                  <a:moveTo>
                    <a:pt x="131" y="0"/>
                  </a:moveTo>
                  <a:lnTo>
                    <a:pt x="0" y="32"/>
                  </a:lnTo>
                  <a:lnTo>
                    <a:pt x="265" y="1057"/>
                  </a:lnTo>
                  <a:lnTo>
                    <a:pt x="395" y="102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4467025" y="1800947"/>
              <a:ext cx="81285" cy="374400"/>
            </a:xfrm>
            <a:custGeom>
              <a:avLst/>
              <a:gdLst/>
              <a:ahLst/>
              <a:cxnLst/>
              <a:rect l="l" t="t" r="r" b="b"/>
              <a:pathLst>
                <a:path w="231" h="1064" extrusionOk="0">
                  <a:moveTo>
                    <a:pt x="96" y="0"/>
                  </a:moveTo>
                  <a:lnTo>
                    <a:pt x="0" y="1053"/>
                  </a:lnTo>
                  <a:lnTo>
                    <a:pt x="135" y="1063"/>
                  </a:lnTo>
                  <a:lnTo>
                    <a:pt x="231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4467025" y="1800947"/>
              <a:ext cx="81285" cy="374400"/>
            </a:xfrm>
            <a:custGeom>
              <a:avLst/>
              <a:gdLst/>
              <a:ahLst/>
              <a:cxnLst/>
              <a:rect l="l" t="t" r="r" b="b"/>
              <a:pathLst>
                <a:path w="231" h="1064" extrusionOk="0">
                  <a:moveTo>
                    <a:pt x="96" y="0"/>
                  </a:moveTo>
                  <a:lnTo>
                    <a:pt x="0" y="1053"/>
                  </a:lnTo>
                  <a:lnTo>
                    <a:pt x="135" y="1063"/>
                  </a:lnTo>
                  <a:lnTo>
                    <a:pt x="231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4310790" y="2097582"/>
              <a:ext cx="142864" cy="371233"/>
            </a:xfrm>
            <a:custGeom>
              <a:avLst/>
              <a:gdLst/>
              <a:ahLst/>
              <a:cxnLst/>
              <a:rect l="l" t="t" r="r" b="b"/>
              <a:pathLst>
                <a:path w="406" h="1055" extrusionOk="0">
                  <a:moveTo>
                    <a:pt x="131" y="0"/>
                  </a:moveTo>
                  <a:lnTo>
                    <a:pt x="0" y="37"/>
                  </a:lnTo>
                  <a:lnTo>
                    <a:pt x="276" y="1055"/>
                  </a:lnTo>
                  <a:lnTo>
                    <a:pt x="406" y="1018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4310790" y="2097582"/>
              <a:ext cx="142864" cy="371233"/>
            </a:xfrm>
            <a:custGeom>
              <a:avLst/>
              <a:gdLst/>
              <a:ahLst/>
              <a:cxnLst/>
              <a:rect l="l" t="t" r="r" b="b"/>
              <a:pathLst>
                <a:path w="406" h="1055" extrusionOk="0">
                  <a:moveTo>
                    <a:pt x="131" y="0"/>
                  </a:moveTo>
                  <a:lnTo>
                    <a:pt x="0" y="37"/>
                  </a:lnTo>
                  <a:lnTo>
                    <a:pt x="276" y="1055"/>
                  </a:lnTo>
                  <a:lnTo>
                    <a:pt x="406" y="1018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9"/>
            <p:cNvSpPr/>
            <p:nvPr/>
          </p:nvSpPr>
          <p:spPr>
            <a:xfrm>
              <a:off x="4629243" y="1948033"/>
              <a:ext cx="142161" cy="370530"/>
            </a:xfrm>
            <a:custGeom>
              <a:avLst/>
              <a:gdLst/>
              <a:ahLst/>
              <a:cxnLst/>
              <a:rect l="l" t="t" r="r" b="b"/>
              <a:pathLst>
                <a:path w="404" h="1053" extrusionOk="0">
                  <a:moveTo>
                    <a:pt x="130" y="1"/>
                  </a:moveTo>
                  <a:lnTo>
                    <a:pt x="0" y="35"/>
                  </a:lnTo>
                  <a:lnTo>
                    <a:pt x="273" y="1053"/>
                  </a:lnTo>
                  <a:lnTo>
                    <a:pt x="404" y="10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9"/>
            <p:cNvSpPr/>
            <p:nvPr/>
          </p:nvSpPr>
          <p:spPr>
            <a:xfrm>
              <a:off x="4629243" y="1948033"/>
              <a:ext cx="142161" cy="370530"/>
            </a:xfrm>
            <a:custGeom>
              <a:avLst/>
              <a:gdLst/>
              <a:ahLst/>
              <a:cxnLst/>
              <a:rect l="l" t="t" r="r" b="b"/>
              <a:pathLst>
                <a:path w="404" h="1053" extrusionOk="0">
                  <a:moveTo>
                    <a:pt x="130" y="1"/>
                  </a:moveTo>
                  <a:lnTo>
                    <a:pt x="0" y="35"/>
                  </a:lnTo>
                  <a:lnTo>
                    <a:pt x="273" y="1053"/>
                  </a:lnTo>
                  <a:lnTo>
                    <a:pt x="404" y="10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4484971" y="2339323"/>
              <a:ext cx="239984" cy="339212"/>
            </a:xfrm>
            <a:custGeom>
              <a:avLst/>
              <a:gdLst/>
              <a:ahLst/>
              <a:cxnLst/>
              <a:rect l="l" t="t" r="r" b="b"/>
              <a:pathLst>
                <a:path w="682" h="964" extrusionOk="0">
                  <a:moveTo>
                    <a:pt x="566" y="1"/>
                  </a:moveTo>
                  <a:lnTo>
                    <a:pt x="0" y="891"/>
                  </a:lnTo>
                  <a:lnTo>
                    <a:pt x="114" y="963"/>
                  </a:lnTo>
                  <a:lnTo>
                    <a:pt x="681" y="7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9"/>
            <p:cNvSpPr/>
            <p:nvPr/>
          </p:nvSpPr>
          <p:spPr>
            <a:xfrm>
              <a:off x="4484971" y="2339323"/>
              <a:ext cx="239984" cy="339212"/>
            </a:xfrm>
            <a:custGeom>
              <a:avLst/>
              <a:gdLst/>
              <a:ahLst/>
              <a:cxnLst/>
              <a:rect l="l" t="t" r="r" b="b"/>
              <a:pathLst>
                <a:path w="682" h="964" extrusionOk="0">
                  <a:moveTo>
                    <a:pt x="566" y="1"/>
                  </a:moveTo>
                  <a:lnTo>
                    <a:pt x="0" y="891"/>
                  </a:lnTo>
                  <a:lnTo>
                    <a:pt x="114" y="963"/>
                  </a:lnTo>
                  <a:lnTo>
                    <a:pt x="681" y="7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9"/>
            <p:cNvSpPr/>
            <p:nvPr/>
          </p:nvSpPr>
          <p:spPr>
            <a:xfrm>
              <a:off x="4178482" y="1775260"/>
              <a:ext cx="241391" cy="337805"/>
            </a:xfrm>
            <a:custGeom>
              <a:avLst/>
              <a:gdLst/>
              <a:ahLst/>
              <a:cxnLst/>
              <a:rect l="l" t="t" r="r" b="b"/>
              <a:pathLst>
                <a:path w="686" h="960" extrusionOk="0">
                  <a:moveTo>
                    <a:pt x="573" y="1"/>
                  </a:moveTo>
                  <a:lnTo>
                    <a:pt x="1" y="887"/>
                  </a:lnTo>
                  <a:lnTo>
                    <a:pt x="114" y="959"/>
                  </a:lnTo>
                  <a:lnTo>
                    <a:pt x="686" y="73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9"/>
            <p:cNvSpPr/>
            <p:nvPr/>
          </p:nvSpPr>
          <p:spPr>
            <a:xfrm>
              <a:off x="4178482" y="1775260"/>
              <a:ext cx="241391" cy="337805"/>
            </a:xfrm>
            <a:custGeom>
              <a:avLst/>
              <a:gdLst/>
              <a:ahLst/>
              <a:cxnLst/>
              <a:rect l="l" t="t" r="r" b="b"/>
              <a:pathLst>
                <a:path w="686" h="960" extrusionOk="0">
                  <a:moveTo>
                    <a:pt x="573" y="1"/>
                  </a:moveTo>
                  <a:lnTo>
                    <a:pt x="1" y="887"/>
                  </a:lnTo>
                  <a:lnTo>
                    <a:pt x="114" y="959"/>
                  </a:lnTo>
                  <a:lnTo>
                    <a:pt x="686" y="73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9"/>
            <p:cNvSpPr/>
            <p:nvPr/>
          </p:nvSpPr>
          <p:spPr>
            <a:xfrm>
              <a:off x="4335421" y="1993777"/>
              <a:ext cx="204796" cy="355047"/>
            </a:xfrm>
            <a:custGeom>
              <a:avLst/>
              <a:gdLst/>
              <a:ahLst/>
              <a:cxnLst/>
              <a:rect l="l" t="t" r="r" b="b"/>
              <a:pathLst>
                <a:path w="582" h="1009" extrusionOk="0">
                  <a:moveTo>
                    <a:pt x="460" y="1"/>
                  </a:moveTo>
                  <a:lnTo>
                    <a:pt x="1" y="949"/>
                  </a:lnTo>
                  <a:lnTo>
                    <a:pt x="122" y="1008"/>
                  </a:lnTo>
                  <a:lnTo>
                    <a:pt x="581" y="59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9"/>
            <p:cNvSpPr/>
            <p:nvPr/>
          </p:nvSpPr>
          <p:spPr>
            <a:xfrm>
              <a:off x="4335421" y="1993777"/>
              <a:ext cx="204796" cy="355047"/>
            </a:xfrm>
            <a:custGeom>
              <a:avLst/>
              <a:gdLst/>
              <a:ahLst/>
              <a:cxnLst/>
              <a:rect l="l" t="t" r="r" b="b"/>
              <a:pathLst>
                <a:path w="582" h="1009" extrusionOk="0">
                  <a:moveTo>
                    <a:pt x="460" y="1"/>
                  </a:moveTo>
                  <a:lnTo>
                    <a:pt x="1" y="949"/>
                  </a:lnTo>
                  <a:lnTo>
                    <a:pt x="122" y="1008"/>
                  </a:lnTo>
                  <a:lnTo>
                    <a:pt x="581" y="59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9"/>
            <p:cNvSpPr/>
            <p:nvPr/>
          </p:nvSpPr>
          <p:spPr>
            <a:xfrm>
              <a:off x="4369906" y="1735497"/>
              <a:ext cx="205499" cy="355047"/>
            </a:xfrm>
            <a:custGeom>
              <a:avLst/>
              <a:gdLst/>
              <a:ahLst/>
              <a:cxnLst/>
              <a:rect l="l" t="t" r="r" b="b"/>
              <a:pathLst>
                <a:path w="584" h="1009" extrusionOk="0">
                  <a:moveTo>
                    <a:pt x="462" y="1"/>
                  </a:moveTo>
                  <a:lnTo>
                    <a:pt x="1" y="951"/>
                  </a:lnTo>
                  <a:lnTo>
                    <a:pt x="123" y="1008"/>
                  </a:lnTo>
                  <a:lnTo>
                    <a:pt x="584" y="6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9"/>
            <p:cNvSpPr/>
            <p:nvPr/>
          </p:nvSpPr>
          <p:spPr>
            <a:xfrm>
              <a:off x="4369906" y="1735497"/>
              <a:ext cx="205499" cy="355047"/>
            </a:xfrm>
            <a:custGeom>
              <a:avLst/>
              <a:gdLst/>
              <a:ahLst/>
              <a:cxnLst/>
              <a:rect l="l" t="t" r="r" b="b"/>
              <a:pathLst>
                <a:path w="584" h="1009" extrusionOk="0">
                  <a:moveTo>
                    <a:pt x="462" y="1"/>
                  </a:moveTo>
                  <a:lnTo>
                    <a:pt x="1" y="951"/>
                  </a:lnTo>
                  <a:lnTo>
                    <a:pt x="123" y="1008"/>
                  </a:lnTo>
                  <a:lnTo>
                    <a:pt x="584" y="6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9"/>
            <p:cNvSpPr/>
            <p:nvPr/>
          </p:nvSpPr>
          <p:spPr>
            <a:xfrm>
              <a:off x="4604963" y="1841413"/>
              <a:ext cx="205499" cy="355751"/>
            </a:xfrm>
            <a:custGeom>
              <a:avLst/>
              <a:gdLst/>
              <a:ahLst/>
              <a:cxnLst/>
              <a:rect l="l" t="t" r="r" b="b"/>
              <a:pathLst>
                <a:path w="584" h="1011" extrusionOk="0">
                  <a:moveTo>
                    <a:pt x="462" y="1"/>
                  </a:moveTo>
                  <a:lnTo>
                    <a:pt x="1" y="950"/>
                  </a:lnTo>
                  <a:lnTo>
                    <a:pt x="123" y="1010"/>
                  </a:lnTo>
                  <a:lnTo>
                    <a:pt x="584" y="60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9"/>
            <p:cNvSpPr/>
            <p:nvPr/>
          </p:nvSpPr>
          <p:spPr>
            <a:xfrm>
              <a:off x="4604963" y="1841413"/>
              <a:ext cx="205499" cy="355751"/>
            </a:xfrm>
            <a:custGeom>
              <a:avLst/>
              <a:gdLst/>
              <a:ahLst/>
              <a:cxnLst/>
              <a:rect l="l" t="t" r="r" b="b"/>
              <a:pathLst>
                <a:path w="584" h="1011" extrusionOk="0">
                  <a:moveTo>
                    <a:pt x="462" y="1"/>
                  </a:moveTo>
                  <a:lnTo>
                    <a:pt x="1" y="950"/>
                  </a:lnTo>
                  <a:lnTo>
                    <a:pt x="123" y="1010"/>
                  </a:lnTo>
                  <a:lnTo>
                    <a:pt x="584" y="60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9"/>
            <p:cNvSpPr/>
            <p:nvPr/>
          </p:nvSpPr>
          <p:spPr>
            <a:xfrm>
              <a:off x="4558515" y="1806225"/>
              <a:ext cx="73192" cy="374400"/>
            </a:xfrm>
            <a:custGeom>
              <a:avLst/>
              <a:gdLst/>
              <a:ahLst/>
              <a:cxnLst/>
              <a:rect l="l" t="t" r="r" b="b"/>
              <a:pathLst>
                <a:path w="208" h="1064" extrusionOk="0">
                  <a:moveTo>
                    <a:pt x="73" y="0"/>
                  </a:moveTo>
                  <a:lnTo>
                    <a:pt x="1" y="1053"/>
                  </a:lnTo>
                  <a:lnTo>
                    <a:pt x="135" y="1063"/>
                  </a:lnTo>
                  <a:lnTo>
                    <a:pt x="208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9"/>
            <p:cNvSpPr/>
            <p:nvPr/>
          </p:nvSpPr>
          <p:spPr>
            <a:xfrm>
              <a:off x="4558515" y="1806225"/>
              <a:ext cx="73192" cy="374400"/>
            </a:xfrm>
            <a:custGeom>
              <a:avLst/>
              <a:gdLst/>
              <a:ahLst/>
              <a:cxnLst/>
              <a:rect l="l" t="t" r="r" b="b"/>
              <a:pathLst>
                <a:path w="208" h="1064" extrusionOk="0">
                  <a:moveTo>
                    <a:pt x="73" y="0"/>
                  </a:moveTo>
                  <a:lnTo>
                    <a:pt x="1" y="1053"/>
                  </a:lnTo>
                  <a:lnTo>
                    <a:pt x="135" y="1063"/>
                  </a:lnTo>
                  <a:lnTo>
                    <a:pt x="208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9"/>
            <p:cNvSpPr/>
            <p:nvPr/>
          </p:nvSpPr>
          <p:spPr>
            <a:xfrm>
              <a:off x="4448024" y="2233407"/>
              <a:ext cx="73192" cy="373697"/>
            </a:xfrm>
            <a:custGeom>
              <a:avLst/>
              <a:gdLst/>
              <a:ahLst/>
              <a:cxnLst/>
              <a:rect l="l" t="t" r="r" b="b"/>
              <a:pathLst>
                <a:path w="208" h="1062" extrusionOk="0">
                  <a:moveTo>
                    <a:pt x="73" y="1"/>
                  </a:moveTo>
                  <a:lnTo>
                    <a:pt x="1" y="1053"/>
                  </a:lnTo>
                  <a:lnTo>
                    <a:pt x="135" y="1061"/>
                  </a:lnTo>
                  <a:lnTo>
                    <a:pt x="208" y="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9"/>
            <p:cNvSpPr/>
            <p:nvPr/>
          </p:nvSpPr>
          <p:spPr>
            <a:xfrm>
              <a:off x="4448024" y="2233407"/>
              <a:ext cx="73192" cy="373697"/>
            </a:xfrm>
            <a:custGeom>
              <a:avLst/>
              <a:gdLst/>
              <a:ahLst/>
              <a:cxnLst/>
              <a:rect l="l" t="t" r="r" b="b"/>
              <a:pathLst>
                <a:path w="208" h="1062" extrusionOk="0">
                  <a:moveTo>
                    <a:pt x="73" y="1"/>
                  </a:moveTo>
                  <a:lnTo>
                    <a:pt x="1" y="1053"/>
                  </a:lnTo>
                  <a:lnTo>
                    <a:pt x="135" y="1061"/>
                  </a:lnTo>
                  <a:lnTo>
                    <a:pt x="208" y="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9"/>
            <p:cNvSpPr/>
            <p:nvPr/>
          </p:nvSpPr>
          <p:spPr>
            <a:xfrm>
              <a:off x="4200298" y="2187663"/>
              <a:ext cx="185794" cy="361733"/>
            </a:xfrm>
            <a:custGeom>
              <a:avLst/>
              <a:gdLst/>
              <a:ahLst/>
              <a:cxnLst/>
              <a:rect l="l" t="t" r="r" b="b"/>
              <a:pathLst>
                <a:path w="528" h="1028" extrusionOk="0">
                  <a:moveTo>
                    <a:pt x="124" y="1"/>
                  </a:moveTo>
                  <a:lnTo>
                    <a:pt x="1" y="54"/>
                  </a:lnTo>
                  <a:lnTo>
                    <a:pt x="404" y="1027"/>
                  </a:lnTo>
                  <a:lnTo>
                    <a:pt x="528" y="976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9"/>
            <p:cNvSpPr/>
            <p:nvPr/>
          </p:nvSpPr>
          <p:spPr>
            <a:xfrm>
              <a:off x="4200298" y="2187663"/>
              <a:ext cx="185794" cy="361733"/>
            </a:xfrm>
            <a:custGeom>
              <a:avLst/>
              <a:gdLst/>
              <a:ahLst/>
              <a:cxnLst/>
              <a:rect l="l" t="t" r="r" b="b"/>
              <a:pathLst>
                <a:path w="528" h="1028" extrusionOk="0">
                  <a:moveTo>
                    <a:pt x="124" y="1"/>
                  </a:moveTo>
                  <a:lnTo>
                    <a:pt x="1" y="54"/>
                  </a:lnTo>
                  <a:lnTo>
                    <a:pt x="404" y="1027"/>
                  </a:lnTo>
                  <a:lnTo>
                    <a:pt x="528" y="976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9"/>
            <p:cNvSpPr/>
            <p:nvPr/>
          </p:nvSpPr>
          <p:spPr>
            <a:xfrm>
              <a:off x="4197483" y="1772445"/>
              <a:ext cx="96416" cy="374400"/>
            </a:xfrm>
            <a:custGeom>
              <a:avLst/>
              <a:gdLst/>
              <a:ahLst/>
              <a:cxnLst/>
              <a:rect l="l" t="t" r="r" b="b"/>
              <a:pathLst>
                <a:path w="274" h="1064" extrusionOk="0">
                  <a:moveTo>
                    <a:pt x="141" y="0"/>
                  </a:moveTo>
                  <a:lnTo>
                    <a:pt x="0" y="1046"/>
                  </a:lnTo>
                  <a:lnTo>
                    <a:pt x="135" y="1063"/>
                  </a:lnTo>
                  <a:lnTo>
                    <a:pt x="273" y="17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9"/>
            <p:cNvSpPr/>
            <p:nvPr/>
          </p:nvSpPr>
          <p:spPr>
            <a:xfrm>
              <a:off x="4197483" y="1772445"/>
              <a:ext cx="96416" cy="374400"/>
            </a:xfrm>
            <a:custGeom>
              <a:avLst/>
              <a:gdLst/>
              <a:ahLst/>
              <a:cxnLst/>
              <a:rect l="l" t="t" r="r" b="b"/>
              <a:pathLst>
                <a:path w="274" h="1064" extrusionOk="0">
                  <a:moveTo>
                    <a:pt x="141" y="0"/>
                  </a:moveTo>
                  <a:lnTo>
                    <a:pt x="0" y="1046"/>
                  </a:lnTo>
                  <a:lnTo>
                    <a:pt x="135" y="1063"/>
                  </a:lnTo>
                  <a:lnTo>
                    <a:pt x="273" y="17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9"/>
            <p:cNvSpPr/>
            <p:nvPr/>
          </p:nvSpPr>
          <p:spPr>
            <a:xfrm>
              <a:off x="4282287" y="1822764"/>
              <a:ext cx="143568" cy="371233"/>
            </a:xfrm>
            <a:custGeom>
              <a:avLst/>
              <a:gdLst/>
              <a:ahLst/>
              <a:cxnLst/>
              <a:rect l="l" t="t" r="r" b="b"/>
              <a:pathLst>
                <a:path w="408" h="1055" extrusionOk="0">
                  <a:moveTo>
                    <a:pt x="278" y="0"/>
                  </a:moveTo>
                  <a:lnTo>
                    <a:pt x="0" y="1018"/>
                  </a:lnTo>
                  <a:lnTo>
                    <a:pt x="130" y="1055"/>
                  </a:lnTo>
                  <a:lnTo>
                    <a:pt x="408" y="37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9"/>
            <p:cNvSpPr/>
            <p:nvPr/>
          </p:nvSpPr>
          <p:spPr>
            <a:xfrm>
              <a:off x="4282287" y="1822764"/>
              <a:ext cx="143568" cy="371233"/>
            </a:xfrm>
            <a:custGeom>
              <a:avLst/>
              <a:gdLst/>
              <a:ahLst/>
              <a:cxnLst/>
              <a:rect l="l" t="t" r="r" b="b"/>
              <a:pathLst>
                <a:path w="408" h="1055" extrusionOk="0">
                  <a:moveTo>
                    <a:pt x="278" y="0"/>
                  </a:moveTo>
                  <a:lnTo>
                    <a:pt x="0" y="1018"/>
                  </a:lnTo>
                  <a:lnTo>
                    <a:pt x="130" y="1055"/>
                  </a:lnTo>
                  <a:lnTo>
                    <a:pt x="408" y="37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28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9"/>
            <p:cNvSpPr/>
            <p:nvPr/>
          </p:nvSpPr>
          <p:spPr>
            <a:xfrm>
              <a:off x="4460340" y="1830857"/>
              <a:ext cx="250892" cy="332527"/>
            </a:xfrm>
            <a:custGeom>
              <a:avLst/>
              <a:gdLst/>
              <a:ahLst/>
              <a:cxnLst/>
              <a:rect l="l" t="t" r="r" b="b"/>
              <a:pathLst>
                <a:path w="713" h="945" extrusionOk="0">
                  <a:moveTo>
                    <a:pt x="602" y="1"/>
                  </a:moveTo>
                  <a:lnTo>
                    <a:pt x="0" y="867"/>
                  </a:lnTo>
                  <a:lnTo>
                    <a:pt x="109" y="944"/>
                  </a:lnTo>
                  <a:lnTo>
                    <a:pt x="713" y="78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9"/>
            <p:cNvSpPr/>
            <p:nvPr/>
          </p:nvSpPr>
          <p:spPr>
            <a:xfrm>
              <a:off x="4408261" y="1717551"/>
              <a:ext cx="251244" cy="332175"/>
            </a:xfrm>
            <a:custGeom>
              <a:avLst/>
              <a:gdLst/>
              <a:ahLst/>
              <a:cxnLst/>
              <a:rect l="l" t="t" r="r" b="b"/>
              <a:pathLst>
                <a:path w="714" h="944" extrusionOk="0">
                  <a:moveTo>
                    <a:pt x="603" y="1"/>
                  </a:moveTo>
                  <a:lnTo>
                    <a:pt x="1" y="867"/>
                  </a:lnTo>
                  <a:lnTo>
                    <a:pt x="112" y="944"/>
                  </a:lnTo>
                  <a:lnTo>
                    <a:pt x="714" y="77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9"/>
            <p:cNvSpPr/>
            <p:nvPr/>
          </p:nvSpPr>
          <p:spPr>
            <a:xfrm>
              <a:off x="4148572" y="1795669"/>
              <a:ext cx="325491" cy="261799"/>
            </a:xfrm>
            <a:custGeom>
              <a:avLst/>
              <a:gdLst/>
              <a:ahLst/>
              <a:cxnLst/>
              <a:rect l="l" t="t" r="r" b="b"/>
              <a:pathLst>
                <a:path w="925" h="744" extrusionOk="0">
                  <a:moveTo>
                    <a:pt x="841" y="1"/>
                  </a:moveTo>
                  <a:lnTo>
                    <a:pt x="0" y="637"/>
                  </a:lnTo>
                  <a:lnTo>
                    <a:pt x="81" y="743"/>
                  </a:lnTo>
                  <a:lnTo>
                    <a:pt x="924" y="109"/>
                  </a:lnTo>
                  <a:lnTo>
                    <a:pt x="841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9"/>
            <p:cNvSpPr/>
            <p:nvPr/>
          </p:nvSpPr>
          <p:spPr>
            <a:xfrm>
              <a:off x="4205577" y="2088433"/>
              <a:ext cx="226260" cy="345898"/>
            </a:xfrm>
            <a:custGeom>
              <a:avLst/>
              <a:gdLst/>
              <a:ahLst/>
              <a:cxnLst/>
              <a:rect l="l" t="t" r="r" b="b"/>
              <a:pathLst>
                <a:path w="643" h="983" extrusionOk="0">
                  <a:moveTo>
                    <a:pt x="528" y="1"/>
                  </a:moveTo>
                  <a:lnTo>
                    <a:pt x="1" y="914"/>
                  </a:lnTo>
                  <a:lnTo>
                    <a:pt x="116" y="983"/>
                  </a:lnTo>
                  <a:lnTo>
                    <a:pt x="643" y="69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9"/>
            <p:cNvSpPr/>
            <p:nvPr/>
          </p:nvSpPr>
          <p:spPr>
            <a:xfrm>
              <a:off x="4268564" y="2445943"/>
              <a:ext cx="370532" cy="143919"/>
            </a:xfrm>
            <a:custGeom>
              <a:avLst/>
              <a:gdLst/>
              <a:ahLst/>
              <a:cxnLst/>
              <a:rect l="l" t="t" r="r" b="b"/>
              <a:pathLst>
                <a:path w="1053" h="409" extrusionOk="0">
                  <a:moveTo>
                    <a:pt x="35" y="1"/>
                  </a:moveTo>
                  <a:lnTo>
                    <a:pt x="1" y="131"/>
                  </a:lnTo>
                  <a:lnTo>
                    <a:pt x="1017" y="408"/>
                  </a:lnTo>
                  <a:lnTo>
                    <a:pt x="1053" y="27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9"/>
            <p:cNvSpPr/>
            <p:nvPr/>
          </p:nvSpPr>
          <p:spPr>
            <a:xfrm>
              <a:off x="4457173" y="2180977"/>
              <a:ext cx="371236" cy="143567"/>
            </a:xfrm>
            <a:custGeom>
              <a:avLst/>
              <a:gdLst/>
              <a:ahLst/>
              <a:cxnLst/>
              <a:rect l="l" t="t" r="r" b="b"/>
              <a:pathLst>
                <a:path w="1055" h="408" extrusionOk="0">
                  <a:moveTo>
                    <a:pt x="37" y="0"/>
                  </a:moveTo>
                  <a:lnTo>
                    <a:pt x="0" y="131"/>
                  </a:lnTo>
                  <a:lnTo>
                    <a:pt x="1019" y="408"/>
                  </a:lnTo>
                  <a:lnTo>
                    <a:pt x="1055" y="27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9"/>
            <p:cNvSpPr/>
            <p:nvPr/>
          </p:nvSpPr>
          <p:spPr>
            <a:xfrm>
              <a:off x="4127459" y="1980406"/>
              <a:ext cx="251244" cy="332175"/>
            </a:xfrm>
            <a:custGeom>
              <a:avLst/>
              <a:gdLst/>
              <a:ahLst/>
              <a:cxnLst/>
              <a:rect l="l" t="t" r="r" b="b"/>
              <a:pathLst>
                <a:path w="714" h="944" extrusionOk="0">
                  <a:moveTo>
                    <a:pt x="605" y="1"/>
                  </a:moveTo>
                  <a:lnTo>
                    <a:pt x="1" y="867"/>
                  </a:lnTo>
                  <a:lnTo>
                    <a:pt x="112" y="944"/>
                  </a:lnTo>
                  <a:lnTo>
                    <a:pt x="713" y="77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9"/>
            <p:cNvSpPr/>
            <p:nvPr/>
          </p:nvSpPr>
          <p:spPr>
            <a:xfrm>
              <a:off x="4777738" y="1763296"/>
              <a:ext cx="143920" cy="370530"/>
            </a:xfrm>
            <a:custGeom>
              <a:avLst/>
              <a:gdLst/>
              <a:ahLst/>
              <a:cxnLst/>
              <a:rect l="l" t="t" r="r" b="b"/>
              <a:pathLst>
                <a:path w="409" h="1053" extrusionOk="0">
                  <a:moveTo>
                    <a:pt x="278" y="1"/>
                  </a:moveTo>
                  <a:lnTo>
                    <a:pt x="1" y="1019"/>
                  </a:lnTo>
                  <a:lnTo>
                    <a:pt x="131" y="1053"/>
                  </a:lnTo>
                  <a:lnTo>
                    <a:pt x="408" y="37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9"/>
            <p:cNvSpPr/>
            <p:nvPr/>
          </p:nvSpPr>
          <p:spPr>
            <a:xfrm>
              <a:off x="4727418" y="1773852"/>
              <a:ext cx="62635" cy="372993"/>
            </a:xfrm>
            <a:custGeom>
              <a:avLst/>
              <a:gdLst/>
              <a:ahLst/>
              <a:cxnLst/>
              <a:rect l="l" t="t" r="r" b="b"/>
              <a:pathLst>
                <a:path w="178" h="1060" extrusionOk="0">
                  <a:moveTo>
                    <a:pt x="135" y="1"/>
                  </a:moveTo>
                  <a:lnTo>
                    <a:pt x="1" y="5"/>
                  </a:lnTo>
                  <a:lnTo>
                    <a:pt x="43" y="1059"/>
                  </a:lnTo>
                  <a:lnTo>
                    <a:pt x="178" y="1053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9"/>
            <p:cNvSpPr/>
            <p:nvPr/>
          </p:nvSpPr>
          <p:spPr>
            <a:xfrm>
              <a:off x="5046576" y="1894899"/>
              <a:ext cx="377570" cy="377215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7" y="0"/>
                  </a:moveTo>
                  <a:cubicBezTo>
                    <a:pt x="242" y="0"/>
                    <a:pt x="1" y="241"/>
                    <a:pt x="1" y="536"/>
                  </a:cubicBezTo>
                  <a:cubicBezTo>
                    <a:pt x="1" y="830"/>
                    <a:pt x="242" y="1072"/>
                    <a:pt x="537" y="1072"/>
                  </a:cubicBezTo>
                  <a:cubicBezTo>
                    <a:pt x="831" y="1072"/>
                    <a:pt x="1072" y="830"/>
                    <a:pt x="1072" y="536"/>
                  </a:cubicBezTo>
                  <a:cubicBezTo>
                    <a:pt x="1072" y="241"/>
                    <a:pt x="831" y="0"/>
                    <a:pt x="537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9"/>
            <p:cNvSpPr/>
            <p:nvPr/>
          </p:nvSpPr>
          <p:spPr>
            <a:xfrm>
              <a:off x="5057132" y="1905455"/>
              <a:ext cx="356457" cy="356103"/>
            </a:xfrm>
            <a:custGeom>
              <a:avLst/>
              <a:gdLst/>
              <a:ahLst/>
              <a:cxnLst/>
              <a:rect l="l" t="t" r="r" b="b"/>
              <a:pathLst>
                <a:path w="1013" h="1012" extrusionOk="0">
                  <a:moveTo>
                    <a:pt x="507" y="0"/>
                  </a:moveTo>
                  <a:cubicBezTo>
                    <a:pt x="227" y="0"/>
                    <a:pt x="1" y="226"/>
                    <a:pt x="1" y="506"/>
                  </a:cubicBezTo>
                  <a:cubicBezTo>
                    <a:pt x="1" y="786"/>
                    <a:pt x="227" y="1012"/>
                    <a:pt x="507" y="1012"/>
                  </a:cubicBezTo>
                  <a:cubicBezTo>
                    <a:pt x="786" y="1012"/>
                    <a:pt x="1012" y="786"/>
                    <a:pt x="1012" y="506"/>
                  </a:cubicBezTo>
                  <a:cubicBezTo>
                    <a:pt x="1012" y="226"/>
                    <a:pt x="786" y="0"/>
                    <a:pt x="50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9"/>
            <p:cNvSpPr/>
            <p:nvPr/>
          </p:nvSpPr>
          <p:spPr>
            <a:xfrm>
              <a:off x="5220758" y="2109546"/>
              <a:ext cx="29206" cy="49615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1"/>
                  </a:moveTo>
                  <a:cubicBezTo>
                    <a:pt x="18" y="1"/>
                    <a:pt x="1" y="77"/>
                    <a:pt x="1" y="99"/>
                  </a:cubicBezTo>
                  <a:cubicBezTo>
                    <a:pt x="1" y="127"/>
                    <a:pt x="21" y="140"/>
                    <a:pt x="42" y="140"/>
                  </a:cubicBezTo>
                  <a:cubicBezTo>
                    <a:pt x="62" y="140"/>
                    <a:pt x="82" y="127"/>
                    <a:pt x="82" y="99"/>
                  </a:cubicBezTo>
                  <a:cubicBezTo>
                    <a:pt x="82" y="77"/>
                    <a:pt x="65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9"/>
            <p:cNvSpPr/>
            <p:nvPr/>
          </p:nvSpPr>
          <p:spPr>
            <a:xfrm>
              <a:off x="5220758" y="1997296"/>
              <a:ext cx="29206" cy="49615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1"/>
                  </a:moveTo>
                  <a:cubicBezTo>
                    <a:pt x="21" y="1"/>
                    <a:pt x="1" y="14"/>
                    <a:pt x="1" y="42"/>
                  </a:cubicBezTo>
                  <a:cubicBezTo>
                    <a:pt x="1" y="64"/>
                    <a:pt x="18" y="140"/>
                    <a:pt x="42" y="140"/>
                  </a:cubicBezTo>
                  <a:cubicBezTo>
                    <a:pt x="65" y="140"/>
                    <a:pt x="82" y="64"/>
                    <a:pt x="82" y="42"/>
                  </a:cubicBezTo>
                  <a:cubicBezTo>
                    <a:pt x="82" y="14"/>
                    <a:pt x="62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9"/>
            <p:cNvSpPr/>
            <p:nvPr/>
          </p:nvSpPr>
          <p:spPr>
            <a:xfrm>
              <a:off x="5148622" y="2063801"/>
              <a:ext cx="55246" cy="28854"/>
            </a:xfrm>
            <a:custGeom>
              <a:avLst/>
              <a:gdLst/>
              <a:ahLst/>
              <a:cxnLst/>
              <a:rect l="l" t="t" r="r" b="b"/>
              <a:pathLst>
                <a:path w="157" h="82" extrusionOk="0">
                  <a:moveTo>
                    <a:pt x="55" y="0"/>
                  </a:moveTo>
                  <a:cubicBezTo>
                    <a:pt x="0" y="0"/>
                    <a:pt x="0" y="82"/>
                    <a:pt x="55" y="82"/>
                  </a:cubicBezTo>
                  <a:cubicBezTo>
                    <a:pt x="56" y="82"/>
                    <a:pt x="57" y="82"/>
                    <a:pt x="59" y="82"/>
                  </a:cubicBezTo>
                  <a:cubicBezTo>
                    <a:pt x="80" y="82"/>
                    <a:pt x="157" y="64"/>
                    <a:pt x="157" y="41"/>
                  </a:cubicBezTo>
                  <a:cubicBezTo>
                    <a:pt x="157" y="20"/>
                    <a:pt x="82" y="0"/>
                    <a:pt x="59" y="0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9"/>
            <p:cNvSpPr/>
            <p:nvPr/>
          </p:nvSpPr>
          <p:spPr>
            <a:xfrm>
              <a:off x="5266854" y="2063801"/>
              <a:ext cx="55246" cy="28854"/>
            </a:xfrm>
            <a:custGeom>
              <a:avLst/>
              <a:gdLst/>
              <a:ahLst/>
              <a:cxnLst/>
              <a:rect l="l" t="t" r="r" b="b"/>
              <a:pathLst>
                <a:path w="157" h="82" extrusionOk="0">
                  <a:moveTo>
                    <a:pt x="102" y="0"/>
                  </a:moveTo>
                  <a:cubicBezTo>
                    <a:pt x="101" y="0"/>
                    <a:pt x="100" y="0"/>
                    <a:pt x="98" y="0"/>
                  </a:cubicBezTo>
                  <a:cubicBezTo>
                    <a:pt x="77" y="0"/>
                    <a:pt x="0" y="20"/>
                    <a:pt x="0" y="41"/>
                  </a:cubicBezTo>
                  <a:cubicBezTo>
                    <a:pt x="0" y="64"/>
                    <a:pt x="77" y="82"/>
                    <a:pt x="98" y="82"/>
                  </a:cubicBezTo>
                  <a:cubicBezTo>
                    <a:pt x="100" y="82"/>
                    <a:pt x="101" y="82"/>
                    <a:pt x="102" y="82"/>
                  </a:cubicBezTo>
                  <a:cubicBezTo>
                    <a:pt x="157" y="82"/>
                    <a:pt x="157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9"/>
            <p:cNvSpPr/>
            <p:nvPr/>
          </p:nvSpPr>
          <p:spPr>
            <a:xfrm>
              <a:off x="5167975" y="2100045"/>
              <a:ext cx="51023" cy="41522"/>
            </a:xfrm>
            <a:custGeom>
              <a:avLst/>
              <a:gdLst/>
              <a:ahLst/>
              <a:cxnLst/>
              <a:rect l="l" t="t" r="r" b="b"/>
              <a:pathLst>
                <a:path w="145" h="118" extrusionOk="0">
                  <a:moveTo>
                    <a:pt x="119" y="0"/>
                  </a:moveTo>
                  <a:cubicBezTo>
                    <a:pt x="94" y="0"/>
                    <a:pt x="44" y="33"/>
                    <a:pt x="31" y="47"/>
                  </a:cubicBezTo>
                  <a:cubicBezTo>
                    <a:pt x="1" y="76"/>
                    <a:pt x="28" y="118"/>
                    <a:pt x="60" y="118"/>
                  </a:cubicBezTo>
                  <a:cubicBezTo>
                    <a:pt x="71" y="118"/>
                    <a:pt x="82" y="113"/>
                    <a:pt x="91" y="102"/>
                  </a:cubicBezTo>
                  <a:cubicBezTo>
                    <a:pt x="106" y="87"/>
                    <a:pt x="145" y="19"/>
                    <a:pt x="130" y="4"/>
                  </a:cubicBezTo>
                  <a:cubicBezTo>
                    <a:pt x="127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9"/>
            <p:cNvSpPr/>
            <p:nvPr/>
          </p:nvSpPr>
          <p:spPr>
            <a:xfrm>
              <a:off x="5251723" y="2014890"/>
              <a:ext cx="51023" cy="41522"/>
            </a:xfrm>
            <a:custGeom>
              <a:avLst/>
              <a:gdLst/>
              <a:ahLst/>
              <a:cxnLst/>
              <a:rect l="l" t="t" r="r" b="b"/>
              <a:pathLst>
                <a:path w="145" h="118" extrusionOk="0">
                  <a:moveTo>
                    <a:pt x="85" y="0"/>
                  </a:moveTo>
                  <a:cubicBezTo>
                    <a:pt x="74" y="0"/>
                    <a:pt x="63" y="5"/>
                    <a:pt x="54" y="16"/>
                  </a:cubicBezTo>
                  <a:cubicBezTo>
                    <a:pt x="39" y="31"/>
                    <a:pt x="0" y="99"/>
                    <a:pt x="15" y="114"/>
                  </a:cubicBezTo>
                  <a:cubicBezTo>
                    <a:pt x="18" y="117"/>
                    <a:pt x="22" y="118"/>
                    <a:pt x="26" y="118"/>
                  </a:cubicBezTo>
                  <a:cubicBezTo>
                    <a:pt x="51" y="118"/>
                    <a:pt x="101" y="85"/>
                    <a:pt x="114" y="71"/>
                  </a:cubicBezTo>
                  <a:cubicBezTo>
                    <a:pt x="144" y="42"/>
                    <a:pt x="117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9"/>
            <p:cNvSpPr/>
            <p:nvPr/>
          </p:nvSpPr>
          <p:spPr>
            <a:xfrm>
              <a:off x="5251723" y="2100045"/>
              <a:ext cx="48912" cy="40466"/>
            </a:xfrm>
            <a:custGeom>
              <a:avLst/>
              <a:gdLst/>
              <a:ahLst/>
              <a:cxnLst/>
              <a:rect l="l" t="t" r="r" b="b"/>
              <a:pathLst>
                <a:path w="139" h="115" extrusionOk="0">
                  <a:moveTo>
                    <a:pt x="26" y="0"/>
                  </a:moveTo>
                  <a:cubicBezTo>
                    <a:pt x="22" y="0"/>
                    <a:pt x="18" y="1"/>
                    <a:pt x="15" y="4"/>
                  </a:cubicBezTo>
                  <a:cubicBezTo>
                    <a:pt x="0" y="19"/>
                    <a:pt x="39" y="87"/>
                    <a:pt x="54" y="102"/>
                  </a:cubicBezTo>
                  <a:cubicBezTo>
                    <a:pt x="63" y="111"/>
                    <a:pt x="73" y="114"/>
                    <a:pt x="82" y="114"/>
                  </a:cubicBezTo>
                  <a:cubicBezTo>
                    <a:pt x="113" y="114"/>
                    <a:pt x="138" y="76"/>
                    <a:pt x="114" y="47"/>
                  </a:cubicBezTo>
                  <a:cubicBezTo>
                    <a:pt x="101" y="33"/>
                    <a:pt x="51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9"/>
            <p:cNvSpPr/>
            <p:nvPr/>
          </p:nvSpPr>
          <p:spPr>
            <a:xfrm>
              <a:off x="5169735" y="2015946"/>
              <a:ext cx="49264" cy="40466"/>
            </a:xfrm>
            <a:custGeom>
              <a:avLst/>
              <a:gdLst/>
              <a:ahLst/>
              <a:cxnLst/>
              <a:rect l="l" t="t" r="r" b="b"/>
              <a:pathLst>
                <a:path w="140" h="115" extrusionOk="0">
                  <a:moveTo>
                    <a:pt x="58" y="1"/>
                  </a:moveTo>
                  <a:cubicBezTo>
                    <a:pt x="27" y="1"/>
                    <a:pt x="0" y="39"/>
                    <a:pt x="26" y="68"/>
                  </a:cubicBezTo>
                  <a:cubicBezTo>
                    <a:pt x="39" y="82"/>
                    <a:pt x="89" y="115"/>
                    <a:pt x="114" y="115"/>
                  </a:cubicBezTo>
                  <a:cubicBezTo>
                    <a:pt x="118" y="115"/>
                    <a:pt x="122" y="114"/>
                    <a:pt x="125" y="111"/>
                  </a:cubicBezTo>
                  <a:cubicBezTo>
                    <a:pt x="140" y="96"/>
                    <a:pt x="101" y="28"/>
                    <a:pt x="86" y="13"/>
                  </a:cubicBezTo>
                  <a:cubicBezTo>
                    <a:pt x="77" y="4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9"/>
            <p:cNvSpPr/>
            <p:nvPr/>
          </p:nvSpPr>
          <p:spPr>
            <a:xfrm>
              <a:off x="4452598" y="2186256"/>
              <a:ext cx="377570" cy="377215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0"/>
                  </a:moveTo>
                  <a:cubicBezTo>
                    <a:pt x="240" y="0"/>
                    <a:pt x="1" y="239"/>
                    <a:pt x="1" y="536"/>
                  </a:cubicBezTo>
                  <a:cubicBezTo>
                    <a:pt x="1" y="831"/>
                    <a:pt x="240" y="1072"/>
                    <a:pt x="536" y="1072"/>
                  </a:cubicBezTo>
                  <a:cubicBezTo>
                    <a:pt x="831" y="1072"/>
                    <a:pt x="1072" y="831"/>
                    <a:pt x="1072" y="536"/>
                  </a:cubicBezTo>
                  <a:cubicBezTo>
                    <a:pt x="1072" y="239"/>
                    <a:pt x="831" y="0"/>
                    <a:pt x="53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9"/>
            <p:cNvSpPr/>
            <p:nvPr/>
          </p:nvSpPr>
          <p:spPr>
            <a:xfrm>
              <a:off x="4463155" y="2196812"/>
              <a:ext cx="356457" cy="356103"/>
            </a:xfrm>
            <a:custGeom>
              <a:avLst/>
              <a:gdLst/>
              <a:ahLst/>
              <a:cxnLst/>
              <a:rect l="l" t="t" r="r" b="b"/>
              <a:pathLst>
                <a:path w="1013" h="1012" extrusionOk="0">
                  <a:moveTo>
                    <a:pt x="506" y="0"/>
                  </a:moveTo>
                  <a:cubicBezTo>
                    <a:pt x="227" y="0"/>
                    <a:pt x="1" y="226"/>
                    <a:pt x="1" y="506"/>
                  </a:cubicBezTo>
                  <a:cubicBezTo>
                    <a:pt x="1" y="786"/>
                    <a:pt x="227" y="1012"/>
                    <a:pt x="506" y="1012"/>
                  </a:cubicBezTo>
                  <a:cubicBezTo>
                    <a:pt x="786" y="1012"/>
                    <a:pt x="1012" y="786"/>
                    <a:pt x="1012" y="506"/>
                  </a:cubicBezTo>
                  <a:cubicBezTo>
                    <a:pt x="1012" y="226"/>
                    <a:pt x="786" y="0"/>
                    <a:pt x="506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9"/>
            <p:cNvSpPr/>
            <p:nvPr/>
          </p:nvSpPr>
          <p:spPr>
            <a:xfrm>
              <a:off x="4626780" y="2400902"/>
              <a:ext cx="28854" cy="49615"/>
            </a:xfrm>
            <a:custGeom>
              <a:avLst/>
              <a:gdLst/>
              <a:ahLst/>
              <a:cxnLst/>
              <a:rect l="l" t="t" r="r" b="b"/>
              <a:pathLst>
                <a:path w="82" h="141" extrusionOk="0">
                  <a:moveTo>
                    <a:pt x="41" y="1"/>
                  </a:moveTo>
                  <a:cubicBezTo>
                    <a:pt x="18" y="1"/>
                    <a:pt x="1" y="78"/>
                    <a:pt x="1" y="99"/>
                  </a:cubicBezTo>
                  <a:cubicBezTo>
                    <a:pt x="1" y="127"/>
                    <a:pt x="21" y="140"/>
                    <a:pt x="41" y="140"/>
                  </a:cubicBezTo>
                  <a:cubicBezTo>
                    <a:pt x="62" y="140"/>
                    <a:pt x="82" y="127"/>
                    <a:pt x="82" y="99"/>
                  </a:cubicBezTo>
                  <a:cubicBezTo>
                    <a:pt x="82" y="78"/>
                    <a:pt x="63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9"/>
            <p:cNvSpPr/>
            <p:nvPr/>
          </p:nvSpPr>
          <p:spPr>
            <a:xfrm>
              <a:off x="4626780" y="2288653"/>
              <a:ext cx="28854" cy="48911"/>
            </a:xfrm>
            <a:custGeom>
              <a:avLst/>
              <a:gdLst/>
              <a:ahLst/>
              <a:cxnLst/>
              <a:rect l="l" t="t" r="r" b="b"/>
              <a:pathLst>
                <a:path w="82" h="139" extrusionOk="0">
                  <a:moveTo>
                    <a:pt x="41" y="0"/>
                  </a:moveTo>
                  <a:cubicBezTo>
                    <a:pt x="21" y="0"/>
                    <a:pt x="1" y="13"/>
                    <a:pt x="1" y="40"/>
                  </a:cubicBezTo>
                  <a:cubicBezTo>
                    <a:pt x="1" y="64"/>
                    <a:pt x="18" y="138"/>
                    <a:pt x="41" y="138"/>
                  </a:cubicBezTo>
                  <a:cubicBezTo>
                    <a:pt x="63" y="138"/>
                    <a:pt x="82" y="64"/>
                    <a:pt x="82" y="40"/>
                  </a:cubicBezTo>
                  <a:cubicBezTo>
                    <a:pt x="82" y="13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9"/>
            <p:cNvSpPr/>
            <p:nvPr/>
          </p:nvSpPr>
          <p:spPr>
            <a:xfrm>
              <a:off x="4555700" y="2355158"/>
              <a:ext cx="54190" cy="28854"/>
            </a:xfrm>
            <a:custGeom>
              <a:avLst/>
              <a:gdLst/>
              <a:ahLst/>
              <a:cxnLst/>
              <a:rect l="l" t="t" r="r" b="b"/>
              <a:pathLst>
                <a:path w="154" h="82" extrusionOk="0">
                  <a:moveTo>
                    <a:pt x="56" y="1"/>
                  </a:moveTo>
                  <a:cubicBezTo>
                    <a:pt x="0" y="1"/>
                    <a:pt x="0" y="82"/>
                    <a:pt x="56" y="82"/>
                  </a:cubicBezTo>
                  <a:cubicBezTo>
                    <a:pt x="77" y="82"/>
                    <a:pt x="154" y="62"/>
                    <a:pt x="154" y="41"/>
                  </a:cubicBezTo>
                  <a:cubicBezTo>
                    <a:pt x="154" y="18"/>
                    <a:pt x="77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9"/>
            <p:cNvSpPr/>
            <p:nvPr/>
          </p:nvSpPr>
          <p:spPr>
            <a:xfrm>
              <a:off x="4673580" y="2355158"/>
              <a:ext cx="53486" cy="28854"/>
            </a:xfrm>
            <a:custGeom>
              <a:avLst/>
              <a:gdLst/>
              <a:ahLst/>
              <a:cxnLst/>
              <a:rect l="l" t="t" r="r" b="b"/>
              <a:pathLst>
                <a:path w="152" h="82" extrusionOk="0">
                  <a:moveTo>
                    <a:pt x="98" y="1"/>
                  </a:moveTo>
                  <a:cubicBezTo>
                    <a:pt x="75" y="1"/>
                    <a:pt x="0" y="18"/>
                    <a:pt x="0" y="41"/>
                  </a:cubicBezTo>
                  <a:cubicBezTo>
                    <a:pt x="0" y="62"/>
                    <a:pt x="75" y="82"/>
                    <a:pt x="98" y="82"/>
                  </a:cubicBezTo>
                  <a:cubicBezTo>
                    <a:pt x="152" y="82"/>
                    <a:pt x="152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9"/>
            <p:cNvSpPr/>
            <p:nvPr/>
          </p:nvSpPr>
          <p:spPr>
            <a:xfrm>
              <a:off x="4573998" y="2390698"/>
              <a:ext cx="51023" cy="42226"/>
            </a:xfrm>
            <a:custGeom>
              <a:avLst/>
              <a:gdLst/>
              <a:ahLst/>
              <a:cxnLst/>
              <a:rect l="l" t="t" r="r" b="b"/>
              <a:pathLst>
                <a:path w="145" h="120" extrusionOk="0">
                  <a:moveTo>
                    <a:pt x="119" y="1"/>
                  </a:moveTo>
                  <a:cubicBezTo>
                    <a:pt x="94" y="1"/>
                    <a:pt x="44" y="34"/>
                    <a:pt x="31" y="49"/>
                  </a:cubicBezTo>
                  <a:cubicBezTo>
                    <a:pt x="1" y="78"/>
                    <a:pt x="29" y="119"/>
                    <a:pt x="61" y="119"/>
                  </a:cubicBezTo>
                  <a:cubicBezTo>
                    <a:pt x="71" y="119"/>
                    <a:pt x="82" y="115"/>
                    <a:pt x="91" y="104"/>
                  </a:cubicBezTo>
                  <a:cubicBezTo>
                    <a:pt x="106" y="87"/>
                    <a:pt x="144" y="21"/>
                    <a:pt x="129" y="4"/>
                  </a:cubicBezTo>
                  <a:cubicBezTo>
                    <a:pt x="127" y="2"/>
                    <a:pt x="124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9"/>
            <p:cNvSpPr/>
            <p:nvPr/>
          </p:nvSpPr>
          <p:spPr>
            <a:xfrm>
              <a:off x="4657746" y="2307302"/>
              <a:ext cx="48560" cy="40466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82" y="1"/>
                  </a:moveTo>
                  <a:cubicBezTo>
                    <a:pt x="73" y="1"/>
                    <a:pt x="63" y="4"/>
                    <a:pt x="54" y="13"/>
                  </a:cubicBezTo>
                  <a:cubicBezTo>
                    <a:pt x="39" y="28"/>
                    <a:pt x="0" y="96"/>
                    <a:pt x="15" y="111"/>
                  </a:cubicBezTo>
                  <a:cubicBezTo>
                    <a:pt x="18" y="114"/>
                    <a:pt x="22" y="115"/>
                    <a:pt x="27" y="115"/>
                  </a:cubicBezTo>
                  <a:cubicBezTo>
                    <a:pt x="52" y="115"/>
                    <a:pt x="99" y="83"/>
                    <a:pt x="113" y="68"/>
                  </a:cubicBezTo>
                  <a:cubicBezTo>
                    <a:pt x="138" y="39"/>
                    <a:pt x="112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9"/>
            <p:cNvSpPr/>
            <p:nvPr/>
          </p:nvSpPr>
          <p:spPr>
            <a:xfrm>
              <a:off x="4657746" y="2390698"/>
              <a:ext cx="45393" cy="41522"/>
            </a:xfrm>
            <a:custGeom>
              <a:avLst/>
              <a:gdLst/>
              <a:ahLst/>
              <a:cxnLst/>
              <a:rect l="l" t="t" r="r" b="b"/>
              <a:pathLst>
                <a:path w="129" h="118" extrusionOk="0">
                  <a:moveTo>
                    <a:pt x="27" y="1"/>
                  </a:moveTo>
                  <a:cubicBezTo>
                    <a:pt x="23" y="1"/>
                    <a:pt x="20" y="2"/>
                    <a:pt x="17" y="4"/>
                  </a:cubicBezTo>
                  <a:cubicBezTo>
                    <a:pt x="0" y="21"/>
                    <a:pt x="39" y="87"/>
                    <a:pt x="56" y="104"/>
                  </a:cubicBezTo>
                  <a:cubicBezTo>
                    <a:pt x="64" y="113"/>
                    <a:pt x="74" y="117"/>
                    <a:pt x="85" y="117"/>
                  </a:cubicBezTo>
                  <a:cubicBezTo>
                    <a:pt x="95" y="117"/>
                    <a:pt x="105" y="114"/>
                    <a:pt x="113" y="107"/>
                  </a:cubicBezTo>
                  <a:cubicBezTo>
                    <a:pt x="128" y="89"/>
                    <a:pt x="128" y="64"/>
                    <a:pt x="113" y="49"/>
                  </a:cubicBezTo>
                  <a:cubicBezTo>
                    <a:pt x="99" y="34"/>
                    <a:pt x="50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9"/>
            <p:cNvSpPr/>
            <p:nvPr/>
          </p:nvSpPr>
          <p:spPr>
            <a:xfrm>
              <a:off x="4573998" y="2306247"/>
              <a:ext cx="51023" cy="41522"/>
            </a:xfrm>
            <a:custGeom>
              <a:avLst/>
              <a:gdLst/>
              <a:ahLst/>
              <a:cxnLst/>
              <a:rect l="l" t="t" r="r" b="b"/>
              <a:pathLst>
                <a:path w="145" h="118" extrusionOk="0">
                  <a:moveTo>
                    <a:pt x="60" y="0"/>
                  </a:moveTo>
                  <a:cubicBezTo>
                    <a:pt x="28" y="0"/>
                    <a:pt x="1" y="42"/>
                    <a:pt x="31" y="71"/>
                  </a:cubicBezTo>
                  <a:cubicBezTo>
                    <a:pt x="44" y="86"/>
                    <a:pt x="92" y="118"/>
                    <a:pt x="118" y="118"/>
                  </a:cubicBezTo>
                  <a:cubicBezTo>
                    <a:pt x="123" y="118"/>
                    <a:pt x="127" y="117"/>
                    <a:pt x="129" y="114"/>
                  </a:cubicBezTo>
                  <a:cubicBezTo>
                    <a:pt x="144" y="99"/>
                    <a:pt x="106" y="31"/>
                    <a:pt x="91" y="16"/>
                  </a:cubicBezTo>
                  <a:cubicBezTo>
                    <a:pt x="82" y="5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9"/>
            <p:cNvSpPr/>
            <p:nvPr/>
          </p:nvSpPr>
          <p:spPr>
            <a:xfrm>
              <a:off x="4813982" y="1847395"/>
              <a:ext cx="376514" cy="377567"/>
            </a:xfrm>
            <a:custGeom>
              <a:avLst/>
              <a:gdLst/>
              <a:ahLst/>
              <a:cxnLst/>
              <a:rect l="l" t="t" r="r" b="b"/>
              <a:pathLst>
                <a:path w="1070" h="1073" extrusionOk="0">
                  <a:moveTo>
                    <a:pt x="534" y="1"/>
                  </a:moveTo>
                  <a:cubicBezTo>
                    <a:pt x="239" y="1"/>
                    <a:pt x="0" y="242"/>
                    <a:pt x="0" y="536"/>
                  </a:cubicBezTo>
                  <a:cubicBezTo>
                    <a:pt x="0" y="831"/>
                    <a:pt x="239" y="1072"/>
                    <a:pt x="534" y="1072"/>
                  </a:cubicBezTo>
                  <a:cubicBezTo>
                    <a:pt x="830" y="1072"/>
                    <a:pt x="1069" y="831"/>
                    <a:pt x="1069" y="536"/>
                  </a:cubicBezTo>
                  <a:cubicBezTo>
                    <a:pt x="1069" y="242"/>
                    <a:pt x="830" y="1"/>
                    <a:pt x="53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9"/>
            <p:cNvSpPr/>
            <p:nvPr/>
          </p:nvSpPr>
          <p:spPr>
            <a:xfrm>
              <a:off x="4824538" y="1857952"/>
              <a:ext cx="355401" cy="356454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4" y="1"/>
                  </a:moveTo>
                  <a:cubicBezTo>
                    <a:pt x="226" y="1"/>
                    <a:pt x="0" y="227"/>
                    <a:pt x="0" y="506"/>
                  </a:cubicBezTo>
                  <a:cubicBezTo>
                    <a:pt x="0" y="786"/>
                    <a:pt x="226" y="1012"/>
                    <a:pt x="504" y="1012"/>
                  </a:cubicBezTo>
                  <a:cubicBezTo>
                    <a:pt x="783" y="1012"/>
                    <a:pt x="1010" y="786"/>
                    <a:pt x="1010" y="506"/>
                  </a:cubicBezTo>
                  <a:cubicBezTo>
                    <a:pt x="1010" y="227"/>
                    <a:pt x="783" y="1"/>
                    <a:pt x="504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9"/>
            <p:cNvSpPr/>
            <p:nvPr/>
          </p:nvSpPr>
          <p:spPr>
            <a:xfrm>
              <a:off x="4987460" y="2062394"/>
              <a:ext cx="29558" cy="49263"/>
            </a:xfrm>
            <a:custGeom>
              <a:avLst/>
              <a:gdLst/>
              <a:ahLst/>
              <a:cxnLst/>
              <a:rect l="l" t="t" r="r" b="b"/>
              <a:pathLst>
                <a:path w="84" h="140" extrusionOk="0">
                  <a:moveTo>
                    <a:pt x="41" y="0"/>
                  </a:moveTo>
                  <a:cubicBezTo>
                    <a:pt x="19" y="0"/>
                    <a:pt x="0" y="77"/>
                    <a:pt x="0" y="98"/>
                  </a:cubicBezTo>
                  <a:cubicBezTo>
                    <a:pt x="0" y="126"/>
                    <a:pt x="21" y="140"/>
                    <a:pt x="41" y="140"/>
                  </a:cubicBezTo>
                  <a:cubicBezTo>
                    <a:pt x="62" y="140"/>
                    <a:pt x="82" y="126"/>
                    <a:pt x="83" y="98"/>
                  </a:cubicBezTo>
                  <a:cubicBezTo>
                    <a:pt x="83" y="77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9"/>
            <p:cNvSpPr/>
            <p:nvPr/>
          </p:nvSpPr>
          <p:spPr>
            <a:xfrm>
              <a:off x="4987460" y="1950496"/>
              <a:ext cx="29558" cy="48911"/>
            </a:xfrm>
            <a:custGeom>
              <a:avLst/>
              <a:gdLst/>
              <a:ahLst/>
              <a:cxnLst/>
              <a:rect l="l" t="t" r="r" b="b"/>
              <a:pathLst>
                <a:path w="84" h="139" extrusionOk="0">
                  <a:moveTo>
                    <a:pt x="42" y="1"/>
                  </a:moveTo>
                  <a:cubicBezTo>
                    <a:pt x="21" y="1"/>
                    <a:pt x="0" y="14"/>
                    <a:pt x="0" y="41"/>
                  </a:cubicBezTo>
                  <a:cubicBezTo>
                    <a:pt x="0" y="64"/>
                    <a:pt x="19" y="139"/>
                    <a:pt x="41" y="139"/>
                  </a:cubicBezTo>
                  <a:cubicBezTo>
                    <a:pt x="64" y="139"/>
                    <a:pt x="83" y="62"/>
                    <a:pt x="83" y="41"/>
                  </a:cubicBezTo>
                  <a:cubicBezTo>
                    <a:pt x="83" y="14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9"/>
            <p:cNvSpPr/>
            <p:nvPr/>
          </p:nvSpPr>
          <p:spPr>
            <a:xfrm>
              <a:off x="4916731" y="2016298"/>
              <a:ext cx="53838" cy="29206"/>
            </a:xfrm>
            <a:custGeom>
              <a:avLst/>
              <a:gdLst/>
              <a:ahLst/>
              <a:cxnLst/>
              <a:rect l="l" t="t" r="r" b="b"/>
              <a:pathLst>
                <a:path w="153" h="83" extrusionOk="0">
                  <a:moveTo>
                    <a:pt x="54" y="1"/>
                  </a:moveTo>
                  <a:cubicBezTo>
                    <a:pt x="1" y="1"/>
                    <a:pt x="1" y="82"/>
                    <a:pt x="54" y="82"/>
                  </a:cubicBezTo>
                  <a:cubicBezTo>
                    <a:pt x="77" y="82"/>
                    <a:pt x="152" y="65"/>
                    <a:pt x="152" y="42"/>
                  </a:cubicBezTo>
                  <a:cubicBezTo>
                    <a:pt x="152" y="20"/>
                    <a:pt x="7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9"/>
            <p:cNvSpPr/>
            <p:nvPr/>
          </p:nvSpPr>
          <p:spPr>
            <a:xfrm>
              <a:off x="5033908" y="2016298"/>
              <a:ext cx="53838" cy="29206"/>
            </a:xfrm>
            <a:custGeom>
              <a:avLst/>
              <a:gdLst/>
              <a:ahLst/>
              <a:cxnLst/>
              <a:rect l="l" t="t" r="r" b="b"/>
              <a:pathLst>
                <a:path w="153" h="83" extrusionOk="0">
                  <a:moveTo>
                    <a:pt x="99" y="1"/>
                  </a:moveTo>
                  <a:cubicBezTo>
                    <a:pt x="75" y="1"/>
                    <a:pt x="1" y="20"/>
                    <a:pt x="1" y="42"/>
                  </a:cubicBezTo>
                  <a:cubicBezTo>
                    <a:pt x="1" y="65"/>
                    <a:pt x="75" y="82"/>
                    <a:pt x="99" y="82"/>
                  </a:cubicBezTo>
                  <a:cubicBezTo>
                    <a:pt x="152" y="82"/>
                    <a:pt x="15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9"/>
            <p:cNvSpPr/>
            <p:nvPr/>
          </p:nvSpPr>
          <p:spPr>
            <a:xfrm>
              <a:off x="4935733" y="2052541"/>
              <a:ext cx="49615" cy="41170"/>
            </a:xfrm>
            <a:custGeom>
              <a:avLst/>
              <a:gdLst/>
              <a:ahLst/>
              <a:cxnLst/>
              <a:rect l="l" t="t" r="r" b="b"/>
              <a:pathLst>
                <a:path w="141" h="117" extrusionOk="0">
                  <a:moveTo>
                    <a:pt x="115" y="1"/>
                  </a:moveTo>
                  <a:cubicBezTo>
                    <a:pt x="91" y="1"/>
                    <a:pt x="44" y="33"/>
                    <a:pt x="30" y="47"/>
                  </a:cubicBezTo>
                  <a:cubicBezTo>
                    <a:pt x="1" y="77"/>
                    <a:pt x="28" y="117"/>
                    <a:pt x="59" y="117"/>
                  </a:cubicBezTo>
                  <a:cubicBezTo>
                    <a:pt x="69" y="117"/>
                    <a:pt x="79" y="113"/>
                    <a:pt x="87" y="103"/>
                  </a:cubicBezTo>
                  <a:cubicBezTo>
                    <a:pt x="105" y="88"/>
                    <a:pt x="141" y="20"/>
                    <a:pt x="126" y="5"/>
                  </a:cubicBezTo>
                  <a:cubicBezTo>
                    <a:pt x="123" y="2"/>
                    <a:pt x="120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9"/>
            <p:cNvSpPr/>
            <p:nvPr/>
          </p:nvSpPr>
          <p:spPr>
            <a:xfrm>
              <a:off x="5018777" y="1968442"/>
              <a:ext cx="49967" cy="41170"/>
            </a:xfrm>
            <a:custGeom>
              <a:avLst/>
              <a:gdLst/>
              <a:ahLst/>
              <a:cxnLst/>
              <a:rect l="l" t="t" r="r" b="b"/>
              <a:pathLst>
                <a:path w="142" h="117" extrusionOk="0">
                  <a:moveTo>
                    <a:pt x="82" y="0"/>
                  </a:moveTo>
                  <a:cubicBezTo>
                    <a:pt x="73" y="0"/>
                    <a:pt x="63" y="4"/>
                    <a:pt x="54" y="13"/>
                  </a:cubicBezTo>
                  <a:cubicBezTo>
                    <a:pt x="37" y="30"/>
                    <a:pt x="1" y="96"/>
                    <a:pt x="16" y="114"/>
                  </a:cubicBezTo>
                  <a:cubicBezTo>
                    <a:pt x="18" y="116"/>
                    <a:pt x="21" y="117"/>
                    <a:pt x="25" y="117"/>
                  </a:cubicBezTo>
                  <a:cubicBezTo>
                    <a:pt x="49" y="117"/>
                    <a:pt x="99" y="84"/>
                    <a:pt x="112" y="71"/>
                  </a:cubicBezTo>
                  <a:cubicBezTo>
                    <a:pt x="141" y="40"/>
                    <a:pt x="113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9"/>
            <p:cNvSpPr/>
            <p:nvPr/>
          </p:nvSpPr>
          <p:spPr>
            <a:xfrm>
              <a:off x="5018777" y="2052541"/>
              <a:ext cx="49615" cy="41170"/>
            </a:xfrm>
            <a:custGeom>
              <a:avLst/>
              <a:gdLst/>
              <a:ahLst/>
              <a:cxnLst/>
              <a:rect l="l" t="t" r="r" b="b"/>
              <a:pathLst>
                <a:path w="141" h="117" extrusionOk="0">
                  <a:moveTo>
                    <a:pt x="27" y="1"/>
                  </a:moveTo>
                  <a:cubicBezTo>
                    <a:pt x="22" y="1"/>
                    <a:pt x="18" y="2"/>
                    <a:pt x="16" y="5"/>
                  </a:cubicBezTo>
                  <a:cubicBezTo>
                    <a:pt x="1" y="20"/>
                    <a:pt x="37" y="88"/>
                    <a:pt x="54" y="103"/>
                  </a:cubicBezTo>
                  <a:cubicBezTo>
                    <a:pt x="63" y="113"/>
                    <a:pt x="73" y="117"/>
                    <a:pt x="83" y="117"/>
                  </a:cubicBezTo>
                  <a:cubicBezTo>
                    <a:pt x="114" y="117"/>
                    <a:pt x="141" y="77"/>
                    <a:pt x="112" y="47"/>
                  </a:cubicBezTo>
                  <a:cubicBezTo>
                    <a:pt x="99" y="33"/>
                    <a:pt x="5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9"/>
            <p:cNvSpPr/>
            <p:nvPr/>
          </p:nvSpPr>
          <p:spPr>
            <a:xfrm>
              <a:off x="4936789" y="1969146"/>
              <a:ext cx="48560" cy="40466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58" y="0"/>
                  </a:moveTo>
                  <a:cubicBezTo>
                    <a:pt x="27" y="0"/>
                    <a:pt x="1" y="38"/>
                    <a:pt x="27" y="69"/>
                  </a:cubicBezTo>
                  <a:cubicBezTo>
                    <a:pt x="41" y="82"/>
                    <a:pt x="90" y="115"/>
                    <a:pt x="114" y="115"/>
                  </a:cubicBezTo>
                  <a:cubicBezTo>
                    <a:pt x="118" y="115"/>
                    <a:pt x="121" y="114"/>
                    <a:pt x="123" y="112"/>
                  </a:cubicBezTo>
                  <a:cubicBezTo>
                    <a:pt x="138" y="94"/>
                    <a:pt x="102" y="28"/>
                    <a:pt x="84" y="11"/>
                  </a:cubicBezTo>
                  <a:cubicBezTo>
                    <a:pt x="76" y="3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9"/>
            <p:cNvSpPr/>
            <p:nvPr/>
          </p:nvSpPr>
          <p:spPr>
            <a:xfrm>
              <a:off x="4922713" y="1970553"/>
              <a:ext cx="377570" cy="376863"/>
            </a:xfrm>
            <a:custGeom>
              <a:avLst/>
              <a:gdLst/>
              <a:ahLst/>
              <a:cxnLst/>
              <a:rect l="l" t="t" r="r" b="b"/>
              <a:pathLst>
                <a:path w="1073" h="1071" extrusionOk="0">
                  <a:moveTo>
                    <a:pt x="536" y="1"/>
                  </a:moveTo>
                  <a:cubicBezTo>
                    <a:pt x="242" y="1"/>
                    <a:pt x="1" y="240"/>
                    <a:pt x="1" y="534"/>
                  </a:cubicBezTo>
                  <a:cubicBezTo>
                    <a:pt x="1" y="831"/>
                    <a:pt x="242" y="1070"/>
                    <a:pt x="536" y="1070"/>
                  </a:cubicBezTo>
                  <a:cubicBezTo>
                    <a:pt x="833" y="1070"/>
                    <a:pt x="1072" y="831"/>
                    <a:pt x="1072" y="534"/>
                  </a:cubicBezTo>
                  <a:cubicBezTo>
                    <a:pt x="1072" y="240"/>
                    <a:pt x="833" y="1"/>
                    <a:pt x="53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9"/>
            <p:cNvSpPr/>
            <p:nvPr/>
          </p:nvSpPr>
          <p:spPr>
            <a:xfrm>
              <a:off x="4933270" y="1981110"/>
              <a:ext cx="356457" cy="355751"/>
            </a:xfrm>
            <a:custGeom>
              <a:avLst/>
              <a:gdLst/>
              <a:ahLst/>
              <a:cxnLst/>
              <a:rect l="l" t="t" r="r" b="b"/>
              <a:pathLst>
                <a:path w="1013" h="1011" extrusionOk="0">
                  <a:moveTo>
                    <a:pt x="506" y="1"/>
                  </a:moveTo>
                  <a:cubicBezTo>
                    <a:pt x="227" y="1"/>
                    <a:pt x="1" y="227"/>
                    <a:pt x="1" y="504"/>
                  </a:cubicBezTo>
                  <a:cubicBezTo>
                    <a:pt x="1" y="784"/>
                    <a:pt x="227" y="1010"/>
                    <a:pt x="506" y="1010"/>
                  </a:cubicBezTo>
                  <a:cubicBezTo>
                    <a:pt x="786" y="1010"/>
                    <a:pt x="1012" y="784"/>
                    <a:pt x="1012" y="504"/>
                  </a:cubicBezTo>
                  <a:cubicBezTo>
                    <a:pt x="1012" y="227"/>
                    <a:pt x="786" y="1"/>
                    <a:pt x="506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9"/>
            <p:cNvSpPr/>
            <p:nvPr/>
          </p:nvSpPr>
          <p:spPr>
            <a:xfrm>
              <a:off x="5096895" y="2185552"/>
              <a:ext cx="28854" cy="48911"/>
            </a:xfrm>
            <a:custGeom>
              <a:avLst/>
              <a:gdLst/>
              <a:ahLst/>
              <a:cxnLst/>
              <a:rect l="l" t="t" r="r" b="b"/>
              <a:pathLst>
                <a:path w="82" h="139" extrusionOk="0">
                  <a:moveTo>
                    <a:pt x="41" y="0"/>
                  </a:moveTo>
                  <a:cubicBezTo>
                    <a:pt x="18" y="0"/>
                    <a:pt x="1" y="75"/>
                    <a:pt x="1" y="98"/>
                  </a:cubicBezTo>
                  <a:cubicBezTo>
                    <a:pt x="1" y="125"/>
                    <a:pt x="21" y="138"/>
                    <a:pt x="41" y="138"/>
                  </a:cubicBezTo>
                  <a:cubicBezTo>
                    <a:pt x="62" y="138"/>
                    <a:pt x="82" y="125"/>
                    <a:pt x="82" y="98"/>
                  </a:cubicBezTo>
                  <a:cubicBezTo>
                    <a:pt x="82" y="75"/>
                    <a:pt x="65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9"/>
            <p:cNvSpPr/>
            <p:nvPr/>
          </p:nvSpPr>
          <p:spPr>
            <a:xfrm>
              <a:off x="5096895" y="2072950"/>
              <a:ext cx="28854" cy="48911"/>
            </a:xfrm>
            <a:custGeom>
              <a:avLst/>
              <a:gdLst/>
              <a:ahLst/>
              <a:cxnLst/>
              <a:rect l="l" t="t" r="r" b="b"/>
              <a:pathLst>
                <a:path w="82" h="139" extrusionOk="0">
                  <a:moveTo>
                    <a:pt x="41" y="1"/>
                  </a:moveTo>
                  <a:cubicBezTo>
                    <a:pt x="21" y="1"/>
                    <a:pt x="1" y="14"/>
                    <a:pt x="1" y="41"/>
                  </a:cubicBezTo>
                  <a:cubicBezTo>
                    <a:pt x="1" y="64"/>
                    <a:pt x="20" y="139"/>
                    <a:pt x="41" y="139"/>
                  </a:cubicBezTo>
                  <a:cubicBezTo>
                    <a:pt x="65" y="139"/>
                    <a:pt x="82" y="64"/>
                    <a:pt x="82" y="41"/>
                  </a:cubicBezTo>
                  <a:cubicBezTo>
                    <a:pt x="82" y="14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9"/>
            <p:cNvSpPr/>
            <p:nvPr/>
          </p:nvSpPr>
          <p:spPr>
            <a:xfrm>
              <a:off x="5025463" y="2139456"/>
              <a:ext cx="55246" cy="29206"/>
            </a:xfrm>
            <a:custGeom>
              <a:avLst/>
              <a:gdLst/>
              <a:ahLst/>
              <a:cxnLst/>
              <a:rect l="l" t="t" r="r" b="b"/>
              <a:pathLst>
                <a:path w="157" h="83" extrusionOk="0">
                  <a:moveTo>
                    <a:pt x="53" y="1"/>
                  </a:moveTo>
                  <a:cubicBezTo>
                    <a:pt x="0" y="1"/>
                    <a:pt x="1" y="82"/>
                    <a:pt x="55" y="82"/>
                  </a:cubicBezTo>
                  <a:cubicBezTo>
                    <a:pt x="56" y="82"/>
                    <a:pt x="57" y="82"/>
                    <a:pt x="59" y="82"/>
                  </a:cubicBezTo>
                  <a:cubicBezTo>
                    <a:pt x="80" y="82"/>
                    <a:pt x="157" y="63"/>
                    <a:pt x="157" y="42"/>
                  </a:cubicBezTo>
                  <a:cubicBezTo>
                    <a:pt x="157" y="18"/>
                    <a:pt x="78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9"/>
            <p:cNvSpPr/>
            <p:nvPr/>
          </p:nvSpPr>
          <p:spPr>
            <a:xfrm>
              <a:off x="5143695" y="2139456"/>
              <a:ext cx="54542" cy="29206"/>
            </a:xfrm>
            <a:custGeom>
              <a:avLst/>
              <a:gdLst/>
              <a:ahLst/>
              <a:cxnLst/>
              <a:rect l="l" t="t" r="r" b="b"/>
              <a:pathLst>
                <a:path w="155" h="83" extrusionOk="0">
                  <a:moveTo>
                    <a:pt x="104" y="1"/>
                  </a:moveTo>
                  <a:cubicBezTo>
                    <a:pt x="102" y="1"/>
                    <a:pt x="100" y="1"/>
                    <a:pt x="98" y="1"/>
                  </a:cubicBezTo>
                  <a:cubicBezTo>
                    <a:pt x="75" y="1"/>
                    <a:pt x="0" y="18"/>
                    <a:pt x="0" y="42"/>
                  </a:cubicBezTo>
                  <a:cubicBezTo>
                    <a:pt x="0" y="63"/>
                    <a:pt x="75" y="82"/>
                    <a:pt x="98" y="82"/>
                  </a:cubicBezTo>
                  <a:cubicBezTo>
                    <a:pt x="100" y="82"/>
                    <a:pt x="101" y="82"/>
                    <a:pt x="102" y="82"/>
                  </a:cubicBezTo>
                  <a:cubicBezTo>
                    <a:pt x="154" y="82"/>
                    <a:pt x="15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9"/>
            <p:cNvSpPr/>
            <p:nvPr/>
          </p:nvSpPr>
          <p:spPr>
            <a:xfrm>
              <a:off x="5043761" y="2175347"/>
              <a:ext cx="51375" cy="41874"/>
            </a:xfrm>
            <a:custGeom>
              <a:avLst/>
              <a:gdLst/>
              <a:ahLst/>
              <a:cxnLst/>
              <a:rect l="l" t="t" r="r" b="b"/>
              <a:pathLst>
                <a:path w="146" h="119" extrusionOk="0">
                  <a:moveTo>
                    <a:pt x="120" y="0"/>
                  </a:moveTo>
                  <a:cubicBezTo>
                    <a:pt x="96" y="0"/>
                    <a:pt x="47" y="33"/>
                    <a:pt x="32" y="46"/>
                  </a:cubicBezTo>
                  <a:cubicBezTo>
                    <a:pt x="0" y="77"/>
                    <a:pt x="29" y="119"/>
                    <a:pt x="61" y="119"/>
                  </a:cubicBezTo>
                  <a:cubicBezTo>
                    <a:pt x="72" y="119"/>
                    <a:pt x="83" y="114"/>
                    <a:pt x="92" y="104"/>
                  </a:cubicBezTo>
                  <a:cubicBezTo>
                    <a:pt x="107" y="87"/>
                    <a:pt x="145" y="19"/>
                    <a:pt x="130" y="4"/>
                  </a:cubicBezTo>
                  <a:cubicBezTo>
                    <a:pt x="128" y="1"/>
                    <a:pt x="125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9"/>
            <p:cNvSpPr/>
            <p:nvPr/>
          </p:nvSpPr>
          <p:spPr>
            <a:xfrm>
              <a:off x="5127861" y="2090896"/>
              <a:ext cx="50319" cy="41170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83" y="0"/>
                  </a:moveTo>
                  <a:cubicBezTo>
                    <a:pt x="73" y="0"/>
                    <a:pt x="63" y="4"/>
                    <a:pt x="54" y="13"/>
                  </a:cubicBezTo>
                  <a:cubicBezTo>
                    <a:pt x="39" y="30"/>
                    <a:pt x="0" y="98"/>
                    <a:pt x="15" y="113"/>
                  </a:cubicBezTo>
                  <a:cubicBezTo>
                    <a:pt x="18" y="116"/>
                    <a:pt x="22" y="117"/>
                    <a:pt x="26" y="117"/>
                  </a:cubicBezTo>
                  <a:cubicBezTo>
                    <a:pt x="51" y="117"/>
                    <a:pt x="101" y="85"/>
                    <a:pt x="113" y="71"/>
                  </a:cubicBezTo>
                  <a:cubicBezTo>
                    <a:pt x="143" y="40"/>
                    <a:pt x="115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9"/>
            <p:cNvSpPr/>
            <p:nvPr/>
          </p:nvSpPr>
          <p:spPr>
            <a:xfrm>
              <a:off x="5127861" y="2175347"/>
              <a:ext cx="50319" cy="41170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26" y="0"/>
                  </a:moveTo>
                  <a:cubicBezTo>
                    <a:pt x="21" y="0"/>
                    <a:pt x="18" y="1"/>
                    <a:pt x="15" y="4"/>
                  </a:cubicBezTo>
                  <a:cubicBezTo>
                    <a:pt x="0" y="19"/>
                    <a:pt x="39" y="87"/>
                    <a:pt x="54" y="104"/>
                  </a:cubicBezTo>
                  <a:cubicBezTo>
                    <a:pt x="63" y="113"/>
                    <a:pt x="73" y="117"/>
                    <a:pt x="83" y="117"/>
                  </a:cubicBezTo>
                  <a:cubicBezTo>
                    <a:pt x="115" y="117"/>
                    <a:pt x="143" y="77"/>
                    <a:pt x="113" y="46"/>
                  </a:cubicBezTo>
                  <a:cubicBezTo>
                    <a:pt x="101" y="33"/>
                    <a:pt x="50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9"/>
            <p:cNvSpPr/>
            <p:nvPr/>
          </p:nvSpPr>
          <p:spPr>
            <a:xfrm>
              <a:off x="5043761" y="2090192"/>
              <a:ext cx="51375" cy="41874"/>
            </a:xfrm>
            <a:custGeom>
              <a:avLst/>
              <a:gdLst/>
              <a:ahLst/>
              <a:cxnLst/>
              <a:rect l="l" t="t" r="r" b="b"/>
              <a:pathLst>
                <a:path w="146" h="119" extrusionOk="0">
                  <a:moveTo>
                    <a:pt x="61" y="0"/>
                  </a:moveTo>
                  <a:cubicBezTo>
                    <a:pt x="29" y="0"/>
                    <a:pt x="0" y="42"/>
                    <a:pt x="32" y="73"/>
                  </a:cubicBezTo>
                  <a:cubicBezTo>
                    <a:pt x="47" y="87"/>
                    <a:pt x="95" y="119"/>
                    <a:pt x="120" y="119"/>
                  </a:cubicBezTo>
                  <a:cubicBezTo>
                    <a:pt x="124" y="119"/>
                    <a:pt x="128" y="118"/>
                    <a:pt x="130" y="115"/>
                  </a:cubicBezTo>
                  <a:cubicBezTo>
                    <a:pt x="145" y="100"/>
                    <a:pt x="107" y="32"/>
                    <a:pt x="92" y="15"/>
                  </a:cubicBezTo>
                  <a:cubicBezTo>
                    <a:pt x="83" y="5"/>
                    <a:pt x="72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9"/>
            <p:cNvSpPr/>
            <p:nvPr/>
          </p:nvSpPr>
          <p:spPr>
            <a:xfrm>
              <a:off x="4610242" y="1996944"/>
              <a:ext cx="377570" cy="377215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7" y="1"/>
                  </a:moveTo>
                  <a:cubicBezTo>
                    <a:pt x="240" y="1"/>
                    <a:pt x="1" y="240"/>
                    <a:pt x="1" y="536"/>
                  </a:cubicBezTo>
                  <a:cubicBezTo>
                    <a:pt x="1" y="831"/>
                    <a:pt x="240" y="1072"/>
                    <a:pt x="537" y="1072"/>
                  </a:cubicBezTo>
                  <a:cubicBezTo>
                    <a:pt x="831" y="1072"/>
                    <a:pt x="1072" y="831"/>
                    <a:pt x="1072" y="536"/>
                  </a:cubicBezTo>
                  <a:cubicBezTo>
                    <a:pt x="1072" y="240"/>
                    <a:pt x="831" y="1"/>
                    <a:pt x="53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9"/>
            <p:cNvSpPr/>
            <p:nvPr/>
          </p:nvSpPr>
          <p:spPr>
            <a:xfrm>
              <a:off x="4620798" y="2007501"/>
              <a:ext cx="356457" cy="356103"/>
            </a:xfrm>
            <a:custGeom>
              <a:avLst/>
              <a:gdLst/>
              <a:ahLst/>
              <a:cxnLst/>
              <a:rect l="l" t="t" r="r" b="b"/>
              <a:pathLst>
                <a:path w="1013" h="1012" extrusionOk="0">
                  <a:moveTo>
                    <a:pt x="507" y="0"/>
                  </a:moveTo>
                  <a:cubicBezTo>
                    <a:pt x="227" y="0"/>
                    <a:pt x="1" y="227"/>
                    <a:pt x="1" y="506"/>
                  </a:cubicBezTo>
                  <a:cubicBezTo>
                    <a:pt x="1" y="786"/>
                    <a:pt x="227" y="1012"/>
                    <a:pt x="507" y="1012"/>
                  </a:cubicBezTo>
                  <a:cubicBezTo>
                    <a:pt x="786" y="1012"/>
                    <a:pt x="1012" y="786"/>
                    <a:pt x="1012" y="506"/>
                  </a:cubicBezTo>
                  <a:cubicBezTo>
                    <a:pt x="1012" y="227"/>
                    <a:pt x="786" y="0"/>
                    <a:pt x="50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9"/>
            <p:cNvSpPr/>
            <p:nvPr/>
          </p:nvSpPr>
          <p:spPr>
            <a:xfrm>
              <a:off x="4784423" y="2211591"/>
              <a:ext cx="29206" cy="49263"/>
            </a:xfrm>
            <a:custGeom>
              <a:avLst/>
              <a:gdLst/>
              <a:ahLst/>
              <a:cxnLst/>
              <a:rect l="l" t="t" r="r" b="b"/>
              <a:pathLst>
                <a:path w="83" h="140" extrusionOk="0">
                  <a:moveTo>
                    <a:pt x="42" y="1"/>
                  </a:moveTo>
                  <a:cubicBezTo>
                    <a:pt x="18" y="1"/>
                    <a:pt x="1" y="78"/>
                    <a:pt x="1" y="99"/>
                  </a:cubicBezTo>
                  <a:cubicBezTo>
                    <a:pt x="1" y="126"/>
                    <a:pt x="21" y="139"/>
                    <a:pt x="42" y="139"/>
                  </a:cubicBezTo>
                  <a:cubicBezTo>
                    <a:pt x="62" y="139"/>
                    <a:pt x="82" y="126"/>
                    <a:pt x="82" y="99"/>
                  </a:cubicBezTo>
                  <a:cubicBezTo>
                    <a:pt x="82" y="76"/>
                    <a:pt x="65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9"/>
            <p:cNvSpPr/>
            <p:nvPr/>
          </p:nvSpPr>
          <p:spPr>
            <a:xfrm>
              <a:off x="4784423" y="2099341"/>
              <a:ext cx="29206" cy="49615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1"/>
                  </a:moveTo>
                  <a:cubicBezTo>
                    <a:pt x="21" y="1"/>
                    <a:pt x="1" y="15"/>
                    <a:pt x="1" y="42"/>
                  </a:cubicBezTo>
                  <a:cubicBezTo>
                    <a:pt x="1" y="64"/>
                    <a:pt x="18" y="141"/>
                    <a:pt x="42" y="141"/>
                  </a:cubicBezTo>
                  <a:cubicBezTo>
                    <a:pt x="63" y="141"/>
                    <a:pt x="82" y="64"/>
                    <a:pt x="82" y="42"/>
                  </a:cubicBezTo>
                  <a:cubicBezTo>
                    <a:pt x="82" y="15"/>
                    <a:pt x="62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9"/>
            <p:cNvSpPr/>
            <p:nvPr/>
          </p:nvSpPr>
          <p:spPr>
            <a:xfrm>
              <a:off x="4713343" y="2165847"/>
              <a:ext cx="54190" cy="28854"/>
            </a:xfrm>
            <a:custGeom>
              <a:avLst/>
              <a:gdLst/>
              <a:ahLst/>
              <a:cxnLst/>
              <a:rect l="l" t="t" r="r" b="b"/>
              <a:pathLst>
                <a:path w="154" h="82" extrusionOk="0">
                  <a:moveTo>
                    <a:pt x="56" y="1"/>
                  </a:moveTo>
                  <a:cubicBezTo>
                    <a:pt x="0" y="1"/>
                    <a:pt x="0" y="82"/>
                    <a:pt x="56" y="82"/>
                  </a:cubicBezTo>
                  <a:cubicBezTo>
                    <a:pt x="77" y="82"/>
                    <a:pt x="154" y="63"/>
                    <a:pt x="154" y="41"/>
                  </a:cubicBezTo>
                  <a:cubicBezTo>
                    <a:pt x="154" y="18"/>
                    <a:pt x="77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9"/>
            <p:cNvSpPr/>
            <p:nvPr/>
          </p:nvSpPr>
          <p:spPr>
            <a:xfrm>
              <a:off x="4830520" y="2165847"/>
              <a:ext cx="54190" cy="28854"/>
            </a:xfrm>
            <a:custGeom>
              <a:avLst/>
              <a:gdLst/>
              <a:ahLst/>
              <a:cxnLst/>
              <a:rect l="l" t="t" r="r" b="b"/>
              <a:pathLst>
                <a:path w="154" h="82" extrusionOk="0">
                  <a:moveTo>
                    <a:pt x="98" y="1"/>
                  </a:moveTo>
                  <a:cubicBezTo>
                    <a:pt x="77" y="1"/>
                    <a:pt x="0" y="18"/>
                    <a:pt x="0" y="41"/>
                  </a:cubicBezTo>
                  <a:cubicBezTo>
                    <a:pt x="0" y="63"/>
                    <a:pt x="77" y="82"/>
                    <a:pt x="98" y="82"/>
                  </a:cubicBezTo>
                  <a:cubicBezTo>
                    <a:pt x="154" y="82"/>
                    <a:pt x="154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9"/>
            <p:cNvSpPr/>
            <p:nvPr/>
          </p:nvSpPr>
          <p:spPr>
            <a:xfrm>
              <a:off x="4733400" y="2201738"/>
              <a:ext cx="49264" cy="40466"/>
            </a:xfrm>
            <a:custGeom>
              <a:avLst/>
              <a:gdLst/>
              <a:ahLst/>
              <a:cxnLst/>
              <a:rect l="l" t="t" r="r" b="b"/>
              <a:pathLst>
                <a:path w="140" h="115" extrusionOk="0">
                  <a:moveTo>
                    <a:pt x="115" y="0"/>
                  </a:moveTo>
                  <a:cubicBezTo>
                    <a:pt x="91" y="0"/>
                    <a:pt x="39" y="33"/>
                    <a:pt x="26" y="48"/>
                  </a:cubicBezTo>
                  <a:cubicBezTo>
                    <a:pt x="0" y="78"/>
                    <a:pt x="27" y="115"/>
                    <a:pt x="58" y="115"/>
                  </a:cubicBezTo>
                  <a:cubicBezTo>
                    <a:pt x="68" y="115"/>
                    <a:pt x="77" y="111"/>
                    <a:pt x="86" y="104"/>
                  </a:cubicBezTo>
                  <a:cubicBezTo>
                    <a:pt x="101" y="87"/>
                    <a:pt x="140" y="20"/>
                    <a:pt x="125" y="3"/>
                  </a:cubicBezTo>
                  <a:cubicBezTo>
                    <a:pt x="122" y="1"/>
                    <a:pt x="119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9"/>
            <p:cNvSpPr/>
            <p:nvPr/>
          </p:nvSpPr>
          <p:spPr>
            <a:xfrm>
              <a:off x="4815389" y="2117991"/>
              <a:ext cx="48912" cy="40818"/>
            </a:xfrm>
            <a:custGeom>
              <a:avLst/>
              <a:gdLst/>
              <a:ahLst/>
              <a:cxnLst/>
              <a:rect l="l" t="t" r="r" b="b"/>
              <a:pathLst>
                <a:path w="139" h="116" extrusionOk="0">
                  <a:moveTo>
                    <a:pt x="82" y="1"/>
                  </a:moveTo>
                  <a:cubicBezTo>
                    <a:pt x="73" y="1"/>
                    <a:pt x="63" y="4"/>
                    <a:pt x="54" y="13"/>
                  </a:cubicBezTo>
                  <a:cubicBezTo>
                    <a:pt x="39" y="28"/>
                    <a:pt x="1" y="96"/>
                    <a:pt x="15" y="111"/>
                  </a:cubicBezTo>
                  <a:cubicBezTo>
                    <a:pt x="18" y="114"/>
                    <a:pt x="22" y="115"/>
                    <a:pt x="26" y="115"/>
                  </a:cubicBezTo>
                  <a:cubicBezTo>
                    <a:pt x="50" y="115"/>
                    <a:pt x="99" y="83"/>
                    <a:pt x="114" y="68"/>
                  </a:cubicBezTo>
                  <a:cubicBezTo>
                    <a:pt x="138" y="39"/>
                    <a:pt x="113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9"/>
            <p:cNvSpPr/>
            <p:nvPr/>
          </p:nvSpPr>
          <p:spPr>
            <a:xfrm>
              <a:off x="4815389" y="2201738"/>
              <a:ext cx="51023" cy="41874"/>
            </a:xfrm>
            <a:custGeom>
              <a:avLst/>
              <a:gdLst/>
              <a:ahLst/>
              <a:cxnLst/>
              <a:rect l="l" t="t" r="r" b="b"/>
              <a:pathLst>
                <a:path w="145" h="119" extrusionOk="0">
                  <a:moveTo>
                    <a:pt x="25" y="0"/>
                  </a:moveTo>
                  <a:cubicBezTo>
                    <a:pt x="21" y="0"/>
                    <a:pt x="18" y="1"/>
                    <a:pt x="15" y="3"/>
                  </a:cubicBezTo>
                  <a:cubicBezTo>
                    <a:pt x="1" y="20"/>
                    <a:pt x="39" y="87"/>
                    <a:pt x="54" y="104"/>
                  </a:cubicBezTo>
                  <a:cubicBezTo>
                    <a:pt x="63" y="114"/>
                    <a:pt x="74" y="118"/>
                    <a:pt x="84" y="118"/>
                  </a:cubicBezTo>
                  <a:cubicBezTo>
                    <a:pt x="116" y="118"/>
                    <a:pt x="144" y="77"/>
                    <a:pt x="114" y="48"/>
                  </a:cubicBezTo>
                  <a:cubicBezTo>
                    <a:pt x="99" y="33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9"/>
            <p:cNvSpPr/>
            <p:nvPr/>
          </p:nvSpPr>
          <p:spPr>
            <a:xfrm>
              <a:off x="4735160" y="2120102"/>
              <a:ext cx="49615" cy="41170"/>
            </a:xfrm>
            <a:custGeom>
              <a:avLst/>
              <a:gdLst/>
              <a:ahLst/>
              <a:cxnLst/>
              <a:rect l="l" t="t" r="r" b="b"/>
              <a:pathLst>
                <a:path w="141" h="117" extrusionOk="0">
                  <a:moveTo>
                    <a:pt x="59" y="0"/>
                  </a:moveTo>
                  <a:cubicBezTo>
                    <a:pt x="28" y="0"/>
                    <a:pt x="1" y="40"/>
                    <a:pt x="30" y="69"/>
                  </a:cubicBezTo>
                  <a:cubicBezTo>
                    <a:pt x="41" y="83"/>
                    <a:pt x="93" y="117"/>
                    <a:pt x="117" y="117"/>
                  </a:cubicBezTo>
                  <a:cubicBezTo>
                    <a:pt x="121" y="117"/>
                    <a:pt x="124" y="116"/>
                    <a:pt x="126" y="114"/>
                  </a:cubicBezTo>
                  <a:cubicBezTo>
                    <a:pt x="141" y="97"/>
                    <a:pt x="105" y="30"/>
                    <a:pt x="88" y="13"/>
                  </a:cubicBezTo>
                  <a:cubicBezTo>
                    <a:pt x="79" y="4"/>
                    <a:pt x="69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9"/>
            <p:cNvSpPr/>
            <p:nvPr/>
          </p:nvSpPr>
          <p:spPr>
            <a:xfrm>
              <a:off x="4746420" y="2078580"/>
              <a:ext cx="419092" cy="376863"/>
            </a:xfrm>
            <a:custGeom>
              <a:avLst/>
              <a:gdLst/>
              <a:ahLst/>
              <a:cxnLst/>
              <a:rect l="l" t="t" r="r" b="b"/>
              <a:pathLst>
                <a:path w="1191" h="1071" extrusionOk="0">
                  <a:moveTo>
                    <a:pt x="595" y="0"/>
                  </a:moveTo>
                  <a:cubicBezTo>
                    <a:pt x="449" y="0"/>
                    <a:pt x="304" y="59"/>
                    <a:pt x="199" y="176"/>
                  </a:cubicBezTo>
                  <a:cubicBezTo>
                    <a:pt x="0" y="396"/>
                    <a:pt x="17" y="733"/>
                    <a:pt x="235" y="932"/>
                  </a:cubicBezTo>
                  <a:cubicBezTo>
                    <a:pt x="338" y="1025"/>
                    <a:pt x="467" y="1070"/>
                    <a:pt x="595" y="1070"/>
                  </a:cubicBezTo>
                  <a:cubicBezTo>
                    <a:pt x="741" y="1070"/>
                    <a:pt x="887" y="1011"/>
                    <a:pt x="993" y="895"/>
                  </a:cubicBezTo>
                  <a:cubicBezTo>
                    <a:pt x="1191" y="676"/>
                    <a:pt x="1174" y="336"/>
                    <a:pt x="954" y="138"/>
                  </a:cubicBezTo>
                  <a:cubicBezTo>
                    <a:pt x="851" y="46"/>
                    <a:pt x="723" y="0"/>
                    <a:pt x="595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9"/>
            <p:cNvSpPr/>
            <p:nvPr/>
          </p:nvSpPr>
          <p:spPr>
            <a:xfrm>
              <a:off x="4761903" y="2095822"/>
              <a:ext cx="404665" cy="355751"/>
            </a:xfrm>
            <a:custGeom>
              <a:avLst/>
              <a:gdLst/>
              <a:ahLst/>
              <a:cxnLst/>
              <a:rect l="l" t="t" r="r" b="b"/>
              <a:pathLst>
                <a:path w="1150" h="1011" extrusionOk="0">
                  <a:moveTo>
                    <a:pt x="575" y="0"/>
                  </a:moveTo>
                  <a:cubicBezTo>
                    <a:pt x="376" y="0"/>
                    <a:pt x="187" y="119"/>
                    <a:pt x="108" y="315"/>
                  </a:cubicBezTo>
                  <a:cubicBezTo>
                    <a:pt x="1" y="573"/>
                    <a:pt x="125" y="868"/>
                    <a:pt x="383" y="972"/>
                  </a:cubicBezTo>
                  <a:cubicBezTo>
                    <a:pt x="446" y="998"/>
                    <a:pt x="511" y="1011"/>
                    <a:pt x="575" y="1011"/>
                  </a:cubicBezTo>
                  <a:cubicBezTo>
                    <a:pt x="774" y="1011"/>
                    <a:pt x="963" y="892"/>
                    <a:pt x="1042" y="697"/>
                  </a:cubicBezTo>
                  <a:cubicBezTo>
                    <a:pt x="1149" y="439"/>
                    <a:pt x="1025" y="144"/>
                    <a:pt x="765" y="37"/>
                  </a:cubicBezTo>
                  <a:cubicBezTo>
                    <a:pt x="703" y="12"/>
                    <a:pt x="638" y="0"/>
                    <a:pt x="575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9"/>
            <p:cNvSpPr/>
            <p:nvPr/>
          </p:nvSpPr>
          <p:spPr>
            <a:xfrm>
              <a:off x="4947697" y="2298857"/>
              <a:ext cx="28854" cy="49615"/>
            </a:xfrm>
            <a:custGeom>
              <a:avLst/>
              <a:gdLst/>
              <a:ahLst/>
              <a:cxnLst/>
              <a:rect l="l" t="t" r="r" b="b"/>
              <a:pathLst>
                <a:path w="82" h="141" extrusionOk="0">
                  <a:moveTo>
                    <a:pt x="41" y="0"/>
                  </a:moveTo>
                  <a:cubicBezTo>
                    <a:pt x="17" y="0"/>
                    <a:pt x="0" y="77"/>
                    <a:pt x="0" y="99"/>
                  </a:cubicBezTo>
                  <a:cubicBezTo>
                    <a:pt x="0" y="126"/>
                    <a:pt x="20" y="140"/>
                    <a:pt x="41" y="140"/>
                  </a:cubicBezTo>
                  <a:cubicBezTo>
                    <a:pt x="61" y="140"/>
                    <a:pt x="81" y="126"/>
                    <a:pt x="81" y="99"/>
                  </a:cubicBezTo>
                  <a:cubicBezTo>
                    <a:pt x="81" y="77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9"/>
            <p:cNvSpPr/>
            <p:nvPr/>
          </p:nvSpPr>
          <p:spPr>
            <a:xfrm>
              <a:off x="4947697" y="2186607"/>
              <a:ext cx="28854" cy="49615"/>
            </a:xfrm>
            <a:custGeom>
              <a:avLst/>
              <a:gdLst/>
              <a:ahLst/>
              <a:cxnLst/>
              <a:rect l="l" t="t" r="r" b="b"/>
              <a:pathLst>
                <a:path w="82" h="141" extrusionOk="0">
                  <a:moveTo>
                    <a:pt x="41" y="0"/>
                  </a:moveTo>
                  <a:cubicBezTo>
                    <a:pt x="20" y="0"/>
                    <a:pt x="0" y="14"/>
                    <a:pt x="0" y="42"/>
                  </a:cubicBezTo>
                  <a:cubicBezTo>
                    <a:pt x="0" y="63"/>
                    <a:pt x="17" y="140"/>
                    <a:pt x="41" y="140"/>
                  </a:cubicBezTo>
                  <a:cubicBezTo>
                    <a:pt x="62" y="140"/>
                    <a:pt x="81" y="63"/>
                    <a:pt x="81" y="42"/>
                  </a:cubicBezTo>
                  <a:cubicBezTo>
                    <a:pt x="81" y="14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9"/>
            <p:cNvSpPr/>
            <p:nvPr/>
          </p:nvSpPr>
          <p:spPr>
            <a:xfrm>
              <a:off x="4876265" y="2253113"/>
              <a:ext cx="54190" cy="28854"/>
            </a:xfrm>
            <a:custGeom>
              <a:avLst/>
              <a:gdLst/>
              <a:ahLst/>
              <a:cxnLst/>
              <a:rect l="l" t="t" r="r" b="b"/>
              <a:pathLst>
                <a:path w="154" h="82" extrusionOk="0">
                  <a:moveTo>
                    <a:pt x="56" y="0"/>
                  </a:moveTo>
                  <a:cubicBezTo>
                    <a:pt x="0" y="0"/>
                    <a:pt x="0" y="81"/>
                    <a:pt x="56" y="81"/>
                  </a:cubicBezTo>
                  <a:cubicBezTo>
                    <a:pt x="77" y="81"/>
                    <a:pt x="154" y="64"/>
                    <a:pt x="154" y="41"/>
                  </a:cubicBezTo>
                  <a:cubicBezTo>
                    <a:pt x="154" y="17"/>
                    <a:pt x="77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9"/>
            <p:cNvSpPr/>
            <p:nvPr/>
          </p:nvSpPr>
          <p:spPr>
            <a:xfrm>
              <a:off x="4993442" y="2253113"/>
              <a:ext cx="53486" cy="28854"/>
            </a:xfrm>
            <a:custGeom>
              <a:avLst/>
              <a:gdLst/>
              <a:ahLst/>
              <a:cxnLst/>
              <a:rect l="l" t="t" r="r" b="b"/>
              <a:pathLst>
                <a:path w="152" h="82" extrusionOk="0">
                  <a:moveTo>
                    <a:pt x="98" y="0"/>
                  </a:moveTo>
                  <a:cubicBezTo>
                    <a:pt x="77" y="0"/>
                    <a:pt x="0" y="17"/>
                    <a:pt x="0" y="41"/>
                  </a:cubicBezTo>
                  <a:cubicBezTo>
                    <a:pt x="0" y="62"/>
                    <a:pt x="77" y="81"/>
                    <a:pt x="98" y="81"/>
                  </a:cubicBezTo>
                  <a:cubicBezTo>
                    <a:pt x="152" y="8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9"/>
            <p:cNvSpPr/>
            <p:nvPr/>
          </p:nvSpPr>
          <p:spPr>
            <a:xfrm>
              <a:off x="4896322" y="2289356"/>
              <a:ext cx="49264" cy="40466"/>
            </a:xfrm>
            <a:custGeom>
              <a:avLst/>
              <a:gdLst/>
              <a:ahLst/>
              <a:cxnLst/>
              <a:rect l="l" t="t" r="r" b="b"/>
              <a:pathLst>
                <a:path w="140" h="115" extrusionOk="0">
                  <a:moveTo>
                    <a:pt x="114" y="0"/>
                  </a:moveTo>
                  <a:cubicBezTo>
                    <a:pt x="89" y="0"/>
                    <a:pt x="39" y="32"/>
                    <a:pt x="27" y="47"/>
                  </a:cubicBezTo>
                  <a:cubicBezTo>
                    <a:pt x="0" y="76"/>
                    <a:pt x="27" y="114"/>
                    <a:pt x="58" y="114"/>
                  </a:cubicBezTo>
                  <a:cubicBezTo>
                    <a:pt x="67" y="114"/>
                    <a:pt x="77" y="111"/>
                    <a:pt x="86" y="102"/>
                  </a:cubicBezTo>
                  <a:cubicBezTo>
                    <a:pt x="101" y="85"/>
                    <a:pt x="140" y="19"/>
                    <a:pt x="125" y="4"/>
                  </a:cubicBezTo>
                  <a:cubicBezTo>
                    <a:pt x="122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9"/>
            <p:cNvSpPr/>
            <p:nvPr/>
          </p:nvSpPr>
          <p:spPr>
            <a:xfrm>
              <a:off x="4977607" y="2205257"/>
              <a:ext cx="49264" cy="40466"/>
            </a:xfrm>
            <a:custGeom>
              <a:avLst/>
              <a:gdLst/>
              <a:ahLst/>
              <a:cxnLst/>
              <a:rect l="l" t="t" r="r" b="b"/>
              <a:pathLst>
                <a:path w="140" h="115" extrusionOk="0">
                  <a:moveTo>
                    <a:pt x="82" y="0"/>
                  </a:moveTo>
                  <a:cubicBezTo>
                    <a:pt x="73" y="0"/>
                    <a:pt x="63" y="4"/>
                    <a:pt x="54" y="12"/>
                  </a:cubicBezTo>
                  <a:cubicBezTo>
                    <a:pt x="39" y="27"/>
                    <a:pt x="0" y="96"/>
                    <a:pt x="15" y="111"/>
                  </a:cubicBezTo>
                  <a:cubicBezTo>
                    <a:pt x="18" y="113"/>
                    <a:pt x="22" y="115"/>
                    <a:pt x="26" y="115"/>
                  </a:cubicBezTo>
                  <a:cubicBezTo>
                    <a:pt x="51" y="115"/>
                    <a:pt x="101" y="82"/>
                    <a:pt x="114" y="68"/>
                  </a:cubicBezTo>
                  <a:cubicBezTo>
                    <a:pt x="140" y="39"/>
                    <a:pt x="113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9"/>
            <p:cNvSpPr/>
            <p:nvPr/>
          </p:nvSpPr>
          <p:spPr>
            <a:xfrm>
              <a:off x="4977607" y="2289356"/>
              <a:ext cx="51375" cy="41170"/>
            </a:xfrm>
            <a:custGeom>
              <a:avLst/>
              <a:gdLst/>
              <a:ahLst/>
              <a:cxnLst/>
              <a:rect l="l" t="t" r="r" b="b"/>
              <a:pathLst>
                <a:path w="146" h="117" extrusionOk="0">
                  <a:moveTo>
                    <a:pt x="26" y="0"/>
                  </a:moveTo>
                  <a:cubicBezTo>
                    <a:pt x="22" y="0"/>
                    <a:pt x="18" y="1"/>
                    <a:pt x="15" y="4"/>
                  </a:cubicBezTo>
                  <a:cubicBezTo>
                    <a:pt x="0" y="19"/>
                    <a:pt x="39" y="85"/>
                    <a:pt x="54" y="102"/>
                  </a:cubicBezTo>
                  <a:cubicBezTo>
                    <a:pt x="63" y="113"/>
                    <a:pt x="74" y="117"/>
                    <a:pt x="85" y="117"/>
                  </a:cubicBezTo>
                  <a:cubicBezTo>
                    <a:pt x="117" y="117"/>
                    <a:pt x="146" y="76"/>
                    <a:pt x="114" y="47"/>
                  </a:cubicBezTo>
                  <a:cubicBezTo>
                    <a:pt x="101" y="32"/>
                    <a:pt x="51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9"/>
            <p:cNvSpPr/>
            <p:nvPr/>
          </p:nvSpPr>
          <p:spPr>
            <a:xfrm>
              <a:off x="4894211" y="2203850"/>
              <a:ext cx="51375" cy="41874"/>
            </a:xfrm>
            <a:custGeom>
              <a:avLst/>
              <a:gdLst/>
              <a:ahLst/>
              <a:cxnLst/>
              <a:rect l="l" t="t" r="r" b="b"/>
              <a:pathLst>
                <a:path w="146" h="119" extrusionOk="0">
                  <a:moveTo>
                    <a:pt x="61" y="1"/>
                  </a:moveTo>
                  <a:cubicBezTo>
                    <a:pt x="29" y="1"/>
                    <a:pt x="0" y="43"/>
                    <a:pt x="33" y="72"/>
                  </a:cubicBezTo>
                  <a:cubicBezTo>
                    <a:pt x="45" y="86"/>
                    <a:pt x="95" y="119"/>
                    <a:pt x="120" y="119"/>
                  </a:cubicBezTo>
                  <a:cubicBezTo>
                    <a:pt x="125" y="119"/>
                    <a:pt x="128" y="117"/>
                    <a:pt x="131" y="115"/>
                  </a:cubicBezTo>
                  <a:cubicBezTo>
                    <a:pt x="146" y="100"/>
                    <a:pt x="107" y="31"/>
                    <a:pt x="92" y="16"/>
                  </a:cubicBezTo>
                  <a:cubicBezTo>
                    <a:pt x="83" y="5"/>
                    <a:pt x="72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9"/>
            <p:cNvSpPr/>
            <p:nvPr/>
          </p:nvSpPr>
          <p:spPr>
            <a:xfrm>
              <a:off x="4651060" y="2233407"/>
              <a:ext cx="376514" cy="376512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6" y="1"/>
                  </a:moveTo>
                  <a:cubicBezTo>
                    <a:pt x="239" y="1"/>
                    <a:pt x="0" y="240"/>
                    <a:pt x="0" y="536"/>
                  </a:cubicBezTo>
                  <a:cubicBezTo>
                    <a:pt x="0" y="831"/>
                    <a:pt x="239" y="1070"/>
                    <a:pt x="536" y="1070"/>
                  </a:cubicBezTo>
                  <a:cubicBezTo>
                    <a:pt x="830" y="1070"/>
                    <a:pt x="1069" y="831"/>
                    <a:pt x="1069" y="536"/>
                  </a:cubicBezTo>
                  <a:cubicBezTo>
                    <a:pt x="1069" y="240"/>
                    <a:pt x="830" y="1"/>
                    <a:pt x="53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9"/>
            <p:cNvSpPr/>
            <p:nvPr/>
          </p:nvSpPr>
          <p:spPr>
            <a:xfrm>
              <a:off x="4661265" y="2243964"/>
              <a:ext cx="355753" cy="355751"/>
            </a:xfrm>
            <a:custGeom>
              <a:avLst/>
              <a:gdLst/>
              <a:ahLst/>
              <a:cxnLst/>
              <a:rect l="l" t="t" r="r" b="b"/>
              <a:pathLst>
                <a:path w="1011" h="1011" extrusionOk="0">
                  <a:moveTo>
                    <a:pt x="507" y="1"/>
                  </a:moveTo>
                  <a:cubicBezTo>
                    <a:pt x="227" y="1"/>
                    <a:pt x="1" y="227"/>
                    <a:pt x="1" y="506"/>
                  </a:cubicBezTo>
                  <a:cubicBezTo>
                    <a:pt x="1" y="786"/>
                    <a:pt x="227" y="1010"/>
                    <a:pt x="507" y="1010"/>
                  </a:cubicBezTo>
                  <a:cubicBezTo>
                    <a:pt x="784" y="1010"/>
                    <a:pt x="1010" y="786"/>
                    <a:pt x="1010" y="506"/>
                  </a:cubicBezTo>
                  <a:cubicBezTo>
                    <a:pt x="1010" y="227"/>
                    <a:pt x="784" y="1"/>
                    <a:pt x="507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9"/>
            <p:cNvSpPr/>
            <p:nvPr/>
          </p:nvSpPr>
          <p:spPr>
            <a:xfrm>
              <a:off x="4825242" y="2448406"/>
              <a:ext cx="28854" cy="49263"/>
            </a:xfrm>
            <a:custGeom>
              <a:avLst/>
              <a:gdLst/>
              <a:ahLst/>
              <a:cxnLst/>
              <a:rect l="l" t="t" r="r" b="b"/>
              <a:pathLst>
                <a:path w="82" h="140" extrusionOk="0">
                  <a:moveTo>
                    <a:pt x="41" y="0"/>
                  </a:moveTo>
                  <a:cubicBezTo>
                    <a:pt x="17" y="0"/>
                    <a:pt x="0" y="77"/>
                    <a:pt x="0" y="98"/>
                  </a:cubicBezTo>
                  <a:cubicBezTo>
                    <a:pt x="0" y="126"/>
                    <a:pt x="21" y="140"/>
                    <a:pt x="41" y="140"/>
                  </a:cubicBezTo>
                  <a:cubicBezTo>
                    <a:pt x="61" y="140"/>
                    <a:pt x="81" y="126"/>
                    <a:pt x="81" y="98"/>
                  </a:cubicBezTo>
                  <a:cubicBezTo>
                    <a:pt x="81" y="77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9"/>
            <p:cNvSpPr/>
            <p:nvPr/>
          </p:nvSpPr>
          <p:spPr>
            <a:xfrm>
              <a:off x="4824890" y="2336156"/>
              <a:ext cx="29206" cy="49263"/>
            </a:xfrm>
            <a:custGeom>
              <a:avLst/>
              <a:gdLst/>
              <a:ahLst/>
              <a:cxnLst/>
              <a:rect l="l" t="t" r="r" b="b"/>
              <a:pathLst>
                <a:path w="83" h="140" extrusionOk="0">
                  <a:moveTo>
                    <a:pt x="41" y="0"/>
                  </a:moveTo>
                  <a:cubicBezTo>
                    <a:pt x="20" y="0"/>
                    <a:pt x="0" y="14"/>
                    <a:pt x="1" y="42"/>
                  </a:cubicBezTo>
                  <a:cubicBezTo>
                    <a:pt x="1" y="63"/>
                    <a:pt x="18" y="140"/>
                    <a:pt x="42" y="140"/>
                  </a:cubicBezTo>
                  <a:cubicBezTo>
                    <a:pt x="63" y="140"/>
                    <a:pt x="82" y="63"/>
                    <a:pt x="82" y="42"/>
                  </a:cubicBezTo>
                  <a:cubicBezTo>
                    <a:pt x="82" y="14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9"/>
            <p:cNvSpPr/>
            <p:nvPr/>
          </p:nvSpPr>
          <p:spPr>
            <a:xfrm>
              <a:off x="4757680" y="2402310"/>
              <a:ext cx="49615" cy="28150"/>
            </a:xfrm>
            <a:custGeom>
              <a:avLst/>
              <a:gdLst/>
              <a:ahLst/>
              <a:cxnLst/>
              <a:rect l="l" t="t" r="r" b="b"/>
              <a:pathLst>
                <a:path w="141" h="80" extrusionOk="0">
                  <a:moveTo>
                    <a:pt x="43" y="1"/>
                  </a:moveTo>
                  <a:cubicBezTo>
                    <a:pt x="0" y="9"/>
                    <a:pt x="0" y="71"/>
                    <a:pt x="43" y="80"/>
                  </a:cubicBezTo>
                  <a:cubicBezTo>
                    <a:pt x="66" y="80"/>
                    <a:pt x="141" y="63"/>
                    <a:pt x="141" y="39"/>
                  </a:cubicBezTo>
                  <a:cubicBezTo>
                    <a:pt x="141" y="18"/>
                    <a:pt x="66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9"/>
            <p:cNvSpPr/>
            <p:nvPr/>
          </p:nvSpPr>
          <p:spPr>
            <a:xfrm>
              <a:off x="4870987" y="2402310"/>
              <a:ext cx="50671" cy="29206"/>
            </a:xfrm>
            <a:custGeom>
              <a:avLst/>
              <a:gdLst/>
              <a:ahLst/>
              <a:cxnLst/>
              <a:rect l="l" t="t" r="r" b="b"/>
              <a:pathLst>
                <a:path w="144" h="83" extrusionOk="0">
                  <a:moveTo>
                    <a:pt x="104" y="0"/>
                  </a:moveTo>
                  <a:cubicBezTo>
                    <a:pt x="102" y="0"/>
                    <a:pt x="101" y="1"/>
                    <a:pt x="99" y="1"/>
                  </a:cubicBezTo>
                  <a:cubicBezTo>
                    <a:pt x="75" y="1"/>
                    <a:pt x="0" y="20"/>
                    <a:pt x="0" y="42"/>
                  </a:cubicBezTo>
                  <a:cubicBezTo>
                    <a:pt x="0" y="65"/>
                    <a:pt x="75" y="82"/>
                    <a:pt x="99" y="82"/>
                  </a:cubicBezTo>
                  <a:cubicBezTo>
                    <a:pt x="101" y="82"/>
                    <a:pt x="102" y="83"/>
                    <a:pt x="104" y="83"/>
                  </a:cubicBezTo>
                  <a:cubicBezTo>
                    <a:pt x="144" y="83"/>
                    <a:pt x="144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9"/>
            <p:cNvSpPr/>
            <p:nvPr/>
          </p:nvSpPr>
          <p:spPr>
            <a:xfrm>
              <a:off x="4771756" y="2438202"/>
              <a:ext cx="51375" cy="41874"/>
            </a:xfrm>
            <a:custGeom>
              <a:avLst/>
              <a:gdLst/>
              <a:ahLst/>
              <a:cxnLst/>
              <a:rect l="l" t="t" r="r" b="b"/>
              <a:pathLst>
                <a:path w="146" h="119" extrusionOk="0">
                  <a:moveTo>
                    <a:pt x="119" y="0"/>
                  </a:moveTo>
                  <a:cubicBezTo>
                    <a:pt x="96" y="0"/>
                    <a:pt x="46" y="34"/>
                    <a:pt x="33" y="48"/>
                  </a:cubicBezTo>
                  <a:cubicBezTo>
                    <a:pt x="0" y="77"/>
                    <a:pt x="29" y="119"/>
                    <a:pt x="61" y="119"/>
                  </a:cubicBezTo>
                  <a:cubicBezTo>
                    <a:pt x="71" y="119"/>
                    <a:pt x="81" y="114"/>
                    <a:pt x="90" y="104"/>
                  </a:cubicBezTo>
                  <a:cubicBezTo>
                    <a:pt x="105" y="87"/>
                    <a:pt x="146" y="21"/>
                    <a:pt x="129" y="4"/>
                  </a:cubicBezTo>
                  <a:cubicBezTo>
                    <a:pt x="127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9"/>
            <p:cNvSpPr/>
            <p:nvPr/>
          </p:nvSpPr>
          <p:spPr>
            <a:xfrm>
              <a:off x="4855856" y="2354102"/>
              <a:ext cx="49967" cy="41170"/>
            </a:xfrm>
            <a:custGeom>
              <a:avLst/>
              <a:gdLst/>
              <a:ahLst/>
              <a:cxnLst/>
              <a:rect l="l" t="t" r="r" b="b"/>
              <a:pathLst>
                <a:path w="142" h="117" extrusionOk="0">
                  <a:moveTo>
                    <a:pt x="83" y="0"/>
                  </a:moveTo>
                  <a:cubicBezTo>
                    <a:pt x="73" y="0"/>
                    <a:pt x="63" y="4"/>
                    <a:pt x="54" y="14"/>
                  </a:cubicBezTo>
                  <a:cubicBezTo>
                    <a:pt x="39" y="29"/>
                    <a:pt x="1" y="97"/>
                    <a:pt x="16" y="112"/>
                  </a:cubicBezTo>
                  <a:cubicBezTo>
                    <a:pt x="18" y="115"/>
                    <a:pt x="22" y="116"/>
                    <a:pt x="27" y="116"/>
                  </a:cubicBezTo>
                  <a:cubicBezTo>
                    <a:pt x="51" y="116"/>
                    <a:pt x="100" y="84"/>
                    <a:pt x="114" y="70"/>
                  </a:cubicBezTo>
                  <a:cubicBezTo>
                    <a:pt x="141" y="41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9"/>
            <p:cNvSpPr/>
            <p:nvPr/>
          </p:nvSpPr>
          <p:spPr>
            <a:xfrm>
              <a:off x="4855856" y="2438202"/>
              <a:ext cx="49967" cy="41170"/>
            </a:xfrm>
            <a:custGeom>
              <a:avLst/>
              <a:gdLst/>
              <a:ahLst/>
              <a:cxnLst/>
              <a:rect l="l" t="t" r="r" b="b"/>
              <a:pathLst>
                <a:path w="142" h="117" extrusionOk="0">
                  <a:moveTo>
                    <a:pt x="25" y="0"/>
                  </a:moveTo>
                  <a:cubicBezTo>
                    <a:pt x="21" y="0"/>
                    <a:pt x="18" y="1"/>
                    <a:pt x="16" y="4"/>
                  </a:cubicBezTo>
                  <a:cubicBezTo>
                    <a:pt x="1" y="21"/>
                    <a:pt x="39" y="87"/>
                    <a:pt x="54" y="104"/>
                  </a:cubicBezTo>
                  <a:cubicBezTo>
                    <a:pt x="63" y="113"/>
                    <a:pt x="73" y="117"/>
                    <a:pt x="82" y="117"/>
                  </a:cubicBezTo>
                  <a:cubicBezTo>
                    <a:pt x="113" y="117"/>
                    <a:pt x="142" y="78"/>
                    <a:pt x="114" y="48"/>
                  </a:cubicBezTo>
                  <a:cubicBezTo>
                    <a:pt x="99" y="34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9"/>
            <p:cNvSpPr/>
            <p:nvPr/>
          </p:nvSpPr>
          <p:spPr>
            <a:xfrm>
              <a:off x="4773867" y="2354806"/>
              <a:ext cx="49264" cy="40466"/>
            </a:xfrm>
            <a:custGeom>
              <a:avLst/>
              <a:gdLst/>
              <a:ahLst/>
              <a:cxnLst/>
              <a:rect l="l" t="t" r="r" b="b"/>
              <a:pathLst>
                <a:path w="140" h="115" extrusionOk="0">
                  <a:moveTo>
                    <a:pt x="57" y="0"/>
                  </a:moveTo>
                  <a:cubicBezTo>
                    <a:pt x="27" y="0"/>
                    <a:pt x="1" y="38"/>
                    <a:pt x="27" y="68"/>
                  </a:cubicBezTo>
                  <a:cubicBezTo>
                    <a:pt x="39" y="82"/>
                    <a:pt x="88" y="114"/>
                    <a:pt x="112" y="114"/>
                  </a:cubicBezTo>
                  <a:cubicBezTo>
                    <a:pt x="117" y="114"/>
                    <a:pt x="120" y="113"/>
                    <a:pt x="123" y="110"/>
                  </a:cubicBezTo>
                  <a:cubicBezTo>
                    <a:pt x="140" y="95"/>
                    <a:pt x="99" y="27"/>
                    <a:pt x="84" y="12"/>
                  </a:cubicBezTo>
                  <a:cubicBezTo>
                    <a:pt x="76" y="4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9"/>
            <p:cNvSpPr/>
            <p:nvPr/>
          </p:nvSpPr>
          <p:spPr>
            <a:xfrm>
              <a:off x="3680568" y="2916055"/>
              <a:ext cx="434223" cy="480316"/>
            </a:xfrm>
            <a:custGeom>
              <a:avLst/>
              <a:gdLst/>
              <a:ahLst/>
              <a:cxnLst/>
              <a:rect l="l" t="t" r="r" b="b"/>
              <a:pathLst>
                <a:path w="1234" h="1365" extrusionOk="0">
                  <a:moveTo>
                    <a:pt x="1047" y="1"/>
                  </a:moveTo>
                  <a:cubicBezTo>
                    <a:pt x="1012" y="1"/>
                    <a:pt x="806" y="15"/>
                    <a:pt x="519" y="321"/>
                  </a:cubicBezTo>
                  <a:cubicBezTo>
                    <a:pt x="201" y="658"/>
                    <a:pt x="1" y="1100"/>
                    <a:pt x="541" y="1313"/>
                  </a:cubicBezTo>
                  <a:cubicBezTo>
                    <a:pt x="633" y="1348"/>
                    <a:pt x="714" y="1364"/>
                    <a:pt x="785" y="1364"/>
                  </a:cubicBezTo>
                  <a:cubicBezTo>
                    <a:pt x="1131" y="1364"/>
                    <a:pt x="1233" y="983"/>
                    <a:pt x="1228" y="598"/>
                  </a:cubicBezTo>
                  <a:cubicBezTo>
                    <a:pt x="1224" y="135"/>
                    <a:pt x="1053" y="1"/>
                    <a:pt x="1053" y="1"/>
                  </a:cubicBezTo>
                  <a:cubicBezTo>
                    <a:pt x="1053" y="1"/>
                    <a:pt x="1051" y="1"/>
                    <a:pt x="104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9"/>
            <p:cNvSpPr/>
            <p:nvPr/>
          </p:nvSpPr>
          <p:spPr>
            <a:xfrm>
              <a:off x="3783670" y="3006136"/>
              <a:ext cx="315639" cy="464482"/>
            </a:xfrm>
            <a:custGeom>
              <a:avLst/>
              <a:gdLst/>
              <a:ahLst/>
              <a:cxnLst/>
              <a:rect l="l" t="t" r="r" b="b"/>
              <a:pathLst>
                <a:path w="897" h="1320" extrusionOk="0">
                  <a:moveTo>
                    <a:pt x="650" y="0"/>
                  </a:moveTo>
                  <a:cubicBezTo>
                    <a:pt x="642" y="0"/>
                    <a:pt x="634" y="4"/>
                    <a:pt x="630" y="14"/>
                  </a:cubicBezTo>
                  <a:lnTo>
                    <a:pt x="493" y="364"/>
                  </a:lnTo>
                  <a:cubicBezTo>
                    <a:pt x="352" y="274"/>
                    <a:pt x="382" y="33"/>
                    <a:pt x="382" y="31"/>
                  </a:cubicBezTo>
                  <a:cubicBezTo>
                    <a:pt x="386" y="23"/>
                    <a:pt x="377" y="18"/>
                    <a:pt x="369" y="18"/>
                  </a:cubicBezTo>
                  <a:cubicBezTo>
                    <a:pt x="362" y="18"/>
                    <a:pt x="356" y="21"/>
                    <a:pt x="357" y="29"/>
                  </a:cubicBezTo>
                  <a:cubicBezTo>
                    <a:pt x="354" y="39"/>
                    <a:pt x="322" y="295"/>
                    <a:pt x="482" y="389"/>
                  </a:cubicBezTo>
                  <a:lnTo>
                    <a:pt x="337" y="767"/>
                  </a:lnTo>
                  <a:cubicBezTo>
                    <a:pt x="205" y="701"/>
                    <a:pt x="96" y="592"/>
                    <a:pt x="32" y="458"/>
                  </a:cubicBezTo>
                  <a:cubicBezTo>
                    <a:pt x="29" y="451"/>
                    <a:pt x="24" y="449"/>
                    <a:pt x="19" y="449"/>
                  </a:cubicBezTo>
                  <a:cubicBezTo>
                    <a:pt x="9" y="449"/>
                    <a:pt x="0" y="457"/>
                    <a:pt x="4" y="468"/>
                  </a:cubicBezTo>
                  <a:cubicBezTo>
                    <a:pt x="73" y="609"/>
                    <a:pt x="184" y="724"/>
                    <a:pt x="325" y="793"/>
                  </a:cubicBezTo>
                  <a:lnTo>
                    <a:pt x="226" y="1049"/>
                  </a:lnTo>
                  <a:cubicBezTo>
                    <a:pt x="214" y="1072"/>
                    <a:pt x="135" y="1224"/>
                    <a:pt x="190" y="1309"/>
                  </a:cubicBezTo>
                  <a:cubicBezTo>
                    <a:pt x="194" y="1317"/>
                    <a:pt x="201" y="1320"/>
                    <a:pt x="208" y="1320"/>
                  </a:cubicBezTo>
                  <a:cubicBezTo>
                    <a:pt x="224" y="1320"/>
                    <a:pt x="241" y="1302"/>
                    <a:pt x="228" y="1283"/>
                  </a:cubicBezTo>
                  <a:cubicBezTo>
                    <a:pt x="194" y="1230"/>
                    <a:pt x="243" y="1111"/>
                    <a:pt x="267" y="1070"/>
                  </a:cubicBezTo>
                  <a:cubicBezTo>
                    <a:pt x="267" y="1068"/>
                    <a:pt x="267" y="1068"/>
                    <a:pt x="267" y="1068"/>
                  </a:cubicBezTo>
                  <a:lnTo>
                    <a:pt x="293" y="1000"/>
                  </a:lnTo>
                  <a:cubicBezTo>
                    <a:pt x="332" y="1007"/>
                    <a:pt x="371" y="1011"/>
                    <a:pt x="408" y="1011"/>
                  </a:cubicBezTo>
                  <a:cubicBezTo>
                    <a:pt x="607" y="1011"/>
                    <a:pt x="759" y="918"/>
                    <a:pt x="766" y="912"/>
                  </a:cubicBezTo>
                  <a:cubicBezTo>
                    <a:pt x="773" y="910"/>
                    <a:pt x="777" y="901"/>
                    <a:pt x="773" y="893"/>
                  </a:cubicBezTo>
                  <a:cubicBezTo>
                    <a:pt x="770" y="889"/>
                    <a:pt x="765" y="886"/>
                    <a:pt x="761" y="886"/>
                  </a:cubicBezTo>
                  <a:cubicBezTo>
                    <a:pt x="758" y="886"/>
                    <a:pt x="756" y="887"/>
                    <a:pt x="754" y="889"/>
                  </a:cubicBezTo>
                  <a:cubicBezTo>
                    <a:pt x="752" y="890"/>
                    <a:pt x="605" y="982"/>
                    <a:pt x="414" y="982"/>
                  </a:cubicBezTo>
                  <a:cubicBezTo>
                    <a:pt x="379" y="982"/>
                    <a:pt x="343" y="979"/>
                    <a:pt x="305" y="972"/>
                  </a:cubicBezTo>
                  <a:lnTo>
                    <a:pt x="457" y="583"/>
                  </a:lnTo>
                  <a:cubicBezTo>
                    <a:pt x="476" y="587"/>
                    <a:pt x="495" y="588"/>
                    <a:pt x="515" y="588"/>
                  </a:cubicBezTo>
                  <a:cubicBezTo>
                    <a:pt x="688" y="588"/>
                    <a:pt x="878" y="474"/>
                    <a:pt x="886" y="468"/>
                  </a:cubicBezTo>
                  <a:cubicBezTo>
                    <a:pt x="894" y="464"/>
                    <a:pt x="896" y="455"/>
                    <a:pt x="892" y="449"/>
                  </a:cubicBezTo>
                  <a:cubicBezTo>
                    <a:pt x="889" y="445"/>
                    <a:pt x="885" y="443"/>
                    <a:pt x="880" y="443"/>
                  </a:cubicBezTo>
                  <a:cubicBezTo>
                    <a:pt x="878" y="443"/>
                    <a:pt x="875" y="443"/>
                    <a:pt x="873" y="445"/>
                  </a:cubicBezTo>
                  <a:cubicBezTo>
                    <a:pt x="871" y="445"/>
                    <a:pt x="680" y="561"/>
                    <a:pt x="513" y="561"/>
                  </a:cubicBezTo>
                  <a:cubicBezTo>
                    <a:pt x="497" y="561"/>
                    <a:pt x="482" y="560"/>
                    <a:pt x="468" y="558"/>
                  </a:cubicBezTo>
                  <a:lnTo>
                    <a:pt x="613" y="187"/>
                  </a:lnTo>
                  <a:cubicBezTo>
                    <a:pt x="626" y="189"/>
                    <a:pt x="640" y="191"/>
                    <a:pt x="654" y="191"/>
                  </a:cubicBezTo>
                  <a:cubicBezTo>
                    <a:pt x="756" y="191"/>
                    <a:pt x="848" y="122"/>
                    <a:pt x="852" y="118"/>
                  </a:cubicBezTo>
                  <a:cubicBezTo>
                    <a:pt x="858" y="114"/>
                    <a:pt x="860" y="105"/>
                    <a:pt x="856" y="99"/>
                  </a:cubicBezTo>
                  <a:cubicBezTo>
                    <a:pt x="852" y="95"/>
                    <a:pt x="848" y="93"/>
                    <a:pt x="843" y="93"/>
                  </a:cubicBezTo>
                  <a:cubicBezTo>
                    <a:pt x="840" y="93"/>
                    <a:pt x="837" y="94"/>
                    <a:pt x="835" y="97"/>
                  </a:cubicBezTo>
                  <a:cubicBezTo>
                    <a:pt x="835" y="97"/>
                    <a:pt x="749" y="162"/>
                    <a:pt x="655" y="162"/>
                  </a:cubicBezTo>
                  <a:cubicBezTo>
                    <a:pt x="644" y="162"/>
                    <a:pt x="632" y="161"/>
                    <a:pt x="621" y="159"/>
                  </a:cubicBezTo>
                  <a:lnTo>
                    <a:pt x="672" y="31"/>
                  </a:lnTo>
                  <a:cubicBezTo>
                    <a:pt x="676" y="13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9"/>
            <p:cNvSpPr/>
            <p:nvPr/>
          </p:nvSpPr>
          <p:spPr>
            <a:xfrm>
              <a:off x="3683031" y="2916055"/>
              <a:ext cx="431760" cy="554563"/>
            </a:xfrm>
            <a:custGeom>
              <a:avLst/>
              <a:gdLst/>
              <a:ahLst/>
              <a:cxnLst/>
              <a:rect l="l" t="t" r="r" b="b"/>
              <a:pathLst>
                <a:path w="1227" h="1576" extrusionOk="0">
                  <a:moveTo>
                    <a:pt x="1041" y="1"/>
                  </a:moveTo>
                  <a:cubicBezTo>
                    <a:pt x="1005" y="1"/>
                    <a:pt x="801" y="15"/>
                    <a:pt x="512" y="321"/>
                  </a:cubicBezTo>
                  <a:cubicBezTo>
                    <a:pt x="199" y="656"/>
                    <a:pt x="0" y="1087"/>
                    <a:pt x="514" y="1305"/>
                  </a:cubicBezTo>
                  <a:cubicBezTo>
                    <a:pt x="500" y="1332"/>
                    <a:pt x="423" y="1480"/>
                    <a:pt x="478" y="1565"/>
                  </a:cubicBezTo>
                  <a:cubicBezTo>
                    <a:pt x="483" y="1573"/>
                    <a:pt x="490" y="1576"/>
                    <a:pt x="497" y="1576"/>
                  </a:cubicBezTo>
                  <a:cubicBezTo>
                    <a:pt x="513" y="1576"/>
                    <a:pt x="529" y="1558"/>
                    <a:pt x="517" y="1539"/>
                  </a:cubicBezTo>
                  <a:cubicBezTo>
                    <a:pt x="482" y="1486"/>
                    <a:pt x="534" y="1367"/>
                    <a:pt x="555" y="1326"/>
                  </a:cubicBezTo>
                  <a:cubicBezTo>
                    <a:pt x="555" y="1324"/>
                    <a:pt x="555" y="1324"/>
                    <a:pt x="555" y="1324"/>
                  </a:cubicBezTo>
                  <a:cubicBezTo>
                    <a:pt x="638" y="1353"/>
                    <a:pt x="711" y="1367"/>
                    <a:pt x="776" y="1367"/>
                  </a:cubicBezTo>
                  <a:cubicBezTo>
                    <a:pt x="1123" y="1367"/>
                    <a:pt x="1227" y="985"/>
                    <a:pt x="1223" y="598"/>
                  </a:cubicBezTo>
                  <a:cubicBezTo>
                    <a:pt x="1217" y="135"/>
                    <a:pt x="1046" y="1"/>
                    <a:pt x="1046" y="1"/>
                  </a:cubicBezTo>
                  <a:cubicBezTo>
                    <a:pt x="1046" y="1"/>
                    <a:pt x="1044" y="1"/>
                    <a:pt x="1041" y="1"/>
                  </a:cubicBezTo>
                  <a:close/>
                </a:path>
              </a:pathLst>
            </a:custGeom>
            <a:solidFill>
              <a:srgbClr val="616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9"/>
            <p:cNvSpPr/>
            <p:nvPr/>
          </p:nvSpPr>
          <p:spPr>
            <a:xfrm>
              <a:off x="3673882" y="2131362"/>
              <a:ext cx="421555" cy="492984"/>
            </a:xfrm>
            <a:custGeom>
              <a:avLst/>
              <a:gdLst/>
              <a:ahLst/>
              <a:cxnLst/>
              <a:rect l="l" t="t" r="r" b="b"/>
              <a:pathLst>
                <a:path w="1198" h="1401" extrusionOk="0">
                  <a:moveTo>
                    <a:pt x="365" y="1"/>
                  </a:moveTo>
                  <a:cubicBezTo>
                    <a:pt x="365" y="1"/>
                    <a:pt x="171" y="101"/>
                    <a:pt x="82" y="555"/>
                  </a:cubicBezTo>
                  <a:cubicBezTo>
                    <a:pt x="0" y="967"/>
                    <a:pt x="45" y="1400"/>
                    <a:pt x="480" y="1400"/>
                  </a:cubicBezTo>
                  <a:cubicBezTo>
                    <a:pt x="525" y="1400"/>
                    <a:pt x="574" y="1395"/>
                    <a:pt x="628" y="1386"/>
                  </a:cubicBezTo>
                  <a:cubicBezTo>
                    <a:pt x="1198" y="1275"/>
                    <a:pt x="1083" y="805"/>
                    <a:pt x="831" y="415"/>
                  </a:cubicBezTo>
                  <a:cubicBezTo>
                    <a:pt x="581" y="24"/>
                    <a:pt x="365" y="1"/>
                    <a:pt x="365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9"/>
            <p:cNvSpPr/>
            <p:nvPr/>
          </p:nvSpPr>
          <p:spPr>
            <a:xfrm>
              <a:off x="3718923" y="2195756"/>
              <a:ext cx="306842" cy="530987"/>
            </a:xfrm>
            <a:custGeom>
              <a:avLst/>
              <a:gdLst/>
              <a:ahLst/>
              <a:cxnLst/>
              <a:rect l="l" t="t" r="r" b="b"/>
              <a:pathLst>
                <a:path w="872" h="1509" extrusionOk="0">
                  <a:moveTo>
                    <a:pt x="277" y="0"/>
                  </a:moveTo>
                  <a:cubicBezTo>
                    <a:pt x="264" y="0"/>
                    <a:pt x="251" y="11"/>
                    <a:pt x="255" y="29"/>
                  </a:cubicBezTo>
                  <a:lnTo>
                    <a:pt x="276" y="140"/>
                  </a:lnTo>
                  <a:cubicBezTo>
                    <a:pt x="205" y="133"/>
                    <a:pt x="127" y="46"/>
                    <a:pt x="124" y="46"/>
                  </a:cubicBezTo>
                  <a:cubicBezTo>
                    <a:pt x="121" y="42"/>
                    <a:pt x="117" y="40"/>
                    <a:pt x="114" y="40"/>
                  </a:cubicBezTo>
                  <a:cubicBezTo>
                    <a:pt x="104" y="40"/>
                    <a:pt x="96" y="53"/>
                    <a:pt x="105" y="63"/>
                  </a:cubicBezTo>
                  <a:cubicBezTo>
                    <a:pt x="107" y="67"/>
                    <a:pt x="197" y="165"/>
                    <a:pt x="280" y="168"/>
                  </a:cubicBezTo>
                  <a:lnTo>
                    <a:pt x="363" y="603"/>
                  </a:lnTo>
                  <a:cubicBezTo>
                    <a:pt x="227" y="601"/>
                    <a:pt x="54" y="462"/>
                    <a:pt x="52" y="460"/>
                  </a:cubicBezTo>
                  <a:cubicBezTo>
                    <a:pt x="49" y="458"/>
                    <a:pt x="46" y="457"/>
                    <a:pt x="43" y="457"/>
                  </a:cubicBezTo>
                  <a:cubicBezTo>
                    <a:pt x="32" y="457"/>
                    <a:pt x="23" y="473"/>
                    <a:pt x="35" y="483"/>
                  </a:cubicBezTo>
                  <a:cubicBezTo>
                    <a:pt x="43" y="490"/>
                    <a:pt x="223" y="631"/>
                    <a:pt x="368" y="631"/>
                  </a:cubicBezTo>
                  <a:lnTo>
                    <a:pt x="427" y="949"/>
                  </a:lnTo>
                  <a:cubicBezTo>
                    <a:pt x="410" y="950"/>
                    <a:pt x="393" y="951"/>
                    <a:pt x="377" y="951"/>
                  </a:cubicBezTo>
                  <a:cubicBezTo>
                    <a:pt x="245" y="951"/>
                    <a:pt x="119" y="900"/>
                    <a:pt x="24" y="806"/>
                  </a:cubicBezTo>
                  <a:cubicBezTo>
                    <a:pt x="22" y="804"/>
                    <a:pt x="19" y="802"/>
                    <a:pt x="15" y="802"/>
                  </a:cubicBezTo>
                  <a:cubicBezTo>
                    <a:pt x="12" y="802"/>
                    <a:pt x="8" y="804"/>
                    <a:pt x="5" y="806"/>
                  </a:cubicBezTo>
                  <a:cubicBezTo>
                    <a:pt x="1" y="812"/>
                    <a:pt x="1" y="821"/>
                    <a:pt x="5" y="827"/>
                  </a:cubicBezTo>
                  <a:cubicBezTo>
                    <a:pt x="103" y="925"/>
                    <a:pt x="235" y="980"/>
                    <a:pt x="372" y="980"/>
                  </a:cubicBezTo>
                  <a:cubicBezTo>
                    <a:pt x="393" y="980"/>
                    <a:pt x="413" y="979"/>
                    <a:pt x="434" y="976"/>
                  </a:cubicBezTo>
                  <a:lnTo>
                    <a:pt x="479" y="1209"/>
                  </a:lnTo>
                  <a:cubicBezTo>
                    <a:pt x="479" y="1209"/>
                    <a:pt x="479" y="1209"/>
                    <a:pt x="479" y="1211"/>
                  </a:cubicBezTo>
                  <a:cubicBezTo>
                    <a:pt x="479" y="1211"/>
                    <a:pt x="511" y="1331"/>
                    <a:pt x="466" y="1407"/>
                  </a:cubicBezTo>
                  <a:cubicBezTo>
                    <a:pt x="447" y="1437"/>
                    <a:pt x="417" y="1459"/>
                    <a:pt x="380" y="1463"/>
                  </a:cubicBezTo>
                  <a:cubicBezTo>
                    <a:pt x="370" y="1467"/>
                    <a:pt x="361" y="1478"/>
                    <a:pt x="363" y="1491"/>
                  </a:cubicBezTo>
                  <a:cubicBezTo>
                    <a:pt x="365" y="1502"/>
                    <a:pt x="375" y="1508"/>
                    <a:pt x="386" y="1508"/>
                  </a:cubicBezTo>
                  <a:cubicBezTo>
                    <a:pt x="388" y="1508"/>
                    <a:pt x="390" y="1508"/>
                    <a:pt x="391" y="1508"/>
                  </a:cubicBezTo>
                  <a:cubicBezTo>
                    <a:pt x="438" y="1499"/>
                    <a:pt x="479" y="1472"/>
                    <a:pt x="504" y="1431"/>
                  </a:cubicBezTo>
                  <a:cubicBezTo>
                    <a:pt x="558" y="1341"/>
                    <a:pt x="526" y="1211"/>
                    <a:pt x="523" y="1198"/>
                  </a:cubicBezTo>
                  <a:lnTo>
                    <a:pt x="506" y="1113"/>
                  </a:lnTo>
                  <a:cubicBezTo>
                    <a:pt x="726" y="1045"/>
                    <a:pt x="863" y="859"/>
                    <a:pt x="867" y="850"/>
                  </a:cubicBezTo>
                  <a:cubicBezTo>
                    <a:pt x="871" y="844"/>
                    <a:pt x="871" y="836"/>
                    <a:pt x="865" y="831"/>
                  </a:cubicBezTo>
                  <a:cubicBezTo>
                    <a:pt x="863" y="830"/>
                    <a:pt x="860" y="829"/>
                    <a:pt x="858" y="829"/>
                  </a:cubicBezTo>
                  <a:cubicBezTo>
                    <a:pt x="853" y="829"/>
                    <a:pt x="848" y="831"/>
                    <a:pt x="846" y="836"/>
                  </a:cubicBezTo>
                  <a:cubicBezTo>
                    <a:pt x="846" y="838"/>
                    <a:pt x="711" y="1019"/>
                    <a:pt x="502" y="1085"/>
                  </a:cubicBezTo>
                  <a:lnTo>
                    <a:pt x="449" y="804"/>
                  </a:lnTo>
                  <a:cubicBezTo>
                    <a:pt x="639" y="752"/>
                    <a:pt x="795" y="509"/>
                    <a:pt x="801" y="498"/>
                  </a:cubicBezTo>
                  <a:cubicBezTo>
                    <a:pt x="805" y="492"/>
                    <a:pt x="803" y="483"/>
                    <a:pt x="797" y="479"/>
                  </a:cubicBezTo>
                  <a:cubicBezTo>
                    <a:pt x="794" y="478"/>
                    <a:pt x="792" y="477"/>
                    <a:pt x="789" y="477"/>
                  </a:cubicBezTo>
                  <a:cubicBezTo>
                    <a:pt x="785" y="477"/>
                    <a:pt x="780" y="479"/>
                    <a:pt x="777" y="483"/>
                  </a:cubicBezTo>
                  <a:cubicBezTo>
                    <a:pt x="775" y="488"/>
                    <a:pt x="624" y="725"/>
                    <a:pt x="442" y="776"/>
                  </a:cubicBezTo>
                  <a:lnTo>
                    <a:pt x="368" y="379"/>
                  </a:lnTo>
                  <a:cubicBezTo>
                    <a:pt x="509" y="336"/>
                    <a:pt x="558" y="157"/>
                    <a:pt x="560" y="150"/>
                  </a:cubicBezTo>
                  <a:cubicBezTo>
                    <a:pt x="565" y="139"/>
                    <a:pt x="555" y="131"/>
                    <a:pt x="546" y="131"/>
                  </a:cubicBezTo>
                  <a:cubicBezTo>
                    <a:pt x="540" y="131"/>
                    <a:pt x="535" y="134"/>
                    <a:pt x="534" y="142"/>
                  </a:cubicBezTo>
                  <a:cubicBezTo>
                    <a:pt x="534" y="144"/>
                    <a:pt x="487" y="311"/>
                    <a:pt x="363" y="351"/>
                  </a:cubicBezTo>
                  <a:lnTo>
                    <a:pt x="299" y="20"/>
                  </a:lnTo>
                  <a:cubicBezTo>
                    <a:pt x="297" y="6"/>
                    <a:pt x="287" y="0"/>
                    <a:pt x="277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9"/>
            <p:cNvSpPr/>
            <p:nvPr/>
          </p:nvSpPr>
          <p:spPr>
            <a:xfrm>
              <a:off x="4079603" y="2421663"/>
              <a:ext cx="508470" cy="444776"/>
            </a:xfrm>
            <a:custGeom>
              <a:avLst/>
              <a:gdLst/>
              <a:ahLst/>
              <a:cxnLst/>
              <a:rect l="l" t="t" r="r" b="b"/>
              <a:pathLst>
                <a:path w="1445" h="1264" extrusionOk="0">
                  <a:moveTo>
                    <a:pt x="221" y="0"/>
                  </a:moveTo>
                  <a:cubicBezTo>
                    <a:pt x="158" y="0"/>
                    <a:pt x="126" y="12"/>
                    <a:pt x="126" y="12"/>
                  </a:cubicBezTo>
                  <a:cubicBezTo>
                    <a:pt x="126" y="12"/>
                    <a:pt x="0" y="189"/>
                    <a:pt x="126" y="635"/>
                  </a:cubicBezTo>
                  <a:cubicBezTo>
                    <a:pt x="218" y="962"/>
                    <a:pt x="389" y="1263"/>
                    <a:pt x="656" y="1263"/>
                  </a:cubicBezTo>
                  <a:cubicBezTo>
                    <a:pt x="753" y="1263"/>
                    <a:pt x="864" y="1223"/>
                    <a:pt x="988" y="1128"/>
                  </a:cubicBezTo>
                  <a:cubicBezTo>
                    <a:pt x="1445" y="770"/>
                    <a:pt x="1129" y="405"/>
                    <a:pt x="730" y="170"/>
                  </a:cubicBezTo>
                  <a:cubicBezTo>
                    <a:pt x="487" y="28"/>
                    <a:pt x="317" y="0"/>
                    <a:pt x="22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9"/>
            <p:cNvSpPr/>
            <p:nvPr/>
          </p:nvSpPr>
          <p:spPr>
            <a:xfrm>
              <a:off x="4123588" y="2451573"/>
              <a:ext cx="392349" cy="444424"/>
            </a:xfrm>
            <a:custGeom>
              <a:avLst/>
              <a:gdLst/>
              <a:ahLst/>
              <a:cxnLst/>
              <a:rect l="l" t="t" r="r" b="b"/>
              <a:pathLst>
                <a:path w="1115" h="1263" extrusionOk="0">
                  <a:moveTo>
                    <a:pt x="315" y="0"/>
                  </a:moveTo>
                  <a:cubicBezTo>
                    <a:pt x="312" y="0"/>
                    <a:pt x="309" y="1"/>
                    <a:pt x="306" y="4"/>
                  </a:cubicBezTo>
                  <a:cubicBezTo>
                    <a:pt x="300" y="8"/>
                    <a:pt x="298" y="17"/>
                    <a:pt x="302" y="23"/>
                  </a:cubicBezTo>
                  <a:cubicBezTo>
                    <a:pt x="306" y="27"/>
                    <a:pt x="398" y="158"/>
                    <a:pt x="298" y="273"/>
                  </a:cubicBezTo>
                  <a:lnTo>
                    <a:pt x="118" y="38"/>
                  </a:lnTo>
                  <a:cubicBezTo>
                    <a:pt x="113" y="33"/>
                    <a:pt x="106" y="30"/>
                    <a:pt x="98" y="30"/>
                  </a:cubicBezTo>
                  <a:cubicBezTo>
                    <a:pt x="93" y="30"/>
                    <a:pt x="88" y="31"/>
                    <a:pt x="84" y="34"/>
                  </a:cubicBezTo>
                  <a:cubicBezTo>
                    <a:pt x="73" y="42"/>
                    <a:pt x="71" y="57"/>
                    <a:pt x="80" y="68"/>
                  </a:cubicBezTo>
                  <a:lnTo>
                    <a:pt x="172" y="185"/>
                  </a:lnTo>
                  <a:cubicBezTo>
                    <a:pt x="148" y="195"/>
                    <a:pt x="123" y="200"/>
                    <a:pt x="98" y="200"/>
                  </a:cubicBezTo>
                  <a:cubicBezTo>
                    <a:pt x="72" y="200"/>
                    <a:pt x="47" y="195"/>
                    <a:pt x="22" y="185"/>
                  </a:cubicBezTo>
                  <a:cubicBezTo>
                    <a:pt x="21" y="185"/>
                    <a:pt x="20" y="185"/>
                    <a:pt x="19" y="185"/>
                  </a:cubicBezTo>
                  <a:cubicBezTo>
                    <a:pt x="13" y="185"/>
                    <a:pt x="7" y="189"/>
                    <a:pt x="3" y="194"/>
                  </a:cubicBezTo>
                  <a:cubicBezTo>
                    <a:pt x="1" y="200"/>
                    <a:pt x="5" y="209"/>
                    <a:pt x="12" y="213"/>
                  </a:cubicBezTo>
                  <a:cubicBezTo>
                    <a:pt x="39" y="223"/>
                    <a:pt x="68" y="229"/>
                    <a:pt x="97" y="229"/>
                  </a:cubicBezTo>
                  <a:cubicBezTo>
                    <a:pt x="129" y="229"/>
                    <a:pt x="161" y="222"/>
                    <a:pt x="191" y="209"/>
                  </a:cubicBezTo>
                  <a:lnTo>
                    <a:pt x="396" y="476"/>
                  </a:lnTo>
                  <a:cubicBezTo>
                    <a:pt x="341" y="509"/>
                    <a:pt x="276" y="519"/>
                    <a:pt x="218" y="519"/>
                  </a:cubicBezTo>
                  <a:cubicBezTo>
                    <a:pt x="136" y="519"/>
                    <a:pt x="68" y="499"/>
                    <a:pt x="67" y="499"/>
                  </a:cubicBezTo>
                  <a:cubicBezTo>
                    <a:pt x="66" y="499"/>
                    <a:pt x="65" y="499"/>
                    <a:pt x="64" y="499"/>
                  </a:cubicBezTo>
                  <a:cubicBezTo>
                    <a:pt x="58" y="499"/>
                    <a:pt x="52" y="502"/>
                    <a:pt x="50" y="508"/>
                  </a:cubicBezTo>
                  <a:cubicBezTo>
                    <a:pt x="48" y="516"/>
                    <a:pt x="52" y="523"/>
                    <a:pt x="61" y="525"/>
                  </a:cubicBezTo>
                  <a:cubicBezTo>
                    <a:pt x="66" y="527"/>
                    <a:pt x="133" y="547"/>
                    <a:pt x="216" y="547"/>
                  </a:cubicBezTo>
                  <a:cubicBezTo>
                    <a:pt x="279" y="547"/>
                    <a:pt x="351" y="536"/>
                    <a:pt x="413" y="497"/>
                  </a:cubicBezTo>
                  <a:lnTo>
                    <a:pt x="639" y="789"/>
                  </a:lnTo>
                  <a:cubicBezTo>
                    <a:pt x="543" y="858"/>
                    <a:pt x="430" y="894"/>
                    <a:pt x="314" y="894"/>
                  </a:cubicBezTo>
                  <a:cubicBezTo>
                    <a:pt x="285" y="894"/>
                    <a:pt x="256" y="892"/>
                    <a:pt x="227" y="887"/>
                  </a:cubicBezTo>
                  <a:cubicBezTo>
                    <a:pt x="219" y="887"/>
                    <a:pt x="212" y="892"/>
                    <a:pt x="210" y="900"/>
                  </a:cubicBezTo>
                  <a:cubicBezTo>
                    <a:pt x="208" y="907"/>
                    <a:pt x="214" y="915"/>
                    <a:pt x="221" y="915"/>
                  </a:cubicBezTo>
                  <a:cubicBezTo>
                    <a:pt x="252" y="920"/>
                    <a:pt x="284" y="923"/>
                    <a:pt x="315" y="923"/>
                  </a:cubicBezTo>
                  <a:cubicBezTo>
                    <a:pt x="437" y="923"/>
                    <a:pt x="556" y="884"/>
                    <a:pt x="656" y="813"/>
                  </a:cubicBezTo>
                  <a:lnTo>
                    <a:pt x="846" y="1056"/>
                  </a:lnTo>
                  <a:cubicBezTo>
                    <a:pt x="870" y="1093"/>
                    <a:pt x="993" y="1262"/>
                    <a:pt x="1082" y="1262"/>
                  </a:cubicBezTo>
                  <a:cubicBezTo>
                    <a:pt x="1087" y="1262"/>
                    <a:pt x="1091" y="1262"/>
                    <a:pt x="1096" y="1261"/>
                  </a:cubicBezTo>
                  <a:cubicBezTo>
                    <a:pt x="1100" y="1261"/>
                    <a:pt x="1102" y="1259"/>
                    <a:pt x="1106" y="1257"/>
                  </a:cubicBezTo>
                  <a:cubicBezTo>
                    <a:pt x="1113" y="1252"/>
                    <a:pt x="1115" y="1242"/>
                    <a:pt x="1115" y="1233"/>
                  </a:cubicBezTo>
                  <a:cubicBezTo>
                    <a:pt x="1111" y="1224"/>
                    <a:pt x="1102" y="1216"/>
                    <a:pt x="1091" y="1216"/>
                  </a:cubicBezTo>
                  <a:cubicBezTo>
                    <a:pt x="1090" y="1216"/>
                    <a:pt x="1089" y="1216"/>
                    <a:pt x="1087" y="1216"/>
                  </a:cubicBezTo>
                  <a:cubicBezTo>
                    <a:pt x="1086" y="1216"/>
                    <a:pt x="1084" y="1217"/>
                    <a:pt x="1082" y="1217"/>
                  </a:cubicBezTo>
                  <a:cubicBezTo>
                    <a:pt x="1035" y="1217"/>
                    <a:pt x="938" y="1107"/>
                    <a:pt x="884" y="1028"/>
                  </a:cubicBezTo>
                  <a:lnTo>
                    <a:pt x="840" y="973"/>
                  </a:lnTo>
                  <a:cubicBezTo>
                    <a:pt x="1013" y="806"/>
                    <a:pt x="1015" y="529"/>
                    <a:pt x="1015" y="516"/>
                  </a:cubicBezTo>
                  <a:cubicBezTo>
                    <a:pt x="1015" y="509"/>
                    <a:pt x="1010" y="503"/>
                    <a:pt x="1003" y="503"/>
                  </a:cubicBezTo>
                  <a:cubicBezTo>
                    <a:pt x="1002" y="503"/>
                    <a:pt x="1001" y="503"/>
                    <a:pt x="1000" y="503"/>
                  </a:cubicBezTo>
                  <a:cubicBezTo>
                    <a:pt x="991" y="503"/>
                    <a:pt x="985" y="510"/>
                    <a:pt x="985" y="516"/>
                  </a:cubicBezTo>
                  <a:cubicBezTo>
                    <a:pt x="985" y="520"/>
                    <a:pt x="983" y="791"/>
                    <a:pt x="820" y="949"/>
                  </a:cubicBezTo>
                  <a:lnTo>
                    <a:pt x="524" y="565"/>
                  </a:lnTo>
                  <a:cubicBezTo>
                    <a:pt x="677" y="429"/>
                    <a:pt x="665" y="217"/>
                    <a:pt x="665" y="207"/>
                  </a:cubicBezTo>
                  <a:cubicBezTo>
                    <a:pt x="663" y="201"/>
                    <a:pt x="658" y="198"/>
                    <a:pt x="652" y="198"/>
                  </a:cubicBezTo>
                  <a:cubicBezTo>
                    <a:pt x="646" y="198"/>
                    <a:pt x="639" y="202"/>
                    <a:pt x="637" y="209"/>
                  </a:cubicBezTo>
                  <a:cubicBezTo>
                    <a:pt x="637" y="211"/>
                    <a:pt x="650" y="416"/>
                    <a:pt x="507" y="544"/>
                  </a:cubicBezTo>
                  <a:lnTo>
                    <a:pt x="315" y="294"/>
                  </a:lnTo>
                  <a:cubicBezTo>
                    <a:pt x="436" y="162"/>
                    <a:pt x="325" y="8"/>
                    <a:pt x="325" y="6"/>
                  </a:cubicBezTo>
                  <a:cubicBezTo>
                    <a:pt x="323" y="2"/>
                    <a:pt x="319" y="0"/>
                    <a:pt x="315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9"/>
            <p:cNvSpPr/>
            <p:nvPr/>
          </p:nvSpPr>
          <p:spPr>
            <a:xfrm>
              <a:off x="4079603" y="2421663"/>
              <a:ext cx="506359" cy="475038"/>
            </a:xfrm>
            <a:custGeom>
              <a:avLst/>
              <a:gdLst/>
              <a:ahLst/>
              <a:cxnLst/>
              <a:rect l="l" t="t" r="r" b="b"/>
              <a:pathLst>
                <a:path w="1439" h="1350" extrusionOk="0">
                  <a:moveTo>
                    <a:pt x="221" y="0"/>
                  </a:moveTo>
                  <a:cubicBezTo>
                    <a:pt x="158" y="0"/>
                    <a:pt x="126" y="12"/>
                    <a:pt x="126" y="12"/>
                  </a:cubicBezTo>
                  <a:cubicBezTo>
                    <a:pt x="126" y="12"/>
                    <a:pt x="0" y="189"/>
                    <a:pt x="126" y="635"/>
                  </a:cubicBezTo>
                  <a:cubicBezTo>
                    <a:pt x="218" y="963"/>
                    <a:pt x="390" y="1264"/>
                    <a:pt x="656" y="1264"/>
                  </a:cubicBezTo>
                  <a:cubicBezTo>
                    <a:pt x="749" y="1264"/>
                    <a:pt x="853" y="1227"/>
                    <a:pt x="969" y="1143"/>
                  </a:cubicBezTo>
                  <a:cubicBezTo>
                    <a:pt x="995" y="1180"/>
                    <a:pt x="1117" y="1349"/>
                    <a:pt x="1208" y="1349"/>
                  </a:cubicBezTo>
                  <a:cubicBezTo>
                    <a:pt x="1213" y="1349"/>
                    <a:pt x="1217" y="1349"/>
                    <a:pt x="1221" y="1348"/>
                  </a:cubicBezTo>
                  <a:cubicBezTo>
                    <a:pt x="1225" y="1346"/>
                    <a:pt x="1227" y="1346"/>
                    <a:pt x="1229" y="1344"/>
                  </a:cubicBezTo>
                  <a:cubicBezTo>
                    <a:pt x="1238" y="1337"/>
                    <a:pt x="1240" y="1329"/>
                    <a:pt x="1238" y="1320"/>
                  </a:cubicBezTo>
                  <a:cubicBezTo>
                    <a:pt x="1236" y="1309"/>
                    <a:pt x="1227" y="1301"/>
                    <a:pt x="1216" y="1301"/>
                  </a:cubicBezTo>
                  <a:cubicBezTo>
                    <a:pt x="1215" y="1301"/>
                    <a:pt x="1214" y="1301"/>
                    <a:pt x="1212" y="1301"/>
                  </a:cubicBezTo>
                  <a:cubicBezTo>
                    <a:pt x="1210" y="1302"/>
                    <a:pt x="1208" y="1302"/>
                    <a:pt x="1206" y="1302"/>
                  </a:cubicBezTo>
                  <a:cubicBezTo>
                    <a:pt x="1159" y="1302"/>
                    <a:pt x="1060" y="1191"/>
                    <a:pt x="1007" y="1115"/>
                  </a:cubicBezTo>
                  <a:cubicBezTo>
                    <a:pt x="1438" y="761"/>
                    <a:pt x="1127" y="403"/>
                    <a:pt x="732" y="170"/>
                  </a:cubicBezTo>
                  <a:cubicBezTo>
                    <a:pt x="488" y="28"/>
                    <a:pt x="318" y="0"/>
                    <a:pt x="221" y="0"/>
                  </a:cubicBezTo>
                  <a:close/>
                </a:path>
              </a:pathLst>
            </a:custGeom>
            <a:solidFill>
              <a:srgbClr val="616B38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9"/>
            <p:cNvSpPr/>
            <p:nvPr/>
          </p:nvSpPr>
          <p:spPr>
            <a:xfrm>
              <a:off x="3732647" y="2608512"/>
              <a:ext cx="497914" cy="451814"/>
            </a:xfrm>
            <a:custGeom>
              <a:avLst/>
              <a:gdLst/>
              <a:ahLst/>
              <a:cxnLst/>
              <a:rect l="l" t="t" r="r" b="b"/>
              <a:pathLst>
                <a:path w="1415" h="1284" extrusionOk="0">
                  <a:moveTo>
                    <a:pt x="1209" y="0"/>
                  </a:moveTo>
                  <a:cubicBezTo>
                    <a:pt x="1119" y="0"/>
                    <a:pt x="943" y="29"/>
                    <a:pt x="687" y="196"/>
                  </a:cubicBezTo>
                  <a:cubicBezTo>
                    <a:pt x="297" y="450"/>
                    <a:pt x="0" y="830"/>
                    <a:pt x="474" y="1165"/>
                  </a:cubicBezTo>
                  <a:cubicBezTo>
                    <a:pt x="595" y="1248"/>
                    <a:pt x="702" y="1284"/>
                    <a:pt x="796" y="1284"/>
                  </a:cubicBezTo>
                  <a:cubicBezTo>
                    <a:pt x="1073" y="1284"/>
                    <a:pt x="1234" y="970"/>
                    <a:pt x="1313" y="631"/>
                  </a:cubicBezTo>
                  <a:cubicBezTo>
                    <a:pt x="1415" y="177"/>
                    <a:pt x="1281" y="8"/>
                    <a:pt x="1281" y="8"/>
                  </a:cubicBezTo>
                  <a:cubicBezTo>
                    <a:pt x="1281" y="8"/>
                    <a:pt x="1256" y="0"/>
                    <a:pt x="1209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9"/>
            <p:cNvSpPr/>
            <p:nvPr/>
          </p:nvSpPr>
          <p:spPr>
            <a:xfrm>
              <a:off x="3835396" y="2641236"/>
              <a:ext cx="357161" cy="482779"/>
            </a:xfrm>
            <a:custGeom>
              <a:avLst/>
              <a:gdLst/>
              <a:ahLst/>
              <a:cxnLst/>
              <a:rect l="l" t="t" r="r" b="b"/>
              <a:pathLst>
                <a:path w="1015" h="1372" extrusionOk="0">
                  <a:moveTo>
                    <a:pt x="732" y="0"/>
                  </a:moveTo>
                  <a:cubicBezTo>
                    <a:pt x="725" y="0"/>
                    <a:pt x="719" y="4"/>
                    <a:pt x="720" y="11"/>
                  </a:cubicBezTo>
                  <a:cubicBezTo>
                    <a:pt x="715" y="73"/>
                    <a:pt x="737" y="133"/>
                    <a:pt x="777" y="180"/>
                  </a:cubicBezTo>
                  <a:lnTo>
                    <a:pt x="585" y="455"/>
                  </a:lnTo>
                  <a:cubicBezTo>
                    <a:pt x="468" y="353"/>
                    <a:pt x="464" y="152"/>
                    <a:pt x="464" y="150"/>
                  </a:cubicBezTo>
                  <a:cubicBezTo>
                    <a:pt x="461" y="144"/>
                    <a:pt x="456" y="140"/>
                    <a:pt x="451" y="140"/>
                  </a:cubicBezTo>
                  <a:cubicBezTo>
                    <a:pt x="445" y="140"/>
                    <a:pt x="440" y="144"/>
                    <a:pt x="438" y="150"/>
                  </a:cubicBezTo>
                  <a:cubicBezTo>
                    <a:pt x="438" y="159"/>
                    <a:pt x="440" y="368"/>
                    <a:pt x="570" y="479"/>
                  </a:cubicBezTo>
                  <a:lnTo>
                    <a:pt x="359" y="784"/>
                  </a:lnTo>
                  <a:cubicBezTo>
                    <a:pt x="242" y="694"/>
                    <a:pt x="165" y="564"/>
                    <a:pt x="141" y="419"/>
                  </a:cubicBezTo>
                  <a:cubicBezTo>
                    <a:pt x="141" y="410"/>
                    <a:pt x="133" y="406"/>
                    <a:pt x="126" y="406"/>
                  </a:cubicBezTo>
                  <a:cubicBezTo>
                    <a:pt x="118" y="406"/>
                    <a:pt x="114" y="413"/>
                    <a:pt x="114" y="421"/>
                  </a:cubicBezTo>
                  <a:cubicBezTo>
                    <a:pt x="137" y="575"/>
                    <a:pt x="218" y="713"/>
                    <a:pt x="342" y="805"/>
                  </a:cubicBezTo>
                  <a:lnTo>
                    <a:pt x="167" y="1059"/>
                  </a:lnTo>
                  <a:cubicBezTo>
                    <a:pt x="137" y="1095"/>
                    <a:pt x="0" y="1277"/>
                    <a:pt x="45" y="1360"/>
                  </a:cubicBezTo>
                  <a:cubicBezTo>
                    <a:pt x="47" y="1362"/>
                    <a:pt x="49" y="1364"/>
                    <a:pt x="54" y="1366"/>
                  </a:cubicBezTo>
                  <a:cubicBezTo>
                    <a:pt x="57" y="1370"/>
                    <a:pt x="61" y="1371"/>
                    <a:pt x="65" y="1371"/>
                  </a:cubicBezTo>
                  <a:cubicBezTo>
                    <a:pt x="69" y="1371"/>
                    <a:pt x="73" y="1370"/>
                    <a:pt x="77" y="1366"/>
                  </a:cubicBezTo>
                  <a:cubicBezTo>
                    <a:pt x="88" y="1362"/>
                    <a:pt x="92" y="1347"/>
                    <a:pt x="86" y="1337"/>
                  </a:cubicBezTo>
                  <a:cubicBezTo>
                    <a:pt x="64" y="1296"/>
                    <a:pt x="143" y="1164"/>
                    <a:pt x="203" y="1085"/>
                  </a:cubicBezTo>
                  <a:lnTo>
                    <a:pt x="244" y="1027"/>
                  </a:lnTo>
                  <a:cubicBezTo>
                    <a:pt x="330" y="1075"/>
                    <a:pt x="425" y="1089"/>
                    <a:pt x="509" y="1089"/>
                  </a:cubicBezTo>
                  <a:cubicBezTo>
                    <a:pt x="629" y="1089"/>
                    <a:pt x="724" y="1060"/>
                    <a:pt x="730" y="1057"/>
                  </a:cubicBezTo>
                  <a:cubicBezTo>
                    <a:pt x="739" y="1055"/>
                    <a:pt x="741" y="1046"/>
                    <a:pt x="739" y="1040"/>
                  </a:cubicBezTo>
                  <a:cubicBezTo>
                    <a:pt x="737" y="1035"/>
                    <a:pt x="731" y="1031"/>
                    <a:pt x="725" y="1031"/>
                  </a:cubicBezTo>
                  <a:cubicBezTo>
                    <a:pt x="724" y="1031"/>
                    <a:pt x="723" y="1031"/>
                    <a:pt x="722" y="1031"/>
                  </a:cubicBezTo>
                  <a:cubicBezTo>
                    <a:pt x="719" y="1031"/>
                    <a:pt x="625" y="1060"/>
                    <a:pt x="508" y="1060"/>
                  </a:cubicBezTo>
                  <a:cubicBezTo>
                    <a:pt x="429" y="1060"/>
                    <a:pt x="339" y="1047"/>
                    <a:pt x="259" y="1004"/>
                  </a:cubicBezTo>
                  <a:lnTo>
                    <a:pt x="536" y="607"/>
                  </a:lnTo>
                  <a:cubicBezTo>
                    <a:pt x="607" y="650"/>
                    <a:pt x="682" y="663"/>
                    <a:pt x="747" y="663"/>
                  </a:cubicBezTo>
                  <a:cubicBezTo>
                    <a:pt x="842" y="663"/>
                    <a:pt x="915" y="635"/>
                    <a:pt x="920" y="632"/>
                  </a:cubicBezTo>
                  <a:cubicBezTo>
                    <a:pt x="927" y="630"/>
                    <a:pt x="931" y="622"/>
                    <a:pt x="929" y="615"/>
                  </a:cubicBezTo>
                  <a:cubicBezTo>
                    <a:pt x="927" y="609"/>
                    <a:pt x="922" y="606"/>
                    <a:pt x="916" y="606"/>
                  </a:cubicBezTo>
                  <a:cubicBezTo>
                    <a:pt x="914" y="606"/>
                    <a:pt x="912" y="606"/>
                    <a:pt x="910" y="607"/>
                  </a:cubicBezTo>
                  <a:cubicBezTo>
                    <a:pt x="908" y="607"/>
                    <a:pt x="839" y="633"/>
                    <a:pt x="748" y="633"/>
                  </a:cubicBezTo>
                  <a:cubicBezTo>
                    <a:pt x="688" y="633"/>
                    <a:pt x="619" y="622"/>
                    <a:pt x="553" y="583"/>
                  </a:cubicBezTo>
                  <a:lnTo>
                    <a:pt x="732" y="325"/>
                  </a:lnTo>
                  <a:cubicBezTo>
                    <a:pt x="765" y="340"/>
                    <a:pt x="795" y="347"/>
                    <a:pt x="824" y="347"/>
                  </a:cubicBezTo>
                  <a:cubicBezTo>
                    <a:pt x="936" y="347"/>
                    <a:pt x="1010" y="248"/>
                    <a:pt x="1010" y="248"/>
                  </a:cubicBezTo>
                  <a:cubicBezTo>
                    <a:pt x="1014" y="242"/>
                    <a:pt x="1014" y="233"/>
                    <a:pt x="1008" y="229"/>
                  </a:cubicBezTo>
                  <a:cubicBezTo>
                    <a:pt x="1005" y="226"/>
                    <a:pt x="1002" y="225"/>
                    <a:pt x="999" y="225"/>
                  </a:cubicBezTo>
                  <a:cubicBezTo>
                    <a:pt x="995" y="225"/>
                    <a:pt x="991" y="227"/>
                    <a:pt x="989" y="231"/>
                  </a:cubicBezTo>
                  <a:cubicBezTo>
                    <a:pt x="985" y="236"/>
                    <a:pt x="922" y="319"/>
                    <a:pt x="825" y="319"/>
                  </a:cubicBezTo>
                  <a:cubicBezTo>
                    <a:pt x="801" y="319"/>
                    <a:pt x="775" y="314"/>
                    <a:pt x="747" y="302"/>
                  </a:cubicBezTo>
                  <a:lnTo>
                    <a:pt x="918" y="58"/>
                  </a:lnTo>
                  <a:cubicBezTo>
                    <a:pt x="924" y="50"/>
                    <a:pt x="922" y="35"/>
                    <a:pt x="912" y="26"/>
                  </a:cubicBezTo>
                  <a:cubicBezTo>
                    <a:pt x="908" y="24"/>
                    <a:pt x="903" y="23"/>
                    <a:pt x="899" y="23"/>
                  </a:cubicBezTo>
                  <a:cubicBezTo>
                    <a:pt x="891" y="23"/>
                    <a:pt x="884" y="26"/>
                    <a:pt x="880" y="33"/>
                  </a:cubicBezTo>
                  <a:lnTo>
                    <a:pt x="792" y="156"/>
                  </a:lnTo>
                  <a:cubicBezTo>
                    <a:pt x="760" y="116"/>
                    <a:pt x="743" y="65"/>
                    <a:pt x="747" y="13"/>
                  </a:cubicBezTo>
                  <a:cubicBezTo>
                    <a:pt x="750" y="5"/>
                    <a:pt x="740" y="0"/>
                    <a:pt x="73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9"/>
            <p:cNvSpPr/>
            <p:nvPr/>
          </p:nvSpPr>
          <p:spPr>
            <a:xfrm>
              <a:off x="3735462" y="2608512"/>
              <a:ext cx="495099" cy="515504"/>
            </a:xfrm>
            <a:custGeom>
              <a:avLst/>
              <a:gdLst/>
              <a:ahLst/>
              <a:cxnLst/>
              <a:rect l="l" t="t" r="r" b="b"/>
              <a:pathLst>
                <a:path w="1407" h="1465" extrusionOk="0">
                  <a:moveTo>
                    <a:pt x="1201" y="0"/>
                  </a:moveTo>
                  <a:cubicBezTo>
                    <a:pt x="1111" y="0"/>
                    <a:pt x="935" y="29"/>
                    <a:pt x="679" y="196"/>
                  </a:cubicBezTo>
                  <a:cubicBezTo>
                    <a:pt x="295" y="446"/>
                    <a:pt x="1" y="819"/>
                    <a:pt x="447" y="1152"/>
                  </a:cubicBezTo>
                  <a:cubicBezTo>
                    <a:pt x="419" y="1188"/>
                    <a:pt x="282" y="1372"/>
                    <a:pt x="327" y="1453"/>
                  </a:cubicBezTo>
                  <a:cubicBezTo>
                    <a:pt x="329" y="1455"/>
                    <a:pt x="331" y="1457"/>
                    <a:pt x="333" y="1462"/>
                  </a:cubicBezTo>
                  <a:cubicBezTo>
                    <a:pt x="338" y="1464"/>
                    <a:pt x="342" y="1465"/>
                    <a:pt x="346" y="1465"/>
                  </a:cubicBezTo>
                  <a:cubicBezTo>
                    <a:pt x="351" y="1465"/>
                    <a:pt x="355" y="1464"/>
                    <a:pt x="359" y="1462"/>
                  </a:cubicBezTo>
                  <a:cubicBezTo>
                    <a:pt x="370" y="1455"/>
                    <a:pt x="374" y="1440"/>
                    <a:pt x="368" y="1430"/>
                  </a:cubicBezTo>
                  <a:cubicBezTo>
                    <a:pt x="346" y="1389"/>
                    <a:pt x="423" y="1257"/>
                    <a:pt x="485" y="1180"/>
                  </a:cubicBezTo>
                  <a:cubicBezTo>
                    <a:pt x="597" y="1253"/>
                    <a:pt x="697" y="1285"/>
                    <a:pt x="785" y="1285"/>
                  </a:cubicBezTo>
                  <a:cubicBezTo>
                    <a:pt x="1062" y="1285"/>
                    <a:pt x="1225" y="970"/>
                    <a:pt x="1302" y="631"/>
                  </a:cubicBezTo>
                  <a:cubicBezTo>
                    <a:pt x="1407" y="179"/>
                    <a:pt x="1273" y="8"/>
                    <a:pt x="1273" y="8"/>
                  </a:cubicBezTo>
                  <a:cubicBezTo>
                    <a:pt x="1273" y="8"/>
                    <a:pt x="1248" y="0"/>
                    <a:pt x="1201" y="0"/>
                  </a:cubicBezTo>
                  <a:close/>
                </a:path>
              </a:pathLst>
            </a:custGeom>
            <a:solidFill>
              <a:srgbClr val="616B38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9"/>
            <p:cNvSpPr/>
            <p:nvPr/>
          </p:nvSpPr>
          <p:spPr>
            <a:xfrm>
              <a:off x="3498997" y="2726391"/>
              <a:ext cx="518323" cy="437387"/>
            </a:xfrm>
            <a:custGeom>
              <a:avLst/>
              <a:gdLst/>
              <a:ahLst/>
              <a:cxnLst/>
              <a:rect l="l" t="t" r="r" b="b"/>
              <a:pathLst>
                <a:path w="1473" h="1243" extrusionOk="0">
                  <a:moveTo>
                    <a:pt x="782" y="1"/>
                  </a:moveTo>
                  <a:cubicBezTo>
                    <a:pt x="680" y="1"/>
                    <a:pt x="566" y="46"/>
                    <a:pt x="440" y="151"/>
                  </a:cubicBezTo>
                  <a:cubicBezTo>
                    <a:pt x="0" y="531"/>
                    <a:pt x="333" y="881"/>
                    <a:pt x="745" y="1097"/>
                  </a:cubicBezTo>
                  <a:cubicBezTo>
                    <a:pt x="971" y="1216"/>
                    <a:pt x="1134" y="1242"/>
                    <a:pt x="1234" y="1242"/>
                  </a:cubicBezTo>
                  <a:cubicBezTo>
                    <a:pt x="1315" y="1242"/>
                    <a:pt x="1355" y="1225"/>
                    <a:pt x="1355" y="1225"/>
                  </a:cubicBezTo>
                  <a:cubicBezTo>
                    <a:pt x="1355" y="1225"/>
                    <a:pt x="1473" y="1043"/>
                    <a:pt x="1326" y="604"/>
                  </a:cubicBezTo>
                  <a:cubicBezTo>
                    <a:pt x="1220" y="289"/>
                    <a:pt x="1040" y="1"/>
                    <a:pt x="782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9"/>
            <p:cNvSpPr/>
            <p:nvPr/>
          </p:nvSpPr>
          <p:spPr>
            <a:xfrm>
              <a:off x="3577818" y="2720761"/>
              <a:ext cx="381441" cy="406070"/>
            </a:xfrm>
            <a:custGeom>
              <a:avLst/>
              <a:gdLst/>
              <a:ahLst/>
              <a:cxnLst/>
              <a:rect l="l" t="t" r="r" b="b"/>
              <a:pathLst>
                <a:path w="1084" h="1154" extrusionOk="0">
                  <a:moveTo>
                    <a:pt x="33" y="0"/>
                  </a:moveTo>
                  <a:cubicBezTo>
                    <a:pt x="30" y="0"/>
                    <a:pt x="27" y="1"/>
                    <a:pt x="24" y="1"/>
                  </a:cubicBezTo>
                  <a:cubicBezTo>
                    <a:pt x="17" y="1"/>
                    <a:pt x="13" y="3"/>
                    <a:pt x="11" y="5"/>
                  </a:cubicBezTo>
                  <a:cubicBezTo>
                    <a:pt x="5" y="9"/>
                    <a:pt x="0" y="18"/>
                    <a:pt x="3" y="24"/>
                  </a:cubicBezTo>
                  <a:cubicBezTo>
                    <a:pt x="3" y="36"/>
                    <a:pt x="11" y="46"/>
                    <a:pt x="23" y="46"/>
                  </a:cubicBezTo>
                  <a:cubicBezTo>
                    <a:pt x="24" y="46"/>
                    <a:pt x="25" y="46"/>
                    <a:pt x="26" y="46"/>
                  </a:cubicBezTo>
                  <a:cubicBezTo>
                    <a:pt x="27" y="46"/>
                    <a:pt x="29" y="46"/>
                    <a:pt x="30" y="46"/>
                  </a:cubicBezTo>
                  <a:cubicBezTo>
                    <a:pt x="93" y="46"/>
                    <a:pt x="172" y="143"/>
                    <a:pt x="197" y="182"/>
                  </a:cubicBezTo>
                  <a:lnTo>
                    <a:pt x="199" y="184"/>
                  </a:lnTo>
                  <a:lnTo>
                    <a:pt x="246" y="240"/>
                  </a:lnTo>
                  <a:cubicBezTo>
                    <a:pt x="81" y="436"/>
                    <a:pt x="96" y="686"/>
                    <a:pt x="96" y="697"/>
                  </a:cubicBezTo>
                  <a:cubicBezTo>
                    <a:pt x="99" y="705"/>
                    <a:pt x="105" y="709"/>
                    <a:pt x="113" y="709"/>
                  </a:cubicBezTo>
                  <a:cubicBezTo>
                    <a:pt x="120" y="707"/>
                    <a:pt x="126" y="701"/>
                    <a:pt x="126" y="694"/>
                  </a:cubicBezTo>
                  <a:cubicBezTo>
                    <a:pt x="126" y="692"/>
                    <a:pt x="111" y="449"/>
                    <a:pt x="265" y="259"/>
                  </a:cubicBezTo>
                  <a:lnTo>
                    <a:pt x="534" y="577"/>
                  </a:lnTo>
                  <a:cubicBezTo>
                    <a:pt x="419" y="724"/>
                    <a:pt x="431" y="998"/>
                    <a:pt x="434" y="1010"/>
                  </a:cubicBezTo>
                  <a:cubicBezTo>
                    <a:pt x="432" y="1019"/>
                    <a:pt x="439" y="1022"/>
                    <a:pt x="446" y="1022"/>
                  </a:cubicBezTo>
                  <a:cubicBezTo>
                    <a:pt x="454" y="1022"/>
                    <a:pt x="463" y="1018"/>
                    <a:pt x="459" y="1010"/>
                  </a:cubicBezTo>
                  <a:cubicBezTo>
                    <a:pt x="459" y="1006"/>
                    <a:pt x="446" y="739"/>
                    <a:pt x="553" y="601"/>
                  </a:cubicBezTo>
                  <a:lnTo>
                    <a:pt x="811" y="904"/>
                  </a:lnTo>
                  <a:cubicBezTo>
                    <a:pt x="732" y="995"/>
                    <a:pt x="756" y="1140"/>
                    <a:pt x="758" y="1147"/>
                  </a:cubicBezTo>
                  <a:cubicBezTo>
                    <a:pt x="761" y="1152"/>
                    <a:pt x="766" y="1154"/>
                    <a:pt x="770" y="1154"/>
                  </a:cubicBezTo>
                  <a:cubicBezTo>
                    <a:pt x="776" y="1154"/>
                    <a:pt x="782" y="1150"/>
                    <a:pt x="784" y="1143"/>
                  </a:cubicBezTo>
                  <a:cubicBezTo>
                    <a:pt x="784" y="1140"/>
                    <a:pt x="762" y="1008"/>
                    <a:pt x="828" y="925"/>
                  </a:cubicBezTo>
                  <a:lnTo>
                    <a:pt x="918" y="1030"/>
                  </a:lnTo>
                  <a:cubicBezTo>
                    <a:pt x="924" y="1036"/>
                    <a:pt x="930" y="1038"/>
                    <a:pt x="936" y="1038"/>
                  </a:cubicBezTo>
                  <a:cubicBezTo>
                    <a:pt x="953" y="1038"/>
                    <a:pt x="969" y="1017"/>
                    <a:pt x="954" y="1000"/>
                  </a:cubicBezTo>
                  <a:lnTo>
                    <a:pt x="711" y="714"/>
                  </a:lnTo>
                  <a:cubicBezTo>
                    <a:pt x="743" y="696"/>
                    <a:pt x="778" y="689"/>
                    <a:pt x="813" y="689"/>
                  </a:cubicBezTo>
                  <a:cubicBezTo>
                    <a:pt x="934" y="689"/>
                    <a:pt x="1053" y="774"/>
                    <a:pt x="1055" y="776"/>
                  </a:cubicBezTo>
                  <a:cubicBezTo>
                    <a:pt x="1057" y="777"/>
                    <a:pt x="1060" y="778"/>
                    <a:pt x="1063" y="778"/>
                  </a:cubicBezTo>
                  <a:cubicBezTo>
                    <a:pt x="1075" y="778"/>
                    <a:pt x="1084" y="761"/>
                    <a:pt x="1072" y="752"/>
                  </a:cubicBezTo>
                  <a:cubicBezTo>
                    <a:pt x="1065" y="747"/>
                    <a:pt x="944" y="660"/>
                    <a:pt x="814" y="660"/>
                  </a:cubicBezTo>
                  <a:cubicBezTo>
                    <a:pt x="773" y="660"/>
                    <a:pt x="731" y="669"/>
                    <a:pt x="692" y="692"/>
                  </a:cubicBezTo>
                  <a:lnTo>
                    <a:pt x="431" y="385"/>
                  </a:lnTo>
                  <a:cubicBezTo>
                    <a:pt x="548" y="304"/>
                    <a:pt x="685" y="261"/>
                    <a:pt x="827" y="261"/>
                  </a:cubicBezTo>
                  <a:cubicBezTo>
                    <a:pt x="834" y="261"/>
                    <a:pt x="841" y="261"/>
                    <a:pt x="848" y="261"/>
                  </a:cubicBezTo>
                  <a:cubicBezTo>
                    <a:pt x="849" y="262"/>
                    <a:pt x="850" y="262"/>
                    <a:pt x="851" y="262"/>
                  </a:cubicBezTo>
                  <a:cubicBezTo>
                    <a:pt x="862" y="262"/>
                    <a:pt x="865" y="235"/>
                    <a:pt x="852" y="235"/>
                  </a:cubicBezTo>
                  <a:cubicBezTo>
                    <a:pt x="852" y="235"/>
                    <a:pt x="851" y="235"/>
                    <a:pt x="850" y="236"/>
                  </a:cubicBezTo>
                  <a:cubicBezTo>
                    <a:pt x="837" y="235"/>
                    <a:pt x="825" y="235"/>
                    <a:pt x="812" y="235"/>
                  </a:cubicBezTo>
                  <a:cubicBezTo>
                    <a:pt x="669" y="235"/>
                    <a:pt x="530" y="279"/>
                    <a:pt x="412" y="364"/>
                  </a:cubicBezTo>
                  <a:lnTo>
                    <a:pt x="235" y="155"/>
                  </a:lnTo>
                  <a:cubicBezTo>
                    <a:pt x="221" y="134"/>
                    <a:pt x="130" y="0"/>
                    <a:pt x="33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9"/>
            <p:cNvSpPr/>
            <p:nvPr/>
          </p:nvSpPr>
          <p:spPr>
            <a:xfrm>
              <a:off x="3502515" y="2720058"/>
              <a:ext cx="514804" cy="443721"/>
            </a:xfrm>
            <a:custGeom>
              <a:avLst/>
              <a:gdLst/>
              <a:ahLst/>
              <a:cxnLst/>
              <a:rect l="l" t="t" r="r" b="b"/>
              <a:pathLst>
                <a:path w="1463" h="1261" extrusionOk="0">
                  <a:moveTo>
                    <a:pt x="247" y="0"/>
                  </a:moveTo>
                  <a:cubicBezTo>
                    <a:pt x="244" y="0"/>
                    <a:pt x="241" y="0"/>
                    <a:pt x="238" y="1"/>
                  </a:cubicBezTo>
                  <a:cubicBezTo>
                    <a:pt x="234" y="1"/>
                    <a:pt x="227" y="3"/>
                    <a:pt x="225" y="5"/>
                  </a:cubicBezTo>
                  <a:cubicBezTo>
                    <a:pt x="219" y="9"/>
                    <a:pt x="217" y="18"/>
                    <a:pt x="217" y="24"/>
                  </a:cubicBezTo>
                  <a:cubicBezTo>
                    <a:pt x="217" y="37"/>
                    <a:pt x="229" y="48"/>
                    <a:pt x="242" y="48"/>
                  </a:cubicBezTo>
                  <a:cubicBezTo>
                    <a:pt x="244" y="47"/>
                    <a:pt x="246" y="47"/>
                    <a:pt x="248" y="47"/>
                  </a:cubicBezTo>
                  <a:cubicBezTo>
                    <a:pt x="311" y="47"/>
                    <a:pt x="386" y="143"/>
                    <a:pt x="411" y="182"/>
                  </a:cubicBezTo>
                  <a:lnTo>
                    <a:pt x="413" y="184"/>
                  </a:lnTo>
                  <a:cubicBezTo>
                    <a:pt x="1" y="558"/>
                    <a:pt x="330" y="903"/>
                    <a:pt x="735" y="1115"/>
                  </a:cubicBezTo>
                  <a:cubicBezTo>
                    <a:pt x="961" y="1234"/>
                    <a:pt x="1123" y="1260"/>
                    <a:pt x="1223" y="1260"/>
                  </a:cubicBezTo>
                  <a:cubicBezTo>
                    <a:pt x="1303" y="1260"/>
                    <a:pt x="1343" y="1243"/>
                    <a:pt x="1343" y="1243"/>
                  </a:cubicBezTo>
                  <a:cubicBezTo>
                    <a:pt x="1343" y="1243"/>
                    <a:pt x="1463" y="1061"/>
                    <a:pt x="1316" y="620"/>
                  </a:cubicBezTo>
                  <a:cubicBezTo>
                    <a:pt x="1210" y="305"/>
                    <a:pt x="1031" y="18"/>
                    <a:pt x="773" y="18"/>
                  </a:cubicBezTo>
                  <a:cubicBezTo>
                    <a:pt x="676" y="18"/>
                    <a:pt x="568" y="59"/>
                    <a:pt x="449" y="154"/>
                  </a:cubicBezTo>
                  <a:cubicBezTo>
                    <a:pt x="433" y="132"/>
                    <a:pt x="342" y="0"/>
                    <a:pt x="247" y="0"/>
                  </a:cubicBezTo>
                  <a:close/>
                </a:path>
              </a:pathLst>
            </a:custGeom>
            <a:solidFill>
              <a:srgbClr val="616B38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9"/>
            <p:cNvSpPr/>
            <p:nvPr/>
          </p:nvSpPr>
          <p:spPr>
            <a:xfrm>
              <a:off x="3784373" y="2293579"/>
              <a:ext cx="418740" cy="493688"/>
            </a:xfrm>
            <a:custGeom>
              <a:avLst/>
              <a:gdLst/>
              <a:ahLst/>
              <a:cxnLst/>
              <a:rect l="l" t="t" r="r" b="b"/>
              <a:pathLst>
                <a:path w="1190" h="1403" extrusionOk="0">
                  <a:moveTo>
                    <a:pt x="796" y="1"/>
                  </a:moveTo>
                  <a:cubicBezTo>
                    <a:pt x="796" y="1"/>
                    <a:pt x="581" y="28"/>
                    <a:pt x="342" y="427"/>
                  </a:cubicBezTo>
                  <a:cubicBezTo>
                    <a:pt x="105" y="824"/>
                    <a:pt x="0" y="1296"/>
                    <a:pt x="572" y="1392"/>
                  </a:cubicBezTo>
                  <a:cubicBezTo>
                    <a:pt x="618" y="1399"/>
                    <a:pt x="661" y="1402"/>
                    <a:pt x="701" y="1402"/>
                  </a:cubicBezTo>
                  <a:cubicBezTo>
                    <a:pt x="1154" y="1402"/>
                    <a:pt x="1189" y="963"/>
                    <a:pt x="1095" y="547"/>
                  </a:cubicBezTo>
                  <a:cubicBezTo>
                    <a:pt x="991" y="94"/>
                    <a:pt x="796" y="1"/>
                    <a:pt x="796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9"/>
            <p:cNvSpPr/>
            <p:nvPr/>
          </p:nvSpPr>
          <p:spPr>
            <a:xfrm>
              <a:off x="3864603" y="2351991"/>
              <a:ext cx="307545" cy="520079"/>
            </a:xfrm>
            <a:custGeom>
              <a:avLst/>
              <a:gdLst/>
              <a:ahLst/>
              <a:cxnLst/>
              <a:rect l="l" t="t" r="r" b="b"/>
              <a:pathLst>
                <a:path w="874" h="1478" extrusionOk="0">
                  <a:moveTo>
                    <a:pt x="371" y="0"/>
                  </a:moveTo>
                  <a:cubicBezTo>
                    <a:pt x="369" y="0"/>
                    <a:pt x="368" y="0"/>
                    <a:pt x="366" y="1"/>
                  </a:cubicBezTo>
                  <a:cubicBezTo>
                    <a:pt x="359" y="3"/>
                    <a:pt x="355" y="12"/>
                    <a:pt x="359" y="18"/>
                  </a:cubicBezTo>
                  <a:cubicBezTo>
                    <a:pt x="361" y="24"/>
                    <a:pt x="413" y="146"/>
                    <a:pt x="489" y="176"/>
                  </a:cubicBezTo>
                  <a:lnTo>
                    <a:pt x="419" y="613"/>
                  </a:lnTo>
                  <a:cubicBezTo>
                    <a:pt x="291" y="564"/>
                    <a:pt x="176" y="377"/>
                    <a:pt x="176" y="374"/>
                  </a:cubicBezTo>
                  <a:cubicBezTo>
                    <a:pt x="173" y="370"/>
                    <a:pt x="168" y="368"/>
                    <a:pt x="164" y="368"/>
                  </a:cubicBezTo>
                  <a:cubicBezTo>
                    <a:pt x="154" y="368"/>
                    <a:pt x="144" y="379"/>
                    <a:pt x="150" y="389"/>
                  </a:cubicBezTo>
                  <a:cubicBezTo>
                    <a:pt x="156" y="398"/>
                    <a:pt x="276" y="592"/>
                    <a:pt x="415" y="641"/>
                  </a:cubicBezTo>
                  <a:lnTo>
                    <a:pt x="363" y="961"/>
                  </a:lnTo>
                  <a:cubicBezTo>
                    <a:pt x="218" y="925"/>
                    <a:pt x="97" y="827"/>
                    <a:pt x="31" y="690"/>
                  </a:cubicBezTo>
                  <a:cubicBezTo>
                    <a:pt x="28" y="684"/>
                    <a:pt x="23" y="682"/>
                    <a:pt x="19" y="682"/>
                  </a:cubicBezTo>
                  <a:cubicBezTo>
                    <a:pt x="10" y="682"/>
                    <a:pt x="1" y="690"/>
                    <a:pt x="5" y="701"/>
                  </a:cubicBezTo>
                  <a:cubicBezTo>
                    <a:pt x="71" y="846"/>
                    <a:pt x="201" y="953"/>
                    <a:pt x="357" y="989"/>
                  </a:cubicBezTo>
                  <a:lnTo>
                    <a:pt x="321" y="1222"/>
                  </a:lnTo>
                  <a:cubicBezTo>
                    <a:pt x="321" y="1222"/>
                    <a:pt x="321" y="1224"/>
                    <a:pt x="321" y="1224"/>
                  </a:cubicBezTo>
                  <a:cubicBezTo>
                    <a:pt x="321" y="1226"/>
                    <a:pt x="310" y="1348"/>
                    <a:pt x="240" y="1405"/>
                  </a:cubicBezTo>
                  <a:cubicBezTo>
                    <a:pt x="218" y="1422"/>
                    <a:pt x="191" y="1431"/>
                    <a:pt x="164" y="1431"/>
                  </a:cubicBezTo>
                  <a:cubicBezTo>
                    <a:pt x="156" y="1431"/>
                    <a:pt x="149" y="1430"/>
                    <a:pt x="141" y="1429"/>
                  </a:cubicBezTo>
                  <a:cubicBezTo>
                    <a:pt x="140" y="1429"/>
                    <a:pt x="139" y="1428"/>
                    <a:pt x="138" y="1428"/>
                  </a:cubicBezTo>
                  <a:cubicBezTo>
                    <a:pt x="111" y="1428"/>
                    <a:pt x="105" y="1470"/>
                    <a:pt x="135" y="1476"/>
                  </a:cubicBezTo>
                  <a:cubicBezTo>
                    <a:pt x="144" y="1477"/>
                    <a:pt x="152" y="1477"/>
                    <a:pt x="161" y="1477"/>
                  </a:cubicBezTo>
                  <a:cubicBezTo>
                    <a:pt x="200" y="1477"/>
                    <a:pt x="238" y="1466"/>
                    <a:pt x="267" y="1439"/>
                  </a:cubicBezTo>
                  <a:cubicBezTo>
                    <a:pt x="348" y="1375"/>
                    <a:pt x="363" y="1243"/>
                    <a:pt x="363" y="1226"/>
                  </a:cubicBezTo>
                  <a:lnTo>
                    <a:pt x="378" y="1141"/>
                  </a:lnTo>
                  <a:cubicBezTo>
                    <a:pt x="389" y="1141"/>
                    <a:pt x="400" y="1142"/>
                    <a:pt x="411" y="1142"/>
                  </a:cubicBezTo>
                  <a:cubicBezTo>
                    <a:pt x="629" y="1142"/>
                    <a:pt x="801" y="1025"/>
                    <a:pt x="809" y="1019"/>
                  </a:cubicBezTo>
                  <a:cubicBezTo>
                    <a:pt x="822" y="1014"/>
                    <a:pt x="810" y="993"/>
                    <a:pt x="800" y="993"/>
                  </a:cubicBezTo>
                  <a:cubicBezTo>
                    <a:pt x="798" y="993"/>
                    <a:pt x="796" y="994"/>
                    <a:pt x="795" y="995"/>
                  </a:cubicBezTo>
                  <a:cubicBezTo>
                    <a:pt x="792" y="998"/>
                    <a:pt x="617" y="1115"/>
                    <a:pt x="406" y="1115"/>
                  </a:cubicBezTo>
                  <a:cubicBezTo>
                    <a:pt x="399" y="1115"/>
                    <a:pt x="392" y="1115"/>
                    <a:pt x="385" y="1115"/>
                  </a:cubicBezTo>
                  <a:lnTo>
                    <a:pt x="432" y="831"/>
                  </a:lnTo>
                  <a:cubicBezTo>
                    <a:pt x="441" y="832"/>
                    <a:pt x="450" y="832"/>
                    <a:pt x="459" y="832"/>
                  </a:cubicBezTo>
                  <a:cubicBezTo>
                    <a:pt x="649" y="832"/>
                    <a:pt x="859" y="673"/>
                    <a:pt x="867" y="667"/>
                  </a:cubicBezTo>
                  <a:cubicBezTo>
                    <a:pt x="874" y="660"/>
                    <a:pt x="874" y="652"/>
                    <a:pt x="869" y="645"/>
                  </a:cubicBezTo>
                  <a:cubicBezTo>
                    <a:pt x="867" y="642"/>
                    <a:pt x="863" y="640"/>
                    <a:pt x="859" y="640"/>
                  </a:cubicBezTo>
                  <a:cubicBezTo>
                    <a:pt x="856" y="640"/>
                    <a:pt x="853" y="641"/>
                    <a:pt x="850" y="643"/>
                  </a:cubicBezTo>
                  <a:cubicBezTo>
                    <a:pt x="848" y="645"/>
                    <a:pt x="640" y="804"/>
                    <a:pt x="459" y="804"/>
                  </a:cubicBezTo>
                  <a:cubicBezTo>
                    <a:pt x="451" y="804"/>
                    <a:pt x="444" y="804"/>
                    <a:pt x="436" y="803"/>
                  </a:cubicBezTo>
                  <a:lnTo>
                    <a:pt x="500" y="404"/>
                  </a:lnTo>
                  <a:cubicBezTo>
                    <a:pt x="504" y="405"/>
                    <a:pt x="508" y="405"/>
                    <a:pt x="512" y="405"/>
                  </a:cubicBezTo>
                  <a:cubicBezTo>
                    <a:pt x="653" y="405"/>
                    <a:pt x="754" y="261"/>
                    <a:pt x="758" y="255"/>
                  </a:cubicBezTo>
                  <a:cubicBezTo>
                    <a:pt x="766" y="244"/>
                    <a:pt x="757" y="233"/>
                    <a:pt x="748" y="233"/>
                  </a:cubicBezTo>
                  <a:cubicBezTo>
                    <a:pt x="744" y="233"/>
                    <a:pt x="740" y="235"/>
                    <a:pt x="737" y="240"/>
                  </a:cubicBezTo>
                  <a:cubicBezTo>
                    <a:pt x="737" y="240"/>
                    <a:pt x="638" y="377"/>
                    <a:pt x="510" y="377"/>
                  </a:cubicBezTo>
                  <a:cubicBezTo>
                    <a:pt x="508" y="377"/>
                    <a:pt x="506" y="377"/>
                    <a:pt x="504" y="377"/>
                  </a:cubicBezTo>
                  <a:lnTo>
                    <a:pt x="558" y="44"/>
                  </a:lnTo>
                  <a:cubicBezTo>
                    <a:pt x="560" y="31"/>
                    <a:pt x="551" y="20"/>
                    <a:pt x="538" y="18"/>
                  </a:cubicBezTo>
                  <a:cubicBezTo>
                    <a:pt x="537" y="18"/>
                    <a:pt x="536" y="18"/>
                    <a:pt x="534" y="18"/>
                  </a:cubicBezTo>
                  <a:cubicBezTo>
                    <a:pt x="523" y="18"/>
                    <a:pt x="513" y="26"/>
                    <a:pt x="511" y="37"/>
                  </a:cubicBezTo>
                  <a:lnTo>
                    <a:pt x="494" y="148"/>
                  </a:lnTo>
                  <a:cubicBezTo>
                    <a:pt x="430" y="120"/>
                    <a:pt x="385" y="10"/>
                    <a:pt x="385" y="10"/>
                  </a:cubicBezTo>
                  <a:cubicBezTo>
                    <a:pt x="382" y="3"/>
                    <a:pt x="377" y="0"/>
                    <a:pt x="371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9"/>
            <p:cNvSpPr/>
            <p:nvPr/>
          </p:nvSpPr>
          <p:spPr>
            <a:xfrm>
              <a:off x="3785077" y="2293579"/>
              <a:ext cx="417685" cy="578843"/>
            </a:xfrm>
            <a:custGeom>
              <a:avLst/>
              <a:gdLst/>
              <a:ahLst/>
              <a:cxnLst/>
              <a:rect l="l" t="t" r="r" b="b"/>
              <a:pathLst>
                <a:path w="1187" h="1645" extrusionOk="0">
                  <a:moveTo>
                    <a:pt x="794" y="1"/>
                  </a:moveTo>
                  <a:cubicBezTo>
                    <a:pt x="794" y="1"/>
                    <a:pt x="579" y="28"/>
                    <a:pt x="340" y="427"/>
                  </a:cubicBezTo>
                  <a:cubicBezTo>
                    <a:pt x="105" y="818"/>
                    <a:pt x="0" y="1283"/>
                    <a:pt x="549" y="1388"/>
                  </a:cubicBezTo>
                  <a:cubicBezTo>
                    <a:pt x="549" y="1390"/>
                    <a:pt x="549" y="1390"/>
                    <a:pt x="549" y="1390"/>
                  </a:cubicBezTo>
                  <a:cubicBezTo>
                    <a:pt x="549" y="1392"/>
                    <a:pt x="538" y="1516"/>
                    <a:pt x="468" y="1571"/>
                  </a:cubicBezTo>
                  <a:cubicBezTo>
                    <a:pt x="446" y="1588"/>
                    <a:pt x="420" y="1597"/>
                    <a:pt x="393" y="1597"/>
                  </a:cubicBezTo>
                  <a:cubicBezTo>
                    <a:pt x="385" y="1597"/>
                    <a:pt x="378" y="1596"/>
                    <a:pt x="370" y="1595"/>
                  </a:cubicBezTo>
                  <a:cubicBezTo>
                    <a:pt x="369" y="1595"/>
                    <a:pt x="367" y="1594"/>
                    <a:pt x="366" y="1594"/>
                  </a:cubicBezTo>
                  <a:cubicBezTo>
                    <a:pt x="355" y="1594"/>
                    <a:pt x="346" y="1604"/>
                    <a:pt x="344" y="1616"/>
                  </a:cubicBezTo>
                  <a:cubicBezTo>
                    <a:pt x="342" y="1629"/>
                    <a:pt x="350" y="1640"/>
                    <a:pt x="363" y="1642"/>
                  </a:cubicBezTo>
                  <a:cubicBezTo>
                    <a:pt x="373" y="1643"/>
                    <a:pt x="382" y="1644"/>
                    <a:pt x="392" y="1644"/>
                  </a:cubicBezTo>
                  <a:cubicBezTo>
                    <a:pt x="430" y="1644"/>
                    <a:pt x="467" y="1631"/>
                    <a:pt x="496" y="1608"/>
                  </a:cubicBezTo>
                  <a:cubicBezTo>
                    <a:pt x="577" y="1541"/>
                    <a:pt x="592" y="1411"/>
                    <a:pt x="592" y="1396"/>
                  </a:cubicBezTo>
                  <a:cubicBezTo>
                    <a:pt x="629" y="1401"/>
                    <a:pt x="663" y="1403"/>
                    <a:pt x="696" y="1403"/>
                  </a:cubicBezTo>
                  <a:cubicBezTo>
                    <a:pt x="1150" y="1403"/>
                    <a:pt x="1187" y="963"/>
                    <a:pt x="1091" y="547"/>
                  </a:cubicBezTo>
                  <a:cubicBezTo>
                    <a:pt x="989" y="94"/>
                    <a:pt x="794" y="1"/>
                    <a:pt x="794" y="1"/>
                  </a:cubicBezTo>
                  <a:close/>
                </a:path>
              </a:pathLst>
            </a:custGeom>
            <a:solidFill>
              <a:srgbClr val="616B38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9"/>
            <p:cNvSpPr/>
            <p:nvPr/>
          </p:nvSpPr>
          <p:spPr>
            <a:xfrm>
              <a:off x="4153146" y="2463889"/>
              <a:ext cx="409591" cy="496855"/>
            </a:xfrm>
            <a:custGeom>
              <a:avLst/>
              <a:gdLst/>
              <a:ahLst/>
              <a:cxnLst/>
              <a:rect l="l" t="t" r="r" b="b"/>
              <a:pathLst>
                <a:path w="1164" h="1412" extrusionOk="0">
                  <a:moveTo>
                    <a:pt x="581" y="1"/>
                  </a:moveTo>
                  <a:cubicBezTo>
                    <a:pt x="581" y="1"/>
                    <a:pt x="374" y="63"/>
                    <a:pt x="201" y="494"/>
                  </a:cubicBezTo>
                  <a:cubicBezTo>
                    <a:pt x="26" y="923"/>
                    <a:pt x="0" y="1405"/>
                    <a:pt x="581" y="1412"/>
                  </a:cubicBezTo>
                  <a:cubicBezTo>
                    <a:pt x="1163" y="1405"/>
                    <a:pt x="1136" y="923"/>
                    <a:pt x="963" y="494"/>
                  </a:cubicBezTo>
                  <a:cubicBezTo>
                    <a:pt x="790" y="63"/>
                    <a:pt x="581" y="1"/>
                    <a:pt x="581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9"/>
            <p:cNvSpPr/>
            <p:nvPr/>
          </p:nvSpPr>
          <p:spPr>
            <a:xfrm>
              <a:off x="4209447" y="2529690"/>
              <a:ext cx="301915" cy="528876"/>
            </a:xfrm>
            <a:custGeom>
              <a:avLst/>
              <a:gdLst/>
              <a:ahLst/>
              <a:cxnLst/>
              <a:rect l="l" t="t" r="r" b="b"/>
              <a:pathLst>
                <a:path w="858" h="1503" extrusionOk="0">
                  <a:moveTo>
                    <a:pt x="421" y="1"/>
                  </a:moveTo>
                  <a:cubicBezTo>
                    <a:pt x="411" y="1"/>
                    <a:pt x="399" y="8"/>
                    <a:pt x="397" y="23"/>
                  </a:cubicBezTo>
                  <a:lnTo>
                    <a:pt x="397" y="136"/>
                  </a:lnTo>
                  <a:cubicBezTo>
                    <a:pt x="331" y="117"/>
                    <a:pt x="269" y="17"/>
                    <a:pt x="269" y="15"/>
                  </a:cubicBezTo>
                  <a:cubicBezTo>
                    <a:pt x="266" y="10"/>
                    <a:pt x="261" y="8"/>
                    <a:pt x="257" y="8"/>
                  </a:cubicBezTo>
                  <a:cubicBezTo>
                    <a:pt x="247" y="8"/>
                    <a:pt x="238" y="18"/>
                    <a:pt x="244" y="30"/>
                  </a:cubicBezTo>
                  <a:cubicBezTo>
                    <a:pt x="248" y="34"/>
                    <a:pt x="316" y="147"/>
                    <a:pt x="397" y="164"/>
                  </a:cubicBezTo>
                  <a:lnTo>
                    <a:pt x="397" y="610"/>
                  </a:lnTo>
                  <a:cubicBezTo>
                    <a:pt x="265" y="582"/>
                    <a:pt x="122" y="414"/>
                    <a:pt x="120" y="412"/>
                  </a:cubicBezTo>
                  <a:cubicBezTo>
                    <a:pt x="117" y="408"/>
                    <a:pt x="113" y="407"/>
                    <a:pt x="109" y="407"/>
                  </a:cubicBezTo>
                  <a:cubicBezTo>
                    <a:pt x="98" y="407"/>
                    <a:pt x="89" y="419"/>
                    <a:pt x="98" y="431"/>
                  </a:cubicBezTo>
                  <a:cubicBezTo>
                    <a:pt x="105" y="439"/>
                    <a:pt x="254" y="612"/>
                    <a:pt x="397" y="638"/>
                  </a:cubicBezTo>
                  <a:lnTo>
                    <a:pt x="397" y="962"/>
                  </a:lnTo>
                  <a:cubicBezTo>
                    <a:pt x="250" y="949"/>
                    <a:pt x="113" y="870"/>
                    <a:pt x="28" y="749"/>
                  </a:cubicBezTo>
                  <a:cubicBezTo>
                    <a:pt x="25" y="743"/>
                    <a:pt x="20" y="740"/>
                    <a:pt x="16" y="740"/>
                  </a:cubicBezTo>
                  <a:cubicBezTo>
                    <a:pt x="13" y="740"/>
                    <a:pt x="11" y="741"/>
                    <a:pt x="9" y="742"/>
                  </a:cubicBezTo>
                  <a:cubicBezTo>
                    <a:pt x="2" y="747"/>
                    <a:pt x="0" y="755"/>
                    <a:pt x="4" y="762"/>
                  </a:cubicBezTo>
                  <a:cubicBezTo>
                    <a:pt x="94" y="894"/>
                    <a:pt x="239" y="979"/>
                    <a:pt x="397" y="990"/>
                  </a:cubicBezTo>
                  <a:lnTo>
                    <a:pt x="397" y="1223"/>
                  </a:lnTo>
                  <a:lnTo>
                    <a:pt x="397" y="1225"/>
                  </a:lnTo>
                  <a:cubicBezTo>
                    <a:pt x="397" y="1227"/>
                    <a:pt x="408" y="1348"/>
                    <a:pt x="348" y="1415"/>
                  </a:cubicBezTo>
                  <a:cubicBezTo>
                    <a:pt x="325" y="1442"/>
                    <a:pt x="290" y="1455"/>
                    <a:pt x="256" y="1455"/>
                  </a:cubicBezTo>
                  <a:cubicBezTo>
                    <a:pt x="244" y="1455"/>
                    <a:pt x="233" y="1466"/>
                    <a:pt x="233" y="1479"/>
                  </a:cubicBezTo>
                  <a:cubicBezTo>
                    <a:pt x="233" y="1491"/>
                    <a:pt x="244" y="1502"/>
                    <a:pt x="256" y="1502"/>
                  </a:cubicBezTo>
                  <a:cubicBezTo>
                    <a:pt x="305" y="1502"/>
                    <a:pt x="350" y="1483"/>
                    <a:pt x="382" y="1447"/>
                  </a:cubicBezTo>
                  <a:cubicBezTo>
                    <a:pt x="453" y="1368"/>
                    <a:pt x="444" y="1235"/>
                    <a:pt x="444" y="1223"/>
                  </a:cubicBezTo>
                  <a:lnTo>
                    <a:pt x="444" y="1133"/>
                  </a:lnTo>
                  <a:cubicBezTo>
                    <a:pt x="672" y="1109"/>
                    <a:pt x="841" y="954"/>
                    <a:pt x="847" y="945"/>
                  </a:cubicBezTo>
                  <a:cubicBezTo>
                    <a:pt x="857" y="935"/>
                    <a:pt x="848" y="922"/>
                    <a:pt x="838" y="922"/>
                  </a:cubicBezTo>
                  <a:cubicBezTo>
                    <a:pt x="835" y="922"/>
                    <a:pt x="831" y="923"/>
                    <a:pt x="828" y="926"/>
                  </a:cubicBezTo>
                  <a:cubicBezTo>
                    <a:pt x="826" y="928"/>
                    <a:pt x="662" y="1082"/>
                    <a:pt x="444" y="1107"/>
                  </a:cubicBezTo>
                  <a:lnTo>
                    <a:pt x="444" y="823"/>
                  </a:lnTo>
                  <a:cubicBezTo>
                    <a:pt x="643" y="806"/>
                    <a:pt x="839" y="599"/>
                    <a:pt x="847" y="589"/>
                  </a:cubicBezTo>
                  <a:cubicBezTo>
                    <a:pt x="857" y="579"/>
                    <a:pt x="848" y="565"/>
                    <a:pt x="838" y="565"/>
                  </a:cubicBezTo>
                  <a:cubicBezTo>
                    <a:pt x="835" y="565"/>
                    <a:pt x="831" y="566"/>
                    <a:pt x="828" y="569"/>
                  </a:cubicBezTo>
                  <a:cubicBezTo>
                    <a:pt x="826" y="572"/>
                    <a:pt x="632" y="779"/>
                    <a:pt x="444" y="794"/>
                  </a:cubicBezTo>
                  <a:lnTo>
                    <a:pt x="444" y="390"/>
                  </a:lnTo>
                  <a:cubicBezTo>
                    <a:pt x="591" y="373"/>
                    <a:pt x="675" y="207"/>
                    <a:pt x="677" y="200"/>
                  </a:cubicBezTo>
                  <a:cubicBezTo>
                    <a:pt x="681" y="194"/>
                    <a:pt x="677" y="185"/>
                    <a:pt x="670" y="181"/>
                  </a:cubicBezTo>
                  <a:cubicBezTo>
                    <a:pt x="669" y="180"/>
                    <a:pt x="667" y="179"/>
                    <a:pt x="665" y="179"/>
                  </a:cubicBezTo>
                  <a:cubicBezTo>
                    <a:pt x="660" y="179"/>
                    <a:pt x="654" y="183"/>
                    <a:pt x="651" y="187"/>
                  </a:cubicBezTo>
                  <a:cubicBezTo>
                    <a:pt x="651" y="190"/>
                    <a:pt x="574" y="345"/>
                    <a:pt x="444" y="360"/>
                  </a:cubicBezTo>
                  <a:lnTo>
                    <a:pt x="444" y="23"/>
                  </a:lnTo>
                  <a:cubicBezTo>
                    <a:pt x="443" y="8"/>
                    <a:pt x="432" y="1"/>
                    <a:pt x="421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9"/>
            <p:cNvSpPr/>
            <p:nvPr/>
          </p:nvSpPr>
          <p:spPr>
            <a:xfrm>
              <a:off x="4153146" y="2463889"/>
              <a:ext cx="408887" cy="594677"/>
            </a:xfrm>
            <a:custGeom>
              <a:avLst/>
              <a:gdLst/>
              <a:ahLst/>
              <a:cxnLst/>
              <a:rect l="l" t="t" r="r" b="b"/>
              <a:pathLst>
                <a:path w="1162" h="1690" extrusionOk="0">
                  <a:moveTo>
                    <a:pt x="581" y="1"/>
                  </a:moveTo>
                  <a:cubicBezTo>
                    <a:pt x="581" y="1"/>
                    <a:pt x="374" y="63"/>
                    <a:pt x="201" y="494"/>
                  </a:cubicBezTo>
                  <a:cubicBezTo>
                    <a:pt x="30" y="919"/>
                    <a:pt x="0" y="1392"/>
                    <a:pt x="557" y="1410"/>
                  </a:cubicBezTo>
                  <a:lnTo>
                    <a:pt x="557" y="1412"/>
                  </a:lnTo>
                  <a:cubicBezTo>
                    <a:pt x="557" y="1414"/>
                    <a:pt x="568" y="1538"/>
                    <a:pt x="508" y="1602"/>
                  </a:cubicBezTo>
                  <a:cubicBezTo>
                    <a:pt x="486" y="1628"/>
                    <a:pt x="455" y="1642"/>
                    <a:pt x="423" y="1642"/>
                  </a:cubicBezTo>
                  <a:cubicBezTo>
                    <a:pt x="421" y="1642"/>
                    <a:pt x="418" y="1642"/>
                    <a:pt x="416" y="1642"/>
                  </a:cubicBezTo>
                  <a:cubicBezTo>
                    <a:pt x="404" y="1642"/>
                    <a:pt x="393" y="1653"/>
                    <a:pt x="393" y="1666"/>
                  </a:cubicBezTo>
                  <a:cubicBezTo>
                    <a:pt x="393" y="1678"/>
                    <a:pt x="404" y="1689"/>
                    <a:pt x="416" y="1689"/>
                  </a:cubicBezTo>
                  <a:cubicBezTo>
                    <a:pt x="465" y="1689"/>
                    <a:pt x="510" y="1670"/>
                    <a:pt x="542" y="1634"/>
                  </a:cubicBezTo>
                  <a:cubicBezTo>
                    <a:pt x="613" y="1557"/>
                    <a:pt x="604" y="1424"/>
                    <a:pt x="604" y="1410"/>
                  </a:cubicBezTo>
                  <a:cubicBezTo>
                    <a:pt x="1161" y="1392"/>
                    <a:pt x="1133" y="917"/>
                    <a:pt x="963" y="494"/>
                  </a:cubicBezTo>
                  <a:cubicBezTo>
                    <a:pt x="790" y="63"/>
                    <a:pt x="581" y="1"/>
                    <a:pt x="581" y="1"/>
                  </a:cubicBezTo>
                  <a:close/>
                </a:path>
              </a:pathLst>
            </a:custGeom>
            <a:solidFill>
              <a:srgbClr val="616B38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9"/>
            <p:cNvSpPr/>
            <p:nvPr/>
          </p:nvSpPr>
          <p:spPr>
            <a:xfrm>
              <a:off x="4032099" y="2681703"/>
              <a:ext cx="432815" cy="482779"/>
            </a:xfrm>
            <a:custGeom>
              <a:avLst/>
              <a:gdLst/>
              <a:ahLst/>
              <a:cxnLst/>
              <a:rect l="l" t="t" r="r" b="b"/>
              <a:pathLst>
                <a:path w="1230" h="1372" extrusionOk="0">
                  <a:moveTo>
                    <a:pt x="204" y="1"/>
                  </a:moveTo>
                  <a:cubicBezTo>
                    <a:pt x="202" y="1"/>
                    <a:pt x="201" y="1"/>
                    <a:pt x="201" y="1"/>
                  </a:cubicBezTo>
                  <a:cubicBezTo>
                    <a:pt x="201" y="1"/>
                    <a:pt x="26" y="131"/>
                    <a:pt x="13" y="594"/>
                  </a:cubicBezTo>
                  <a:cubicBezTo>
                    <a:pt x="1" y="984"/>
                    <a:pt x="96" y="1372"/>
                    <a:pt x="451" y="1372"/>
                  </a:cubicBezTo>
                  <a:cubicBezTo>
                    <a:pt x="520" y="1372"/>
                    <a:pt x="597" y="1357"/>
                    <a:pt x="686" y="1326"/>
                  </a:cubicBezTo>
                  <a:cubicBezTo>
                    <a:pt x="1230" y="1121"/>
                    <a:pt x="1040" y="677"/>
                    <a:pt x="728" y="334"/>
                  </a:cubicBezTo>
                  <a:cubicBezTo>
                    <a:pt x="438" y="12"/>
                    <a:pt x="231" y="1"/>
                    <a:pt x="204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9"/>
            <p:cNvSpPr/>
            <p:nvPr/>
          </p:nvSpPr>
          <p:spPr>
            <a:xfrm>
              <a:off x="4059545" y="2753134"/>
              <a:ext cx="319157" cy="475038"/>
            </a:xfrm>
            <a:custGeom>
              <a:avLst/>
              <a:gdLst/>
              <a:ahLst/>
              <a:cxnLst/>
              <a:rect l="l" t="t" r="r" b="b"/>
              <a:pathLst>
                <a:path w="907" h="1350" extrusionOk="0">
                  <a:moveTo>
                    <a:pt x="428" y="1"/>
                  </a:moveTo>
                  <a:cubicBezTo>
                    <a:pt x="422" y="1"/>
                    <a:pt x="413" y="5"/>
                    <a:pt x="413" y="13"/>
                  </a:cubicBezTo>
                  <a:cubicBezTo>
                    <a:pt x="413" y="13"/>
                    <a:pt x="386" y="146"/>
                    <a:pt x="294" y="201"/>
                  </a:cubicBezTo>
                  <a:lnTo>
                    <a:pt x="247" y="71"/>
                  </a:lnTo>
                  <a:cubicBezTo>
                    <a:pt x="243" y="60"/>
                    <a:pt x="235" y="55"/>
                    <a:pt x="226" y="55"/>
                  </a:cubicBezTo>
                  <a:cubicBezTo>
                    <a:pt x="212" y="55"/>
                    <a:pt x="198" y="69"/>
                    <a:pt x="204" y="86"/>
                  </a:cubicBezTo>
                  <a:lnTo>
                    <a:pt x="332" y="440"/>
                  </a:lnTo>
                  <a:cubicBezTo>
                    <a:pt x="323" y="442"/>
                    <a:pt x="314" y="442"/>
                    <a:pt x="305" y="442"/>
                  </a:cubicBezTo>
                  <a:cubicBezTo>
                    <a:pt x="153" y="442"/>
                    <a:pt x="31" y="265"/>
                    <a:pt x="31" y="263"/>
                  </a:cubicBezTo>
                  <a:cubicBezTo>
                    <a:pt x="28" y="258"/>
                    <a:pt x="24" y="256"/>
                    <a:pt x="20" y="256"/>
                  </a:cubicBezTo>
                  <a:cubicBezTo>
                    <a:pt x="10" y="256"/>
                    <a:pt x="0" y="268"/>
                    <a:pt x="8" y="278"/>
                  </a:cubicBezTo>
                  <a:cubicBezTo>
                    <a:pt x="14" y="286"/>
                    <a:pt x="137" y="470"/>
                    <a:pt x="303" y="470"/>
                  </a:cubicBezTo>
                  <a:cubicBezTo>
                    <a:pt x="316" y="470"/>
                    <a:pt x="329" y="468"/>
                    <a:pt x="343" y="466"/>
                  </a:cubicBezTo>
                  <a:lnTo>
                    <a:pt x="482" y="846"/>
                  </a:lnTo>
                  <a:cubicBezTo>
                    <a:pt x="424" y="860"/>
                    <a:pt x="365" y="868"/>
                    <a:pt x="307" y="868"/>
                  </a:cubicBezTo>
                  <a:cubicBezTo>
                    <a:pt x="219" y="868"/>
                    <a:pt x="131" y="851"/>
                    <a:pt x="48" y="816"/>
                  </a:cubicBezTo>
                  <a:cubicBezTo>
                    <a:pt x="46" y="815"/>
                    <a:pt x="44" y="814"/>
                    <a:pt x="42" y="814"/>
                  </a:cubicBezTo>
                  <a:cubicBezTo>
                    <a:pt x="28" y="814"/>
                    <a:pt x="21" y="834"/>
                    <a:pt x="36" y="841"/>
                  </a:cubicBezTo>
                  <a:cubicBezTo>
                    <a:pt x="122" y="877"/>
                    <a:pt x="214" y="896"/>
                    <a:pt x="307" y="896"/>
                  </a:cubicBezTo>
                  <a:cubicBezTo>
                    <a:pt x="369" y="896"/>
                    <a:pt x="431" y="888"/>
                    <a:pt x="490" y="871"/>
                  </a:cubicBezTo>
                  <a:lnTo>
                    <a:pt x="584" y="1130"/>
                  </a:lnTo>
                  <a:cubicBezTo>
                    <a:pt x="591" y="1157"/>
                    <a:pt x="633" y="1322"/>
                    <a:pt x="729" y="1349"/>
                  </a:cubicBezTo>
                  <a:lnTo>
                    <a:pt x="744" y="1349"/>
                  </a:lnTo>
                  <a:cubicBezTo>
                    <a:pt x="766" y="1341"/>
                    <a:pt x="763" y="1311"/>
                    <a:pt x="742" y="1305"/>
                  </a:cubicBezTo>
                  <a:cubicBezTo>
                    <a:pt x="680" y="1288"/>
                    <a:pt x="640" y="1164"/>
                    <a:pt x="629" y="1119"/>
                  </a:cubicBezTo>
                  <a:lnTo>
                    <a:pt x="629" y="1117"/>
                  </a:lnTo>
                  <a:lnTo>
                    <a:pt x="605" y="1046"/>
                  </a:lnTo>
                  <a:cubicBezTo>
                    <a:pt x="827" y="918"/>
                    <a:pt x="898" y="679"/>
                    <a:pt x="902" y="671"/>
                  </a:cubicBezTo>
                  <a:cubicBezTo>
                    <a:pt x="906" y="662"/>
                    <a:pt x="900" y="654"/>
                    <a:pt x="894" y="652"/>
                  </a:cubicBezTo>
                  <a:cubicBezTo>
                    <a:pt x="892" y="651"/>
                    <a:pt x="891" y="651"/>
                    <a:pt x="889" y="651"/>
                  </a:cubicBezTo>
                  <a:cubicBezTo>
                    <a:pt x="882" y="651"/>
                    <a:pt x="876" y="655"/>
                    <a:pt x="874" y="660"/>
                  </a:cubicBezTo>
                  <a:cubicBezTo>
                    <a:pt x="874" y="662"/>
                    <a:pt x="804" y="895"/>
                    <a:pt x="595" y="1019"/>
                  </a:cubicBezTo>
                  <a:lnTo>
                    <a:pt x="452" y="628"/>
                  </a:lnTo>
                  <a:cubicBezTo>
                    <a:pt x="612" y="530"/>
                    <a:pt x="693" y="267"/>
                    <a:pt x="697" y="257"/>
                  </a:cubicBezTo>
                  <a:cubicBezTo>
                    <a:pt x="699" y="250"/>
                    <a:pt x="695" y="242"/>
                    <a:pt x="687" y="240"/>
                  </a:cubicBezTo>
                  <a:cubicBezTo>
                    <a:pt x="685" y="239"/>
                    <a:pt x="684" y="239"/>
                    <a:pt x="683" y="239"/>
                  </a:cubicBezTo>
                  <a:cubicBezTo>
                    <a:pt x="677" y="239"/>
                    <a:pt x="671" y="243"/>
                    <a:pt x="670" y="248"/>
                  </a:cubicBezTo>
                  <a:cubicBezTo>
                    <a:pt x="670" y="250"/>
                    <a:pt x="591" y="506"/>
                    <a:pt x="441" y="600"/>
                  </a:cubicBezTo>
                  <a:lnTo>
                    <a:pt x="305" y="227"/>
                  </a:lnTo>
                  <a:cubicBezTo>
                    <a:pt x="409" y="167"/>
                    <a:pt x="437" y="24"/>
                    <a:pt x="439" y="18"/>
                  </a:cubicBezTo>
                  <a:cubicBezTo>
                    <a:pt x="441" y="9"/>
                    <a:pt x="437" y="3"/>
                    <a:pt x="428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9"/>
            <p:cNvSpPr/>
            <p:nvPr/>
          </p:nvSpPr>
          <p:spPr>
            <a:xfrm>
              <a:off x="3834693" y="2086322"/>
              <a:ext cx="505655" cy="446536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791" y="0"/>
                  </a:moveTo>
                  <a:cubicBezTo>
                    <a:pt x="694" y="0"/>
                    <a:pt x="585" y="39"/>
                    <a:pt x="461" y="131"/>
                  </a:cubicBezTo>
                  <a:cubicBezTo>
                    <a:pt x="0" y="485"/>
                    <a:pt x="310" y="854"/>
                    <a:pt x="709" y="1093"/>
                  </a:cubicBezTo>
                  <a:cubicBezTo>
                    <a:pt x="953" y="1240"/>
                    <a:pt x="1124" y="1269"/>
                    <a:pt x="1219" y="1269"/>
                  </a:cubicBezTo>
                  <a:cubicBezTo>
                    <a:pt x="1279" y="1269"/>
                    <a:pt x="1309" y="1258"/>
                    <a:pt x="1309" y="1258"/>
                  </a:cubicBezTo>
                  <a:cubicBezTo>
                    <a:pt x="1309" y="1258"/>
                    <a:pt x="1437" y="1082"/>
                    <a:pt x="1317" y="634"/>
                  </a:cubicBezTo>
                  <a:cubicBezTo>
                    <a:pt x="1229" y="305"/>
                    <a:pt x="1060" y="0"/>
                    <a:pt x="791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9"/>
            <p:cNvSpPr/>
            <p:nvPr/>
          </p:nvSpPr>
          <p:spPr>
            <a:xfrm>
              <a:off x="3908940" y="2053597"/>
              <a:ext cx="390238" cy="448295"/>
            </a:xfrm>
            <a:custGeom>
              <a:avLst/>
              <a:gdLst/>
              <a:ahLst/>
              <a:cxnLst/>
              <a:rect l="l" t="t" r="r" b="b"/>
              <a:pathLst>
                <a:path w="1109" h="1274" extrusionOk="0">
                  <a:moveTo>
                    <a:pt x="32" y="1"/>
                  </a:moveTo>
                  <a:cubicBezTo>
                    <a:pt x="28" y="1"/>
                    <a:pt x="24" y="1"/>
                    <a:pt x="20" y="2"/>
                  </a:cubicBezTo>
                  <a:cubicBezTo>
                    <a:pt x="15" y="2"/>
                    <a:pt x="13" y="4"/>
                    <a:pt x="11" y="6"/>
                  </a:cubicBezTo>
                  <a:cubicBezTo>
                    <a:pt x="3" y="10"/>
                    <a:pt x="1" y="19"/>
                    <a:pt x="3" y="29"/>
                  </a:cubicBezTo>
                  <a:cubicBezTo>
                    <a:pt x="5" y="39"/>
                    <a:pt x="13" y="47"/>
                    <a:pt x="24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30" y="46"/>
                    <a:pt x="32" y="46"/>
                    <a:pt x="33" y="46"/>
                  </a:cubicBezTo>
                  <a:cubicBezTo>
                    <a:pt x="80" y="46"/>
                    <a:pt x="177" y="156"/>
                    <a:pt x="229" y="236"/>
                  </a:cubicBezTo>
                  <a:lnTo>
                    <a:pt x="274" y="294"/>
                  </a:lnTo>
                  <a:cubicBezTo>
                    <a:pt x="99" y="456"/>
                    <a:pt x="92" y="734"/>
                    <a:pt x="92" y="747"/>
                  </a:cubicBezTo>
                  <a:cubicBezTo>
                    <a:pt x="90" y="754"/>
                    <a:pt x="97" y="762"/>
                    <a:pt x="105" y="762"/>
                  </a:cubicBezTo>
                  <a:cubicBezTo>
                    <a:pt x="105" y="762"/>
                    <a:pt x="106" y="762"/>
                    <a:pt x="107" y="761"/>
                  </a:cubicBezTo>
                  <a:cubicBezTo>
                    <a:pt x="116" y="761"/>
                    <a:pt x="122" y="755"/>
                    <a:pt x="122" y="749"/>
                  </a:cubicBezTo>
                  <a:cubicBezTo>
                    <a:pt x="122" y="744"/>
                    <a:pt x="129" y="473"/>
                    <a:pt x="291" y="318"/>
                  </a:cubicBezTo>
                  <a:lnTo>
                    <a:pt x="585" y="706"/>
                  </a:lnTo>
                  <a:cubicBezTo>
                    <a:pt x="430" y="838"/>
                    <a:pt x="438" y="1052"/>
                    <a:pt x="440" y="1062"/>
                  </a:cubicBezTo>
                  <a:cubicBezTo>
                    <a:pt x="440" y="1069"/>
                    <a:pt x="447" y="1075"/>
                    <a:pt x="455" y="1075"/>
                  </a:cubicBezTo>
                  <a:cubicBezTo>
                    <a:pt x="462" y="1075"/>
                    <a:pt x="468" y="1069"/>
                    <a:pt x="468" y="1060"/>
                  </a:cubicBezTo>
                  <a:cubicBezTo>
                    <a:pt x="468" y="1058"/>
                    <a:pt x="457" y="853"/>
                    <a:pt x="600" y="727"/>
                  </a:cubicBezTo>
                  <a:lnTo>
                    <a:pt x="790" y="979"/>
                  </a:lnTo>
                  <a:cubicBezTo>
                    <a:pt x="666" y="1109"/>
                    <a:pt x="775" y="1265"/>
                    <a:pt x="777" y="1267"/>
                  </a:cubicBezTo>
                  <a:cubicBezTo>
                    <a:pt x="780" y="1272"/>
                    <a:pt x="784" y="1273"/>
                    <a:pt x="787" y="1273"/>
                  </a:cubicBezTo>
                  <a:cubicBezTo>
                    <a:pt x="797" y="1273"/>
                    <a:pt x="806" y="1263"/>
                    <a:pt x="799" y="1252"/>
                  </a:cubicBezTo>
                  <a:cubicBezTo>
                    <a:pt x="794" y="1246"/>
                    <a:pt x="705" y="1114"/>
                    <a:pt x="807" y="1000"/>
                  </a:cubicBezTo>
                  <a:lnTo>
                    <a:pt x="984" y="1237"/>
                  </a:lnTo>
                  <a:cubicBezTo>
                    <a:pt x="990" y="1243"/>
                    <a:pt x="996" y="1245"/>
                    <a:pt x="1001" y="1245"/>
                  </a:cubicBezTo>
                  <a:cubicBezTo>
                    <a:pt x="1017" y="1245"/>
                    <a:pt x="1030" y="1229"/>
                    <a:pt x="1021" y="1212"/>
                  </a:cubicBezTo>
                  <a:lnTo>
                    <a:pt x="931" y="1090"/>
                  </a:lnTo>
                  <a:cubicBezTo>
                    <a:pt x="956" y="1081"/>
                    <a:pt x="981" y="1076"/>
                    <a:pt x="1007" y="1076"/>
                  </a:cubicBezTo>
                  <a:cubicBezTo>
                    <a:pt x="1032" y="1076"/>
                    <a:pt x="1057" y="1081"/>
                    <a:pt x="1080" y="1090"/>
                  </a:cubicBezTo>
                  <a:cubicBezTo>
                    <a:pt x="1083" y="1091"/>
                    <a:pt x="1085" y="1092"/>
                    <a:pt x="1088" y="1092"/>
                  </a:cubicBezTo>
                  <a:cubicBezTo>
                    <a:pt x="1102" y="1092"/>
                    <a:pt x="1108" y="1070"/>
                    <a:pt x="1093" y="1065"/>
                  </a:cubicBezTo>
                  <a:cubicBezTo>
                    <a:pt x="1065" y="1052"/>
                    <a:pt x="1035" y="1046"/>
                    <a:pt x="1005" y="1046"/>
                  </a:cubicBezTo>
                  <a:cubicBezTo>
                    <a:pt x="973" y="1046"/>
                    <a:pt x="942" y="1053"/>
                    <a:pt x="914" y="1065"/>
                  </a:cubicBezTo>
                  <a:lnTo>
                    <a:pt x="711" y="796"/>
                  </a:lnTo>
                  <a:cubicBezTo>
                    <a:pt x="764" y="764"/>
                    <a:pt x="826" y="755"/>
                    <a:pt x="883" y="755"/>
                  </a:cubicBezTo>
                  <a:cubicBezTo>
                    <a:pt x="968" y="755"/>
                    <a:pt x="1039" y="776"/>
                    <a:pt x="1040" y="776"/>
                  </a:cubicBezTo>
                  <a:cubicBezTo>
                    <a:pt x="1042" y="777"/>
                    <a:pt x="1043" y="777"/>
                    <a:pt x="1045" y="777"/>
                  </a:cubicBezTo>
                  <a:cubicBezTo>
                    <a:pt x="1058" y="777"/>
                    <a:pt x="1064" y="755"/>
                    <a:pt x="1048" y="751"/>
                  </a:cubicBezTo>
                  <a:cubicBezTo>
                    <a:pt x="1043" y="748"/>
                    <a:pt x="972" y="726"/>
                    <a:pt x="885" y="726"/>
                  </a:cubicBezTo>
                  <a:cubicBezTo>
                    <a:pt x="824" y="726"/>
                    <a:pt x="754" y="737"/>
                    <a:pt x="694" y="774"/>
                  </a:cubicBezTo>
                  <a:lnTo>
                    <a:pt x="472" y="478"/>
                  </a:lnTo>
                  <a:cubicBezTo>
                    <a:pt x="566" y="412"/>
                    <a:pt x="679" y="378"/>
                    <a:pt x="793" y="378"/>
                  </a:cubicBezTo>
                  <a:cubicBezTo>
                    <a:pt x="824" y="378"/>
                    <a:pt x="855" y="381"/>
                    <a:pt x="886" y="386"/>
                  </a:cubicBezTo>
                  <a:cubicBezTo>
                    <a:pt x="901" y="386"/>
                    <a:pt x="905" y="365"/>
                    <a:pt x="893" y="358"/>
                  </a:cubicBezTo>
                  <a:cubicBezTo>
                    <a:pt x="859" y="353"/>
                    <a:pt x="826" y="350"/>
                    <a:pt x="793" y="350"/>
                  </a:cubicBezTo>
                  <a:cubicBezTo>
                    <a:pt x="672" y="350"/>
                    <a:pt x="554" y="386"/>
                    <a:pt x="455" y="456"/>
                  </a:cubicBezTo>
                  <a:lnTo>
                    <a:pt x="267" y="209"/>
                  </a:lnTo>
                  <a:cubicBezTo>
                    <a:pt x="243" y="172"/>
                    <a:pt x="123" y="1"/>
                    <a:pt x="32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9"/>
            <p:cNvSpPr/>
            <p:nvPr/>
          </p:nvSpPr>
          <p:spPr>
            <a:xfrm>
              <a:off x="3569725" y="2463889"/>
              <a:ext cx="428241" cy="488761"/>
            </a:xfrm>
            <a:custGeom>
              <a:avLst/>
              <a:gdLst/>
              <a:ahLst/>
              <a:cxnLst/>
              <a:rect l="l" t="t" r="r" b="b"/>
              <a:pathLst>
                <a:path w="1217" h="1389" extrusionOk="0">
                  <a:moveTo>
                    <a:pt x="463" y="1"/>
                  </a:moveTo>
                  <a:cubicBezTo>
                    <a:pt x="71" y="1"/>
                    <a:pt x="0" y="412"/>
                    <a:pt x="47" y="812"/>
                  </a:cubicBezTo>
                  <a:cubicBezTo>
                    <a:pt x="100" y="1273"/>
                    <a:pt x="286" y="1388"/>
                    <a:pt x="286" y="1388"/>
                  </a:cubicBezTo>
                  <a:cubicBezTo>
                    <a:pt x="286" y="1388"/>
                    <a:pt x="504" y="1382"/>
                    <a:pt x="783" y="1013"/>
                  </a:cubicBezTo>
                  <a:cubicBezTo>
                    <a:pt x="1065" y="643"/>
                    <a:pt x="1216" y="185"/>
                    <a:pt x="657" y="29"/>
                  </a:cubicBezTo>
                  <a:cubicBezTo>
                    <a:pt x="585" y="10"/>
                    <a:pt x="520" y="1"/>
                    <a:pt x="46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9"/>
            <p:cNvSpPr/>
            <p:nvPr/>
          </p:nvSpPr>
          <p:spPr>
            <a:xfrm>
              <a:off x="3604210" y="2359381"/>
              <a:ext cx="299452" cy="547525"/>
            </a:xfrm>
            <a:custGeom>
              <a:avLst/>
              <a:gdLst/>
              <a:ahLst/>
              <a:cxnLst/>
              <a:rect l="l" t="t" r="r" b="b"/>
              <a:pathLst>
                <a:path w="851" h="1556" extrusionOk="0">
                  <a:moveTo>
                    <a:pt x="578" y="1"/>
                  </a:moveTo>
                  <a:cubicBezTo>
                    <a:pt x="571" y="1"/>
                    <a:pt x="564" y="5"/>
                    <a:pt x="559" y="10"/>
                  </a:cubicBezTo>
                  <a:cubicBezTo>
                    <a:pt x="551" y="18"/>
                    <a:pt x="553" y="33"/>
                    <a:pt x="561" y="42"/>
                  </a:cubicBezTo>
                  <a:cubicBezTo>
                    <a:pt x="598" y="72"/>
                    <a:pt x="568" y="223"/>
                    <a:pt x="536" y="317"/>
                  </a:cubicBezTo>
                  <a:lnTo>
                    <a:pt x="517" y="385"/>
                  </a:lnTo>
                  <a:cubicBezTo>
                    <a:pt x="493" y="382"/>
                    <a:pt x="470" y="380"/>
                    <a:pt x="447" y="380"/>
                  </a:cubicBezTo>
                  <a:cubicBezTo>
                    <a:pt x="239" y="380"/>
                    <a:pt x="57" y="514"/>
                    <a:pt x="47" y="520"/>
                  </a:cubicBezTo>
                  <a:cubicBezTo>
                    <a:pt x="41" y="526"/>
                    <a:pt x="38" y="537"/>
                    <a:pt x="45" y="543"/>
                  </a:cubicBezTo>
                  <a:cubicBezTo>
                    <a:pt x="48" y="546"/>
                    <a:pt x="53" y="548"/>
                    <a:pt x="57" y="548"/>
                  </a:cubicBezTo>
                  <a:cubicBezTo>
                    <a:pt x="60" y="548"/>
                    <a:pt x="62" y="547"/>
                    <a:pt x="64" y="546"/>
                  </a:cubicBezTo>
                  <a:cubicBezTo>
                    <a:pt x="66" y="544"/>
                    <a:pt x="246" y="411"/>
                    <a:pt x="446" y="411"/>
                  </a:cubicBezTo>
                  <a:cubicBezTo>
                    <a:pt x="468" y="411"/>
                    <a:pt x="489" y="412"/>
                    <a:pt x="510" y="415"/>
                  </a:cubicBezTo>
                  <a:lnTo>
                    <a:pt x="382" y="885"/>
                  </a:lnTo>
                  <a:cubicBezTo>
                    <a:pt x="355" y="879"/>
                    <a:pt x="329" y="877"/>
                    <a:pt x="304" y="877"/>
                  </a:cubicBezTo>
                  <a:cubicBezTo>
                    <a:pt x="141" y="877"/>
                    <a:pt x="16" y="982"/>
                    <a:pt x="11" y="987"/>
                  </a:cubicBezTo>
                  <a:cubicBezTo>
                    <a:pt x="1" y="997"/>
                    <a:pt x="9" y="1013"/>
                    <a:pt x="20" y="1013"/>
                  </a:cubicBezTo>
                  <a:cubicBezTo>
                    <a:pt x="23" y="1013"/>
                    <a:pt x="27" y="1011"/>
                    <a:pt x="30" y="1009"/>
                  </a:cubicBezTo>
                  <a:cubicBezTo>
                    <a:pt x="30" y="1009"/>
                    <a:pt x="154" y="905"/>
                    <a:pt x="313" y="905"/>
                  </a:cubicBezTo>
                  <a:cubicBezTo>
                    <a:pt x="333" y="905"/>
                    <a:pt x="354" y="907"/>
                    <a:pt x="376" y="910"/>
                  </a:cubicBezTo>
                  <a:lnTo>
                    <a:pt x="292" y="1214"/>
                  </a:lnTo>
                  <a:cubicBezTo>
                    <a:pt x="284" y="1213"/>
                    <a:pt x="277" y="1212"/>
                    <a:pt x="269" y="1212"/>
                  </a:cubicBezTo>
                  <a:cubicBezTo>
                    <a:pt x="108" y="1212"/>
                    <a:pt x="58" y="1378"/>
                    <a:pt x="56" y="1380"/>
                  </a:cubicBezTo>
                  <a:cubicBezTo>
                    <a:pt x="53" y="1389"/>
                    <a:pt x="58" y="1395"/>
                    <a:pt x="66" y="1397"/>
                  </a:cubicBezTo>
                  <a:cubicBezTo>
                    <a:pt x="68" y="1398"/>
                    <a:pt x="70" y="1399"/>
                    <a:pt x="72" y="1399"/>
                  </a:cubicBezTo>
                  <a:cubicBezTo>
                    <a:pt x="77" y="1399"/>
                    <a:pt x="82" y="1395"/>
                    <a:pt x="83" y="1389"/>
                  </a:cubicBezTo>
                  <a:cubicBezTo>
                    <a:pt x="85" y="1382"/>
                    <a:pt x="129" y="1241"/>
                    <a:pt x="269" y="1241"/>
                  </a:cubicBezTo>
                  <a:cubicBezTo>
                    <a:pt x="274" y="1241"/>
                    <a:pt x="279" y="1241"/>
                    <a:pt x="284" y="1241"/>
                  </a:cubicBezTo>
                  <a:lnTo>
                    <a:pt x="207" y="1527"/>
                  </a:lnTo>
                  <a:cubicBezTo>
                    <a:pt x="202" y="1545"/>
                    <a:pt x="215" y="1556"/>
                    <a:pt x="229" y="1556"/>
                  </a:cubicBezTo>
                  <a:cubicBezTo>
                    <a:pt x="239" y="1556"/>
                    <a:pt x="248" y="1550"/>
                    <a:pt x="252" y="1538"/>
                  </a:cubicBezTo>
                  <a:lnTo>
                    <a:pt x="292" y="1393"/>
                  </a:lnTo>
                  <a:cubicBezTo>
                    <a:pt x="335" y="1421"/>
                    <a:pt x="369" y="1463"/>
                    <a:pt x="384" y="1512"/>
                  </a:cubicBezTo>
                  <a:cubicBezTo>
                    <a:pt x="384" y="1518"/>
                    <a:pt x="389" y="1521"/>
                    <a:pt x="395" y="1521"/>
                  </a:cubicBezTo>
                  <a:cubicBezTo>
                    <a:pt x="404" y="1521"/>
                    <a:pt x="414" y="1515"/>
                    <a:pt x="410" y="1506"/>
                  </a:cubicBezTo>
                  <a:cubicBezTo>
                    <a:pt x="393" y="1446"/>
                    <a:pt x="354" y="1395"/>
                    <a:pt x="299" y="1365"/>
                  </a:cubicBezTo>
                  <a:lnTo>
                    <a:pt x="388" y="1041"/>
                  </a:lnTo>
                  <a:cubicBezTo>
                    <a:pt x="534" y="1098"/>
                    <a:pt x="604" y="1286"/>
                    <a:pt x="606" y="1286"/>
                  </a:cubicBezTo>
                  <a:cubicBezTo>
                    <a:pt x="608" y="1292"/>
                    <a:pt x="613" y="1296"/>
                    <a:pt x="618" y="1296"/>
                  </a:cubicBezTo>
                  <a:cubicBezTo>
                    <a:pt x="620" y="1296"/>
                    <a:pt x="622" y="1296"/>
                    <a:pt x="623" y="1295"/>
                  </a:cubicBezTo>
                  <a:cubicBezTo>
                    <a:pt x="632" y="1292"/>
                    <a:pt x="634" y="1284"/>
                    <a:pt x="632" y="1278"/>
                  </a:cubicBezTo>
                  <a:cubicBezTo>
                    <a:pt x="628" y="1269"/>
                    <a:pt x="555" y="1073"/>
                    <a:pt x="395" y="1013"/>
                  </a:cubicBezTo>
                  <a:lnTo>
                    <a:pt x="493" y="654"/>
                  </a:lnTo>
                  <a:cubicBezTo>
                    <a:pt x="634" y="699"/>
                    <a:pt x="751" y="797"/>
                    <a:pt x="820" y="925"/>
                  </a:cubicBezTo>
                  <a:cubicBezTo>
                    <a:pt x="822" y="931"/>
                    <a:pt x="827" y="933"/>
                    <a:pt x="832" y="933"/>
                  </a:cubicBezTo>
                  <a:cubicBezTo>
                    <a:pt x="841" y="933"/>
                    <a:pt x="851" y="924"/>
                    <a:pt x="845" y="913"/>
                  </a:cubicBezTo>
                  <a:cubicBezTo>
                    <a:pt x="773" y="776"/>
                    <a:pt x="649" y="674"/>
                    <a:pt x="499" y="629"/>
                  </a:cubicBezTo>
                  <a:lnTo>
                    <a:pt x="581" y="330"/>
                  </a:lnTo>
                  <a:cubicBezTo>
                    <a:pt x="596" y="285"/>
                    <a:pt x="664" y="70"/>
                    <a:pt x="593" y="8"/>
                  </a:cubicBezTo>
                  <a:cubicBezTo>
                    <a:pt x="591" y="6"/>
                    <a:pt x="587" y="3"/>
                    <a:pt x="583" y="1"/>
                  </a:cubicBezTo>
                  <a:cubicBezTo>
                    <a:pt x="581" y="1"/>
                    <a:pt x="580" y="1"/>
                    <a:pt x="578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9"/>
            <p:cNvSpPr/>
            <p:nvPr/>
          </p:nvSpPr>
          <p:spPr>
            <a:xfrm>
              <a:off x="3624971" y="3067011"/>
              <a:ext cx="471171" cy="466593"/>
            </a:xfrm>
            <a:custGeom>
              <a:avLst/>
              <a:gdLst/>
              <a:ahLst/>
              <a:cxnLst/>
              <a:rect l="l" t="t" r="r" b="b"/>
              <a:pathLst>
                <a:path w="1339" h="1326" extrusionOk="0">
                  <a:moveTo>
                    <a:pt x="188" y="0"/>
                  </a:moveTo>
                  <a:cubicBezTo>
                    <a:pt x="166" y="0"/>
                    <a:pt x="154" y="3"/>
                    <a:pt x="154" y="3"/>
                  </a:cubicBezTo>
                  <a:cubicBezTo>
                    <a:pt x="154" y="3"/>
                    <a:pt x="1" y="159"/>
                    <a:pt x="56" y="617"/>
                  </a:cubicBezTo>
                  <a:cubicBezTo>
                    <a:pt x="98" y="979"/>
                    <a:pt x="236" y="1325"/>
                    <a:pt x="540" y="1325"/>
                  </a:cubicBezTo>
                  <a:cubicBezTo>
                    <a:pt x="623" y="1325"/>
                    <a:pt x="719" y="1299"/>
                    <a:pt x="829" y="1241"/>
                  </a:cubicBezTo>
                  <a:cubicBezTo>
                    <a:pt x="1339" y="957"/>
                    <a:pt x="1083" y="545"/>
                    <a:pt x="724" y="253"/>
                  </a:cubicBezTo>
                  <a:cubicBezTo>
                    <a:pt x="449" y="27"/>
                    <a:pt x="261" y="0"/>
                    <a:pt x="188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9"/>
            <p:cNvSpPr/>
            <p:nvPr/>
          </p:nvSpPr>
          <p:spPr>
            <a:xfrm>
              <a:off x="3661214" y="3108181"/>
              <a:ext cx="338863" cy="484187"/>
            </a:xfrm>
            <a:custGeom>
              <a:avLst/>
              <a:gdLst/>
              <a:ahLst/>
              <a:cxnLst/>
              <a:rect l="l" t="t" r="r" b="b"/>
              <a:pathLst>
                <a:path w="963" h="1376" extrusionOk="0">
                  <a:moveTo>
                    <a:pt x="127" y="1"/>
                  </a:moveTo>
                  <a:cubicBezTo>
                    <a:pt x="112" y="1"/>
                    <a:pt x="97" y="17"/>
                    <a:pt x="107" y="35"/>
                  </a:cubicBezTo>
                  <a:lnTo>
                    <a:pt x="180" y="168"/>
                  </a:lnTo>
                  <a:cubicBezTo>
                    <a:pt x="164" y="172"/>
                    <a:pt x="148" y="173"/>
                    <a:pt x="132" y="173"/>
                  </a:cubicBezTo>
                  <a:cubicBezTo>
                    <a:pt x="96" y="173"/>
                    <a:pt x="61" y="164"/>
                    <a:pt x="30" y="146"/>
                  </a:cubicBezTo>
                  <a:cubicBezTo>
                    <a:pt x="28" y="145"/>
                    <a:pt x="25" y="144"/>
                    <a:pt x="23" y="144"/>
                  </a:cubicBezTo>
                  <a:cubicBezTo>
                    <a:pt x="18" y="144"/>
                    <a:pt x="14" y="146"/>
                    <a:pt x="11" y="150"/>
                  </a:cubicBezTo>
                  <a:cubicBezTo>
                    <a:pt x="7" y="157"/>
                    <a:pt x="9" y="165"/>
                    <a:pt x="15" y="170"/>
                  </a:cubicBezTo>
                  <a:cubicBezTo>
                    <a:pt x="51" y="191"/>
                    <a:pt x="91" y="202"/>
                    <a:pt x="131" y="202"/>
                  </a:cubicBezTo>
                  <a:cubicBezTo>
                    <a:pt x="151" y="202"/>
                    <a:pt x="172" y="199"/>
                    <a:pt x="192" y="193"/>
                  </a:cubicBezTo>
                  <a:lnTo>
                    <a:pt x="355" y="490"/>
                  </a:lnTo>
                  <a:cubicBezTo>
                    <a:pt x="318" y="505"/>
                    <a:pt x="278" y="511"/>
                    <a:pt x="240" y="511"/>
                  </a:cubicBezTo>
                  <a:cubicBezTo>
                    <a:pt x="129" y="511"/>
                    <a:pt x="27" y="462"/>
                    <a:pt x="26" y="462"/>
                  </a:cubicBezTo>
                  <a:cubicBezTo>
                    <a:pt x="24" y="461"/>
                    <a:pt x="22" y="460"/>
                    <a:pt x="20" y="460"/>
                  </a:cubicBezTo>
                  <a:cubicBezTo>
                    <a:pt x="8" y="460"/>
                    <a:pt x="1" y="480"/>
                    <a:pt x="15" y="488"/>
                  </a:cubicBezTo>
                  <a:cubicBezTo>
                    <a:pt x="20" y="491"/>
                    <a:pt x="123" y="540"/>
                    <a:pt x="239" y="540"/>
                  </a:cubicBezTo>
                  <a:cubicBezTo>
                    <a:pt x="281" y="540"/>
                    <a:pt x="326" y="533"/>
                    <a:pt x="367" y="515"/>
                  </a:cubicBezTo>
                  <a:lnTo>
                    <a:pt x="547" y="840"/>
                  </a:lnTo>
                  <a:cubicBezTo>
                    <a:pt x="467" y="878"/>
                    <a:pt x="381" y="897"/>
                    <a:pt x="294" y="897"/>
                  </a:cubicBezTo>
                  <a:cubicBezTo>
                    <a:pt x="236" y="897"/>
                    <a:pt x="178" y="889"/>
                    <a:pt x="122" y="872"/>
                  </a:cubicBezTo>
                  <a:cubicBezTo>
                    <a:pt x="120" y="871"/>
                    <a:pt x="118" y="871"/>
                    <a:pt x="117" y="871"/>
                  </a:cubicBezTo>
                  <a:cubicBezTo>
                    <a:pt x="103" y="871"/>
                    <a:pt x="96" y="892"/>
                    <a:pt x="113" y="897"/>
                  </a:cubicBezTo>
                  <a:cubicBezTo>
                    <a:pt x="173" y="917"/>
                    <a:pt x="234" y="927"/>
                    <a:pt x="295" y="927"/>
                  </a:cubicBezTo>
                  <a:cubicBezTo>
                    <a:pt x="386" y="927"/>
                    <a:pt x="476" y="905"/>
                    <a:pt x="559" y="863"/>
                  </a:cubicBezTo>
                  <a:lnTo>
                    <a:pt x="707" y="1134"/>
                  </a:lnTo>
                  <a:cubicBezTo>
                    <a:pt x="728" y="1177"/>
                    <a:pt x="828" y="1376"/>
                    <a:pt x="919" y="1376"/>
                  </a:cubicBezTo>
                  <a:cubicBezTo>
                    <a:pt x="920" y="1376"/>
                    <a:pt x="921" y="1376"/>
                    <a:pt x="922" y="1375"/>
                  </a:cubicBezTo>
                  <a:cubicBezTo>
                    <a:pt x="926" y="1375"/>
                    <a:pt x="931" y="1375"/>
                    <a:pt x="933" y="1373"/>
                  </a:cubicBezTo>
                  <a:cubicBezTo>
                    <a:pt x="954" y="1361"/>
                    <a:pt x="946" y="1331"/>
                    <a:pt x="923" y="1331"/>
                  </a:cubicBezTo>
                  <a:cubicBezTo>
                    <a:pt x="922" y="1331"/>
                    <a:pt x="921" y="1331"/>
                    <a:pt x="920" y="1331"/>
                  </a:cubicBezTo>
                  <a:cubicBezTo>
                    <a:pt x="920" y="1331"/>
                    <a:pt x="919" y="1331"/>
                    <a:pt x="919" y="1331"/>
                  </a:cubicBezTo>
                  <a:cubicBezTo>
                    <a:pt x="874" y="1331"/>
                    <a:pt x="792" y="1202"/>
                    <a:pt x="749" y="1113"/>
                  </a:cubicBezTo>
                  <a:lnTo>
                    <a:pt x="715" y="1051"/>
                  </a:lnTo>
                  <a:cubicBezTo>
                    <a:pt x="912" y="915"/>
                    <a:pt x="956" y="641"/>
                    <a:pt x="959" y="629"/>
                  </a:cubicBezTo>
                  <a:cubicBezTo>
                    <a:pt x="963" y="620"/>
                    <a:pt x="956" y="611"/>
                    <a:pt x="948" y="609"/>
                  </a:cubicBezTo>
                  <a:cubicBezTo>
                    <a:pt x="939" y="609"/>
                    <a:pt x="933" y="614"/>
                    <a:pt x="931" y="622"/>
                  </a:cubicBezTo>
                  <a:cubicBezTo>
                    <a:pt x="931" y="624"/>
                    <a:pt x="886" y="893"/>
                    <a:pt x="700" y="1023"/>
                  </a:cubicBezTo>
                  <a:lnTo>
                    <a:pt x="468" y="597"/>
                  </a:lnTo>
                  <a:cubicBezTo>
                    <a:pt x="641" y="488"/>
                    <a:pt x="662" y="274"/>
                    <a:pt x="662" y="266"/>
                  </a:cubicBezTo>
                  <a:cubicBezTo>
                    <a:pt x="665" y="256"/>
                    <a:pt x="656" y="251"/>
                    <a:pt x="648" y="251"/>
                  </a:cubicBezTo>
                  <a:cubicBezTo>
                    <a:pt x="641" y="251"/>
                    <a:pt x="634" y="255"/>
                    <a:pt x="636" y="261"/>
                  </a:cubicBezTo>
                  <a:cubicBezTo>
                    <a:pt x="636" y="264"/>
                    <a:pt x="615" y="468"/>
                    <a:pt x="455" y="573"/>
                  </a:cubicBezTo>
                  <a:lnTo>
                    <a:pt x="303" y="298"/>
                  </a:lnTo>
                  <a:cubicBezTo>
                    <a:pt x="444" y="185"/>
                    <a:pt x="359" y="14"/>
                    <a:pt x="357" y="14"/>
                  </a:cubicBezTo>
                  <a:cubicBezTo>
                    <a:pt x="354" y="8"/>
                    <a:pt x="349" y="6"/>
                    <a:pt x="345" y="6"/>
                  </a:cubicBezTo>
                  <a:cubicBezTo>
                    <a:pt x="336" y="6"/>
                    <a:pt x="328" y="15"/>
                    <a:pt x="333" y="27"/>
                  </a:cubicBezTo>
                  <a:cubicBezTo>
                    <a:pt x="335" y="33"/>
                    <a:pt x="406" y="174"/>
                    <a:pt x="288" y="272"/>
                  </a:cubicBezTo>
                  <a:lnTo>
                    <a:pt x="148" y="14"/>
                  </a:lnTo>
                  <a:cubicBezTo>
                    <a:pt x="143" y="5"/>
                    <a:pt x="135" y="1"/>
                    <a:pt x="127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9"/>
            <p:cNvSpPr/>
            <p:nvPr/>
          </p:nvSpPr>
          <p:spPr>
            <a:xfrm>
              <a:off x="4237246" y="3323180"/>
              <a:ext cx="293822" cy="288542"/>
            </a:xfrm>
            <a:custGeom>
              <a:avLst/>
              <a:gdLst/>
              <a:ahLst/>
              <a:cxnLst/>
              <a:rect l="l" t="t" r="r" b="b"/>
              <a:pathLst>
                <a:path w="835" h="820" extrusionOk="0">
                  <a:moveTo>
                    <a:pt x="177" y="0"/>
                  </a:moveTo>
                  <a:lnTo>
                    <a:pt x="90" y="82"/>
                  </a:lnTo>
                  <a:lnTo>
                    <a:pt x="0" y="161"/>
                  </a:lnTo>
                  <a:cubicBezTo>
                    <a:pt x="0" y="161"/>
                    <a:pt x="239" y="771"/>
                    <a:pt x="337" y="807"/>
                  </a:cubicBezTo>
                  <a:cubicBezTo>
                    <a:pt x="344" y="816"/>
                    <a:pt x="353" y="819"/>
                    <a:pt x="366" y="819"/>
                  </a:cubicBezTo>
                  <a:cubicBezTo>
                    <a:pt x="442" y="819"/>
                    <a:pt x="615" y="677"/>
                    <a:pt x="615" y="677"/>
                  </a:cubicBezTo>
                  <a:cubicBezTo>
                    <a:pt x="615" y="677"/>
                    <a:pt x="835" y="470"/>
                    <a:pt x="779" y="417"/>
                  </a:cubicBezTo>
                  <a:cubicBezTo>
                    <a:pt x="756" y="312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FCD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9"/>
            <p:cNvSpPr/>
            <p:nvPr/>
          </p:nvSpPr>
          <p:spPr>
            <a:xfrm>
              <a:off x="4089807" y="3204948"/>
              <a:ext cx="396923" cy="356103"/>
            </a:xfrm>
            <a:custGeom>
              <a:avLst/>
              <a:gdLst/>
              <a:ahLst/>
              <a:cxnLst/>
              <a:rect l="l" t="t" r="r" b="b"/>
              <a:pathLst>
                <a:path w="1128" h="1012" extrusionOk="0">
                  <a:moveTo>
                    <a:pt x="691" y="1"/>
                  </a:moveTo>
                  <a:cubicBezTo>
                    <a:pt x="554" y="1"/>
                    <a:pt x="406" y="55"/>
                    <a:pt x="285" y="164"/>
                  </a:cubicBezTo>
                  <a:cubicBezTo>
                    <a:pt x="52" y="368"/>
                    <a:pt x="1" y="693"/>
                    <a:pt x="169" y="883"/>
                  </a:cubicBezTo>
                  <a:cubicBezTo>
                    <a:pt x="226" y="947"/>
                    <a:pt x="339" y="1012"/>
                    <a:pt x="389" y="1012"/>
                  </a:cubicBezTo>
                  <a:cubicBezTo>
                    <a:pt x="392" y="1012"/>
                    <a:pt x="395" y="1011"/>
                    <a:pt x="398" y="1011"/>
                  </a:cubicBezTo>
                  <a:cubicBezTo>
                    <a:pt x="441" y="1000"/>
                    <a:pt x="498" y="975"/>
                    <a:pt x="487" y="911"/>
                  </a:cubicBezTo>
                  <a:cubicBezTo>
                    <a:pt x="475" y="847"/>
                    <a:pt x="349" y="847"/>
                    <a:pt x="652" y="578"/>
                  </a:cubicBezTo>
                  <a:cubicBezTo>
                    <a:pt x="804" y="444"/>
                    <a:pt x="876" y="408"/>
                    <a:pt x="918" y="408"/>
                  </a:cubicBezTo>
                  <a:cubicBezTo>
                    <a:pt x="960" y="408"/>
                    <a:pt x="972" y="444"/>
                    <a:pt x="1004" y="454"/>
                  </a:cubicBezTo>
                  <a:cubicBezTo>
                    <a:pt x="1013" y="457"/>
                    <a:pt x="1021" y="458"/>
                    <a:pt x="1029" y="458"/>
                  </a:cubicBezTo>
                  <a:cubicBezTo>
                    <a:pt x="1075" y="458"/>
                    <a:pt x="1100" y="414"/>
                    <a:pt x="1113" y="377"/>
                  </a:cubicBezTo>
                  <a:cubicBezTo>
                    <a:pt x="1128" y="334"/>
                    <a:pt x="1074" y="204"/>
                    <a:pt x="1015" y="138"/>
                  </a:cubicBezTo>
                  <a:cubicBezTo>
                    <a:pt x="933" y="46"/>
                    <a:pt x="816" y="1"/>
                    <a:pt x="69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9"/>
            <p:cNvSpPr/>
            <p:nvPr/>
          </p:nvSpPr>
          <p:spPr>
            <a:xfrm>
              <a:off x="4164406" y="3324939"/>
              <a:ext cx="315639" cy="237519"/>
            </a:xfrm>
            <a:custGeom>
              <a:avLst/>
              <a:gdLst/>
              <a:ahLst/>
              <a:cxnLst/>
              <a:rect l="l" t="t" r="r" b="b"/>
              <a:pathLst>
                <a:path w="897" h="675" extrusionOk="0">
                  <a:moveTo>
                    <a:pt x="713" y="1"/>
                  </a:moveTo>
                  <a:cubicBezTo>
                    <a:pt x="633" y="1"/>
                    <a:pt x="523" y="40"/>
                    <a:pt x="378" y="168"/>
                  </a:cubicBezTo>
                  <a:cubicBezTo>
                    <a:pt x="0" y="503"/>
                    <a:pt x="252" y="674"/>
                    <a:pt x="252" y="674"/>
                  </a:cubicBezTo>
                  <a:lnTo>
                    <a:pt x="557" y="371"/>
                  </a:lnTo>
                  <a:lnTo>
                    <a:pt x="897" y="104"/>
                  </a:lnTo>
                  <a:cubicBezTo>
                    <a:pt x="897" y="104"/>
                    <a:pt x="844" y="1"/>
                    <a:pt x="71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9"/>
            <p:cNvSpPr/>
            <p:nvPr/>
          </p:nvSpPr>
          <p:spPr>
            <a:xfrm>
              <a:off x="4089807" y="3204948"/>
              <a:ext cx="441261" cy="405366"/>
            </a:xfrm>
            <a:custGeom>
              <a:avLst/>
              <a:gdLst/>
              <a:ahLst/>
              <a:cxnLst/>
              <a:rect l="l" t="t" r="r" b="b"/>
              <a:pathLst>
                <a:path w="1254" h="1152" extrusionOk="0">
                  <a:moveTo>
                    <a:pt x="691" y="1"/>
                  </a:moveTo>
                  <a:cubicBezTo>
                    <a:pt x="554" y="1"/>
                    <a:pt x="406" y="55"/>
                    <a:pt x="285" y="164"/>
                  </a:cubicBezTo>
                  <a:cubicBezTo>
                    <a:pt x="52" y="368"/>
                    <a:pt x="1" y="693"/>
                    <a:pt x="169" y="883"/>
                  </a:cubicBezTo>
                  <a:cubicBezTo>
                    <a:pt x="226" y="947"/>
                    <a:pt x="339" y="1012"/>
                    <a:pt x="389" y="1012"/>
                  </a:cubicBezTo>
                  <a:cubicBezTo>
                    <a:pt x="392" y="1012"/>
                    <a:pt x="395" y="1011"/>
                    <a:pt x="398" y="1011"/>
                  </a:cubicBezTo>
                  <a:cubicBezTo>
                    <a:pt x="441" y="1000"/>
                    <a:pt x="498" y="975"/>
                    <a:pt x="487" y="911"/>
                  </a:cubicBezTo>
                  <a:cubicBezTo>
                    <a:pt x="477" y="859"/>
                    <a:pt x="396" y="849"/>
                    <a:pt x="511" y="716"/>
                  </a:cubicBezTo>
                  <a:cubicBezTo>
                    <a:pt x="590" y="893"/>
                    <a:pt x="699" y="1120"/>
                    <a:pt x="756" y="1139"/>
                  </a:cubicBezTo>
                  <a:cubicBezTo>
                    <a:pt x="763" y="1147"/>
                    <a:pt x="772" y="1151"/>
                    <a:pt x="785" y="1151"/>
                  </a:cubicBezTo>
                  <a:cubicBezTo>
                    <a:pt x="861" y="1151"/>
                    <a:pt x="1034" y="1009"/>
                    <a:pt x="1034" y="1009"/>
                  </a:cubicBezTo>
                  <a:cubicBezTo>
                    <a:pt x="1034" y="1009"/>
                    <a:pt x="1254" y="802"/>
                    <a:pt x="1198" y="750"/>
                  </a:cubicBezTo>
                  <a:cubicBezTo>
                    <a:pt x="1183" y="689"/>
                    <a:pt x="974" y="554"/>
                    <a:pt x="808" y="456"/>
                  </a:cubicBezTo>
                  <a:cubicBezTo>
                    <a:pt x="860" y="420"/>
                    <a:pt x="894" y="408"/>
                    <a:pt x="918" y="408"/>
                  </a:cubicBezTo>
                  <a:cubicBezTo>
                    <a:pt x="959" y="408"/>
                    <a:pt x="971" y="445"/>
                    <a:pt x="1004" y="456"/>
                  </a:cubicBezTo>
                  <a:cubicBezTo>
                    <a:pt x="1012" y="458"/>
                    <a:pt x="1020" y="459"/>
                    <a:pt x="1027" y="459"/>
                  </a:cubicBezTo>
                  <a:cubicBezTo>
                    <a:pt x="1074" y="459"/>
                    <a:pt x="1100" y="416"/>
                    <a:pt x="1113" y="379"/>
                  </a:cubicBezTo>
                  <a:cubicBezTo>
                    <a:pt x="1128" y="334"/>
                    <a:pt x="1074" y="204"/>
                    <a:pt x="1015" y="138"/>
                  </a:cubicBezTo>
                  <a:cubicBezTo>
                    <a:pt x="933" y="46"/>
                    <a:pt x="816" y="1"/>
                    <a:pt x="691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9"/>
            <p:cNvSpPr/>
            <p:nvPr/>
          </p:nvSpPr>
          <p:spPr>
            <a:xfrm>
              <a:off x="4255896" y="3043083"/>
              <a:ext cx="236817" cy="294524"/>
            </a:xfrm>
            <a:custGeom>
              <a:avLst/>
              <a:gdLst/>
              <a:ahLst/>
              <a:cxnLst/>
              <a:rect l="l" t="t" r="r" b="b"/>
              <a:pathLst>
                <a:path w="673" h="837" extrusionOk="0">
                  <a:moveTo>
                    <a:pt x="449" y="0"/>
                  </a:moveTo>
                  <a:cubicBezTo>
                    <a:pt x="449" y="0"/>
                    <a:pt x="20" y="496"/>
                    <a:pt x="35" y="600"/>
                  </a:cubicBezTo>
                  <a:cubicBezTo>
                    <a:pt x="1" y="668"/>
                    <a:pt x="278" y="784"/>
                    <a:pt x="278" y="784"/>
                  </a:cubicBezTo>
                  <a:cubicBezTo>
                    <a:pt x="278" y="784"/>
                    <a:pt x="429" y="837"/>
                    <a:pt x="519" y="837"/>
                  </a:cubicBezTo>
                  <a:cubicBezTo>
                    <a:pt x="552" y="837"/>
                    <a:pt x="577" y="830"/>
                    <a:pt x="583" y="809"/>
                  </a:cubicBezTo>
                  <a:cubicBezTo>
                    <a:pt x="664" y="741"/>
                    <a:pt x="673" y="86"/>
                    <a:pt x="673" y="86"/>
                  </a:cubicBezTo>
                  <a:lnTo>
                    <a:pt x="562" y="43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CD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9"/>
            <p:cNvSpPr/>
            <p:nvPr/>
          </p:nvSpPr>
          <p:spPr>
            <a:xfrm>
              <a:off x="4239357" y="2931186"/>
              <a:ext cx="415573" cy="310710"/>
            </a:xfrm>
            <a:custGeom>
              <a:avLst/>
              <a:gdLst/>
              <a:ahLst/>
              <a:cxnLst/>
              <a:rect l="l" t="t" r="r" b="b"/>
              <a:pathLst>
                <a:path w="1181" h="883" extrusionOk="0">
                  <a:moveTo>
                    <a:pt x="492" y="1"/>
                  </a:moveTo>
                  <a:cubicBezTo>
                    <a:pt x="285" y="1"/>
                    <a:pt x="102" y="104"/>
                    <a:pt x="37" y="278"/>
                  </a:cubicBezTo>
                  <a:cubicBezTo>
                    <a:pt x="5" y="363"/>
                    <a:pt x="1" y="504"/>
                    <a:pt x="28" y="538"/>
                  </a:cubicBezTo>
                  <a:cubicBezTo>
                    <a:pt x="48" y="564"/>
                    <a:pt x="79" y="589"/>
                    <a:pt x="114" y="589"/>
                  </a:cubicBezTo>
                  <a:cubicBezTo>
                    <a:pt x="128" y="589"/>
                    <a:pt x="144" y="584"/>
                    <a:pt x="159" y="572"/>
                  </a:cubicBezTo>
                  <a:cubicBezTo>
                    <a:pt x="190" y="547"/>
                    <a:pt x="178" y="492"/>
                    <a:pt x="261" y="492"/>
                  </a:cubicBezTo>
                  <a:cubicBezTo>
                    <a:pt x="310" y="492"/>
                    <a:pt x="390" y="511"/>
                    <a:pt x="530" y="564"/>
                  </a:cubicBezTo>
                  <a:cubicBezTo>
                    <a:pt x="910" y="709"/>
                    <a:pt x="790" y="752"/>
                    <a:pt x="803" y="818"/>
                  </a:cubicBezTo>
                  <a:cubicBezTo>
                    <a:pt x="811" y="869"/>
                    <a:pt x="852" y="882"/>
                    <a:pt x="891" y="882"/>
                  </a:cubicBezTo>
                  <a:cubicBezTo>
                    <a:pt x="902" y="882"/>
                    <a:pt x="913" y="881"/>
                    <a:pt x="923" y="880"/>
                  </a:cubicBezTo>
                  <a:cubicBezTo>
                    <a:pt x="965" y="871"/>
                    <a:pt x="1057" y="764"/>
                    <a:pt x="1089" y="679"/>
                  </a:cubicBezTo>
                  <a:cubicBezTo>
                    <a:pt x="1181" y="440"/>
                    <a:pt x="1019" y="156"/>
                    <a:pt x="728" y="45"/>
                  </a:cubicBezTo>
                  <a:cubicBezTo>
                    <a:pt x="650" y="15"/>
                    <a:pt x="569" y="1"/>
                    <a:pt x="49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9"/>
            <p:cNvSpPr/>
            <p:nvPr/>
          </p:nvSpPr>
          <p:spPr>
            <a:xfrm>
              <a:off x="4259063" y="3078623"/>
              <a:ext cx="344845" cy="172069"/>
            </a:xfrm>
            <a:custGeom>
              <a:avLst/>
              <a:gdLst/>
              <a:ahLst/>
              <a:cxnLst/>
              <a:rect l="l" t="t" r="r" b="b"/>
              <a:pathLst>
                <a:path w="980" h="489" extrusionOk="0">
                  <a:moveTo>
                    <a:pt x="249" y="1"/>
                  </a:moveTo>
                  <a:cubicBezTo>
                    <a:pt x="22" y="1"/>
                    <a:pt x="0" y="183"/>
                    <a:pt x="0" y="183"/>
                  </a:cubicBezTo>
                  <a:lnTo>
                    <a:pt x="412" y="311"/>
                  </a:lnTo>
                  <a:lnTo>
                    <a:pt x="805" y="488"/>
                  </a:lnTo>
                  <a:cubicBezTo>
                    <a:pt x="805" y="488"/>
                    <a:pt x="980" y="239"/>
                    <a:pt x="508" y="57"/>
                  </a:cubicBezTo>
                  <a:cubicBezTo>
                    <a:pt x="401" y="17"/>
                    <a:pt x="316" y="1"/>
                    <a:pt x="24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9"/>
            <p:cNvSpPr/>
            <p:nvPr/>
          </p:nvSpPr>
          <p:spPr>
            <a:xfrm>
              <a:off x="4159832" y="3043083"/>
              <a:ext cx="236113" cy="294524"/>
            </a:xfrm>
            <a:custGeom>
              <a:avLst/>
              <a:gdLst/>
              <a:ahLst/>
              <a:cxnLst/>
              <a:rect l="l" t="t" r="r" b="b"/>
              <a:pathLst>
                <a:path w="671" h="837" extrusionOk="0">
                  <a:moveTo>
                    <a:pt x="449" y="0"/>
                  </a:moveTo>
                  <a:cubicBezTo>
                    <a:pt x="449" y="0"/>
                    <a:pt x="20" y="496"/>
                    <a:pt x="35" y="600"/>
                  </a:cubicBezTo>
                  <a:cubicBezTo>
                    <a:pt x="0" y="668"/>
                    <a:pt x="278" y="784"/>
                    <a:pt x="278" y="784"/>
                  </a:cubicBezTo>
                  <a:cubicBezTo>
                    <a:pt x="278" y="784"/>
                    <a:pt x="429" y="837"/>
                    <a:pt x="519" y="837"/>
                  </a:cubicBezTo>
                  <a:cubicBezTo>
                    <a:pt x="552" y="837"/>
                    <a:pt x="577" y="830"/>
                    <a:pt x="583" y="809"/>
                  </a:cubicBezTo>
                  <a:cubicBezTo>
                    <a:pt x="662" y="741"/>
                    <a:pt x="670" y="86"/>
                    <a:pt x="670" y="86"/>
                  </a:cubicBezTo>
                  <a:lnTo>
                    <a:pt x="560" y="43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CD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9"/>
            <p:cNvSpPr/>
            <p:nvPr/>
          </p:nvSpPr>
          <p:spPr>
            <a:xfrm>
              <a:off x="4143294" y="2931186"/>
              <a:ext cx="415573" cy="310710"/>
            </a:xfrm>
            <a:custGeom>
              <a:avLst/>
              <a:gdLst/>
              <a:ahLst/>
              <a:cxnLst/>
              <a:rect l="l" t="t" r="r" b="b"/>
              <a:pathLst>
                <a:path w="1181" h="883" extrusionOk="0">
                  <a:moveTo>
                    <a:pt x="491" y="1"/>
                  </a:moveTo>
                  <a:cubicBezTo>
                    <a:pt x="284" y="1"/>
                    <a:pt x="101" y="104"/>
                    <a:pt x="35" y="278"/>
                  </a:cubicBezTo>
                  <a:cubicBezTo>
                    <a:pt x="3" y="363"/>
                    <a:pt x="0" y="504"/>
                    <a:pt x="28" y="538"/>
                  </a:cubicBezTo>
                  <a:cubicBezTo>
                    <a:pt x="47" y="564"/>
                    <a:pt x="78" y="589"/>
                    <a:pt x="112" y="589"/>
                  </a:cubicBezTo>
                  <a:cubicBezTo>
                    <a:pt x="127" y="589"/>
                    <a:pt x="143" y="584"/>
                    <a:pt x="158" y="572"/>
                  </a:cubicBezTo>
                  <a:cubicBezTo>
                    <a:pt x="189" y="547"/>
                    <a:pt x="178" y="492"/>
                    <a:pt x="261" y="492"/>
                  </a:cubicBezTo>
                  <a:cubicBezTo>
                    <a:pt x="310" y="492"/>
                    <a:pt x="390" y="511"/>
                    <a:pt x="530" y="564"/>
                  </a:cubicBezTo>
                  <a:cubicBezTo>
                    <a:pt x="910" y="709"/>
                    <a:pt x="790" y="752"/>
                    <a:pt x="803" y="818"/>
                  </a:cubicBezTo>
                  <a:cubicBezTo>
                    <a:pt x="811" y="869"/>
                    <a:pt x="851" y="882"/>
                    <a:pt x="889" y="882"/>
                  </a:cubicBezTo>
                  <a:cubicBezTo>
                    <a:pt x="900" y="882"/>
                    <a:pt x="910" y="881"/>
                    <a:pt x="920" y="880"/>
                  </a:cubicBezTo>
                  <a:cubicBezTo>
                    <a:pt x="965" y="871"/>
                    <a:pt x="1057" y="764"/>
                    <a:pt x="1089" y="679"/>
                  </a:cubicBezTo>
                  <a:cubicBezTo>
                    <a:pt x="1181" y="440"/>
                    <a:pt x="1018" y="156"/>
                    <a:pt x="728" y="45"/>
                  </a:cubicBezTo>
                  <a:cubicBezTo>
                    <a:pt x="649" y="15"/>
                    <a:pt x="568" y="1"/>
                    <a:pt x="49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9"/>
            <p:cNvSpPr/>
            <p:nvPr/>
          </p:nvSpPr>
          <p:spPr>
            <a:xfrm>
              <a:off x="4163703" y="3078623"/>
              <a:ext cx="344141" cy="172069"/>
            </a:xfrm>
            <a:custGeom>
              <a:avLst/>
              <a:gdLst/>
              <a:ahLst/>
              <a:cxnLst/>
              <a:rect l="l" t="t" r="r" b="b"/>
              <a:pathLst>
                <a:path w="978" h="489" extrusionOk="0">
                  <a:moveTo>
                    <a:pt x="248" y="1"/>
                  </a:moveTo>
                  <a:cubicBezTo>
                    <a:pt x="20" y="1"/>
                    <a:pt x="0" y="183"/>
                    <a:pt x="0" y="183"/>
                  </a:cubicBezTo>
                  <a:lnTo>
                    <a:pt x="410" y="311"/>
                  </a:lnTo>
                  <a:lnTo>
                    <a:pt x="802" y="488"/>
                  </a:lnTo>
                  <a:cubicBezTo>
                    <a:pt x="802" y="488"/>
                    <a:pt x="977" y="239"/>
                    <a:pt x="506" y="57"/>
                  </a:cubicBezTo>
                  <a:cubicBezTo>
                    <a:pt x="399" y="17"/>
                    <a:pt x="314" y="1"/>
                    <a:pt x="248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9"/>
            <p:cNvSpPr/>
            <p:nvPr/>
          </p:nvSpPr>
          <p:spPr>
            <a:xfrm>
              <a:off x="4143294" y="2931186"/>
              <a:ext cx="415573" cy="406421"/>
            </a:xfrm>
            <a:custGeom>
              <a:avLst/>
              <a:gdLst/>
              <a:ahLst/>
              <a:cxnLst/>
              <a:rect l="l" t="t" r="r" b="b"/>
              <a:pathLst>
                <a:path w="1181" h="1155" extrusionOk="0">
                  <a:moveTo>
                    <a:pt x="491" y="1"/>
                  </a:moveTo>
                  <a:cubicBezTo>
                    <a:pt x="284" y="1"/>
                    <a:pt x="101" y="104"/>
                    <a:pt x="35" y="278"/>
                  </a:cubicBezTo>
                  <a:cubicBezTo>
                    <a:pt x="3" y="363"/>
                    <a:pt x="0" y="504"/>
                    <a:pt x="28" y="538"/>
                  </a:cubicBezTo>
                  <a:cubicBezTo>
                    <a:pt x="47" y="564"/>
                    <a:pt x="78" y="589"/>
                    <a:pt x="112" y="589"/>
                  </a:cubicBezTo>
                  <a:cubicBezTo>
                    <a:pt x="127" y="589"/>
                    <a:pt x="143" y="584"/>
                    <a:pt x="158" y="572"/>
                  </a:cubicBezTo>
                  <a:cubicBezTo>
                    <a:pt x="191" y="547"/>
                    <a:pt x="180" y="493"/>
                    <a:pt x="261" y="493"/>
                  </a:cubicBezTo>
                  <a:cubicBezTo>
                    <a:pt x="281" y="493"/>
                    <a:pt x="308" y="496"/>
                    <a:pt x="342" y="504"/>
                  </a:cubicBezTo>
                  <a:cubicBezTo>
                    <a:pt x="220" y="656"/>
                    <a:pt x="73" y="856"/>
                    <a:pt x="82" y="918"/>
                  </a:cubicBezTo>
                  <a:cubicBezTo>
                    <a:pt x="47" y="986"/>
                    <a:pt x="325" y="1102"/>
                    <a:pt x="325" y="1102"/>
                  </a:cubicBezTo>
                  <a:cubicBezTo>
                    <a:pt x="325" y="1102"/>
                    <a:pt x="476" y="1155"/>
                    <a:pt x="566" y="1155"/>
                  </a:cubicBezTo>
                  <a:cubicBezTo>
                    <a:pt x="599" y="1155"/>
                    <a:pt x="624" y="1148"/>
                    <a:pt x="630" y="1127"/>
                  </a:cubicBezTo>
                  <a:cubicBezTo>
                    <a:pt x="677" y="1087"/>
                    <a:pt x="700" y="839"/>
                    <a:pt x="709" y="645"/>
                  </a:cubicBezTo>
                  <a:cubicBezTo>
                    <a:pt x="865" y="728"/>
                    <a:pt x="792" y="767"/>
                    <a:pt x="801" y="818"/>
                  </a:cubicBezTo>
                  <a:cubicBezTo>
                    <a:pt x="811" y="869"/>
                    <a:pt x="852" y="882"/>
                    <a:pt x="891" y="882"/>
                  </a:cubicBezTo>
                  <a:cubicBezTo>
                    <a:pt x="901" y="882"/>
                    <a:pt x="911" y="881"/>
                    <a:pt x="920" y="880"/>
                  </a:cubicBezTo>
                  <a:cubicBezTo>
                    <a:pt x="965" y="871"/>
                    <a:pt x="1057" y="764"/>
                    <a:pt x="1089" y="679"/>
                  </a:cubicBezTo>
                  <a:cubicBezTo>
                    <a:pt x="1181" y="440"/>
                    <a:pt x="1018" y="156"/>
                    <a:pt x="728" y="45"/>
                  </a:cubicBezTo>
                  <a:cubicBezTo>
                    <a:pt x="649" y="15"/>
                    <a:pt x="568" y="1"/>
                    <a:pt x="491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9"/>
            <p:cNvSpPr/>
            <p:nvPr/>
          </p:nvSpPr>
          <p:spPr>
            <a:xfrm>
              <a:off x="3899087" y="3353090"/>
              <a:ext cx="237169" cy="294875"/>
            </a:xfrm>
            <a:custGeom>
              <a:avLst/>
              <a:gdLst/>
              <a:ahLst/>
              <a:cxnLst/>
              <a:rect l="l" t="t" r="r" b="b"/>
              <a:pathLst>
                <a:path w="674" h="838" extrusionOk="0">
                  <a:moveTo>
                    <a:pt x="449" y="1"/>
                  </a:moveTo>
                  <a:cubicBezTo>
                    <a:pt x="449" y="1"/>
                    <a:pt x="20" y="496"/>
                    <a:pt x="35" y="601"/>
                  </a:cubicBezTo>
                  <a:cubicBezTo>
                    <a:pt x="1" y="669"/>
                    <a:pt x="278" y="786"/>
                    <a:pt x="278" y="786"/>
                  </a:cubicBezTo>
                  <a:cubicBezTo>
                    <a:pt x="278" y="786"/>
                    <a:pt x="428" y="838"/>
                    <a:pt x="518" y="838"/>
                  </a:cubicBezTo>
                  <a:cubicBezTo>
                    <a:pt x="553" y="838"/>
                    <a:pt x="578" y="830"/>
                    <a:pt x="583" y="810"/>
                  </a:cubicBezTo>
                  <a:cubicBezTo>
                    <a:pt x="665" y="741"/>
                    <a:pt x="673" y="86"/>
                    <a:pt x="673" y="86"/>
                  </a:cubicBezTo>
                  <a:lnTo>
                    <a:pt x="562" y="44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CD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9"/>
            <p:cNvSpPr/>
            <p:nvPr/>
          </p:nvSpPr>
          <p:spPr>
            <a:xfrm>
              <a:off x="3882549" y="3241544"/>
              <a:ext cx="415925" cy="310358"/>
            </a:xfrm>
            <a:custGeom>
              <a:avLst/>
              <a:gdLst/>
              <a:ahLst/>
              <a:cxnLst/>
              <a:rect l="l" t="t" r="r" b="b"/>
              <a:pathLst>
                <a:path w="1182" h="882" extrusionOk="0">
                  <a:moveTo>
                    <a:pt x="493" y="0"/>
                  </a:moveTo>
                  <a:cubicBezTo>
                    <a:pt x="286" y="0"/>
                    <a:pt x="102" y="103"/>
                    <a:pt x="37" y="277"/>
                  </a:cubicBezTo>
                  <a:cubicBezTo>
                    <a:pt x="5" y="363"/>
                    <a:pt x="1" y="503"/>
                    <a:pt x="29" y="538"/>
                  </a:cubicBezTo>
                  <a:cubicBezTo>
                    <a:pt x="49" y="563"/>
                    <a:pt x="80" y="588"/>
                    <a:pt x="113" y="588"/>
                  </a:cubicBezTo>
                  <a:cubicBezTo>
                    <a:pt x="128" y="588"/>
                    <a:pt x="143" y="583"/>
                    <a:pt x="159" y="572"/>
                  </a:cubicBezTo>
                  <a:cubicBezTo>
                    <a:pt x="191" y="546"/>
                    <a:pt x="179" y="491"/>
                    <a:pt x="263" y="491"/>
                  </a:cubicBezTo>
                  <a:cubicBezTo>
                    <a:pt x="311" y="491"/>
                    <a:pt x="392" y="510"/>
                    <a:pt x="532" y="563"/>
                  </a:cubicBezTo>
                  <a:cubicBezTo>
                    <a:pt x="912" y="708"/>
                    <a:pt x="793" y="753"/>
                    <a:pt x="803" y="817"/>
                  </a:cubicBezTo>
                  <a:cubicBezTo>
                    <a:pt x="813" y="868"/>
                    <a:pt x="855" y="881"/>
                    <a:pt x="894" y="881"/>
                  </a:cubicBezTo>
                  <a:cubicBezTo>
                    <a:pt x="904" y="881"/>
                    <a:pt x="914" y="880"/>
                    <a:pt x="923" y="879"/>
                  </a:cubicBezTo>
                  <a:cubicBezTo>
                    <a:pt x="968" y="873"/>
                    <a:pt x="1059" y="764"/>
                    <a:pt x="1091" y="679"/>
                  </a:cubicBezTo>
                  <a:cubicBezTo>
                    <a:pt x="1181" y="439"/>
                    <a:pt x="1019" y="156"/>
                    <a:pt x="729" y="45"/>
                  </a:cubicBezTo>
                  <a:cubicBezTo>
                    <a:pt x="650" y="15"/>
                    <a:pt x="570" y="0"/>
                    <a:pt x="493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9"/>
            <p:cNvSpPr/>
            <p:nvPr/>
          </p:nvSpPr>
          <p:spPr>
            <a:xfrm>
              <a:off x="3902254" y="3388981"/>
              <a:ext cx="344845" cy="171717"/>
            </a:xfrm>
            <a:custGeom>
              <a:avLst/>
              <a:gdLst/>
              <a:ahLst/>
              <a:cxnLst/>
              <a:rect l="l" t="t" r="r" b="b"/>
              <a:pathLst>
                <a:path w="980" h="488" extrusionOk="0">
                  <a:moveTo>
                    <a:pt x="250" y="0"/>
                  </a:moveTo>
                  <a:cubicBezTo>
                    <a:pt x="22" y="0"/>
                    <a:pt x="0" y="183"/>
                    <a:pt x="0" y="183"/>
                  </a:cubicBezTo>
                  <a:lnTo>
                    <a:pt x="412" y="311"/>
                  </a:lnTo>
                  <a:lnTo>
                    <a:pt x="805" y="488"/>
                  </a:lnTo>
                  <a:cubicBezTo>
                    <a:pt x="805" y="488"/>
                    <a:pt x="980" y="238"/>
                    <a:pt x="508" y="57"/>
                  </a:cubicBezTo>
                  <a:cubicBezTo>
                    <a:pt x="401" y="16"/>
                    <a:pt x="317" y="0"/>
                    <a:pt x="25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9"/>
            <p:cNvSpPr/>
            <p:nvPr/>
          </p:nvSpPr>
          <p:spPr>
            <a:xfrm>
              <a:off x="4137312" y="3469562"/>
              <a:ext cx="236817" cy="294875"/>
            </a:xfrm>
            <a:custGeom>
              <a:avLst/>
              <a:gdLst/>
              <a:ahLst/>
              <a:cxnLst/>
              <a:rect l="l" t="t" r="r" b="b"/>
              <a:pathLst>
                <a:path w="673" h="838" extrusionOk="0">
                  <a:moveTo>
                    <a:pt x="451" y="1"/>
                  </a:moveTo>
                  <a:cubicBezTo>
                    <a:pt x="451" y="1"/>
                    <a:pt x="20" y="496"/>
                    <a:pt x="34" y="600"/>
                  </a:cubicBezTo>
                  <a:cubicBezTo>
                    <a:pt x="0" y="669"/>
                    <a:pt x="280" y="784"/>
                    <a:pt x="280" y="784"/>
                  </a:cubicBezTo>
                  <a:cubicBezTo>
                    <a:pt x="280" y="784"/>
                    <a:pt x="431" y="837"/>
                    <a:pt x="521" y="837"/>
                  </a:cubicBezTo>
                  <a:cubicBezTo>
                    <a:pt x="554" y="837"/>
                    <a:pt x="579" y="830"/>
                    <a:pt x="585" y="809"/>
                  </a:cubicBezTo>
                  <a:cubicBezTo>
                    <a:pt x="664" y="741"/>
                    <a:pt x="673" y="86"/>
                    <a:pt x="673" y="86"/>
                  </a:cubicBezTo>
                  <a:lnTo>
                    <a:pt x="562" y="43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FCD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9"/>
            <p:cNvSpPr/>
            <p:nvPr/>
          </p:nvSpPr>
          <p:spPr>
            <a:xfrm>
              <a:off x="4120773" y="3358016"/>
              <a:ext cx="416277" cy="310358"/>
            </a:xfrm>
            <a:custGeom>
              <a:avLst/>
              <a:gdLst/>
              <a:ahLst/>
              <a:cxnLst/>
              <a:rect l="l" t="t" r="r" b="b"/>
              <a:pathLst>
                <a:path w="1183" h="882" extrusionOk="0">
                  <a:moveTo>
                    <a:pt x="492" y="0"/>
                  </a:moveTo>
                  <a:cubicBezTo>
                    <a:pt x="286" y="0"/>
                    <a:pt x="104" y="103"/>
                    <a:pt x="37" y="277"/>
                  </a:cubicBezTo>
                  <a:cubicBezTo>
                    <a:pt x="5" y="362"/>
                    <a:pt x="0" y="503"/>
                    <a:pt x="30" y="537"/>
                  </a:cubicBezTo>
                  <a:cubicBezTo>
                    <a:pt x="50" y="563"/>
                    <a:pt x="79" y="588"/>
                    <a:pt x="113" y="588"/>
                  </a:cubicBezTo>
                  <a:cubicBezTo>
                    <a:pt x="127" y="588"/>
                    <a:pt x="143" y="583"/>
                    <a:pt x="158" y="572"/>
                  </a:cubicBezTo>
                  <a:cubicBezTo>
                    <a:pt x="191" y="546"/>
                    <a:pt x="180" y="491"/>
                    <a:pt x="263" y="491"/>
                  </a:cubicBezTo>
                  <a:cubicBezTo>
                    <a:pt x="312" y="491"/>
                    <a:pt x="392" y="510"/>
                    <a:pt x="532" y="563"/>
                  </a:cubicBezTo>
                  <a:cubicBezTo>
                    <a:pt x="914" y="708"/>
                    <a:pt x="792" y="753"/>
                    <a:pt x="805" y="817"/>
                  </a:cubicBezTo>
                  <a:cubicBezTo>
                    <a:pt x="815" y="868"/>
                    <a:pt x="856" y="881"/>
                    <a:pt x="895" y="881"/>
                  </a:cubicBezTo>
                  <a:cubicBezTo>
                    <a:pt x="905" y="881"/>
                    <a:pt x="915" y="880"/>
                    <a:pt x="924" y="879"/>
                  </a:cubicBezTo>
                  <a:cubicBezTo>
                    <a:pt x="967" y="870"/>
                    <a:pt x="1059" y="764"/>
                    <a:pt x="1091" y="678"/>
                  </a:cubicBezTo>
                  <a:cubicBezTo>
                    <a:pt x="1183" y="439"/>
                    <a:pt x="1021" y="155"/>
                    <a:pt x="728" y="44"/>
                  </a:cubicBezTo>
                  <a:cubicBezTo>
                    <a:pt x="649" y="14"/>
                    <a:pt x="569" y="0"/>
                    <a:pt x="49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9"/>
            <p:cNvSpPr/>
            <p:nvPr/>
          </p:nvSpPr>
          <p:spPr>
            <a:xfrm>
              <a:off x="4141182" y="3505454"/>
              <a:ext cx="344845" cy="171717"/>
            </a:xfrm>
            <a:custGeom>
              <a:avLst/>
              <a:gdLst/>
              <a:ahLst/>
              <a:cxnLst/>
              <a:rect l="l" t="t" r="r" b="b"/>
              <a:pathLst>
                <a:path w="980" h="488" extrusionOk="0">
                  <a:moveTo>
                    <a:pt x="248" y="0"/>
                  </a:moveTo>
                  <a:cubicBezTo>
                    <a:pt x="20" y="0"/>
                    <a:pt x="0" y="182"/>
                    <a:pt x="0" y="182"/>
                  </a:cubicBezTo>
                  <a:lnTo>
                    <a:pt x="410" y="311"/>
                  </a:lnTo>
                  <a:lnTo>
                    <a:pt x="802" y="488"/>
                  </a:lnTo>
                  <a:cubicBezTo>
                    <a:pt x="802" y="488"/>
                    <a:pt x="980" y="238"/>
                    <a:pt x="506" y="57"/>
                  </a:cubicBezTo>
                  <a:cubicBezTo>
                    <a:pt x="399" y="16"/>
                    <a:pt x="314" y="0"/>
                    <a:pt x="24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9"/>
            <p:cNvSpPr/>
            <p:nvPr/>
          </p:nvSpPr>
          <p:spPr>
            <a:xfrm>
              <a:off x="4282991" y="3390037"/>
              <a:ext cx="414869" cy="294524"/>
            </a:xfrm>
            <a:custGeom>
              <a:avLst/>
              <a:gdLst/>
              <a:ahLst/>
              <a:cxnLst/>
              <a:rect l="l" t="t" r="r" b="b"/>
              <a:pathLst>
                <a:path w="1179" h="837" extrusionOk="0">
                  <a:moveTo>
                    <a:pt x="517" y="0"/>
                  </a:moveTo>
                  <a:cubicBezTo>
                    <a:pt x="281" y="0"/>
                    <a:pt x="76" y="129"/>
                    <a:pt x="24" y="331"/>
                  </a:cubicBezTo>
                  <a:cubicBezTo>
                    <a:pt x="0" y="417"/>
                    <a:pt x="13" y="557"/>
                    <a:pt x="45" y="589"/>
                  </a:cubicBezTo>
                  <a:cubicBezTo>
                    <a:pt x="66" y="610"/>
                    <a:pt x="95" y="631"/>
                    <a:pt x="126" y="631"/>
                  </a:cubicBezTo>
                  <a:cubicBezTo>
                    <a:pt x="143" y="631"/>
                    <a:pt x="161" y="625"/>
                    <a:pt x="178" y="609"/>
                  </a:cubicBezTo>
                  <a:cubicBezTo>
                    <a:pt x="212" y="578"/>
                    <a:pt x="187" y="516"/>
                    <a:pt x="300" y="516"/>
                  </a:cubicBezTo>
                  <a:cubicBezTo>
                    <a:pt x="350" y="516"/>
                    <a:pt x="427" y="528"/>
                    <a:pt x="547" y="560"/>
                  </a:cubicBezTo>
                  <a:cubicBezTo>
                    <a:pt x="942" y="662"/>
                    <a:pt x="826" y="717"/>
                    <a:pt x="846" y="782"/>
                  </a:cubicBezTo>
                  <a:cubicBezTo>
                    <a:pt x="858" y="825"/>
                    <a:pt x="891" y="837"/>
                    <a:pt x="924" y="837"/>
                  </a:cubicBezTo>
                  <a:cubicBezTo>
                    <a:pt x="941" y="837"/>
                    <a:pt x="957" y="834"/>
                    <a:pt x="971" y="831"/>
                  </a:cubicBezTo>
                  <a:cubicBezTo>
                    <a:pt x="1016" y="818"/>
                    <a:pt x="1093" y="700"/>
                    <a:pt x="1117" y="613"/>
                  </a:cubicBezTo>
                  <a:cubicBezTo>
                    <a:pt x="1178" y="365"/>
                    <a:pt x="986" y="101"/>
                    <a:pt x="685" y="22"/>
                  </a:cubicBezTo>
                  <a:cubicBezTo>
                    <a:pt x="629" y="7"/>
                    <a:pt x="572" y="0"/>
                    <a:pt x="51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9"/>
            <p:cNvSpPr/>
            <p:nvPr/>
          </p:nvSpPr>
          <p:spPr>
            <a:xfrm>
              <a:off x="4310790" y="3544160"/>
              <a:ext cx="344845" cy="150253"/>
            </a:xfrm>
            <a:custGeom>
              <a:avLst/>
              <a:gdLst/>
              <a:ahLst/>
              <a:cxnLst/>
              <a:rect l="l" t="t" r="r" b="b"/>
              <a:pathLst>
                <a:path w="980" h="427" extrusionOk="0">
                  <a:moveTo>
                    <a:pt x="279" y="1"/>
                  </a:moveTo>
                  <a:cubicBezTo>
                    <a:pt x="2" y="1"/>
                    <a:pt x="0" y="211"/>
                    <a:pt x="0" y="211"/>
                  </a:cubicBezTo>
                  <a:lnTo>
                    <a:pt x="423" y="294"/>
                  </a:lnTo>
                  <a:lnTo>
                    <a:pt x="833" y="427"/>
                  </a:lnTo>
                  <a:cubicBezTo>
                    <a:pt x="833" y="427"/>
                    <a:pt x="980" y="158"/>
                    <a:pt x="491" y="32"/>
                  </a:cubicBezTo>
                  <a:cubicBezTo>
                    <a:pt x="407" y="10"/>
                    <a:pt x="337" y="1"/>
                    <a:pt x="279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9"/>
            <p:cNvSpPr/>
            <p:nvPr/>
          </p:nvSpPr>
          <p:spPr>
            <a:xfrm>
              <a:off x="4517345" y="3500527"/>
              <a:ext cx="312824" cy="238927"/>
            </a:xfrm>
            <a:custGeom>
              <a:avLst/>
              <a:gdLst/>
              <a:ahLst/>
              <a:cxnLst/>
              <a:rect l="l" t="t" r="r" b="b"/>
              <a:pathLst>
                <a:path w="889" h="679" extrusionOk="0">
                  <a:moveTo>
                    <a:pt x="103" y="0"/>
                  </a:moveTo>
                  <a:lnTo>
                    <a:pt x="51" y="107"/>
                  </a:lnTo>
                  <a:lnTo>
                    <a:pt x="0" y="214"/>
                  </a:lnTo>
                  <a:cubicBezTo>
                    <a:pt x="0" y="214"/>
                    <a:pt x="455" y="675"/>
                    <a:pt x="564" y="675"/>
                  </a:cubicBezTo>
                  <a:cubicBezTo>
                    <a:pt x="564" y="675"/>
                    <a:pt x="565" y="675"/>
                    <a:pt x="566" y="675"/>
                  </a:cubicBezTo>
                  <a:cubicBezTo>
                    <a:pt x="570" y="677"/>
                    <a:pt x="575" y="679"/>
                    <a:pt x="581" y="679"/>
                  </a:cubicBezTo>
                  <a:cubicBezTo>
                    <a:pt x="650" y="679"/>
                    <a:pt x="769" y="446"/>
                    <a:pt x="769" y="446"/>
                  </a:cubicBezTo>
                  <a:cubicBezTo>
                    <a:pt x="769" y="446"/>
                    <a:pt x="888" y="171"/>
                    <a:pt x="818" y="143"/>
                  </a:cubicBezTo>
                  <a:cubicBezTo>
                    <a:pt x="756" y="60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9"/>
            <p:cNvSpPr/>
            <p:nvPr/>
          </p:nvSpPr>
          <p:spPr>
            <a:xfrm>
              <a:off x="4381166" y="3365054"/>
              <a:ext cx="345900" cy="386364"/>
            </a:xfrm>
            <a:custGeom>
              <a:avLst/>
              <a:gdLst/>
              <a:ahLst/>
              <a:cxnLst/>
              <a:rect l="l" t="t" r="r" b="b"/>
              <a:pathLst>
                <a:path w="983" h="1098" extrusionOk="0">
                  <a:moveTo>
                    <a:pt x="625" y="0"/>
                  </a:moveTo>
                  <a:cubicBezTo>
                    <a:pt x="435" y="0"/>
                    <a:pt x="237" y="132"/>
                    <a:pt x="133" y="349"/>
                  </a:cubicBezTo>
                  <a:cubicBezTo>
                    <a:pt x="1" y="631"/>
                    <a:pt x="80" y="946"/>
                    <a:pt x="313" y="1057"/>
                  </a:cubicBezTo>
                  <a:cubicBezTo>
                    <a:pt x="365" y="1082"/>
                    <a:pt x="442" y="1097"/>
                    <a:pt x="500" y="1097"/>
                  </a:cubicBezTo>
                  <a:cubicBezTo>
                    <a:pt x="531" y="1097"/>
                    <a:pt x="557" y="1093"/>
                    <a:pt x="571" y="1083"/>
                  </a:cubicBezTo>
                  <a:cubicBezTo>
                    <a:pt x="607" y="1057"/>
                    <a:pt x="650" y="1010"/>
                    <a:pt x="613" y="957"/>
                  </a:cubicBezTo>
                  <a:cubicBezTo>
                    <a:pt x="577" y="904"/>
                    <a:pt x="462" y="953"/>
                    <a:pt x="635" y="586"/>
                  </a:cubicBezTo>
                  <a:cubicBezTo>
                    <a:pt x="742" y="361"/>
                    <a:pt x="796" y="320"/>
                    <a:pt x="837" y="320"/>
                  </a:cubicBezTo>
                  <a:cubicBezTo>
                    <a:pt x="862" y="320"/>
                    <a:pt x="882" y="334"/>
                    <a:pt x="905" y="334"/>
                  </a:cubicBezTo>
                  <a:cubicBezTo>
                    <a:pt x="907" y="334"/>
                    <a:pt x="908" y="334"/>
                    <a:pt x="910" y="334"/>
                  </a:cubicBezTo>
                  <a:cubicBezTo>
                    <a:pt x="974" y="328"/>
                    <a:pt x="983" y="266"/>
                    <a:pt x="981" y="221"/>
                  </a:cubicBezTo>
                  <a:cubicBezTo>
                    <a:pt x="976" y="174"/>
                    <a:pt x="876" y="76"/>
                    <a:pt x="793" y="37"/>
                  </a:cubicBezTo>
                  <a:cubicBezTo>
                    <a:pt x="739" y="12"/>
                    <a:pt x="683" y="0"/>
                    <a:pt x="62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9"/>
            <p:cNvSpPr/>
            <p:nvPr/>
          </p:nvSpPr>
          <p:spPr>
            <a:xfrm>
              <a:off x="4498343" y="3450560"/>
              <a:ext cx="235409" cy="288190"/>
            </a:xfrm>
            <a:custGeom>
              <a:avLst/>
              <a:gdLst/>
              <a:ahLst/>
              <a:cxnLst/>
              <a:rect l="l" t="t" r="r" b="b"/>
              <a:pathLst>
                <a:path w="669" h="819" extrusionOk="0">
                  <a:moveTo>
                    <a:pt x="545" y="1"/>
                  </a:moveTo>
                  <a:cubicBezTo>
                    <a:pt x="458" y="1"/>
                    <a:pt x="336" y="58"/>
                    <a:pt x="219" y="304"/>
                  </a:cubicBezTo>
                  <a:cubicBezTo>
                    <a:pt x="1" y="759"/>
                    <a:pt x="302" y="819"/>
                    <a:pt x="302" y="819"/>
                  </a:cubicBezTo>
                  <a:lnTo>
                    <a:pt x="462" y="420"/>
                  </a:lnTo>
                  <a:lnTo>
                    <a:pt x="669" y="42"/>
                  </a:lnTo>
                  <a:cubicBezTo>
                    <a:pt x="669" y="42"/>
                    <a:pt x="620" y="1"/>
                    <a:pt x="54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9"/>
            <p:cNvSpPr/>
            <p:nvPr/>
          </p:nvSpPr>
          <p:spPr>
            <a:xfrm>
              <a:off x="4341403" y="3259490"/>
              <a:ext cx="235409" cy="291357"/>
            </a:xfrm>
            <a:custGeom>
              <a:avLst/>
              <a:gdLst/>
              <a:ahLst/>
              <a:cxnLst/>
              <a:rect l="l" t="t" r="r" b="b"/>
              <a:pathLst>
                <a:path w="669" h="828" extrusionOk="0">
                  <a:moveTo>
                    <a:pt x="387" y="0"/>
                  </a:moveTo>
                  <a:cubicBezTo>
                    <a:pt x="387" y="0"/>
                    <a:pt x="3" y="531"/>
                    <a:pt x="29" y="634"/>
                  </a:cubicBezTo>
                  <a:cubicBezTo>
                    <a:pt x="1" y="706"/>
                    <a:pt x="287" y="796"/>
                    <a:pt x="287" y="796"/>
                  </a:cubicBezTo>
                  <a:cubicBezTo>
                    <a:pt x="287" y="796"/>
                    <a:pt x="415" y="828"/>
                    <a:pt x="506" y="828"/>
                  </a:cubicBezTo>
                  <a:cubicBezTo>
                    <a:pt x="553" y="828"/>
                    <a:pt x="590" y="819"/>
                    <a:pt x="594" y="794"/>
                  </a:cubicBezTo>
                  <a:cubicBezTo>
                    <a:pt x="669" y="719"/>
                    <a:pt x="618" y="64"/>
                    <a:pt x="618" y="64"/>
                  </a:cubicBezTo>
                  <a:lnTo>
                    <a:pt x="502" y="32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9"/>
            <p:cNvSpPr/>
            <p:nvPr/>
          </p:nvSpPr>
          <p:spPr>
            <a:xfrm>
              <a:off x="4306919" y="3147944"/>
              <a:ext cx="414869" cy="296987"/>
            </a:xfrm>
            <a:custGeom>
              <a:avLst/>
              <a:gdLst/>
              <a:ahLst/>
              <a:cxnLst/>
              <a:rect l="l" t="t" r="r" b="b"/>
              <a:pathLst>
                <a:path w="1179" h="844" extrusionOk="0">
                  <a:moveTo>
                    <a:pt x="509" y="1"/>
                  </a:moveTo>
                  <a:cubicBezTo>
                    <a:pt x="279" y="1"/>
                    <a:pt x="79" y="124"/>
                    <a:pt x="26" y="319"/>
                  </a:cubicBezTo>
                  <a:cubicBezTo>
                    <a:pt x="1" y="407"/>
                    <a:pt x="9" y="548"/>
                    <a:pt x="41" y="580"/>
                  </a:cubicBezTo>
                  <a:cubicBezTo>
                    <a:pt x="62" y="601"/>
                    <a:pt x="92" y="621"/>
                    <a:pt x="124" y="621"/>
                  </a:cubicBezTo>
                  <a:cubicBezTo>
                    <a:pt x="140" y="621"/>
                    <a:pt x="157" y="616"/>
                    <a:pt x="174" y="601"/>
                  </a:cubicBezTo>
                  <a:cubicBezTo>
                    <a:pt x="205" y="570"/>
                    <a:pt x="184" y="512"/>
                    <a:pt x="289" y="512"/>
                  </a:cubicBezTo>
                  <a:cubicBezTo>
                    <a:pt x="339" y="512"/>
                    <a:pt x="417" y="525"/>
                    <a:pt x="543" y="560"/>
                  </a:cubicBezTo>
                  <a:cubicBezTo>
                    <a:pt x="935" y="669"/>
                    <a:pt x="820" y="725"/>
                    <a:pt x="837" y="789"/>
                  </a:cubicBezTo>
                  <a:cubicBezTo>
                    <a:pt x="849" y="831"/>
                    <a:pt x="882" y="844"/>
                    <a:pt x="916" y="844"/>
                  </a:cubicBezTo>
                  <a:cubicBezTo>
                    <a:pt x="932" y="844"/>
                    <a:pt x="947" y="841"/>
                    <a:pt x="961" y="838"/>
                  </a:cubicBezTo>
                  <a:cubicBezTo>
                    <a:pt x="1004" y="827"/>
                    <a:pt x="1085" y="712"/>
                    <a:pt x="1110" y="624"/>
                  </a:cubicBezTo>
                  <a:cubicBezTo>
                    <a:pt x="1179" y="377"/>
                    <a:pt x="991" y="110"/>
                    <a:pt x="692" y="27"/>
                  </a:cubicBezTo>
                  <a:cubicBezTo>
                    <a:pt x="630" y="9"/>
                    <a:pt x="569" y="1"/>
                    <a:pt x="50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9"/>
            <p:cNvSpPr/>
            <p:nvPr/>
          </p:nvSpPr>
          <p:spPr>
            <a:xfrm>
              <a:off x="4332606" y="3300308"/>
              <a:ext cx="344845" cy="154475"/>
            </a:xfrm>
            <a:custGeom>
              <a:avLst/>
              <a:gdLst/>
              <a:ahLst/>
              <a:cxnLst/>
              <a:rect l="l" t="t" r="r" b="b"/>
              <a:pathLst>
                <a:path w="980" h="439" extrusionOk="0">
                  <a:moveTo>
                    <a:pt x="273" y="1"/>
                  </a:moveTo>
                  <a:cubicBezTo>
                    <a:pt x="6" y="1"/>
                    <a:pt x="0" y="206"/>
                    <a:pt x="0" y="206"/>
                  </a:cubicBezTo>
                  <a:lnTo>
                    <a:pt x="421" y="298"/>
                  </a:lnTo>
                  <a:lnTo>
                    <a:pt x="828" y="439"/>
                  </a:lnTo>
                  <a:cubicBezTo>
                    <a:pt x="828" y="439"/>
                    <a:pt x="980" y="172"/>
                    <a:pt x="493" y="36"/>
                  </a:cubicBezTo>
                  <a:cubicBezTo>
                    <a:pt x="405" y="11"/>
                    <a:pt x="333" y="1"/>
                    <a:pt x="27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9"/>
            <p:cNvSpPr/>
            <p:nvPr/>
          </p:nvSpPr>
          <p:spPr>
            <a:xfrm>
              <a:off x="4126755" y="3518473"/>
              <a:ext cx="314231" cy="246668"/>
            </a:xfrm>
            <a:custGeom>
              <a:avLst/>
              <a:gdLst/>
              <a:ahLst/>
              <a:cxnLst/>
              <a:rect l="l" t="t" r="r" b="b"/>
              <a:pathLst>
                <a:path w="893" h="701" extrusionOk="0">
                  <a:moveTo>
                    <a:pt x="111" y="0"/>
                  </a:moveTo>
                  <a:lnTo>
                    <a:pt x="56" y="107"/>
                  </a:lnTo>
                  <a:lnTo>
                    <a:pt x="0" y="214"/>
                  </a:lnTo>
                  <a:cubicBezTo>
                    <a:pt x="0" y="214"/>
                    <a:pt x="440" y="696"/>
                    <a:pt x="546" y="696"/>
                  </a:cubicBezTo>
                  <a:cubicBezTo>
                    <a:pt x="546" y="696"/>
                    <a:pt x="547" y="696"/>
                    <a:pt x="547" y="696"/>
                  </a:cubicBezTo>
                  <a:cubicBezTo>
                    <a:pt x="552" y="699"/>
                    <a:pt x="557" y="701"/>
                    <a:pt x="563" y="701"/>
                  </a:cubicBezTo>
                  <a:cubicBezTo>
                    <a:pt x="632" y="701"/>
                    <a:pt x="760" y="476"/>
                    <a:pt x="760" y="476"/>
                  </a:cubicBezTo>
                  <a:cubicBezTo>
                    <a:pt x="760" y="476"/>
                    <a:pt x="893" y="205"/>
                    <a:pt x="822" y="175"/>
                  </a:cubicBezTo>
                  <a:cubicBezTo>
                    <a:pt x="762" y="86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9"/>
            <p:cNvSpPr/>
            <p:nvPr/>
          </p:nvSpPr>
          <p:spPr>
            <a:xfrm>
              <a:off x="3990225" y="3384759"/>
              <a:ext cx="350827" cy="384605"/>
            </a:xfrm>
            <a:custGeom>
              <a:avLst/>
              <a:gdLst/>
              <a:ahLst/>
              <a:cxnLst/>
              <a:rect l="l" t="t" r="r" b="b"/>
              <a:pathLst>
                <a:path w="997" h="1093" extrusionOk="0">
                  <a:moveTo>
                    <a:pt x="634" y="0"/>
                  </a:moveTo>
                  <a:cubicBezTo>
                    <a:pt x="448" y="0"/>
                    <a:pt x="253" y="124"/>
                    <a:pt x="145" y="329"/>
                  </a:cubicBezTo>
                  <a:cubicBezTo>
                    <a:pt x="0" y="604"/>
                    <a:pt x="68" y="925"/>
                    <a:pt x="295" y="1044"/>
                  </a:cubicBezTo>
                  <a:cubicBezTo>
                    <a:pt x="353" y="1073"/>
                    <a:pt x="440" y="1092"/>
                    <a:pt x="499" y="1092"/>
                  </a:cubicBezTo>
                  <a:cubicBezTo>
                    <a:pt x="523" y="1092"/>
                    <a:pt x="542" y="1089"/>
                    <a:pt x="553" y="1082"/>
                  </a:cubicBezTo>
                  <a:cubicBezTo>
                    <a:pt x="591" y="1057"/>
                    <a:pt x="634" y="1012"/>
                    <a:pt x="602" y="957"/>
                  </a:cubicBezTo>
                  <a:cubicBezTo>
                    <a:pt x="568" y="901"/>
                    <a:pt x="448" y="946"/>
                    <a:pt x="636" y="587"/>
                  </a:cubicBezTo>
                  <a:cubicBezTo>
                    <a:pt x="750" y="371"/>
                    <a:pt x="806" y="329"/>
                    <a:pt x="847" y="329"/>
                  </a:cubicBezTo>
                  <a:cubicBezTo>
                    <a:pt x="874" y="329"/>
                    <a:pt x="894" y="346"/>
                    <a:pt x="919" y="346"/>
                  </a:cubicBezTo>
                  <a:cubicBezTo>
                    <a:pt x="920" y="346"/>
                    <a:pt x="921" y="346"/>
                    <a:pt x="922" y="346"/>
                  </a:cubicBezTo>
                  <a:cubicBezTo>
                    <a:pt x="988" y="342"/>
                    <a:pt x="997" y="280"/>
                    <a:pt x="997" y="235"/>
                  </a:cubicBezTo>
                  <a:cubicBezTo>
                    <a:pt x="995" y="190"/>
                    <a:pt x="899" y="88"/>
                    <a:pt x="817" y="45"/>
                  </a:cubicBezTo>
                  <a:cubicBezTo>
                    <a:pt x="760" y="15"/>
                    <a:pt x="697" y="0"/>
                    <a:pt x="63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9"/>
            <p:cNvSpPr/>
            <p:nvPr/>
          </p:nvSpPr>
          <p:spPr>
            <a:xfrm>
              <a:off x="4102827" y="3473784"/>
              <a:ext cx="245966" cy="284671"/>
            </a:xfrm>
            <a:custGeom>
              <a:avLst/>
              <a:gdLst/>
              <a:ahLst/>
              <a:cxnLst/>
              <a:rect l="l" t="t" r="r" b="b"/>
              <a:pathLst>
                <a:path w="699" h="809" extrusionOk="0">
                  <a:moveTo>
                    <a:pt x="567" y="0"/>
                  </a:moveTo>
                  <a:cubicBezTo>
                    <a:pt x="479" y="0"/>
                    <a:pt x="358" y="56"/>
                    <a:pt x="235" y="290"/>
                  </a:cubicBezTo>
                  <a:cubicBezTo>
                    <a:pt x="0" y="738"/>
                    <a:pt x="299" y="808"/>
                    <a:pt x="299" y="808"/>
                  </a:cubicBezTo>
                  <a:lnTo>
                    <a:pt x="476" y="415"/>
                  </a:lnTo>
                  <a:lnTo>
                    <a:pt x="698" y="46"/>
                  </a:lnTo>
                  <a:cubicBezTo>
                    <a:pt x="698" y="46"/>
                    <a:pt x="646" y="0"/>
                    <a:pt x="56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9"/>
            <p:cNvSpPr/>
            <p:nvPr/>
          </p:nvSpPr>
          <p:spPr>
            <a:xfrm>
              <a:off x="4049341" y="3082142"/>
              <a:ext cx="241391" cy="282912"/>
            </a:xfrm>
            <a:custGeom>
              <a:avLst/>
              <a:gdLst/>
              <a:ahLst/>
              <a:cxnLst/>
              <a:rect l="l" t="t" r="r" b="b"/>
              <a:pathLst>
                <a:path w="686" h="804" extrusionOk="0">
                  <a:moveTo>
                    <a:pt x="400" y="0"/>
                  </a:moveTo>
                  <a:lnTo>
                    <a:pt x="280" y="11"/>
                  </a:lnTo>
                  <a:lnTo>
                    <a:pt x="163" y="24"/>
                  </a:lnTo>
                  <a:cubicBezTo>
                    <a:pt x="163" y="24"/>
                    <a:pt x="1" y="660"/>
                    <a:pt x="60" y="745"/>
                  </a:cubicBezTo>
                  <a:cubicBezTo>
                    <a:pt x="60" y="795"/>
                    <a:pt x="185" y="803"/>
                    <a:pt x="274" y="803"/>
                  </a:cubicBezTo>
                  <a:cubicBezTo>
                    <a:pt x="323" y="803"/>
                    <a:pt x="361" y="801"/>
                    <a:pt x="361" y="801"/>
                  </a:cubicBezTo>
                  <a:cubicBezTo>
                    <a:pt x="361" y="801"/>
                    <a:pt x="660" y="760"/>
                    <a:pt x="645" y="685"/>
                  </a:cubicBezTo>
                  <a:cubicBezTo>
                    <a:pt x="686" y="589"/>
                    <a:pt x="400" y="0"/>
                    <a:pt x="40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9"/>
            <p:cNvSpPr/>
            <p:nvPr/>
          </p:nvSpPr>
          <p:spPr>
            <a:xfrm>
              <a:off x="3946591" y="2966725"/>
              <a:ext cx="406424" cy="272707"/>
            </a:xfrm>
            <a:custGeom>
              <a:avLst/>
              <a:gdLst/>
              <a:ahLst/>
              <a:cxnLst/>
              <a:rect l="l" t="t" r="r" b="b"/>
              <a:pathLst>
                <a:path w="1155" h="775" extrusionOk="0">
                  <a:moveTo>
                    <a:pt x="605" y="1"/>
                  </a:moveTo>
                  <a:cubicBezTo>
                    <a:pt x="583" y="1"/>
                    <a:pt x="560" y="2"/>
                    <a:pt x="538" y="4"/>
                  </a:cubicBezTo>
                  <a:cubicBezTo>
                    <a:pt x="229" y="36"/>
                    <a:pt x="0" y="269"/>
                    <a:pt x="26" y="523"/>
                  </a:cubicBezTo>
                  <a:cubicBezTo>
                    <a:pt x="34" y="612"/>
                    <a:pt x="94" y="740"/>
                    <a:pt x="135" y="759"/>
                  </a:cubicBezTo>
                  <a:cubicBezTo>
                    <a:pt x="153" y="768"/>
                    <a:pt x="175" y="775"/>
                    <a:pt x="196" y="775"/>
                  </a:cubicBezTo>
                  <a:cubicBezTo>
                    <a:pt x="223" y="775"/>
                    <a:pt x="249" y="764"/>
                    <a:pt x="265" y="732"/>
                  </a:cubicBezTo>
                  <a:cubicBezTo>
                    <a:pt x="293" y="672"/>
                    <a:pt x="190" y="597"/>
                    <a:pt x="596" y="557"/>
                  </a:cubicBezTo>
                  <a:cubicBezTo>
                    <a:pt x="665" y="550"/>
                    <a:pt x="720" y="547"/>
                    <a:pt x="764" y="547"/>
                  </a:cubicBezTo>
                  <a:cubicBezTo>
                    <a:pt x="973" y="547"/>
                    <a:pt x="919" y="617"/>
                    <a:pt x="952" y="661"/>
                  </a:cubicBezTo>
                  <a:cubicBezTo>
                    <a:pt x="970" y="684"/>
                    <a:pt x="990" y="693"/>
                    <a:pt x="1011" y="693"/>
                  </a:cubicBezTo>
                  <a:cubicBezTo>
                    <a:pt x="1038" y="693"/>
                    <a:pt x="1066" y="678"/>
                    <a:pt x="1087" y="663"/>
                  </a:cubicBezTo>
                  <a:cubicBezTo>
                    <a:pt x="1123" y="638"/>
                    <a:pt x="1155" y="499"/>
                    <a:pt x="1146" y="409"/>
                  </a:cubicBezTo>
                  <a:cubicBezTo>
                    <a:pt x="1123" y="174"/>
                    <a:pt x="886" y="1"/>
                    <a:pt x="60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9"/>
            <p:cNvSpPr/>
            <p:nvPr/>
          </p:nvSpPr>
          <p:spPr>
            <a:xfrm>
              <a:off x="3975797" y="3128238"/>
              <a:ext cx="351531" cy="121047"/>
            </a:xfrm>
            <a:custGeom>
              <a:avLst/>
              <a:gdLst/>
              <a:ahLst/>
              <a:cxnLst/>
              <a:rect l="l" t="t" r="r" b="b"/>
              <a:pathLst>
                <a:path w="999" h="344" extrusionOk="0">
                  <a:moveTo>
                    <a:pt x="610" y="0"/>
                  </a:moveTo>
                  <a:cubicBezTo>
                    <a:pt x="577" y="0"/>
                    <a:pt x="541" y="2"/>
                    <a:pt x="502" y="6"/>
                  </a:cubicBezTo>
                  <a:cubicBezTo>
                    <a:pt x="0" y="55"/>
                    <a:pt x="105" y="343"/>
                    <a:pt x="105" y="343"/>
                  </a:cubicBezTo>
                  <a:lnTo>
                    <a:pt x="530" y="275"/>
                  </a:lnTo>
                  <a:lnTo>
                    <a:pt x="961" y="258"/>
                  </a:lnTo>
                  <a:cubicBezTo>
                    <a:pt x="961" y="258"/>
                    <a:pt x="999" y="0"/>
                    <a:pt x="61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9"/>
            <p:cNvSpPr/>
            <p:nvPr/>
          </p:nvSpPr>
          <p:spPr>
            <a:xfrm>
              <a:off x="4657042" y="2485705"/>
              <a:ext cx="188609" cy="195293"/>
            </a:xfrm>
            <a:custGeom>
              <a:avLst/>
              <a:gdLst/>
              <a:ahLst/>
              <a:cxnLst/>
              <a:rect l="l" t="t" r="r" b="b"/>
              <a:pathLst>
                <a:path w="536" h="555" extrusionOk="0">
                  <a:moveTo>
                    <a:pt x="211" y="1"/>
                  </a:moveTo>
                  <a:lnTo>
                    <a:pt x="103" y="54"/>
                  </a:lnTo>
                  <a:cubicBezTo>
                    <a:pt x="66" y="73"/>
                    <a:pt x="0" y="432"/>
                    <a:pt x="17" y="468"/>
                  </a:cubicBezTo>
                  <a:cubicBezTo>
                    <a:pt x="30" y="500"/>
                    <a:pt x="308" y="554"/>
                    <a:pt x="401" y="554"/>
                  </a:cubicBezTo>
                  <a:cubicBezTo>
                    <a:pt x="413" y="554"/>
                    <a:pt x="422" y="553"/>
                    <a:pt x="427" y="551"/>
                  </a:cubicBezTo>
                  <a:cubicBezTo>
                    <a:pt x="468" y="545"/>
                    <a:pt x="506" y="526"/>
                    <a:pt x="536" y="498"/>
                  </a:cubicBezTo>
                  <a:lnTo>
                    <a:pt x="510" y="432"/>
                  </a:lnTo>
                  <a:lnTo>
                    <a:pt x="480" y="432"/>
                  </a:lnTo>
                  <a:cubicBezTo>
                    <a:pt x="510" y="319"/>
                    <a:pt x="534" y="163"/>
                    <a:pt x="512" y="140"/>
                  </a:cubicBezTo>
                  <a:cubicBezTo>
                    <a:pt x="493" y="116"/>
                    <a:pt x="314" y="76"/>
                    <a:pt x="199" y="58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9"/>
            <p:cNvSpPr/>
            <p:nvPr/>
          </p:nvSpPr>
          <p:spPr>
            <a:xfrm>
              <a:off x="4635929" y="2486409"/>
              <a:ext cx="95008" cy="167847"/>
            </a:xfrm>
            <a:custGeom>
              <a:avLst/>
              <a:gdLst/>
              <a:ahLst/>
              <a:cxnLst/>
              <a:rect l="l" t="t" r="r" b="b"/>
              <a:pathLst>
                <a:path w="270" h="477" extrusionOk="0">
                  <a:moveTo>
                    <a:pt x="269" y="1"/>
                  </a:moveTo>
                  <a:lnTo>
                    <a:pt x="124" y="42"/>
                  </a:lnTo>
                  <a:cubicBezTo>
                    <a:pt x="124" y="42"/>
                    <a:pt x="3" y="355"/>
                    <a:pt x="0" y="368"/>
                  </a:cubicBezTo>
                  <a:cubicBezTo>
                    <a:pt x="5" y="404"/>
                    <a:pt x="11" y="441"/>
                    <a:pt x="22" y="477"/>
                  </a:cubicBezTo>
                  <a:lnTo>
                    <a:pt x="77" y="466"/>
                  </a:lnTo>
                  <a:lnTo>
                    <a:pt x="186" y="413"/>
                  </a:lnTo>
                  <a:lnTo>
                    <a:pt x="235" y="25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9"/>
            <p:cNvSpPr/>
            <p:nvPr/>
          </p:nvSpPr>
          <p:spPr>
            <a:xfrm>
              <a:off x="4696101" y="2485705"/>
              <a:ext cx="191072" cy="176292"/>
            </a:xfrm>
            <a:custGeom>
              <a:avLst/>
              <a:gdLst/>
              <a:ahLst/>
              <a:cxnLst/>
              <a:rect l="l" t="t" r="r" b="b"/>
              <a:pathLst>
                <a:path w="543" h="501" extrusionOk="0">
                  <a:moveTo>
                    <a:pt x="118" y="1"/>
                  </a:moveTo>
                  <a:cubicBezTo>
                    <a:pt x="109" y="1"/>
                    <a:pt x="102" y="1"/>
                    <a:pt x="98" y="3"/>
                  </a:cubicBezTo>
                  <a:cubicBezTo>
                    <a:pt x="64" y="20"/>
                    <a:pt x="0" y="376"/>
                    <a:pt x="15" y="415"/>
                  </a:cubicBezTo>
                  <a:cubicBezTo>
                    <a:pt x="28" y="447"/>
                    <a:pt x="306" y="501"/>
                    <a:pt x="399" y="501"/>
                  </a:cubicBezTo>
                  <a:cubicBezTo>
                    <a:pt x="411" y="501"/>
                    <a:pt x="420" y="500"/>
                    <a:pt x="425" y="498"/>
                  </a:cubicBezTo>
                  <a:cubicBezTo>
                    <a:pt x="468" y="483"/>
                    <a:pt x="542" y="123"/>
                    <a:pt x="510" y="88"/>
                  </a:cubicBezTo>
                  <a:cubicBezTo>
                    <a:pt x="481" y="56"/>
                    <a:pt x="201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9"/>
            <p:cNvSpPr/>
            <p:nvPr/>
          </p:nvSpPr>
          <p:spPr>
            <a:xfrm>
              <a:off x="4657042" y="2485705"/>
              <a:ext cx="230131" cy="195293"/>
            </a:xfrm>
            <a:custGeom>
              <a:avLst/>
              <a:gdLst/>
              <a:ahLst/>
              <a:cxnLst/>
              <a:rect l="l" t="t" r="r" b="b"/>
              <a:pathLst>
                <a:path w="654" h="555" extrusionOk="0">
                  <a:moveTo>
                    <a:pt x="229" y="1"/>
                  </a:moveTo>
                  <a:cubicBezTo>
                    <a:pt x="220" y="1"/>
                    <a:pt x="213" y="1"/>
                    <a:pt x="209" y="3"/>
                  </a:cubicBezTo>
                  <a:lnTo>
                    <a:pt x="100" y="56"/>
                  </a:lnTo>
                  <a:cubicBezTo>
                    <a:pt x="66" y="73"/>
                    <a:pt x="0" y="432"/>
                    <a:pt x="17" y="468"/>
                  </a:cubicBezTo>
                  <a:cubicBezTo>
                    <a:pt x="30" y="500"/>
                    <a:pt x="308" y="554"/>
                    <a:pt x="401" y="554"/>
                  </a:cubicBezTo>
                  <a:cubicBezTo>
                    <a:pt x="413" y="554"/>
                    <a:pt x="422" y="553"/>
                    <a:pt x="427" y="551"/>
                  </a:cubicBezTo>
                  <a:cubicBezTo>
                    <a:pt x="468" y="545"/>
                    <a:pt x="506" y="526"/>
                    <a:pt x="536" y="498"/>
                  </a:cubicBezTo>
                  <a:cubicBezTo>
                    <a:pt x="579" y="481"/>
                    <a:pt x="653" y="123"/>
                    <a:pt x="621" y="88"/>
                  </a:cubicBezTo>
                  <a:cubicBezTo>
                    <a:pt x="592" y="56"/>
                    <a:pt x="312" y="1"/>
                    <a:pt x="229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9"/>
            <p:cNvSpPr/>
            <p:nvPr/>
          </p:nvSpPr>
          <p:spPr>
            <a:xfrm>
              <a:off x="4657746" y="2799582"/>
              <a:ext cx="212889" cy="214647"/>
            </a:xfrm>
            <a:custGeom>
              <a:avLst/>
              <a:gdLst/>
              <a:ahLst/>
              <a:cxnLst/>
              <a:rect l="l" t="t" r="r" b="b"/>
              <a:pathLst>
                <a:path w="605" h="610" extrusionOk="0">
                  <a:moveTo>
                    <a:pt x="218" y="1"/>
                  </a:moveTo>
                  <a:cubicBezTo>
                    <a:pt x="203" y="1"/>
                    <a:pt x="189" y="2"/>
                    <a:pt x="175" y="5"/>
                  </a:cubicBezTo>
                  <a:lnTo>
                    <a:pt x="163" y="74"/>
                  </a:lnTo>
                  <a:lnTo>
                    <a:pt x="190" y="88"/>
                  </a:lnTo>
                  <a:cubicBezTo>
                    <a:pt x="105" y="170"/>
                    <a:pt x="0" y="289"/>
                    <a:pt x="7" y="319"/>
                  </a:cubicBezTo>
                  <a:cubicBezTo>
                    <a:pt x="11" y="349"/>
                    <a:pt x="139" y="479"/>
                    <a:pt x="229" y="554"/>
                  </a:cubicBezTo>
                  <a:lnTo>
                    <a:pt x="188" y="596"/>
                  </a:lnTo>
                  <a:lnTo>
                    <a:pt x="310" y="609"/>
                  </a:lnTo>
                  <a:cubicBezTo>
                    <a:pt x="310" y="609"/>
                    <a:pt x="311" y="609"/>
                    <a:pt x="311" y="609"/>
                  </a:cubicBezTo>
                  <a:cubicBezTo>
                    <a:pt x="352" y="609"/>
                    <a:pt x="592" y="346"/>
                    <a:pt x="598" y="306"/>
                  </a:cubicBezTo>
                  <a:cubicBezTo>
                    <a:pt x="604" y="268"/>
                    <a:pt x="342" y="27"/>
                    <a:pt x="297" y="16"/>
                  </a:cubicBezTo>
                  <a:cubicBezTo>
                    <a:pt x="272" y="6"/>
                    <a:pt x="245" y="1"/>
                    <a:pt x="21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9"/>
            <p:cNvSpPr/>
            <p:nvPr/>
          </p:nvSpPr>
          <p:spPr>
            <a:xfrm>
              <a:off x="4723900" y="2902683"/>
              <a:ext cx="163273" cy="122806"/>
            </a:xfrm>
            <a:custGeom>
              <a:avLst/>
              <a:gdLst/>
              <a:ahLst/>
              <a:cxnLst/>
              <a:rect l="l" t="t" r="r" b="b"/>
              <a:pathLst>
                <a:path w="464" h="349" extrusionOk="0">
                  <a:moveTo>
                    <a:pt x="290" y="0"/>
                  </a:moveTo>
                  <a:lnTo>
                    <a:pt x="162" y="109"/>
                  </a:lnTo>
                  <a:lnTo>
                    <a:pt x="0" y="303"/>
                  </a:lnTo>
                  <a:lnTo>
                    <a:pt x="145" y="348"/>
                  </a:lnTo>
                  <a:cubicBezTo>
                    <a:pt x="145" y="348"/>
                    <a:pt x="414" y="148"/>
                    <a:pt x="423" y="139"/>
                  </a:cubicBezTo>
                  <a:cubicBezTo>
                    <a:pt x="440" y="105"/>
                    <a:pt x="453" y="71"/>
                    <a:pt x="463" y="34"/>
                  </a:cubicBezTo>
                  <a:lnTo>
                    <a:pt x="410" y="13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9"/>
            <p:cNvSpPr/>
            <p:nvPr/>
          </p:nvSpPr>
          <p:spPr>
            <a:xfrm>
              <a:off x="4614112" y="2800990"/>
              <a:ext cx="214296" cy="208665"/>
            </a:xfrm>
            <a:custGeom>
              <a:avLst/>
              <a:gdLst/>
              <a:ahLst/>
              <a:cxnLst/>
              <a:rect l="l" t="t" r="r" b="b"/>
              <a:pathLst>
                <a:path w="609" h="593" extrusionOk="0">
                  <a:moveTo>
                    <a:pt x="296" y="1"/>
                  </a:moveTo>
                  <a:cubicBezTo>
                    <a:pt x="245" y="1"/>
                    <a:pt x="1" y="256"/>
                    <a:pt x="9" y="302"/>
                  </a:cubicBezTo>
                  <a:cubicBezTo>
                    <a:pt x="18" y="349"/>
                    <a:pt x="274" y="588"/>
                    <a:pt x="312" y="592"/>
                  </a:cubicBezTo>
                  <a:cubicBezTo>
                    <a:pt x="313" y="592"/>
                    <a:pt x="313" y="592"/>
                    <a:pt x="314" y="592"/>
                  </a:cubicBezTo>
                  <a:cubicBezTo>
                    <a:pt x="356" y="592"/>
                    <a:pt x="596" y="329"/>
                    <a:pt x="602" y="289"/>
                  </a:cubicBezTo>
                  <a:cubicBezTo>
                    <a:pt x="609" y="251"/>
                    <a:pt x="344" y="10"/>
                    <a:pt x="299" y="1"/>
                  </a:cubicBezTo>
                  <a:cubicBezTo>
                    <a:pt x="298" y="1"/>
                    <a:pt x="297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9"/>
            <p:cNvSpPr/>
            <p:nvPr/>
          </p:nvSpPr>
          <p:spPr>
            <a:xfrm>
              <a:off x="4614112" y="2799582"/>
              <a:ext cx="256522" cy="214647"/>
            </a:xfrm>
            <a:custGeom>
              <a:avLst/>
              <a:gdLst/>
              <a:ahLst/>
              <a:cxnLst/>
              <a:rect l="l" t="t" r="r" b="b"/>
              <a:pathLst>
                <a:path w="729" h="610" extrusionOk="0">
                  <a:moveTo>
                    <a:pt x="342" y="1"/>
                  </a:moveTo>
                  <a:cubicBezTo>
                    <a:pt x="327" y="1"/>
                    <a:pt x="313" y="2"/>
                    <a:pt x="299" y="5"/>
                  </a:cubicBezTo>
                  <a:cubicBezTo>
                    <a:pt x="298" y="5"/>
                    <a:pt x="297" y="5"/>
                    <a:pt x="296" y="5"/>
                  </a:cubicBezTo>
                  <a:cubicBezTo>
                    <a:pt x="245" y="5"/>
                    <a:pt x="1" y="260"/>
                    <a:pt x="9" y="306"/>
                  </a:cubicBezTo>
                  <a:cubicBezTo>
                    <a:pt x="18" y="353"/>
                    <a:pt x="274" y="592"/>
                    <a:pt x="312" y="596"/>
                  </a:cubicBezTo>
                  <a:lnTo>
                    <a:pt x="432" y="609"/>
                  </a:lnTo>
                  <a:cubicBezTo>
                    <a:pt x="432" y="609"/>
                    <a:pt x="433" y="609"/>
                    <a:pt x="433" y="609"/>
                  </a:cubicBezTo>
                  <a:cubicBezTo>
                    <a:pt x="476" y="609"/>
                    <a:pt x="716" y="346"/>
                    <a:pt x="722" y="306"/>
                  </a:cubicBezTo>
                  <a:cubicBezTo>
                    <a:pt x="728" y="268"/>
                    <a:pt x="466" y="27"/>
                    <a:pt x="421" y="16"/>
                  </a:cubicBezTo>
                  <a:cubicBezTo>
                    <a:pt x="396" y="6"/>
                    <a:pt x="369" y="1"/>
                    <a:pt x="342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9"/>
            <p:cNvSpPr/>
            <p:nvPr/>
          </p:nvSpPr>
          <p:spPr>
            <a:xfrm>
              <a:off x="4392426" y="2559600"/>
              <a:ext cx="192832" cy="181922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333" y="1"/>
                  </a:moveTo>
                  <a:cubicBezTo>
                    <a:pt x="230" y="1"/>
                    <a:pt x="118" y="10"/>
                    <a:pt x="97" y="23"/>
                  </a:cubicBezTo>
                  <a:cubicBezTo>
                    <a:pt x="59" y="38"/>
                    <a:pt x="24" y="64"/>
                    <a:pt x="1" y="98"/>
                  </a:cubicBezTo>
                  <a:lnTo>
                    <a:pt x="42" y="156"/>
                  </a:lnTo>
                  <a:lnTo>
                    <a:pt x="69" y="149"/>
                  </a:lnTo>
                  <a:lnTo>
                    <a:pt x="69" y="149"/>
                  </a:lnTo>
                  <a:cubicBezTo>
                    <a:pt x="63" y="267"/>
                    <a:pt x="71" y="425"/>
                    <a:pt x="97" y="442"/>
                  </a:cubicBezTo>
                  <a:cubicBezTo>
                    <a:pt x="115" y="456"/>
                    <a:pt x="214" y="462"/>
                    <a:pt x="310" y="462"/>
                  </a:cubicBezTo>
                  <a:cubicBezTo>
                    <a:pt x="348" y="462"/>
                    <a:pt x="387" y="461"/>
                    <a:pt x="419" y="459"/>
                  </a:cubicBezTo>
                  <a:lnTo>
                    <a:pt x="419" y="516"/>
                  </a:lnTo>
                  <a:lnTo>
                    <a:pt x="515" y="442"/>
                  </a:lnTo>
                  <a:cubicBezTo>
                    <a:pt x="547" y="420"/>
                    <a:pt x="539" y="55"/>
                    <a:pt x="515" y="23"/>
                  </a:cubicBezTo>
                  <a:cubicBezTo>
                    <a:pt x="505" y="8"/>
                    <a:pt x="423" y="1"/>
                    <a:pt x="33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9"/>
            <p:cNvSpPr/>
            <p:nvPr/>
          </p:nvSpPr>
          <p:spPr>
            <a:xfrm>
              <a:off x="4533883" y="2559600"/>
              <a:ext cx="73895" cy="181922"/>
            </a:xfrm>
            <a:custGeom>
              <a:avLst/>
              <a:gdLst/>
              <a:ahLst/>
              <a:cxnLst/>
              <a:rect l="l" t="t" r="r" b="b"/>
              <a:pathLst>
                <a:path w="210" h="517" extrusionOk="0">
                  <a:moveTo>
                    <a:pt x="167" y="0"/>
                  </a:moveTo>
                  <a:lnTo>
                    <a:pt x="113" y="23"/>
                  </a:lnTo>
                  <a:lnTo>
                    <a:pt x="17" y="98"/>
                  </a:lnTo>
                  <a:lnTo>
                    <a:pt x="0" y="265"/>
                  </a:lnTo>
                  <a:lnTo>
                    <a:pt x="17" y="516"/>
                  </a:lnTo>
                  <a:lnTo>
                    <a:pt x="154" y="448"/>
                  </a:lnTo>
                  <a:cubicBezTo>
                    <a:pt x="154" y="448"/>
                    <a:pt x="209" y="117"/>
                    <a:pt x="209" y="105"/>
                  </a:cubicBezTo>
                  <a:cubicBezTo>
                    <a:pt x="197" y="68"/>
                    <a:pt x="184" y="34"/>
                    <a:pt x="1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9"/>
            <p:cNvSpPr/>
            <p:nvPr/>
          </p:nvSpPr>
          <p:spPr>
            <a:xfrm>
              <a:off x="4379055" y="2585991"/>
              <a:ext cx="172422" cy="162217"/>
            </a:xfrm>
            <a:custGeom>
              <a:avLst/>
              <a:gdLst/>
              <a:ahLst/>
              <a:cxnLst/>
              <a:rect l="l" t="t" r="r" b="b"/>
              <a:pathLst>
                <a:path w="490" h="461" extrusionOk="0">
                  <a:moveTo>
                    <a:pt x="275" y="1"/>
                  </a:moveTo>
                  <a:cubicBezTo>
                    <a:pt x="172" y="1"/>
                    <a:pt x="60" y="9"/>
                    <a:pt x="39" y="23"/>
                  </a:cubicBezTo>
                  <a:cubicBezTo>
                    <a:pt x="1" y="47"/>
                    <a:pt x="1" y="414"/>
                    <a:pt x="39" y="441"/>
                  </a:cubicBezTo>
                  <a:cubicBezTo>
                    <a:pt x="57" y="455"/>
                    <a:pt x="147" y="461"/>
                    <a:pt x="239" y="461"/>
                  </a:cubicBezTo>
                  <a:cubicBezTo>
                    <a:pt x="339" y="461"/>
                    <a:pt x="442" y="454"/>
                    <a:pt x="457" y="441"/>
                  </a:cubicBezTo>
                  <a:cubicBezTo>
                    <a:pt x="489" y="420"/>
                    <a:pt x="481" y="55"/>
                    <a:pt x="457" y="23"/>
                  </a:cubicBezTo>
                  <a:cubicBezTo>
                    <a:pt x="447" y="7"/>
                    <a:pt x="36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9"/>
            <p:cNvSpPr/>
            <p:nvPr/>
          </p:nvSpPr>
          <p:spPr>
            <a:xfrm>
              <a:off x="4379055" y="2559600"/>
              <a:ext cx="206203" cy="188608"/>
            </a:xfrm>
            <a:custGeom>
              <a:avLst/>
              <a:gdLst/>
              <a:ahLst/>
              <a:cxnLst/>
              <a:rect l="l" t="t" r="r" b="b"/>
              <a:pathLst>
                <a:path w="586" h="536" extrusionOk="0">
                  <a:moveTo>
                    <a:pt x="371" y="1"/>
                  </a:moveTo>
                  <a:cubicBezTo>
                    <a:pt x="268" y="1"/>
                    <a:pt x="156" y="10"/>
                    <a:pt x="135" y="23"/>
                  </a:cubicBezTo>
                  <a:cubicBezTo>
                    <a:pt x="97" y="38"/>
                    <a:pt x="62" y="64"/>
                    <a:pt x="39" y="98"/>
                  </a:cubicBezTo>
                  <a:cubicBezTo>
                    <a:pt x="1" y="122"/>
                    <a:pt x="1" y="489"/>
                    <a:pt x="39" y="516"/>
                  </a:cubicBezTo>
                  <a:cubicBezTo>
                    <a:pt x="57" y="530"/>
                    <a:pt x="147" y="536"/>
                    <a:pt x="240" y="536"/>
                  </a:cubicBezTo>
                  <a:cubicBezTo>
                    <a:pt x="340" y="536"/>
                    <a:pt x="443" y="529"/>
                    <a:pt x="459" y="516"/>
                  </a:cubicBezTo>
                  <a:lnTo>
                    <a:pt x="555" y="442"/>
                  </a:lnTo>
                  <a:cubicBezTo>
                    <a:pt x="585" y="420"/>
                    <a:pt x="577" y="55"/>
                    <a:pt x="555" y="23"/>
                  </a:cubicBezTo>
                  <a:cubicBezTo>
                    <a:pt x="545" y="8"/>
                    <a:pt x="461" y="1"/>
                    <a:pt x="371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9"/>
            <p:cNvSpPr/>
            <p:nvPr/>
          </p:nvSpPr>
          <p:spPr>
            <a:xfrm>
              <a:off x="4684137" y="2679943"/>
              <a:ext cx="193183" cy="181570"/>
            </a:xfrm>
            <a:custGeom>
              <a:avLst/>
              <a:gdLst/>
              <a:ahLst/>
              <a:cxnLst/>
              <a:rect l="l" t="t" r="r" b="b"/>
              <a:pathLst>
                <a:path w="549" h="516" extrusionOk="0">
                  <a:moveTo>
                    <a:pt x="332" y="0"/>
                  </a:moveTo>
                  <a:cubicBezTo>
                    <a:pt x="229" y="0"/>
                    <a:pt x="117" y="9"/>
                    <a:pt x="96" y="23"/>
                  </a:cubicBezTo>
                  <a:cubicBezTo>
                    <a:pt x="58" y="36"/>
                    <a:pt x="23" y="63"/>
                    <a:pt x="0" y="98"/>
                  </a:cubicBezTo>
                  <a:lnTo>
                    <a:pt x="41" y="155"/>
                  </a:lnTo>
                  <a:lnTo>
                    <a:pt x="70" y="149"/>
                  </a:lnTo>
                  <a:lnTo>
                    <a:pt x="70" y="149"/>
                  </a:lnTo>
                  <a:cubicBezTo>
                    <a:pt x="64" y="266"/>
                    <a:pt x="73" y="424"/>
                    <a:pt x="96" y="441"/>
                  </a:cubicBezTo>
                  <a:cubicBezTo>
                    <a:pt x="113" y="454"/>
                    <a:pt x="202" y="460"/>
                    <a:pt x="293" y="460"/>
                  </a:cubicBezTo>
                  <a:cubicBezTo>
                    <a:pt x="338" y="460"/>
                    <a:pt x="382" y="459"/>
                    <a:pt x="420" y="456"/>
                  </a:cubicBezTo>
                  <a:lnTo>
                    <a:pt x="420" y="516"/>
                  </a:lnTo>
                  <a:lnTo>
                    <a:pt x="516" y="441"/>
                  </a:lnTo>
                  <a:cubicBezTo>
                    <a:pt x="549" y="420"/>
                    <a:pt x="538" y="57"/>
                    <a:pt x="516" y="23"/>
                  </a:cubicBezTo>
                  <a:cubicBezTo>
                    <a:pt x="506" y="7"/>
                    <a:pt x="422" y="0"/>
                    <a:pt x="33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9"/>
            <p:cNvSpPr/>
            <p:nvPr/>
          </p:nvSpPr>
          <p:spPr>
            <a:xfrm>
              <a:off x="4825946" y="2679591"/>
              <a:ext cx="73192" cy="181922"/>
            </a:xfrm>
            <a:custGeom>
              <a:avLst/>
              <a:gdLst/>
              <a:ahLst/>
              <a:cxnLst/>
              <a:rect l="l" t="t" r="r" b="b"/>
              <a:pathLst>
                <a:path w="208" h="517" extrusionOk="0">
                  <a:moveTo>
                    <a:pt x="165" y="0"/>
                  </a:moveTo>
                  <a:lnTo>
                    <a:pt x="113" y="24"/>
                  </a:lnTo>
                  <a:lnTo>
                    <a:pt x="17" y="99"/>
                  </a:lnTo>
                  <a:lnTo>
                    <a:pt x="0" y="265"/>
                  </a:lnTo>
                  <a:lnTo>
                    <a:pt x="17" y="517"/>
                  </a:lnTo>
                  <a:lnTo>
                    <a:pt x="152" y="449"/>
                  </a:lnTo>
                  <a:cubicBezTo>
                    <a:pt x="152" y="449"/>
                    <a:pt x="207" y="118"/>
                    <a:pt x="207" y="103"/>
                  </a:cubicBezTo>
                  <a:cubicBezTo>
                    <a:pt x="197" y="69"/>
                    <a:pt x="182" y="35"/>
                    <a:pt x="165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9"/>
            <p:cNvSpPr/>
            <p:nvPr/>
          </p:nvSpPr>
          <p:spPr>
            <a:xfrm>
              <a:off x="4670414" y="2706686"/>
              <a:ext cx="172422" cy="162217"/>
            </a:xfrm>
            <a:custGeom>
              <a:avLst/>
              <a:gdLst/>
              <a:ahLst/>
              <a:cxnLst/>
              <a:rect l="l" t="t" r="r" b="b"/>
              <a:pathLst>
                <a:path w="490" h="461" extrusionOk="0">
                  <a:moveTo>
                    <a:pt x="277" y="1"/>
                  </a:moveTo>
                  <a:cubicBezTo>
                    <a:pt x="173" y="1"/>
                    <a:pt x="60" y="9"/>
                    <a:pt x="39" y="22"/>
                  </a:cubicBezTo>
                  <a:cubicBezTo>
                    <a:pt x="1" y="47"/>
                    <a:pt x="1" y="412"/>
                    <a:pt x="39" y="440"/>
                  </a:cubicBezTo>
                  <a:cubicBezTo>
                    <a:pt x="57" y="454"/>
                    <a:pt x="144" y="460"/>
                    <a:pt x="234" y="460"/>
                  </a:cubicBezTo>
                  <a:cubicBezTo>
                    <a:pt x="336" y="460"/>
                    <a:pt x="442" y="452"/>
                    <a:pt x="459" y="440"/>
                  </a:cubicBezTo>
                  <a:cubicBezTo>
                    <a:pt x="489" y="419"/>
                    <a:pt x="481" y="56"/>
                    <a:pt x="459" y="22"/>
                  </a:cubicBezTo>
                  <a:cubicBezTo>
                    <a:pt x="449" y="7"/>
                    <a:pt x="366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9"/>
            <p:cNvSpPr/>
            <p:nvPr/>
          </p:nvSpPr>
          <p:spPr>
            <a:xfrm>
              <a:off x="4670414" y="2679943"/>
              <a:ext cx="206907" cy="188608"/>
            </a:xfrm>
            <a:custGeom>
              <a:avLst/>
              <a:gdLst/>
              <a:ahLst/>
              <a:cxnLst/>
              <a:rect l="l" t="t" r="r" b="b"/>
              <a:pathLst>
                <a:path w="588" h="536" extrusionOk="0">
                  <a:moveTo>
                    <a:pt x="371" y="0"/>
                  </a:moveTo>
                  <a:cubicBezTo>
                    <a:pt x="268" y="0"/>
                    <a:pt x="156" y="9"/>
                    <a:pt x="135" y="23"/>
                  </a:cubicBezTo>
                  <a:cubicBezTo>
                    <a:pt x="97" y="36"/>
                    <a:pt x="62" y="63"/>
                    <a:pt x="39" y="98"/>
                  </a:cubicBezTo>
                  <a:cubicBezTo>
                    <a:pt x="1" y="121"/>
                    <a:pt x="1" y="488"/>
                    <a:pt x="39" y="516"/>
                  </a:cubicBezTo>
                  <a:cubicBezTo>
                    <a:pt x="57" y="529"/>
                    <a:pt x="147" y="535"/>
                    <a:pt x="240" y="535"/>
                  </a:cubicBezTo>
                  <a:cubicBezTo>
                    <a:pt x="340" y="535"/>
                    <a:pt x="443" y="528"/>
                    <a:pt x="459" y="516"/>
                  </a:cubicBezTo>
                  <a:lnTo>
                    <a:pt x="555" y="441"/>
                  </a:lnTo>
                  <a:cubicBezTo>
                    <a:pt x="588" y="420"/>
                    <a:pt x="577" y="57"/>
                    <a:pt x="555" y="23"/>
                  </a:cubicBezTo>
                  <a:cubicBezTo>
                    <a:pt x="545" y="7"/>
                    <a:pt x="461" y="0"/>
                    <a:pt x="371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9"/>
            <p:cNvSpPr/>
            <p:nvPr/>
          </p:nvSpPr>
          <p:spPr>
            <a:xfrm>
              <a:off x="4500102" y="2720058"/>
              <a:ext cx="186498" cy="189311"/>
            </a:xfrm>
            <a:custGeom>
              <a:avLst/>
              <a:gdLst/>
              <a:ahLst/>
              <a:cxnLst/>
              <a:rect l="l" t="t" r="r" b="b"/>
              <a:pathLst>
                <a:path w="530" h="538" extrusionOk="0">
                  <a:moveTo>
                    <a:pt x="414" y="1"/>
                  </a:moveTo>
                  <a:lnTo>
                    <a:pt x="357" y="41"/>
                  </a:lnTo>
                  <a:lnTo>
                    <a:pt x="365" y="71"/>
                  </a:lnTo>
                  <a:cubicBezTo>
                    <a:pt x="343" y="70"/>
                    <a:pt x="319" y="69"/>
                    <a:pt x="295" y="69"/>
                  </a:cubicBezTo>
                  <a:cubicBezTo>
                    <a:pt x="193" y="69"/>
                    <a:pt x="86" y="80"/>
                    <a:pt x="71" y="101"/>
                  </a:cubicBezTo>
                  <a:cubicBezTo>
                    <a:pt x="51" y="124"/>
                    <a:pt x="51" y="308"/>
                    <a:pt x="60" y="423"/>
                  </a:cubicBezTo>
                  <a:lnTo>
                    <a:pt x="0" y="423"/>
                  </a:lnTo>
                  <a:lnTo>
                    <a:pt x="77" y="519"/>
                  </a:lnTo>
                  <a:cubicBezTo>
                    <a:pt x="87" y="533"/>
                    <a:pt x="155" y="538"/>
                    <a:pt x="234" y="538"/>
                  </a:cubicBezTo>
                  <a:cubicBezTo>
                    <a:pt x="345" y="538"/>
                    <a:pt x="477" y="528"/>
                    <a:pt x="497" y="515"/>
                  </a:cubicBezTo>
                  <a:cubicBezTo>
                    <a:pt x="529" y="492"/>
                    <a:pt x="517" y="133"/>
                    <a:pt x="491" y="95"/>
                  </a:cubicBezTo>
                  <a:cubicBezTo>
                    <a:pt x="476" y="56"/>
                    <a:pt x="448" y="24"/>
                    <a:pt x="41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9"/>
            <p:cNvSpPr/>
            <p:nvPr/>
          </p:nvSpPr>
          <p:spPr>
            <a:xfrm>
              <a:off x="4500102" y="2862217"/>
              <a:ext cx="182627" cy="73191"/>
            </a:xfrm>
            <a:custGeom>
              <a:avLst/>
              <a:gdLst/>
              <a:ahLst/>
              <a:cxnLst/>
              <a:rect l="l" t="t" r="r" b="b"/>
              <a:pathLst>
                <a:path w="519" h="208" extrusionOk="0">
                  <a:moveTo>
                    <a:pt x="252" y="0"/>
                  </a:moveTo>
                  <a:lnTo>
                    <a:pt x="0" y="21"/>
                  </a:lnTo>
                  <a:lnTo>
                    <a:pt x="71" y="156"/>
                  </a:lnTo>
                  <a:cubicBezTo>
                    <a:pt x="71" y="156"/>
                    <a:pt x="404" y="207"/>
                    <a:pt x="416" y="207"/>
                  </a:cubicBezTo>
                  <a:cubicBezTo>
                    <a:pt x="453" y="194"/>
                    <a:pt x="487" y="179"/>
                    <a:pt x="519" y="162"/>
                  </a:cubicBezTo>
                  <a:lnTo>
                    <a:pt x="497" y="111"/>
                  </a:lnTo>
                  <a:lnTo>
                    <a:pt x="421" y="1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9"/>
            <p:cNvSpPr/>
            <p:nvPr/>
          </p:nvSpPr>
          <p:spPr>
            <a:xfrm>
              <a:off x="4488842" y="2710557"/>
              <a:ext cx="170663" cy="165384"/>
            </a:xfrm>
            <a:custGeom>
              <a:avLst/>
              <a:gdLst/>
              <a:ahLst/>
              <a:cxnLst/>
              <a:rect l="l" t="t" r="r" b="b"/>
              <a:pathLst>
                <a:path w="485" h="470" extrusionOk="0">
                  <a:moveTo>
                    <a:pt x="255" y="1"/>
                  </a:moveTo>
                  <a:cubicBezTo>
                    <a:pt x="152" y="1"/>
                    <a:pt x="43" y="12"/>
                    <a:pt x="28" y="32"/>
                  </a:cubicBezTo>
                  <a:cubicBezTo>
                    <a:pt x="0" y="70"/>
                    <a:pt x="11" y="420"/>
                    <a:pt x="32" y="452"/>
                  </a:cubicBezTo>
                  <a:cubicBezTo>
                    <a:pt x="42" y="465"/>
                    <a:pt x="110" y="470"/>
                    <a:pt x="189" y="470"/>
                  </a:cubicBezTo>
                  <a:cubicBezTo>
                    <a:pt x="300" y="470"/>
                    <a:pt x="433" y="460"/>
                    <a:pt x="453" y="446"/>
                  </a:cubicBezTo>
                  <a:cubicBezTo>
                    <a:pt x="485" y="423"/>
                    <a:pt x="472" y="66"/>
                    <a:pt x="446" y="28"/>
                  </a:cubicBezTo>
                  <a:cubicBezTo>
                    <a:pt x="435" y="10"/>
                    <a:pt x="347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9"/>
            <p:cNvSpPr/>
            <p:nvPr/>
          </p:nvSpPr>
          <p:spPr>
            <a:xfrm>
              <a:off x="4488842" y="2710557"/>
              <a:ext cx="197758" cy="198812"/>
            </a:xfrm>
            <a:custGeom>
              <a:avLst/>
              <a:gdLst/>
              <a:ahLst/>
              <a:cxnLst/>
              <a:rect l="l" t="t" r="r" b="b"/>
              <a:pathLst>
                <a:path w="562" h="565" extrusionOk="0">
                  <a:moveTo>
                    <a:pt x="255" y="1"/>
                  </a:moveTo>
                  <a:cubicBezTo>
                    <a:pt x="152" y="1"/>
                    <a:pt x="43" y="12"/>
                    <a:pt x="28" y="32"/>
                  </a:cubicBezTo>
                  <a:cubicBezTo>
                    <a:pt x="0" y="70"/>
                    <a:pt x="11" y="420"/>
                    <a:pt x="34" y="452"/>
                  </a:cubicBezTo>
                  <a:lnTo>
                    <a:pt x="109" y="546"/>
                  </a:lnTo>
                  <a:cubicBezTo>
                    <a:pt x="119" y="560"/>
                    <a:pt x="187" y="565"/>
                    <a:pt x="266" y="565"/>
                  </a:cubicBezTo>
                  <a:cubicBezTo>
                    <a:pt x="377" y="565"/>
                    <a:pt x="509" y="555"/>
                    <a:pt x="529" y="542"/>
                  </a:cubicBezTo>
                  <a:cubicBezTo>
                    <a:pt x="561" y="519"/>
                    <a:pt x="549" y="160"/>
                    <a:pt x="523" y="122"/>
                  </a:cubicBezTo>
                  <a:cubicBezTo>
                    <a:pt x="508" y="83"/>
                    <a:pt x="480" y="51"/>
                    <a:pt x="446" y="28"/>
                  </a:cubicBezTo>
                  <a:cubicBezTo>
                    <a:pt x="435" y="10"/>
                    <a:pt x="347" y="1"/>
                    <a:pt x="255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9"/>
            <p:cNvSpPr/>
            <p:nvPr/>
          </p:nvSpPr>
          <p:spPr>
            <a:xfrm>
              <a:off x="4495528" y="2834419"/>
              <a:ext cx="193183" cy="181922"/>
            </a:xfrm>
            <a:custGeom>
              <a:avLst/>
              <a:gdLst/>
              <a:ahLst/>
              <a:cxnLst/>
              <a:rect l="l" t="t" r="r" b="b"/>
              <a:pathLst>
                <a:path w="549" h="517" extrusionOk="0">
                  <a:moveTo>
                    <a:pt x="334" y="1"/>
                  </a:moveTo>
                  <a:cubicBezTo>
                    <a:pt x="230" y="1"/>
                    <a:pt x="117" y="9"/>
                    <a:pt x="96" y="21"/>
                  </a:cubicBezTo>
                  <a:cubicBezTo>
                    <a:pt x="58" y="36"/>
                    <a:pt x="24" y="62"/>
                    <a:pt x="0" y="96"/>
                  </a:cubicBezTo>
                  <a:lnTo>
                    <a:pt x="41" y="156"/>
                  </a:lnTo>
                  <a:lnTo>
                    <a:pt x="71" y="150"/>
                  </a:lnTo>
                  <a:lnTo>
                    <a:pt x="71" y="150"/>
                  </a:lnTo>
                  <a:cubicBezTo>
                    <a:pt x="64" y="265"/>
                    <a:pt x="73" y="423"/>
                    <a:pt x="96" y="442"/>
                  </a:cubicBezTo>
                  <a:cubicBezTo>
                    <a:pt x="114" y="455"/>
                    <a:pt x="203" y="461"/>
                    <a:pt x="295" y="461"/>
                  </a:cubicBezTo>
                  <a:cubicBezTo>
                    <a:pt x="339" y="461"/>
                    <a:pt x="383" y="460"/>
                    <a:pt x="421" y="457"/>
                  </a:cubicBezTo>
                  <a:lnTo>
                    <a:pt x="421" y="517"/>
                  </a:lnTo>
                  <a:lnTo>
                    <a:pt x="517" y="442"/>
                  </a:lnTo>
                  <a:cubicBezTo>
                    <a:pt x="549" y="418"/>
                    <a:pt x="538" y="56"/>
                    <a:pt x="517" y="21"/>
                  </a:cubicBezTo>
                  <a:cubicBezTo>
                    <a:pt x="506" y="7"/>
                    <a:pt x="424" y="1"/>
                    <a:pt x="33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9"/>
            <p:cNvSpPr/>
            <p:nvPr/>
          </p:nvSpPr>
          <p:spPr>
            <a:xfrm>
              <a:off x="4637337" y="2834419"/>
              <a:ext cx="73895" cy="181922"/>
            </a:xfrm>
            <a:custGeom>
              <a:avLst/>
              <a:gdLst/>
              <a:ahLst/>
              <a:cxnLst/>
              <a:rect l="l" t="t" r="r" b="b"/>
              <a:pathLst>
                <a:path w="210" h="517" extrusionOk="0">
                  <a:moveTo>
                    <a:pt x="165" y="0"/>
                  </a:moveTo>
                  <a:lnTo>
                    <a:pt x="114" y="21"/>
                  </a:lnTo>
                  <a:lnTo>
                    <a:pt x="18" y="96"/>
                  </a:lnTo>
                  <a:lnTo>
                    <a:pt x="1" y="265"/>
                  </a:lnTo>
                  <a:lnTo>
                    <a:pt x="18" y="517"/>
                  </a:lnTo>
                  <a:lnTo>
                    <a:pt x="152" y="448"/>
                  </a:lnTo>
                  <a:cubicBezTo>
                    <a:pt x="152" y="448"/>
                    <a:pt x="210" y="115"/>
                    <a:pt x="210" y="103"/>
                  </a:cubicBezTo>
                  <a:cubicBezTo>
                    <a:pt x="197" y="68"/>
                    <a:pt x="182" y="34"/>
                    <a:pt x="165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9"/>
            <p:cNvSpPr/>
            <p:nvPr/>
          </p:nvSpPr>
          <p:spPr>
            <a:xfrm>
              <a:off x="4481804" y="2860810"/>
              <a:ext cx="172422" cy="162217"/>
            </a:xfrm>
            <a:custGeom>
              <a:avLst/>
              <a:gdLst/>
              <a:ahLst/>
              <a:cxnLst/>
              <a:rect l="l" t="t" r="r" b="b"/>
              <a:pathLst>
                <a:path w="490" h="461" extrusionOk="0">
                  <a:moveTo>
                    <a:pt x="276" y="1"/>
                  </a:moveTo>
                  <a:cubicBezTo>
                    <a:pt x="172" y="1"/>
                    <a:pt x="60" y="10"/>
                    <a:pt x="39" y="23"/>
                  </a:cubicBezTo>
                  <a:cubicBezTo>
                    <a:pt x="1" y="47"/>
                    <a:pt x="3" y="414"/>
                    <a:pt x="39" y="442"/>
                  </a:cubicBezTo>
                  <a:cubicBezTo>
                    <a:pt x="58" y="455"/>
                    <a:pt x="148" y="461"/>
                    <a:pt x="240" y="461"/>
                  </a:cubicBezTo>
                  <a:cubicBezTo>
                    <a:pt x="340" y="461"/>
                    <a:pt x="443" y="454"/>
                    <a:pt x="460" y="442"/>
                  </a:cubicBezTo>
                  <a:cubicBezTo>
                    <a:pt x="490" y="418"/>
                    <a:pt x="481" y="55"/>
                    <a:pt x="460" y="23"/>
                  </a:cubicBezTo>
                  <a:cubicBezTo>
                    <a:pt x="449" y="7"/>
                    <a:pt x="366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9"/>
            <p:cNvSpPr/>
            <p:nvPr/>
          </p:nvSpPr>
          <p:spPr>
            <a:xfrm>
              <a:off x="4362516" y="2647922"/>
              <a:ext cx="190368" cy="185089"/>
            </a:xfrm>
            <a:custGeom>
              <a:avLst/>
              <a:gdLst/>
              <a:ahLst/>
              <a:cxnLst/>
              <a:rect l="l" t="t" r="r" b="b"/>
              <a:pathLst>
                <a:path w="541" h="526" extrusionOk="0">
                  <a:moveTo>
                    <a:pt x="202" y="0"/>
                  </a:moveTo>
                  <a:cubicBezTo>
                    <a:pt x="153" y="0"/>
                    <a:pt x="115" y="3"/>
                    <a:pt x="103" y="9"/>
                  </a:cubicBezTo>
                  <a:cubicBezTo>
                    <a:pt x="62" y="20"/>
                    <a:pt x="28" y="44"/>
                    <a:pt x="1" y="76"/>
                  </a:cubicBezTo>
                  <a:lnTo>
                    <a:pt x="37" y="137"/>
                  </a:lnTo>
                  <a:lnTo>
                    <a:pt x="67" y="133"/>
                  </a:lnTo>
                  <a:lnTo>
                    <a:pt x="67" y="133"/>
                  </a:lnTo>
                  <a:cubicBezTo>
                    <a:pt x="50" y="248"/>
                    <a:pt x="45" y="406"/>
                    <a:pt x="69" y="426"/>
                  </a:cubicBezTo>
                  <a:cubicBezTo>
                    <a:pt x="92" y="445"/>
                    <a:pt x="274" y="466"/>
                    <a:pt x="389" y="466"/>
                  </a:cubicBezTo>
                  <a:lnTo>
                    <a:pt x="385" y="526"/>
                  </a:lnTo>
                  <a:lnTo>
                    <a:pt x="487" y="460"/>
                  </a:lnTo>
                  <a:cubicBezTo>
                    <a:pt x="521" y="440"/>
                    <a:pt x="541" y="78"/>
                    <a:pt x="521" y="41"/>
                  </a:cubicBezTo>
                  <a:cubicBezTo>
                    <a:pt x="506" y="17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9"/>
            <p:cNvSpPr/>
            <p:nvPr/>
          </p:nvSpPr>
          <p:spPr>
            <a:xfrm>
              <a:off x="4497639" y="2656367"/>
              <a:ext cx="79174" cy="176644"/>
            </a:xfrm>
            <a:custGeom>
              <a:avLst/>
              <a:gdLst/>
              <a:ahLst/>
              <a:cxnLst/>
              <a:rect l="l" t="t" r="r" b="b"/>
              <a:pathLst>
                <a:path w="225" h="502" extrusionOk="0">
                  <a:moveTo>
                    <a:pt x="191" y="0"/>
                  </a:moveTo>
                  <a:lnTo>
                    <a:pt x="137" y="17"/>
                  </a:lnTo>
                  <a:lnTo>
                    <a:pt x="35" y="84"/>
                  </a:lnTo>
                  <a:lnTo>
                    <a:pt x="5" y="250"/>
                  </a:lnTo>
                  <a:lnTo>
                    <a:pt x="1" y="502"/>
                  </a:lnTo>
                  <a:lnTo>
                    <a:pt x="142" y="446"/>
                  </a:lnTo>
                  <a:cubicBezTo>
                    <a:pt x="142" y="446"/>
                    <a:pt x="225" y="120"/>
                    <a:pt x="225" y="107"/>
                  </a:cubicBezTo>
                  <a:cubicBezTo>
                    <a:pt x="216" y="71"/>
                    <a:pt x="206" y="34"/>
                    <a:pt x="191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9"/>
            <p:cNvSpPr/>
            <p:nvPr/>
          </p:nvSpPr>
          <p:spPr>
            <a:xfrm>
              <a:off x="4338588" y="2671146"/>
              <a:ext cx="178404" cy="165032"/>
            </a:xfrm>
            <a:custGeom>
              <a:avLst/>
              <a:gdLst/>
              <a:ahLst/>
              <a:cxnLst/>
              <a:rect l="l" t="t" r="r" b="b"/>
              <a:pathLst>
                <a:path w="507" h="469" extrusionOk="0">
                  <a:moveTo>
                    <a:pt x="168" y="1"/>
                  </a:moveTo>
                  <a:cubicBezTo>
                    <a:pt x="119" y="1"/>
                    <a:pt x="80" y="3"/>
                    <a:pt x="69" y="10"/>
                  </a:cubicBezTo>
                  <a:cubicBezTo>
                    <a:pt x="28" y="29"/>
                    <a:pt x="0" y="396"/>
                    <a:pt x="37" y="428"/>
                  </a:cubicBezTo>
                  <a:cubicBezTo>
                    <a:pt x="62" y="450"/>
                    <a:pt x="255" y="468"/>
                    <a:pt x="370" y="468"/>
                  </a:cubicBezTo>
                  <a:cubicBezTo>
                    <a:pt x="412" y="468"/>
                    <a:pt x="444" y="466"/>
                    <a:pt x="453" y="460"/>
                  </a:cubicBezTo>
                  <a:cubicBezTo>
                    <a:pt x="487" y="441"/>
                    <a:pt x="506" y="78"/>
                    <a:pt x="487" y="42"/>
                  </a:cubicBezTo>
                  <a:cubicBezTo>
                    <a:pt x="473" y="17"/>
                    <a:pt x="288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9"/>
            <p:cNvSpPr/>
            <p:nvPr/>
          </p:nvSpPr>
          <p:spPr>
            <a:xfrm>
              <a:off x="4729178" y="2598307"/>
              <a:ext cx="209722" cy="179811"/>
            </a:xfrm>
            <a:custGeom>
              <a:avLst/>
              <a:gdLst/>
              <a:ahLst/>
              <a:cxnLst/>
              <a:rect l="l" t="t" r="r" b="b"/>
              <a:pathLst>
                <a:path w="596" h="511" extrusionOk="0">
                  <a:moveTo>
                    <a:pt x="109" y="1"/>
                  </a:moveTo>
                  <a:lnTo>
                    <a:pt x="28" y="93"/>
                  </a:lnTo>
                  <a:cubicBezTo>
                    <a:pt x="0" y="120"/>
                    <a:pt x="77" y="477"/>
                    <a:pt x="105" y="505"/>
                  </a:cubicBezTo>
                  <a:cubicBezTo>
                    <a:pt x="109" y="509"/>
                    <a:pt x="120" y="511"/>
                    <a:pt x="137" y="511"/>
                  </a:cubicBezTo>
                  <a:cubicBezTo>
                    <a:pt x="231" y="511"/>
                    <a:pt x="488" y="453"/>
                    <a:pt x="517" y="426"/>
                  </a:cubicBezTo>
                  <a:cubicBezTo>
                    <a:pt x="551" y="404"/>
                    <a:pt x="578" y="372"/>
                    <a:pt x="596" y="334"/>
                  </a:cubicBezTo>
                  <a:lnTo>
                    <a:pt x="546" y="285"/>
                  </a:lnTo>
                  <a:lnTo>
                    <a:pt x="519" y="298"/>
                  </a:lnTo>
                  <a:cubicBezTo>
                    <a:pt x="504" y="180"/>
                    <a:pt x="465" y="27"/>
                    <a:pt x="440" y="14"/>
                  </a:cubicBezTo>
                  <a:cubicBezTo>
                    <a:pt x="435" y="12"/>
                    <a:pt x="426" y="11"/>
                    <a:pt x="415" y="11"/>
                  </a:cubicBezTo>
                  <a:cubicBezTo>
                    <a:pt x="354" y="11"/>
                    <a:pt x="212" y="35"/>
                    <a:pt x="120" y="59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9"/>
            <p:cNvSpPr/>
            <p:nvPr/>
          </p:nvSpPr>
          <p:spPr>
            <a:xfrm>
              <a:off x="4723900" y="2598307"/>
              <a:ext cx="70025" cy="188256"/>
            </a:xfrm>
            <a:custGeom>
              <a:avLst/>
              <a:gdLst/>
              <a:ahLst/>
              <a:cxnLst/>
              <a:rect l="l" t="t" r="r" b="b"/>
              <a:pathLst>
                <a:path w="199" h="535" extrusionOk="0">
                  <a:moveTo>
                    <a:pt x="122" y="1"/>
                  </a:moveTo>
                  <a:lnTo>
                    <a:pt x="0" y="93"/>
                  </a:lnTo>
                  <a:cubicBezTo>
                    <a:pt x="0" y="93"/>
                    <a:pt x="9" y="430"/>
                    <a:pt x="11" y="443"/>
                  </a:cubicBezTo>
                  <a:cubicBezTo>
                    <a:pt x="28" y="475"/>
                    <a:pt x="49" y="507"/>
                    <a:pt x="73" y="535"/>
                  </a:cubicBezTo>
                  <a:lnTo>
                    <a:pt x="120" y="505"/>
                  </a:lnTo>
                  <a:lnTo>
                    <a:pt x="199" y="413"/>
                  </a:lnTo>
                  <a:lnTo>
                    <a:pt x="186" y="24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9"/>
            <p:cNvSpPr/>
            <p:nvPr/>
          </p:nvSpPr>
          <p:spPr>
            <a:xfrm>
              <a:off x="4756977" y="2569453"/>
              <a:ext cx="193887" cy="176292"/>
            </a:xfrm>
            <a:custGeom>
              <a:avLst/>
              <a:gdLst/>
              <a:ahLst/>
              <a:cxnLst/>
              <a:rect l="l" t="t" r="r" b="b"/>
              <a:pathLst>
                <a:path w="551" h="501" extrusionOk="0">
                  <a:moveTo>
                    <a:pt x="413" y="1"/>
                  </a:moveTo>
                  <a:cubicBezTo>
                    <a:pt x="321" y="1"/>
                    <a:pt x="50" y="58"/>
                    <a:pt x="28" y="83"/>
                  </a:cubicBezTo>
                  <a:cubicBezTo>
                    <a:pt x="0" y="111"/>
                    <a:pt x="77" y="467"/>
                    <a:pt x="107" y="495"/>
                  </a:cubicBezTo>
                  <a:cubicBezTo>
                    <a:pt x="111" y="499"/>
                    <a:pt x="123" y="501"/>
                    <a:pt x="139" y="501"/>
                  </a:cubicBezTo>
                  <a:cubicBezTo>
                    <a:pt x="233" y="501"/>
                    <a:pt x="490" y="443"/>
                    <a:pt x="519" y="416"/>
                  </a:cubicBezTo>
                  <a:cubicBezTo>
                    <a:pt x="551" y="386"/>
                    <a:pt x="482" y="25"/>
                    <a:pt x="440" y="4"/>
                  </a:cubicBezTo>
                  <a:cubicBezTo>
                    <a:pt x="435" y="2"/>
                    <a:pt x="426" y="1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9"/>
            <p:cNvSpPr/>
            <p:nvPr/>
          </p:nvSpPr>
          <p:spPr>
            <a:xfrm>
              <a:off x="4774923" y="2776358"/>
              <a:ext cx="185794" cy="188256"/>
            </a:xfrm>
            <a:custGeom>
              <a:avLst/>
              <a:gdLst/>
              <a:ahLst/>
              <a:cxnLst/>
              <a:rect l="l" t="t" r="r" b="b"/>
              <a:pathLst>
                <a:path w="528" h="535" extrusionOk="0">
                  <a:moveTo>
                    <a:pt x="259" y="0"/>
                  </a:moveTo>
                  <a:cubicBezTo>
                    <a:pt x="157" y="0"/>
                    <a:pt x="51" y="8"/>
                    <a:pt x="34" y="20"/>
                  </a:cubicBezTo>
                  <a:cubicBezTo>
                    <a:pt x="0" y="41"/>
                    <a:pt x="7" y="400"/>
                    <a:pt x="32" y="438"/>
                  </a:cubicBezTo>
                  <a:cubicBezTo>
                    <a:pt x="45" y="477"/>
                    <a:pt x="73" y="511"/>
                    <a:pt x="105" y="534"/>
                  </a:cubicBezTo>
                  <a:lnTo>
                    <a:pt x="165" y="496"/>
                  </a:lnTo>
                  <a:lnTo>
                    <a:pt x="158" y="466"/>
                  </a:lnTo>
                  <a:lnTo>
                    <a:pt x="158" y="466"/>
                  </a:lnTo>
                  <a:cubicBezTo>
                    <a:pt x="188" y="468"/>
                    <a:pt x="219" y="469"/>
                    <a:pt x="251" y="469"/>
                  </a:cubicBezTo>
                  <a:cubicBezTo>
                    <a:pt x="346" y="469"/>
                    <a:pt x="438" y="460"/>
                    <a:pt x="451" y="440"/>
                  </a:cubicBezTo>
                  <a:cubicBezTo>
                    <a:pt x="470" y="417"/>
                    <a:pt x="476" y="233"/>
                    <a:pt x="468" y="118"/>
                  </a:cubicBezTo>
                  <a:lnTo>
                    <a:pt x="527" y="118"/>
                  </a:lnTo>
                  <a:lnTo>
                    <a:pt x="453" y="22"/>
                  </a:lnTo>
                  <a:cubicBezTo>
                    <a:pt x="442" y="7"/>
                    <a:pt x="353" y="0"/>
                    <a:pt x="259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9"/>
            <p:cNvSpPr/>
            <p:nvPr/>
          </p:nvSpPr>
          <p:spPr>
            <a:xfrm>
              <a:off x="4779497" y="2749264"/>
              <a:ext cx="181219" cy="74247"/>
            </a:xfrm>
            <a:custGeom>
              <a:avLst/>
              <a:gdLst/>
              <a:ahLst/>
              <a:cxnLst/>
              <a:rect l="l" t="t" r="r" b="b"/>
              <a:pathLst>
                <a:path w="515" h="211" extrusionOk="0">
                  <a:moveTo>
                    <a:pt x="103" y="1"/>
                  </a:moveTo>
                  <a:cubicBezTo>
                    <a:pt x="66" y="14"/>
                    <a:pt x="32" y="27"/>
                    <a:pt x="0" y="44"/>
                  </a:cubicBezTo>
                  <a:lnTo>
                    <a:pt x="21" y="97"/>
                  </a:lnTo>
                  <a:lnTo>
                    <a:pt x="96" y="193"/>
                  </a:lnTo>
                  <a:lnTo>
                    <a:pt x="263" y="210"/>
                  </a:lnTo>
                  <a:lnTo>
                    <a:pt x="514" y="195"/>
                  </a:lnTo>
                  <a:lnTo>
                    <a:pt x="446" y="59"/>
                  </a:lnTo>
                  <a:cubicBezTo>
                    <a:pt x="446" y="59"/>
                    <a:pt x="115" y="1"/>
                    <a:pt x="10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9"/>
            <p:cNvSpPr/>
            <p:nvPr/>
          </p:nvSpPr>
          <p:spPr>
            <a:xfrm>
              <a:off x="4800962" y="2810491"/>
              <a:ext cx="167848" cy="164680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65" y="0"/>
                  </a:moveTo>
                  <a:cubicBezTo>
                    <a:pt x="162" y="0"/>
                    <a:pt x="52" y="8"/>
                    <a:pt x="35" y="19"/>
                  </a:cubicBezTo>
                  <a:cubicBezTo>
                    <a:pt x="1" y="43"/>
                    <a:pt x="7" y="399"/>
                    <a:pt x="31" y="437"/>
                  </a:cubicBezTo>
                  <a:cubicBezTo>
                    <a:pt x="44" y="457"/>
                    <a:pt x="150" y="468"/>
                    <a:pt x="253" y="468"/>
                  </a:cubicBezTo>
                  <a:cubicBezTo>
                    <a:pt x="347" y="468"/>
                    <a:pt x="438" y="459"/>
                    <a:pt x="451" y="442"/>
                  </a:cubicBezTo>
                  <a:cubicBezTo>
                    <a:pt x="477" y="403"/>
                    <a:pt x="477" y="53"/>
                    <a:pt x="453" y="21"/>
                  </a:cubicBezTo>
                  <a:cubicBezTo>
                    <a:pt x="442" y="6"/>
                    <a:pt x="356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9"/>
            <p:cNvSpPr/>
            <p:nvPr/>
          </p:nvSpPr>
          <p:spPr>
            <a:xfrm>
              <a:off x="4565201" y="2573324"/>
              <a:ext cx="212889" cy="213943"/>
            </a:xfrm>
            <a:custGeom>
              <a:avLst/>
              <a:gdLst/>
              <a:ahLst/>
              <a:cxnLst/>
              <a:rect l="l" t="t" r="r" b="b"/>
              <a:pathLst>
                <a:path w="605" h="608" extrusionOk="0">
                  <a:moveTo>
                    <a:pt x="215" y="1"/>
                  </a:moveTo>
                  <a:cubicBezTo>
                    <a:pt x="199" y="1"/>
                    <a:pt x="183" y="3"/>
                    <a:pt x="167" y="6"/>
                  </a:cubicBezTo>
                  <a:lnTo>
                    <a:pt x="157" y="76"/>
                  </a:lnTo>
                  <a:lnTo>
                    <a:pt x="184" y="91"/>
                  </a:lnTo>
                  <a:cubicBezTo>
                    <a:pt x="101" y="174"/>
                    <a:pt x="1" y="296"/>
                    <a:pt x="7" y="326"/>
                  </a:cubicBezTo>
                  <a:cubicBezTo>
                    <a:pt x="14" y="356"/>
                    <a:pt x="146" y="482"/>
                    <a:pt x="238" y="554"/>
                  </a:cubicBezTo>
                  <a:lnTo>
                    <a:pt x="197" y="599"/>
                  </a:lnTo>
                  <a:lnTo>
                    <a:pt x="319" y="608"/>
                  </a:lnTo>
                  <a:cubicBezTo>
                    <a:pt x="319" y="608"/>
                    <a:pt x="319" y="608"/>
                    <a:pt x="320" y="608"/>
                  </a:cubicBezTo>
                  <a:cubicBezTo>
                    <a:pt x="361" y="608"/>
                    <a:pt x="594" y="336"/>
                    <a:pt x="601" y="296"/>
                  </a:cubicBezTo>
                  <a:cubicBezTo>
                    <a:pt x="605" y="256"/>
                    <a:pt x="334" y="23"/>
                    <a:pt x="289" y="14"/>
                  </a:cubicBezTo>
                  <a:cubicBezTo>
                    <a:pt x="265" y="5"/>
                    <a:pt x="240" y="1"/>
                    <a:pt x="215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9"/>
            <p:cNvSpPr/>
            <p:nvPr/>
          </p:nvSpPr>
          <p:spPr>
            <a:xfrm>
              <a:off x="4634521" y="2674313"/>
              <a:ext cx="160810" cy="124214"/>
            </a:xfrm>
            <a:custGeom>
              <a:avLst/>
              <a:gdLst/>
              <a:ahLst/>
              <a:cxnLst/>
              <a:rect l="l" t="t" r="r" b="b"/>
              <a:pathLst>
                <a:path w="457" h="353" extrusionOk="0">
                  <a:moveTo>
                    <a:pt x="282" y="1"/>
                  </a:moveTo>
                  <a:lnTo>
                    <a:pt x="156" y="114"/>
                  </a:lnTo>
                  <a:lnTo>
                    <a:pt x="0" y="312"/>
                  </a:lnTo>
                  <a:lnTo>
                    <a:pt x="147" y="353"/>
                  </a:lnTo>
                  <a:cubicBezTo>
                    <a:pt x="147" y="353"/>
                    <a:pt x="410" y="144"/>
                    <a:pt x="418" y="133"/>
                  </a:cubicBezTo>
                  <a:cubicBezTo>
                    <a:pt x="433" y="99"/>
                    <a:pt x="446" y="65"/>
                    <a:pt x="457" y="28"/>
                  </a:cubicBezTo>
                  <a:lnTo>
                    <a:pt x="404" y="9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9"/>
            <p:cNvSpPr/>
            <p:nvPr/>
          </p:nvSpPr>
          <p:spPr>
            <a:xfrm>
              <a:off x="4521919" y="2575083"/>
              <a:ext cx="213593" cy="209369"/>
            </a:xfrm>
            <a:custGeom>
              <a:avLst/>
              <a:gdLst/>
              <a:ahLst/>
              <a:cxnLst/>
              <a:rect l="l" t="t" r="r" b="b"/>
              <a:pathLst>
                <a:path w="607" h="595" extrusionOk="0">
                  <a:moveTo>
                    <a:pt x="288" y="1"/>
                  </a:moveTo>
                  <a:cubicBezTo>
                    <a:pt x="238" y="1"/>
                    <a:pt x="0" y="268"/>
                    <a:pt x="9" y="312"/>
                  </a:cubicBezTo>
                  <a:cubicBezTo>
                    <a:pt x="19" y="359"/>
                    <a:pt x="282" y="590"/>
                    <a:pt x="320" y="594"/>
                  </a:cubicBezTo>
                  <a:cubicBezTo>
                    <a:pt x="320" y="594"/>
                    <a:pt x="321" y="594"/>
                    <a:pt x="321" y="594"/>
                  </a:cubicBezTo>
                  <a:cubicBezTo>
                    <a:pt x="362" y="594"/>
                    <a:pt x="596" y="323"/>
                    <a:pt x="602" y="283"/>
                  </a:cubicBezTo>
                  <a:cubicBezTo>
                    <a:pt x="606" y="242"/>
                    <a:pt x="335" y="9"/>
                    <a:pt x="290" y="1"/>
                  </a:cubicBezTo>
                  <a:cubicBezTo>
                    <a:pt x="290" y="1"/>
                    <a:pt x="289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3" name="Google Shape;4003;p39"/>
          <p:cNvSpPr/>
          <p:nvPr/>
        </p:nvSpPr>
        <p:spPr>
          <a:xfrm>
            <a:off x="5584475" y="1305200"/>
            <a:ext cx="971644" cy="885130"/>
          </a:xfrm>
          <a:custGeom>
            <a:avLst/>
            <a:gdLst/>
            <a:ahLst/>
            <a:cxnLst/>
            <a:rect l="l" t="t" r="r" b="b"/>
            <a:pathLst>
              <a:path w="8603" h="7837" extrusionOk="0">
                <a:moveTo>
                  <a:pt x="4301" y="0"/>
                </a:moveTo>
                <a:cubicBezTo>
                  <a:pt x="3299" y="0"/>
                  <a:pt x="2295" y="382"/>
                  <a:pt x="1529" y="1146"/>
                </a:cubicBezTo>
                <a:cubicBezTo>
                  <a:pt x="1" y="2674"/>
                  <a:pt x="1" y="5159"/>
                  <a:pt x="1529" y="6687"/>
                </a:cubicBezTo>
                <a:cubicBezTo>
                  <a:pt x="2295" y="7453"/>
                  <a:pt x="3299" y="7837"/>
                  <a:pt x="4301" y="7837"/>
                </a:cubicBezTo>
                <a:cubicBezTo>
                  <a:pt x="5304" y="7837"/>
                  <a:pt x="6306" y="7453"/>
                  <a:pt x="7070" y="6687"/>
                </a:cubicBezTo>
                <a:cubicBezTo>
                  <a:pt x="8602" y="5159"/>
                  <a:pt x="8602" y="2674"/>
                  <a:pt x="7070" y="1146"/>
                </a:cubicBezTo>
                <a:cubicBezTo>
                  <a:pt x="6306" y="382"/>
                  <a:pt x="5304" y="0"/>
                  <a:pt x="4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4" name="Google Shape;4004;p39"/>
          <p:cNvGrpSpPr/>
          <p:nvPr/>
        </p:nvGrpSpPr>
        <p:grpSpPr>
          <a:xfrm>
            <a:off x="5782266" y="1471260"/>
            <a:ext cx="576064" cy="553021"/>
            <a:chOff x="6098705" y="2734133"/>
            <a:chExt cx="454632" cy="442665"/>
          </a:xfrm>
        </p:grpSpPr>
        <p:sp>
          <p:nvSpPr>
            <p:cNvPr id="4005" name="Google Shape;4005;p39"/>
            <p:cNvSpPr/>
            <p:nvPr/>
          </p:nvSpPr>
          <p:spPr>
            <a:xfrm>
              <a:off x="6274646" y="3019507"/>
              <a:ext cx="229427" cy="97471"/>
            </a:xfrm>
            <a:custGeom>
              <a:avLst/>
              <a:gdLst/>
              <a:ahLst/>
              <a:cxnLst/>
              <a:rect l="l" t="t" r="r" b="b"/>
              <a:pathLst>
                <a:path w="652" h="277" extrusionOk="0">
                  <a:moveTo>
                    <a:pt x="230" y="0"/>
                  </a:moveTo>
                  <a:cubicBezTo>
                    <a:pt x="110" y="0"/>
                    <a:pt x="21" y="33"/>
                    <a:pt x="11" y="87"/>
                  </a:cubicBezTo>
                  <a:cubicBezTo>
                    <a:pt x="0" y="157"/>
                    <a:pt x="130" y="238"/>
                    <a:pt x="305" y="266"/>
                  </a:cubicBezTo>
                  <a:cubicBezTo>
                    <a:pt x="348" y="273"/>
                    <a:pt x="389" y="277"/>
                    <a:pt x="427" y="277"/>
                  </a:cubicBezTo>
                  <a:cubicBezTo>
                    <a:pt x="544" y="277"/>
                    <a:pt x="631" y="244"/>
                    <a:pt x="640" y="191"/>
                  </a:cubicBezTo>
                  <a:cubicBezTo>
                    <a:pt x="651" y="121"/>
                    <a:pt x="521" y="40"/>
                    <a:pt x="348" y="10"/>
                  </a:cubicBezTo>
                  <a:cubicBezTo>
                    <a:pt x="307" y="3"/>
                    <a:pt x="267" y="0"/>
                    <a:pt x="230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9"/>
            <p:cNvSpPr/>
            <p:nvPr/>
          </p:nvSpPr>
          <p:spPr>
            <a:xfrm>
              <a:off x="6274646" y="3019507"/>
              <a:ext cx="229427" cy="97471"/>
            </a:xfrm>
            <a:custGeom>
              <a:avLst/>
              <a:gdLst/>
              <a:ahLst/>
              <a:cxnLst/>
              <a:rect l="l" t="t" r="r" b="b"/>
              <a:pathLst>
                <a:path w="652" h="277" extrusionOk="0">
                  <a:moveTo>
                    <a:pt x="230" y="0"/>
                  </a:moveTo>
                  <a:cubicBezTo>
                    <a:pt x="110" y="0"/>
                    <a:pt x="21" y="33"/>
                    <a:pt x="11" y="87"/>
                  </a:cubicBezTo>
                  <a:cubicBezTo>
                    <a:pt x="0" y="157"/>
                    <a:pt x="130" y="238"/>
                    <a:pt x="305" y="266"/>
                  </a:cubicBezTo>
                  <a:cubicBezTo>
                    <a:pt x="348" y="273"/>
                    <a:pt x="389" y="277"/>
                    <a:pt x="427" y="277"/>
                  </a:cubicBezTo>
                  <a:cubicBezTo>
                    <a:pt x="544" y="277"/>
                    <a:pt x="631" y="244"/>
                    <a:pt x="640" y="191"/>
                  </a:cubicBezTo>
                  <a:cubicBezTo>
                    <a:pt x="651" y="121"/>
                    <a:pt x="521" y="40"/>
                    <a:pt x="348" y="10"/>
                  </a:cubicBezTo>
                  <a:cubicBezTo>
                    <a:pt x="307" y="3"/>
                    <a:pt x="267" y="0"/>
                    <a:pt x="230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9"/>
            <p:cNvSpPr/>
            <p:nvPr/>
          </p:nvSpPr>
          <p:spPr>
            <a:xfrm>
              <a:off x="6272886" y="2804157"/>
              <a:ext cx="221334" cy="136178"/>
            </a:xfrm>
            <a:custGeom>
              <a:avLst/>
              <a:gdLst/>
              <a:ahLst/>
              <a:cxnLst/>
              <a:rect l="l" t="t" r="r" b="b"/>
              <a:pathLst>
                <a:path w="629" h="387" extrusionOk="0">
                  <a:moveTo>
                    <a:pt x="503" y="1"/>
                  </a:moveTo>
                  <a:cubicBezTo>
                    <a:pt x="436" y="1"/>
                    <a:pt x="344" y="29"/>
                    <a:pt x="251" y="82"/>
                  </a:cubicBezTo>
                  <a:cubicBezTo>
                    <a:pt x="97" y="167"/>
                    <a:pt x="1" y="289"/>
                    <a:pt x="37" y="351"/>
                  </a:cubicBezTo>
                  <a:cubicBezTo>
                    <a:pt x="52" y="375"/>
                    <a:pt x="84" y="387"/>
                    <a:pt x="127" y="387"/>
                  </a:cubicBezTo>
                  <a:cubicBezTo>
                    <a:pt x="193" y="387"/>
                    <a:pt x="286" y="359"/>
                    <a:pt x="379" y="306"/>
                  </a:cubicBezTo>
                  <a:cubicBezTo>
                    <a:pt x="534" y="221"/>
                    <a:pt x="628" y="99"/>
                    <a:pt x="592" y="37"/>
                  </a:cubicBezTo>
                  <a:cubicBezTo>
                    <a:pt x="578" y="13"/>
                    <a:pt x="546" y="1"/>
                    <a:pt x="503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9"/>
            <p:cNvSpPr/>
            <p:nvPr/>
          </p:nvSpPr>
          <p:spPr>
            <a:xfrm>
              <a:off x="6272886" y="2804157"/>
              <a:ext cx="221334" cy="136178"/>
            </a:xfrm>
            <a:custGeom>
              <a:avLst/>
              <a:gdLst/>
              <a:ahLst/>
              <a:cxnLst/>
              <a:rect l="l" t="t" r="r" b="b"/>
              <a:pathLst>
                <a:path w="629" h="387" extrusionOk="0">
                  <a:moveTo>
                    <a:pt x="503" y="1"/>
                  </a:moveTo>
                  <a:cubicBezTo>
                    <a:pt x="436" y="1"/>
                    <a:pt x="344" y="29"/>
                    <a:pt x="251" y="82"/>
                  </a:cubicBezTo>
                  <a:cubicBezTo>
                    <a:pt x="97" y="167"/>
                    <a:pt x="1" y="289"/>
                    <a:pt x="37" y="351"/>
                  </a:cubicBezTo>
                  <a:cubicBezTo>
                    <a:pt x="52" y="375"/>
                    <a:pt x="84" y="387"/>
                    <a:pt x="127" y="387"/>
                  </a:cubicBezTo>
                  <a:cubicBezTo>
                    <a:pt x="193" y="387"/>
                    <a:pt x="286" y="359"/>
                    <a:pt x="379" y="306"/>
                  </a:cubicBezTo>
                  <a:cubicBezTo>
                    <a:pt x="534" y="221"/>
                    <a:pt x="628" y="99"/>
                    <a:pt x="592" y="37"/>
                  </a:cubicBezTo>
                  <a:cubicBezTo>
                    <a:pt x="578" y="13"/>
                    <a:pt x="546" y="1"/>
                    <a:pt x="50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9"/>
            <p:cNvSpPr/>
            <p:nvPr/>
          </p:nvSpPr>
          <p:spPr>
            <a:xfrm>
              <a:off x="6098705" y="2977986"/>
              <a:ext cx="216760" cy="143919"/>
            </a:xfrm>
            <a:custGeom>
              <a:avLst/>
              <a:gdLst/>
              <a:ahLst/>
              <a:cxnLst/>
              <a:rect l="l" t="t" r="r" b="b"/>
              <a:pathLst>
                <a:path w="616" h="409" extrusionOk="0">
                  <a:moveTo>
                    <a:pt x="118" y="0"/>
                  </a:moveTo>
                  <a:cubicBezTo>
                    <a:pt x="81" y="0"/>
                    <a:pt x="53" y="11"/>
                    <a:pt x="39" y="32"/>
                  </a:cubicBezTo>
                  <a:cubicBezTo>
                    <a:pt x="1" y="92"/>
                    <a:pt x="90" y="220"/>
                    <a:pt x="238" y="313"/>
                  </a:cubicBezTo>
                  <a:cubicBezTo>
                    <a:pt x="333" y="375"/>
                    <a:pt x="429" y="409"/>
                    <a:pt x="497" y="409"/>
                  </a:cubicBezTo>
                  <a:cubicBezTo>
                    <a:pt x="534" y="409"/>
                    <a:pt x="563" y="399"/>
                    <a:pt x="577" y="377"/>
                  </a:cubicBezTo>
                  <a:cubicBezTo>
                    <a:pt x="615" y="318"/>
                    <a:pt x="526" y="192"/>
                    <a:pt x="379" y="96"/>
                  </a:cubicBezTo>
                  <a:cubicBezTo>
                    <a:pt x="282" y="34"/>
                    <a:pt x="185" y="0"/>
                    <a:pt x="118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9"/>
            <p:cNvSpPr/>
            <p:nvPr/>
          </p:nvSpPr>
          <p:spPr>
            <a:xfrm>
              <a:off x="6098705" y="2977986"/>
              <a:ext cx="216760" cy="143919"/>
            </a:xfrm>
            <a:custGeom>
              <a:avLst/>
              <a:gdLst/>
              <a:ahLst/>
              <a:cxnLst/>
              <a:rect l="l" t="t" r="r" b="b"/>
              <a:pathLst>
                <a:path w="616" h="409" extrusionOk="0">
                  <a:moveTo>
                    <a:pt x="118" y="0"/>
                  </a:moveTo>
                  <a:cubicBezTo>
                    <a:pt x="81" y="0"/>
                    <a:pt x="53" y="11"/>
                    <a:pt x="39" y="32"/>
                  </a:cubicBezTo>
                  <a:cubicBezTo>
                    <a:pt x="1" y="92"/>
                    <a:pt x="90" y="220"/>
                    <a:pt x="238" y="313"/>
                  </a:cubicBezTo>
                  <a:cubicBezTo>
                    <a:pt x="333" y="375"/>
                    <a:pt x="429" y="409"/>
                    <a:pt x="497" y="409"/>
                  </a:cubicBezTo>
                  <a:cubicBezTo>
                    <a:pt x="534" y="409"/>
                    <a:pt x="563" y="399"/>
                    <a:pt x="577" y="377"/>
                  </a:cubicBezTo>
                  <a:cubicBezTo>
                    <a:pt x="615" y="318"/>
                    <a:pt x="526" y="192"/>
                    <a:pt x="379" y="96"/>
                  </a:cubicBezTo>
                  <a:cubicBezTo>
                    <a:pt x="282" y="34"/>
                    <a:pt x="185" y="0"/>
                    <a:pt x="11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9"/>
            <p:cNvSpPr/>
            <p:nvPr/>
          </p:nvSpPr>
          <p:spPr>
            <a:xfrm>
              <a:off x="6397805" y="2847790"/>
              <a:ext cx="124918" cy="215351"/>
            </a:xfrm>
            <a:custGeom>
              <a:avLst/>
              <a:gdLst/>
              <a:ahLst/>
              <a:cxnLst/>
              <a:rect l="l" t="t" r="r" b="b"/>
              <a:pathLst>
                <a:path w="355" h="612" extrusionOk="0">
                  <a:moveTo>
                    <a:pt x="92" y="0"/>
                  </a:moveTo>
                  <a:cubicBezTo>
                    <a:pt x="86" y="0"/>
                    <a:pt x="80" y="1"/>
                    <a:pt x="75" y="3"/>
                  </a:cubicBezTo>
                  <a:cubicBezTo>
                    <a:pt x="9" y="26"/>
                    <a:pt x="0" y="180"/>
                    <a:pt x="54" y="346"/>
                  </a:cubicBezTo>
                  <a:cubicBezTo>
                    <a:pt x="102" y="500"/>
                    <a:pt x="190" y="612"/>
                    <a:pt x="257" y="612"/>
                  </a:cubicBezTo>
                  <a:cubicBezTo>
                    <a:pt x="264" y="612"/>
                    <a:pt x="270" y="611"/>
                    <a:pt x="276" y="609"/>
                  </a:cubicBezTo>
                  <a:cubicBezTo>
                    <a:pt x="344" y="587"/>
                    <a:pt x="354" y="434"/>
                    <a:pt x="299" y="265"/>
                  </a:cubicBezTo>
                  <a:cubicBezTo>
                    <a:pt x="248" y="112"/>
                    <a:pt x="159" y="0"/>
                    <a:pt x="92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9"/>
            <p:cNvSpPr/>
            <p:nvPr/>
          </p:nvSpPr>
          <p:spPr>
            <a:xfrm>
              <a:off x="6191250" y="2899164"/>
              <a:ext cx="162570" cy="197053"/>
            </a:xfrm>
            <a:custGeom>
              <a:avLst/>
              <a:gdLst/>
              <a:ahLst/>
              <a:cxnLst/>
              <a:rect l="l" t="t" r="r" b="b"/>
              <a:pathLst>
                <a:path w="462" h="560" extrusionOk="0">
                  <a:moveTo>
                    <a:pt x="96" y="1"/>
                  </a:moveTo>
                  <a:cubicBezTo>
                    <a:pt x="83" y="1"/>
                    <a:pt x="72" y="4"/>
                    <a:pt x="62" y="10"/>
                  </a:cubicBezTo>
                  <a:cubicBezTo>
                    <a:pt x="0" y="49"/>
                    <a:pt x="28" y="200"/>
                    <a:pt x="122" y="348"/>
                  </a:cubicBezTo>
                  <a:cubicBezTo>
                    <a:pt x="201" y="474"/>
                    <a:pt x="302" y="559"/>
                    <a:pt x="369" y="559"/>
                  </a:cubicBezTo>
                  <a:cubicBezTo>
                    <a:pt x="381" y="559"/>
                    <a:pt x="392" y="556"/>
                    <a:pt x="402" y="550"/>
                  </a:cubicBezTo>
                  <a:cubicBezTo>
                    <a:pt x="461" y="512"/>
                    <a:pt x="434" y="360"/>
                    <a:pt x="342" y="211"/>
                  </a:cubicBezTo>
                  <a:cubicBezTo>
                    <a:pt x="263" y="86"/>
                    <a:pt x="162" y="1"/>
                    <a:pt x="96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9"/>
            <p:cNvSpPr/>
            <p:nvPr/>
          </p:nvSpPr>
          <p:spPr>
            <a:xfrm>
              <a:off x="6191250" y="2899164"/>
              <a:ext cx="162570" cy="197053"/>
            </a:xfrm>
            <a:custGeom>
              <a:avLst/>
              <a:gdLst/>
              <a:ahLst/>
              <a:cxnLst/>
              <a:rect l="l" t="t" r="r" b="b"/>
              <a:pathLst>
                <a:path w="462" h="560" extrusionOk="0">
                  <a:moveTo>
                    <a:pt x="96" y="1"/>
                  </a:moveTo>
                  <a:cubicBezTo>
                    <a:pt x="83" y="1"/>
                    <a:pt x="72" y="4"/>
                    <a:pt x="62" y="10"/>
                  </a:cubicBezTo>
                  <a:cubicBezTo>
                    <a:pt x="0" y="49"/>
                    <a:pt x="28" y="200"/>
                    <a:pt x="122" y="348"/>
                  </a:cubicBezTo>
                  <a:cubicBezTo>
                    <a:pt x="201" y="474"/>
                    <a:pt x="302" y="559"/>
                    <a:pt x="369" y="559"/>
                  </a:cubicBezTo>
                  <a:cubicBezTo>
                    <a:pt x="381" y="559"/>
                    <a:pt x="392" y="556"/>
                    <a:pt x="402" y="550"/>
                  </a:cubicBezTo>
                  <a:cubicBezTo>
                    <a:pt x="461" y="512"/>
                    <a:pt x="434" y="360"/>
                    <a:pt x="342" y="211"/>
                  </a:cubicBezTo>
                  <a:cubicBezTo>
                    <a:pt x="263" y="86"/>
                    <a:pt x="162" y="1"/>
                    <a:pt x="9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9"/>
            <p:cNvSpPr/>
            <p:nvPr/>
          </p:nvSpPr>
          <p:spPr>
            <a:xfrm>
              <a:off x="6207788" y="2734133"/>
              <a:ext cx="140753" cy="207257"/>
            </a:xfrm>
            <a:custGeom>
              <a:avLst/>
              <a:gdLst/>
              <a:ahLst/>
              <a:cxnLst/>
              <a:rect l="l" t="t" r="r" b="b"/>
              <a:pathLst>
                <a:path w="400" h="589" extrusionOk="0">
                  <a:moveTo>
                    <a:pt x="311" y="0"/>
                  </a:moveTo>
                  <a:cubicBezTo>
                    <a:pt x="244" y="0"/>
                    <a:pt x="150" y="99"/>
                    <a:pt x="84" y="240"/>
                  </a:cubicBezTo>
                  <a:cubicBezTo>
                    <a:pt x="9" y="400"/>
                    <a:pt x="0" y="554"/>
                    <a:pt x="66" y="584"/>
                  </a:cubicBezTo>
                  <a:cubicBezTo>
                    <a:pt x="74" y="587"/>
                    <a:pt x="82" y="589"/>
                    <a:pt x="90" y="589"/>
                  </a:cubicBezTo>
                  <a:cubicBezTo>
                    <a:pt x="156" y="589"/>
                    <a:pt x="252" y="491"/>
                    <a:pt x="318" y="349"/>
                  </a:cubicBezTo>
                  <a:cubicBezTo>
                    <a:pt x="393" y="189"/>
                    <a:pt x="399" y="35"/>
                    <a:pt x="335" y="6"/>
                  </a:cubicBezTo>
                  <a:cubicBezTo>
                    <a:pt x="328" y="2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9"/>
            <p:cNvSpPr/>
            <p:nvPr/>
          </p:nvSpPr>
          <p:spPr>
            <a:xfrm>
              <a:off x="6246847" y="2924852"/>
              <a:ext cx="226260" cy="91841"/>
            </a:xfrm>
            <a:custGeom>
              <a:avLst/>
              <a:gdLst/>
              <a:ahLst/>
              <a:cxnLst/>
              <a:rect l="l" t="t" r="r" b="b"/>
              <a:pathLst>
                <a:path w="643" h="261" extrusionOk="0">
                  <a:moveTo>
                    <a:pt x="346" y="1"/>
                  </a:moveTo>
                  <a:cubicBezTo>
                    <a:pt x="336" y="1"/>
                    <a:pt x="326" y="1"/>
                    <a:pt x="316" y="1"/>
                  </a:cubicBezTo>
                  <a:cubicBezTo>
                    <a:pt x="141" y="8"/>
                    <a:pt x="0" y="72"/>
                    <a:pt x="2" y="144"/>
                  </a:cubicBezTo>
                  <a:cubicBezTo>
                    <a:pt x="6" y="211"/>
                    <a:pt x="136" y="260"/>
                    <a:pt x="297" y="260"/>
                  </a:cubicBezTo>
                  <a:cubicBezTo>
                    <a:pt x="307" y="260"/>
                    <a:pt x="317" y="260"/>
                    <a:pt x="327" y="260"/>
                  </a:cubicBezTo>
                  <a:cubicBezTo>
                    <a:pt x="502" y="253"/>
                    <a:pt x="643" y="189"/>
                    <a:pt x="641" y="119"/>
                  </a:cubicBezTo>
                  <a:cubicBezTo>
                    <a:pt x="638" y="50"/>
                    <a:pt x="509" y="1"/>
                    <a:pt x="34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9"/>
            <p:cNvSpPr/>
            <p:nvPr/>
          </p:nvSpPr>
          <p:spPr>
            <a:xfrm>
              <a:off x="6150783" y="2955465"/>
              <a:ext cx="112954" cy="221333"/>
            </a:xfrm>
            <a:custGeom>
              <a:avLst/>
              <a:gdLst/>
              <a:ahLst/>
              <a:cxnLst/>
              <a:rect l="l" t="t" r="r" b="b"/>
              <a:pathLst>
                <a:path w="321" h="629" extrusionOk="0">
                  <a:moveTo>
                    <a:pt x="109" y="1"/>
                  </a:moveTo>
                  <a:cubicBezTo>
                    <a:pt x="106" y="1"/>
                    <a:pt x="102" y="1"/>
                    <a:pt x="98" y="2"/>
                  </a:cubicBezTo>
                  <a:cubicBezTo>
                    <a:pt x="28" y="15"/>
                    <a:pt x="0" y="166"/>
                    <a:pt x="32" y="339"/>
                  </a:cubicBezTo>
                  <a:cubicBezTo>
                    <a:pt x="64" y="503"/>
                    <a:pt x="143" y="628"/>
                    <a:pt x="211" y="628"/>
                  </a:cubicBezTo>
                  <a:cubicBezTo>
                    <a:pt x="215" y="628"/>
                    <a:pt x="218" y="628"/>
                    <a:pt x="222" y="627"/>
                  </a:cubicBezTo>
                  <a:cubicBezTo>
                    <a:pt x="292" y="614"/>
                    <a:pt x="320" y="463"/>
                    <a:pt x="288" y="290"/>
                  </a:cubicBezTo>
                  <a:cubicBezTo>
                    <a:pt x="256" y="126"/>
                    <a:pt x="177" y="1"/>
                    <a:pt x="109" y="1"/>
                  </a:cubicBezTo>
                  <a:close/>
                </a:path>
              </a:pathLst>
            </a:custGeom>
            <a:solidFill>
              <a:srgbClr val="C19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9"/>
            <p:cNvSpPr/>
            <p:nvPr/>
          </p:nvSpPr>
          <p:spPr>
            <a:xfrm>
              <a:off x="6296463" y="3053288"/>
              <a:ext cx="226964" cy="120343"/>
            </a:xfrm>
            <a:custGeom>
              <a:avLst/>
              <a:gdLst/>
              <a:ahLst/>
              <a:cxnLst/>
              <a:rect l="l" t="t" r="r" b="b"/>
              <a:pathLst>
                <a:path w="645" h="342" extrusionOk="0">
                  <a:moveTo>
                    <a:pt x="498" y="1"/>
                  </a:moveTo>
                  <a:cubicBezTo>
                    <a:pt x="435" y="1"/>
                    <a:pt x="357" y="17"/>
                    <a:pt x="275" y="50"/>
                  </a:cubicBezTo>
                  <a:cubicBezTo>
                    <a:pt x="111" y="117"/>
                    <a:pt x="0" y="223"/>
                    <a:pt x="28" y="292"/>
                  </a:cubicBezTo>
                  <a:cubicBezTo>
                    <a:pt x="41" y="325"/>
                    <a:pt x="86" y="341"/>
                    <a:pt x="148" y="341"/>
                  </a:cubicBezTo>
                  <a:cubicBezTo>
                    <a:pt x="211" y="341"/>
                    <a:pt x="290" y="325"/>
                    <a:pt x="371" y="292"/>
                  </a:cubicBezTo>
                  <a:cubicBezTo>
                    <a:pt x="536" y="225"/>
                    <a:pt x="645" y="117"/>
                    <a:pt x="619" y="50"/>
                  </a:cubicBezTo>
                  <a:cubicBezTo>
                    <a:pt x="605" y="17"/>
                    <a:pt x="560" y="1"/>
                    <a:pt x="49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9"/>
            <p:cNvSpPr/>
            <p:nvPr/>
          </p:nvSpPr>
          <p:spPr>
            <a:xfrm>
              <a:off x="6391119" y="2738707"/>
              <a:ext cx="162218" cy="197405"/>
            </a:xfrm>
            <a:custGeom>
              <a:avLst/>
              <a:gdLst/>
              <a:ahLst/>
              <a:cxnLst/>
              <a:rect l="l" t="t" r="r" b="b"/>
              <a:pathLst>
                <a:path w="461" h="561" extrusionOk="0">
                  <a:moveTo>
                    <a:pt x="94" y="1"/>
                  </a:moveTo>
                  <a:cubicBezTo>
                    <a:pt x="82" y="1"/>
                    <a:pt x="71" y="4"/>
                    <a:pt x="62" y="10"/>
                  </a:cubicBezTo>
                  <a:cubicBezTo>
                    <a:pt x="0" y="48"/>
                    <a:pt x="28" y="200"/>
                    <a:pt x="122" y="349"/>
                  </a:cubicBezTo>
                  <a:cubicBezTo>
                    <a:pt x="201" y="475"/>
                    <a:pt x="302" y="560"/>
                    <a:pt x="369" y="560"/>
                  </a:cubicBezTo>
                  <a:cubicBezTo>
                    <a:pt x="381" y="560"/>
                    <a:pt x="392" y="558"/>
                    <a:pt x="401" y="552"/>
                  </a:cubicBezTo>
                  <a:cubicBezTo>
                    <a:pt x="461" y="513"/>
                    <a:pt x="435" y="362"/>
                    <a:pt x="341" y="212"/>
                  </a:cubicBezTo>
                  <a:cubicBezTo>
                    <a:pt x="262" y="86"/>
                    <a:pt x="160" y="1"/>
                    <a:pt x="9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9" name="Google Shape;4019;p39"/>
          <p:cNvSpPr/>
          <p:nvPr/>
        </p:nvSpPr>
        <p:spPr>
          <a:xfrm>
            <a:off x="3797350" y="3155325"/>
            <a:ext cx="971644" cy="885130"/>
          </a:xfrm>
          <a:custGeom>
            <a:avLst/>
            <a:gdLst/>
            <a:ahLst/>
            <a:cxnLst/>
            <a:rect l="l" t="t" r="r" b="b"/>
            <a:pathLst>
              <a:path w="8603" h="7837" extrusionOk="0">
                <a:moveTo>
                  <a:pt x="4301" y="0"/>
                </a:moveTo>
                <a:cubicBezTo>
                  <a:pt x="3299" y="0"/>
                  <a:pt x="2295" y="382"/>
                  <a:pt x="1529" y="1146"/>
                </a:cubicBezTo>
                <a:cubicBezTo>
                  <a:pt x="1" y="2674"/>
                  <a:pt x="1" y="5159"/>
                  <a:pt x="1529" y="6687"/>
                </a:cubicBezTo>
                <a:cubicBezTo>
                  <a:pt x="2295" y="7453"/>
                  <a:pt x="3299" y="7837"/>
                  <a:pt x="4301" y="7837"/>
                </a:cubicBezTo>
                <a:cubicBezTo>
                  <a:pt x="5304" y="7837"/>
                  <a:pt x="6306" y="7453"/>
                  <a:pt x="7070" y="6687"/>
                </a:cubicBezTo>
                <a:cubicBezTo>
                  <a:pt x="8602" y="5159"/>
                  <a:pt x="8602" y="2674"/>
                  <a:pt x="7070" y="1146"/>
                </a:cubicBezTo>
                <a:cubicBezTo>
                  <a:pt x="6306" y="382"/>
                  <a:pt x="5304" y="0"/>
                  <a:pt x="4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0" name="Google Shape;4020;p39"/>
          <p:cNvGrpSpPr/>
          <p:nvPr/>
        </p:nvGrpSpPr>
        <p:grpSpPr>
          <a:xfrm>
            <a:off x="3994139" y="3320339"/>
            <a:ext cx="576073" cy="555110"/>
            <a:chOff x="4318179" y="4083944"/>
            <a:chExt cx="499673" cy="482076"/>
          </a:xfrm>
        </p:grpSpPr>
        <p:sp>
          <p:nvSpPr>
            <p:cNvPr id="4021" name="Google Shape;4021;p39"/>
            <p:cNvSpPr/>
            <p:nvPr/>
          </p:nvSpPr>
          <p:spPr>
            <a:xfrm>
              <a:off x="4318179" y="4083944"/>
              <a:ext cx="499673" cy="330767"/>
            </a:xfrm>
            <a:custGeom>
              <a:avLst/>
              <a:gdLst/>
              <a:ahLst/>
              <a:cxnLst/>
              <a:rect l="l" t="t" r="r" b="b"/>
              <a:pathLst>
                <a:path w="1420" h="940" extrusionOk="0">
                  <a:moveTo>
                    <a:pt x="771" y="1"/>
                  </a:moveTo>
                  <a:cubicBezTo>
                    <a:pt x="698" y="1"/>
                    <a:pt x="624" y="12"/>
                    <a:pt x="549" y="35"/>
                  </a:cubicBezTo>
                  <a:cubicBezTo>
                    <a:pt x="208" y="141"/>
                    <a:pt x="1" y="461"/>
                    <a:pt x="92" y="752"/>
                  </a:cubicBezTo>
                  <a:cubicBezTo>
                    <a:pt x="136" y="891"/>
                    <a:pt x="222" y="939"/>
                    <a:pt x="338" y="939"/>
                  </a:cubicBezTo>
                  <a:cubicBezTo>
                    <a:pt x="462" y="939"/>
                    <a:pt x="619" y="885"/>
                    <a:pt x="795" y="831"/>
                  </a:cubicBezTo>
                  <a:cubicBezTo>
                    <a:pt x="1138" y="726"/>
                    <a:pt x="1420" y="658"/>
                    <a:pt x="1330" y="367"/>
                  </a:cubicBezTo>
                  <a:cubicBezTo>
                    <a:pt x="1260" y="140"/>
                    <a:pt x="1031" y="1"/>
                    <a:pt x="77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9"/>
            <p:cNvSpPr/>
            <p:nvPr/>
          </p:nvSpPr>
          <p:spPr>
            <a:xfrm>
              <a:off x="4436060" y="4277127"/>
              <a:ext cx="300156" cy="116472"/>
            </a:xfrm>
            <a:custGeom>
              <a:avLst/>
              <a:gdLst/>
              <a:ahLst/>
              <a:cxnLst/>
              <a:rect l="l" t="t" r="r" b="b"/>
              <a:pathLst>
                <a:path w="853" h="331" extrusionOk="0">
                  <a:moveTo>
                    <a:pt x="717" y="0"/>
                  </a:moveTo>
                  <a:cubicBezTo>
                    <a:pt x="635" y="0"/>
                    <a:pt x="519" y="20"/>
                    <a:pt x="393" y="60"/>
                  </a:cubicBezTo>
                  <a:cubicBezTo>
                    <a:pt x="169" y="128"/>
                    <a:pt x="1" y="232"/>
                    <a:pt x="20" y="292"/>
                  </a:cubicBezTo>
                  <a:cubicBezTo>
                    <a:pt x="28" y="318"/>
                    <a:pt x="71" y="330"/>
                    <a:pt x="137" y="330"/>
                  </a:cubicBezTo>
                  <a:cubicBezTo>
                    <a:pt x="219" y="330"/>
                    <a:pt x="335" y="311"/>
                    <a:pt x="460" y="273"/>
                  </a:cubicBezTo>
                  <a:cubicBezTo>
                    <a:pt x="686" y="203"/>
                    <a:pt x="852" y="98"/>
                    <a:pt x="833" y="38"/>
                  </a:cubicBezTo>
                  <a:cubicBezTo>
                    <a:pt x="825" y="13"/>
                    <a:pt x="782" y="0"/>
                    <a:pt x="71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9"/>
            <p:cNvSpPr/>
            <p:nvPr/>
          </p:nvSpPr>
          <p:spPr>
            <a:xfrm>
              <a:off x="4524030" y="4308444"/>
              <a:ext cx="223445" cy="257576"/>
            </a:xfrm>
            <a:custGeom>
              <a:avLst/>
              <a:gdLst/>
              <a:ahLst/>
              <a:cxnLst/>
              <a:rect l="l" t="t" r="r" b="b"/>
              <a:pathLst>
                <a:path w="635" h="732" extrusionOk="0">
                  <a:moveTo>
                    <a:pt x="274" y="0"/>
                  </a:moveTo>
                  <a:cubicBezTo>
                    <a:pt x="244" y="0"/>
                    <a:pt x="205" y="5"/>
                    <a:pt x="156" y="20"/>
                  </a:cubicBezTo>
                  <a:cubicBezTo>
                    <a:pt x="39" y="56"/>
                    <a:pt x="0" y="114"/>
                    <a:pt x="0" y="114"/>
                  </a:cubicBezTo>
                  <a:cubicBezTo>
                    <a:pt x="0" y="114"/>
                    <a:pt x="43" y="694"/>
                    <a:pt x="90" y="726"/>
                  </a:cubicBezTo>
                  <a:cubicBezTo>
                    <a:pt x="95" y="730"/>
                    <a:pt x="103" y="731"/>
                    <a:pt x="116" y="731"/>
                  </a:cubicBezTo>
                  <a:cubicBezTo>
                    <a:pt x="223" y="731"/>
                    <a:pt x="590" y="608"/>
                    <a:pt x="611" y="566"/>
                  </a:cubicBezTo>
                  <a:cubicBezTo>
                    <a:pt x="634" y="519"/>
                    <a:pt x="338" y="9"/>
                    <a:pt x="338" y="9"/>
                  </a:cubicBezTo>
                  <a:cubicBezTo>
                    <a:pt x="338" y="9"/>
                    <a:pt x="316" y="0"/>
                    <a:pt x="274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4" name="Google Shape;4024;p39"/>
          <p:cNvSpPr/>
          <p:nvPr/>
        </p:nvSpPr>
        <p:spPr>
          <a:xfrm>
            <a:off x="5584475" y="3054275"/>
            <a:ext cx="971644" cy="885130"/>
          </a:xfrm>
          <a:custGeom>
            <a:avLst/>
            <a:gdLst/>
            <a:ahLst/>
            <a:cxnLst/>
            <a:rect l="l" t="t" r="r" b="b"/>
            <a:pathLst>
              <a:path w="8603" h="7837" extrusionOk="0">
                <a:moveTo>
                  <a:pt x="4301" y="0"/>
                </a:moveTo>
                <a:cubicBezTo>
                  <a:pt x="3299" y="0"/>
                  <a:pt x="2295" y="382"/>
                  <a:pt x="1529" y="1146"/>
                </a:cubicBezTo>
                <a:cubicBezTo>
                  <a:pt x="1" y="2674"/>
                  <a:pt x="1" y="5159"/>
                  <a:pt x="1529" y="6687"/>
                </a:cubicBezTo>
                <a:cubicBezTo>
                  <a:pt x="2295" y="7453"/>
                  <a:pt x="3299" y="7837"/>
                  <a:pt x="4301" y="7837"/>
                </a:cubicBezTo>
                <a:cubicBezTo>
                  <a:pt x="5304" y="7837"/>
                  <a:pt x="6306" y="7453"/>
                  <a:pt x="7070" y="6687"/>
                </a:cubicBezTo>
                <a:cubicBezTo>
                  <a:pt x="8602" y="5159"/>
                  <a:pt x="8602" y="2674"/>
                  <a:pt x="7070" y="1146"/>
                </a:cubicBezTo>
                <a:cubicBezTo>
                  <a:pt x="6306" y="382"/>
                  <a:pt x="5304" y="0"/>
                  <a:pt x="4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5" name="Google Shape;4025;p39"/>
          <p:cNvGrpSpPr/>
          <p:nvPr/>
        </p:nvGrpSpPr>
        <p:grpSpPr>
          <a:xfrm>
            <a:off x="5797901" y="3240470"/>
            <a:ext cx="576117" cy="512741"/>
            <a:chOff x="2711132" y="3753529"/>
            <a:chExt cx="916654" cy="812843"/>
          </a:xfrm>
        </p:grpSpPr>
        <p:sp>
          <p:nvSpPr>
            <p:cNvPr id="4026" name="Google Shape;4026;p39"/>
            <p:cNvSpPr/>
            <p:nvPr/>
          </p:nvSpPr>
          <p:spPr>
            <a:xfrm>
              <a:off x="2711132" y="3753529"/>
              <a:ext cx="916654" cy="728743"/>
            </a:xfrm>
            <a:custGeom>
              <a:avLst/>
              <a:gdLst/>
              <a:ahLst/>
              <a:cxnLst/>
              <a:rect l="l" t="t" r="r" b="b"/>
              <a:pathLst>
                <a:path w="2605" h="2071" extrusionOk="0">
                  <a:moveTo>
                    <a:pt x="477" y="1"/>
                  </a:moveTo>
                  <a:cubicBezTo>
                    <a:pt x="272" y="1"/>
                    <a:pt x="176" y="54"/>
                    <a:pt x="176" y="54"/>
                  </a:cubicBezTo>
                  <a:cubicBezTo>
                    <a:pt x="176" y="54"/>
                    <a:pt x="1" y="384"/>
                    <a:pt x="319" y="1117"/>
                  </a:cubicBezTo>
                  <a:cubicBezTo>
                    <a:pt x="539" y="1622"/>
                    <a:pt x="873" y="2070"/>
                    <a:pt x="1290" y="2070"/>
                  </a:cubicBezTo>
                  <a:cubicBezTo>
                    <a:pt x="1480" y="2070"/>
                    <a:pt x="1686" y="1978"/>
                    <a:pt x="1906" y="1757"/>
                  </a:cubicBezTo>
                  <a:cubicBezTo>
                    <a:pt x="2604" y="1038"/>
                    <a:pt x="1979" y="487"/>
                    <a:pt x="1243" y="180"/>
                  </a:cubicBezTo>
                  <a:cubicBezTo>
                    <a:pt x="904" y="39"/>
                    <a:pt x="652" y="1"/>
                    <a:pt x="47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9"/>
            <p:cNvSpPr/>
            <p:nvPr/>
          </p:nvSpPr>
          <p:spPr>
            <a:xfrm>
              <a:off x="2781156" y="3820386"/>
              <a:ext cx="682652" cy="745986"/>
            </a:xfrm>
            <a:custGeom>
              <a:avLst/>
              <a:gdLst/>
              <a:ahLst/>
              <a:cxnLst/>
              <a:rect l="l" t="t" r="r" b="b"/>
              <a:pathLst>
                <a:path w="1940" h="2120" extrusionOk="0">
                  <a:moveTo>
                    <a:pt x="740" y="1"/>
                  </a:moveTo>
                  <a:cubicBezTo>
                    <a:pt x="725" y="1"/>
                    <a:pt x="710" y="13"/>
                    <a:pt x="715" y="32"/>
                  </a:cubicBezTo>
                  <a:cubicBezTo>
                    <a:pt x="715" y="34"/>
                    <a:pt x="815" y="316"/>
                    <a:pt x="679" y="495"/>
                  </a:cubicBezTo>
                  <a:lnTo>
                    <a:pt x="263" y="90"/>
                  </a:lnTo>
                  <a:cubicBezTo>
                    <a:pt x="254" y="81"/>
                    <a:pt x="244" y="77"/>
                    <a:pt x="234" y="77"/>
                  </a:cubicBezTo>
                  <a:cubicBezTo>
                    <a:pt x="203" y="77"/>
                    <a:pt x="177" y="118"/>
                    <a:pt x="205" y="145"/>
                  </a:cubicBezTo>
                  <a:lnTo>
                    <a:pt x="346" y="284"/>
                  </a:lnTo>
                  <a:cubicBezTo>
                    <a:pt x="305" y="307"/>
                    <a:pt x="250" y="314"/>
                    <a:pt x="198" y="314"/>
                  </a:cubicBezTo>
                  <a:cubicBezTo>
                    <a:pt x="116" y="314"/>
                    <a:pt x="42" y="297"/>
                    <a:pt x="41" y="297"/>
                  </a:cubicBezTo>
                  <a:cubicBezTo>
                    <a:pt x="38" y="296"/>
                    <a:pt x="35" y="296"/>
                    <a:pt x="33" y="296"/>
                  </a:cubicBezTo>
                  <a:cubicBezTo>
                    <a:pt x="7" y="296"/>
                    <a:pt x="1" y="336"/>
                    <a:pt x="30" y="344"/>
                  </a:cubicBezTo>
                  <a:cubicBezTo>
                    <a:pt x="35" y="345"/>
                    <a:pt x="107" y="362"/>
                    <a:pt x="190" y="362"/>
                  </a:cubicBezTo>
                  <a:cubicBezTo>
                    <a:pt x="256" y="362"/>
                    <a:pt x="328" y="352"/>
                    <a:pt x="380" y="316"/>
                  </a:cubicBezTo>
                  <a:lnTo>
                    <a:pt x="924" y="850"/>
                  </a:lnTo>
                  <a:cubicBezTo>
                    <a:pt x="785" y="943"/>
                    <a:pt x="550" y="956"/>
                    <a:pt x="427" y="956"/>
                  </a:cubicBezTo>
                  <a:cubicBezTo>
                    <a:pt x="378" y="956"/>
                    <a:pt x="347" y="954"/>
                    <a:pt x="346" y="954"/>
                  </a:cubicBezTo>
                  <a:cubicBezTo>
                    <a:pt x="345" y="954"/>
                    <a:pt x="344" y="954"/>
                    <a:pt x="342" y="954"/>
                  </a:cubicBezTo>
                  <a:cubicBezTo>
                    <a:pt x="331" y="954"/>
                    <a:pt x="320" y="964"/>
                    <a:pt x="320" y="978"/>
                  </a:cubicBezTo>
                  <a:cubicBezTo>
                    <a:pt x="318" y="991"/>
                    <a:pt x="329" y="1001"/>
                    <a:pt x="341" y="1003"/>
                  </a:cubicBezTo>
                  <a:cubicBezTo>
                    <a:pt x="346" y="1003"/>
                    <a:pt x="380" y="1005"/>
                    <a:pt x="430" y="1005"/>
                  </a:cubicBezTo>
                  <a:cubicBezTo>
                    <a:pt x="562" y="1005"/>
                    <a:pt x="808" y="991"/>
                    <a:pt x="958" y="886"/>
                  </a:cubicBezTo>
                  <a:lnTo>
                    <a:pt x="1355" y="1277"/>
                  </a:lnTo>
                  <a:cubicBezTo>
                    <a:pt x="1196" y="1413"/>
                    <a:pt x="996" y="1485"/>
                    <a:pt x="790" y="1485"/>
                  </a:cubicBezTo>
                  <a:cubicBezTo>
                    <a:pt x="742" y="1485"/>
                    <a:pt x="693" y="1481"/>
                    <a:pt x="645" y="1473"/>
                  </a:cubicBezTo>
                  <a:cubicBezTo>
                    <a:pt x="642" y="1472"/>
                    <a:pt x="640" y="1472"/>
                    <a:pt x="637" y="1472"/>
                  </a:cubicBezTo>
                  <a:cubicBezTo>
                    <a:pt x="613" y="1472"/>
                    <a:pt x="604" y="1512"/>
                    <a:pt x="634" y="1520"/>
                  </a:cubicBezTo>
                  <a:cubicBezTo>
                    <a:pt x="688" y="1530"/>
                    <a:pt x="742" y="1534"/>
                    <a:pt x="795" y="1534"/>
                  </a:cubicBezTo>
                  <a:cubicBezTo>
                    <a:pt x="1012" y="1534"/>
                    <a:pt x="1223" y="1456"/>
                    <a:pt x="1389" y="1311"/>
                  </a:cubicBezTo>
                  <a:lnTo>
                    <a:pt x="1680" y="1595"/>
                  </a:lnTo>
                  <a:lnTo>
                    <a:pt x="1682" y="1597"/>
                  </a:lnTo>
                  <a:cubicBezTo>
                    <a:pt x="1684" y="1599"/>
                    <a:pt x="1846" y="1735"/>
                    <a:pt x="1857" y="1889"/>
                  </a:cubicBezTo>
                  <a:cubicBezTo>
                    <a:pt x="1861" y="1949"/>
                    <a:pt x="1838" y="2009"/>
                    <a:pt x="1793" y="2051"/>
                  </a:cubicBezTo>
                  <a:cubicBezTo>
                    <a:pt x="1765" y="2080"/>
                    <a:pt x="1792" y="2120"/>
                    <a:pt x="1822" y="2120"/>
                  </a:cubicBezTo>
                  <a:cubicBezTo>
                    <a:pt x="1832" y="2120"/>
                    <a:pt x="1842" y="2116"/>
                    <a:pt x="1850" y="2107"/>
                  </a:cubicBezTo>
                  <a:cubicBezTo>
                    <a:pt x="1910" y="2049"/>
                    <a:pt x="1940" y="1968"/>
                    <a:pt x="1936" y="1885"/>
                  </a:cubicBezTo>
                  <a:cubicBezTo>
                    <a:pt x="1925" y="1703"/>
                    <a:pt x="1752" y="1554"/>
                    <a:pt x="1733" y="1537"/>
                  </a:cubicBezTo>
                  <a:lnTo>
                    <a:pt x="1626" y="1430"/>
                  </a:lnTo>
                  <a:cubicBezTo>
                    <a:pt x="1874" y="1121"/>
                    <a:pt x="1882" y="724"/>
                    <a:pt x="1882" y="707"/>
                  </a:cubicBezTo>
                  <a:cubicBezTo>
                    <a:pt x="1882" y="691"/>
                    <a:pt x="1871" y="683"/>
                    <a:pt x="1859" y="683"/>
                  </a:cubicBezTo>
                  <a:cubicBezTo>
                    <a:pt x="1847" y="683"/>
                    <a:pt x="1835" y="691"/>
                    <a:pt x="1835" y="707"/>
                  </a:cubicBezTo>
                  <a:cubicBezTo>
                    <a:pt x="1835" y="711"/>
                    <a:pt x="1827" y="1099"/>
                    <a:pt x="1594" y="1398"/>
                  </a:cubicBezTo>
                  <a:lnTo>
                    <a:pt x="1244" y="1052"/>
                  </a:lnTo>
                  <a:cubicBezTo>
                    <a:pt x="1464" y="790"/>
                    <a:pt x="1445" y="295"/>
                    <a:pt x="1445" y="273"/>
                  </a:cubicBezTo>
                  <a:cubicBezTo>
                    <a:pt x="1444" y="258"/>
                    <a:pt x="1432" y="250"/>
                    <a:pt x="1421" y="250"/>
                  </a:cubicBezTo>
                  <a:cubicBezTo>
                    <a:pt x="1409" y="250"/>
                    <a:pt x="1397" y="259"/>
                    <a:pt x="1398" y="276"/>
                  </a:cubicBezTo>
                  <a:cubicBezTo>
                    <a:pt x="1398" y="282"/>
                    <a:pt x="1415" y="769"/>
                    <a:pt x="1208" y="1018"/>
                  </a:cubicBezTo>
                  <a:lnTo>
                    <a:pt x="713" y="530"/>
                  </a:lnTo>
                  <a:cubicBezTo>
                    <a:pt x="871" y="329"/>
                    <a:pt x="766" y="28"/>
                    <a:pt x="762" y="15"/>
                  </a:cubicBezTo>
                  <a:cubicBezTo>
                    <a:pt x="757" y="5"/>
                    <a:pt x="748" y="1"/>
                    <a:pt x="740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8" name="Google Shape;4028;p39"/>
          <p:cNvSpPr/>
          <p:nvPr/>
        </p:nvSpPr>
        <p:spPr>
          <a:xfrm>
            <a:off x="7374662" y="1305200"/>
            <a:ext cx="971644" cy="885130"/>
          </a:xfrm>
          <a:custGeom>
            <a:avLst/>
            <a:gdLst/>
            <a:ahLst/>
            <a:cxnLst/>
            <a:rect l="l" t="t" r="r" b="b"/>
            <a:pathLst>
              <a:path w="8603" h="7837" extrusionOk="0">
                <a:moveTo>
                  <a:pt x="4301" y="0"/>
                </a:moveTo>
                <a:cubicBezTo>
                  <a:pt x="3299" y="0"/>
                  <a:pt x="2295" y="382"/>
                  <a:pt x="1529" y="1146"/>
                </a:cubicBezTo>
                <a:cubicBezTo>
                  <a:pt x="1" y="2674"/>
                  <a:pt x="1" y="5159"/>
                  <a:pt x="1529" y="6687"/>
                </a:cubicBezTo>
                <a:cubicBezTo>
                  <a:pt x="2295" y="7453"/>
                  <a:pt x="3299" y="7837"/>
                  <a:pt x="4301" y="7837"/>
                </a:cubicBezTo>
                <a:cubicBezTo>
                  <a:pt x="5304" y="7837"/>
                  <a:pt x="6306" y="7453"/>
                  <a:pt x="7070" y="6687"/>
                </a:cubicBezTo>
                <a:cubicBezTo>
                  <a:pt x="8602" y="5159"/>
                  <a:pt x="8602" y="2674"/>
                  <a:pt x="7070" y="1146"/>
                </a:cubicBezTo>
                <a:cubicBezTo>
                  <a:pt x="6306" y="382"/>
                  <a:pt x="5304" y="0"/>
                  <a:pt x="4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9" name="Google Shape;4029;p39"/>
          <p:cNvGrpSpPr/>
          <p:nvPr/>
        </p:nvGrpSpPr>
        <p:grpSpPr>
          <a:xfrm>
            <a:off x="7572443" y="1485375"/>
            <a:ext cx="576084" cy="524780"/>
            <a:chOff x="5365733" y="3886188"/>
            <a:chExt cx="919821" cy="844512"/>
          </a:xfrm>
        </p:grpSpPr>
        <p:sp>
          <p:nvSpPr>
            <p:cNvPr id="4030" name="Google Shape;4030;p39"/>
            <p:cNvSpPr/>
            <p:nvPr/>
          </p:nvSpPr>
          <p:spPr>
            <a:xfrm>
              <a:off x="5365733" y="3886188"/>
              <a:ext cx="919821" cy="844512"/>
            </a:xfrm>
            <a:custGeom>
              <a:avLst/>
              <a:gdLst/>
              <a:ahLst/>
              <a:cxnLst/>
              <a:rect l="l" t="t" r="r" b="b"/>
              <a:pathLst>
                <a:path w="2614" h="2400" extrusionOk="0">
                  <a:moveTo>
                    <a:pt x="2116" y="0"/>
                  </a:moveTo>
                  <a:cubicBezTo>
                    <a:pt x="2016" y="0"/>
                    <a:pt x="1889" y="21"/>
                    <a:pt x="1732" y="82"/>
                  </a:cubicBezTo>
                  <a:cubicBezTo>
                    <a:pt x="1181" y="289"/>
                    <a:pt x="601" y="518"/>
                    <a:pt x="302" y="1032"/>
                  </a:cubicBezTo>
                  <a:cubicBezTo>
                    <a:pt x="1" y="1546"/>
                    <a:pt x="387" y="2016"/>
                    <a:pt x="509" y="2131"/>
                  </a:cubicBezTo>
                  <a:cubicBezTo>
                    <a:pt x="593" y="2209"/>
                    <a:pt x="857" y="2400"/>
                    <a:pt x="1173" y="2400"/>
                  </a:cubicBezTo>
                  <a:cubicBezTo>
                    <a:pt x="1315" y="2400"/>
                    <a:pt x="1467" y="2361"/>
                    <a:pt x="1619" y="2257"/>
                  </a:cubicBezTo>
                  <a:cubicBezTo>
                    <a:pt x="2109" y="1918"/>
                    <a:pt x="2297" y="1324"/>
                    <a:pt x="2459" y="759"/>
                  </a:cubicBezTo>
                  <a:cubicBezTo>
                    <a:pt x="2613" y="251"/>
                    <a:pt x="2406" y="84"/>
                    <a:pt x="2406" y="84"/>
                  </a:cubicBezTo>
                  <a:cubicBezTo>
                    <a:pt x="2406" y="84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9"/>
            <p:cNvSpPr/>
            <p:nvPr/>
          </p:nvSpPr>
          <p:spPr>
            <a:xfrm>
              <a:off x="5384031" y="3899207"/>
              <a:ext cx="887800" cy="816713"/>
            </a:xfrm>
            <a:custGeom>
              <a:avLst/>
              <a:gdLst/>
              <a:ahLst/>
              <a:cxnLst/>
              <a:rect l="l" t="t" r="r" b="b"/>
              <a:pathLst>
                <a:path w="2523" h="2321" extrusionOk="0">
                  <a:moveTo>
                    <a:pt x="2062" y="0"/>
                  </a:moveTo>
                  <a:cubicBezTo>
                    <a:pt x="1966" y="0"/>
                    <a:pt x="1840" y="21"/>
                    <a:pt x="1678" y="81"/>
                  </a:cubicBezTo>
                  <a:cubicBezTo>
                    <a:pt x="1144" y="284"/>
                    <a:pt x="583" y="508"/>
                    <a:pt x="292" y="1006"/>
                  </a:cubicBezTo>
                  <a:cubicBezTo>
                    <a:pt x="0" y="1505"/>
                    <a:pt x="367" y="1955"/>
                    <a:pt x="485" y="2064"/>
                  </a:cubicBezTo>
                  <a:cubicBezTo>
                    <a:pt x="565" y="2139"/>
                    <a:pt x="816" y="2320"/>
                    <a:pt x="1118" y="2320"/>
                  </a:cubicBezTo>
                  <a:cubicBezTo>
                    <a:pt x="1256" y="2320"/>
                    <a:pt x="1405" y="2282"/>
                    <a:pt x="1554" y="2179"/>
                  </a:cubicBezTo>
                  <a:cubicBezTo>
                    <a:pt x="2030" y="1851"/>
                    <a:pt x="2211" y="1274"/>
                    <a:pt x="2373" y="728"/>
                  </a:cubicBezTo>
                  <a:cubicBezTo>
                    <a:pt x="2523" y="242"/>
                    <a:pt x="2326" y="79"/>
                    <a:pt x="2326" y="79"/>
                  </a:cubicBezTo>
                  <a:cubicBezTo>
                    <a:pt x="2326" y="79"/>
                    <a:pt x="2253" y="0"/>
                    <a:pt x="206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9"/>
            <p:cNvSpPr/>
            <p:nvPr/>
          </p:nvSpPr>
          <p:spPr>
            <a:xfrm>
              <a:off x="5433295" y="3936155"/>
              <a:ext cx="798773" cy="735077"/>
            </a:xfrm>
            <a:custGeom>
              <a:avLst/>
              <a:gdLst/>
              <a:ahLst/>
              <a:cxnLst/>
              <a:rect l="l" t="t" r="r" b="b"/>
              <a:pathLst>
                <a:path w="2270" h="2089" extrusionOk="0">
                  <a:moveTo>
                    <a:pt x="1862" y="0"/>
                  </a:moveTo>
                  <a:cubicBezTo>
                    <a:pt x="1775" y="0"/>
                    <a:pt x="1660" y="19"/>
                    <a:pt x="1510" y="77"/>
                  </a:cubicBezTo>
                  <a:cubicBezTo>
                    <a:pt x="1030" y="258"/>
                    <a:pt x="526" y="461"/>
                    <a:pt x="263" y="909"/>
                  </a:cubicBezTo>
                  <a:cubicBezTo>
                    <a:pt x="1" y="1357"/>
                    <a:pt x="332" y="1763"/>
                    <a:pt x="436" y="1859"/>
                  </a:cubicBezTo>
                  <a:cubicBezTo>
                    <a:pt x="509" y="1926"/>
                    <a:pt x="734" y="2089"/>
                    <a:pt x="1006" y="2089"/>
                  </a:cubicBezTo>
                  <a:cubicBezTo>
                    <a:pt x="1130" y="2089"/>
                    <a:pt x="1265" y="2055"/>
                    <a:pt x="1399" y="1961"/>
                  </a:cubicBezTo>
                  <a:cubicBezTo>
                    <a:pt x="1826" y="1667"/>
                    <a:pt x="1990" y="1148"/>
                    <a:pt x="2137" y="657"/>
                  </a:cubicBezTo>
                  <a:cubicBezTo>
                    <a:pt x="2270" y="203"/>
                    <a:pt x="2095" y="75"/>
                    <a:pt x="2095" y="75"/>
                  </a:cubicBezTo>
                  <a:cubicBezTo>
                    <a:pt x="2095" y="75"/>
                    <a:pt x="2033" y="0"/>
                    <a:pt x="1862" y="0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9"/>
            <p:cNvSpPr/>
            <p:nvPr/>
          </p:nvSpPr>
          <p:spPr>
            <a:xfrm>
              <a:off x="5621200" y="4212381"/>
              <a:ext cx="353994" cy="323730"/>
            </a:xfrm>
            <a:custGeom>
              <a:avLst/>
              <a:gdLst/>
              <a:ahLst/>
              <a:cxnLst/>
              <a:rect l="l" t="t" r="r" b="b"/>
              <a:pathLst>
                <a:path w="1006" h="920" extrusionOk="0">
                  <a:moveTo>
                    <a:pt x="560" y="0"/>
                  </a:moveTo>
                  <a:cubicBezTo>
                    <a:pt x="429" y="0"/>
                    <a:pt x="292" y="58"/>
                    <a:pt x="188" y="169"/>
                  </a:cubicBezTo>
                  <a:cubicBezTo>
                    <a:pt x="7" y="365"/>
                    <a:pt x="0" y="656"/>
                    <a:pt x="173" y="816"/>
                  </a:cubicBezTo>
                  <a:cubicBezTo>
                    <a:pt x="249" y="885"/>
                    <a:pt x="346" y="919"/>
                    <a:pt x="447" y="919"/>
                  </a:cubicBezTo>
                  <a:cubicBezTo>
                    <a:pt x="578" y="919"/>
                    <a:pt x="714" y="862"/>
                    <a:pt x="818" y="752"/>
                  </a:cubicBezTo>
                  <a:cubicBezTo>
                    <a:pt x="999" y="555"/>
                    <a:pt x="1006" y="265"/>
                    <a:pt x="833" y="105"/>
                  </a:cubicBezTo>
                  <a:cubicBezTo>
                    <a:pt x="758" y="34"/>
                    <a:pt x="661" y="0"/>
                    <a:pt x="56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4" name="Google Shape;4034;p39"/>
          <p:cNvSpPr/>
          <p:nvPr/>
        </p:nvSpPr>
        <p:spPr>
          <a:xfrm>
            <a:off x="7374662" y="3155325"/>
            <a:ext cx="971644" cy="885130"/>
          </a:xfrm>
          <a:custGeom>
            <a:avLst/>
            <a:gdLst/>
            <a:ahLst/>
            <a:cxnLst/>
            <a:rect l="l" t="t" r="r" b="b"/>
            <a:pathLst>
              <a:path w="8603" h="7837" extrusionOk="0">
                <a:moveTo>
                  <a:pt x="4301" y="0"/>
                </a:moveTo>
                <a:cubicBezTo>
                  <a:pt x="3299" y="0"/>
                  <a:pt x="2295" y="382"/>
                  <a:pt x="1529" y="1146"/>
                </a:cubicBezTo>
                <a:cubicBezTo>
                  <a:pt x="1" y="2674"/>
                  <a:pt x="1" y="5159"/>
                  <a:pt x="1529" y="6687"/>
                </a:cubicBezTo>
                <a:cubicBezTo>
                  <a:pt x="2295" y="7453"/>
                  <a:pt x="3299" y="7837"/>
                  <a:pt x="4301" y="7837"/>
                </a:cubicBezTo>
                <a:cubicBezTo>
                  <a:pt x="5304" y="7837"/>
                  <a:pt x="6306" y="7453"/>
                  <a:pt x="7070" y="6687"/>
                </a:cubicBezTo>
                <a:cubicBezTo>
                  <a:pt x="8602" y="5159"/>
                  <a:pt x="8602" y="2674"/>
                  <a:pt x="7070" y="1146"/>
                </a:cubicBezTo>
                <a:cubicBezTo>
                  <a:pt x="6306" y="382"/>
                  <a:pt x="5304" y="0"/>
                  <a:pt x="43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5" name="Google Shape;4035;p39"/>
          <p:cNvGrpSpPr/>
          <p:nvPr/>
        </p:nvGrpSpPr>
        <p:grpSpPr>
          <a:xfrm>
            <a:off x="7605086" y="3301019"/>
            <a:ext cx="510796" cy="593743"/>
            <a:chOff x="2974692" y="1304444"/>
            <a:chExt cx="728045" cy="852957"/>
          </a:xfrm>
        </p:grpSpPr>
        <p:sp>
          <p:nvSpPr>
            <p:cNvPr id="4036" name="Google Shape;4036;p39"/>
            <p:cNvSpPr/>
            <p:nvPr/>
          </p:nvSpPr>
          <p:spPr>
            <a:xfrm>
              <a:off x="3483162" y="1394526"/>
              <a:ext cx="219575" cy="179811"/>
            </a:xfrm>
            <a:custGeom>
              <a:avLst/>
              <a:gdLst/>
              <a:ahLst/>
              <a:cxnLst/>
              <a:rect l="l" t="t" r="r" b="b"/>
              <a:pathLst>
                <a:path w="624" h="511" extrusionOk="0">
                  <a:moveTo>
                    <a:pt x="547" y="1"/>
                  </a:moveTo>
                  <a:lnTo>
                    <a:pt x="0" y="400"/>
                  </a:lnTo>
                  <a:lnTo>
                    <a:pt x="77" y="511"/>
                  </a:lnTo>
                  <a:lnTo>
                    <a:pt x="624" y="11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9"/>
            <p:cNvSpPr/>
            <p:nvPr/>
          </p:nvSpPr>
          <p:spPr>
            <a:xfrm>
              <a:off x="3432843" y="1324853"/>
              <a:ext cx="123511" cy="226963"/>
            </a:xfrm>
            <a:custGeom>
              <a:avLst/>
              <a:gdLst/>
              <a:ahLst/>
              <a:cxnLst/>
              <a:rect l="l" t="t" r="r" b="b"/>
              <a:pathLst>
                <a:path w="351" h="645" extrusionOk="0">
                  <a:moveTo>
                    <a:pt x="214" y="0"/>
                  </a:moveTo>
                  <a:lnTo>
                    <a:pt x="0" y="585"/>
                  </a:lnTo>
                  <a:lnTo>
                    <a:pt x="139" y="645"/>
                  </a:lnTo>
                  <a:lnTo>
                    <a:pt x="350" y="41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9"/>
            <p:cNvSpPr/>
            <p:nvPr/>
          </p:nvSpPr>
          <p:spPr>
            <a:xfrm>
              <a:off x="3472605" y="1475810"/>
              <a:ext cx="218167" cy="128788"/>
            </a:xfrm>
            <a:custGeom>
              <a:avLst/>
              <a:gdLst/>
              <a:ahLst/>
              <a:cxnLst/>
              <a:rect l="l" t="t" r="r" b="b"/>
              <a:pathLst>
                <a:path w="620" h="366" extrusionOk="0">
                  <a:moveTo>
                    <a:pt x="562" y="0"/>
                  </a:moveTo>
                  <a:lnTo>
                    <a:pt x="1" y="252"/>
                  </a:lnTo>
                  <a:lnTo>
                    <a:pt x="41" y="365"/>
                  </a:lnTo>
                  <a:lnTo>
                    <a:pt x="619" y="133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9"/>
            <p:cNvSpPr/>
            <p:nvPr/>
          </p:nvSpPr>
          <p:spPr>
            <a:xfrm>
              <a:off x="3462753" y="1304444"/>
              <a:ext cx="192832" cy="254409"/>
            </a:xfrm>
            <a:custGeom>
              <a:avLst/>
              <a:gdLst/>
              <a:ahLst/>
              <a:cxnLst/>
              <a:rect l="l" t="t" r="r" b="b"/>
              <a:pathLst>
                <a:path w="548" h="723" extrusionOk="0">
                  <a:moveTo>
                    <a:pt x="426" y="1"/>
                  </a:moveTo>
                  <a:lnTo>
                    <a:pt x="1" y="641"/>
                  </a:lnTo>
                  <a:lnTo>
                    <a:pt x="103" y="722"/>
                  </a:lnTo>
                  <a:lnTo>
                    <a:pt x="547" y="7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9"/>
            <p:cNvSpPr/>
            <p:nvPr/>
          </p:nvSpPr>
          <p:spPr>
            <a:xfrm>
              <a:off x="2974692" y="1488829"/>
              <a:ext cx="649927" cy="668572"/>
            </a:xfrm>
            <a:custGeom>
              <a:avLst/>
              <a:gdLst/>
              <a:ahLst/>
              <a:cxnLst/>
              <a:rect l="l" t="t" r="r" b="b"/>
              <a:pathLst>
                <a:path w="1847" h="1900" extrusionOk="0">
                  <a:moveTo>
                    <a:pt x="1179" y="1"/>
                  </a:moveTo>
                  <a:cubicBezTo>
                    <a:pt x="1088" y="1"/>
                    <a:pt x="989" y="36"/>
                    <a:pt x="903" y="145"/>
                  </a:cubicBezTo>
                  <a:cubicBezTo>
                    <a:pt x="664" y="452"/>
                    <a:pt x="1" y="1809"/>
                    <a:pt x="109" y="1895"/>
                  </a:cubicBezTo>
                  <a:cubicBezTo>
                    <a:pt x="114" y="1898"/>
                    <a:pt x="120" y="1900"/>
                    <a:pt x="128" y="1900"/>
                  </a:cubicBezTo>
                  <a:cubicBezTo>
                    <a:pt x="310" y="1900"/>
                    <a:pt x="1378" y="988"/>
                    <a:pt x="1608" y="691"/>
                  </a:cubicBezTo>
                  <a:cubicBezTo>
                    <a:pt x="1847" y="384"/>
                    <a:pt x="1490" y="117"/>
                    <a:pt x="1490" y="117"/>
                  </a:cubicBezTo>
                  <a:cubicBezTo>
                    <a:pt x="1490" y="117"/>
                    <a:pt x="1346" y="1"/>
                    <a:pt x="117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9"/>
            <p:cNvSpPr/>
            <p:nvPr/>
          </p:nvSpPr>
          <p:spPr>
            <a:xfrm>
              <a:off x="3168579" y="1740072"/>
              <a:ext cx="87971" cy="68265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32" y="0"/>
                  </a:moveTo>
                  <a:cubicBezTo>
                    <a:pt x="15" y="0"/>
                    <a:pt x="1" y="24"/>
                    <a:pt x="19" y="39"/>
                  </a:cubicBezTo>
                  <a:lnTo>
                    <a:pt x="214" y="188"/>
                  </a:lnTo>
                  <a:cubicBezTo>
                    <a:pt x="217" y="192"/>
                    <a:pt x="222" y="194"/>
                    <a:pt x="227" y="194"/>
                  </a:cubicBezTo>
                  <a:cubicBezTo>
                    <a:pt x="234" y="194"/>
                    <a:pt x="240" y="191"/>
                    <a:pt x="244" y="186"/>
                  </a:cubicBezTo>
                  <a:cubicBezTo>
                    <a:pt x="250" y="176"/>
                    <a:pt x="248" y="163"/>
                    <a:pt x="239" y="156"/>
                  </a:cubicBezTo>
                  <a:lnTo>
                    <a:pt x="45" y="5"/>
                  </a:lnTo>
                  <a:cubicBezTo>
                    <a:pt x="41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9"/>
            <p:cNvSpPr/>
            <p:nvPr/>
          </p:nvSpPr>
          <p:spPr>
            <a:xfrm>
              <a:off x="3211509" y="1835079"/>
              <a:ext cx="115769" cy="89729"/>
            </a:xfrm>
            <a:custGeom>
              <a:avLst/>
              <a:gdLst/>
              <a:ahLst/>
              <a:cxnLst/>
              <a:rect l="l" t="t" r="r" b="b"/>
              <a:pathLst>
                <a:path w="329" h="255" extrusionOk="0">
                  <a:moveTo>
                    <a:pt x="31" y="0"/>
                  </a:moveTo>
                  <a:cubicBezTo>
                    <a:pt x="14" y="0"/>
                    <a:pt x="1" y="24"/>
                    <a:pt x="19" y="38"/>
                  </a:cubicBezTo>
                  <a:lnTo>
                    <a:pt x="292" y="249"/>
                  </a:lnTo>
                  <a:cubicBezTo>
                    <a:pt x="296" y="253"/>
                    <a:pt x="301" y="255"/>
                    <a:pt x="305" y="255"/>
                  </a:cubicBezTo>
                  <a:cubicBezTo>
                    <a:pt x="311" y="255"/>
                    <a:pt x="317" y="252"/>
                    <a:pt x="322" y="247"/>
                  </a:cubicBezTo>
                  <a:cubicBezTo>
                    <a:pt x="329" y="236"/>
                    <a:pt x="326" y="224"/>
                    <a:pt x="318" y="217"/>
                  </a:cubicBezTo>
                  <a:lnTo>
                    <a:pt x="45" y="6"/>
                  </a:lnTo>
                  <a:cubicBezTo>
                    <a:pt x="40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9"/>
            <p:cNvSpPr/>
            <p:nvPr/>
          </p:nvSpPr>
          <p:spPr>
            <a:xfrm>
              <a:off x="3492311" y="1576448"/>
              <a:ext cx="77414" cy="70024"/>
            </a:xfrm>
            <a:custGeom>
              <a:avLst/>
              <a:gdLst/>
              <a:ahLst/>
              <a:cxnLst/>
              <a:rect l="l" t="t" r="r" b="b"/>
              <a:pathLst>
                <a:path w="220" h="199" extrusionOk="0">
                  <a:moveTo>
                    <a:pt x="25" y="1"/>
                  </a:moveTo>
                  <a:cubicBezTo>
                    <a:pt x="18" y="1"/>
                    <a:pt x="12" y="4"/>
                    <a:pt x="6" y="9"/>
                  </a:cubicBezTo>
                  <a:cubicBezTo>
                    <a:pt x="0" y="17"/>
                    <a:pt x="2" y="30"/>
                    <a:pt x="11" y="39"/>
                  </a:cubicBezTo>
                  <a:lnTo>
                    <a:pt x="220" y="199"/>
                  </a:lnTo>
                  <a:cubicBezTo>
                    <a:pt x="218" y="180"/>
                    <a:pt x="213" y="158"/>
                    <a:pt x="209" y="139"/>
                  </a:cubicBezTo>
                  <a:lnTo>
                    <a:pt x="36" y="5"/>
                  </a:ln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9"/>
            <p:cNvSpPr/>
            <p:nvPr/>
          </p:nvSpPr>
          <p:spPr>
            <a:xfrm>
              <a:off x="3107000" y="1864637"/>
              <a:ext cx="95008" cy="79173"/>
            </a:xfrm>
            <a:custGeom>
              <a:avLst/>
              <a:gdLst/>
              <a:ahLst/>
              <a:cxnLst/>
              <a:rect l="l" t="t" r="r" b="b"/>
              <a:pathLst>
                <a:path w="270" h="225" extrusionOk="0">
                  <a:moveTo>
                    <a:pt x="19" y="1"/>
                  </a:moveTo>
                  <a:lnTo>
                    <a:pt x="0" y="39"/>
                  </a:lnTo>
                  <a:lnTo>
                    <a:pt x="233" y="221"/>
                  </a:lnTo>
                  <a:cubicBezTo>
                    <a:pt x="236" y="223"/>
                    <a:pt x="240" y="224"/>
                    <a:pt x="244" y="224"/>
                  </a:cubicBezTo>
                  <a:cubicBezTo>
                    <a:pt x="251" y="224"/>
                    <a:pt x="258" y="222"/>
                    <a:pt x="263" y="216"/>
                  </a:cubicBezTo>
                  <a:cubicBezTo>
                    <a:pt x="269" y="208"/>
                    <a:pt x="267" y="195"/>
                    <a:pt x="258" y="187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9"/>
            <p:cNvSpPr/>
            <p:nvPr/>
          </p:nvSpPr>
          <p:spPr>
            <a:xfrm>
              <a:off x="3298424" y="1522258"/>
              <a:ext cx="110843" cy="89378"/>
            </a:xfrm>
            <a:custGeom>
              <a:avLst/>
              <a:gdLst/>
              <a:ahLst/>
              <a:cxnLst/>
              <a:rect l="l" t="t" r="r" b="b"/>
              <a:pathLst>
                <a:path w="315" h="254" extrusionOk="0">
                  <a:moveTo>
                    <a:pt x="28" y="1"/>
                  </a:moveTo>
                  <a:cubicBezTo>
                    <a:pt x="18" y="11"/>
                    <a:pt x="9" y="22"/>
                    <a:pt x="0" y="33"/>
                  </a:cubicBezTo>
                  <a:lnTo>
                    <a:pt x="278" y="248"/>
                  </a:lnTo>
                  <a:cubicBezTo>
                    <a:pt x="282" y="252"/>
                    <a:pt x="287" y="254"/>
                    <a:pt x="292" y="254"/>
                  </a:cubicBezTo>
                  <a:cubicBezTo>
                    <a:pt x="298" y="254"/>
                    <a:pt x="304" y="250"/>
                    <a:pt x="308" y="244"/>
                  </a:cubicBezTo>
                  <a:cubicBezTo>
                    <a:pt x="314" y="235"/>
                    <a:pt x="314" y="223"/>
                    <a:pt x="304" y="214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9"/>
            <p:cNvSpPr/>
            <p:nvPr/>
          </p:nvSpPr>
          <p:spPr>
            <a:xfrm>
              <a:off x="3358596" y="1777723"/>
              <a:ext cx="84452" cy="67209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24" y="1"/>
                  </a:moveTo>
                  <a:cubicBezTo>
                    <a:pt x="17" y="1"/>
                    <a:pt x="10" y="4"/>
                    <a:pt x="7" y="9"/>
                  </a:cubicBezTo>
                  <a:cubicBezTo>
                    <a:pt x="0" y="17"/>
                    <a:pt x="2" y="30"/>
                    <a:pt x="11" y="39"/>
                  </a:cubicBezTo>
                  <a:lnTo>
                    <a:pt x="207" y="190"/>
                  </a:lnTo>
                  <a:cubicBezTo>
                    <a:pt x="218" y="182"/>
                    <a:pt x="229" y="171"/>
                    <a:pt x="239" y="163"/>
                  </a:cubicBezTo>
                  <a:lnTo>
                    <a:pt x="36" y="5"/>
                  </a:lnTo>
                  <a:cubicBezTo>
                    <a:pt x="33" y="2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9"/>
            <p:cNvSpPr/>
            <p:nvPr/>
          </p:nvSpPr>
          <p:spPr>
            <a:xfrm>
              <a:off x="3048235" y="2032484"/>
              <a:ext cx="72488" cy="58412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26" y="0"/>
                  </a:moveTo>
                  <a:cubicBezTo>
                    <a:pt x="19" y="0"/>
                    <a:pt x="13" y="3"/>
                    <a:pt x="9" y="8"/>
                  </a:cubicBezTo>
                  <a:cubicBezTo>
                    <a:pt x="1" y="17"/>
                    <a:pt x="3" y="32"/>
                    <a:pt x="11" y="38"/>
                  </a:cubicBezTo>
                  <a:lnTo>
                    <a:pt x="169" y="162"/>
                  </a:lnTo>
                  <a:cubicBezTo>
                    <a:pt x="174" y="165"/>
                    <a:pt x="178" y="166"/>
                    <a:pt x="182" y="166"/>
                  </a:cubicBezTo>
                  <a:cubicBezTo>
                    <a:pt x="189" y="166"/>
                    <a:pt x="195" y="163"/>
                    <a:pt x="199" y="158"/>
                  </a:cubicBezTo>
                  <a:cubicBezTo>
                    <a:pt x="206" y="149"/>
                    <a:pt x="206" y="134"/>
                    <a:pt x="197" y="128"/>
                  </a:cubicBezTo>
                  <a:lnTo>
                    <a:pt x="37" y="4"/>
                  </a:ln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9"/>
            <p:cNvSpPr/>
            <p:nvPr/>
          </p:nvSpPr>
          <p:spPr>
            <a:xfrm>
              <a:off x="3321648" y="1643305"/>
              <a:ext cx="134067" cy="104156"/>
            </a:xfrm>
            <a:custGeom>
              <a:avLst/>
              <a:gdLst/>
              <a:ahLst/>
              <a:cxnLst/>
              <a:rect l="l" t="t" r="r" b="b"/>
              <a:pathLst>
                <a:path w="381" h="296" extrusionOk="0">
                  <a:moveTo>
                    <a:pt x="25" y="1"/>
                  </a:moveTo>
                  <a:cubicBezTo>
                    <a:pt x="18" y="1"/>
                    <a:pt x="11" y="4"/>
                    <a:pt x="7" y="9"/>
                  </a:cubicBezTo>
                  <a:cubicBezTo>
                    <a:pt x="1" y="17"/>
                    <a:pt x="3" y="30"/>
                    <a:pt x="11" y="39"/>
                  </a:cubicBezTo>
                  <a:lnTo>
                    <a:pt x="336" y="291"/>
                  </a:lnTo>
                  <a:cubicBezTo>
                    <a:pt x="340" y="294"/>
                    <a:pt x="344" y="295"/>
                    <a:pt x="349" y="295"/>
                  </a:cubicBezTo>
                  <a:cubicBezTo>
                    <a:pt x="366" y="295"/>
                    <a:pt x="380" y="272"/>
                    <a:pt x="361" y="256"/>
                  </a:cubicBezTo>
                  <a:lnTo>
                    <a:pt x="37" y="5"/>
                  </a:lnTo>
                  <a:cubicBezTo>
                    <a:pt x="34" y="2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9"/>
            <p:cNvSpPr/>
            <p:nvPr/>
          </p:nvSpPr>
          <p:spPr>
            <a:xfrm>
              <a:off x="3132335" y="1996592"/>
              <a:ext cx="69673" cy="54893"/>
            </a:xfrm>
            <a:custGeom>
              <a:avLst/>
              <a:gdLst/>
              <a:ahLst/>
              <a:cxnLst/>
              <a:rect l="l" t="t" r="r" b="b"/>
              <a:pathLst>
                <a:path w="198" h="156" extrusionOk="0">
                  <a:moveTo>
                    <a:pt x="23" y="0"/>
                  </a:moveTo>
                  <a:cubicBezTo>
                    <a:pt x="17" y="0"/>
                    <a:pt x="11" y="3"/>
                    <a:pt x="7" y="8"/>
                  </a:cubicBezTo>
                  <a:cubicBezTo>
                    <a:pt x="1" y="19"/>
                    <a:pt x="3" y="31"/>
                    <a:pt x="11" y="38"/>
                  </a:cubicBezTo>
                  <a:lnTo>
                    <a:pt x="163" y="155"/>
                  </a:lnTo>
                  <a:lnTo>
                    <a:pt x="197" y="130"/>
                  </a:lnTo>
                  <a:lnTo>
                    <a:pt x="37" y="6"/>
                  </a:lnTo>
                  <a:cubicBezTo>
                    <a:pt x="33" y="2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0" name="Google Shape;4050;p39"/>
          <p:cNvSpPr txBox="1"/>
          <p:nvPr/>
        </p:nvSpPr>
        <p:spPr>
          <a:xfrm>
            <a:off x="5247400" y="2469774"/>
            <a:ext cx="1645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51" name="Google Shape;4051;p39"/>
          <p:cNvSpPr txBox="1"/>
          <p:nvPr/>
        </p:nvSpPr>
        <p:spPr>
          <a:xfrm>
            <a:off x="7034526" y="2469774"/>
            <a:ext cx="1645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of them all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52" name="Google Shape;4052;p39"/>
          <p:cNvSpPr txBox="1"/>
          <p:nvPr/>
        </p:nvSpPr>
        <p:spPr>
          <a:xfrm>
            <a:off x="3460275" y="4322625"/>
            <a:ext cx="16458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53" name="Google Shape;4053;p39"/>
          <p:cNvSpPr txBox="1"/>
          <p:nvPr/>
        </p:nvSpPr>
        <p:spPr>
          <a:xfrm flipH="1">
            <a:off x="3460275" y="2469774"/>
            <a:ext cx="1645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Neptune is the farthest planet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54" name="Google Shape;4054;p39"/>
          <p:cNvSpPr txBox="1"/>
          <p:nvPr/>
        </p:nvSpPr>
        <p:spPr>
          <a:xfrm flipH="1">
            <a:off x="5247400" y="4322625"/>
            <a:ext cx="16458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has a beautiful name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55" name="Google Shape;4055;p39"/>
          <p:cNvSpPr txBox="1"/>
          <p:nvPr/>
        </p:nvSpPr>
        <p:spPr>
          <a:xfrm flipH="1">
            <a:off x="7034526" y="4322625"/>
            <a:ext cx="1644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This planet is where we live 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56" name="Google Shape;4056;p39"/>
          <p:cNvSpPr txBox="1"/>
          <p:nvPr/>
        </p:nvSpPr>
        <p:spPr>
          <a:xfrm>
            <a:off x="5247400" y="2309825"/>
            <a:ext cx="16458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57" name="Google Shape;4057;p39"/>
          <p:cNvSpPr txBox="1"/>
          <p:nvPr/>
        </p:nvSpPr>
        <p:spPr>
          <a:xfrm>
            <a:off x="7034525" y="2309825"/>
            <a:ext cx="16458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58" name="Google Shape;4058;p39"/>
          <p:cNvSpPr txBox="1"/>
          <p:nvPr/>
        </p:nvSpPr>
        <p:spPr>
          <a:xfrm>
            <a:off x="3460275" y="4160066"/>
            <a:ext cx="16458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59" name="Google Shape;4059;p39"/>
          <p:cNvSpPr txBox="1"/>
          <p:nvPr/>
        </p:nvSpPr>
        <p:spPr>
          <a:xfrm>
            <a:off x="3460275" y="2309825"/>
            <a:ext cx="16458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60" name="Google Shape;4060;p39"/>
          <p:cNvSpPr txBox="1"/>
          <p:nvPr/>
        </p:nvSpPr>
        <p:spPr>
          <a:xfrm>
            <a:off x="5247400" y="4160066"/>
            <a:ext cx="16434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61" name="Google Shape;4061;p39"/>
          <p:cNvSpPr txBox="1"/>
          <p:nvPr/>
        </p:nvSpPr>
        <p:spPr>
          <a:xfrm>
            <a:off x="7034526" y="4160066"/>
            <a:ext cx="16440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Earth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62" name="Google Shape;4062;p39"/>
          <p:cNvSpPr txBox="1"/>
          <p:nvPr/>
        </p:nvSpPr>
        <p:spPr>
          <a:xfrm>
            <a:off x="632838" y="3926200"/>
            <a:ext cx="2154000" cy="1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20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63" name="Google Shape;4063;p39"/>
          <p:cNvSpPr txBox="1"/>
          <p:nvPr/>
        </p:nvSpPr>
        <p:spPr>
          <a:xfrm flipH="1">
            <a:off x="632963" y="4123725"/>
            <a:ext cx="21540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closest to the Sun and the smallest one.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Google Shape;4068;p40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4069" name="Google Shape;4069;p40"/>
          <p:cNvGrpSpPr/>
          <p:nvPr/>
        </p:nvGrpSpPr>
        <p:grpSpPr>
          <a:xfrm rot="-8100000" flipH="1">
            <a:off x="2392424" y="1488878"/>
            <a:ext cx="321168" cy="285599"/>
            <a:chOff x="4801343" y="2220458"/>
            <a:chExt cx="476401" cy="423729"/>
          </a:xfrm>
        </p:grpSpPr>
        <p:sp>
          <p:nvSpPr>
            <p:cNvPr id="4070" name="Google Shape;4070;p40"/>
            <p:cNvSpPr/>
            <p:nvPr/>
          </p:nvSpPr>
          <p:spPr>
            <a:xfrm>
              <a:off x="4805550" y="2225843"/>
              <a:ext cx="467145" cy="416156"/>
            </a:xfrm>
            <a:custGeom>
              <a:avLst/>
              <a:gdLst/>
              <a:ahLst/>
              <a:cxnLst/>
              <a:rect l="l" t="t" r="r" b="b"/>
              <a:pathLst>
                <a:path w="2776" h="2473" extrusionOk="0">
                  <a:moveTo>
                    <a:pt x="1580" y="1"/>
                  </a:moveTo>
                  <a:cubicBezTo>
                    <a:pt x="1289" y="1"/>
                    <a:pt x="999" y="119"/>
                    <a:pt x="786" y="351"/>
                  </a:cubicBezTo>
                  <a:cubicBezTo>
                    <a:pt x="387" y="789"/>
                    <a:pt x="1" y="1922"/>
                    <a:pt x="441" y="2323"/>
                  </a:cubicBezTo>
                  <a:cubicBezTo>
                    <a:pt x="556" y="2429"/>
                    <a:pt x="717" y="2473"/>
                    <a:pt x="898" y="2473"/>
                  </a:cubicBezTo>
                  <a:cubicBezTo>
                    <a:pt x="1408" y="2473"/>
                    <a:pt x="2080" y="2124"/>
                    <a:pt x="2374" y="1800"/>
                  </a:cubicBezTo>
                  <a:cubicBezTo>
                    <a:pt x="2775" y="1363"/>
                    <a:pt x="2743" y="682"/>
                    <a:pt x="2306" y="283"/>
                  </a:cubicBezTo>
                  <a:cubicBezTo>
                    <a:pt x="2099" y="94"/>
                    <a:pt x="1839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0"/>
            <p:cNvSpPr/>
            <p:nvPr/>
          </p:nvSpPr>
          <p:spPr>
            <a:xfrm>
              <a:off x="4805550" y="2225843"/>
              <a:ext cx="467145" cy="416156"/>
            </a:xfrm>
            <a:custGeom>
              <a:avLst/>
              <a:gdLst/>
              <a:ahLst/>
              <a:cxnLst/>
              <a:rect l="l" t="t" r="r" b="b"/>
              <a:pathLst>
                <a:path w="2776" h="2473" extrusionOk="0">
                  <a:moveTo>
                    <a:pt x="1580" y="1"/>
                  </a:moveTo>
                  <a:cubicBezTo>
                    <a:pt x="1289" y="1"/>
                    <a:pt x="999" y="119"/>
                    <a:pt x="786" y="351"/>
                  </a:cubicBezTo>
                  <a:cubicBezTo>
                    <a:pt x="387" y="789"/>
                    <a:pt x="1" y="1922"/>
                    <a:pt x="441" y="2323"/>
                  </a:cubicBezTo>
                  <a:cubicBezTo>
                    <a:pt x="556" y="2429"/>
                    <a:pt x="717" y="2473"/>
                    <a:pt x="898" y="2473"/>
                  </a:cubicBezTo>
                  <a:cubicBezTo>
                    <a:pt x="1408" y="2473"/>
                    <a:pt x="2080" y="2124"/>
                    <a:pt x="2374" y="1800"/>
                  </a:cubicBezTo>
                  <a:cubicBezTo>
                    <a:pt x="2775" y="1363"/>
                    <a:pt x="2743" y="682"/>
                    <a:pt x="2306" y="283"/>
                  </a:cubicBezTo>
                  <a:cubicBezTo>
                    <a:pt x="2099" y="94"/>
                    <a:pt x="1839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0"/>
            <p:cNvSpPr/>
            <p:nvPr/>
          </p:nvSpPr>
          <p:spPr>
            <a:xfrm>
              <a:off x="4801343" y="2220458"/>
              <a:ext cx="476401" cy="423729"/>
            </a:xfrm>
            <a:custGeom>
              <a:avLst/>
              <a:gdLst/>
              <a:ahLst/>
              <a:cxnLst/>
              <a:rect l="l" t="t" r="r" b="b"/>
              <a:pathLst>
                <a:path w="2831" h="2518" extrusionOk="0">
                  <a:moveTo>
                    <a:pt x="1605" y="44"/>
                  </a:moveTo>
                  <a:cubicBezTo>
                    <a:pt x="2026" y="46"/>
                    <a:pt x="2408" y="294"/>
                    <a:pt x="2576" y="680"/>
                  </a:cubicBezTo>
                  <a:cubicBezTo>
                    <a:pt x="2745" y="1064"/>
                    <a:pt x="2672" y="1512"/>
                    <a:pt x="2388" y="1824"/>
                  </a:cubicBezTo>
                  <a:cubicBezTo>
                    <a:pt x="2108" y="2130"/>
                    <a:pt x="1433" y="2492"/>
                    <a:pt x="922" y="2492"/>
                  </a:cubicBezTo>
                  <a:cubicBezTo>
                    <a:pt x="745" y="2492"/>
                    <a:pt x="588" y="2449"/>
                    <a:pt x="474" y="2345"/>
                  </a:cubicBezTo>
                  <a:cubicBezTo>
                    <a:pt x="30" y="1937"/>
                    <a:pt x="444" y="804"/>
                    <a:pt x="820" y="390"/>
                  </a:cubicBezTo>
                  <a:cubicBezTo>
                    <a:pt x="1010" y="183"/>
                    <a:pt x="1274" y="59"/>
                    <a:pt x="1556" y="46"/>
                  </a:cubicBezTo>
                  <a:lnTo>
                    <a:pt x="1605" y="46"/>
                  </a:lnTo>
                  <a:lnTo>
                    <a:pt x="1605" y="44"/>
                  </a:lnTo>
                  <a:close/>
                  <a:moveTo>
                    <a:pt x="1622" y="1"/>
                  </a:moveTo>
                  <a:cubicBezTo>
                    <a:pt x="1319" y="1"/>
                    <a:pt x="1016" y="127"/>
                    <a:pt x="801" y="375"/>
                  </a:cubicBezTo>
                  <a:cubicBezTo>
                    <a:pt x="419" y="793"/>
                    <a:pt x="0" y="1948"/>
                    <a:pt x="457" y="2366"/>
                  </a:cubicBezTo>
                  <a:cubicBezTo>
                    <a:pt x="574" y="2473"/>
                    <a:pt x="737" y="2517"/>
                    <a:pt x="920" y="2517"/>
                  </a:cubicBezTo>
                  <a:cubicBezTo>
                    <a:pt x="1443" y="2517"/>
                    <a:pt x="2126" y="2152"/>
                    <a:pt x="2408" y="1841"/>
                  </a:cubicBezTo>
                  <a:cubicBezTo>
                    <a:pt x="2830" y="1399"/>
                    <a:pt x="2807" y="697"/>
                    <a:pt x="2354" y="285"/>
                  </a:cubicBezTo>
                  <a:cubicBezTo>
                    <a:pt x="2146" y="94"/>
                    <a:pt x="1884" y="1"/>
                    <a:pt x="1622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40"/>
            <p:cNvSpPr/>
            <p:nvPr/>
          </p:nvSpPr>
          <p:spPr>
            <a:xfrm>
              <a:off x="5077150" y="2423064"/>
              <a:ext cx="156669" cy="163232"/>
            </a:xfrm>
            <a:custGeom>
              <a:avLst/>
              <a:gdLst/>
              <a:ahLst/>
              <a:cxnLst/>
              <a:rect l="l" t="t" r="r" b="b"/>
              <a:pathLst>
                <a:path w="931" h="970" extrusionOk="0">
                  <a:moveTo>
                    <a:pt x="924" y="1"/>
                  </a:moveTo>
                  <a:cubicBezTo>
                    <a:pt x="920" y="1"/>
                    <a:pt x="918" y="3"/>
                    <a:pt x="918" y="7"/>
                  </a:cubicBezTo>
                  <a:cubicBezTo>
                    <a:pt x="903" y="223"/>
                    <a:pt x="790" y="445"/>
                    <a:pt x="609" y="616"/>
                  </a:cubicBezTo>
                  <a:cubicBezTo>
                    <a:pt x="459" y="759"/>
                    <a:pt x="261" y="870"/>
                    <a:pt x="5" y="957"/>
                  </a:cubicBezTo>
                  <a:cubicBezTo>
                    <a:pt x="3" y="959"/>
                    <a:pt x="0" y="961"/>
                    <a:pt x="0" y="966"/>
                  </a:cubicBezTo>
                  <a:cubicBezTo>
                    <a:pt x="3" y="968"/>
                    <a:pt x="5" y="970"/>
                    <a:pt x="7" y="970"/>
                  </a:cubicBezTo>
                  <a:lnTo>
                    <a:pt x="9" y="970"/>
                  </a:lnTo>
                  <a:cubicBezTo>
                    <a:pt x="265" y="882"/>
                    <a:pt x="466" y="769"/>
                    <a:pt x="619" y="624"/>
                  </a:cubicBezTo>
                  <a:cubicBezTo>
                    <a:pt x="803" y="453"/>
                    <a:pt x="916" y="227"/>
                    <a:pt x="931" y="9"/>
                  </a:cubicBezTo>
                  <a:cubicBezTo>
                    <a:pt x="931" y="5"/>
                    <a:pt x="927" y="1"/>
                    <a:pt x="924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40"/>
            <p:cNvSpPr/>
            <p:nvPr/>
          </p:nvSpPr>
          <p:spPr>
            <a:xfrm>
              <a:off x="5117032" y="2459748"/>
              <a:ext cx="91713" cy="89525"/>
            </a:xfrm>
            <a:custGeom>
              <a:avLst/>
              <a:gdLst/>
              <a:ahLst/>
              <a:cxnLst/>
              <a:rect l="l" t="t" r="r" b="b"/>
              <a:pathLst>
                <a:path w="545" h="532" extrusionOk="0">
                  <a:moveTo>
                    <a:pt x="538" y="1"/>
                  </a:moveTo>
                  <a:cubicBezTo>
                    <a:pt x="534" y="1"/>
                    <a:pt x="532" y="3"/>
                    <a:pt x="530" y="5"/>
                  </a:cubicBezTo>
                  <a:cubicBezTo>
                    <a:pt x="440" y="246"/>
                    <a:pt x="248" y="436"/>
                    <a:pt x="5" y="519"/>
                  </a:cubicBezTo>
                  <a:cubicBezTo>
                    <a:pt x="0" y="521"/>
                    <a:pt x="0" y="523"/>
                    <a:pt x="0" y="528"/>
                  </a:cubicBezTo>
                  <a:cubicBezTo>
                    <a:pt x="0" y="530"/>
                    <a:pt x="5" y="532"/>
                    <a:pt x="7" y="532"/>
                  </a:cubicBezTo>
                  <a:lnTo>
                    <a:pt x="9" y="532"/>
                  </a:lnTo>
                  <a:cubicBezTo>
                    <a:pt x="256" y="447"/>
                    <a:pt x="451" y="255"/>
                    <a:pt x="542" y="9"/>
                  </a:cubicBezTo>
                  <a:cubicBezTo>
                    <a:pt x="545" y="7"/>
                    <a:pt x="542" y="3"/>
                    <a:pt x="538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0"/>
            <p:cNvSpPr/>
            <p:nvPr/>
          </p:nvSpPr>
          <p:spPr>
            <a:xfrm>
              <a:off x="5140759" y="2488019"/>
              <a:ext cx="37863" cy="33656"/>
            </a:xfrm>
            <a:custGeom>
              <a:avLst/>
              <a:gdLst/>
              <a:ahLst/>
              <a:cxnLst/>
              <a:rect l="l" t="t" r="r" b="b"/>
              <a:pathLst>
                <a:path w="225" h="200" extrusionOk="0">
                  <a:moveTo>
                    <a:pt x="217" y="0"/>
                  </a:moveTo>
                  <a:cubicBezTo>
                    <a:pt x="214" y="0"/>
                    <a:pt x="213" y="2"/>
                    <a:pt x="211" y="3"/>
                  </a:cubicBezTo>
                  <a:cubicBezTo>
                    <a:pt x="169" y="89"/>
                    <a:pt x="96" y="155"/>
                    <a:pt x="4" y="187"/>
                  </a:cubicBezTo>
                  <a:cubicBezTo>
                    <a:pt x="2" y="187"/>
                    <a:pt x="0" y="191"/>
                    <a:pt x="0" y="195"/>
                  </a:cubicBezTo>
                  <a:cubicBezTo>
                    <a:pt x="2" y="198"/>
                    <a:pt x="4" y="200"/>
                    <a:pt x="7" y="200"/>
                  </a:cubicBezTo>
                  <a:lnTo>
                    <a:pt x="11" y="200"/>
                  </a:lnTo>
                  <a:cubicBezTo>
                    <a:pt x="103" y="168"/>
                    <a:pt x="179" y="99"/>
                    <a:pt x="224" y="10"/>
                  </a:cubicBezTo>
                  <a:cubicBezTo>
                    <a:pt x="224" y="5"/>
                    <a:pt x="224" y="1"/>
                    <a:pt x="220" y="1"/>
                  </a:cubicBezTo>
                  <a:cubicBezTo>
                    <a:pt x="219" y="1"/>
                    <a:pt x="218" y="0"/>
                    <a:pt x="217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0"/>
            <p:cNvSpPr/>
            <p:nvPr/>
          </p:nvSpPr>
          <p:spPr>
            <a:xfrm>
              <a:off x="4891876" y="2314693"/>
              <a:ext cx="59403" cy="93227"/>
            </a:xfrm>
            <a:custGeom>
              <a:avLst/>
              <a:gdLst/>
              <a:ahLst/>
              <a:cxnLst/>
              <a:rect l="l" t="t" r="r" b="b"/>
              <a:pathLst>
                <a:path w="353" h="554" extrusionOk="0">
                  <a:moveTo>
                    <a:pt x="344" y="1"/>
                  </a:moveTo>
                  <a:cubicBezTo>
                    <a:pt x="342" y="1"/>
                    <a:pt x="341" y="1"/>
                    <a:pt x="339" y="3"/>
                  </a:cubicBezTo>
                  <a:cubicBezTo>
                    <a:pt x="184" y="152"/>
                    <a:pt x="66" y="338"/>
                    <a:pt x="0" y="545"/>
                  </a:cubicBezTo>
                  <a:cubicBezTo>
                    <a:pt x="0" y="547"/>
                    <a:pt x="2" y="551"/>
                    <a:pt x="4" y="553"/>
                  </a:cubicBezTo>
                  <a:lnTo>
                    <a:pt x="7" y="553"/>
                  </a:lnTo>
                  <a:cubicBezTo>
                    <a:pt x="11" y="553"/>
                    <a:pt x="13" y="551"/>
                    <a:pt x="13" y="547"/>
                  </a:cubicBezTo>
                  <a:cubicBezTo>
                    <a:pt x="79" y="344"/>
                    <a:pt x="194" y="160"/>
                    <a:pt x="350" y="13"/>
                  </a:cubicBezTo>
                  <a:cubicBezTo>
                    <a:pt x="352" y="11"/>
                    <a:pt x="352" y="7"/>
                    <a:pt x="350" y="3"/>
                  </a:cubicBezTo>
                  <a:cubicBezTo>
                    <a:pt x="348" y="1"/>
                    <a:pt x="346" y="1"/>
                    <a:pt x="344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0"/>
            <p:cNvSpPr/>
            <p:nvPr/>
          </p:nvSpPr>
          <p:spPr>
            <a:xfrm>
              <a:off x="4921661" y="2352892"/>
              <a:ext cx="20194" cy="32310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111" y="1"/>
                  </a:moveTo>
                  <a:cubicBezTo>
                    <a:pt x="109" y="1"/>
                    <a:pt x="108" y="1"/>
                    <a:pt x="107" y="2"/>
                  </a:cubicBezTo>
                  <a:cubicBezTo>
                    <a:pt x="54" y="51"/>
                    <a:pt x="17" y="115"/>
                    <a:pt x="2" y="185"/>
                  </a:cubicBezTo>
                  <a:cubicBezTo>
                    <a:pt x="0" y="187"/>
                    <a:pt x="2" y="192"/>
                    <a:pt x="7" y="192"/>
                  </a:cubicBezTo>
                  <a:lnTo>
                    <a:pt x="9" y="192"/>
                  </a:lnTo>
                  <a:cubicBezTo>
                    <a:pt x="11" y="192"/>
                    <a:pt x="13" y="190"/>
                    <a:pt x="15" y="187"/>
                  </a:cubicBezTo>
                  <a:cubicBezTo>
                    <a:pt x="30" y="121"/>
                    <a:pt x="64" y="59"/>
                    <a:pt x="116" y="12"/>
                  </a:cubicBezTo>
                  <a:cubicBezTo>
                    <a:pt x="119" y="7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0"/>
            <p:cNvSpPr/>
            <p:nvPr/>
          </p:nvSpPr>
          <p:spPr>
            <a:xfrm>
              <a:off x="4959356" y="2371403"/>
              <a:ext cx="8582" cy="10938"/>
            </a:xfrm>
            <a:custGeom>
              <a:avLst/>
              <a:gdLst/>
              <a:ahLst/>
              <a:cxnLst/>
              <a:rect l="l" t="t" r="r" b="b"/>
              <a:pathLst>
                <a:path w="51" h="65" extrusionOk="0">
                  <a:moveTo>
                    <a:pt x="43" y="0"/>
                  </a:moveTo>
                  <a:cubicBezTo>
                    <a:pt x="42" y="0"/>
                    <a:pt x="40" y="1"/>
                    <a:pt x="39" y="3"/>
                  </a:cubicBezTo>
                  <a:lnTo>
                    <a:pt x="3" y="54"/>
                  </a:lnTo>
                  <a:cubicBezTo>
                    <a:pt x="0" y="56"/>
                    <a:pt x="0" y="60"/>
                    <a:pt x="5" y="62"/>
                  </a:cubicBezTo>
                  <a:cubicBezTo>
                    <a:pt x="5" y="62"/>
                    <a:pt x="7" y="65"/>
                    <a:pt x="9" y="65"/>
                  </a:cubicBezTo>
                  <a:cubicBezTo>
                    <a:pt x="11" y="65"/>
                    <a:pt x="13" y="62"/>
                    <a:pt x="13" y="60"/>
                  </a:cubicBezTo>
                  <a:lnTo>
                    <a:pt x="49" y="9"/>
                  </a:lnTo>
                  <a:cubicBezTo>
                    <a:pt x="51" y="5"/>
                    <a:pt x="47" y="0"/>
                    <a:pt x="43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0"/>
            <p:cNvSpPr/>
            <p:nvPr/>
          </p:nvSpPr>
          <p:spPr>
            <a:xfrm>
              <a:off x="5038783" y="2251926"/>
              <a:ext cx="99285" cy="14472"/>
            </a:xfrm>
            <a:custGeom>
              <a:avLst/>
              <a:gdLst/>
              <a:ahLst/>
              <a:cxnLst/>
              <a:rect l="l" t="t" r="r" b="b"/>
              <a:pathLst>
                <a:path w="590" h="86" extrusionOk="0">
                  <a:moveTo>
                    <a:pt x="255" y="1"/>
                  </a:moveTo>
                  <a:cubicBezTo>
                    <a:pt x="171" y="1"/>
                    <a:pt x="87" y="14"/>
                    <a:pt x="6" y="40"/>
                  </a:cubicBezTo>
                  <a:cubicBezTo>
                    <a:pt x="2" y="40"/>
                    <a:pt x="0" y="45"/>
                    <a:pt x="2" y="49"/>
                  </a:cubicBezTo>
                  <a:cubicBezTo>
                    <a:pt x="2" y="51"/>
                    <a:pt x="6" y="53"/>
                    <a:pt x="11" y="53"/>
                  </a:cubicBezTo>
                  <a:cubicBezTo>
                    <a:pt x="89" y="27"/>
                    <a:pt x="170" y="14"/>
                    <a:pt x="252" y="14"/>
                  </a:cubicBezTo>
                  <a:cubicBezTo>
                    <a:pt x="363" y="14"/>
                    <a:pt x="475" y="38"/>
                    <a:pt x="578" y="85"/>
                  </a:cubicBezTo>
                  <a:lnTo>
                    <a:pt x="581" y="85"/>
                  </a:lnTo>
                  <a:cubicBezTo>
                    <a:pt x="587" y="85"/>
                    <a:pt x="589" y="77"/>
                    <a:pt x="583" y="72"/>
                  </a:cubicBezTo>
                  <a:cubicBezTo>
                    <a:pt x="479" y="25"/>
                    <a:pt x="367" y="1"/>
                    <a:pt x="255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0"/>
            <p:cNvSpPr/>
            <p:nvPr/>
          </p:nvSpPr>
          <p:spPr>
            <a:xfrm>
              <a:off x="5058135" y="2266734"/>
              <a:ext cx="45772" cy="7573"/>
            </a:xfrm>
            <a:custGeom>
              <a:avLst/>
              <a:gdLst/>
              <a:ahLst/>
              <a:cxnLst/>
              <a:rect l="l" t="t" r="r" b="b"/>
              <a:pathLst>
                <a:path w="272" h="45" extrusionOk="0">
                  <a:moveTo>
                    <a:pt x="154" y="0"/>
                  </a:moveTo>
                  <a:cubicBezTo>
                    <a:pt x="104" y="0"/>
                    <a:pt x="53" y="10"/>
                    <a:pt x="5" y="31"/>
                  </a:cubicBezTo>
                  <a:cubicBezTo>
                    <a:pt x="2" y="34"/>
                    <a:pt x="0" y="38"/>
                    <a:pt x="2" y="40"/>
                  </a:cubicBezTo>
                  <a:cubicBezTo>
                    <a:pt x="2" y="42"/>
                    <a:pt x="5" y="44"/>
                    <a:pt x="9" y="44"/>
                  </a:cubicBezTo>
                  <a:lnTo>
                    <a:pt x="11" y="44"/>
                  </a:lnTo>
                  <a:cubicBezTo>
                    <a:pt x="57" y="23"/>
                    <a:pt x="106" y="13"/>
                    <a:pt x="155" y="13"/>
                  </a:cubicBezTo>
                  <a:cubicBezTo>
                    <a:pt x="191" y="13"/>
                    <a:pt x="226" y="18"/>
                    <a:pt x="261" y="29"/>
                  </a:cubicBezTo>
                  <a:cubicBezTo>
                    <a:pt x="262" y="30"/>
                    <a:pt x="263" y="30"/>
                    <a:pt x="264" y="30"/>
                  </a:cubicBezTo>
                  <a:cubicBezTo>
                    <a:pt x="267" y="30"/>
                    <a:pt x="269" y="28"/>
                    <a:pt x="269" y="25"/>
                  </a:cubicBezTo>
                  <a:cubicBezTo>
                    <a:pt x="271" y="23"/>
                    <a:pt x="269" y="19"/>
                    <a:pt x="265" y="16"/>
                  </a:cubicBezTo>
                  <a:cubicBezTo>
                    <a:pt x="229" y="6"/>
                    <a:pt x="192" y="0"/>
                    <a:pt x="154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0"/>
            <p:cNvSpPr/>
            <p:nvPr/>
          </p:nvSpPr>
          <p:spPr>
            <a:xfrm>
              <a:off x="5073616" y="2285245"/>
              <a:ext cx="11780" cy="4880"/>
            </a:xfrm>
            <a:custGeom>
              <a:avLst/>
              <a:gdLst/>
              <a:ahLst/>
              <a:cxnLst/>
              <a:rect l="l" t="t" r="r" b="b"/>
              <a:pathLst>
                <a:path w="70" h="29" extrusionOk="0">
                  <a:moveTo>
                    <a:pt x="59" y="0"/>
                  </a:moveTo>
                  <a:cubicBezTo>
                    <a:pt x="59" y="0"/>
                    <a:pt x="58" y="0"/>
                    <a:pt x="58" y="0"/>
                  </a:cubicBezTo>
                  <a:lnTo>
                    <a:pt x="4" y="15"/>
                  </a:lnTo>
                  <a:cubicBezTo>
                    <a:pt x="2" y="15"/>
                    <a:pt x="0" y="20"/>
                    <a:pt x="0" y="24"/>
                  </a:cubicBezTo>
                  <a:cubicBezTo>
                    <a:pt x="2" y="26"/>
                    <a:pt x="4" y="28"/>
                    <a:pt x="6" y="28"/>
                  </a:cubicBezTo>
                  <a:lnTo>
                    <a:pt x="9" y="28"/>
                  </a:lnTo>
                  <a:lnTo>
                    <a:pt x="60" y="13"/>
                  </a:lnTo>
                  <a:cubicBezTo>
                    <a:pt x="70" y="13"/>
                    <a:pt x="67" y="0"/>
                    <a:pt x="59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2" name="Google Shape;4082;p40"/>
          <p:cNvGrpSpPr/>
          <p:nvPr/>
        </p:nvGrpSpPr>
        <p:grpSpPr>
          <a:xfrm rot="-7200044">
            <a:off x="2325596" y="2628639"/>
            <a:ext cx="569106" cy="528385"/>
            <a:chOff x="3574093" y="1331448"/>
            <a:chExt cx="569118" cy="528396"/>
          </a:xfrm>
        </p:grpSpPr>
        <p:sp>
          <p:nvSpPr>
            <p:cNvPr id="4083" name="Google Shape;4083;p40"/>
            <p:cNvSpPr/>
            <p:nvPr/>
          </p:nvSpPr>
          <p:spPr>
            <a:xfrm>
              <a:off x="3956925" y="1554415"/>
              <a:ext cx="181238" cy="300716"/>
            </a:xfrm>
            <a:custGeom>
              <a:avLst/>
              <a:gdLst/>
              <a:ahLst/>
              <a:cxnLst/>
              <a:rect l="l" t="t" r="r" b="b"/>
              <a:pathLst>
                <a:path w="1077" h="1787" extrusionOk="0">
                  <a:moveTo>
                    <a:pt x="1010" y="0"/>
                  </a:moveTo>
                  <a:lnTo>
                    <a:pt x="814" y="340"/>
                  </a:lnTo>
                  <a:lnTo>
                    <a:pt x="248" y="1319"/>
                  </a:lnTo>
                  <a:lnTo>
                    <a:pt x="1" y="1748"/>
                  </a:lnTo>
                  <a:lnTo>
                    <a:pt x="69" y="1787"/>
                  </a:lnTo>
                  <a:lnTo>
                    <a:pt x="317" y="1353"/>
                  </a:lnTo>
                  <a:lnTo>
                    <a:pt x="880" y="380"/>
                  </a:lnTo>
                  <a:lnTo>
                    <a:pt x="1077" y="39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0"/>
            <p:cNvSpPr/>
            <p:nvPr/>
          </p:nvSpPr>
          <p:spPr>
            <a:xfrm>
              <a:off x="3948006" y="1549031"/>
              <a:ext cx="178713" cy="299370"/>
            </a:xfrm>
            <a:custGeom>
              <a:avLst/>
              <a:gdLst/>
              <a:ahLst/>
              <a:cxnLst/>
              <a:rect l="l" t="t" r="r" b="b"/>
              <a:pathLst>
                <a:path w="1062" h="1779" extrusionOk="0">
                  <a:moveTo>
                    <a:pt x="1010" y="0"/>
                  </a:moveTo>
                  <a:lnTo>
                    <a:pt x="814" y="340"/>
                  </a:lnTo>
                  <a:lnTo>
                    <a:pt x="248" y="1324"/>
                  </a:lnTo>
                  <a:lnTo>
                    <a:pt x="1" y="1750"/>
                  </a:lnTo>
                  <a:lnTo>
                    <a:pt x="52" y="1778"/>
                  </a:lnTo>
                  <a:lnTo>
                    <a:pt x="299" y="1349"/>
                  </a:lnTo>
                  <a:lnTo>
                    <a:pt x="865" y="370"/>
                  </a:lnTo>
                  <a:lnTo>
                    <a:pt x="1061" y="30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0"/>
            <p:cNvSpPr/>
            <p:nvPr/>
          </p:nvSpPr>
          <p:spPr>
            <a:xfrm>
              <a:off x="3586714" y="1340366"/>
              <a:ext cx="175853" cy="297856"/>
            </a:xfrm>
            <a:custGeom>
              <a:avLst/>
              <a:gdLst/>
              <a:ahLst/>
              <a:cxnLst/>
              <a:rect l="l" t="t" r="r" b="b"/>
              <a:pathLst>
                <a:path w="1045" h="1770" extrusionOk="0">
                  <a:moveTo>
                    <a:pt x="1008" y="0"/>
                  </a:moveTo>
                  <a:lnTo>
                    <a:pt x="809" y="346"/>
                  </a:lnTo>
                  <a:lnTo>
                    <a:pt x="208" y="1390"/>
                  </a:lnTo>
                  <a:lnTo>
                    <a:pt x="1" y="1750"/>
                  </a:lnTo>
                  <a:lnTo>
                    <a:pt x="35" y="1770"/>
                  </a:lnTo>
                  <a:lnTo>
                    <a:pt x="242" y="1411"/>
                  </a:lnTo>
                  <a:lnTo>
                    <a:pt x="846" y="365"/>
                  </a:lnTo>
                  <a:lnTo>
                    <a:pt x="1044" y="22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40"/>
            <p:cNvSpPr/>
            <p:nvPr/>
          </p:nvSpPr>
          <p:spPr>
            <a:xfrm>
              <a:off x="3578805" y="1335991"/>
              <a:ext cx="177199" cy="298697"/>
            </a:xfrm>
            <a:custGeom>
              <a:avLst/>
              <a:gdLst/>
              <a:ahLst/>
              <a:cxnLst/>
              <a:rect l="l" t="t" r="r" b="b"/>
              <a:pathLst>
                <a:path w="1053" h="1775" extrusionOk="0">
                  <a:moveTo>
                    <a:pt x="1008" y="1"/>
                  </a:moveTo>
                  <a:lnTo>
                    <a:pt x="809" y="344"/>
                  </a:lnTo>
                  <a:lnTo>
                    <a:pt x="208" y="1388"/>
                  </a:lnTo>
                  <a:lnTo>
                    <a:pt x="1" y="1749"/>
                  </a:lnTo>
                  <a:lnTo>
                    <a:pt x="43" y="1774"/>
                  </a:lnTo>
                  <a:lnTo>
                    <a:pt x="252" y="1416"/>
                  </a:lnTo>
                  <a:lnTo>
                    <a:pt x="854" y="370"/>
                  </a:lnTo>
                  <a:lnTo>
                    <a:pt x="1053" y="2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40"/>
            <p:cNvSpPr/>
            <p:nvPr/>
          </p:nvSpPr>
          <p:spPr>
            <a:xfrm>
              <a:off x="3609263" y="1353997"/>
              <a:ext cx="485151" cy="476401"/>
            </a:xfrm>
            <a:custGeom>
              <a:avLst/>
              <a:gdLst/>
              <a:ahLst/>
              <a:cxnLst/>
              <a:rect l="l" t="t" r="r" b="b"/>
              <a:pathLst>
                <a:path w="2883" h="2831" extrusionOk="0">
                  <a:moveTo>
                    <a:pt x="976" y="293"/>
                  </a:moveTo>
                  <a:lnTo>
                    <a:pt x="1156" y="374"/>
                  </a:lnTo>
                  <a:lnTo>
                    <a:pt x="1156" y="376"/>
                  </a:lnTo>
                  <a:lnTo>
                    <a:pt x="1151" y="376"/>
                  </a:lnTo>
                  <a:lnTo>
                    <a:pt x="976" y="293"/>
                  </a:lnTo>
                  <a:close/>
                  <a:moveTo>
                    <a:pt x="996" y="186"/>
                  </a:moveTo>
                  <a:lnTo>
                    <a:pt x="996" y="186"/>
                  </a:lnTo>
                  <a:cubicBezTo>
                    <a:pt x="1126" y="235"/>
                    <a:pt x="1252" y="297"/>
                    <a:pt x="1371" y="374"/>
                  </a:cubicBezTo>
                  <a:lnTo>
                    <a:pt x="1367" y="376"/>
                  </a:lnTo>
                  <a:cubicBezTo>
                    <a:pt x="1249" y="301"/>
                    <a:pt x="1124" y="237"/>
                    <a:pt x="996" y="186"/>
                  </a:cubicBezTo>
                  <a:close/>
                  <a:moveTo>
                    <a:pt x="1013" y="90"/>
                  </a:moveTo>
                  <a:cubicBezTo>
                    <a:pt x="1211" y="167"/>
                    <a:pt x="1401" y="265"/>
                    <a:pt x="1578" y="385"/>
                  </a:cubicBezTo>
                  <a:lnTo>
                    <a:pt x="1576" y="385"/>
                  </a:lnTo>
                  <a:cubicBezTo>
                    <a:pt x="1399" y="267"/>
                    <a:pt x="1209" y="169"/>
                    <a:pt x="1010" y="92"/>
                  </a:cubicBezTo>
                  <a:lnTo>
                    <a:pt x="1013" y="90"/>
                  </a:lnTo>
                  <a:close/>
                  <a:moveTo>
                    <a:pt x="2278" y="811"/>
                  </a:moveTo>
                  <a:cubicBezTo>
                    <a:pt x="2455" y="893"/>
                    <a:pt x="2620" y="1001"/>
                    <a:pt x="2765" y="1134"/>
                  </a:cubicBezTo>
                  <a:lnTo>
                    <a:pt x="2763" y="1134"/>
                  </a:lnTo>
                  <a:cubicBezTo>
                    <a:pt x="2618" y="1004"/>
                    <a:pt x="2453" y="897"/>
                    <a:pt x="2278" y="814"/>
                  </a:cubicBezTo>
                  <a:lnTo>
                    <a:pt x="2278" y="811"/>
                  </a:lnTo>
                  <a:close/>
                  <a:moveTo>
                    <a:pt x="2468" y="1031"/>
                  </a:moveTo>
                  <a:cubicBezTo>
                    <a:pt x="2541" y="1070"/>
                    <a:pt x="2607" y="1114"/>
                    <a:pt x="2669" y="1170"/>
                  </a:cubicBezTo>
                  <a:lnTo>
                    <a:pt x="2667" y="1170"/>
                  </a:lnTo>
                  <a:cubicBezTo>
                    <a:pt x="2605" y="1117"/>
                    <a:pt x="2539" y="1072"/>
                    <a:pt x="2466" y="1033"/>
                  </a:cubicBezTo>
                  <a:lnTo>
                    <a:pt x="2468" y="1031"/>
                  </a:lnTo>
                  <a:close/>
                  <a:moveTo>
                    <a:pt x="2434" y="1129"/>
                  </a:moveTo>
                  <a:lnTo>
                    <a:pt x="2566" y="1228"/>
                  </a:lnTo>
                  <a:lnTo>
                    <a:pt x="2564" y="1228"/>
                  </a:lnTo>
                  <a:lnTo>
                    <a:pt x="2432" y="1134"/>
                  </a:lnTo>
                  <a:lnTo>
                    <a:pt x="2434" y="1129"/>
                  </a:lnTo>
                  <a:close/>
                  <a:moveTo>
                    <a:pt x="2338" y="1307"/>
                  </a:moveTo>
                  <a:lnTo>
                    <a:pt x="2398" y="1351"/>
                  </a:lnTo>
                  <a:cubicBezTo>
                    <a:pt x="2398" y="1351"/>
                    <a:pt x="2398" y="1354"/>
                    <a:pt x="2398" y="1354"/>
                  </a:cubicBezTo>
                  <a:lnTo>
                    <a:pt x="2396" y="1354"/>
                  </a:lnTo>
                  <a:lnTo>
                    <a:pt x="2338" y="1307"/>
                  </a:lnTo>
                  <a:close/>
                  <a:moveTo>
                    <a:pt x="278" y="1607"/>
                  </a:moveTo>
                  <a:lnTo>
                    <a:pt x="389" y="1665"/>
                  </a:lnTo>
                  <a:lnTo>
                    <a:pt x="389" y="1667"/>
                  </a:lnTo>
                  <a:lnTo>
                    <a:pt x="385" y="1667"/>
                  </a:lnTo>
                  <a:lnTo>
                    <a:pt x="278" y="1607"/>
                  </a:lnTo>
                  <a:close/>
                  <a:moveTo>
                    <a:pt x="242" y="1708"/>
                  </a:moveTo>
                  <a:lnTo>
                    <a:pt x="485" y="1870"/>
                  </a:lnTo>
                  <a:cubicBezTo>
                    <a:pt x="485" y="1872"/>
                    <a:pt x="485" y="1872"/>
                    <a:pt x="485" y="1872"/>
                  </a:cubicBezTo>
                  <a:lnTo>
                    <a:pt x="483" y="1872"/>
                  </a:lnTo>
                  <a:lnTo>
                    <a:pt x="238" y="1710"/>
                  </a:lnTo>
                  <a:lnTo>
                    <a:pt x="242" y="1708"/>
                  </a:lnTo>
                  <a:close/>
                  <a:moveTo>
                    <a:pt x="112" y="1701"/>
                  </a:moveTo>
                  <a:lnTo>
                    <a:pt x="112" y="1701"/>
                  </a:lnTo>
                  <a:cubicBezTo>
                    <a:pt x="263" y="1827"/>
                    <a:pt x="426" y="1940"/>
                    <a:pt x="596" y="2039"/>
                  </a:cubicBezTo>
                  <a:cubicBezTo>
                    <a:pt x="596" y="2039"/>
                    <a:pt x="596" y="2039"/>
                    <a:pt x="596" y="2041"/>
                  </a:cubicBezTo>
                  <a:lnTo>
                    <a:pt x="594" y="2041"/>
                  </a:lnTo>
                  <a:cubicBezTo>
                    <a:pt x="421" y="1945"/>
                    <a:pt x="259" y="1829"/>
                    <a:pt x="112" y="1701"/>
                  </a:cubicBezTo>
                  <a:close/>
                  <a:moveTo>
                    <a:pt x="1728" y="2538"/>
                  </a:moveTo>
                  <a:lnTo>
                    <a:pt x="1851" y="2606"/>
                  </a:lnTo>
                  <a:lnTo>
                    <a:pt x="1851" y="2608"/>
                  </a:lnTo>
                  <a:lnTo>
                    <a:pt x="1849" y="2608"/>
                  </a:lnTo>
                  <a:lnTo>
                    <a:pt x="1728" y="2538"/>
                  </a:lnTo>
                  <a:close/>
                  <a:moveTo>
                    <a:pt x="1484" y="2527"/>
                  </a:moveTo>
                  <a:lnTo>
                    <a:pt x="1828" y="2702"/>
                  </a:lnTo>
                  <a:cubicBezTo>
                    <a:pt x="1830" y="2702"/>
                    <a:pt x="1830" y="2702"/>
                    <a:pt x="1828" y="2704"/>
                  </a:cubicBezTo>
                  <a:lnTo>
                    <a:pt x="1826" y="2704"/>
                  </a:lnTo>
                  <a:lnTo>
                    <a:pt x="1482" y="2532"/>
                  </a:lnTo>
                  <a:lnTo>
                    <a:pt x="1484" y="2527"/>
                  </a:lnTo>
                  <a:close/>
                  <a:moveTo>
                    <a:pt x="1013" y="0"/>
                  </a:moveTo>
                  <a:lnTo>
                    <a:pt x="814" y="342"/>
                  </a:lnTo>
                  <a:lnTo>
                    <a:pt x="206" y="1394"/>
                  </a:lnTo>
                  <a:lnTo>
                    <a:pt x="1" y="1748"/>
                  </a:lnTo>
                  <a:lnTo>
                    <a:pt x="5" y="1753"/>
                  </a:lnTo>
                  <a:cubicBezTo>
                    <a:pt x="601" y="2154"/>
                    <a:pt x="1224" y="2512"/>
                    <a:pt x="1868" y="2828"/>
                  </a:cubicBezTo>
                  <a:lnTo>
                    <a:pt x="1875" y="2830"/>
                  </a:lnTo>
                  <a:lnTo>
                    <a:pt x="2105" y="2427"/>
                  </a:lnTo>
                  <a:lnTo>
                    <a:pt x="2690" y="1413"/>
                  </a:lnTo>
                  <a:lnTo>
                    <a:pt x="2882" y="1078"/>
                  </a:lnTo>
                  <a:lnTo>
                    <a:pt x="2878" y="1074"/>
                  </a:lnTo>
                  <a:cubicBezTo>
                    <a:pt x="2285" y="671"/>
                    <a:pt x="1664" y="312"/>
                    <a:pt x="1017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0"/>
            <p:cNvSpPr/>
            <p:nvPr/>
          </p:nvSpPr>
          <p:spPr>
            <a:xfrm>
              <a:off x="3927476" y="1537083"/>
              <a:ext cx="181238" cy="301221"/>
            </a:xfrm>
            <a:custGeom>
              <a:avLst/>
              <a:gdLst/>
              <a:ahLst/>
              <a:cxnLst/>
              <a:rect l="l" t="t" r="r" b="b"/>
              <a:pathLst>
                <a:path w="1077" h="1790" extrusionOk="0">
                  <a:moveTo>
                    <a:pt x="1008" y="1"/>
                  </a:moveTo>
                  <a:lnTo>
                    <a:pt x="816" y="338"/>
                  </a:lnTo>
                  <a:lnTo>
                    <a:pt x="240" y="1335"/>
                  </a:lnTo>
                  <a:lnTo>
                    <a:pt x="1" y="1751"/>
                  </a:lnTo>
                  <a:lnTo>
                    <a:pt x="67" y="1789"/>
                  </a:lnTo>
                  <a:lnTo>
                    <a:pt x="310" y="1365"/>
                  </a:lnTo>
                  <a:lnTo>
                    <a:pt x="880" y="377"/>
                  </a:lnTo>
                  <a:lnTo>
                    <a:pt x="1077" y="39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0"/>
            <p:cNvSpPr/>
            <p:nvPr/>
          </p:nvSpPr>
          <p:spPr>
            <a:xfrm>
              <a:off x="3592772" y="1344237"/>
              <a:ext cx="175853" cy="297519"/>
            </a:xfrm>
            <a:custGeom>
              <a:avLst/>
              <a:gdLst/>
              <a:ahLst/>
              <a:cxnLst/>
              <a:rect l="l" t="t" r="r" b="b"/>
              <a:pathLst>
                <a:path w="1045" h="1768" extrusionOk="0">
                  <a:moveTo>
                    <a:pt x="1010" y="1"/>
                  </a:moveTo>
                  <a:lnTo>
                    <a:pt x="812" y="344"/>
                  </a:lnTo>
                  <a:lnTo>
                    <a:pt x="208" y="1390"/>
                  </a:lnTo>
                  <a:lnTo>
                    <a:pt x="1" y="1749"/>
                  </a:lnTo>
                  <a:lnTo>
                    <a:pt x="35" y="1768"/>
                  </a:lnTo>
                  <a:lnTo>
                    <a:pt x="242" y="1412"/>
                  </a:lnTo>
                  <a:lnTo>
                    <a:pt x="846" y="364"/>
                  </a:lnTo>
                  <a:lnTo>
                    <a:pt x="1044" y="20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0"/>
            <p:cNvSpPr/>
            <p:nvPr/>
          </p:nvSpPr>
          <p:spPr>
            <a:xfrm>
              <a:off x="3939088" y="1543982"/>
              <a:ext cx="178545" cy="299370"/>
            </a:xfrm>
            <a:custGeom>
              <a:avLst/>
              <a:gdLst/>
              <a:ahLst/>
              <a:cxnLst/>
              <a:rect l="l" t="t" r="r" b="b"/>
              <a:pathLst>
                <a:path w="1061" h="1779" extrusionOk="0">
                  <a:moveTo>
                    <a:pt x="1010" y="0"/>
                  </a:moveTo>
                  <a:lnTo>
                    <a:pt x="815" y="338"/>
                  </a:lnTo>
                  <a:lnTo>
                    <a:pt x="246" y="1326"/>
                  </a:lnTo>
                  <a:lnTo>
                    <a:pt x="0" y="1748"/>
                  </a:lnTo>
                  <a:lnTo>
                    <a:pt x="51" y="1778"/>
                  </a:lnTo>
                  <a:lnTo>
                    <a:pt x="297" y="1351"/>
                  </a:lnTo>
                  <a:lnTo>
                    <a:pt x="865" y="368"/>
                  </a:lnTo>
                  <a:lnTo>
                    <a:pt x="1061" y="28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0"/>
            <p:cNvSpPr/>
            <p:nvPr/>
          </p:nvSpPr>
          <p:spPr>
            <a:xfrm>
              <a:off x="3599335" y="1347939"/>
              <a:ext cx="177199" cy="298529"/>
            </a:xfrm>
            <a:custGeom>
              <a:avLst/>
              <a:gdLst/>
              <a:ahLst/>
              <a:cxnLst/>
              <a:rect l="l" t="t" r="r" b="b"/>
              <a:pathLst>
                <a:path w="1053" h="1774" extrusionOk="0">
                  <a:moveTo>
                    <a:pt x="1010" y="0"/>
                  </a:moveTo>
                  <a:lnTo>
                    <a:pt x="811" y="344"/>
                  </a:lnTo>
                  <a:lnTo>
                    <a:pt x="205" y="1392"/>
                  </a:lnTo>
                  <a:lnTo>
                    <a:pt x="0" y="1748"/>
                  </a:lnTo>
                  <a:lnTo>
                    <a:pt x="43" y="1774"/>
                  </a:lnTo>
                  <a:lnTo>
                    <a:pt x="250" y="1417"/>
                  </a:lnTo>
                  <a:lnTo>
                    <a:pt x="854" y="367"/>
                  </a:lnTo>
                  <a:lnTo>
                    <a:pt x="1052" y="24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0"/>
            <p:cNvSpPr/>
            <p:nvPr/>
          </p:nvSpPr>
          <p:spPr>
            <a:xfrm>
              <a:off x="3604720" y="1349117"/>
              <a:ext cx="494743" cy="485151"/>
            </a:xfrm>
            <a:custGeom>
              <a:avLst/>
              <a:gdLst/>
              <a:ahLst/>
              <a:cxnLst/>
              <a:rect l="l" t="t" r="r" b="b"/>
              <a:pathLst>
                <a:path w="2940" h="2883" extrusionOk="0">
                  <a:moveTo>
                    <a:pt x="1040" y="32"/>
                  </a:moveTo>
                  <a:cubicBezTo>
                    <a:pt x="1688" y="343"/>
                    <a:pt x="2312" y="702"/>
                    <a:pt x="2905" y="1107"/>
                  </a:cubicBezTo>
                  <a:lnTo>
                    <a:pt x="1900" y="2853"/>
                  </a:lnTo>
                  <a:cubicBezTo>
                    <a:pt x="1253" y="2539"/>
                    <a:pt x="628" y="2179"/>
                    <a:pt x="32" y="1777"/>
                  </a:cubicBezTo>
                  <a:lnTo>
                    <a:pt x="1040" y="32"/>
                  </a:lnTo>
                  <a:close/>
                  <a:moveTo>
                    <a:pt x="1035" y="1"/>
                  </a:moveTo>
                  <a:cubicBezTo>
                    <a:pt x="1030" y="1"/>
                    <a:pt x="1026" y="3"/>
                    <a:pt x="1023" y="8"/>
                  </a:cubicBezTo>
                  <a:lnTo>
                    <a:pt x="5" y="1775"/>
                  </a:lnTo>
                  <a:cubicBezTo>
                    <a:pt x="0" y="1779"/>
                    <a:pt x="2" y="1788"/>
                    <a:pt x="9" y="1792"/>
                  </a:cubicBezTo>
                  <a:cubicBezTo>
                    <a:pt x="611" y="2200"/>
                    <a:pt x="1242" y="2565"/>
                    <a:pt x="1900" y="2881"/>
                  </a:cubicBezTo>
                  <a:cubicBezTo>
                    <a:pt x="1900" y="2883"/>
                    <a:pt x="1902" y="2883"/>
                    <a:pt x="1904" y="2883"/>
                  </a:cubicBezTo>
                  <a:cubicBezTo>
                    <a:pt x="1908" y="2883"/>
                    <a:pt x="1912" y="2881"/>
                    <a:pt x="1917" y="2876"/>
                  </a:cubicBezTo>
                  <a:lnTo>
                    <a:pt x="2935" y="1111"/>
                  </a:lnTo>
                  <a:cubicBezTo>
                    <a:pt x="2939" y="1105"/>
                    <a:pt x="2937" y="1097"/>
                    <a:pt x="2930" y="1092"/>
                  </a:cubicBezTo>
                  <a:cubicBezTo>
                    <a:pt x="2329" y="680"/>
                    <a:pt x="1697" y="315"/>
                    <a:pt x="1040" y="2"/>
                  </a:cubicBezTo>
                  <a:cubicBezTo>
                    <a:pt x="1038" y="1"/>
                    <a:pt x="1036" y="1"/>
                    <a:pt x="103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0"/>
            <p:cNvSpPr/>
            <p:nvPr/>
          </p:nvSpPr>
          <p:spPr>
            <a:xfrm>
              <a:off x="3922428" y="1532539"/>
              <a:ext cx="220783" cy="327305"/>
            </a:xfrm>
            <a:custGeom>
              <a:avLst/>
              <a:gdLst/>
              <a:ahLst/>
              <a:cxnLst/>
              <a:rect l="l" t="t" r="r" b="b"/>
              <a:pathLst>
                <a:path w="1312" h="1945" extrusionOk="0">
                  <a:moveTo>
                    <a:pt x="1036" y="0"/>
                  </a:moveTo>
                  <a:cubicBezTo>
                    <a:pt x="1024" y="0"/>
                    <a:pt x="1015" y="18"/>
                    <a:pt x="1030" y="26"/>
                  </a:cubicBezTo>
                  <a:lnTo>
                    <a:pt x="1277" y="171"/>
                  </a:lnTo>
                  <a:lnTo>
                    <a:pt x="272" y="1914"/>
                  </a:lnTo>
                  <a:lnTo>
                    <a:pt x="22" y="1769"/>
                  </a:lnTo>
                  <a:cubicBezTo>
                    <a:pt x="21" y="1768"/>
                    <a:pt x="19" y="1768"/>
                    <a:pt x="17" y="1768"/>
                  </a:cubicBezTo>
                  <a:cubicBezTo>
                    <a:pt x="13" y="1768"/>
                    <a:pt x="8" y="1771"/>
                    <a:pt x="5" y="1776"/>
                  </a:cubicBezTo>
                  <a:cubicBezTo>
                    <a:pt x="1" y="1782"/>
                    <a:pt x="3" y="1789"/>
                    <a:pt x="10" y="1793"/>
                  </a:cubicBezTo>
                  <a:lnTo>
                    <a:pt x="270" y="1942"/>
                  </a:lnTo>
                  <a:cubicBezTo>
                    <a:pt x="272" y="1944"/>
                    <a:pt x="274" y="1944"/>
                    <a:pt x="276" y="1944"/>
                  </a:cubicBezTo>
                  <a:cubicBezTo>
                    <a:pt x="281" y="1944"/>
                    <a:pt x="285" y="1942"/>
                    <a:pt x="289" y="1938"/>
                  </a:cubicBezTo>
                  <a:lnTo>
                    <a:pt x="1307" y="171"/>
                  </a:lnTo>
                  <a:cubicBezTo>
                    <a:pt x="1311" y="164"/>
                    <a:pt x="1309" y="158"/>
                    <a:pt x="1303" y="154"/>
                  </a:cubicBezTo>
                  <a:lnTo>
                    <a:pt x="1042" y="2"/>
                  </a:lnTo>
                  <a:cubicBezTo>
                    <a:pt x="1040" y="1"/>
                    <a:pt x="1038" y="0"/>
                    <a:pt x="103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0"/>
            <p:cNvSpPr/>
            <p:nvPr/>
          </p:nvSpPr>
          <p:spPr>
            <a:xfrm>
              <a:off x="3936900" y="1541290"/>
              <a:ext cx="174506" cy="299538"/>
            </a:xfrm>
            <a:custGeom>
              <a:avLst/>
              <a:gdLst/>
              <a:ahLst/>
              <a:cxnLst/>
              <a:rect l="l" t="t" r="r" b="b"/>
              <a:pathLst>
                <a:path w="1037" h="1780" extrusionOk="0">
                  <a:moveTo>
                    <a:pt x="1026" y="0"/>
                  </a:moveTo>
                  <a:cubicBezTo>
                    <a:pt x="1024" y="0"/>
                    <a:pt x="1022" y="1"/>
                    <a:pt x="1021" y="4"/>
                  </a:cubicBezTo>
                  <a:lnTo>
                    <a:pt x="3" y="1771"/>
                  </a:lnTo>
                  <a:cubicBezTo>
                    <a:pt x="0" y="1773"/>
                    <a:pt x="0" y="1777"/>
                    <a:pt x="5" y="1779"/>
                  </a:cubicBezTo>
                  <a:lnTo>
                    <a:pt x="7" y="1779"/>
                  </a:lnTo>
                  <a:cubicBezTo>
                    <a:pt x="9" y="1779"/>
                    <a:pt x="11" y="1779"/>
                    <a:pt x="13" y="1777"/>
                  </a:cubicBezTo>
                  <a:lnTo>
                    <a:pt x="1033" y="10"/>
                  </a:lnTo>
                  <a:cubicBezTo>
                    <a:pt x="1036" y="6"/>
                    <a:pt x="1031" y="0"/>
                    <a:pt x="102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0"/>
            <p:cNvSpPr/>
            <p:nvPr/>
          </p:nvSpPr>
          <p:spPr>
            <a:xfrm>
              <a:off x="3945819" y="1546170"/>
              <a:ext cx="174338" cy="300043"/>
            </a:xfrm>
            <a:custGeom>
              <a:avLst/>
              <a:gdLst/>
              <a:ahLst/>
              <a:cxnLst/>
              <a:rect l="l" t="t" r="r" b="b"/>
              <a:pathLst>
                <a:path w="1036" h="1783" extrusionOk="0">
                  <a:moveTo>
                    <a:pt x="1027" y="0"/>
                  </a:moveTo>
                  <a:cubicBezTo>
                    <a:pt x="1025" y="0"/>
                    <a:pt x="1022" y="2"/>
                    <a:pt x="1021" y="5"/>
                  </a:cubicBezTo>
                  <a:lnTo>
                    <a:pt x="3" y="1772"/>
                  </a:lnTo>
                  <a:cubicBezTo>
                    <a:pt x="1" y="1776"/>
                    <a:pt x="1" y="1780"/>
                    <a:pt x="5" y="1782"/>
                  </a:cubicBezTo>
                  <a:lnTo>
                    <a:pt x="7" y="1782"/>
                  </a:lnTo>
                  <a:cubicBezTo>
                    <a:pt x="9" y="1780"/>
                    <a:pt x="11" y="1780"/>
                    <a:pt x="14" y="1778"/>
                  </a:cubicBezTo>
                  <a:lnTo>
                    <a:pt x="1032" y="11"/>
                  </a:lnTo>
                  <a:cubicBezTo>
                    <a:pt x="1036" y="5"/>
                    <a:pt x="1032" y="0"/>
                    <a:pt x="102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0"/>
            <p:cNvSpPr/>
            <p:nvPr/>
          </p:nvSpPr>
          <p:spPr>
            <a:xfrm>
              <a:off x="3954906" y="1551555"/>
              <a:ext cx="174002" cy="299707"/>
            </a:xfrm>
            <a:custGeom>
              <a:avLst/>
              <a:gdLst/>
              <a:ahLst/>
              <a:cxnLst/>
              <a:rect l="l" t="t" r="r" b="b"/>
              <a:pathLst>
                <a:path w="1034" h="1781" extrusionOk="0">
                  <a:moveTo>
                    <a:pt x="1025" y="1"/>
                  </a:moveTo>
                  <a:cubicBezTo>
                    <a:pt x="1023" y="1"/>
                    <a:pt x="1021" y="2"/>
                    <a:pt x="1020" y="5"/>
                  </a:cubicBezTo>
                  <a:lnTo>
                    <a:pt x="0" y="1772"/>
                  </a:lnTo>
                  <a:cubicBezTo>
                    <a:pt x="0" y="1774"/>
                    <a:pt x="0" y="1778"/>
                    <a:pt x="4" y="1780"/>
                  </a:cubicBezTo>
                  <a:lnTo>
                    <a:pt x="6" y="1780"/>
                  </a:lnTo>
                  <a:cubicBezTo>
                    <a:pt x="9" y="1780"/>
                    <a:pt x="11" y="1780"/>
                    <a:pt x="13" y="1778"/>
                  </a:cubicBezTo>
                  <a:lnTo>
                    <a:pt x="1031" y="11"/>
                  </a:lnTo>
                  <a:cubicBezTo>
                    <a:pt x="1033" y="9"/>
                    <a:pt x="1033" y="5"/>
                    <a:pt x="1029" y="2"/>
                  </a:cubicBezTo>
                  <a:cubicBezTo>
                    <a:pt x="1028" y="2"/>
                    <a:pt x="1027" y="1"/>
                    <a:pt x="102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40"/>
            <p:cNvSpPr/>
            <p:nvPr/>
          </p:nvSpPr>
          <p:spPr>
            <a:xfrm>
              <a:off x="3574093" y="1331448"/>
              <a:ext cx="207489" cy="319732"/>
            </a:xfrm>
            <a:custGeom>
              <a:avLst/>
              <a:gdLst/>
              <a:ahLst/>
              <a:cxnLst/>
              <a:rect l="l" t="t" r="r" b="b"/>
              <a:pathLst>
                <a:path w="1233" h="1900" extrusionOk="0">
                  <a:moveTo>
                    <a:pt x="1030" y="0"/>
                  </a:moveTo>
                  <a:cubicBezTo>
                    <a:pt x="1025" y="0"/>
                    <a:pt x="1023" y="4"/>
                    <a:pt x="1021" y="6"/>
                  </a:cubicBezTo>
                  <a:lnTo>
                    <a:pt x="3" y="1774"/>
                  </a:lnTo>
                  <a:cubicBezTo>
                    <a:pt x="1" y="1776"/>
                    <a:pt x="1" y="1780"/>
                    <a:pt x="1" y="1782"/>
                  </a:cubicBezTo>
                  <a:cubicBezTo>
                    <a:pt x="1" y="1786"/>
                    <a:pt x="5" y="1788"/>
                    <a:pt x="7" y="1791"/>
                  </a:cubicBezTo>
                  <a:lnTo>
                    <a:pt x="191" y="1897"/>
                  </a:lnTo>
                  <a:cubicBezTo>
                    <a:pt x="193" y="1899"/>
                    <a:pt x="195" y="1899"/>
                    <a:pt x="197" y="1899"/>
                  </a:cubicBezTo>
                  <a:cubicBezTo>
                    <a:pt x="201" y="1899"/>
                    <a:pt x="206" y="1897"/>
                    <a:pt x="208" y="1893"/>
                  </a:cubicBezTo>
                  <a:cubicBezTo>
                    <a:pt x="212" y="1887"/>
                    <a:pt x="210" y="1878"/>
                    <a:pt x="204" y="1874"/>
                  </a:cubicBezTo>
                  <a:lnTo>
                    <a:pt x="33" y="1776"/>
                  </a:lnTo>
                  <a:lnTo>
                    <a:pt x="1038" y="32"/>
                  </a:lnTo>
                  <a:lnTo>
                    <a:pt x="1211" y="130"/>
                  </a:lnTo>
                  <a:cubicBezTo>
                    <a:pt x="1213" y="132"/>
                    <a:pt x="1216" y="132"/>
                    <a:pt x="1218" y="132"/>
                  </a:cubicBezTo>
                  <a:cubicBezTo>
                    <a:pt x="1223" y="132"/>
                    <a:pt x="1227" y="130"/>
                    <a:pt x="1228" y="126"/>
                  </a:cubicBezTo>
                  <a:cubicBezTo>
                    <a:pt x="1232" y="120"/>
                    <a:pt x="1230" y="111"/>
                    <a:pt x="1224" y="107"/>
                  </a:cubicBezTo>
                  <a:lnTo>
                    <a:pt x="1040" y="2"/>
                  </a:lnTo>
                  <a:cubicBezTo>
                    <a:pt x="1036" y="0"/>
                    <a:pt x="1034" y="0"/>
                    <a:pt x="103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40"/>
            <p:cNvSpPr/>
            <p:nvPr/>
          </p:nvSpPr>
          <p:spPr>
            <a:xfrm>
              <a:off x="3596811" y="1345078"/>
              <a:ext cx="174338" cy="299538"/>
            </a:xfrm>
            <a:custGeom>
              <a:avLst/>
              <a:gdLst/>
              <a:ahLst/>
              <a:cxnLst/>
              <a:rect l="l" t="t" r="r" b="b"/>
              <a:pathLst>
                <a:path w="1036" h="1780" extrusionOk="0">
                  <a:moveTo>
                    <a:pt x="1026" y="1"/>
                  </a:moveTo>
                  <a:cubicBezTo>
                    <a:pt x="1024" y="1"/>
                    <a:pt x="1022" y="2"/>
                    <a:pt x="1020" y="4"/>
                  </a:cubicBezTo>
                  <a:lnTo>
                    <a:pt x="2" y="1771"/>
                  </a:lnTo>
                  <a:cubicBezTo>
                    <a:pt x="0" y="1774"/>
                    <a:pt x="2" y="1778"/>
                    <a:pt x="5" y="1780"/>
                  </a:cubicBezTo>
                  <a:lnTo>
                    <a:pt x="9" y="1780"/>
                  </a:lnTo>
                  <a:cubicBezTo>
                    <a:pt x="11" y="1780"/>
                    <a:pt x="13" y="1778"/>
                    <a:pt x="13" y="1778"/>
                  </a:cubicBezTo>
                  <a:lnTo>
                    <a:pt x="1033" y="11"/>
                  </a:lnTo>
                  <a:cubicBezTo>
                    <a:pt x="1035" y="7"/>
                    <a:pt x="1033" y="2"/>
                    <a:pt x="1031" y="2"/>
                  </a:cubicBezTo>
                  <a:cubicBezTo>
                    <a:pt x="1029" y="1"/>
                    <a:pt x="1028" y="1"/>
                    <a:pt x="102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40"/>
            <p:cNvSpPr/>
            <p:nvPr/>
          </p:nvSpPr>
          <p:spPr>
            <a:xfrm>
              <a:off x="3590753" y="1341376"/>
              <a:ext cx="174002" cy="300043"/>
            </a:xfrm>
            <a:custGeom>
              <a:avLst/>
              <a:gdLst/>
              <a:ahLst/>
              <a:cxnLst/>
              <a:rect l="l" t="t" r="r" b="b"/>
              <a:pathLst>
                <a:path w="1034" h="1783" extrusionOk="0">
                  <a:moveTo>
                    <a:pt x="1026" y="1"/>
                  </a:moveTo>
                  <a:cubicBezTo>
                    <a:pt x="1024" y="1"/>
                    <a:pt x="1022" y="2"/>
                    <a:pt x="1020" y="5"/>
                  </a:cubicBezTo>
                  <a:lnTo>
                    <a:pt x="0" y="1772"/>
                  </a:lnTo>
                  <a:cubicBezTo>
                    <a:pt x="0" y="1776"/>
                    <a:pt x="0" y="1781"/>
                    <a:pt x="4" y="1783"/>
                  </a:cubicBezTo>
                  <a:lnTo>
                    <a:pt x="6" y="1783"/>
                  </a:lnTo>
                  <a:cubicBezTo>
                    <a:pt x="9" y="1781"/>
                    <a:pt x="11" y="1781"/>
                    <a:pt x="13" y="1776"/>
                  </a:cubicBezTo>
                  <a:lnTo>
                    <a:pt x="1031" y="11"/>
                  </a:lnTo>
                  <a:cubicBezTo>
                    <a:pt x="1034" y="6"/>
                    <a:pt x="1030" y="1"/>
                    <a:pt x="102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40"/>
            <p:cNvSpPr/>
            <p:nvPr/>
          </p:nvSpPr>
          <p:spPr>
            <a:xfrm>
              <a:off x="3584190" y="1337674"/>
              <a:ext cx="174002" cy="299875"/>
            </a:xfrm>
            <a:custGeom>
              <a:avLst/>
              <a:gdLst/>
              <a:ahLst/>
              <a:cxnLst/>
              <a:rect l="l" t="t" r="r" b="b"/>
              <a:pathLst>
                <a:path w="1034" h="1782" extrusionOk="0">
                  <a:moveTo>
                    <a:pt x="1028" y="1"/>
                  </a:moveTo>
                  <a:cubicBezTo>
                    <a:pt x="1025" y="1"/>
                    <a:pt x="1022" y="2"/>
                    <a:pt x="1021" y="4"/>
                  </a:cubicBezTo>
                  <a:lnTo>
                    <a:pt x="3" y="1773"/>
                  </a:lnTo>
                  <a:cubicBezTo>
                    <a:pt x="1" y="1775"/>
                    <a:pt x="1" y="1779"/>
                    <a:pt x="5" y="1781"/>
                  </a:cubicBezTo>
                  <a:lnTo>
                    <a:pt x="9" y="1781"/>
                  </a:lnTo>
                  <a:cubicBezTo>
                    <a:pt x="11" y="1781"/>
                    <a:pt x="13" y="1779"/>
                    <a:pt x="13" y="1777"/>
                  </a:cubicBezTo>
                  <a:lnTo>
                    <a:pt x="1034" y="12"/>
                  </a:lnTo>
                  <a:cubicBezTo>
                    <a:pt x="1034" y="8"/>
                    <a:pt x="1034" y="4"/>
                    <a:pt x="1031" y="1"/>
                  </a:cubicBezTo>
                  <a:cubicBezTo>
                    <a:pt x="1030" y="1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40"/>
            <p:cNvSpPr/>
            <p:nvPr/>
          </p:nvSpPr>
          <p:spPr>
            <a:xfrm>
              <a:off x="3778214" y="1368132"/>
              <a:ext cx="97771" cy="52167"/>
            </a:xfrm>
            <a:custGeom>
              <a:avLst/>
              <a:gdLst/>
              <a:ahLst/>
              <a:cxnLst/>
              <a:rect l="l" t="t" r="r" b="b"/>
              <a:pathLst>
                <a:path w="581" h="310" extrusionOk="0">
                  <a:moveTo>
                    <a:pt x="7" y="1"/>
                  </a:moveTo>
                  <a:cubicBezTo>
                    <a:pt x="4" y="1"/>
                    <a:pt x="2" y="3"/>
                    <a:pt x="2" y="6"/>
                  </a:cubicBezTo>
                  <a:cubicBezTo>
                    <a:pt x="0" y="8"/>
                    <a:pt x="2" y="12"/>
                    <a:pt x="6" y="15"/>
                  </a:cubicBezTo>
                  <a:cubicBezTo>
                    <a:pt x="203" y="91"/>
                    <a:pt x="393" y="190"/>
                    <a:pt x="570" y="309"/>
                  </a:cubicBezTo>
                  <a:lnTo>
                    <a:pt x="572" y="309"/>
                  </a:lnTo>
                  <a:cubicBezTo>
                    <a:pt x="576" y="309"/>
                    <a:pt x="578" y="307"/>
                    <a:pt x="578" y="305"/>
                  </a:cubicBezTo>
                  <a:cubicBezTo>
                    <a:pt x="581" y="301"/>
                    <a:pt x="581" y="296"/>
                    <a:pt x="576" y="294"/>
                  </a:cubicBezTo>
                  <a:cubicBezTo>
                    <a:pt x="399" y="177"/>
                    <a:pt x="209" y="79"/>
                    <a:pt x="11" y="2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40"/>
            <p:cNvSpPr/>
            <p:nvPr/>
          </p:nvSpPr>
          <p:spPr>
            <a:xfrm>
              <a:off x="3775185" y="1384455"/>
              <a:ext cx="65966" cy="33656"/>
            </a:xfrm>
            <a:custGeom>
              <a:avLst/>
              <a:gdLst/>
              <a:ahLst/>
              <a:cxnLst/>
              <a:rect l="l" t="t" r="r" b="b"/>
              <a:pathLst>
                <a:path w="392" h="200" extrusionOk="0">
                  <a:moveTo>
                    <a:pt x="12" y="1"/>
                  </a:moveTo>
                  <a:cubicBezTo>
                    <a:pt x="7" y="1"/>
                    <a:pt x="3" y="1"/>
                    <a:pt x="3" y="5"/>
                  </a:cubicBezTo>
                  <a:cubicBezTo>
                    <a:pt x="1" y="9"/>
                    <a:pt x="3" y="14"/>
                    <a:pt x="7" y="14"/>
                  </a:cubicBezTo>
                  <a:cubicBezTo>
                    <a:pt x="138" y="63"/>
                    <a:pt x="261" y="125"/>
                    <a:pt x="381" y="199"/>
                  </a:cubicBezTo>
                  <a:lnTo>
                    <a:pt x="383" y="199"/>
                  </a:lnTo>
                  <a:cubicBezTo>
                    <a:pt x="385" y="199"/>
                    <a:pt x="387" y="199"/>
                    <a:pt x="389" y="197"/>
                  </a:cubicBezTo>
                  <a:cubicBezTo>
                    <a:pt x="392" y="195"/>
                    <a:pt x="389" y="191"/>
                    <a:pt x="387" y="189"/>
                  </a:cubicBezTo>
                  <a:cubicBezTo>
                    <a:pt x="268" y="114"/>
                    <a:pt x="142" y="50"/>
                    <a:pt x="1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40"/>
            <p:cNvSpPr/>
            <p:nvPr/>
          </p:nvSpPr>
          <p:spPr>
            <a:xfrm>
              <a:off x="3771988" y="1402461"/>
              <a:ext cx="32815" cy="15987"/>
            </a:xfrm>
            <a:custGeom>
              <a:avLst/>
              <a:gdLst/>
              <a:ahLst/>
              <a:cxnLst/>
              <a:rect l="l" t="t" r="r" b="b"/>
              <a:pathLst>
                <a:path w="195" h="95" extrusionOk="0">
                  <a:moveTo>
                    <a:pt x="11" y="1"/>
                  </a:moveTo>
                  <a:cubicBezTo>
                    <a:pt x="7" y="1"/>
                    <a:pt x="3" y="1"/>
                    <a:pt x="3" y="5"/>
                  </a:cubicBezTo>
                  <a:cubicBezTo>
                    <a:pt x="1" y="9"/>
                    <a:pt x="1" y="13"/>
                    <a:pt x="5" y="13"/>
                  </a:cubicBezTo>
                  <a:lnTo>
                    <a:pt x="184" y="94"/>
                  </a:lnTo>
                  <a:lnTo>
                    <a:pt x="186" y="94"/>
                  </a:lnTo>
                  <a:cubicBezTo>
                    <a:pt x="189" y="94"/>
                    <a:pt x="191" y="94"/>
                    <a:pt x="193" y="92"/>
                  </a:cubicBezTo>
                  <a:cubicBezTo>
                    <a:pt x="195" y="88"/>
                    <a:pt x="193" y="84"/>
                    <a:pt x="189" y="8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0"/>
            <p:cNvSpPr/>
            <p:nvPr/>
          </p:nvSpPr>
          <p:spPr>
            <a:xfrm>
              <a:off x="3626596" y="1639227"/>
              <a:ext cx="84140" cy="59403"/>
            </a:xfrm>
            <a:custGeom>
              <a:avLst/>
              <a:gdLst/>
              <a:ahLst/>
              <a:cxnLst/>
              <a:rect l="l" t="t" r="r" b="b"/>
              <a:pathLst>
                <a:path w="500" h="353" extrusionOk="0">
                  <a:moveTo>
                    <a:pt x="7" y="1"/>
                  </a:moveTo>
                  <a:cubicBezTo>
                    <a:pt x="5" y="1"/>
                    <a:pt x="4" y="1"/>
                    <a:pt x="3" y="2"/>
                  </a:cubicBezTo>
                  <a:cubicBezTo>
                    <a:pt x="0" y="4"/>
                    <a:pt x="0" y="9"/>
                    <a:pt x="3" y="13"/>
                  </a:cubicBezTo>
                  <a:cubicBezTo>
                    <a:pt x="154" y="139"/>
                    <a:pt x="316" y="254"/>
                    <a:pt x="489" y="352"/>
                  </a:cubicBezTo>
                  <a:lnTo>
                    <a:pt x="493" y="352"/>
                  </a:lnTo>
                  <a:cubicBezTo>
                    <a:pt x="496" y="352"/>
                    <a:pt x="498" y="350"/>
                    <a:pt x="500" y="348"/>
                  </a:cubicBezTo>
                  <a:cubicBezTo>
                    <a:pt x="500" y="346"/>
                    <a:pt x="500" y="341"/>
                    <a:pt x="496" y="339"/>
                  </a:cubicBezTo>
                  <a:cubicBezTo>
                    <a:pt x="325" y="241"/>
                    <a:pt x="163" y="130"/>
                    <a:pt x="11" y="2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40"/>
            <p:cNvSpPr/>
            <p:nvPr/>
          </p:nvSpPr>
          <p:spPr>
            <a:xfrm>
              <a:off x="3648135" y="1640742"/>
              <a:ext cx="43921" cy="29449"/>
            </a:xfrm>
            <a:custGeom>
              <a:avLst/>
              <a:gdLst/>
              <a:ahLst/>
              <a:cxnLst/>
              <a:rect l="l" t="t" r="r" b="b"/>
              <a:pathLst>
                <a:path w="261" h="175" extrusionOk="0">
                  <a:moveTo>
                    <a:pt x="8" y="0"/>
                  </a:moveTo>
                  <a:cubicBezTo>
                    <a:pt x="6" y="0"/>
                    <a:pt x="4" y="1"/>
                    <a:pt x="3" y="4"/>
                  </a:cubicBezTo>
                  <a:cubicBezTo>
                    <a:pt x="0" y="6"/>
                    <a:pt x="3" y="10"/>
                    <a:pt x="5" y="12"/>
                  </a:cubicBezTo>
                  <a:lnTo>
                    <a:pt x="248" y="175"/>
                  </a:lnTo>
                  <a:lnTo>
                    <a:pt x="252" y="175"/>
                  </a:lnTo>
                  <a:cubicBezTo>
                    <a:pt x="254" y="175"/>
                    <a:pt x="257" y="175"/>
                    <a:pt x="259" y="172"/>
                  </a:cubicBezTo>
                  <a:cubicBezTo>
                    <a:pt x="261" y="168"/>
                    <a:pt x="259" y="164"/>
                    <a:pt x="257" y="164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40"/>
            <p:cNvSpPr/>
            <p:nvPr/>
          </p:nvSpPr>
          <p:spPr>
            <a:xfrm>
              <a:off x="3654530" y="1623577"/>
              <a:ext cx="21372" cy="12116"/>
            </a:xfrm>
            <a:custGeom>
              <a:avLst/>
              <a:gdLst/>
              <a:ahLst/>
              <a:cxnLst/>
              <a:rect l="l" t="t" r="r" b="b"/>
              <a:pathLst>
                <a:path w="127" h="72" extrusionOk="0">
                  <a:moveTo>
                    <a:pt x="8" y="0"/>
                  </a:moveTo>
                  <a:cubicBezTo>
                    <a:pt x="5" y="0"/>
                    <a:pt x="2" y="2"/>
                    <a:pt x="1" y="3"/>
                  </a:cubicBezTo>
                  <a:cubicBezTo>
                    <a:pt x="1" y="8"/>
                    <a:pt x="1" y="12"/>
                    <a:pt x="5" y="12"/>
                  </a:cubicBezTo>
                  <a:lnTo>
                    <a:pt x="116" y="72"/>
                  </a:lnTo>
                  <a:lnTo>
                    <a:pt x="118" y="72"/>
                  </a:lnTo>
                  <a:cubicBezTo>
                    <a:pt x="120" y="72"/>
                    <a:pt x="123" y="70"/>
                    <a:pt x="125" y="70"/>
                  </a:cubicBezTo>
                  <a:cubicBezTo>
                    <a:pt x="127" y="65"/>
                    <a:pt x="125" y="61"/>
                    <a:pt x="120" y="59"/>
                  </a:cubicBezTo>
                  <a:lnTo>
                    <a:pt x="12" y="1"/>
                  </a:ln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0"/>
            <p:cNvSpPr/>
            <p:nvPr/>
          </p:nvSpPr>
          <p:spPr>
            <a:xfrm>
              <a:off x="3857136" y="1778729"/>
              <a:ext cx="60917" cy="31468"/>
            </a:xfrm>
            <a:custGeom>
              <a:avLst/>
              <a:gdLst/>
              <a:ahLst/>
              <a:cxnLst/>
              <a:rect l="l" t="t" r="r" b="b"/>
              <a:pathLst>
                <a:path w="362" h="187" extrusionOk="0">
                  <a:moveTo>
                    <a:pt x="9" y="0"/>
                  </a:moveTo>
                  <a:cubicBezTo>
                    <a:pt x="7" y="0"/>
                    <a:pt x="4" y="2"/>
                    <a:pt x="3" y="3"/>
                  </a:cubicBezTo>
                  <a:cubicBezTo>
                    <a:pt x="1" y="8"/>
                    <a:pt x="3" y="12"/>
                    <a:pt x="5" y="12"/>
                  </a:cubicBezTo>
                  <a:lnTo>
                    <a:pt x="351" y="187"/>
                  </a:lnTo>
                  <a:lnTo>
                    <a:pt x="355" y="187"/>
                  </a:lnTo>
                  <a:cubicBezTo>
                    <a:pt x="357" y="187"/>
                    <a:pt x="359" y="185"/>
                    <a:pt x="361" y="183"/>
                  </a:cubicBezTo>
                  <a:cubicBezTo>
                    <a:pt x="361" y="180"/>
                    <a:pt x="361" y="176"/>
                    <a:pt x="357" y="174"/>
                  </a:cubicBezTo>
                  <a:lnTo>
                    <a:pt x="11" y="1"/>
                  </a:ln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0"/>
            <p:cNvSpPr/>
            <p:nvPr/>
          </p:nvSpPr>
          <p:spPr>
            <a:xfrm>
              <a:off x="3898533" y="1780580"/>
              <a:ext cx="23727" cy="13462"/>
            </a:xfrm>
            <a:custGeom>
              <a:avLst/>
              <a:gdLst/>
              <a:ahLst/>
              <a:cxnLst/>
              <a:rect l="l" t="t" r="r" b="b"/>
              <a:pathLst>
                <a:path w="141" h="80" extrusionOk="0">
                  <a:moveTo>
                    <a:pt x="9" y="0"/>
                  </a:moveTo>
                  <a:cubicBezTo>
                    <a:pt x="6" y="0"/>
                    <a:pt x="4" y="2"/>
                    <a:pt x="2" y="5"/>
                  </a:cubicBezTo>
                  <a:cubicBezTo>
                    <a:pt x="0" y="7"/>
                    <a:pt x="2" y="12"/>
                    <a:pt x="4" y="14"/>
                  </a:cubicBezTo>
                  <a:lnTo>
                    <a:pt x="128" y="80"/>
                  </a:lnTo>
                  <a:lnTo>
                    <a:pt x="132" y="80"/>
                  </a:lnTo>
                  <a:cubicBezTo>
                    <a:pt x="139" y="80"/>
                    <a:pt x="141" y="71"/>
                    <a:pt x="134" y="67"/>
                  </a:cubicBezTo>
                  <a:lnTo>
                    <a:pt x="11" y="1"/>
                  </a:ln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0"/>
            <p:cNvSpPr/>
            <p:nvPr/>
          </p:nvSpPr>
          <p:spPr>
            <a:xfrm>
              <a:off x="3991422" y="1489629"/>
              <a:ext cx="84308" cy="56374"/>
            </a:xfrm>
            <a:custGeom>
              <a:avLst/>
              <a:gdLst/>
              <a:ahLst/>
              <a:cxnLst/>
              <a:rect l="l" t="t" r="r" b="b"/>
              <a:pathLst>
                <a:path w="501" h="335" extrusionOk="0">
                  <a:moveTo>
                    <a:pt x="8" y="0"/>
                  </a:moveTo>
                  <a:cubicBezTo>
                    <a:pt x="5" y="0"/>
                    <a:pt x="3" y="2"/>
                    <a:pt x="3" y="3"/>
                  </a:cubicBezTo>
                  <a:cubicBezTo>
                    <a:pt x="1" y="8"/>
                    <a:pt x="3" y="12"/>
                    <a:pt x="5" y="12"/>
                  </a:cubicBezTo>
                  <a:cubicBezTo>
                    <a:pt x="182" y="95"/>
                    <a:pt x="344" y="202"/>
                    <a:pt x="489" y="332"/>
                  </a:cubicBezTo>
                  <a:cubicBezTo>
                    <a:pt x="489" y="334"/>
                    <a:pt x="492" y="334"/>
                    <a:pt x="494" y="334"/>
                  </a:cubicBezTo>
                  <a:cubicBezTo>
                    <a:pt x="496" y="334"/>
                    <a:pt x="496" y="334"/>
                    <a:pt x="498" y="332"/>
                  </a:cubicBezTo>
                  <a:cubicBezTo>
                    <a:pt x="500" y="330"/>
                    <a:pt x="500" y="326"/>
                    <a:pt x="498" y="323"/>
                  </a:cubicBezTo>
                  <a:cubicBezTo>
                    <a:pt x="353" y="191"/>
                    <a:pt x="189" y="82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0"/>
            <p:cNvSpPr/>
            <p:nvPr/>
          </p:nvSpPr>
          <p:spPr>
            <a:xfrm>
              <a:off x="4022890" y="1526650"/>
              <a:ext cx="36685" cy="25410"/>
            </a:xfrm>
            <a:custGeom>
              <a:avLst/>
              <a:gdLst/>
              <a:ahLst/>
              <a:cxnLst/>
              <a:rect l="l" t="t" r="r" b="b"/>
              <a:pathLst>
                <a:path w="218" h="151" extrusionOk="0">
                  <a:moveTo>
                    <a:pt x="11" y="0"/>
                  </a:moveTo>
                  <a:cubicBezTo>
                    <a:pt x="4" y="0"/>
                    <a:pt x="1" y="10"/>
                    <a:pt x="8" y="14"/>
                  </a:cubicBezTo>
                  <a:cubicBezTo>
                    <a:pt x="78" y="50"/>
                    <a:pt x="147" y="97"/>
                    <a:pt x="206" y="150"/>
                  </a:cubicBezTo>
                  <a:lnTo>
                    <a:pt x="211" y="150"/>
                  </a:lnTo>
                  <a:cubicBezTo>
                    <a:pt x="213" y="150"/>
                    <a:pt x="213" y="150"/>
                    <a:pt x="215" y="148"/>
                  </a:cubicBezTo>
                  <a:cubicBezTo>
                    <a:pt x="217" y="146"/>
                    <a:pt x="217" y="142"/>
                    <a:pt x="215" y="140"/>
                  </a:cubicBezTo>
                  <a:cubicBezTo>
                    <a:pt x="153" y="86"/>
                    <a:pt x="87" y="3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0"/>
            <p:cNvSpPr/>
            <p:nvPr/>
          </p:nvSpPr>
          <p:spPr>
            <a:xfrm>
              <a:off x="4017168" y="1543309"/>
              <a:ext cx="25074" cy="18511"/>
            </a:xfrm>
            <a:custGeom>
              <a:avLst/>
              <a:gdLst/>
              <a:ahLst/>
              <a:cxnLst/>
              <a:rect l="l" t="t" r="r" b="b"/>
              <a:pathLst>
                <a:path w="149" h="110" extrusionOk="0">
                  <a:moveTo>
                    <a:pt x="9" y="0"/>
                  </a:moveTo>
                  <a:cubicBezTo>
                    <a:pt x="4" y="0"/>
                    <a:pt x="1" y="8"/>
                    <a:pt x="6" y="13"/>
                  </a:cubicBezTo>
                  <a:lnTo>
                    <a:pt x="138" y="109"/>
                  </a:lnTo>
                  <a:lnTo>
                    <a:pt x="147" y="109"/>
                  </a:lnTo>
                  <a:cubicBezTo>
                    <a:pt x="149" y="105"/>
                    <a:pt x="149" y="100"/>
                    <a:pt x="147" y="98"/>
                  </a:cubicBezTo>
                  <a:lnTo>
                    <a:pt x="14" y="2"/>
                  </a:ln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0"/>
            <p:cNvSpPr/>
            <p:nvPr/>
          </p:nvSpPr>
          <p:spPr>
            <a:xfrm>
              <a:off x="4001014" y="1572926"/>
              <a:ext cx="13294" cy="9592"/>
            </a:xfrm>
            <a:custGeom>
              <a:avLst/>
              <a:gdLst/>
              <a:ahLst/>
              <a:cxnLst/>
              <a:rect l="l" t="t" r="r" b="b"/>
              <a:pathLst>
                <a:path w="79" h="57" extrusionOk="0">
                  <a:moveTo>
                    <a:pt x="10" y="0"/>
                  </a:moveTo>
                  <a:cubicBezTo>
                    <a:pt x="4" y="0"/>
                    <a:pt x="0" y="8"/>
                    <a:pt x="6" y="12"/>
                  </a:cubicBezTo>
                  <a:lnTo>
                    <a:pt x="65" y="57"/>
                  </a:lnTo>
                  <a:lnTo>
                    <a:pt x="70" y="57"/>
                  </a:lnTo>
                  <a:cubicBezTo>
                    <a:pt x="72" y="57"/>
                    <a:pt x="74" y="57"/>
                    <a:pt x="76" y="55"/>
                  </a:cubicBezTo>
                  <a:cubicBezTo>
                    <a:pt x="78" y="53"/>
                    <a:pt x="76" y="48"/>
                    <a:pt x="74" y="46"/>
                  </a:cubicBezTo>
                  <a:lnTo>
                    <a:pt x="14" y="1"/>
                  </a:ln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40"/>
          <p:cNvGrpSpPr/>
          <p:nvPr/>
        </p:nvGrpSpPr>
        <p:grpSpPr>
          <a:xfrm rot="1155018" flipH="1">
            <a:off x="6131036" y="2614979"/>
            <a:ext cx="602783" cy="604630"/>
            <a:chOff x="3813721" y="2199423"/>
            <a:chExt cx="602775" cy="604622"/>
          </a:xfrm>
        </p:grpSpPr>
        <p:sp>
          <p:nvSpPr>
            <p:cNvPr id="4114" name="Google Shape;4114;p40"/>
            <p:cNvSpPr/>
            <p:nvPr/>
          </p:nvSpPr>
          <p:spPr>
            <a:xfrm>
              <a:off x="4118303" y="2394457"/>
              <a:ext cx="245352" cy="261844"/>
            </a:xfrm>
            <a:custGeom>
              <a:avLst/>
              <a:gdLst/>
              <a:ahLst/>
              <a:cxnLst/>
              <a:rect l="l" t="t" r="r" b="b"/>
              <a:pathLst>
                <a:path w="1458" h="1556" extrusionOk="0">
                  <a:moveTo>
                    <a:pt x="634" y="261"/>
                  </a:moveTo>
                  <a:lnTo>
                    <a:pt x="617" y="301"/>
                  </a:lnTo>
                  <a:lnTo>
                    <a:pt x="613" y="299"/>
                  </a:lnTo>
                  <a:lnTo>
                    <a:pt x="634" y="261"/>
                  </a:lnTo>
                  <a:close/>
                  <a:moveTo>
                    <a:pt x="570" y="162"/>
                  </a:moveTo>
                  <a:cubicBezTo>
                    <a:pt x="570" y="164"/>
                    <a:pt x="570" y="164"/>
                    <a:pt x="570" y="164"/>
                  </a:cubicBezTo>
                  <a:lnTo>
                    <a:pt x="514" y="322"/>
                  </a:lnTo>
                  <a:lnTo>
                    <a:pt x="510" y="322"/>
                  </a:lnTo>
                  <a:lnTo>
                    <a:pt x="568" y="162"/>
                  </a:lnTo>
                  <a:close/>
                  <a:moveTo>
                    <a:pt x="995" y="702"/>
                  </a:moveTo>
                  <a:lnTo>
                    <a:pt x="997" y="704"/>
                  </a:lnTo>
                  <a:lnTo>
                    <a:pt x="918" y="922"/>
                  </a:lnTo>
                  <a:lnTo>
                    <a:pt x="914" y="920"/>
                  </a:lnTo>
                  <a:lnTo>
                    <a:pt x="995" y="702"/>
                  </a:lnTo>
                  <a:close/>
                  <a:moveTo>
                    <a:pt x="854" y="875"/>
                  </a:moveTo>
                  <a:cubicBezTo>
                    <a:pt x="856" y="875"/>
                    <a:pt x="856" y="877"/>
                    <a:pt x="854" y="877"/>
                  </a:cubicBezTo>
                  <a:lnTo>
                    <a:pt x="828" y="943"/>
                  </a:lnTo>
                  <a:lnTo>
                    <a:pt x="852" y="875"/>
                  </a:lnTo>
                  <a:close/>
                  <a:moveTo>
                    <a:pt x="1163" y="463"/>
                  </a:moveTo>
                  <a:cubicBezTo>
                    <a:pt x="1165" y="463"/>
                    <a:pt x="1165" y="465"/>
                    <a:pt x="1163" y="465"/>
                  </a:cubicBezTo>
                  <a:cubicBezTo>
                    <a:pt x="1091" y="713"/>
                    <a:pt x="1005" y="961"/>
                    <a:pt x="909" y="1202"/>
                  </a:cubicBezTo>
                  <a:lnTo>
                    <a:pt x="905" y="1202"/>
                  </a:lnTo>
                  <a:lnTo>
                    <a:pt x="916" y="1178"/>
                  </a:lnTo>
                  <a:cubicBezTo>
                    <a:pt x="1010" y="943"/>
                    <a:pt x="1093" y="702"/>
                    <a:pt x="1161" y="463"/>
                  </a:cubicBezTo>
                  <a:close/>
                  <a:moveTo>
                    <a:pt x="305" y="1127"/>
                  </a:moveTo>
                  <a:lnTo>
                    <a:pt x="280" y="1225"/>
                  </a:lnTo>
                  <a:lnTo>
                    <a:pt x="280" y="1225"/>
                  </a:lnTo>
                  <a:lnTo>
                    <a:pt x="303" y="1127"/>
                  </a:lnTo>
                  <a:close/>
                  <a:moveTo>
                    <a:pt x="269" y="1016"/>
                  </a:moveTo>
                  <a:cubicBezTo>
                    <a:pt x="269" y="1016"/>
                    <a:pt x="271" y="1016"/>
                    <a:pt x="269" y="1018"/>
                  </a:cubicBezTo>
                  <a:lnTo>
                    <a:pt x="194" y="1244"/>
                  </a:lnTo>
                  <a:lnTo>
                    <a:pt x="192" y="1244"/>
                  </a:lnTo>
                  <a:lnTo>
                    <a:pt x="267" y="1016"/>
                  </a:lnTo>
                  <a:close/>
                  <a:moveTo>
                    <a:pt x="514" y="0"/>
                  </a:moveTo>
                  <a:lnTo>
                    <a:pt x="0" y="1556"/>
                  </a:lnTo>
                  <a:lnTo>
                    <a:pt x="156" y="1543"/>
                  </a:lnTo>
                  <a:lnTo>
                    <a:pt x="211" y="1387"/>
                  </a:lnTo>
                  <a:lnTo>
                    <a:pt x="214" y="1385"/>
                  </a:lnTo>
                  <a:lnTo>
                    <a:pt x="214" y="1377"/>
                  </a:lnTo>
                  <a:lnTo>
                    <a:pt x="216" y="1383"/>
                  </a:lnTo>
                  <a:lnTo>
                    <a:pt x="220" y="1383"/>
                  </a:lnTo>
                  <a:lnTo>
                    <a:pt x="753" y="1336"/>
                  </a:lnTo>
                  <a:lnTo>
                    <a:pt x="954" y="1317"/>
                  </a:lnTo>
                  <a:lnTo>
                    <a:pt x="1458" y="4"/>
                  </a:lnTo>
                  <a:lnTo>
                    <a:pt x="1264" y="4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0"/>
            <p:cNvSpPr/>
            <p:nvPr/>
          </p:nvSpPr>
          <p:spPr>
            <a:xfrm>
              <a:off x="3818432" y="2214905"/>
              <a:ext cx="383342" cy="441062"/>
            </a:xfrm>
            <a:custGeom>
              <a:avLst/>
              <a:gdLst/>
              <a:ahLst/>
              <a:cxnLst/>
              <a:rect l="l" t="t" r="r" b="b"/>
              <a:pathLst>
                <a:path w="2278" h="2621" extrusionOk="0">
                  <a:moveTo>
                    <a:pt x="339" y="1063"/>
                  </a:moveTo>
                  <a:lnTo>
                    <a:pt x="337" y="1069"/>
                  </a:lnTo>
                  <a:lnTo>
                    <a:pt x="337" y="1071"/>
                  </a:lnTo>
                  <a:lnTo>
                    <a:pt x="265" y="1255"/>
                  </a:lnTo>
                  <a:lnTo>
                    <a:pt x="260" y="1255"/>
                  </a:lnTo>
                  <a:lnTo>
                    <a:pt x="335" y="1071"/>
                  </a:lnTo>
                  <a:lnTo>
                    <a:pt x="339" y="1063"/>
                  </a:lnTo>
                  <a:close/>
                  <a:moveTo>
                    <a:pt x="457" y="1146"/>
                  </a:moveTo>
                  <a:lnTo>
                    <a:pt x="455" y="1150"/>
                  </a:lnTo>
                  <a:cubicBezTo>
                    <a:pt x="455" y="1150"/>
                    <a:pt x="455" y="1153"/>
                    <a:pt x="455" y="1155"/>
                  </a:cubicBezTo>
                  <a:lnTo>
                    <a:pt x="416" y="1266"/>
                  </a:lnTo>
                  <a:lnTo>
                    <a:pt x="414" y="1266"/>
                  </a:lnTo>
                  <a:lnTo>
                    <a:pt x="453" y="1153"/>
                  </a:lnTo>
                  <a:lnTo>
                    <a:pt x="457" y="1146"/>
                  </a:lnTo>
                  <a:close/>
                  <a:moveTo>
                    <a:pt x="337" y="820"/>
                  </a:moveTo>
                  <a:lnTo>
                    <a:pt x="337" y="822"/>
                  </a:lnTo>
                  <a:lnTo>
                    <a:pt x="130" y="1451"/>
                  </a:lnTo>
                  <a:lnTo>
                    <a:pt x="126" y="1451"/>
                  </a:lnTo>
                  <a:lnTo>
                    <a:pt x="335" y="820"/>
                  </a:lnTo>
                  <a:close/>
                  <a:moveTo>
                    <a:pt x="1712" y="1870"/>
                  </a:moveTo>
                  <a:cubicBezTo>
                    <a:pt x="1712" y="1870"/>
                    <a:pt x="1712" y="1872"/>
                    <a:pt x="1712" y="1872"/>
                  </a:cubicBezTo>
                  <a:lnTo>
                    <a:pt x="1667" y="2004"/>
                  </a:lnTo>
                  <a:lnTo>
                    <a:pt x="1663" y="2004"/>
                  </a:lnTo>
                  <a:lnTo>
                    <a:pt x="1710" y="1870"/>
                  </a:lnTo>
                  <a:close/>
                  <a:moveTo>
                    <a:pt x="1897" y="1673"/>
                  </a:moveTo>
                  <a:cubicBezTo>
                    <a:pt x="1897" y="1673"/>
                    <a:pt x="1900" y="1673"/>
                    <a:pt x="1900" y="1675"/>
                  </a:cubicBezTo>
                  <a:lnTo>
                    <a:pt x="1725" y="2194"/>
                  </a:lnTo>
                  <a:lnTo>
                    <a:pt x="1722" y="2194"/>
                  </a:lnTo>
                  <a:lnTo>
                    <a:pt x="1897" y="1673"/>
                  </a:lnTo>
                  <a:close/>
                  <a:moveTo>
                    <a:pt x="2051" y="1443"/>
                  </a:moveTo>
                  <a:lnTo>
                    <a:pt x="2051" y="1445"/>
                  </a:lnTo>
                  <a:lnTo>
                    <a:pt x="1731" y="2388"/>
                  </a:lnTo>
                  <a:lnTo>
                    <a:pt x="1729" y="2388"/>
                  </a:lnTo>
                  <a:lnTo>
                    <a:pt x="2049" y="1443"/>
                  </a:lnTo>
                  <a:close/>
                  <a:moveTo>
                    <a:pt x="493" y="0"/>
                  </a:moveTo>
                  <a:lnTo>
                    <a:pt x="214" y="845"/>
                  </a:lnTo>
                  <a:lnTo>
                    <a:pt x="214" y="847"/>
                  </a:lnTo>
                  <a:cubicBezTo>
                    <a:pt x="216" y="852"/>
                    <a:pt x="214" y="856"/>
                    <a:pt x="209" y="858"/>
                  </a:cubicBezTo>
                  <a:lnTo>
                    <a:pt x="0" y="1488"/>
                  </a:lnTo>
                  <a:lnTo>
                    <a:pt x="143" y="1579"/>
                  </a:lnTo>
                  <a:lnTo>
                    <a:pt x="1763" y="2621"/>
                  </a:lnTo>
                  <a:lnTo>
                    <a:pt x="2277" y="1061"/>
                  </a:lnTo>
                  <a:lnTo>
                    <a:pt x="619" y="7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0"/>
            <p:cNvSpPr/>
            <p:nvPr/>
          </p:nvSpPr>
          <p:spPr>
            <a:xfrm>
              <a:off x="3905600" y="2203293"/>
              <a:ext cx="454188" cy="188474"/>
            </a:xfrm>
            <a:custGeom>
              <a:avLst/>
              <a:gdLst/>
              <a:ahLst/>
              <a:cxnLst/>
              <a:rect l="l" t="t" r="r" b="b"/>
              <a:pathLst>
                <a:path w="2699" h="1120" extrusionOk="0">
                  <a:moveTo>
                    <a:pt x="746" y="105"/>
                  </a:moveTo>
                  <a:lnTo>
                    <a:pt x="746" y="107"/>
                  </a:lnTo>
                  <a:lnTo>
                    <a:pt x="442" y="131"/>
                  </a:lnTo>
                  <a:lnTo>
                    <a:pt x="746" y="105"/>
                  </a:lnTo>
                  <a:close/>
                  <a:moveTo>
                    <a:pt x="688" y="176"/>
                  </a:moveTo>
                  <a:lnTo>
                    <a:pt x="558" y="197"/>
                  </a:lnTo>
                  <a:lnTo>
                    <a:pt x="558" y="195"/>
                  </a:lnTo>
                  <a:lnTo>
                    <a:pt x="688" y="176"/>
                  </a:lnTo>
                  <a:close/>
                  <a:moveTo>
                    <a:pt x="780" y="1"/>
                  </a:moveTo>
                  <a:lnTo>
                    <a:pt x="1" y="61"/>
                  </a:lnTo>
                  <a:lnTo>
                    <a:pt x="105" y="125"/>
                  </a:lnTo>
                  <a:lnTo>
                    <a:pt x="1774" y="1115"/>
                  </a:lnTo>
                  <a:lnTo>
                    <a:pt x="2502" y="1119"/>
                  </a:lnTo>
                  <a:lnTo>
                    <a:pt x="2698" y="1119"/>
                  </a:lnTo>
                  <a:lnTo>
                    <a:pt x="1369" y="342"/>
                  </a:lnTo>
                  <a:lnTo>
                    <a:pt x="882" y="58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0"/>
            <p:cNvSpPr/>
            <p:nvPr/>
          </p:nvSpPr>
          <p:spPr>
            <a:xfrm>
              <a:off x="3813721" y="2199423"/>
              <a:ext cx="554987" cy="461255"/>
            </a:xfrm>
            <a:custGeom>
              <a:avLst/>
              <a:gdLst/>
              <a:ahLst/>
              <a:cxnLst/>
              <a:rect l="l" t="t" r="r" b="b"/>
              <a:pathLst>
                <a:path w="3298" h="2741" extrusionOk="0">
                  <a:moveTo>
                    <a:pt x="1326" y="28"/>
                  </a:moveTo>
                  <a:lnTo>
                    <a:pt x="3234" y="1140"/>
                  </a:lnTo>
                  <a:lnTo>
                    <a:pt x="3234" y="1140"/>
                  </a:lnTo>
                  <a:lnTo>
                    <a:pt x="2322" y="1136"/>
                  </a:lnTo>
                  <a:lnTo>
                    <a:pt x="557" y="86"/>
                  </a:lnTo>
                  <a:lnTo>
                    <a:pt x="1326" y="28"/>
                  </a:lnTo>
                  <a:close/>
                  <a:moveTo>
                    <a:pt x="523" y="98"/>
                  </a:moveTo>
                  <a:lnTo>
                    <a:pt x="2303" y="1155"/>
                  </a:lnTo>
                  <a:lnTo>
                    <a:pt x="1789" y="2706"/>
                  </a:lnTo>
                  <a:lnTo>
                    <a:pt x="32" y="1580"/>
                  </a:lnTo>
                  <a:lnTo>
                    <a:pt x="523" y="98"/>
                  </a:lnTo>
                  <a:close/>
                  <a:moveTo>
                    <a:pt x="1328" y="0"/>
                  </a:moveTo>
                  <a:lnTo>
                    <a:pt x="515" y="64"/>
                  </a:lnTo>
                  <a:cubicBezTo>
                    <a:pt x="508" y="64"/>
                    <a:pt x="504" y="66"/>
                    <a:pt x="502" y="73"/>
                  </a:cubicBezTo>
                  <a:lnTo>
                    <a:pt x="2" y="1582"/>
                  </a:lnTo>
                  <a:cubicBezTo>
                    <a:pt x="0" y="1586"/>
                    <a:pt x="5" y="1592"/>
                    <a:pt x="9" y="1597"/>
                  </a:cubicBezTo>
                  <a:lnTo>
                    <a:pt x="1789" y="2738"/>
                  </a:lnTo>
                  <a:cubicBezTo>
                    <a:pt x="1791" y="2741"/>
                    <a:pt x="1793" y="2741"/>
                    <a:pt x="1797" y="2741"/>
                  </a:cubicBezTo>
                  <a:lnTo>
                    <a:pt x="1799" y="2741"/>
                  </a:lnTo>
                  <a:cubicBezTo>
                    <a:pt x="1804" y="2738"/>
                    <a:pt x="1808" y="2734"/>
                    <a:pt x="1808" y="2732"/>
                  </a:cubicBezTo>
                  <a:lnTo>
                    <a:pt x="2327" y="1161"/>
                  </a:lnTo>
                  <a:lnTo>
                    <a:pt x="3283" y="1166"/>
                  </a:lnTo>
                  <a:cubicBezTo>
                    <a:pt x="3289" y="1166"/>
                    <a:pt x="3293" y="1161"/>
                    <a:pt x="3296" y="1157"/>
                  </a:cubicBezTo>
                  <a:cubicBezTo>
                    <a:pt x="3298" y="1151"/>
                    <a:pt x="3293" y="1144"/>
                    <a:pt x="3289" y="1142"/>
                  </a:cubicBezTo>
                  <a:lnTo>
                    <a:pt x="1334" y="2"/>
                  </a:lnTo>
                  <a:cubicBezTo>
                    <a:pt x="1332" y="0"/>
                    <a:pt x="1330" y="0"/>
                    <a:pt x="132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40"/>
            <p:cNvSpPr/>
            <p:nvPr/>
          </p:nvSpPr>
          <p:spPr>
            <a:xfrm>
              <a:off x="4277999" y="2391259"/>
              <a:ext cx="90366" cy="228524"/>
            </a:xfrm>
            <a:custGeom>
              <a:avLst/>
              <a:gdLst/>
              <a:ahLst/>
              <a:cxnLst/>
              <a:rect l="l" t="t" r="r" b="b"/>
              <a:pathLst>
                <a:path w="537" h="1358" extrusionOk="0">
                  <a:moveTo>
                    <a:pt x="521" y="0"/>
                  </a:moveTo>
                  <a:cubicBezTo>
                    <a:pt x="516" y="0"/>
                    <a:pt x="512" y="4"/>
                    <a:pt x="509" y="8"/>
                  </a:cubicBezTo>
                  <a:lnTo>
                    <a:pt x="3" y="1340"/>
                  </a:lnTo>
                  <a:cubicBezTo>
                    <a:pt x="1" y="1347"/>
                    <a:pt x="3" y="1353"/>
                    <a:pt x="9" y="1357"/>
                  </a:cubicBezTo>
                  <a:lnTo>
                    <a:pt x="16" y="1357"/>
                  </a:lnTo>
                  <a:cubicBezTo>
                    <a:pt x="20" y="1357"/>
                    <a:pt x="26" y="1353"/>
                    <a:pt x="29" y="1349"/>
                  </a:cubicBezTo>
                  <a:lnTo>
                    <a:pt x="534" y="19"/>
                  </a:lnTo>
                  <a:cubicBezTo>
                    <a:pt x="537" y="11"/>
                    <a:pt x="534" y="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0"/>
            <p:cNvSpPr/>
            <p:nvPr/>
          </p:nvSpPr>
          <p:spPr>
            <a:xfrm>
              <a:off x="4112918" y="2653604"/>
              <a:ext cx="35675" cy="7068"/>
            </a:xfrm>
            <a:custGeom>
              <a:avLst/>
              <a:gdLst/>
              <a:ahLst/>
              <a:cxnLst/>
              <a:rect l="l" t="t" r="r" b="b"/>
              <a:pathLst>
                <a:path w="212" h="42" extrusionOk="0">
                  <a:moveTo>
                    <a:pt x="199" y="1"/>
                  </a:moveTo>
                  <a:cubicBezTo>
                    <a:pt x="198" y="1"/>
                    <a:pt x="197" y="1"/>
                    <a:pt x="196" y="1"/>
                  </a:cubicBezTo>
                  <a:lnTo>
                    <a:pt x="19" y="14"/>
                  </a:lnTo>
                  <a:cubicBezTo>
                    <a:pt x="0" y="14"/>
                    <a:pt x="0" y="42"/>
                    <a:pt x="19" y="42"/>
                  </a:cubicBezTo>
                  <a:lnTo>
                    <a:pt x="21" y="42"/>
                  </a:lnTo>
                  <a:lnTo>
                    <a:pt x="199" y="27"/>
                  </a:lnTo>
                  <a:cubicBezTo>
                    <a:pt x="205" y="27"/>
                    <a:pt x="211" y="20"/>
                    <a:pt x="211" y="12"/>
                  </a:cubicBezTo>
                  <a:cubicBezTo>
                    <a:pt x="210" y="6"/>
                    <a:pt x="205" y="1"/>
                    <a:pt x="19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40"/>
            <p:cNvSpPr/>
            <p:nvPr/>
          </p:nvSpPr>
          <p:spPr>
            <a:xfrm>
              <a:off x="4108543" y="2456719"/>
              <a:ext cx="56542" cy="161212"/>
            </a:xfrm>
            <a:custGeom>
              <a:avLst/>
              <a:gdLst/>
              <a:ahLst/>
              <a:cxnLst/>
              <a:rect l="l" t="t" r="r" b="b"/>
              <a:pathLst>
                <a:path w="336" h="958" extrusionOk="0">
                  <a:moveTo>
                    <a:pt x="327" y="1"/>
                  </a:moveTo>
                  <a:cubicBezTo>
                    <a:pt x="325" y="1"/>
                    <a:pt x="322" y="3"/>
                    <a:pt x="321" y="6"/>
                  </a:cubicBezTo>
                  <a:lnTo>
                    <a:pt x="1" y="949"/>
                  </a:lnTo>
                  <a:cubicBezTo>
                    <a:pt x="1" y="953"/>
                    <a:pt x="3" y="955"/>
                    <a:pt x="5" y="958"/>
                  </a:cubicBezTo>
                  <a:lnTo>
                    <a:pt x="7" y="958"/>
                  </a:lnTo>
                  <a:cubicBezTo>
                    <a:pt x="11" y="958"/>
                    <a:pt x="13" y="955"/>
                    <a:pt x="13" y="953"/>
                  </a:cubicBezTo>
                  <a:lnTo>
                    <a:pt x="333" y="10"/>
                  </a:lnTo>
                  <a:cubicBezTo>
                    <a:pt x="336" y="6"/>
                    <a:pt x="333" y="2"/>
                    <a:pt x="329" y="2"/>
                  </a:cubicBezTo>
                  <a:cubicBezTo>
                    <a:pt x="329" y="1"/>
                    <a:pt x="328" y="1"/>
                    <a:pt x="32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40"/>
            <p:cNvSpPr/>
            <p:nvPr/>
          </p:nvSpPr>
          <p:spPr>
            <a:xfrm>
              <a:off x="4107029" y="2495592"/>
              <a:ext cx="32141" cy="89693"/>
            </a:xfrm>
            <a:custGeom>
              <a:avLst/>
              <a:gdLst/>
              <a:ahLst/>
              <a:cxnLst/>
              <a:rect l="l" t="t" r="r" b="b"/>
              <a:pathLst>
                <a:path w="191" h="533" extrusionOk="0">
                  <a:moveTo>
                    <a:pt x="182" y="0"/>
                  </a:moveTo>
                  <a:cubicBezTo>
                    <a:pt x="180" y="0"/>
                    <a:pt x="178" y="2"/>
                    <a:pt x="176" y="5"/>
                  </a:cubicBezTo>
                  <a:lnTo>
                    <a:pt x="1" y="524"/>
                  </a:lnTo>
                  <a:cubicBezTo>
                    <a:pt x="1" y="526"/>
                    <a:pt x="3" y="530"/>
                    <a:pt x="5" y="532"/>
                  </a:cubicBezTo>
                  <a:lnTo>
                    <a:pt x="7" y="532"/>
                  </a:lnTo>
                  <a:cubicBezTo>
                    <a:pt x="12" y="532"/>
                    <a:pt x="14" y="530"/>
                    <a:pt x="14" y="528"/>
                  </a:cubicBezTo>
                  <a:lnTo>
                    <a:pt x="189" y="10"/>
                  </a:lnTo>
                  <a:cubicBezTo>
                    <a:pt x="191" y="5"/>
                    <a:pt x="189" y="1"/>
                    <a:pt x="185" y="1"/>
                  </a:cubicBezTo>
                  <a:cubicBezTo>
                    <a:pt x="184" y="0"/>
                    <a:pt x="183" y="0"/>
                    <a:pt x="18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40"/>
            <p:cNvSpPr/>
            <p:nvPr/>
          </p:nvSpPr>
          <p:spPr>
            <a:xfrm>
              <a:off x="4097437" y="2528574"/>
              <a:ext cx="10602" cy="24401"/>
            </a:xfrm>
            <a:custGeom>
              <a:avLst/>
              <a:gdLst/>
              <a:ahLst/>
              <a:cxnLst/>
              <a:rect l="l" t="t" r="r" b="b"/>
              <a:pathLst>
                <a:path w="63" h="145" extrusionOk="0">
                  <a:moveTo>
                    <a:pt x="53" y="0"/>
                  </a:moveTo>
                  <a:cubicBezTo>
                    <a:pt x="50" y="0"/>
                    <a:pt x="49" y="2"/>
                    <a:pt x="47" y="3"/>
                  </a:cubicBezTo>
                  <a:lnTo>
                    <a:pt x="2" y="136"/>
                  </a:lnTo>
                  <a:cubicBezTo>
                    <a:pt x="0" y="140"/>
                    <a:pt x="2" y="142"/>
                    <a:pt x="7" y="144"/>
                  </a:cubicBezTo>
                  <a:lnTo>
                    <a:pt x="9" y="144"/>
                  </a:lnTo>
                  <a:cubicBezTo>
                    <a:pt x="11" y="144"/>
                    <a:pt x="13" y="142"/>
                    <a:pt x="13" y="140"/>
                  </a:cubicBezTo>
                  <a:lnTo>
                    <a:pt x="60" y="10"/>
                  </a:lnTo>
                  <a:cubicBezTo>
                    <a:pt x="62" y="6"/>
                    <a:pt x="60" y="1"/>
                    <a:pt x="56" y="1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40"/>
            <p:cNvSpPr/>
            <p:nvPr/>
          </p:nvSpPr>
          <p:spPr>
            <a:xfrm>
              <a:off x="4204125" y="2634589"/>
              <a:ext cx="53681" cy="9592"/>
            </a:xfrm>
            <a:custGeom>
              <a:avLst/>
              <a:gdLst/>
              <a:ahLst/>
              <a:cxnLst/>
              <a:rect l="l" t="t" r="r" b="b"/>
              <a:pathLst>
                <a:path w="319" h="57" extrusionOk="0">
                  <a:moveTo>
                    <a:pt x="312" y="0"/>
                  </a:moveTo>
                  <a:cubicBezTo>
                    <a:pt x="311" y="0"/>
                    <a:pt x="310" y="1"/>
                    <a:pt x="310" y="1"/>
                  </a:cubicBezTo>
                  <a:lnTo>
                    <a:pt x="9" y="44"/>
                  </a:lnTo>
                  <a:cubicBezTo>
                    <a:pt x="0" y="44"/>
                    <a:pt x="0" y="56"/>
                    <a:pt x="9" y="56"/>
                  </a:cubicBezTo>
                  <a:lnTo>
                    <a:pt x="11" y="56"/>
                  </a:lnTo>
                  <a:lnTo>
                    <a:pt x="312" y="14"/>
                  </a:lnTo>
                  <a:cubicBezTo>
                    <a:pt x="316" y="14"/>
                    <a:pt x="318" y="9"/>
                    <a:pt x="318" y="5"/>
                  </a:cubicBezTo>
                  <a:cubicBezTo>
                    <a:pt x="316" y="3"/>
                    <a:pt x="315" y="0"/>
                    <a:pt x="31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40"/>
            <p:cNvSpPr/>
            <p:nvPr/>
          </p:nvSpPr>
          <p:spPr>
            <a:xfrm>
              <a:off x="4225328" y="2648724"/>
              <a:ext cx="19520" cy="3366"/>
            </a:xfrm>
            <a:custGeom>
              <a:avLst/>
              <a:gdLst/>
              <a:ahLst/>
              <a:cxnLst/>
              <a:rect l="l" t="t" r="r" b="b"/>
              <a:pathLst>
                <a:path w="116" h="20" extrusionOk="0">
                  <a:moveTo>
                    <a:pt x="109" y="0"/>
                  </a:moveTo>
                  <a:lnTo>
                    <a:pt x="9" y="4"/>
                  </a:lnTo>
                  <a:cubicBezTo>
                    <a:pt x="0" y="4"/>
                    <a:pt x="0" y="19"/>
                    <a:pt x="9" y="19"/>
                  </a:cubicBezTo>
                  <a:lnTo>
                    <a:pt x="109" y="13"/>
                  </a:lnTo>
                  <a:cubicBezTo>
                    <a:pt x="113" y="13"/>
                    <a:pt x="115" y="11"/>
                    <a:pt x="115" y="7"/>
                  </a:cubicBezTo>
                  <a:cubicBezTo>
                    <a:pt x="115" y="4"/>
                    <a:pt x="111" y="0"/>
                    <a:pt x="10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40"/>
            <p:cNvSpPr/>
            <p:nvPr/>
          </p:nvSpPr>
          <p:spPr>
            <a:xfrm>
              <a:off x="4245353" y="2665384"/>
              <a:ext cx="13631" cy="4712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cubicBezTo>
                    <a:pt x="50" y="10"/>
                    <a:pt x="28" y="14"/>
                    <a:pt x="7" y="14"/>
                  </a:cubicBezTo>
                  <a:cubicBezTo>
                    <a:pt x="3" y="14"/>
                    <a:pt x="1" y="16"/>
                    <a:pt x="1" y="21"/>
                  </a:cubicBezTo>
                  <a:cubicBezTo>
                    <a:pt x="1" y="25"/>
                    <a:pt x="3" y="27"/>
                    <a:pt x="7" y="27"/>
                  </a:cubicBezTo>
                  <a:lnTo>
                    <a:pt x="9" y="27"/>
                  </a:lnTo>
                  <a:cubicBezTo>
                    <a:pt x="33" y="27"/>
                    <a:pt x="54" y="23"/>
                    <a:pt x="75" y="14"/>
                  </a:cubicBezTo>
                  <a:cubicBezTo>
                    <a:pt x="81" y="11"/>
                    <a:pt x="78" y="1"/>
                    <a:pt x="7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0"/>
            <p:cNvSpPr/>
            <p:nvPr/>
          </p:nvSpPr>
          <p:spPr>
            <a:xfrm>
              <a:off x="4269753" y="2471191"/>
              <a:ext cx="45436" cy="126210"/>
            </a:xfrm>
            <a:custGeom>
              <a:avLst/>
              <a:gdLst/>
              <a:ahLst/>
              <a:cxnLst/>
              <a:rect l="l" t="t" r="r" b="b"/>
              <a:pathLst>
                <a:path w="270" h="750" extrusionOk="0">
                  <a:moveTo>
                    <a:pt x="265" y="1"/>
                  </a:moveTo>
                  <a:cubicBezTo>
                    <a:pt x="261" y="1"/>
                    <a:pt x="257" y="3"/>
                    <a:pt x="257" y="5"/>
                  </a:cubicBezTo>
                  <a:cubicBezTo>
                    <a:pt x="186" y="246"/>
                    <a:pt x="103" y="485"/>
                    <a:pt x="11" y="718"/>
                  </a:cubicBezTo>
                  <a:lnTo>
                    <a:pt x="3" y="741"/>
                  </a:lnTo>
                  <a:cubicBezTo>
                    <a:pt x="1" y="746"/>
                    <a:pt x="3" y="748"/>
                    <a:pt x="5" y="750"/>
                  </a:cubicBezTo>
                  <a:lnTo>
                    <a:pt x="9" y="750"/>
                  </a:lnTo>
                  <a:cubicBezTo>
                    <a:pt x="11" y="750"/>
                    <a:pt x="14" y="748"/>
                    <a:pt x="14" y="746"/>
                  </a:cubicBezTo>
                  <a:cubicBezTo>
                    <a:pt x="112" y="507"/>
                    <a:pt x="197" y="259"/>
                    <a:pt x="270" y="9"/>
                  </a:cubicBezTo>
                  <a:cubicBezTo>
                    <a:pt x="270" y="7"/>
                    <a:pt x="268" y="3"/>
                    <a:pt x="26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40"/>
            <p:cNvSpPr/>
            <p:nvPr/>
          </p:nvSpPr>
          <p:spPr>
            <a:xfrm>
              <a:off x="4271268" y="2510736"/>
              <a:ext cx="16323" cy="40051"/>
            </a:xfrm>
            <a:custGeom>
              <a:avLst/>
              <a:gdLst/>
              <a:ahLst/>
              <a:cxnLst/>
              <a:rect l="l" t="t" r="r" b="b"/>
              <a:pathLst>
                <a:path w="97" h="238" extrusionOk="0">
                  <a:moveTo>
                    <a:pt x="90" y="1"/>
                  </a:moveTo>
                  <a:cubicBezTo>
                    <a:pt x="88" y="1"/>
                    <a:pt x="84" y="3"/>
                    <a:pt x="84" y="5"/>
                  </a:cubicBezTo>
                  <a:lnTo>
                    <a:pt x="2" y="229"/>
                  </a:lnTo>
                  <a:cubicBezTo>
                    <a:pt x="0" y="233"/>
                    <a:pt x="2" y="235"/>
                    <a:pt x="7" y="238"/>
                  </a:cubicBezTo>
                  <a:lnTo>
                    <a:pt x="9" y="238"/>
                  </a:lnTo>
                  <a:cubicBezTo>
                    <a:pt x="11" y="238"/>
                    <a:pt x="13" y="235"/>
                    <a:pt x="15" y="233"/>
                  </a:cubicBezTo>
                  <a:lnTo>
                    <a:pt x="94" y="9"/>
                  </a:lnTo>
                  <a:cubicBezTo>
                    <a:pt x="96" y="7"/>
                    <a:pt x="94" y="3"/>
                    <a:pt x="9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40"/>
            <p:cNvSpPr/>
            <p:nvPr/>
          </p:nvSpPr>
          <p:spPr>
            <a:xfrm>
              <a:off x="4256123" y="2540858"/>
              <a:ext cx="7404" cy="13462"/>
            </a:xfrm>
            <a:custGeom>
              <a:avLst/>
              <a:gdLst/>
              <a:ahLst/>
              <a:cxnLst/>
              <a:rect l="l" t="t" r="r" b="b"/>
              <a:pathLst>
                <a:path w="44" h="80" extrusionOk="0">
                  <a:moveTo>
                    <a:pt x="36" y="0"/>
                  </a:moveTo>
                  <a:cubicBezTo>
                    <a:pt x="33" y="0"/>
                    <a:pt x="31" y="2"/>
                    <a:pt x="31" y="5"/>
                  </a:cubicBezTo>
                  <a:lnTo>
                    <a:pt x="3" y="71"/>
                  </a:lnTo>
                  <a:cubicBezTo>
                    <a:pt x="1" y="73"/>
                    <a:pt x="3" y="78"/>
                    <a:pt x="7" y="80"/>
                  </a:cubicBezTo>
                  <a:lnTo>
                    <a:pt x="9" y="80"/>
                  </a:lnTo>
                  <a:cubicBezTo>
                    <a:pt x="11" y="80"/>
                    <a:pt x="13" y="78"/>
                    <a:pt x="16" y="76"/>
                  </a:cubicBezTo>
                  <a:lnTo>
                    <a:pt x="43" y="9"/>
                  </a:lnTo>
                  <a:cubicBezTo>
                    <a:pt x="43" y="5"/>
                    <a:pt x="41" y="1"/>
                    <a:pt x="39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40"/>
            <p:cNvSpPr/>
            <p:nvPr/>
          </p:nvSpPr>
          <p:spPr>
            <a:xfrm>
              <a:off x="4149435" y="2564417"/>
              <a:ext cx="15313" cy="40555"/>
            </a:xfrm>
            <a:custGeom>
              <a:avLst/>
              <a:gdLst/>
              <a:ahLst/>
              <a:cxnLst/>
              <a:rect l="l" t="t" r="r" b="b"/>
              <a:pathLst>
                <a:path w="91" h="241" extrusionOk="0">
                  <a:moveTo>
                    <a:pt x="83" y="1"/>
                  </a:moveTo>
                  <a:cubicBezTo>
                    <a:pt x="80" y="1"/>
                    <a:pt x="78" y="3"/>
                    <a:pt x="78" y="6"/>
                  </a:cubicBezTo>
                  <a:lnTo>
                    <a:pt x="3" y="232"/>
                  </a:lnTo>
                  <a:cubicBezTo>
                    <a:pt x="1" y="237"/>
                    <a:pt x="3" y="241"/>
                    <a:pt x="7" y="241"/>
                  </a:cubicBezTo>
                  <a:lnTo>
                    <a:pt x="9" y="241"/>
                  </a:lnTo>
                  <a:cubicBezTo>
                    <a:pt x="11" y="241"/>
                    <a:pt x="14" y="239"/>
                    <a:pt x="16" y="237"/>
                  </a:cubicBezTo>
                  <a:lnTo>
                    <a:pt x="90" y="10"/>
                  </a:lnTo>
                  <a:cubicBezTo>
                    <a:pt x="90" y="6"/>
                    <a:pt x="88" y="4"/>
                    <a:pt x="86" y="2"/>
                  </a:cubicBezTo>
                  <a:cubicBezTo>
                    <a:pt x="85" y="1"/>
                    <a:pt x="84" y="1"/>
                    <a:pt x="8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40"/>
            <p:cNvSpPr/>
            <p:nvPr/>
          </p:nvSpPr>
          <p:spPr>
            <a:xfrm>
              <a:off x="4164243" y="2582591"/>
              <a:ext cx="6563" cy="18847"/>
            </a:xfrm>
            <a:custGeom>
              <a:avLst/>
              <a:gdLst/>
              <a:ahLst/>
              <a:cxnLst/>
              <a:rect l="l" t="t" r="r" b="b"/>
              <a:pathLst>
                <a:path w="39" h="112" extrusionOk="0">
                  <a:moveTo>
                    <a:pt x="32" y="0"/>
                  </a:moveTo>
                  <a:cubicBezTo>
                    <a:pt x="28" y="0"/>
                    <a:pt x="26" y="3"/>
                    <a:pt x="24" y="5"/>
                  </a:cubicBezTo>
                  <a:lnTo>
                    <a:pt x="0" y="103"/>
                  </a:lnTo>
                  <a:cubicBezTo>
                    <a:pt x="0" y="107"/>
                    <a:pt x="2" y="109"/>
                    <a:pt x="5" y="111"/>
                  </a:cubicBezTo>
                  <a:lnTo>
                    <a:pt x="7" y="111"/>
                  </a:lnTo>
                  <a:cubicBezTo>
                    <a:pt x="9" y="111"/>
                    <a:pt x="13" y="109"/>
                    <a:pt x="13" y="105"/>
                  </a:cubicBezTo>
                  <a:lnTo>
                    <a:pt x="37" y="9"/>
                  </a:ln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40"/>
            <p:cNvSpPr/>
            <p:nvPr/>
          </p:nvSpPr>
          <p:spPr>
            <a:xfrm>
              <a:off x="4203284" y="2420876"/>
              <a:ext cx="12116" cy="28944"/>
            </a:xfrm>
            <a:custGeom>
              <a:avLst/>
              <a:gdLst/>
              <a:ahLst/>
              <a:cxnLst/>
              <a:rect l="l" t="t" r="r" b="b"/>
              <a:pathLst>
                <a:path w="72" h="172" extrusionOk="0">
                  <a:moveTo>
                    <a:pt x="64" y="0"/>
                  </a:moveTo>
                  <a:cubicBezTo>
                    <a:pt x="61" y="0"/>
                    <a:pt x="59" y="2"/>
                    <a:pt x="59" y="5"/>
                  </a:cubicBezTo>
                  <a:lnTo>
                    <a:pt x="1" y="163"/>
                  </a:lnTo>
                  <a:cubicBezTo>
                    <a:pt x="1" y="165"/>
                    <a:pt x="3" y="170"/>
                    <a:pt x="5" y="172"/>
                  </a:cubicBezTo>
                  <a:lnTo>
                    <a:pt x="7" y="172"/>
                  </a:lnTo>
                  <a:cubicBezTo>
                    <a:pt x="12" y="170"/>
                    <a:pt x="14" y="170"/>
                    <a:pt x="14" y="168"/>
                  </a:cubicBezTo>
                  <a:lnTo>
                    <a:pt x="69" y="10"/>
                  </a:lnTo>
                  <a:cubicBezTo>
                    <a:pt x="71" y="5"/>
                    <a:pt x="69" y="3"/>
                    <a:pt x="67" y="1"/>
                  </a:cubicBezTo>
                  <a:cubicBezTo>
                    <a:pt x="66" y="1"/>
                    <a:pt x="65" y="0"/>
                    <a:pt x="6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40"/>
            <p:cNvSpPr/>
            <p:nvPr/>
          </p:nvSpPr>
          <p:spPr>
            <a:xfrm>
              <a:off x="4220616" y="2437367"/>
              <a:ext cx="5890" cy="8919"/>
            </a:xfrm>
            <a:custGeom>
              <a:avLst/>
              <a:gdLst/>
              <a:ahLst/>
              <a:cxnLst/>
              <a:rect l="l" t="t" r="r" b="b"/>
              <a:pathLst>
                <a:path w="35" h="53" extrusionOk="0">
                  <a:moveTo>
                    <a:pt x="26" y="0"/>
                  </a:moveTo>
                  <a:cubicBezTo>
                    <a:pt x="24" y="0"/>
                    <a:pt x="21" y="2"/>
                    <a:pt x="20" y="3"/>
                  </a:cubicBezTo>
                  <a:lnTo>
                    <a:pt x="0" y="44"/>
                  </a:lnTo>
                  <a:cubicBezTo>
                    <a:pt x="0" y="46"/>
                    <a:pt x="0" y="50"/>
                    <a:pt x="5" y="52"/>
                  </a:cubicBezTo>
                  <a:lnTo>
                    <a:pt x="7" y="52"/>
                  </a:lnTo>
                  <a:cubicBezTo>
                    <a:pt x="9" y="52"/>
                    <a:pt x="11" y="50"/>
                    <a:pt x="13" y="50"/>
                  </a:cubicBezTo>
                  <a:lnTo>
                    <a:pt x="32" y="10"/>
                  </a:lnTo>
                  <a:cubicBezTo>
                    <a:pt x="35" y="6"/>
                    <a:pt x="32" y="3"/>
                    <a:pt x="28" y="1"/>
                  </a:cubicBezTo>
                  <a:cubicBezTo>
                    <a:pt x="27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40"/>
            <p:cNvSpPr/>
            <p:nvPr/>
          </p:nvSpPr>
          <p:spPr>
            <a:xfrm>
              <a:off x="3838794" y="2351546"/>
              <a:ext cx="37526" cy="108372"/>
            </a:xfrm>
            <a:custGeom>
              <a:avLst/>
              <a:gdLst/>
              <a:ahLst/>
              <a:cxnLst/>
              <a:rect l="l" t="t" r="r" b="b"/>
              <a:pathLst>
                <a:path w="223" h="644" extrusionOk="0">
                  <a:moveTo>
                    <a:pt x="215" y="0"/>
                  </a:moveTo>
                  <a:cubicBezTo>
                    <a:pt x="212" y="0"/>
                    <a:pt x="210" y="2"/>
                    <a:pt x="210" y="5"/>
                  </a:cubicBezTo>
                  <a:lnTo>
                    <a:pt x="1" y="635"/>
                  </a:lnTo>
                  <a:cubicBezTo>
                    <a:pt x="1" y="637"/>
                    <a:pt x="3" y="641"/>
                    <a:pt x="5" y="644"/>
                  </a:cubicBezTo>
                  <a:lnTo>
                    <a:pt x="7" y="644"/>
                  </a:lnTo>
                  <a:cubicBezTo>
                    <a:pt x="11" y="644"/>
                    <a:pt x="14" y="641"/>
                    <a:pt x="14" y="639"/>
                  </a:cubicBezTo>
                  <a:lnTo>
                    <a:pt x="223" y="10"/>
                  </a:lnTo>
                  <a:cubicBezTo>
                    <a:pt x="223" y="5"/>
                    <a:pt x="221" y="1"/>
                    <a:pt x="218" y="1"/>
                  </a:cubicBezTo>
                  <a:cubicBezTo>
                    <a:pt x="217" y="1"/>
                    <a:pt x="216" y="0"/>
                    <a:pt x="21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40"/>
            <p:cNvSpPr/>
            <p:nvPr/>
          </p:nvSpPr>
          <p:spPr>
            <a:xfrm>
              <a:off x="3861175" y="2393784"/>
              <a:ext cx="15145" cy="33151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83" y="0"/>
                  </a:moveTo>
                  <a:cubicBezTo>
                    <a:pt x="81" y="0"/>
                    <a:pt x="79" y="2"/>
                    <a:pt x="77" y="4"/>
                  </a:cubicBezTo>
                  <a:lnTo>
                    <a:pt x="2" y="188"/>
                  </a:lnTo>
                  <a:cubicBezTo>
                    <a:pt x="0" y="190"/>
                    <a:pt x="2" y="194"/>
                    <a:pt x="6" y="196"/>
                  </a:cubicBezTo>
                  <a:lnTo>
                    <a:pt x="9" y="196"/>
                  </a:lnTo>
                  <a:cubicBezTo>
                    <a:pt x="11" y="196"/>
                    <a:pt x="13" y="194"/>
                    <a:pt x="15" y="192"/>
                  </a:cubicBezTo>
                  <a:lnTo>
                    <a:pt x="90" y="8"/>
                  </a:lnTo>
                  <a:cubicBezTo>
                    <a:pt x="90" y="3"/>
                    <a:pt x="87" y="0"/>
                    <a:pt x="8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40"/>
            <p:cNvSpPr/>
            <p:nvPr/>
          </p:nvSpPr>
          <p:spPr>
            <a:xfrm>
              <a:off x="3886585" y="2407582"/>
              <a:ext cx="9592" cy="21540"/>
            </a:xfrm>
            <a:custGeom>
              <a:avLst/>
              <a:gdLst/>
              <a:ahLst/>
              <a:cxnLst/>
              <a:rect l="l" t="t" r="r" b="b"/>
              <a:pathLst>
                <a:path w="57" h="128" extrusionOk="0">
                  <a:moveTo>
                    <a:pt x="48" y="0"/>
                  </a:moveTo>
                  <a:cubicBezTo>
                    <a:pt x="45" y="0"/>
                    <a:pt x="43" y="2"/>
                    <a:pt x="41" y="5"/>
                  </a:cubicBezTo>
                  <a:lnTo>
                    <a:pt x="3" y="119"/>
                  </a:lnTo>
                  <a:cubicBezTo>
                    <a:pt x="1" y="121"/>
                    <a:pt x="3" y="125"/>
                    <a:pt x="7" y="127"/>
                  </a:cubicBezTo>
                  <a:lnTo>
                    <a:pt x="9" y="127"/>
                  </a:lnTo>
                  <a:cubicBezTo>
                    <a:pt x="13" y="125"/>
                    <a:pt x="16" y="125"/>
                    <a:pt x="16" y="123"/>
                  </a:cubicBezTo>
                  <a:lnTo>
                    <a:pt x="54" y="10"/>
                  </a:lnTo>
                  <a:cubicBezTo>
                    <a:pt x="56" y="5"/>
                    <a:pt x="54" y="1"/>
                    <a:pt x="50" y="1"/>
                  </a:cubicBezTo>
                  <a:cubicBezTo>
                    <a:pt x="49" y="1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40"/>
            <p:cNvSpPr/>
            <p:nvPr/>
          </p:nvSpPr>
          <p:spPr>
            <a:xfrm>
              <a:off x="3979306" y="2220290"/>
              <a:ext cx="53681" cy="6226"/>
            </a:xfrm>
            <a:custGeom>
              <a:avLst/>
              <a:gdLst/>
              <a:ahLst/>
              <a:cxnLst/>
              <a:rect l="l" t="t" r="r" b="b"/>
              <a:pathLst>
                <a:path w="319" h="37" extrusionOk="0">
                  <a:moveTo>
                    <a:pt x="310" y="0"/>
                  </a:moveTo>
                  <a:lnTo>
                    <a:pt x="7" y="24"/>
                  </a:lnTo>
                  <a:cubicBezTo>
                    <a:pt x="2" y="24"/>
                    <a:pt x="0" y="28"/>
                    <a:pt x="0" y="30"/>
                  </a:cubicBezTo>
                  <a:cubicBezTo>
                    <a:pt x="0" y="34"/>
                    <a:pt x="2" y="36"/>
                    <a:pt x="7" y="36"/>
                  </a:cubicBezTo>
                  <a:lnTo>
                    <a:pt x="310" y="13"/>
                  </a:lnTo>
                  <a:cubicBezTo>
                    <a:pt x="318" y="13"/>
                    <a:pt x="318" y="0"/>
                    <a:pt x="3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40"/>
            <p:cNvSpPr/>
            <p:nvPr/>
          </p:nvSpPr>
          <p:spPr>
            <a:xfrm>
              <a:off x="3998658" y="2232069"/>
              <a:ext cx="24569" cy="5553"/>
            </a:xfrm>
            <a:custGeom>
              <a:avLst/>
              <a:gdLst/>
              <a:ahLst/>
              <a:cxnLst/>
              <a:rect l="l" t="t" r="r" b="b"/>
              <a:pathLst>
                <a:path w="146" h="33" extrusionOk="0">
                  <a:moveTo>
                    <a:pt x="137" y="1"/>
                  </a:moveTo>
                  <a:lnTo>
                    <a:pt x="7" y="20"/>
                  </a:lnTo>
                  <a:cubicBezTo>
                    <a:pt x="3" y="20"/>
                    <a:pt x="0" y="24"/>
                    <a:pt x="0" y="28"/>
                  </a:cubicBezTo>
                  <a:cubicBezTo>
                    <a:pt x="3" y="30"/>
                    <a:pt x="5" y="33"/>
                    <a:pt x="9" y="33"/>
                  </a:cubicBezTo>
                  <a:lnTo>
                    <a:pt x="139" y="15"/>
                  </a:lnTo>
                  <a:cubicBezTo>
                    <a:pt x="143" y="13"/>
                    <a:pt x="146" y="11"/>
                    <a:pt x="146" y="7"/>
                  </a:cubicBezTo>
                  <a:cubicBezTo>
                    <a:pt x="143" y="3"/>
                    <a:pt x="141" y="1"/>
                    <a:pt x="13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40"/>
            <p:cNvSpPr/>
            <p:nvPr/>
          </p:nvSpPr>
          <p:spPr>
            <a:xfrm>
              <a:off x="4241483" y="2751037"/>
              <a:ext cx="169626" cy="48633"/>
            </a:xfrm>
            <a:custGeom>
              <a:avLst/>
              <a:gdLst/>
              <a:ahLst/>
              <a:cxnLst/>
              <a:rect l="l" t="t" r="r" b="b"/>
              <a:pathLst>
                <a:path w="1008" h="289" extrusionOk="0">
                  <a:moveTo>
                    <a:pt x="754" y="160"/>
                  </a:moveTo>
                  <a:cubicBezTo>
                    <a:pt x="743" y="167"/>
                    <a:pt x="736" y="178"/>
                    <a:pt x="734" y="188"/>
                  </a:cubicBezTo>
                  <a:cubicBezTo>
                    <a:pt x="732" y="178"/>
                    <a:pt x="739" y="165"/>
                    <a:pt x="749" y="160"/>
                  </a:cubicBezTo>
                  <a:close/>
                  <a:moveTo>
                    <a:pt x="845" y="178"/>
                  </a:moveTo>
                  <a:lnTo>
                    <a:pt x="807" y="235"/>
                  </a:lnTo>
                  <a:lnTo>
                    <a:pt x="798" y="227"/>
                  </a:lnTo>
                  <a:lnTo>
                    <a:pt x="803" y="231"/>
                  </a:lnTo>
                  <a:lnTo>
                    <a:pt x="843" y="178"/>
                  </a:lnTo>
                  <a:close/>
                  <a:moveTo>
                    <a:pt x="158" y="0"/>
                  </a:moveTo>
                  <a:lnTo>
                    <a:pt x="0" y="246"/>
                  </a:lnTo>
                  <a:lnTo>
                    <a:pt x="860" y="289"/>
                  </a:lnTo>
                  <a:lnTo>
                    <a:pt x="1007" y="5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40"/>
            <p:cNvSpPr/>
            <p:nvPr/>
          </p:nvSpPr>
          <p:spPr>
            <a:xfrm>
              <a:off x="4104673" y="2604804"/>
              <a:ext cx="160203" cy="186286"/>
            </a:xfrm>
            <a:custGeom>
              <a:avLst/>
              <a:gdLst/>
              <a:ahLst/>
              <a:cxnLst/>
              <a:rect l="l" t="t" r="r" b="b"/>
              <a:pathLst>
                <a:path w="952" h="1107" extrusionOk="0">
                  <a:moveTo>
                    <a:pt x="149" y="1"/>
                  </a:moveTo>
                  <a:lnTo>
                    <a:pt x="0" y="233"/>
                  </a:lnTo>
                  <a:lnTo>
                    <a:pt x="794" y="1106"/>
                  </a:lnTo>
                  <a:lnTo>
                    <a:pt x="952" y="861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40"/>
            <p:cNvSpPr/>
            <p:nvPr/>
          </p:nvSpPr>
          <p:spPr>
            <a:xfrm>
              <a:off x="4134121" y="2604467"/>
              <a:ext cx="275474" cy="152798"/>
            </a:xfrm>
            <a:custGeom>
              <a:avLst/>
              <a:gdLst/>
              <a:ahLst/>
              <a:cxnLst/>
              <a:rect l="l" t="t" r="r" b="b"/>
              <a:pathLst>
                <a:path w="1637" h="908" extrusionOk="0">
                  <a:moveTo>
                    <a:pt x="243" y="133"/>
                  </a:moveTo>
                  <a:lnTo>
                    <a:pt x="546" y="161"/>
                  </a:lnTo>
                  <a:cubicBezTo>
                    <a:pt x="546" y="163"/>
                    <a:pt x="546" y="163"/>
                    <a:pt x="546" y="163"/>
                  </a:cubicBezTo>
                  <a:lnTo>
                    <a:pt x="243" y="137"/>
                  </a:lnTo>
                  <a:lnTo>
                    <a:pt x="243" y="133"/>
                  </a:lnTo>
                  <a:close/>
                  <a:moveTo>
                    <a:pt x="354" y="208"/>
                  </a:moveTo>
                  <a:lnTo>
                    <a:pt x="452" y="227"/>
                  </a:lnTo>
                  <a:lnTo>
                    <a:pt x="452" y="229"/>
                  </a:lnTo>
                  <a:lnTo>
                    <a:pt x="352" y="212"/>
                  </a:lnTo>
                  <a:lnTo>
                    <a:pt x="354" y="208"/>
                  </a:lnTo>
                  <a:close/>
                  <a:moveTo>
                    <a:pt x="444" y="340"/>
                  </a:moveTo>
                  <a:cubicBezTo>
                    <a:pt x="457" y="343"/>
                    <a:pt x="470" y="344"/>
                    <a:pt x="484" y="344"/>
                  </a:cubicBezTo>
                  <a:cubicBezTo>
                    <a:pt x="492" y="344"/>
                    <a:pt x="500" y="344"/>
                    <a:pt x="508" y="342"/>
                  </a:cubicBezTo>
                  <a:lnTo>
                    <a:pt x="508" y="342"/>
                  </a:lnTo>
                  <a:cubicBezTo>
                    <a:pt x="497" y="345"/>
                    <a:pt x="486" y="347"/>
                    <a:pt x="475" y="347"/>
                  </a:cubicBezTo>
                  <a:cubicBezTo>
                    <a:pt x="463" y="347"/>
                    <a:pt x="451" y="345"/>
                    <a:pt x="440" y="342"/>
                  </a:cubicBezTo>
                  <a:lnTo>
                    <a:pt x="444" y="340"/>
                  </a:lnTo>
                  <a:close/>
                  <a:moveTo>
                    <a:pt x="1014" y="622"/>
                  </a:moveTo>
                  <a:lnTo>
                    <a:pt x="1014" y="624"/>
                  </a:lnTo>
                  <a:lnTo>
                    <a:pt x="935" y="630"/>
                  </a:lnTo>
                  <a:lnTo>
                    <a:pt x="1014" y="622"/>
                  </a:lnTo>
                  <a:close/>
                  <a:moveTo>
                    <a:pt x="952" y="692"/>
                  </a:moveTo>
                  <a:lnTo>
                    <a:pt x="1172" y="716"/>
                  </a:lnTo>
                  <a:lnTo>
                    <a:pt x="1172" y="718"/>
                  </a:lnTo>
                  <a:lnTo>
                    <a:pt x="950" y="694"/>
                  </a:lnTo>
                  <a:lnTo>
                    <a:pt x="952" y="692"/>
                  </a:lnTo>
                  <a:close/>
                  <a:moveTo>
                    <a:pt x="931" y="758"/>
                  </a:moveTo>
                  <a:lnTo>
                    <a:pt x="1357" y="777"/>
                  </a:lnTo>
                  <a:lnTo>
                    <a:pt x="1413" y="782"/>
                  </a:lnTo>
                  <a:lnTo>
                    <a:pt x="1357" y="780"/>
                  </a:lnTo>
                  <a:lnTo>
                    <a:pt x="931" y="758"/>
                  </a:lnTo>
                  <a:close/>
                  <a:moveTo>
                    <a:pt x="0" y="1"/>
                  </a:moveTo>
                  <a:lnTo>
                    <a:pt x="794" y="850"/>
                  </a:lnTo>
                  <a:lnTo>
                    <a:pt x="1426" y="893"/>
                  </a:lnTo>
                  <a:lnTo>
                    <a:pt x="1430" y="893"/>
                  </a:lnTo>
                  <a:lnTo>
                    <a:pt x="1637" y="908"/>
                  </a:lnTo>
                  <a:lnTo>
                    <a:pt x="1088" y="336"/>
                  </a:lnTo>
                  <a:lnTo>
                    <a:pt x="892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40"/>
            <p:cNvSpPr/>
            <p:nvPr/>
          </p:nvSpPr>
          <p:spPr>
            <a:xfrm>
              <a:off x="4099961" y="2599755"/>
              <a:ext cx="169626" cy="196383"/>
            </a:xfrm>
            <a:custGeom>
              <a:avLst/>
              <a:gdLst/>
              <a:ahLst/>
              <a:cxnLst/>
              <a:rect l="l" t="t" r="r" b="b"/>
              <a:pathLst>
                <a:path w="1008" h="1167" extrusionOk="0">
                  <a:moveTo>
                    <a:pt x="175" y="37"/>
                  </a:moveTo>
                  <a:lnTo>
                    <a:pt x="976" y="891"/>
                  </a:lnTo>
                  <a:lnTo>
                    <a:pt x="822" y="1134"/>
                  </a:lnTo>
                  <a:lnTo>
                    <a:pt x="32" y="263"/>
                  </a:lnTo>
                  <a:lnTo>
                    <a:pt x="175" y="37"/>
                  </a:lnTo>
                  <a:close/>
                  <a:moveTo>
                    <a:pt x="174" y="0"/>
                  </a:moveTo>
                  <a:cubicBezTo>
                    <a:pt x="170" y="0"/>
                    <a:pt x="167" y="2"/>
                    <a:pt x="165" y="5"/>
                  </a:cubicBezTo>
                  <a:lnTo>
                    <a:pt x="5" y="257"/>
                  </a:lnTo>
                  <a:cubicBezTo>
                    <a:pt x="0" y="261"/>
                    <a:pt x="0" y="268"/>
                    <a:pt x="5" y="272"/>
                  </a:cubicBezTo>
                  <a:lnTo>
                    <a:pt x="813" y="1162"/>
                  </a:lnTo>
                  <a:cubicBezTo>
                    <a:pt x="818" y="1166"/>
                    <a:pt x="820" y="1166"/>
                    <a:pt x="824" y="1166"/>
                  </a:cubicBezTo>
                  <a:lnTo>
                    <a:pt x="826" y="1166"/>
                  </a:lnTo>
                  <a:cubicBezTo>
                    <a:pt x="828" y="1166"/>
                    <a:pt x="833" y="1164"/>
                    <a:pt x="835" y="1160"/>
                  </a:cubicBezTo>
                  <a:lnTo>
                    <a:pt x="1003" y="895"/>
                  </a:lnTo>
                  <a:cubicBezTo>
                    <a:pt x="1008" y="891"/>
                    <a:pt x="1008" y="884"/>
                    <a:pt x="1003" y="880"/>
                  </a:cubicBezTo>
                  <a:lnTo>
                    <a:pt x="186" y="5"/>
                  </a:lnTo>
                  <a:cubicBezTo>
                    <a:pt x="183" y="2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40"/>
            <p:cNvSpPr/>
            <p:nvPr/>
          </p:nvSpPr>
          <p:spPr>
            <a:xfrm>
              <a:off x="4236434" y="2746998"/>
              <a:ext cx="180060" cy="57047"/>
            </a:xfrm>
            <a:custGeom>
              <a:avLst/>
              <a:gdLst/>
              <a:ahLst/>
              <a:cxnLst/>
              <a:rect l="l" t="t" r="r" b="b"/>
              <a:pathLst>
                <a:path w="1070" h="339" extrusionOk="0">
                  <a:moveTo>
                    <a:pt x="184" y="1"/>
                  </a:moveTo>
                  <a:cubicBezTo>
                    <a:pt x="177" y="1"/>
                    <a:pt x="171" y="7"/>
                    <a:pt x="169" y="14"/>
                  </a:cubicBezTo>
                  <a:cubicBezTo>
                    <a:pt x="169" y="22"/>
                    <a:pt x="175" y="29"/>
                    <a:pt x="182" y="29"/>
                  </a:cubicBezTo>
                  <a:lnTo>
                    <a:pt x="1031" y="86"/>
                  </a:lnTo>
                  <a:lnTo>
                    <a:pt x="888" y="310"/>
                  </a:lnTo>
                  <a:lnTo>
                    <a:pt x="15" y="268"/>
                  </a:lnTo>
                  <a:cubicBezTo>
                    <a:pt x="14" y="267"/>
                    <a:pt x="13" y="267"/>
                    <a:pt x="12" y="267"/>
                  </a:cubicBezTo>
                  <a:cubicBezTo>
                    <a:pt x="5" y="267"/>
                    <a:pt x="0" y="273"/>
                    <a:pt x="0" y="281"/>
                  </a:cubicBezTo>
                  <a:cubicBezTo>
                    <a:pt x="0" y="287"/>
                    <a:pt x="5" y="293"/>
                    <a:pt x="13" y="293"/>
                  </a:cubicBezTo>
                  <a:lnTo>
                    <a:pt x="894" y="338"/>
                  </a:lnTo>
                  <a:cubicBezTo>
                    <a:pt x="899" y="338"/>
                    <a:pt x="903" y="336"/>
                    <a:pt x="907" y="332"/>
                  </a:cubicBezTo>
                  <a:lnTo>
                    <a:pt x="1067" y="82"/>
                  </a:lnTo>
                  <a:cubicBezTo>
                    <a:pt x="1070" y="78"/>
                    <a:pt x="1070" y="73"/>
                    <a:pt x="1067" y="69"/>
                  </a:cubicBezTo>
                  <a:cubicBezTo>
                    <a:pt x="1065" y="65"/>
                    <a:pt x="1061" y="61"/>
                    <a:pt x="1057" y="61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40"/>
            <p:cNvSpPr/>
            <p:nvPr/>
          </p:nvSpPr>
          <p:spPr>
            <a:xfrm>
              <a:off x="4126212" y="2599755"/>
              <a:ext cx="290283" cy="161885"/>
            </a:xfrm>
            <a:custGeom>
              <a:avLst/>
              <a:gdLst/>
              <a:ahLst/>
              <a:cxnLst/>
              <a:rect l="l" t="t" r="r" b="b"/>
              <a:pathLst>
                <a:path w="1725" h="962" extrusionOk="0">
                  <a:moveTo>
                    <a:pt x="19" y="1"/>
                  </a:moveTo>
                  <a:cubicBezTo>
                    <a:pt x="2" y="1"/>
                    <a:pt x="1" y="24"/>
                    <a:pt x="17" y="27"/>
                  </a:cubicBezTo>
                  <a:lnTo>
                    <a:pt x="937" y="161"/>
                  </a:lnTo>
                  <a:lnTo>
                    <a:pt x="1699" y="957"/>
                  </a:lnTo>
                  <a:cubicBezTo>
                    <a:pt x="1703" y="959"/>
                    <a:pt x="1705" y="961"/>
                    <a:pt x="1710" y="961"/>
                  </a:cubicBezTo>
                  <a:cubicBezTo>
                    <a:pt x="1714" y="961"/>
                    <a:pt x="1716" y="961"/>
                    <a:pt x="1718" y="959"/>
                  </a:cubicBezTo>
                  <a:cubicBezTo>
                    <a:pt x="1725" y="953"/>
                    <a:pt x="1725" y="944"/>
                    <a:pt x="1718" y="940"/>
                  </a:cubicBezTo>
                  <a:lnTo>
                    <a:pt x="954" y="140"/>
                  </a:lnTo>
                  <a:cubicBezTo>
                    <a:pt x="952" y="138"/>
                    <a:pt x="950" y="135"/>
                    <a:pt x="946" y="135"/>
                  </a:cubicBezTo>
                  <a:lnTo>
                    <a:pt x="21" y="1"/>
                  </a:lnTo>
                  <a:cubicBezTo>
                    <a:pt x="21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0"/>
            <p:cNvSpPr/>
            <p:nvPr/>
          </p:nvSpPr>
          <p:spPr>
            <a:xfrm>
              <a:off x="4289610" y="2730507"/>
              <a:ext cx="83467" cy="7068"/>
            </a:xfrm>
            <a:custGeom>
              <a:avLst/>
              <a:gdLst/>
              <a:ahLst/>
              <a:cxnLst/>
              <a:rect l="l" t="t" r="r" b="b"/>
              <a:pathLst>
                <a:path w="496" h="42" extrusionOk="0">
                  <a:moveTo>
                    <a:pt x="9" y="1"/>
                  </a:moveTo>
                  <a:cubicBezTo>
                    <a:pt x="4" y="1"/>
                    <a:pt x="2" y="5"/>
                    <a:pt x="0" y="7"/>
                  </a:cubicBezTo>
                  <a:cubicBezTo>
                    <a:pt x="0" y="11"/>
                    <a:pt x="4" y="16"/>
                    <a:pt x="7" y="16"/>
                  </a:cubicBezTo>
                  <a:lnTo>
                    <a:pt x="489" y="41"/>
                  </a:lnTo>
                  <a:cubicBezTo>
                    <a:pt x="493" y="41"/>
                    <a:pt x="495" y="39"/>
                    <a:pt x="495" y="35"/>
                  </a:cubicBezTo>
                  <a:cubicBezTo>
                    <a:pt x="495" y="31"/>
                    <a:pt x="493" y="28"/>
                    <a:pt x="491" y="2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0"/>
            <p:cNvSpPr/>
            <p:nvPr/>
          </p:nvSpPr>
          <p:spPr>
            <a:xfrm>
              <a:off x="4292807" y="2720074"/>
              <a:ext cx="40051" cy="6731"/>
            </a:xfrm>
            <a:custGeom>
              <a:avLst/>
              <a:gdLst/>
              <a:ahLst/>
              <a:cxnLst/>
              <a:rect l="l" t="t" r="r" b="b"/>
              <a:pathLst>
                <a:path w="238" h="40" extrusionOk="0">
                  <a:moveTo>
                    <a:pt x="11" y="1"/>
                  </a:moveTo>
                  <a:cubicBezTo>
                    <a:pt x="2" y="1"/>
                    <a:pt x="0" y="14"/>
                    <a:pt x="9" y="14"/>
                  </a:cubicBezTo>
                  <a:lnTo>
                    <a:pt x="229" y="39"/>
                  </a:lnTo>
                  <a:lnTo>
                    <a:pt x="231" y="39"/>
                  </a:lnTo>
                  <a:cubicBezTo>
                    <a:pt x="237" y="37"/>
                    <a:pt x="237" y="26"/>
                    <a:pt x="231" y="26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0"/>
            <p:cNvSpPr/>
            <p:nvPr/>
          </p:nvSpPr>
          <p:spPr>
            <a:xfrm>
              <a:off x="4290283" y="2708631"/>
              <a:ext cx="15987" cy="2861"/>
            </a:xfrm>
            <a:custGeom>
              <a:avLst/>
              <a:gdLst/>
              <a:ahLst/>
              <a:cxnLst/>
              <a:rect l="l" t="t" r="r" b="b"/>
              <a:pathLst>
                <a:path w="95" h="17" extrusionOk="0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lnTo>
                    <a:pt x="7" y="3"/>
                  </a:lnTo>
                  <a:cubicBezTo>
                    <a:pt x="3" y="3"/>
                    <a:pt x="0" y="7"/>
                    <a:pt x="0" y="11"/>
                  </a:cubicBezTo>
                  <a:cubicBezTo>
                    <a:pt x="0" y="13"/>
                    <a:pt x="2" y="16"/>
                    <a:pt x="5" y="16"/>
                  </a:cubicBezTo>
                  <a:cubicBezTo>
                    <a:pt x="5" y="16"/>
                    <a:pt x="6" y="16"/>
                    <a:pt x="7" y="16"/>
                  </a:cubicBezTo>
                  <a:lnTo>
                    <a:pt x="88" y="13"/>
                  </a:lnTo>
                  <a:cubicBezTo>
                    <a:pt x="90" y="13"/>
                    <a:pt x="94" y="9"/>
                    <a:pt x="94" y="7"/>
                  </a:cubicBezTo>
                  <a:cubicBezTo>
                    <a:pt x="93" y="3"/>
                    <a:pt x="91" y="0"/>
                    <a:pt x="8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0"/>
            <p:cNvSpPr/>
            <p:nvPr/>
          </p:nvSpPr>
          <p:spPr>
            <a:xfrm>
              <a:off x="4363484" y="2777120"/>
              <a:ext cx="5553" cy="6899"/>
            </a:xfrm>
            <a:custGeom>
              <a:avLst/>
              <a:gdLst/>
              <a:ahLst/>
              <a:cxnLst/>
              <a:rect l="l" t="t" r="r" b="b"/>
              <a:pathLst>
                <a:path w="33" h="41" extrusionOk="0">
                  <a:moveTo>
                    <a:pt x="26" y="0"/>
                  </a:moveTo>
                  <a:cubicBezTo>
                    <a:pt x="25" y="0"/>
                    <a:pt x="23" y="1"/>
                    <a:pt x="22" y="1"/>
                  </a:cubicBezTo>
                  <a:cubicBezTo>
                    <a:pt x="11" y="8"/>
                    <a:pt x="3" y="20"/>
                    <a:pt x="3" y="33"/>
                  </a:cubicBezTo>
                  <a:cubicBezTo>
                    <a:pt x="1" y="37"/>
                    <a:pt x="5" y="40"/>
                    <a:pt x="7" y="40"/>
                  </a:cubicBezTo>
                  <a:cubicBezTo>
                    <a:pt x="8" y="40"/>
                    <a:pt x="9" y="40"/>
                    <a:pt x="10" y="40"/>
                  </a:cubicBezTo>
                  <a:cubicBezTo>
                    <a:pt x="13" y="40"/>
                    <a:pt x="16" y="37"/>
                    <a:pt x="16" y="35"/>
                  </a:cubicBezTo>
                  <a:cubicBezTo>
                    <a:pt x="16" y="25"/>
                    <a:pt x="22" y="18"/>
                    <a:pt x="29" y="14"/>
                  </a:cubicBezTo>
                  <a:cubicBezTo>
                    <a:pt x="33" y="12"/>
                    <a:pt x="33" y="8"/>
                    <a:pt x="33" y="3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8" name="Google Shape;4148;p40"/>
          <p:cNvGrpSpPr/>
          <p:nvPr/>
        </p:nvGrpSpPr>
        <p:grpSpPr>
          <a:xfrm rot="6907950">
            <a:off x="6233197" y="1328538"/>
            <a:ext cx="398471" cy="509531"/>
            <a:chOff x="5219008" y="1565353"/>
            <a:chExt cx="398483" cy="509546"/>
          </a:xfrm>
        </p:grpSpPr>
        <p:sp>
          <p:nvSpPr>
            <p:cNvPr id="4149" name="Google Shape;4149;p40"/>
            <p:cNvSpPr/>
            <p:nvPr/>
          </p:nvSpPr>
          <p:spPr>
            <a:xfrm>
              <a:off x="5483036" y="1621222"/>
              <a:ext cx="111738" cy="125369"/>
            </a:xfrm>
            <a:custGeom>
              <a:avLst/>
              <a:gdLst/>
              <a:ahLst/>
              <a:cxnLst/>
              <a:rect l="l" t="t" r="r" b="b"/>
              <a:pathLst>
                <a:path w="664" h="745" extrusionOk="0">
                  <a:moveTo>
                    <a:pt x="361" y="227"/>
                  </a:moveTo>
                  <a:lnTo>
                    <a:pt x="339" y="233"/>
                  </a:lnTo>
                  <a:lnTo>
                    <a:pt x="339" y="231"/>
                  </a:lnTo>
                  <a:lnTo>
                    <a:pt x="361" y="227"/>
                  </a:lnTo>
                  <a:close/>
                  <a:moveTo>
                    <a:pt x="277" y="175"/>
                  </a:moveTo>
                  <a:lnTo>
                    <a:pt x="231" y="244"/>
                  </a:lnTo>
                  <a:lnTo>
                    <a:pt x="231" y="241"/>
                  </a:lnTo>
                  <a:lnTo>
                    <a:pt x="277" y="175"/>
                  </a:lnTo>
                  <a:close/>
                  <a:moveTo>
                    <a:pt x="188" y="128"/>
                  </a:moveTo>
                  <a:lnTo>
                    <a:pt x="190" y="130"/>
                  </a:lnTo>
                  <a:cubicBezTo>
                    <a:pt x="152" y="177"/>
                    <a:pt x="130" y="237"/>
                    <a:pt x="130" y="299"/>
                  </a:cubicBezTo>
                  <a:lnTo>
                    <a:pt x="130" y="303"/>
                  </a:lnTo>
                  <a:cubicBezTo>
                    <a:pt x="128" y="241"/>
                    <a:pt x="147" y="180"/>
                    <a:pt x="188" y="128"/>
                  </a:cubicBezTo>
                  <a:close/>
                  <a:moveTo>
                    <a:pt x="201" y="1"/>
                  </a:moveTo>
                  <a:cubicBezTo>
                    <a:pt x="163" y="1"/>
                    <a:pt x="130" y="23"/>
                    <a:pt x="100" y="66"/>
                  </a:cubicBezTo>
                  <a:cubicBezTo>
                    <a:pt x="62" y="128"/>
                    <a:pt x="38" y="199"/>
                    <a:pt x="34" y="271"/>
                  </a:cubicBezTo>
                  <a:cubicBezTo>
                    <a:pt x="24" y="378"/>
                    <a:pt x="15" y="442"/>
                    <a:pt x="9" y="485"/>
                  </a:cubicBezTo>
                  <a:cubicBezTo>
                    <a:pt x="2" y="519"/>
                    <a:pt x="0" y="553"/>
                    <a:pt x="4" y="589"/>
                  </a:cubicBezTo>
                  <a:cubicBezTo>
                    <a:pt x="6" y="604"/>
                    <a:pt x="9" y="621"/>
                    <a:pt x="9" y="636"/>
                  </a:cubicBezTo>
                  <a:cubicBezTo>
                    <a:pt x="9" y="651"/>
                    <a:pt x="9" y="664"/>
                    <a:pt x="11" y="679"/>
                  </a:cubicBezTo>
                  <a:cubicBezTo>
                    <a:pt x="13" y="692"/>
                    <a:pt x="19" y="705"/>
                    <a:pt x="30" y="715"/>
                  </a:cubicBezTo>
                  <a:cubicBezTo>
                    <a:pt x="43" y="724"/>
                    <a:pt x="56" y="730"/>
                    <a:pt x="68" y="734"/>
                  </a:cubicBezTo>
                  <a:cubicBezTo>
                    <a:pt x="92" y="741"/>
                    <a:pt x="116" y="744"/>
                    <a:pt x="137" y="744"/>
                  </a:cubicBezTo>
                  <a:cubicBezTo>
                    <a:pt x="201" y="744"/>
                    <a:pt x="253" y="716"/>
                    <a:pt x="282" y="660"/>
                  </a:cubicBezTo>
                  <a:cubicBezTo>
                    <a:pt x="295" y="636"/>
                    <a:pt x="305" y="619"/>
                    <a:pt x="314" y="604"/>
                  </a:cubicBezTo>
                  <a:cubicBezTo>
                    <a:pt x="322" y="591"/>
                    <a:pt x="327" y="581"/>
                    <a:pt x="333" y="570"/>
                  </a:cubicBezTo>
                  <a:cubicBezTo>
                    <a:pt x="341" y="547"/>
                    <a:pt x="346" y="525"/>
                    <a:pt x="350" y="502"/>
                  </a:cubicBezTo>
                  <a:cubicBezTo>
                    <a:pt x="356" y="470"/>
                    <a:pt x="346" y="457"/>
                    <a:pt x="341" y="453"/>
                  </a:cubicBezTo>
                  <a:cubicBezTo>
                    <a:pt x="339" y="451"/>
                    <a:pt x="337" y="451"/>
                    <a:pt x="335" y="448"/>
                  </a:cubicBezTo>
                  <a:cubicBezTo>
                    <a:pt x="334" y="448"/>
                    <a:pt x="333" y="448"/>
                    <a:pt x="333" y="448"/>
                  </a:cubicBezTo>
                  <a:cubicBezTo>
                    <a:pt x="320" y="448"/>
                    <a:pt x="305" y="463"/>
                    <a:pt x="301" y="491"/>
                  </a:cubicBezTo>
                  <a:cubicBezTo>
                    <a:pt x="292" y="525"/>
                    <a:pt x="273" y="557"/>
                    <a:pt x="243" y="577"/>
                  </a:cubicBezTo>
                  <a:cubicBezTo>
                    <a:pt x="226" y="588"/>
                    <a:pt x="206" y="594"/>
                    <a:pt x="186" y="594"/>
                  </a:cubicBezTo>
                  <a:cubicBezTo>
                    <a:pt x="179" y="594"/>
                    <a:pt x="172" y="593"/>
                    <a:pt x="164" y="591"/>
                  </a:cubicBezTo>
                  <a:cubicBezTo>
                    <a:pt x="162" y="591"/>
                    <a:pt x="162" y="589"/>
                    <a:pt x="160" y="589"/>
                  </a:cubicBezTo>
                  <a:cubicBezTo>
                    <a:pt x="158" y="587"/>
                    <a:pt x="156" y="583"/>
                    <a:pt x="158" y="579"/>
                  </a:cubicBezTo>
                  <a:cubicBezTo>
                    <a:pt x="158" y="577"/>
                    <a:pt x="160" y="574"/>
                    <a:pt x="162" y="572"/>
                  </a:cubicBezTo>
                  <a:cubicBezTo>
                    <a:pt x="164" y="572"/>
                    <a:pt x="166" y="570"/>
                    <a:pt x="169" y="570"/>
                  </a:cubicBezTo>
                  <a:cubicBezTo>
                    <a:pt x="175" y="572"/>
                    <a:pt x="182" y="573"/>
                    <a:pt x="189" y="573"/>
                  </a:cubicBezTo>
                  <a:cubicBezTo>
                    <a:pt x="204" y="573"/>
                    <a:pt x="219" y="568"/>
                    <a:pt x="233" y="559"/>
                  </a:cubicBezTo>
                  <a:cubicBezTo>
                    <a:pt x="258" y="542"/>
                    <a:pt x="275" y="517"/>
                    <a:pt x="280" y="487"/>
                  </a:cubicBezTo>
                  <a:cubicBezTo>
                    <a:pt x="289" y="448"/>
                    <a:pt x="313" y="429"/>
                    <a:pt x="333" y="429"/>
                  </a:cubicBezTo>
                  <a:cubicBezTo>
                    <a:pt x="335" y="429"/>
                    <a:pt x="337" y="429"/>
                    <a:pt x="339" y="429"/>
                  </a:cubicBezTo>
                  <a:cubicBezTo>
                    <a:pt x="346" y="431"/>
                    <a:pt x="352" y="434"/>
                    <a:pt x="356" y="438"/>
                  </a:cubicBezTo>
                  <a:cubicBezTo>
                    <a:pt x="371" y="457"/>
                    <a:pt x="378" y="483"/>
                    <a:pt x="369" y="506"/>
                  </a:cubicBezTo>
                  <a:cubicBezTo>
                    <a:pt x="369" y="508"/>
                    <a:pt x="369" y="510"/>
                    <a:pt x="369" y="515"/>
                  </a:cubicBezTo>
                  <a:cubicBezTo>
                    <a:pt x="365" y="527"/>
                    <a:pt x="363" y="542"/>
                    <a:pt x="359" y="557"/>
                  </a:cubicBezTo>
                  <a:lnTo>
                    <a:pt x="356" y="566"/>
                  </a:lnTo>
                  <a:lnTo>
                    <a:pt x="365" y="566"/>
                  </a:lnTo>
                  <a:cubicBezTo>
                    <a:pt x="368" y="566"/>
                    <a:pt x="371" y="566"/>
                    <a:pt x="375" y="566"/>
                  </a:cubicBezTo>
                  <a:cubicBezTo>
                    <a:pt x="461" y="566"/>
                    <a:pt x="547" y="538"/>
                    <a:pt x="617" y="489"/>
                  </a:cubicBezTo>
                  <a:cubicBezTo>
                    <a:pt x="640" y="474"/>
                    <a:pt x="655" y="453"/>
                    <a:pt x="662" y="427"/>
                  </a:cubicBezTo>
                  <a:cubicBezTo>
                    <a:pt x="664" y="395"/>
                    <a:pt x="655" y="365"/>
                    <a:pt x="636" y="340"/>
                  </a:cubicBezTo>
                  <a:cubicBezTo>
                    <a:pt x="627" y="329"/>
                    <a:pt x="619" y="318"/>
                    <a:pt x="610" y="308"/>
                  </a:cubicBezTo>
                  <a:cubicBezTo>
                    <a:pt x="570" y="259"/>
                    <a:pt x="523" y="214"/>
                    <a:pt x="474" y="171"/>
                  </a:cubicBezTo>
                  <a:cubicBezTo>
                    <a:pt x="414" y="118"/>
                    <a:pt x="350" y="71"/>
                    <a:pt x="284" y="30"/>
                  </a:cubicBezTo>
                  <a:cubicBezTo>
                    <a:pt x="254" y="11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0"/>
            <p:cNvSpPr/>
            <p:nvPr/>
          </p:nvSpPr>
          <p:spPr>
            <a:xfrm>
              <a:off x="5478997" y="1617520"/>
              <a:ext cx="120152" cy="133109"/>
            </a:xfrm>
            <a:custGeom>
              <a:avLst/>
              <a:gdLst/>
              <a:ahLst/>
              <a:cxnLst/>
              <a:rect l="l" t="t" r="r" b="b"/>
              <a:pathLst>
                <a:path w="714" h="791" extrusionOk="0">
                  <a:moveTo>
                    <a:pt x="225" y="27"/>
                  </a:moveTo>
                  <a:cubicBezTo>
                    <a:pt x="255" y="29"/>
                    <a:pt x="284" y="37"/>
                    <a:pt x="308" y="54"/>
                  </a:cubicBezTo>
                  <a:cubicBezTo>
                    <a:pt x="440" y="135"/>
                    <a:pt x="558" y="240"/>
                    <a:pt x="656" y="364"/>
                  </a:cubicBezTo>
                  <a:cubicBezTo>
                    <a:pt x="675" y="387"/>
                    <a:pt x="683" y="417"/>
                    <a:pt x="681" y="449"/>
                  </a:cubicBezTo>
                  <a:cubicBezTo>
                    <a:pt x="675" y="473"/>
                    <a:pt x="660" y="494"/>
                    <a:pt x="641" y="507"/>
                  </a:cubicBezTo>
                  <a:cubicBezTo>
                    <a:pt x="567" y="558"/>
                    <a:pt x="481" y="584"/>
                    <a:pt x="393" y="584"/>
                  </a:cubicBezTo>
                  <a:cubicBezTo>
                    <a:pt x="390" y="584"/>
                    <a:pt x="386" y="584"/>
                    <a:pt x="383" y="584"/>
                  </a:cubicBezTo>
                  <a:cubicBezTo>
                    <a:pt x="389" y="564"/>
                    <a:pt x="393" y="547"/>
                    <a:pt x="398" y="528"/>
                  </a:cubicBezTo>
                  <a:cubicBezTo>
                    <a:pt x="406" y="475"/>
                    <a:pt x="387" y="451"/>
                    <a:pt x="363" y="447"/>
                  </a:cubicBezTo>
                  <a:cubicBezTo>
                    <a:pt x="361" y="447"/>
                    <a:pt x="359" y="446"/>
                    <a:pt x="357" y="446"/>
                  </a:cubicBezTo>
                  <a:cubicBezTo>
                    <a:pt x="335" y="446"/>
                    <a:pt x="309" y="466"/>
                    <a:pt x="301" y="507"/>
                  </a:cubicBezTo>
                  <a:cubicBezTo>
                    <a:pt x="295" y="537"/>
                    <a:pt x="278" y="562"/>
                    <a:pt x="255" y="577"/>
                  </a:cubicBezTo>
                  <a:cubicBezTo>
                    <a:pt x="240" y="587"/>
                    <a:pt x="225" y="592"/>
                    <a:pt x="209" y="592"/>
                  </a:cubicBezTo>
                  <a:cubicBezTo>
                    <a:pt x="203" y="592"/>
                    <a:pt x="198" y="591"/>
                    <a:pt x="193" y="590"/>
                  </a:cubicBezTo>
                  <a:cubicBezTo>
                    <a:pt x="191" y="590"/>
                    <a:pt x="190" y="589"/>
                    <a:pt x="189" y="589"/>
                  </a:cubicBezTo>
                  <a:cubicBezTo>
                    <a:pt x="175" y="589"/>
                    <a:pt x="171" y="612"/>
                    <a:pt x="188" y="616"/>
                  </a:cubicBezTo>
                  <a:cubicBezTo>
                    <a:pt x="196" y="617"/>
                    <a:pt x="203" y="618"/>
                    <a:pt x="210" y="618"/>
                  </a:cubicBezTo>
                  <a:cubicBezTo>
                    <a:pt x="230" y="618"/>
                    <a:pt x="250" y="612"/>
                    <a:pt x="267" y="601"/>
                  </a:cubicBezTo>
                  <a:cubicBezTo>
                    <a:pt x="297" y="581"/>
                    <a:pt x="319" y="549"/>
                    <a:pt x="325" y="513"/>
                  </a:cubicBezTo>
                  <a:cubicBezTo>
                    <a:pt x="331" y="486"/>
                    <a:pt x="346" y="474"/>
                    <a:pt x="355" y="474"/>
                  </a:cubicBezTo>
                  <a:cubicBezTo>
                    <a:pt x="356" y="474"/>
                    <a:pt x="356" y="475"/>
                    <a:pt x="357" y="475"/>
                  </a:cubicBezTo>
                  <a:cubicBezTo>
                    <a:pt x="368" y="477"/>
                    <a:pt x="374" y="494"/>
                    <a:pt x="370" y="524"/>
                  </a:cubicBezTo>
                  <a:cubicBezTo>
                    <a:pt x="365" y="545"/>
                    <a:pt x="361" y="569"/>
                    <a:pt x="353" y="590"/>
                  </a:cubicBezTo>
                  <a:lnTo>
                    <a:pt x="353" y="592"/>
                  </a:lnTo>
                  <a:cubicBezTo>
                    <a:pt x="346" y="603"/>
                    <a:pt x="340" y="613"/>
                    <a:pt x="333" y="624"/>
                  </a:cubicBezTo>
                  <a:cubicBezTo>
                    <a:pt x="325" y="639"/>
                    <a:pt x="316" y="656"/>
                    <a:pt x="304" y="680"/>
                  </a:cubicBezTo>
                  <a:cubicBezTo>
                    <a:pt x="275" y="734"/>
                    <a:pt x="225" y="763"/>
                    <a:pt x="163" y="763"/>
                  </a:cubicBezTo>
                  <a:cubicBezTo>
                    <a:pt x="141" y="763"/>
                    <a:pt x="119" y="759"/>
                    <a:pt x="94" y="752"/>
                  </a:cubicBezTo>
                  <a:cubicBezTo>
                    <a:pt x="35" y="735"/>
                    <a:pt x="35" y="703"/>
                    <a:pt x="35" y="658"/>
                  </a:cubicBezTo>
                  <a:cubicBezTo>
                    <a:pt x="35" y="641"/>
                    <a:pt x="35" y="626"/>
                    <a:pt x="33" y="609"/>
                  </a:cubicBezTo>
                  <a:cubicBezTo>
                    <a:pt x="26" y="575"/>
                    <a:pt x="28" y="541"/>
                    <a:pt x="37" y="507"/>
                  </a:cubicBezTo>
                  <a:cubicBezTo>
                    <a:pt x="43" y="464"/>
                    <a:pt x="52" y="400"/>
                    <a:pt x="60" y="293"/>
                  </a:cubicBezTo>
                  <a:cubicBezTo>
                    <a:pt x="65" y="221"/>
                    <a:pt x="88" y="152"/>
                    <a:pt x="126" y="91"/>
                  </a:cubicBezTo>
                  <a:cubicBezTo>
                    <a:pt x="156" y="48"/>
                    <a:pt x="188" y="27"/>
                    <a:pt x="225" y="27"/>
                  </a:cubicBezTo>
                  <a:close/>
                  <a:moveTo>
                    <a:pt x="225" y="0"/>
                  </a:moveTo>
                  <a:cubicBezTo>
                    <a:pt x="179" y="0"/>
                    <a:pt x="139" y="26"/>
                    <a:pt x="105" y="78"/>
                  </a:cubicBezTo>
                  <a:cubicBezTo>
                    <a:pt x="65" y="142"/>
                    <a:pt x="39" y="214"/>
                    <a:pt x="35" y="291"/>
                  </a:cubicBezTo>
                  <a:cubicBezTo>
                    <a:pt x="24" y="398"/>
                    <a:pt x="15" y="460"/>
                    <a:pt x="9" y="502"/>
                  </a:cubicBezTo>
                  <a:cubicBezTo>
                    <a:pt x="3" y="539"/>
                    <a:pt x="1" y="577"/>
                    <a:pt x="5" y="613"/>
                  </a:cubicBezTo>
                  <a:cubicBezTo>
                    <a:pt x="7" y="628"/>
                    <a:pt x="9" y="643"/>
                    <a:pt x="9" y="658"/>
                  </a:cubicBezTo>
                  <a:cubicBezTo>
                    <a:pt x="9" y="703"/>
                    <a:pt x="9" y="756"/>
                    <a:pt x="86" y="778"/>
                  </a:cubicBezTo>
                  <a:cubicBezTo>
                    <a:pt x="112" y="786"/>
                    <a:pt x="137" y="788"/>
                    <a:pt x="163" y="791"/>
                  </a:cubicBezTo>
                  <a:cubicBezTo>
                    <a:pt x="165" y="791"/>
                    <a:pt x="166" y="791"/>
                    <a:pt x="168" y="791"/>
                  </a:cubicBezTo>
                  <a:cubicBezTo>
                    <a:pt x="237" y="791"/>
                    <a:pt x="298" y="753"/>
                    <a:pt x="327" y="692"/>
                  </a:cubicBezTo>
                  <a:cubicBezTo>
                    <a:pt x="340" y="669"/>
                    <a:pt x="351" y="650"/>
                    <a:pt x="357" y="639"/>
                  </a:cubicBezTo>
                  <a:cubicBezTo>
                    <a:pt x="363" y="628"/>
                    <a:pt x="370" y="620"/>
                    <a:pt x="374" y="609"/>
                  </a:cubicBezTo>
                  <a:cubicBezTo>
                    <a:pt x="383" y="610"/>
                    <a:pt x="393" y="610"/>
                    <a:pt x="402" y="610"/>
                  </a:cubicBezTo>
                  <a:cubicBezTo>
                    <a:pt x="493" y="610"/>
                    <a:pt x="580" y="582"/>
                    <a:pt x="656" y="530"/>
                  </a:cubicBezTo>
                  <a:cubicBezTo>
                    <a:pt x="683" y="513"/>
                    <a:pt x="703" y="485"/>
                    <a:pt x="709" y="456"/>
                  </a:cubicBezTo>
                  <a:cubicBezTo>
                    <a:pt x="713" y="417"/>
                    <a:pt x="701" y="379"/>
                    <a:pt x="677" y="349"/>
                  </a:cubicBezTo>
                  <a:cubicBezTo>
                    <a:pt x="577" y="223"/>
                    <a:pt x="457" y="116"/>
                    <a:pt x="321" y="33"/>
                  </a:cubicBezTo>
                  <a:cubicBezTo>
                    <a:pt x="287" y="11"/>
                    <a:pt x="255" y="0"/>
                    <a:pt x="225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0"/>
            <p:cNvSpPr/>
            <p:nvPr/>
          </p:nvSpPr>
          <p:spPr>
            <a:xfrm>
              <a:off x="5502725" y="1641751"/>
              <a:ext cx="13126" cy="33824"/>
            </a:xfrm>
            <a:custGeom>
              <a:avLst/>
              <a:gdLst/>
              <a:ahLst/>
              <a:cxnLst/>
              <a:rect l="l" t="t" r="r" b="b"/>
              <a:pathLst>
                <a:path w="78" h="201" extrusionOk="0">
                  <a:moveTo>
                    <a:pt x="69" y="0"/>
                  </a:moveTo>
                  <a:cubicBezTo>
                    <a:pt x="67" y="0"/>
                    <a:pt x="65" y="1"/>
                    <a:pt x="64" y="2"/>
                  </a:cubicBezTo>
                  <a:cubicBezTo>
                    <a:pt x="22" y="55"/>
                    <a:pt x="0" y="124"/>
                    <a:pt x="7" y="194"/>
                  </a:cubicBezTo>
                  <a:cubicBezTo>
                    <a:pt x="7" y="196"/>
                    <a:pt x="9" y="198"/>
                    <a:pt x="13" y="198"/>
                  </a:cubicBezTo>
                  <a:lnTo>
                    <a:pt x="13" y="201"/>
                  </a:lnTo>
                  <a:cubicBezTo>
                    <a:pt x="15" y="201"/>
                    <a:pt x="20" y="196"/>
                    <a:pt x="17" y="194"/>
                  </a:cubicBezTo>
                  <a:cubicBezTo>
                    <a:pt x="13" y="128"/>
                    <a:pt x="32" y="62"/>
                    <a:pt x="73" y="13"/>
                  </a:cubicBezTo>
                  <a:cubicBezTo>
                    <a:pt x="77" y="8"/>
                    <a:pt x="77" y="4"/>
                    <a:pt x="73" y="2"/>
                  </a:cubicBezTo>
                  <a:cubicBezTo>
                    <a:pt x="72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40"/>
            <p:cNvSpPr/>
            <p:nvPr/>
          </p:nvSpPr>
          <p:spPr>
            <a:xfrm>
              <a:off x="5520225" y="1649661"/>
              <a:ext cx="10265" cy="13631"/>
            </a:xfrm>
            <a:custGeom>
              <a:avLst/>
              <a:gdLst/>
              <a:ahLst/>
              <a:cxnLst/>
              <a:rect l="l" t="t" r="r" b="b"/>
              <a:pathLst>
                <a:path w="61" h="81" extrusionOk="0">
                  <a:moveTo>
                    <a:pt x="51" y="1"/>
                  </a:moveTo>
                  <a:cubicBezTo>
                    <a:pt x="49" y="1"/>
                    <a:pt x="48" y="2"/>
                    <a:pt x="48" y="4"/>
                  </a:cubicBezTo>
                  <a:lnTo>
                    <a:pt x="3" y="70"/>
                  </a:lnTo>
                  <a:cubicBezTo>
                    <a:pt x="1" y="75"/>
                    <a:pt x="3" y="79"/>
                    <a:pt x="5" y="81"/>
                  </a:cubicBezTo>
                  <a:lnTo>
                    <a:pt x="10" y="81"/>
                  </a:lnTo>
                  <a:cubicBezTo>
                    <a:pt x="12" y="81"/>
                    <a:pt x="14" y="79"/>
                    <a:pt x="14" y="79"/>
                  </a:cubicBezTo>
                  <a:lnTo>
                    <a:pt x="59" y="11"/>
                  </a:lnTo>
                  <a:cubicBezTo>
                    <a:pt x="61" y="6"/>
                    <a:pt x="59" y="4"/>
                    <a:pt x="56" y="2"/>
                  </a:cubicBezTo>
                  <a:cubicBezTo>
                    <a:pt x="55" y="1"/>
                    <a:pt x="53" y="1"/>
                    <a:pt x="51" y="1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40"/>
            <p:cNvSpPr/>
            <p:nvPr/>
          </p:nvSpPr>
          <p:spPr>
            <a:xfrm>
              <a:off x="5538568" y="1658243"/>
              <a:ext cx="6395" cy="3366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26" y="0"/>
                  </a:moveTo>
                  <a:lnTo>
                    <a:pt x="7" y="7"/>
                  </a:lnTo>
                  <a:cubicBezTo>
                    <a:pt x="3" y="7"/>
                    <a:pt x="1" y="11"/>
                    <a:pt x="3" y="15"/>
                  </a:cubicBezTo>
                  <a:cubicBezTo>
                    <a:pt x="3" y="17"/>
                    <a:pt x="7" y="19"/>
                    <a:pt x="9" y="19"/>
                  </a:cubicBezTo>
                  <a:lnTo>
                    <a:pt x="11" y="19"/>
                  </a:lnTo>
                  <a:lnTo>
                    <a:pt x="31" y="13"/>
                  </a:lnTo>
                  <a:cubicBezTo>
                    <a:pt x="35" y="13"/>
                    <a:pt x="37" y="9"/>
                    <a:pt x="35" y="4"/>
                  </a:cubicBezTo>
                  <a:cubicBezTo>
                    <a:pt x="35" y="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40"/>
            <p:cNvSpPr/>
            <p:nvPr/>
          </p:nvSpPr>
          <p:spPr>
            <a:xfrm>
              <a:off x="5497676" y="1934554"/>
              <a:ext cx="115440" cy="136475"/>
            </a:xfrm>
            <a:custGeom>
              <a:avLst/>
              <a:gdLst/>
              <a:ahLst/>
              <a:cxnLst/>
              <a:rect l="l" t="t" r="r" b="b"/>
              <a:pathLst>
                <a:path w="686" h="811" extrusionOk="0">
                  <a:moveTo>
                    <a:pt x="265" y="181"/>
                  </a:moveTo>
                  <a:cubicBezTo>
                    <a:pt x="257" y="204"/>
                    <a:pt x="257" y="230"/>
                    <a:pt x="261" y="253"/>
                  </a:cubicBezTo>
                  <a:cubicBezTo>
                    <a:pt x="252" y="230"/>
                    <a:pt x="254" y="204"/>
                    <a:pt x="265" y="181"/>
                  </a:cubicBezTo>
                  <a:close/>
                  <a:moveTo>
                    <a:pt x="355" y="232"/>
                  </a:moveTo>
                  <a:lnTo>
                    <a:pt x="357" y="234"/>
                  </a:lnTo>
                  <a:lnTo>
                    <a:pt x="331" y="285"/>
                  </a:lnTo>
                  <a:lnTo>
                    <a:pt x="327" y="285"/>
                  </a:lnTo>
                  <a:lnTo>
                    <a:pt x="327" y="281"/>
                  </a:lnTo>
                  <a:lnTo>
                    <a:pt x="355" y="232"/>
                  </a:lnTo>
                  <a:close/>
                  <a:moveTo>
                    <a:pt x="197" y="104"/>
                  </a:moveTo>
                  <a:lnTo>
                    <a:pt x="199" y="106"/>
                  </a:lnTo>
                  <a:cubicBezTo>
                    <a:pt x="137" y="196"/>
                    <a:pt x="133" y="313"/>
                    <a:pt x="188" y="407"/>
                  </a:cubicBezTo>
                  <a:lnTo>
                    <a:pt x="186" y="407"/>
                  </a:lnTo>
                  <a:cubicBezTo>
                    <a:pt x="131" y="313"/>
                    <a:pt x="135" y="198"/>
                    <a:pt x="195" y="108"/>
                  </a:cubicBezTo>
                  <a:cubicBezTo>
                    <a:pt x="195" y="106"/>
                    <a:pt x="195" y="104"/>
                    <a:pt x="197" y="104"/>
                  </a:cubicBezTo>
                  <a:close/>
                  <a:moveTo>
                    <a:pt x="128" y="0"/>
                  </a:moveTo>
                  <a:cubicBezTo>
                    <a:pt x="114" y="0"/>
                    <a:pt x="103" y="3"/>
                    <a:pt x="94" y="8"/>
                  </a:cubicBezTo>
                  <a:cubicBezTo>
                    <a:pt x="5" y="59"/>
                    <a:pt x="1" y="277"/>
                    <a:pt x="50" y="379"/>
                  </a:cubicBezTo>
                  <a:cubicBezTo>
                    <a:pt x="73" y="428"/>
                    <a:pt x="94" y="479"/>
                    <a:pt x="112" y="531"/>
                  </a:cubicBezTo>
                  <a:cubicBezTo>
                    <a:pt x="122" y="565"/>
                    <a:pt x="131" y="599"/>
                    <a:pt x="135" y="633"/>
                  </a:cubicBezTo>
                  <a:cubicBezTo>
                    <a:pt x="152" y="719"/>
                    <a:pt x="171" y="748"/>
                    <a:pt x="235" y="791"/>
                  </a:cubicBezTo>
                  <a:lnTo>
                    <a:pt x="242" y="795"/>
                  </a:lnTo>
                  <a:cubicBezTo>
                    <a:pt x="260" y="805"/>
                    <a:pt x="280" y="810"/>
                    <a:pt x="300" y="810"/>
                  </a:cubicBezTo>
                  <a:cubicBezTo>
                    <a:pt x="311" y="810"/>
                    <a:pt x="321" y="809"/>
                    <a:pt x="331" y="806"/>
                  </a:cubicBezTo>
                  <a:cubicBezTo>
                    <a:pt x="378" y="789"/>
                    <a:pt x="417" y="753"/>
                    <a:pt x="436" y="708"/>
                  </a:cubicBezTo>
                  <a:cubicBezTo>
                    <a:pt x="464" y="652"/>
                    <a:pt x="453" y="586"/>
                    <a:pt x="408" y="544"/>
                  </a:cubicBezTo>
                  <a:lnTo>
                    <a:pt x="406" y="541"/>
                  </a:lnTo>
                  <a:lnTo>
                    <a:pt x="404" y="541"/>
                  </a:lnTo>
                  <a:cubicBezTo>
                    <a:pt x="389" y="544"/>
                    <a:pt x="376" y="546"/>
                    <a:pt x="365" y="550"/>
                  </a:cubicBezTo>
                  <a:lnTo>
                    <a:pt x="359" y="554"/>
                  </a:lnTo>
                  <a:lnTo>
                    <a:pt x="378" y="608"/>
                  </a:lnTo>
                  <a:cubicBezTo>
                    <a:pt x="387" y="667"/>
                    <a:pt x="376" y="706"/>
                    <a:pt x="348" y="719"/>
                  </a:cubicBezTo>
                  <a:cubicBezTo>
                    <a:pt x="342" y="720"/>
                    <a:pt x="335" y="721"/>
                    <a:pt x="327" y="721"/>
                  </a:cubicBezTo>
                  <a:cubicBezTo>
                    <a:pt x="319" y="721"/>
                    <a:pt x="310" y="720"/>
                    <a:pt x="301" y="716"/>
                  </a:cubicBezTo>
                  <a:cubicBezTo>
                    <a:pt x="299" y="714"/>
                    <a:pt x="297" y="714"/>
                    <a:pt x="297" y="712"/>
                  </a:cubicBezTo>
                  <a:cubicBezTo>
                    <a:pt x="278" y="674"/>
                    <a:pt x="276" y="631"/>
                    <a:pt x="293" y="590"/>
                  </a:cubicBezTo>
                  <a:cubicBezTo>
                    <a:pt x="306" y="561"/>
                    <a:pt x="340" y="522"/>
                    <a:pt x="423" y="518"/>
                  </a:cubicBezTo>
                  <a:lnTo>
                    <a:pt x="436" y="518"/>
                  </a:lnTo>
                  <a:cubicBezTo>
                    <a:pt x="504" y="511"/>
                    <a:pt x="568" y="484"/>
                    <a:pt x="622" y="441"/>
                  </a:cubicBezTo>
                  <a:cubicBezTo>
                    <a:pt x="681" y="396"/>
                    <a:pt x="686" y="311"/>
                    <a:pt x="632" y="262"/>
                  </a:cubicBezTo>
                  <a:cubicBezTo>
                    <a:pt x="604" y="236"/>
                    <a:pt x="575" y="213"/>
                    <a:pt x="545" y="191"/>
                  </a:cubicBezTo>
                  <a:cubicBezTo>
                    <a:pt x="502" y="161"/>
                    <a:pt x="457" y="132"/>
                    <a:pt x="410" y="106"/>
                  </a:cubicBezTo>
                  <a:cubicBezTo>
                    <a:pt x="372" y="85"/>
                    <a:pt x="329" y="63"/>
                    <a:pt x="287" y="44"/>
                  </a:cubicBezTo>
                  <a:cubicBezTo>
                    <a:pt x="265" y="36"/>
                    <a:pt x="246" y="27"/>
                    <a:pt x="225" y="21"/>
                  </a:cubicBezTo>
                  <a:cubicBezTo>
                    <a:pt x="187" y="8"/>
                    <a:pt x="154" y="0"/>
                    <a:pt x="12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40"/>
            <p:cNvSpPr/>
            <p:nvPr/>
          </p:nvSpPr>
          <p:spPr>
            <a:xfrm>
              <a:off x="5493301" y="1931020"/>
              <a:ext cx="124191" cy="143879"/>
            </a:xfrm>
            <a:custGeom>
              <a:avLst/>
              <a:gdLst/>
              <a:ahLst/>
              <a:cxnLst/>
              <a:rect l="l" t="t" r="r" b="b"/>
              <a:pathLst>
                <a:path w="738" h="855" extrusionOk="0">
                  <a:moveTo>
                    <a:pt x="364" y="590"/>
                  </a:moveTo>
                  <a:lnTo>
                    <a:pt x="381" y="637"/>
                  </a:lnTo>
                  <a:cubicBezTo>
                    <a:pt x="387" y="680"/>
                    <a:pt x="383" y="710"/>
                    <a:pt x="368" y="718"/>
                  </a:cubicBezTo>
                  <a:cubicBezTo>
                    <a:pt x="363" y="721"/>
                    <a:pt x="357" y="722"/>
                    <a:pt x="352" y="722"/>
                  </a:cubicBezTo>
                  <a:cubicBezTo>
                    <a:pt x="348" y="722"/>
                    <a:pt x="344" y="721"/>
                    <a:pt x="340" y="720"/>
                  </a:cubicBezTo>
                  <a:cubicBezTo>
                    <a:pt x="327" y="688"/>
                    <a:pt x="327" y="652"/>
                    <a:pt x="340" y="620"/>
                  </a:cubicBezTo>
                  <a:cubicBezTo>
                    <a:pt x="347" y="609"/>
                    <a:pt x="353" y="599"/>
                    <a:pt x="364" y="590"/>
                  </a:cubicBezTo>
                  <a:close/>
                  <a:moveTo>
                    <a:pt x="150" y="27"/>
                  </a:moveTo>
                  <a:cubicBezTo>
                    <a:pt x="253" y="27"/>
                    <a:pt x="511" y="155"/>
                    <a:pt x="654" y="287"/>
                  </a:cubicBezTo>
                  <a:cubicBezTo>
                    <a:pt x="705" y="334"/>
                    <a:pt x="703" y="419"/>
                    <a:pt x="645" y="462"/>
                  </a:cubicBezTo>
                  <a:cubicBezTo>
                    <a:pt x="588" y="507"/>
                    <a:pt x="520" y="535"/>
                    <a:pt x="447" y="539"/>
                  </a:cubicBezTo>
                  <a:cubicBezTo>
                    <a:pt x="364" y="543"/>
                    <a:pt x="327" y="582"/>
                    <a:pt x="315" y="614"/>
                  </a:cubicBezTo>
                  <a:cubicBezTo>
                    <a:pt x="298" y="654"/>
                    <a:pt x="300" y="699"/>
                    <a:pt x="319" y="737"/>
                  </a:cubicBezTo>
                  <a:cubicBezTo>
                    <a:pt x="328" y="745"/>
                    <a:pt x="339" y="749"/>
                    <a:pt x="351" y="749"/>
                  </a:cubicBezTo>
                  <a:cubicBezTo>
                    <a:pt x="359" y="749"/>
                    <a:pt x="367" y="747"/>
                    <a:pt x="374" y="744"/>
                  </a:cubicBezTo>
                  <a:cubicBezTo>
                    <a:pt x="394" y="735"/>
                    <a:pt x="417" y="710"/>
                    <a:pt x="406" y="631"/>
                  </a:cubicBezTo>
                  <a:lnTo>
                    <a:pt x="387" y="577"/>
                  </a:lnTo>
                  <a:cubicBezTo>
                    <a:pt x="402" y="571"/>
                    <a:pt x="415" y="569"/>
                    <a:pt x="430" y="567"/>
                  </a:cubicBezTo>
                  <a:cubicBezTo>
                    <a:pt x="475" y="607"/>
                    <a:pt x="485" y="673"/>
                    <a:pt x="458" y="727"/>
                  </a:cubicBezTo>
                  <a:cubicBezTo>
                    <a:pt x="441" y="772"/>
                    <a:pt x="402" y="808"/>
                    <a:pt x="357" y="825"/>
                  </a:cubicBezTo>
                  <a:cubicBezTo>
                    <a:pt x="347" y="828"/>
                    <a:pt x="336" y="829"/>
                    <a:pt x="325" y="829"/>
                  </a:cubicBezTo>
                  <a:cubicBezTo>
                    <a:pt x="303" y="829"/>
                    <a:pt x="280" y="823"/>
                    <a:pt x="261" y="810"/>
                  </a:cubicBezTo>
                  <a:cubicBezTo>
                    <a:pt x="199" y="767"/>
                    <a:pt x="180" y="742"/>
                    <a:pt x="165" y="654"/>
                  </a:cubicBezTo>
                  <a:cubicBezTo>
                    <a:pt x="148" y="567"/>
                    <a:pt x="142" y="537"/>
                    <a:pt x="78" y="398"/>
                  </a:cubicBezTo>
                  <a:cubicBezTo>
                    <a:pt x="31" y="296"/>
                    <a:pt x="31" y="84"/>
                    <a:pt x="120" y="33"/>
                  </a:cubicBezTo>
                  <a:cubicBezTo>
                    <a:pt x="129" y="29"/>
                    <a:pt x="140" y="27"/>
                    <a:pt x="150" y="27"/>
                  </a:cubicBezTo>
                  <a:close/>
                  <a:moveTo>
                    <a:pt x="150" y="0"/>
                  </a:moveTo>
                  <a:cubicBezTo>
                    <a:pt x="133" y="0"/>
                    <a:pt x="118" y="3"/>
                    <a:pt x="108" y="10"/>
                  </a:cubicBezTo>
                  <a:cubicBezTo>
                    <a:pt x="5" y="67"/>
                    <a:pt x="1" y="296"/>
                    <a:pt x="54" y="409"/>
                  </a:cubicBezTo>
                  <a:cubicBezTo>
                    <a:pt x="116" y="545"/>
                    <a:pt x="123" y="573"/>
                    <a:pt x="138" y="658"/>
                  </a:cubicBezTo>
                  <a:cubicBezTo>
                    <a:pt x="155" y="750"/>
                    <a:pt x="178" y="786"/>
                    <a:pt x="246" y="831"/>
                  </a:cubicBezTo>
                  <a:cubicBezTo>
                    <a:pt x="270" y="846"/>
                    <a:pt x="298" y="855"/>
                    <a:pt x="325" y="855"/>
                  </a:cubicBezTo>
                  <a:cubicBezTo>
                    <a:pt x="338" y="855"/>
                    <a:pt x="351" y="853"/>
                    <a:pt x="364" y="850"/>
                  </a:cubicBezTo>
                  <a:cubicBezTo>
                    <a:pt x="417" y="831"/>
                    <a:pt x="460" y="791"/>
                    <a:pt x="481" y="737"/>
                  </a:cubicBezTo>
                  <a:cubicBezTo>
                    <a:pt x="511" y="682"/>
                    <a:pt x="502" y="614"/>
                    <a:pt x="462" y="565"/>
                  </a:cubicBezTo>
                  <a:cubicBezTo>
                    <a:pt x="534" y="556"/>
                    <a:pt x="603" y="528"/>
                    <a:pt x="660" y="481"/>
                  </a:cubicBezTo>
                  <a:cubicBezTo>
                    <a:pt x="731" y="430"/>
                    <a:pt x="737" y="325"/>
                    <a:pt x="671" y="266"/>
                  </a:cubicBezTo>
                  <a:cubicBezTo>
                    <a:pt x="528" y="137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40"/>
            <p:cNvSpPr/>
            <p:nvPr/>
          </p:nvSpPr>
          <p:spPr>
            <a:xfrm>
              <a:off x="5518543" y="1951214"/>
              <a:ext cx="13967" cy="53008"/>
            </a:xfrm>
            <a:custGeom>
              <a:avLst/>
              <a:gdLst/>
              <a:ahLst/>
              <a:cxnLst/>
              <a:rect l="l" t="t" r="r" b="b"/>
              <a:pathLst>
                <a:path w="83" h="315" extrusionOk="0">
                  <a:moveTo>
                    <a:pt x="73" y="0"/>
                  </a:moveTo>
                  <a:cubicBezTo>
                    <a:pt x="72" y="0"/>
                    <a:pt x="70" y="1"/>
                    <a:pt x="69" y="3"/>
                  </a:cubicBezTo>
                  <a:cubicBezTo>
                    <a:pt x="5" y="94"/>
                    <a:pt x="0" y="214"/>
                    <a:pt x="58" y="310"/>
                  </a:cubicBezTo>
                  <a:cubicBezTo>
                    <a:pt x="58" y="312"/>
                    <a:pt x="60" y="314"/>
                    <a:pt x="62" y="314"/>
                  </a:cubicBezTo>
                  <a:cubicBezTo>
                    <a:pt x="64" y="314"/>
                    <a:pt x="66" y="312"/>
                    <a:pt x="66" y="312"/>
                  </a:cubicBezTo>
                  <a:cubicBezTo>
                    <a:pt x="71" y="310"/>
                    <a:pt x="71" y="306"/>
                    <a:pt x="69" y="304"/>
                  </a:cubicBezTo>
                  <a:cubicBezTo>
                    <a:pt x="15" y="212"/>
                    <a:pt x="20" y="97"/>
                    <a:pt x="79" y="9"/>
                  </a:cubicBezTo>
                  <a:cubicBezTo>
                    <a:pt x="82" y="5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40"/>
            <p:cNvSpPr/>
            <p:nvPr/>
          </p:nvSpPr>
          <p:spPr>
            <a:xfrm>
              <a:off x="5538904" y="1963330"/>
              <a:ext cx="4039" cy="14640"/>
            </a:xfrm>
            <a:custGeom>
              <a:avLst/>
              <a:gdLst/>
              <a:ahLst/>
              <a:cxnLst/>
              <a:rect l="l" t="t" r="r" b="b"/>
              <a:pathLst>
                <a:path w="24" h="87" extrusionOk="0">
                  <a:moveTo>
                    <a:pt x="15" y="1"/>
                  </a:moveTo>
                  <a:cubicBezTo>
                    <a:pt x="13" y="1"/>
                    <a:pt x="10" y="2"/>
                    <a:pt x="9" y="5"/>
                  </a:cubicBezTo>
                  <a:cubicBezTo>
                    <a:pt x="1" y="31"/>
                    <a:pt x="1" y="57"/>
                    <a:pt x="9" y="82"/>
                  </a:cubicBezTo>
                  <a:cubicBezTo>
                    <a:pt x="9" y="84"/>
                    <a:pt x="12" y="87"/>
                    <a:pt x="16" y="87"/>
                  </a:cubicBezTo>
                  <a:lnTo>
                    <a:pt x="18" y="87"/>
                  </a:lnTo>
                  <a:cubicBezTo>
                    <a:pt x="20" y="84"/>
                    <a:pt x="22" y="82"/>
                    <a:pt x="22" y="78"/>
                  </a:cubicBezTo>
                  <a:cubicBezTo>
                    <a:pt x="14" y="57"/>
                    <a:pt x="14" y="33"/>
                    <a:pt x="22" y="10"/>
                  </a:cubicBezTo>
                  <a:cubicBezTo>
                    <a:pt x="24" y="4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40"/>
            <p:cNvSpPr/>
            <p:nvPr/>
          </p:nvSpPr>
          <p:spPr>
            <a:xfrm>
              <a:off x="5551189" y="1972585"/>
              <a:ext cx="7741" cy="10770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38" y="1"/>
                  </a:moveTo>
                  <a:cubicBezTo>
                    <a:pt x="36" y="1"/>
                    <a:pt x="34" y="2"/>
                    <a:pt x="33" y="4"/>
                  </a:cubicBezTo>
                  <a:lnTo>
                    <a:pt x="3" y="55"/>
                  </a:lnTo>
                  <a:cubicBezTo>
                    <a:pt x="1" y="59"/>
                    <a:pt x="5" y="64"/>
                    <a:pt x="9" y="64"/>
                  </a:cubicBezTo>
                  <a:cubicBezTo>
                    <a:pt x="11" y="64"/>
                    <a:pt x="13" y="64"/>
                    <a:pt x="15" y="61"/>
                  </a:cubicBezTo>
                  <a:lnTo>
                    <a:pt x="43" y="10"/>
                  </a:lnTo>
                  <a:cubicBezTo>
                    <a:pt x="45" y="8"/>
                    <a:pt x="43" y="4"/>
                    <a:pt x="41" y="2"/>
                  </a:cubicBezTo>
                  <a:cubicBezTo>
                    <a:pt x="40" y="1"/>
                    <a:pt x="39" y="1"/>
                    <a:pt x="38" y="1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40"/>
            <p:cNvSpPr/>
            <p:nvPr/>
          </p:nvSpPr>
          <p:spPr>
            <a:xfrm>
              <a:off x="5223383" y="1569224"/>
              <a:ext cx="116113" cy="141019"/>
            </a:xfrm>
            <a:custGeom>
              <a:avLst/>
              <a:gdLst/>
              <a:ahLst/>
              <a:cxnLst/>
              <a:rect l="l" t="t" r="r" b="b"/>
              <a:pathLst>
                <a:path w="690" h="838" extrusionOk="0">
                  <a:moveTo>
                    <a:pt x="384" y="250"/>
                  </a:moveTo>
                  <a:lnTo>
                    <a:pt x="373" y="290"/>
                  </a:lnTo>
                  <a:lnTo>
                    <a:pt x="369" y="296"/>
                  </a:lnTo>
                  <a:lnTo>
                    <a:pt x="371" y="290"/>
                  </a:lnTo>
                  <a:lnTo>
                    <a:pt x="371" y="288"/>
                  </a:lnTo>
                  <a:lnTo>
                    <a:pt x="384" y="250"/>
                  </a:lnTo>
                  <a:close/>
                  <a:moveTo>
                    <a:pt x="307" y="232"/>
                  </a:moveTo>
                  <a:cubicBezTo>
                    <a:pt x="282" y="260"/>
                    <a:pt x="267" y="296"/>
                    <a:pt x="267" y="335"/>
                  </a:cubicBezTo>
                  <a:lnTo>
                    <a:pt x="267" y="333"/>
                  </a:lnTo>
                  <a:cubicBezTo>
                    <a:pt x="265" y="294"/>
                    <a:pt x="280" y="258"/>
                    <a:pt x="307" y="232"/>
                  </a:cubicBezTo>
                  <a:close/>
                  <a:moveTo>
                    <a:pt x="470" y="307"/>
                  </a:moveTo>
                  <a:lnTo>
                    <a:pt x="446" y="339"/>
                  </a:lnTo>
                  <a:lnTo>
                    <a:pt x="444" y="339"/>
                  </a:lnTo>
                  <a:lnTo>
                    <a:pt x="444" y="337"/>
                  </a:lnTo>
                  <a:lnTo>
                    <a:pt x="470" y="307"/>
                  </a:lnTo>
                  <a:close/>
                  <a:moveTo>
                    <a:pt x="186" y="160"/>
                  </a:moveTo>
                  <a:lnTo>
                    <a:pt x="188" y="162"/>
                  </a:lnTo>
                  <a:cubicBezTo>
                    <a:pt x="166" y="205"/>
                    <a:pt x="154" y="250"/>
                    <a:pt x="149" y="299"/>
                  </a:cubicBezTo>
                  <a:cubicBezTo>
                    <a:pt x="145" y="358"/>
                    <a:pt x="154" y="420"/>
                    <a:pt x="177" y="476"/>
                  </a:cubicBezTo>
                  <a:cubicBezTo>
                    <a:pt x="154" y="422"/>
                    <a:pt x="143" y="365"/>
                    <a:pt x="147" y="307"/>
                  </a:cubicBezTo>
                  <a:cubicBezTo>
                    <a:pt x="149" y="256"/>
                    <a:pt x="162" y="205"/>
                    <a:pt x="186" y="160"/>
                  </a:cubicBezTo>
                  <a:close/>
                  <a:moveTo>
                    <a:pt x="151" y="0"/>
                  </a:moveTo>
                  <a:cubicBezTo>
                    <a:pt x="122" y="0"/>
                    <a:pt x="95" y="16"/>
                    <a:pt x="81" y="43"/>
                  </a:cubicBezTo>
                  <a:cubicBezTo>
                    <a:pt x="68" y="64"/>
                    <a:pt x="58" y="87"/>
                    <a:pt x="47" y="111"/>
                  </a:cubicBezTo>
                  <a:cubicBezTo>
                    <a:pt x="0" y="222"/>
                    <a:pt x="15" y="290"/>
                    <a:pt x="34" y="371"/>
                  </a:cubicBezTo>
                  <a:cubicBezTo>
                    <a:pt x="47" y="422"/>
                    <a:pt x="53" y="476"/>
                    <a:pt x="53" y="529"/>
                  </a:cubicBezTo>
                  <a:cubicBezTo>
                    <a:pt x="53" y="568"/>
                    <a:pt x="51" y="604"/>
                    <a:pt x="53" y="636"/>
                  </a:cubicBezTo>
                  <a:cubicBezTo>
                    <a:pt x="55" y="725"/>
                    <a:pt x="70" y="787"/>
                    <a:pt x="126" y="817"/>
                  </a:cubicBezTo>
                  <a:cubicBezTo>
                    <a:pt x="137" y="824"/>
                    <a:pt x="147" y="828"/>
                    <a:pt x="160" y="832"/>
                  </a:cubicBezTo>
                  <a:cubicBezTo>
                    <a:pt x="171" y="836"/>
                    <a:pt x="182" y="837"/>
                    <a:pt x="194" y="837"/>
                  </a:cubicBezTo>
                  <a:cubicBezTo>
                    <a:pt x="234" y="837"/>
                    <a:pt x="279" y="818"/>
                    <a:pt x="320" y="783"/>
                  </a:cubicBezTo>
                  <a:cubicBezTo>
                    <a:pt x="373" y="743"/>
                    <a:pt x="406" y="681"/>
                    <a:pt x="412" y="614"/>
                  </a:cubicBezTo>
                  <a:lnTo>
                    <a:pt x="412" y="606"/>
                  </a:lnTo>
                  <a:lnTo>
                    <a:pt x="369" y="617"/>
                  </a:lnTo>
                  <a:lnTo>
                    <a:pt x="369" y="621"/>
                  </a:lnTo>
                  <a:cubicBezTo>
                    <a:pt x="363" y="655"/>
                    <a:pt x="346" y="687"/>
                    <a:pt x="320" y="713"/>
                  </a:cubicBezTo>
                  <a:cubicBezTo>
                    <a:pt x="297" y="738"/>
                    <a:pt x="279" y="748"/>
                    <a:pt x="261" y="748"/>
                  </a:cubicBezTo>
                  <a:cubicBezTo>
                    <a:pt x="257" y="748"/>
                    <a:pt x="253" y="747"/>
                    <a:pt x="250" y="747"/>
                  </a:cubicBezTo>
                  <a:cubicBezTo>
                    <a:pt x="245" y="747"/>
                    <a:pt x="239" y="745"/>
                    <a:pt x="237" y="743"/>
                  </a:cubicBezTo>
                  <a:cubicBezTo>
                    <a:pt x="220" y="732"/>
                    <a:pt x="211" y="713"/>
                    <a:pt x="216" y="693"/>
                  </a:cubicBezTo>
                  <a:cubicBezTo>
                    <a:pt x="222" y="659"/>
                    <a:pt x="231" y="636"/>
                    <a:pt x="307" y="612"/>
                  </a:cubicBezTo>
                  <a:cubicBezTo>
                    <a:pt x="322" y="606"/>
                    <a:pt x="339" y="602"/>
                    <a:pt x="359" y="597"/>
                  </a:cubicBezTo>
                  <a:lnTo>
                    <a:pt x="369" y="595"/>
                  </a:lnTo>
                  <a:cubicBezTo>
                    <a:pt x="380" y="593"/>
                    <a:pt x="391" y="591"/>
                    <a:pt x="403" y="587"/>
                  </a:cubicBezTo>
                  <a:lnTo>
                    <a:pt x="418" y="585"/>
                  </a:lnTo>
                  <a:cubicBezTo>
                    <a:pt x="495" y="561"/>
                    <a:pt x="587" y="521"/>
                    <a:pt x="672" y="384"/>
                  </a:cubicBezTo>
                  <a:cubicBezTo>
                    <a:pt x="689" y="356"/>
                    <a:pt x="685" y="322"/>
                    <a:pt x="664" y="299"/>
                  </a:cubicBezTo>
                  <a:cubicBezTo>
                    <a:pt x="617" y="254"/>
                    <a:pt x="568" y="215"/>
                    <a:pt x="514" y="181"/>
                  </a:cubicBezTo>
                  <a:lnTo>
                    <a:pt x="487" y="162"/>
                  </a:lnTo>
                  <a:cubicBezTo>
                    <a:pt x="463" y="147"/>
                    <a:pt x="438" y="132"/>
                    <a:pt x="416" y="119"/>
                  </a:cubicBezTo>
                  <a:cubicBezTo>
                    <a:pt x="391" y="104"/>
                    <a:pt x="367" y="92"/>
                    <a:pt x="344" y="79"/>
                  </a:cubicBezTo>
                  <a:cubicBezTo>
                    <a:pt x="292" y="51"/>
                    <a:pt x="237" y="28"/>
                    <a:pt x="181" y="6"/>
                  </a:cubicBezTo>
                  <a:cubicBezTo>
                    <a:pt x="171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40"/>
            <p:cNvSpPr/>
            <p:nvPr/>
          </p:nvSpPr>
          <p:spPr>
            <a:xfrm>
              <a:off x="5219008" y="1565353"/>
              <a:ext cx="124695" cy="149096"/>
            </a:xfrm>
            <a:custGeom>
              <a:avLst/>
              <a:gdLst/>
              <a:ahLst/>
              <a:cxnLst/>
              <a:rect l="l" t="t" r="r" b="b"/>
              <a:pathLst>
                <a:path w="741" h="886" extrusionOk="0">
                  <a:moveTo>
                    <a:pt x="372" y="648"/>
                  </a:moveTo>
                  <a:lnTo>
                    <a:pt x="372" y="648"/>
                  </a:lnTo>
                  <a:cubicBezTo>
                    <a:pt x="363" y="676"/>
                    <a:pt x="348" y="701"/>
                    <a:pt x="329" y="723"/>
                  </a:cubicBezTo>
                  <a:cubicBezTo>
                    <a:pt x="309" y="745"/>
                    <a:pt x="297" y="749"/>
                    <a:pt x="287" y="749"/>
                  </a:cubicBezTo>
                  <a:cubicBezTo>
                    <a:pt x="285" y="749"/>
                    <a:pt x="282" y="749"/>
                    <a:pt x="280" y="748"/>
                  </a:cubicBezTo>
                  <a:cubicBezTo>
                    <a:pt x="267" y="746"/>
                    <a:pt x="261" y="734"/>
                    <a:pt x="265" y="723"/>
                  </a:cubicBezTo>
                  <a:cubicBezTo>
                    <a:pt x="269" y="693"/>
                    <a:pt x="274" y="678"/>
                    <a:pt x="340" y="657"/>
                  </a:cubicBezTo>
                  <a:lnTo>
                    <a:pt x="372" y="648"/>
                  </a:lnTo>
                  <a:close/>
                  <a:moveTo>
                    <a:pt x="178" y="27"/>
                  </a:moveTo>
                  <a:cubicBezTo>
                    <a:pt x="186" y="27"/>
                    <a:pt x="197" y="29"/>
                    <a:pt x="205" y="33"/>
                  </a:cubicBezTo>
                  <a:cubicBezTo>
                    <a:pt x="312" y="74"/>
                    <a:pt x="414" y="127"/>
                    <a:pt x="508" y="189"/>
                  </a:cubicBezTo>
                  <a:cubicBezTo>
                    <a:pt x="572" y="228"/>
                    <a:pt x="632" y="275"/>
                    <a:pt x="685" y="326"/>
                  </a:cubicBezTo>
                  <a:cubicBezTo>
                    <a:pt x="707" y="347"/>
                    <a:pt x="709" y="381"/>
                    <a:pt x="694" y="405"/>
                  </a:cubicBezTo>
                  <a:cubicBezTo>
                    <a:pt x="609" y="541"/>
                    <a:pt x="521" y="582"/>
                    <a:pt x="442" y="603"/>
                  </a:cubicBezTo>
                  <a:cubicBezTo>
                    <a:pt x="425" y="608"/>
                    <a:pt x="408" y="612"/>
                    <a:pt x="393" y="616"/>
                  </a:cubicBezTo>
                  <a:cubicBezTo>
                    <a:pt x="372" y="620"/>
                    <a:pt x="350" y="627"/>
                    <a:pt x="331" y="633"/>
                  </a:cubicBezTo>
                  <a:cubicBezTo>
                    <a:pt x="254" y="657"/>
                    <a:pt x="246" y="680"/>
                    <a:pt x="237" y="719"/>
                  </a:cubicBezTo>
                  <a:cubicBezTo>
                    <a:pt x="233" y="744"/>
                    <a:pt x="250" y="768"/>
                    <a:pt x="276" y="774"/>
                  </a:cubicBezTo>
                  <a:cubicBezTo>
                    <a:pt x="279" y="775"/>
                    <a:pt x="283" y="775"/>
                    <a:pt x="287" y="775"/>
                  </a:cubicBezTo>
                  <a:cubicBezTo>
                    <a:pt x="306" y="775"/>
                    <a:pt x="325" y="765"/>
                    <a:pt x="348" y="738"/>
                  </a:cubicBezTo>
                  <a:cubicBezTo>
                    <a:pt x="376" y="712"/>
                    <a:pt x="393" y="678"/>
                    <a:pt x="399" y="642"/>
                  </a:cubicBezTo>
                  <a:lnTo>
                    <a:pt x="434" y="633"/>
                  </a:lnTo>
                  <a:lnTo>
                    <a:pt x="434" y="633"/>
                  </a:lnTo>
                  <a:cubicBezTo>
                    <a:pt x="429" y="701"/>
                    <a:pt x="397" y="763"/>
                    <a:pt x="344" y="806"/>
                  </a:cubicBezTo>
                  <a:cubicBezTo>
                    <a:pt x="304" y="839"/>
                    <a:pt x="259" y="857"/>
                    <a:pt x="218" y="857"/>
                  </a:cubicBezTo>
                  <a:cubicBezTo>
                    <a:pt x="207" y="857"/>
                    <a:pt x="196" y="856"/>
                    <a:pt x="186" y="853"/>
                  </a:cubicBezTo>
                  <a:cubicBezTo>
                    <a:pt x="84" y="823"/>
                    <a:pt x="79" y="723"/>
                    <a:pt x="84" y="552"/>
                  </a:cubicBezTo>
                  <a:cubicBezTo>
                    <a:pt x="84" y="499"/>
                    <a:pt x="75" y="445"/>
                    <a:pt x="62" y="394"/>
                  </a:cubicBezTo>
                  <a:cubicBezTo>
                    <a:pt x="45" y="313"/>
                    <a:pt x="30" y="245"/>
                    <a:pt x="75" y="136"/>
                  </a:cubicBezTo>
                  <a:cubicBezTo>
                    <a:pt x="86" y="110"/>
                    <a:pt x="96" y="89"/>
                    <a:pt x="109" y="66"/>
                  </a:cubicBezTo>
                  <a:cubicBezTo>
                    <a:pt x="122" y="42"/>
                    <a:pt x="150" y="27"/>
                    <a:pt x="178" y="27"/>
                  </a:cubicBezTo>
                  <a:close/>
                  <a:moveTo>
                    <a:pt x="177" y="0"/>
                  </a:moveTo>
                  <a:cubicBezTo>
                    <a:pt x="140" y="0"/>
                    <a:pt x="105" y="20"/>
                    <a:pt x="86" y="53"/>
                  </a:cubicBezTo>
                  <a:cubicBezTo>
                    <a:pt x="73" y="74"/>
                    <a:pt x="62" y="102"/>
                    <a:pt x="52" y="125"/>
                  </a:cubicBezTo>
                  <a:cubicBezTo>
                    <a:pt x="0" y="243"/>
                    <a:pt x="17" y="319"/>
                    <a:pt x="37" y="398"/>
                  </a:cubicBezTo>
                  <a:cubicBezTo>
                    <a:pt x="49" y="450"/>
                    <a:pt x="56" y="501"/>
                    <a:pt x="56" y="552"/>
                  </a:cubicBezTo>
                  <a:cubicBezTo>
                    <a:pt x="54" y="706"/>
                    <a:pt x="49" y="840"/>
                    <a:pt x="178" y="879"/>
                  </a:cubicBezTo>
                  <a:cubicBezTo>
                    <a:pt x="190" y="883"/>
                    <a:pt x="205" y="885"/>
                    <a:pt x="218" y="885"/>
                  </a:cubicBezTo>
                  <a:cubicBezTo>
                    <a:pt x="271" y="883"/>
                    <a:pt x="323" y="862"/>
                    <a:pt x="361" y="827"/>
                  </a:cubicBezTo>
                  <a:cubicBezTo>
                    <a:pt x="423" y="778"/>
                    <a:pt x="459" y="706"/>
                    <a:pt x="459" y="627"/>
                  </a:cubicBezTo>
                  <a:cubicBezTo>
                    <a:pt x="540" y="603"/>
                    <a:pt x="632" y="559"/>
                    <a:pt x="717" y="420"/>
                  </a:cubicBezTo>
                  <a:cubicBezTo>
                    <a:pt x="741" y="386"/>
                    <a:pt x="737" y="339"/>
                    <a:pt x="707" y="307"/>
                  </a:cubicBezTo>
                  <a:cubicBezTo>
                    <a:pt x="651" y="253"/>
                    <a:pt x="589" y="206"/>
                    <a:pt x="525" y="168"/>
                  </a:cubicBezTo>
                  <a:cubicBezTo>
                    <a:pt x="427" y="102"/>
                    <a:pt x="325" y="48"/>
                    <a:pt x="216" y="8"/>
                  </a:cubicBezTo>
                  <a:cubicBezTo>
                    <a:pt x="203" y="3"/>
                    <a:pt x="190" y="0"/>
                    <a:pt x="177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40"/>
            <p:cNvSpPr/>
            <p:nvPr/>
          </p:nvSpPr>
          <p:spPr>
            <a:xfrm>
              <a:off x="5244418" y="1594970"/>
              <a:ext cx="11780" cy="55532"/>
            </a:xfrm>
            <a:custGeom>
              <a:avLst/>
              <a:gdLst/>
              <a:ahLst/>
              <a:cxnLst/>
              <a:rect l="l" t="t" r="r" b="b"/>
              <a:pathLst>
                <a:path w="70" h="330" extrusionOk="0">
                  <a:moveTo>
                    <a:pt x="63" y="0"/>
                  </a:moveTo>
                  <a:cubicBezTo>
                    <a:pt x="61" y="0"/>
                    <a:pt x="56" y="0"/>
                    <a:pt x="54" y="5"/>
                  </a:cubicBezTo>
                  <a:cubicBezTo>
                    <a:pt x="5" y="105"/>
                    <a:pt x="1" y="222"/>
                    <a:pt x="46" y="325"/>
                  </a:cubicBezTo>
                  <a:cubicBezTo>
                    <a:pt x="48" y="327"/>
                    <a:pt x="50" y="329"/>
                    <a:pt x="52" y="329"/>
                  </a:cubicBezTo>
                  <a:cubicBezTo>
                    <a:pt x="52" y="329"/>
                    <a:pt x="54" y="327"/>
                    <a:pt x="54" y="327"/>
                  </a:cubicBezTo>
                  <a:cubicBezTo>
                    <a:pt x="59" y="325"/>
                    <a:pt x="59" y="323"/>
                    <a:pt x="59" y="318"/>
                  </a:cubicBezTo>
                  <a:cubicBezTo>
                    <a:pt x="14" y="220"/>
                    <a:pt x="18" y="107"/>
                    <a:pt x="67" y="11"/>
                  </a:cubicBezTo>
                  <a:cubicBezTo>
                    <a:pt x="69" y="7"/>
                    <a:pt x="67" y="3"/>
                    <a:pt x="63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40"/>
            <p:cNvSpPr/>
            <p:nvPr/>
          </p:nvSpPr>
          <p:spPr>
            <a:xfrm>
              <a:off x="5266799" y="1606918"/>
              <a:ext cx="9760" cy="19857"/>
            </a:xfrm>
            <a:custGeom>
              <a:avLst/>
              <a:gdLst/>
              <a:ahLst/>
              <a:cxnLst/>
              <a:rect l="l" t="t" r="r" b="b"/>
              <a:pathLst>
                <a:path w="58" h="118" extrusionOk="0">
                  <a:moveTo>
                    <a:pt x="49" y="1"/>
                  </a:moveTo>
                  <a:cubicBezTo>
                    <a:pt x="47" y="1"/>
                    <a:pt x="46" y="1"/>
                    <a:pt x="45" y="2"/>
                  </a:cubicBezTo>
                  <a:cubicBezTo>
                    <a:pt x="15" y="32"/>
                    <a:pt x="0" y="70"/>
                    <a:pt x="2" y="109"/>
                  </a:cubicBezTo>
                  <a:cubicBezTo>
                    <a:pt x="2" y="113"/>
                    <a:pt x="7" y="115"/>
                    <a:pt x="9" y="115"/>
                  </a:cubicBezTo>
                  <a:lnTo>
                    <a:pt x="9" y="117"/>
                  </a:lnTo>
                  <a:cubicBezTo>
                    <a:pt x="13" y="117"/>
                    <a:pt x="15" y="113"/>
                    <a:pt x="15" y="111"/>
                  </a:cubicBezTo>
                  <a:cubicBezTo>
                    <a:pt x="15" y="75"/>
                    <a:pt x="28" y="38"/>
                    <a:pt x="54" y="13"/>
                  </a:cubicBezTo>
                  <a:cubicBezTo>
                    <a:pt x="57" y="8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40"/>
            <p:cNvSpPr/>
            <p:nvPr/>
          </p:nvSpPr>
          <p:spPr>
            <a:xfrm>
              <a:off x="5284637" y="1609947"/>
              <a:ext cx="4712" cy="925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8" y="1"/>
                  </a:moveTo>
                  <a:cubicBezTo>
                    <a:pt x="15" y="1"/>
                    <a:pt x="12" y="2"/>
                    <a:pt x="12" y="5"/>
                  </a:cubicBezTo>
                  <a:lnTo>
                    <a:pt x="3" y="46"/>
                  </a:lnTo>
                  <a:cubicBezTo>
                    <a:pt x="1" y="50"/>
                    <a:pt x="3" y="52"/>
                    <a:pt x="7" y="54"/>
                  </a:cubicBezTo>
                  <a:lnTo>
                    <a:pt x="9" y="54"/>
                  </a:lnTo>
                  <a:cubicBezTo>
                    <a:pt x="12" y="54"/>
                    <a:pt x="14" y="52"/>
                    <a:pt x="16" y="50"/>
                  </a:cubicBezTo>
                  <a:lnTo>
                    <a:pt x="27" y="10"/>
                  </a:lnTo>
                  <a:cubicBezTo>
                    <a:pt x="28" y="4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40"/>
            <p:cNvSpPr/>
            <p:nvPr/>
          </p:nvSpPr>
          <p:spPr>
            <a:xfrm>
              <a:off x="5296921" y="1619539"/>
              <a:ext cx="7404" cy="7741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34" y="0"/>
                  </a:moveTo>
                  <a:cubicBezTo>
                    <a:pt x="32" y="0"/>
                    <a:pt x="30" y="1"/>
                    <a:pt x="28" y="4"/>
                  </a:cubicBezTo>
                  <a:lnTo>
                    <a:pt x="3" y="34"/>
                  </a:lnTo>
                  <a:cubicBezTo>
                    <a:pt x="1" y="38"/>
                    <a:pt x="1" y="42"/>
                    <a:pt x="3" y="44"/>
                  </a:cubicBezTo>
                  <a:lnTo>
                    <a:pt x="7" y="44"/>
                  </a:lnTo>
                  <a:cubicBezTo>
                    <a:pt x="8" y="45"/>
                    <a:pt x="8" y="45"/>
                    <a:pt x="9" y="45"/>
                  </a:cubicBezTo>
                  <a:cubicBezTo>
                    <a:pt x="10" y="45"/>
                    <a:pt x="12" y="44"/>
                    <a:pt x="13" y="42"/>
                  </a:cubicBezTo>
                  <a:lnTo>
                    <a:pt x="39" y="10"/>
                  </a:lnTo>
                  <a:cubicBezTo>
                    <a:pt x="43" y="6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40"/>
            <p:cNvSpPr/>
            <p:nvPr/>
          </p:nvSpPr>
          <p:spPr>
            <a:xfrm>
              <a:off x="5267136" y="1800101"/>
              <a:ext cx="124695" cy="104165"/>
            </a:xfrm>
            <a:custGeom>
              <a:avLst/>
              <a:gdLst/>
              <a:ahLst/>
              <a:cxnLst/>
              <a:rect l="l" t="t" r="r" b="b"/>
              <a:pathLst>
                <a:path w="741" h="619" extrusionOk="0">
                  <a:moveTo>
                    <a:pt x="436" y="182"/>
                  </a:moveTo>
                  <a:lnTo>
                    <a:pt x="410" y="258"/>
                  </a:lnTo>
                  <a:lnTo>
                    <a:pt x="410" y="256"/>
                  </a:lnTo>
                  <a:lnTo>
                    <a:pt x="434" y="182"/>
                  </a:lnTo>
                  <a:close/>
                  <a:moveTo>
                    <a:pt x="485" y="265"/>
                  </a:moveTo>
                  <a:lnTo>
                    <a:pt x="487" y="267"/>
                  </a:lnTo>
                  <a:lnTo>
                    <a:pt x="470" y="288"/>
                  </a:lnTo>
                  <a:cubicBezTo>
                    <a:pt x="469" y="289"/>
                    <a:pt x="468" y="290"/>
                    <a:pt x="468" y="290"/>
                  </a:cubicBezTo>
                  <a:cubicBezTo>
                    <a:pt x="468" y="290"/>
                    <a:pt x="468" y="289"/>
                    <a:pt x="468" y="288"/>
                  </a:cubicBezTo>
                  <a:lnTo>
                    <a:pt x="468" y="286"/>
                  </a:lnTo>
                  <a:lnTo>
                    <a:pt x="485" y="265"/>
                  </a:lnTo>
                  <a:close/>
                  <a:moveTo>
                    <a:pt x="361" y="96"/>
                  </a:moveTo>
                  <a:cubicBezTo>
                    <a:pt x="323" y="128"/>
                    <a:pt x="306" y="177"/>
                    <a:pt x="310" y="224"/>
                  </a:cubicBezTo>
                  <a:cubicBezTo>
                    <a:pt x="312" y="231"/>
                    <a:pt x="312" y="237"/>
                    <a:pt x="312" y="243"/>
                  </a:cubicBezTo>
                  <a:cubicBezTo>
                    <a:pt x="321" y="284"/>
                    <a:pt x="333" y="327"/>
                    <a:pt x="350" y="365"/>
                  </a:cubicBezTo>
                  <a:lnTo>
                    <a:pt x="348" y="365"/>
                  </a:lnTo>
                  <a:cubicBezTo>
                    <a:pt x="331" y="329"/>
                    <a:pt x="318" y="288"/>
                    <a:pt x="310" y="248"/>
                  </a:cubicBezTo>
                  <a:cubicBezTo>
                    <a:pt x="310" y="241"/>
                    <a:pt x="308" y="233"/>
                    <a:pt x="308" y="226"/>
                  </a:cubicBezTo>
                  <a:cubicBezTo>
                    <a:pt x="301" y="177"/>
                    <a:pt x="321" y="126"/>
                    <a:pt x="361" y="96"/>
                  </a:cubicBezTo>
                  <a:close/>
                  <a:moveTo>
                    <a:pt x="290" y="1"/>
                  </a:moveTo>
                  <a:cubicBezTo>
                    <a:pt x="272" y="1"/>
                    <a:pt x="254" y="9"/>
                    <a:pt x="242" y="24"/>
                  </a:cubicBezTo>
                  <a:cubicBezTo>
                    <a:pt x="195" y="79"/>
                    <a:pt x="146" y="164"/>
                    <a:pt x="188" y="271"/>
                  </a:cubicBezTo>
                  <a:cubicBezTo>
                    <a:pt x="210" y="318"/>
                    <a:pt x="220" y="371"/>
                    <a:pt x="220" y="425"/>
                  </a:cubicBezTo>
                  <a:cubicBezTo>
                    <a:pt x="220" y="448"/>
                    <a:pt x="212" y="472"/>
                    <a:pt x="195" y="491"/>
                  </a:cubicBezTo>
                  <a:cubicBezTo>
                    <a:pt x="188" y="499"/>
                    <a:pt x="177" y="505"/>
                    <a:pt x="166" y="505"/>
                  </a:cubicBezTo>
                  <a:cubicBezTo>
                    <a:pt x="163" y="505"/>
                    <a:pt x="159" y="505"/>
                    <a:pt x="156" y="504"/>
                  </a:cubicBezTo>
                  <a:cubicBezTo>
                    <a:pt x="143" y="500"/>
                    <a:pt x="133" y="493"/>
                    <a:pt x="122" y="485"/>
                  </a:cubicBezTo>
                  <a:cubicBezTo>
                    <a:pt x="111" y="478"/>
                    <a:pt x="105" y="467"/>
                    <a:pt x="101" y="455"/>
                  </a:cubicBezTo>
                  <a:cubicBezTo>
                    <a:pt x="94" y="433"/>
                    <a:pt x="99" y="410"/>
                    <a:pt x="111" y="393"/>
                  </a:cubicBezTo>
                  <a:cubicBezTo>
                    <a:pt x="128" y="367"/>
                    <a:pt x="152" y="346"/>
                    <a:pt x="182" y="333"/>
                  </a:cubicBezTo>
                  <a:lnTo>
                    <a:pt x="188" y="331"/>
                  </a:lnTo>
                  <a:lnTo>
                    <a:pt x="180" y="305"/>
                  </a:lnTo>
                  <a:lnTo>
                    <a:pt x="175" y="305"/>
                  </a:lnTo>
                  <a:cubicBezTo>
                    <a:pt x="169" y="304"/>
                    <a:pt x="162" y="303"/>
                    <a:pt x="156" y="303"/>
                  </a:cubicBezTo>
                  <a:cubicBezTo>
                    <a:pt x="124" y="303"/>
                    <a:pt x="93" y="320"/>
                    <a:pt x="77" y="348"/>
                  </a:cubicBezTo>
                  <a:cubicBezTo>
                    <a:pt x="30" y="416"/>
                    <a:pt x="0" y="480"/>
                    <a:pt x="109" y="570"/>
                  </a:cubicBezTo>
                  <a:cubicBezTo>
                    <a:pt x="131" y="589"/>
                    <a:pt x="156" y="604"/>
                    <a:pt x="184" y="613"/>
                  </a:cubicBezTo>
                  <a:cubicBezTo>
                    <a:pt x="197" y="617"/>
                    <a:pt x="210" y="618"/>
                    <a:pt x="222" y="618"/>
                  </a:cubicBezTo>
                  <a:cubicBezTo>
                    <a:pt x="269" y="618"/>
                    <a:pt x="309" y="592"/>
                    <a:pt x="357" y="561"/>
                  </a:cubicBezTo>
                  <a:lnTo>
                    <a:pt x="372" y="553"/>
                  </a:lnTo>
                  <a:cubicBezTo>
                    <a:pt x="402" y="536"/>
                    <a:pt x="438" y="527"/>
                    <a:pt x="472" y="527"/>
                  </a:cubicBezTo>
                  <a:cubicBezTo>
                    <a:pt x="540" y="525"/>
                    <a:pt x="617" y="519"/>
                    <a:pt x="726" y="399"/>
                  </a:cubicBezTo>
                  <a:cubicBezTo>
                    <a:pt x="741" y="382"/>
                    <a:pt x="741" y="357"/>
                    <a:pt x="726" y="342"/>
                  </a:cubicBezTo>
                  <a:cubicBezTo>
                    <a:pt x="709" y="322"/>
                    <a:pt x="681" y="292"/>
                    <a:pt x="647" y="258"/>
                  </a:cubicBezTo>
                  <a:cubicBezTo>
                    <a:pt x="611" y="224"/>
                    <a:pt x="566" y="184"/>
                    <a:pt x="515" y="143"/>
                  </a:cubicBezTo>
                  <a:cubicBezTo>
                    <a:pt x="493" y="126"/>
                    <a:pt x="474" y="109"/>
                    <a:pt x="453" y="94"/>
                  </a:cubicBezTo>
                  <a:cubicBezTo>
                    <a:pt x="410" y="64"/>
                    <a:pt x="367" y="34"/>
                    <a:pt x="321" y="9"/>
                  </a:cubicBezTo>
                  <a:cubicBezTo>
                    <a:pt x="311" y="3"/>
                    <a:pt x="301" y="1"/>
                    <a:pt x="29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40"/>
            <p:cNvSpPr/>
            <p:nvPr/>
          </p:nvSpPr>
          <p:spPr>
            <a:xfrm>
              <a:off x="5261751" y="1796903"/>
              <a:ext cx="134456" cy="111738"/>
            </a:xfrm>
            <a:custGeom>
              <a:avLst/>
              <a:gdLst/>
              <a:ahLst/>
              <a:cxnLst/>
              <a:rect l="l" t="t" r="r" b="b"/>
              <a:pathLst>
                <a:path w="799" h="664" extrusionOk="0">
                  <a:moveTo>
                    <a:pt x="222" y="376"/>
                  </a:moveTo>
                  <a:cubicBezTo>
                    <a:pt x="235" y="437"/>
                    <a:pt x="227" y="476"/>
                    <a:pt x="210" y="493"/>
                  </a:cubicBezTo>
                  <a:cubicBezTo>
                    <a:pt x="203" y="501"/>
                    <a:pt x="197" y="501"/>
                    <a:pt x="195" y="501"/>
                  </a:cubicBezTo>
                  <a:cubicBezTo>
                    <a:pt x="178" y="495"/>
                    <a:pt x="163" y="484"/>
                    <a:pt x="154" y="467"/>
                  </a:cubicBezTo>
                  <a:cubicBezTo>
                    <a:pt x="150" y="452"/>
                    <a:pt x="154" y="437"/>
                    <a:pt x="163" y="425"/>
                  </a:cubicBezTo>
                  <a:cubicBezTo>
                    <a:pt x="178" y="403"/>
                    <a:pt x="197" y="384"/>
                    <a:pt x="222" y="376"/>
                  </a:cubicBezTo>
                  <a:close/>
                  <a:moveTo>
                    <a:pt x="321" y="25"/>
                  </a:moveTo>
                  <a:cubicBezTo>
                    <a:pt x="332" y="25"/>
                    <a:pt x="342" y="27"/>
                    <a:pt x="350" y="32"/>
                  </a:cubicBezTo>
                  <a:cubicBezTo>
                    <a:pt x="502" y="122"/>
                    <a:pt x="638" y="233"/>
                    <a:pt x="756" y="363"/>
                  </a:cubicBezTo>
                  <a:cubicBezTo>
                    <a:pt x="769" y="378"/>
                    <a:pt x="769" y="401"/>
                    <a:pt x="756" y="416"/>
                  </a:cubicBezTo>
                  <a:cubicBezTo>
                    <a:pt x="647" y="538"/>
                    <a:pt x="570" y="542"/>
                    <a:pt x="504" y="544"/>
                  </a:cubicBezTo>
                  <a:cubicBezTo>
                    <a:pt x="468" y="544"/>
                    <a:pt x="431" y="553"/>
                    <a:pt x="402" y="570"/>
                  </a:cubicBezTo>
                  <a:lnTo>
                    <a:pt x="387" y="578"/>
                  </a:lnTo>
                  <a:cubicBezTo>
                    <a:pt x="338" y="609"/>
                    <a:pt x="298" y="635"/>
                    <a:pt x="252" y="635"/>
                  </a:cubicBezTo>
                  <a:cubicBezTo>
                    <a:pt x="220" y="635"/>
                    <a:pt x="184" y="622"/>
                    <a:pt x="141" y="587"/>
                  </a:cubicBezTo>
                  <a:cubicBezTo>
                    <a:pt x="35" y="501"/>
                    <a:pt x="64" y="437"/>
                    <a:pt x="111" y="369"/>
                  </a:cubicBezTo>
                  <a:cubicBezTo>
                    <a:pt x="128" y="343"/>
                    <a:pt x="156" y="326"/>
                    <a:pt x="188" y="326"/>
                  </a:cubicBezTo>
                  <a:cubicBezTo>
                    <a:pt x="195" y="326"/>
                    <a:pt x="201" y="326"/>
                    <a:pt x="207" y="329"/>
                  </a:cubicBezTo>
                  <a:cubicBezTo>
                    <a:pt x="212" y="335"/>
                    <a:pt x="214" y="343"/>
                    <a:pt x="214" y="350"/>
                  </a:cubicBezTo>
                  <a:cubicBezTo>
                    <a:pt x="184" y="361"/>
                    <a:pt x="158" y="382"/>
                    <a:pt x="141" y="412"/>
                  </a:cubicBezTo>
                  <a:cubicBezTo>
                    <a:pt x="126" y="429"/>
                    <a:pt x="122" y="452"/>
                    <a:pt x="128" y="476"/>
                  </a:cubicBezTo>
                  <a:cubicBezTo>
                    <a:pt x="139" y="499"/>
                    <a:pt x="160" y="519"/>
                    <a:pt x="186" y="527"/>
                  </a:cubicBezTo>
                  <a:cubicBezTo>
                    <a:pt x="189" y="527"/>
                    <a:pt x="192" y="528"/>
                    <a:pt x="194" y="528"/>
                  </a:cubicBezTo>
                  <a:cubicBezTo>
                    <a:pt x="208" y="528"/>
                    <a:pt x="220" y="523"/>
                    <a:pt x="229" y="512"/>
                  </a:cubicBezTo>
                  <a:cubicBezTo>
                    <a:pt x="246" y="495"/>
                    <a:pt x="280" y="435"/>
                    <a:pt x="222" y="288"/>
                  </a:cubicBezTo>
                  <a:cubicBezTo>
                    <a:pt x="182" y="183"/>
                    <a:pt x="229" y="98"/>
                    <a:pt x="276" y="45"/>
                  </a:cubicBezTo>
                  <a:cubicBezTo>
                    <a:pt x="288" y="31"/>
                    <a:pt x="305" y="25"/>
                    <a:pt x="321" y="25"/>
                  </a:cubicBezTo>
                  <a:close/>
                  <a:moveTo>
                    <a:pt x="321" y="1"/>
                  </a:moveTo>
                  <a:cubicBezTo>
                    <a:pt x="297" y="1"/>
                    <a:pt x="272" y="11"/>
                    <a:pt x="256" y="30"/>
                  </a:cubicBezTo>
                  <a:cubicBezTo>
                    <a:pt x="214" y="79"/>
                    <a:pt x="150" y="177"/>
                    <a:pt x="199" y="301"/>
                  </a:cubicBezTo>
                  <a:lnTo>
                    <a:pt x="199" y="303"/>
                  </a:lnTo>
                  <a:cubicBezTo>
                    <a:pt x="195" y="303"/>
                    <a:pt x="191" y="302"/>
                    <a:pt x="188" y="302"/>
                  </a:cubicBezTo>
                  <a:cubicBezTo>
                    <a:pt x="147" y="302"/>
                    <a:pt x="111" y="323"/>
                    <a:pt x="88" y="356"/>
                  </a:cubicBezTo>
                  <a:cubicBezTo>
                    <a:pt x="39" y="429"/>
                    <a:pt x="0" y="510"/>
                    <a:pt x="124" y="610"/>
                  </a:cubicBezTo>
                  <a:cubicBezTo>
                    <a:pt x="160" y="642"/>
                    <a:pt x="205" y="659"/>
                    <a:pt x="252" y="664"/>
                  </a:cubicBezTo>
                  <a:cubicBezTo>
                    <a:pt x="306" y="664"/>
                    <a:pt x="353" y="634"/>
                    <a:pt x="402" y="604"/>
                  </a:cubicBezTo>
                  <a:lnTo>
                    <a:pt x="417" y="593"/>
                  </a:lnTo>
                  <a:cubicBezTo>
                    <a:pt x="440" y="582"/>
                    <a:pt x="468" y="574"/>
                    <a:pt x="495" y="574"/>
                  </a:cubicBezTo>
                  <a:cubicBezTo>
                    <a:pt x="498" y="574"/>
                    <a:pt x="501" y="574"/>
                    <a:pt x="504" y="574"/>
                  </a:cubicBezTo>
                  <a:cubicBezTo>
                    <a:pt x="574" y="570"/>
                    <a:pt x="660" y="565"/>
                    <a:pt x="775" y="437"/>
                  </a:cubicBezTo>
                  <a:cubicBezTo>
                    <a:pt x="799" y="412"/>
                    <a:pt x="799" y="373"/>
                    <a:pt x="775" y="348"/>
                  </a:cubicBezTo>
                  <a:cubicBezTo>
                    <a:pt x="656" y="215"/>
                    <a:pt x="517" y="102"/>
                    <a:pt x="365" y="13"/>
                  </a:cubicBezTo>
                  <a:cubicBezTo>
                    <a:pt x="352" y="5"/>
                    <a:pt x="336" y="1"/>
                    <a:pt x="321" y="1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40"/>
            <p:cNvSpPr/>
            <p:nvPr/>
          </p:nvSpPr>
          <p:spPr>
            <a:xfrm>
              <a:off x="5317114" y="1814909"/>
              <a:ext cx="11948" cy="47792"/>
            </a:xfrm>
            <a:custGeom>
              <a:avLst/>
              <a:gdLst/>
              <a:ahLst/>
              <a:cxnLst/>
              <a:rect l="l" t="t" r="r" b="b"/>
              <a:pathLst>
                <a:path w="71" h="284" extrusionOk="0">
                  <a:moveTo>
                    <a:pt x="64" y="0"/>
                  </a:moveTo>
                  <a:cubicBezTo>
                    <a:pt x="62" y="0"/>
                    <a:pt x="61" y="1"/>
                    <a:pt x="60" y="2"/>
                  </a:cubicBezTo>
                  <a:cubicBezTo>
                    <a:pt x="19" y="36"/>
                    <a:pt x="0" y="87"/>
                    <a:pt x="6" y="138"/>
                  </a:cubicBezTo>
                  <a:cubicBezTo>
                    <a:pt x="11" y="187"/>
                    <a:pt x="26" y="234"/>
                    <a:pt x="47" y="279"/>
                  </a:cubicBezTo>
                  <a:cubicBezTo>
                    <a:pt x="47" y="281"/>
                    <a:pt x="49" y="283"/>
                    <a:pt x="51" y="283"/>
                  </a:cubicBezTo>
                  <a:lnTo>
                    <a:pt x="58" y="281"/>
                  </a:lnTo>
                  <a:cubicBezTo>
                    <a:pt x="60" y="281"/>
                    <a:pt x="62" y="277"/>
                    <a:pt x="60" y="273"/>
                  </a:cubicBezTo>
                  <a:cubicBezTo>
                    <a:pt x="41" y="230"/>
                    <a:pt x="26" y="183"/>
                    <a:pt x="21" y="136"/>
                  </a:cubicBezTo>
                  <a:cubicBezTo>
                    <a:pt x="15" y="89"/>
                    <a:pt x="32" y="42"/>
                    <a:pt x="68" y="12"/>
                  </a:cubicBezTo>
                  <a:cubicBezTo>
                    <a:pt x="70" y="10"/>
                    <a:pt x="70" y="6"/>
                    <a:pt x="68" y="2"/>
                  </a:cubicBezTo>
                  <a:cubicBezTo>
                    <a:pt x="67" y="1"/>
                    <a:pt x="66" y="0"/>
                    <a:pt x="64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40"/>
            <p:cNvSpPr/>
            <p:nvPr/>
          </p:nvSpPr>
          <p:spPr>
            <a:xfrm>
              <a:off x="5334952" y="1829549"/>
              <a:ext cx="6731" cy="14809"/>
            </a:xfrm>
            <a:custGeom>
              <a:avLst/>
              <a:gdLst/>
              <a:ahLst/>
              <a:cxnLst/>
              <a:rect l="l" t="t" r="r" b="b"/>
              <a:pathLst>
                <a:path w="40" h="88" extrusionOk="0">
                  <a:moveTo>
                    <a:pt x="30" y="0"/>
                  </a:moveTo>
                  <a:cubicBezTo>
                    <a:pt x="28" y="0"/>
                    <a:pt x="26" y="1"/>
                    <a:pt x="26" y="4"/>
                  </a:cubicBezTo>
                  <a:lnTo>
                    <a:pt x="1" y="79"/>
                  </a:lnTo>
                  <a:cubicBezTo>
                    <a:pt x="1" y="83"/>
                    <a:pt x="3" y="88"/>
                    <a:pt x="5" y="88"/>
                  </a:cubicBezTo>
                  <a:lnTo>
                    <a:pt x="7" y="88"/>
                  </a:lnTo>
                  <a:cubicBezTo>
                    <a:pt x="9" y="88"/>
                    <a:pt x="14" y="88"/>
                    <a:pt x="14" y="83"/>
                  </a:cubicBezTo>
                  <a:lnTo>
                    <a:pt x="37" y="9"/>
                  </a:lnTo>
                  <a:cubicBezTo>
                    <a:pt x="40" y="4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40"/>
            <p:cNvSpPr/>
            <p:nvPr/>
          </p:nvSpPr>
          <p:spPr>
            <a:xfrm>
              <a:off x="5344712" y="1843516"/>
              <a:ext cx="6058" cy="6226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6" y="0"/>
                  </a:moveTo>
                  <a:cubicBezTo>
                    <a:pt x="24" y="0"/>
                    <a:pt x="23" y="1"/>
                    <a:pt x="22" y="2"/>
                  </a:cubicBezTo>
                  <a:lnTo>
                    <a:pt x="2" y="26"/>
                  </a:lnTo>
                  <a:cubicBezTo>
                    <a:pt x="0" y="28"/>
                    <a:pt x="0" y="32"/>
                    <a:pt x="2" y="34"/>
                  </a:cubicBezTo>
                  <a:cubicBezTo>
                    <a:pt x="5" y="37"/>
                    <a:pt x="5" y="37"/>
                    <a:pt x="7" y="37"/>
                  </a:cubicBezTo>
                  <a:cubicBezTo>
                    <a:pt x="9" y="37"/>
                    <a:pt x="11" y="37"/>
                    <a:pt x="13" y="34"/>
                  </a:cubicBezTo>
                  <a:lnTo>
                    <a:pt x="30" y="11"/>
                  </a:lnTo>
                  <a:cubicBezTo>
                    <a:pt x="35" y="6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4C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0" name="Google Shape;4170;p40"/>
          <p:cNvGrpSpPr/>
          <p:nvPr/>
        </p:nvGrpSpPr>
        <p:grpSpPr>
          <a:xfrm rot="-7169157">
            <a:off x="2293697" y="3841100"/>
            <a:ext cx="694871" cy="604568"/>
            <a:chOff x="3331100" y="2932776"/>
            <a:chExt cx="920652" cy="801008"/>
          </a:xfrm>
        </p:grpSpPr>
        <p:sp>
          <p:nvSpPr>
            <p:cNvPr id="4171" name="Google Shape;4171;p40"/>
            <p:cNvSpPr/>
            <p:nvPr/>
          </p:nvSpPr>
          <p:spPr>
            <a:xfrm>
              <a:off x="3963151" y="3291544"/>
              <a:ext cx="226000" cy="415652"/>
            </a:xfrm>
            <a:custGeom>
              <a:avLst/>
              <a:gdLst/>
              <a:ahLst/>
              <a:cxnLst/>
              <a:rect l="l" t="t" r="r" b="b"/>
              <a:pathLst>
                <a:path w="1343" h="2470" extrusionOk="0">
                  <a:moveTo>
                    <a:pt x="1343" y="0"/>
                  </a:moveTo>
                  <a:lnTo>
                    <a:pt x="1193" y="88"/>
                  </a:lnTo>
                  <a:lnTo>
                    <a:pt x="1193" y="92"/>
                  </a:lnTo>
                  <a:cubicBezTo>
                    <a:pt x="1210" y="510"/>
                    <a:pt x="453" y="1757"/>
                    <a:pt x="126" y="2273"/>
                  </a:cubicBezTo>
                  <a:cubicBezTo>
                    <a:pt x="79" y="2348"/>
                    <a:pt x="41" y="2408"/>
                    <a:pt x="15" y="2448"/>
                  </a:cubicBezTo>
                  <a:lnTo>
                    <a:pt x="0" y="2470"/>
                  </a:lnTo>
                  <a:lnTo>
                    <a:pt x="0" y="2470"/>
                  </a:lnTo>
                  <a:lnTo>
                    <a:pt x="22" y="2457"/>
                  </a:lnTo>
                  <a:cubicBezTo>
                    <a:pt x="71" y="2433"/>
                    <a:pt x="120" y="2408"/>
                    <a:pt x="167" y="2380"/>
                  </a:cubicBezTo>
                  <a:cubicBezTo>
                    <a:pt x="175" y="2367"/>
                    <a:pt x="216" y="2310"/>
                    <a:pt x="275" y="2218"/>
                  </a:cubicBezTo>
                  <a:lnTo>
                    <a:pt x="282" y="2209"/>
                  </a:lnTo>
                  <a:cubicBezTo>
                    <a:pt x="579" y="1757"/>
                    <a:pt x="1259" y="658"/>
                    <a:pt x="1340" y="13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40"/>
            <p:cNvSpPr/>
            <p:nvPr/>
          </p:nvSpPr>
          <p:spPr>
            <a:xfrm>
              <a:off x="3334970" y="3000929"/>
              <a:ext cx="344301" cy="498277"/>
            </a:xfrm>
            <a:custGeom>
              <a:avLst/>
              <a:gdLst/>
              <a:ahLst/>
              <a:cxnLst/>
              <a:rect l="l" t="t" r="r" b="b"/>
              <a:pathLst>
                <a:path w="2046" h="2961" extrusionOk="0">
                  <a:moveTo>
                    <a:pt x="449" y="2248"/>
                  </a:moveTo>
                  <a:lnTo>
                    <a:pt x="549" y="2308"/>
                  </a:lnTo>
                  <a:lnTo>
                    <a:pt x="547" y="2308"/>
                  </a:lnTo>
                  <a:lnTo>
                    <a:pt x="449" y="2248"/>
                  </a:lnTo>
                  <a:close/>
                  <a:moveTo>
                    <a:pt x="374" y="2383"/>
                  </a:moveTo>
                  <a:lnTo>
                    <a:pt x="611" y="2523"/>
                  </a:lnTo>
                  <a:cubicBezTo>
                    <a:pt x="613" y="2523"/>
                    <a:pt x="613" y="2526"/>
                    <a:pt x="611" y="2526"/>
                  </a:cubicBezTo>
                  <a:lnTo>
                    <a:pt x="617" y="2530"/>
                  </a:lnTo>
                  <a:lnTo>
                    <a:pt x="609" y="2526"/>
                  </a:lnTo>
                  <a:lnTo>
                    <a:pt x="372" y="2385"/>
                  </a:lnTo>
                  <a:lnTo>
                    <a:pt x="374" y="2383"/>
                  </a:lnTo>
                  <a:close/>
                  <a:moveTo>
                    <a:pt x="158" y="2376"/>
                  </a:moveTo>
                  <a:lnTo>
                    <a:pt x="158" y="2376"/>
                  </a:lnTo>
                  <a:cubicBezTo>
                    <a:pt x="340" y="2474"/>
                    <a:pt x="521" y="2583"/>
                    <a:pt x="694" y="2698"/>
                  </a:cubicBezTo>
                  <a:cubicBezTo>
                    <a:pt x="694" y="2698"/>
                    <a:pt x="694" y="2701"/>
                    <a:pt x="694" y="2701"/>
                  </a:cubicBezTo>
                  <a:lnTo>
                    <a:pt x="700" y="2705"/>
                  </a:lnTo>
                  <a:lnTo>
                    <a:pt x="700" y="2705"/>
                  </a:lnTo>
                  <a:lnTo>
                    <a:pt x="692" y="2703"/>
                  </a:lnTo>
                  <a:cubicBezTo>
                    <a:pt x="519" y="2585"/>
                    <a:pt x="338" y="2476"/>
                    <a:pt x="158" y="2376"/>
                  </a:cubicBezTo>
                  <a:close/>
                  <a:moveTo>
                    <a:pt x="1018" y="1"/>
                  </a:moveTo>
                  <a:lnTo>
                    <a:pt x="1014" y="5"/>
                  </a:lnTo>
                  <a:cubicBezTo>
                    <a:pt x="997" y="29"/>
                    <a:pt x="952" y="90"/>
                    <a:pt x="890" y="184"/>
                  </a:cubicBezTo>
                  <a:cubicBezTo>
                    <a:pt x="692" y="490"/>
                    <a:pt x="263" y="1204"/>
                    <a:pt x="77" y="1960"/>
                  </a:cubicBezTo>
                  <a:cubicBezTo>
                    <a:pt x="41" y="2103"/>
                    <a:pt x="15" y="2248"/>
                    <a:pt x="0" y="2393"/>
                  </a:cubicBezTo>
                  <a:lnTo>
                    <a:pt x="0" y="2397"/>
                  </a:lnTo>
                  <a:lnTo>
                    <a:pt x="5" y="2400"/>
                  </a:lnTo>
                  <a:cubicBezTo>
                    <a:pt x="69" y="2442"/>
                    <a:pt x="415" y="2669"/>
                    <a:pt x="871" y="2954"/>
                  </a:cubicBezTo>
                  <a:lnTo>
                    <a:pt x="878" y="2961"/>
                  </a:lnTo>
                  <a:lnTo>
                    <a:pt x="882" y="2952"/>
                  </a:lnTo>
                  <a:cubicBezTo>
                    <a:pt x="897" y="2912"/>
                    <a:pt x="944" y="2788"/>
                    <a:pt x="1014" y="2613"/>
                  </a:cubicBezTo>
                  <a:cubicBezTo>
                    <a:pt x="1208" y="2137"/>
                    <a:pt x="1576" y="1286"/>
                    <a:pt x="1932" y="746"/>
                  </a:cubicBezTo>
                  <a:cubicBezTo>
                    <a:pt x="1966" y="692"/>
                    <a:pt x="2002" y="639"/>
                    <a:pt x="2041" y="590"/>
                  </a:cubicBezTo>
                  <a:lnTo>
                    <a:pt x="2045" y="583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40"/>
            <p:cNvSpPr/>
            <p:nvPr/>
          </p:nvSpPr>
          <p:spPr>
            <a:xfrm>
              <a:off x="3508465" y="2937152"/>
              <a:ext cx="719902" cy="400843"/>
            </a:xfrm>
            <a:custGeom>
              <a:avLst/>
              <a:gdLst/>
              <a:ahLst/>
              <a:cxnLst/>
              <a:rect l="l" t="t" r="r" b="b"/>
              <a:pathLst>
                <a:path w="4278" h="2382" extrusionOk="0">
                  <a:moveTo>
                    <a:pt x="734" y="104"/>
                  </a:moveTo>
                  <a:lnTo>
                    <a:pt x="734" y="104"/>
                  </a:lnTo>
                  <a:cubicBezTo>
                    <a:pt x="939" y="171"/>
                    <a:pt x="1134" y="260"/>
                    <a:pt x="1319" y="371"/>
                  </a:cubicBezTo>
                  <a:cubicBezTo>
                    <a:pt x="1319" y="371"/>
                    <a:pt x="1319" y="371"/>
                    <a:pt x="1319" y="373"/>
                  </a:cubicBezTo>
                  <a:lnTo>
                    <a:pt x="1323" y="376"/>
                  </a:lnTo>
                  <a:lnTo>
                    <a:pt x="1317" y="373"/>
                  </a:lnTo>
                  <a:cubicBezTo>
                    <a:pt x="1131" y="262"/>
                    <a:pt x="937" y="173"/>
                    <a:pt x="734" y="104"/>
                  </a:cubicBezTo>
                  <a:close/>
                  <a:moveTo>
                    <a:pt x="679" y="309"/>
                  </a:moveTo>
                  <a:lnTo>
                    <a:pt x="796" y="384"/>
                  </a:lnTo>
                  <a:lnTo>
                    <a:pt x="794" y="384"/>
                  </a:lnTo>
                  <a:lnTo>
                    <a:pt x="679" y="311"/>
                  </a:lnTo>
                  <a:lnTo>
                    <a:pt x="679" y="309"/>
                  </a:lnTo>
                  <a:close/>
                  <a:moveTo>
                    <a:pt x="1821" y="574"/>
                  </a:moveTo>
                  <a:cubicBezTo>
                    <a:pt x="1821" y="574"/>
                    <a:pt x="1821" y="576"/>
                    <a:pt x="1821" y="576"/>
                  </a:cubicBezTo>
                  <a:lnTo>
                    <a:pt x="1624" y="666"/>
                  </a:lnTo>
                  <a:lnTo>
                    <a:pt x="1123" y="896"/>
                  </a:lnTo>
                  <a:lnTo>
                    <a:pt x="1121" y="894"/>
                  </a:lnTo>
                  <a:lnTo>
                    <a:pt x="1620" y="666"/>
                  </a:lnTo>
                  <a:lnTo>
                    <a:pt x="1821" y="574"/>
                  </a:lnTo>
                  <a:close/>
                  <a:moveTo>
                    <a:pt x="2083" y="804"/>
                  </a:moveTo>
                  <a:cubicBezTo>
                    <a:pt x="2162" y="864"/>
                    <a:pt x="2245" y="915"/>
                    <a:pt x="2333" y="962"/>
                  </a:cubicBezTo>
                  <a:lnTo>
                    <a:pt x="2331" y="962"/>
                  </a:lnTo>
                  <a:cubicBezTo>
                    <a:pt x="2243" y="918"/>
                    <a:pt x="2160" y="866"/>
                    <a:pt x="2081" y="807"/>
                  </a:cubicBezTo>
                  <a:lnTo>
                    <a:pt x="2083" y="804"/>
                  </a:lnTo>
                  <a:close/>
                  <a:moveTo>
                    <a:pt x="2109" y="911"/>
                  </a:moveTo>
                  <a:lnTo>
                    <a:pt x="2209" y="977"/>
                  </a:lnTo>
                  <a:lnTo>
                    <a:pt x="2207" y="977"/>
                  </a:lnTo>
                  <a:lnTo>
                    <a:pt x="2107" y="913"/>
                  </a:lnTo>
                  <a:lnTo>
                    <a:pt x="2109" y="911"/>
                  </a:lnTo>
                  <a:close/>
                  <a:moveTo>
                    <a:pt x="2393" y="1084"/>
                  </a:moveTo>
                  <a:lnTo>
                    <a:pt x="2491" y="1161"/>
                  </a:lnTo>
                  <a:lnTo>
                    <a:pt x="2489" y="1161"/>
                  </a:lnTo>
                  <a:lnTo>
                    <a:pt x="2393" y="1084"/>
                  </a:lnTo>
                  <a:close/>
                  <a:moveTo>
                    <a:pt x="2802" y="1329"/>
                  </a:moveTo>
                  <a:cubicBezTo>
                    <a:pt x="2805" y="1329"/>
                    <a:pt x="2805" y="1332"/>
                    <a:pt x="2802" y="1332"/>
                  </a:cubicBezTo>
                  <a:lnTo>
                    <a:pt x="2770" y="1347"/>
                  </a:lnTo>
                  <a:lnTo>
                    <a:pt x="2322" y="1566"/>
                  </a:lnTo>
                  <a:lnTo>
                    <a:pt x="2320" y="1564"/>
                  </a:lnTo>
                  <a:lnTo>
                    <a:pt x="2768" y="1347"/>
                  </a:lnTo>
                  <a:lnTo>
                    <a:pt x="2802" y="1329"/>
                  </a:lnTo>
                  <a:close/>
                  <a:moveTo>
                    <a:pt x="3573" y="1620"/>
                  </a:moveTo>
                  <a:lnTo>
                    <a:pt x="4060" y="1916"/>
                  </a:lnTo>
                  <a:cubicBezTo>
                    <a:pt x="4060" y="1919"/>
                    <a:pt x="4060" y="1919"/>
                    <a:pt x="4060" y="1921"/>
                  </a:cubicBezTo>
                  <a:lnTo>
                    <a:pt x="4064" y="1923"/>
                  </a:lnTo>
                  <a:lnTo>
                    <a:pt x="4057" y="1921"/>
                  </a:lnTo>
                  <a:lnTo>
                    <a:pt x="3571" y="1622"/>
                  </a:lnTo>
                  <a:lnTo>
                    <a:pt x="3573" y="1620"/>
                  </a:lnTo>
                  <a:close/>
                  <a:moveTo>
                    <a:pt x="3724" y="1801"/>
                  </a:moveTo>
                  <a:cubicBezTo>
                    <a:pt x="3810" y="1863"/>
                    <a:pt x="3904" y="1921"/>
                    <a:pt x="4000" y="1970"/>
                  </a:cubicBezTo>
                  <a:lnTo>
                    <a:pt x="3998" y="1970"/>
                  </a:lnTo>
                  <a:cubicBezTo>
                    <a:pt x="3899" y="1923"/>
                    <a:pt x="3808" y="1867"/>
                    <a:pt x="3722" y="1803"/>
                  </a:cubicBezTo>
                  <a:lnTo>
                    <a:pt x="3724" y="1801"/>
                  </a:lnTo>
                  <a:close/>
                  <a:moveTo>
                    <a:pt x="3571" y="1921"/>
                  </a:moveTo>
                  <a:lnTo>
                    <a:pt x="3695" y="1993"/>
                  </a:lnTo>
                  <a:lnTo>
                    <a:pt x="3692" y="1993"/>
                  </a:lnTo>
                  <a:lnTo>
                    <a:pt x="3571" y="1921"/>
                  </a:lnTo>
                  <a:close/>
                  <a:moveTo>
                    <a:pt x="738" y="0"/>
                  </a:moveTo>
                  <a:cubicBezTo>
                    <a:pt x="640" y="0"/>
                    <a:pt x="464" y="26"/>
                    <a:pt x="244" y="171"/>
                  </a:cubicBezTo>
                  <a:cubicBezTo>
                    <a:pt x="158" y="226"/>
                    <a:pt x="81" y="288"/>
                    <a:pt x="7" y="358"/>
                  </a:cubicBezTo>
                  <a:lnTo>
                    <a:pt x="0" y="363"/>
                  </a:lnTo>
                  <a:lnTo>
                    <a:pt x="3562" y="2382"/>
                  </a:lnTo>
                  <a:lnTo>
                    <a:pt x="3567" y="2377"/>
                  </a:lnTo>
                  <a:cubicBezTo>
                    <a:pt x="3588" y="2354"/>
                    <a:pt x="3611" y="2335"/>
                    <a:pt x="3637" y="2320"/>
                  </a:cubicBezTo>
                  <a:lnTo>
                    <a:pt x="4027" y="2096"/>
                  </a:lnTo>
                  <a:lnTo>
                    <a:pt x="4243" y="1970"/>
                  </a:lnTo>
                  <a:cubicBezTo>
                    <a:pt x="4249" y="1965"/>
                    <a:pt x="4256" y="1963"/>
                    <a:pt x="4262" y="1961"/>
                  </a:cubicBezTo>
                  <a:lnTo>
                    <a:pt x="4277" y="1957"/>
                  </a:lnTo>
                  <a:lnTo>
                    <a:pt x="4264" y="1948"/>
                  </a:lnTo>
                  <a:cubicBezTo>
                    <a:pt x="3808" y="1660"/>
                    <a:pt x="1503" y="211"/>
                    <a:pt x="826" y="8"/>
                  </a:cubicBezTo>
                  <a:cubicBezTo>
                    <a:pt x="825" y="8"/>
                    <a:pt x="794" y="0"/>
                    <a:pt x="738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40"/>
            <p:cNvSpPr/>
            <p:nvPr/>
          </p:nvSpPr>
          <p:spPr>
            <a:xfrm>
              <a:off x="3997648" y="3269500"/>
              <a:ext cx="247540" cy="419017"/>
            </a:xfrm>
            <a:custGeom>
              <a:avLst/>
              <a:gdLst/>
              <a:ahLst/>
              <a:cxnLst/>
              <a:rect l="l" t="t" r="r" b="b"/>
              <a:pathLst>
                <a:path w="1471" h="2490" extrusionOk="0">
                  <a:moveTo>
                    <a:pt x="1357" y="119"/>
                  </a:moveTo>
                  <a:lnTo>
                    <a:pt x="1347" y="172"/>
                  </a:lnTo>
                  <a:lnTo>
                    <a:pt x="1353" y="176"/>
                  </a:lnTo>
                  <a:lnTo>
                    <a:pt x="1353" y="176"/>
                  </a:lnTo>
                  <a:lnTo>
                    <a:pt x="1347" y="174"/>
                  </a:lnTo>
                  <a:lnTo>
                    <a:pt x="1345" y="172"/>
                  </a:lnTo>
                  <a:lnTo>
                    <a:pt x="1357" y="119"/>
                  </a:lnTo>
                  <a:close/>
                  <a:moveTo>
                    <a:pt x="1295" y="174"/>
                  </a:moveTo>
                  <a:lnTo>
                    <a:pt x="1272" y="272"/>
                  </a:lnTo>
                  <a:lnTo>
                    <a:pt x="1268" y="270"/>
                  </a:lnTo>
                  <a:lnTo>
                    <a:pt x="1295" y="174"/>
                  </a:lnTo>
                  <a:close/>
                  <a:moveTo>
                    <a:pt x="1229" y="183"/>
                  </a:moveTo>
                  <a:cubicBezTo>
                    <a:pt x="1223" y="232"/>
                    <a:pt x="1214" y="281"/>
                    <a:pt x="1204" y="328"/>
                  </a:cubicBezTo>
                  <a:cubicBezTo>
                    <a:pt x="1195" y="370"/>
                    <a:pt x="1185" y="413"/>
                    <a:pt x="1170" y="454"/>
                  </a:cubicBezTo>
                  <a:lnTo>
                    <a:pt x="1167" y="451"/>
                  </a:lnTo>
                  <a:cubicBezTo>
                    <a:pt x="1180" y="409"/>
                    <a:pt x="1193" y="362"/>
                    <a:pt x="1204" y="317"/>
                  </a:cubicBezTo>
                  <a:cubicBezTo>
                    <a:pt x="1214" y="272"/>
                    <a:pt x="1221" y="227"/>
                    <a:pt x="1227" y="183"/>
                  </a:cubicBezTo>
                  <a:close/>
                  <a:moveTo>
                    <a:pt x="1389" y="0"/>
                  </a:moveTo>
                  <a:cubicBezTo>
                    <a:pt x="1375" y="0"/>
                    <a:pt x="1360" y="4"/>
                    <a:pt x="1349" y="12"/>
                  </a:cubicBezTo>
                  <a:lnTo>
                    <a:pt x="1161" y="119"/>
                  </a:lnTo>
                  <a:lnTo>
                    <a:pt x="1161" y="121"/>
                  </a:lnTo>
                  <a:cubicBezTo>
                    <a:pt x="1161" y="131"/>
                    <a:pt x="1159" y="144"/>
                    <a:pt x="1157" y="155"/>
                  </a:cubicBezTo>
                  <a:cubicBezTo>
                    <a:pt x="1071" y="789"/>
                    <a:pt x="423" y="1847"/>
                    <a:pt x="115" y="2319"/>
                  </a:cubicBezTo>
                  <a:cubicBezTo>
                    <a:pt x="105" y="2334"/>
                    <a:pt x="96" y="2347"/>
                    <a:pt x="88" y="2359"/>
                  </a:cubicBezTo>
                  <a:cubicBezTo>
                    <a:pt x="60" y="2402"/>
                    <a:pt x="36" y="2438"/>
                    <a:pt x="17" y="2466"/>
                  </a:cubicBezTo>
                  <a:lnTo>
                    <a:pt x="0" y="2490"/>
                  </a:lnTo>
                  <a:lnTo>
                    <a:pt x="26" y="2477"/>
                  </a:lnTo>
                  <a:cubicBezTo>
                    <a:pt x="115" y="2430"/>
                    <a:pt x="199" y="2368"/>
                    <a:pt x="273" y="2300"/>
                  </a:cubicBezTo>
                  <a:cubicBezTo>
                    <a:pt x="314" y="2246"/>
                    <a:pt x="359" y="2189"/>
                    <a:pt x="406" y="2120"/>
                  </a:cubicBezTo>
                  <a:cubicBezTo>
                    <a:pt x="431" y="2086"/>
                    <a:pt x="455" y="2050"/>
                    <a:pt x="480" y="2012"/>
                  </a:cubicBezTo>
                  <a:cubicBezTo>
                    <a:pt x="674" y="1706"/>
                    <a:pt x="852" y="1388"/>
                    <a:pt x="1012" y="1064"/>
                  </a:cubicBezTo>
                  <a:cubicBezTo>
                    <a:pt x="1206" y="676"/>
                    <a:pt x="1370" y="311"/>
                    <a:pt x="1458" y="110"/>
                  </a:cubicBezTo>
                  <a:cubicBezTo>
                    <a:pt x="1470" y="84"/>
                    <a:pt x="1466" y="52"/>
                    <a:pt x="1447" y="31"/>
                  </a:cubicBezTo>
                  <a:lnTo>
                    <a:pt x="1402" y="1"/>
                  </a:lnTo>
                  <a:cubicBezTo>
                    <a:pt x="1398" y="1"/>
                    <a:pt x="1394" y="0"/>
                    <a:pt x="1389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40"/>
            <p:cNvSpPr/>
            <p:nvPr/>
          </p:nvSpPr>
          <p:spPr>
            <a:xfrm>
              <a:off x="3485747" y="3100381"/>
              <a:ext cx="398487" cy="516283"/>
            </a:xfrm>
            <a:custGeom>
              <a:avLst/>
              <a:gdLst/>
              <a:ahLst/>
              <a:cxnLst/>
              <a:rect l="l" t="t" r="r" b="b"/>
              <a:pathLst>
                <a:path w="2368" h="3068" extrusionOk="0">
                  <a:moveTo>
                    <a:pt x="1166" y="1"/>
                  </a:moveTo>
                  <a:lnTo>
                    <a:pt x="1164" y="5"/>
                  </a:lnTo>
                  <a:cubicBezTo>
                    <a:pt x="1128" y="54"/>
                    <a:pt x="1089" y="108"/>
                    <a:pt x="1053" y="165"/>
                  </a:cubicBezTo>
                  <a:cubicBezTo>
                    <a:pt x="697" y="710"/>
                    <a:pt x="332" y="1557"/>
                    <a:pt x="137" y="2033"/>
                  </a:cubicBezTo>
                  <a:cubicBezTo>
                    <a:pt x="65" y="2210"/>
                    <a:pt x="18" y="2336"/>
                    <a:pt x="1" y="2374"/>
                  </a:cubicBezTo>
                  <a:lnTo>
                    <a:pt x="1" y="2381"/>
                  </a:lnTo>
                  <a:lnTo>
                    <a:pt x="5" y="2383"/>
                  </a:lnTo>
                  <a:cubicBezTo>
                    <a:pt x="421" y="2641"/>
                    <a:pt x="799" y="2871"/>
                    <a:pt x="1132" y="3063"/>
                  </a:cubicBezTo>
                  <a:lnTo>
                    <a:pt x="1138" y="3068"/>
                  </a:lnTo>
                  <a:lnTo>
                    <a:pt x="1143" y="3059"/>
                  </a:lnTo>
                  <a:cubicBezTo>
                    <a:pt x="1160" y="3021"/>
                    <a:pt x="1213" y="2897"/>
                    <a:pt x="1292" y="2724"/>
                  </a:cubicBezTo>
                  <a:cubicBezTo>
                    <a:pt x="1523" y="2223"/>
                    <a:pt x="1969" y="1288"/>
                    <a:pt x="2357" y="692"/>
                  </a:cubicBezTo>
                  <a:lnTo>
                    <a:pt x="2368" y="680"/>
                  </a:lnTo>
                  <a:lnTo>
                    <a:pt x="1166" y="1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40"/>
            <p:cNvSpPr/>
            <p:nvPr/>
          </p:nvSpPr>
          <p:spPr>
            <a:xfrm>
              <a:off x="3901225" y="3308372"/>
              <a:ext cx="259488" cy="421878"/>
            </a:xfrm>
            <a:custGeom>
              <a:avLst/>
              <a:gdLst/>
              <a:ahLst/>
              <a:cxnLst/>
              <a:rect l="l" t="t" r="r" b="b"/>
              <a:pathLst>
                <a:path w="1542" h="2507" extrusionOk="0">
                  <a:moveTo>
                    <a:pt x="413" y="1926"/>
                  </a:moveTo>
                  <a:lnTo>
                    <a:pt x="419" y="1930"/>
                  </a:lnTo>
                  <a:lnTo>
                    <a:pt x="413" y="1928"/>
                  </a:lnTo>
                  <a:lnTo>
                    <a:pt x="381" y="1973"/>
                  </a:lnTo>
                  <a:lnTo>
                    <a:pt x="379" y="1970"/>
                  </a:lnTo>
                  <a:lnTo>
                    <a:pt x="413" y="1926"/>
                  </a:lnTo>
                  <a:close/>
                  <a:moveTo>
                    <a:pt x="338" y="2056"/>
                  </a:moveTo>
                  <a:lnTo>
                    <a:pt x="338" y="2058"/>
                  </a:lnTo>
                  <a:lnTo>
                    <a:pt x="238" y="2210"/>
                  </a:lnTo>
                  <a:lnTo>
                    <a:pt x="161" y="2327"/>
                  </a:lnTo>
                  <a:lnTo>
                    <a:pt x="157" y="2325"/>
                  </a:lnTo>
                  <a:lnTo>
                    <a:pt x="236" y="2210"/>
                  </a:lnTo>
                  <a:lnTo>
                    <a:pt x="338" y="2056"/>
                  </a:lnTo>
                  <a:close/>
                  <a:moveTo>
                    <a:pt x="1542" y="1"/>
                  </a:moveTo>
                  <a:lnTo>
                    <a:pt x="1311" y="135"/>
                  </a:lnTo>
                  <a:cubicBezTo>
                    <a:pt x="1271" y="156"/>
                    <a:pt x="1239" y="188"/>
                    <a:pt x="1213" y="227"/>
                  </a:cubicBezTo>
                  <a:cubicBezTo>
                    <a:pt x="1205" y="242"/>
                    <a:pt x="1196" y="255"/>
                    <a:pt x="1190" y="270"/>
                  </a:cubicBezTo>
                  <a:cubicBezTo>
                    <a:pt x="976" y="754"/>
                    <a:pt x="464" y="1661"/>
                    <a:pt x="155" y="2199"/>
                  </a:cubicBezTo>
                  <a:cubicBezTo>
                    <a:pt x="104" y="2286"/>
                    <a:pt x="59" y="2365"/>
                    <a:pt x="22" y="2431"/>
                  </a:cubicBezTo>
                  <a:cubicBezTo>
                    <a:pt x="1" y="2465"/>
                    <a:pt x="29" y="2507"/>
                    <a:pt x="65" y="2507"/>
                  </a:cubicBezTo>
                  <a:cubicBezTo>
                    <a:pt x="72" y="2507"/>
                    <a:pt x="79" y="2505"/>
                    <a:pt x="86" y="2502"/>
                  </a:cubicBezTo>
                  <a:lnTo>
                    <a:pt x="86" y="2500"/>
                  </a:lnTo>
                  <a:cubicBezTo>
                    <a:pt x="172" y="2463"/>
                    <a:pt x="255" y="2425"/>
                    <a:pt x="332" y="2387"/>
                  </a:cubicBezTo>
                  <a:lnTo>
                    <a:pt x="334" y="2387"/>
                  </a:lnTo>
                  <a:cubicBezTo>
                    <a:pt x="343" y="2372"/>
                    <a:pt x="390" y="2299"/>
                    <a:pt x="464" y="2184"/>
                  </a:cubicBezTo>
                  <a:cubicBezTo>
                    <a:pt x="776" y="1691"/>
                    <a:pt x="1536" y="442"/>
                    <a:pt x="1542" y="13"/>
                  </a:cubicBezTo>
                  <a:lnTo>
                    <a:pt x="1542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40"/>
            <p:cNvSpPr/>
            <p:nvPr/>
          </p:nvSpPr>
          <p:spPr>
            <a:xfrm>
              <a:off x="3680108" y="3216829"/>
              <a:ext cx="425748" cy="510057"/>
            </a:xfrm>
            <a:custGeom>
              <a:avLst/>
              <a:gdLst/>
              <a:ahLst/>
              <a:cxnLst/>
              <a:rect l="l" t="t" r="r" b="b"/>
              <a:pathLst>
                <a:path w="2530" h="3031" extrusionOk="0">
                  <a:moveTo>
                    <a:pt x="1573" y="404"/>
                  </a:moveTo>
                  <a:lnTo>
                    <a:pt x="1802" y="530"/>
                  </a:lnTo>
                  <a:lnTo>
                    <a:pt x="1800" y="530"/>
                  </a:lnTo>
                  <a:lnTo>
                    <a:pt x="1573" y="404"/>
                  </a:lnTo>
                  <a:close/>
                  <a:moveTo>
                    <a:pt x="2009" y="555"/>
                  </a:moveTo>
                  <a:lnTo>
                    <a:pt x="2013" y="560"/>
                  </a:lnTo>
                  <a:lnTo>
                    <a:pt x="2007" y="555"/>
                  </a:lnTo>
                  <a:close/>
                  <a:moveTo>
                    <a:pt x="2111" y="624"/>
                  </a:moveTo>
                  <a:lnTo>
                    <a:pt x="2211" y="688"/>
                  </a:lnTo>
                  <a:cubicBezTo>
                    <a:pt x="2211" y="688"/>
                    <a:pt x="2211" y="688"/>
                    <a:pt x="2211" y="690"/>
                  </a:cubicBezTo>
                  <a:lnTo>
                    <a:pt x="2218" y="692"/>
                  </a:lnTo>
                  <a:lnTo>
                    <a:pt x="2209" y="690"/>
                  </a:lnTo>
                  <a:lnTo>
                    <a:pt x="2109" y="626"/>
                  </a:lnTo>
                  <a:lnTo>
                    <a:pt x="2111" y="624"/>
                  </a:lnTo>
                  <a:close/>
                  <a:moveTo>
                    <a:pt x="451" y="2397"/>
                  </a:moveTo>
                  <a:lnTo>
                    <a:pt x="692" y="2523"/>
                  </a:lnTo>
                  <a:lnTo>
                    <a:pt x="690" y="2523"/>
                  </a:lnTo>
                  <a:lnTo>
                    <a:pt x="451" y="2399"/>
                  </a:lnTo>
                  <a:lnTo>
                    <a:pt x="451" y="2397"/>
                  </a:lnTo>
                  <a:close/>
                  <a:moveTo>
                    <a:pt x="160" y="2337"/>
                  </a:moveTo>
                  <a:cubicBezTo>
                    <a:pt x="404" y="2510"/>
                    <a:pt x="671" y="2649"/>
                    <a:pt x="950" y="2754"/>
                  </a:cubicBezTo>
                  <a:lnTo>
                    <a:pt x="948" y="2754"/>
                  </a:lnTo>
                  <a:cubicBezTo>
                    <a:pt x="668" y="2651"/>
                    <a:pt x="404" y="2512"/>
                    <a:pt x="160" y="2342"/>
                  </a:cubicBezTo>
                  <a:lnTo>
                    <a:pt x="158" y="2342"/>
                  </a:lnTo>
                  <a:lnTo>
                    <a:pt x="160" y="2337"/>
                  </a:lnTo>
                  <a:close/>
                  <a:moveTo>
                    <a:pt x="1228" y="0"/>
                  </a:moveTo>
                  <a:lnTo>
                    <a:pt x="1219" y="13"/>
                  </a:lnTo>
                  <a:cubicBezTo>
                    <a:pt x="826" y="611"/>
                    <a:pt x="385" y="1541"/>
                    <a:pt x="154" y="2045"/>
                  </a:cubicBezTo>
                  <a:cubicBezTo>
                    <a:pt x="73" y="2218"/>
                    <a:pt x="20" y="2339"/>
                    <a:pt x="3" y="2380"/>
                  </a:cubicBezTo>
                  <a:lnTo>
                    <a:pt x="0" y="2386"/>
                  </a:lnTo>
                  <a:lnTo>
                    <a:pt x="5" y="2389"/>
                  </a:lnTo>
                  <a:cubicBezTo>
                    <a:pt x="626" y="2745"/>
                    <a:pt x="1061" y="2961"/>
                    <a:pt x="1304" y="3027"/>
                  </a:cubicBezTo>
                  <a:lnTo>
                    <a:pt x="1317" y="3031"/>
                  </a:lnTo>
                  <a:lnTo>
                    <a:pt x="1313" y="3018"/>
                  </a:lnTo>
                  <a:cubicBezTo>
                    <a:pt x="1307" y="2999"/>
                    <a:pt x="1309" y="2980"/>
                    <a:pt x="1319" y="2963"/>
                  </a:cubicBezTo>
                  <a:lnTo>
                    <a:pt x="1452" y="2734"/>
                  </a:lnTo>
                  <a:cubicBezTo>
                    <a:pt x="1763" y="2194"/>
                    <a:pt x="2275" y="1285"/>
                    <a:pt x="2489" y="803"/>
                  </a:cubicBezTo>
                  <a:cubicBezTo>
                    <a:pt x="2495" y="788"/>
                    <a:pt x="2504" y="771"/>
                    <a:pt x="2512" y="758"/>
                  </a:cubicBezTo>
                  <a:cubicBezTo>
                    <a:pt x="2517" y="754"/>
                    <a:pt x="2519" y="750"/>
                    <a:pt x="2523" y="745"/>
                  </a:cubicBezTo>
                  <a:lnTo>
                    <a:pt x="2529" y="735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40"/>
            <p:cNvSpPr/>
            <p:nvPr/>
          </p:nvSpPr>
          <p:spPr>
            <a:xfrm>
              <a:off x="3896682" y="3265461"/>
              <a:ext cx="355071" cy="468323"/>
            </a:xfrm>
            <a:custGeom>
              <a:avLst/>
              <a:gdLst/>
              <a:ahLst/>
              <a:cxnLst/>
              <a:rect l="l" t="t" r="r" b="b"/>
              <a:pathLst>
                <a:path w="2110" h="2783" extrusionOk="0">
                  <a:moveTo>
                    <a:pt x="1986" y="27"/>
                  </a:moveTo>
                  <a:cubicBezTo>
                    <a:pt x="2036" y="27"/>
                    <a:pt x="2078" y="79"/>
                    <a:pt x="2056" y="134"/>
                  </a:cubicBezTo>
                  <a:cubicBezTo>
                    <a:pt x="1846" y="610"/>
                    <a:pt x="1311" y="1779"/>
                    <a:pt x="869" y="2322"/>
                  </a:cubicBezTo>
                  <a:cubicBezTo>
                    <a:pt x="737" y="2465"/>
                    <a:pt x="338" y="2652"/>
                    <a:pt x="113" y="2753"/>
                  </a:cubicBezTo>
                  <a:cubicBezTo>
                    <a:pt x="107" y="2755"/>
                    <a:pt x="101" y="2756"/>
                    <a:pt x="95" y="2756"/>
                  </a:cubicBezTo>
                  <a:cubicBezTo>
                    <a:pt x="60" y="2756"/>
                    <a:pt x="33" y="2719"/>
                    <a:pt x="52" y="2684"/>
                  </a:cubicBezTo>
                  <a:cubicBezTo>
                    <a:pt x="320" y="2223"/>
                    <a:pt x="974" y="1086"/>
                    <a:pt x="1221" y="525"/>
                  </a:cubicBezTo>
                  <a:cubicBezTo>
                    <a:pt x="1247" y="467"/>
                    <a:pt x="1287" y="422"/>
                    <a:pt x="1341" y="390"/>
                  </a:cubicBezTo>
                  <a:lnTo>
                    <a:pt x="1949" y="38"/>
                  </a:lnTo>
                  <a:cubicBezTo>
                    <a:pt x="1961" y="31"/>
                    <a:pt x="1974" y="27"/>
                    <a:pt x="1986" y="27"/>
                  </a:cubicBezTo>
                  <a:close/>
                  <a:moveTo>
                    <a:pt x="1986" y="0"/>
                  </a:moveTo>
                  <a:cubicBezTo>
                    <a:pt x="1970" y="0"/>
                    <a:pt x="1953" y="5"/>
                    <a:pt x="1936" y="14"/>
                  </a:cubicBezTo>
                  <a:lnTo>
                    <a:pt x="1328" y="367"/>
                  </a:lnTo>
                  <a:cubicBezTo>
                    <a:pt x="1270" y="399"/>
                    <a:pt x="1225" y="450"/>
                    <a:pt x="1198" y="512"/>
                  </a:cubicBezTo>
                  <a:cubicBezTo>
                    <a:pt x="950" y="1073"/>
                    <a:pt x="297" y="2208"/>
                    <a:pt x="28" y="2672"/>
                  </a:cubicBezTo>
                  <a:cubicBezTo>
                    <a:pt x="0" y="2721"/>
                    <a:pt x="37" y="2783"/>
                    <a:pt x="92" y="2783"/>
                  </a:cubicBezTo>
                  <a:cubicBezTo>
                    <a:pt x="103" y="2783"/>
                    <a:pt x="113" y="2780"/>
                    <a:pt x="124" y="2776"/>
                  </a:cubicBezTo>
                  <a:cubicBezTo>
                    <a:pt x="350" y="2676"/>
                    <a:pt x="752" y="2486"/>
                    <a:pt x="890" y="2339"/>
                  </a:cubicBezTo>
                  <a:cubicBezTo>
                    <a:pt x="1334" y="1792"/>
                    <a:pt x="1870" y="621"/>
                    <a:pt x="2079" y="143"/>
                  </a:cubicBezTo>
                  <a:cubicBezTo>
                    <a:pt x="2110" y="71"/>
                    <a:pt x="2053" y="0"/>
                    <a:pt x="1986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40"/>
            <p:cNvSpPr/>
            <p:nvPr/>
          </p:nvSpPr>
          <p:spPr>
            <a:xfrm>
              <a:off x="3331100" y="2996385"/>
              <a:ext cx="779810" cy="735552"/>
            </a:xfrm>
            <a:custGeom>
              <a:avLst/>
              <a:gdLst/>
              <a:ahLst/>
              <a:cxnLst/>
              <a:rect l="l" t="t" r="r" b="b"/>
              <a:pathLst>
                <a:path w="4634" h="4371" extrusionOk="0">
                  <a:moveTo>
                    <a:pt x="1038" y="1"/>
                  </a:moveTo>
                  <a:cubicBezTo>
                    <a:pt x="1034" y="1"/>
                    <a:pt x="1029" y="2"/>
                    <a:pt x="1027" y="6"/>
                  </a:cubicBezTo>
                  <a:cubicBezTo>
                    <a:pt x="1018" y="17"/>
                    <a:pt x="113" y="1249"/>
                    <a:pt x="0" y="2429"/>
                  </a:cubicBezTo>
                  <a:cubicBezTo>
                    <a:pt x="0" y="2433"/>
                    <a:pt x="2" y="2437"/>
                    <a:pt x="6" y="2442"/>
                  </a:cubicBezTo>
                  <a:cubicBezTo>
                    <a:pt x="32" y="2459"/>
                    <a:pt x="2687" y="4209"/>
                    <a:pt x="3417" y="4371"/>
                  </a:cubicBezTo>
                  <a:lnTo>
                    <a:pt x="3419" y="4371"/>
                  </a:lnTo>
                  <a:cubicBezTo>
                    <a:pt x="3425" y="4371"/>
                    <a:pt x="3432" y="4367"/>
                    <a:pt x="3432" y="4360"/>
                  </a:cubicBezTo>
                  <a:cubicBezTo>
                    <a:pt x="3434" y="4354"/>
                    <a:pt x="3430" y="4347"/>
                    <a:pt x="3423" y="4345"/>
                  </a:cubicBezTo>
                  <a:cubicBezTo>
                    <a:pt x="2717" y="4187"/>
                    <a:pt x="177" y="2521"/>
                    <a:pt x="28" y="2422"/>
                  </a:cubicBezTo>
                  <a:cubicBezTo>
                    <a:pt x="139" y="1306"/>
                    <a:pt x="958" y="147"/>
                    <a:pt x="1041" y="32"/>
                  </a:cubicBezTo>
                  <a:lnTo>
                    <a:pt x="4606" y="2051"/>
                  </a:lnTo>
                  <a:cubicBezTo>
                    <a:pt x="4608" y="2052"/>
                    <a:pt x="4610" y="2053"/>
                    <a:pt x="4612" y="2053"/>
                  </a:cubicBezTo>
                  <a:cubicBezTo>
                    <a:pt x="4624" y="2053"/>
                    <a:pt x="4633" y="2035"/>
                    <a:pt x="4621" y="2028"/>
                  </a:cubicBezTo>
                  <a:lnTo>
                    <a:pt x="1044" y="2"/>
                  </a:lnTo>
                  <a:cubicBezTo>
                    <a:pt x="1042" y="1"/>
                    <a:pt x="1040" y="1"/>
                    <a:pt x="1038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40"/>
            <p:cNvSpPr/>
            <p:nvPr/>
          </p:nvSpPr>
          <p:spPr>
            <a:xfrm>
              <a:off x="3503080" y="2932776"/>
              <a:ext cx="741778" cy="343123"/>
            </a:xfrm>
            <a:custGeom>
              <a:avLst/>
              <a:gdLst/>
              <a:ahLst/>
              <a:cxnLst/>
              <a:rect l="l" t="t" r="r" b="b"/>
              <a:pathLst>
                <a:path w="4408" h="2039" extrusionOk="0">
                  <a:moveTo>
                    <a:pt x="765" y="0"/>
                  </a:moveTo>
                  <a:cubicBezTo>
                    <a:pt x="625" y="0"/>
                    <a:pt x="349" y="52"/>
                    <a:pt x="7" y="382"/>
                  </a:cubicBezTo>
                  <a:cubicBezTo>
                    <a:pt x="0" y="389"/>
                    <a:pt x="0" y="397"/>
                    <a:pt x="7" y="402"/>
                  </a:cubicBezTo>
                  <a:cubicBezTo>
                    <a:pt x="9" y="404"/>
                    <a:pt x="12" y="405"/>
                    <a:pt x="15" y="405"/>
                  </a:cubicBezTo>
                  <a:cubicBezTo>
                    <a:pt x="18" y="405"/>
                    <a:pt x="22" y="404"/>
                    <a:pt x="24" y="402"/>
                  </a:cubicBezTo>
                  <a:cubicBezTo>
                    <a:pt x="363" y="76"/>
                    <a:pt x="639" y="29"/>
                    <a:pt x="771" y="29"/>
                  </a:cubicBezTo>
                  <a:cubicBezTo>
                    <a:pt x="825" y="29"/>
                    <a:pt x="855" y="37"/>
                    <a:pt x="856" y="37"/>
                  </a:cubicBezTo>
                  <a:cubicBezTo>
                    <a:pt x="1609" y="263"/>
                    <a:pt x="4360" y="2019"/>
                    <a:pt x="4386" y="2036"/>
                  </a:cubicBezTo>
                  <a:cubicBezTo>
                    <a:pt x="4388" y="2036"/>
                    <a:pt x="4390" y="2038"/>
                    <a:pt x="4395" y="2038"/>
                  </a:cubicBezTo>
                  <a:cubicBezTo>
                    <a:pt x="4399" y="2038"/>
                    <a:pt x="4403" y="2034"/>
                    <a:pt x="4405" y="2032"/>
                  </a:cubicBezTo>
                  <a:cubicBezTo>
                    <a:pt x="4407" y="2026"/>
                    <a:pt x="4407" y="2017"/>
                    <a:pt x="4401" y="2013"/>
                  </a:cubicBezTo>
                  <a:cubicBezTo>
                    <a:pt x="4373" y="1996"/>
                    <a:pt x="1620" y="237"/>
                    <a:pt x="865" y="11"/>
                  </a:cubicBezTo>
                  <a:cubicBezTo>
                    <a:pt x="860" y="10"/>
                    <a:pt x="825" y="0"/>
                    <a:pt x="765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40"/>
            <p:cNvSpPr/>
            <p:nvPr/>
          </p:nvSpPr>
          <p:spPr>
            <a:xfrm>
              <a:off x="3955915" y="3302987"/>
              <a:ext cx="214894" cy="410603"/>
            </a:xfrm>
            <a:custGeom>
              <a:avLst/>
              <a:gdLst/>
              <a:ahLst/>
              <a:cxnLst/>
              <a:rect l="l" t="t" r="r" b="b"/>
              <a:pathLst>
                <a:path w="1277" h="2440" extrusionOk="0">
                  <a:moveTo>
                    <a:pt x="1225" y="1"/>
                  </a:moveTo>
                  <a:cubicBezTo>
                    <a:pt x="1219" y="1"/>
                    <a:pt x="1213" y="7"/>
                    <a:pt x="1213" y="13"/>
                  </a:cubicBezTo>
                  <a:cubicBezTo>
                    <a:pt x="1249" y="517"/>
                    <a:pt x="18" y="2399"/>
                    <a:pt x="5" y="2419"/>
                  </a:cubicBezTo>
                  <a:cubicBezTo>
                    <a:pt x="0" y="2425"/>
                    <a:pt x="3" y="2434"/>
                    <a:pt x="7" y="2438"/>
                  </a:cubicBezTo>
                  <a:cubicBezTo>
                    <a:pt x="11" y="2438"/>
                    <a:pt x="13" y="2440"/>
                    <a:pt x="15" y="2440"/>
                  </a:cubicBezTo>
                  <a:cubicBezTo>
                    <a:pt x="20" y="2440"/>
                    <a:pt x="24" y="2438"/>
                    <a:pt x="26" y="2434"/>
                  </a:cubicBezTo>
                  <a:cubicBezTo>
                    <a:pt x="77" y="2355"/>
                    <a:pt x="1277" y="524"/>
                    <a:pt x="1240" y="13"/>
                  </a:cubicBezTo>
                  <a:cubicBezTo>
                    <a:pt x="1240" y="5"/>
                    <a:pt x="1234" y="1"/>
                    <a:pt x="1225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40"/>
            <p:cNvSpPr/>
            <p:nvPr/>
          </p:nvSpPr>
          <p:spPr>
            <a:xfrm>
              <a:off x="3989739" y="3286159"/>
              <a:ext cx="204124" cy="409930"/>
            </a:xfrm>
            <a:custGeom>
              <a:avLst/>
              <a:gdLst/>
              <a:ahLst/>
              <a:cxnLst/>
              <a:rect l="l" t="t" r="r" b="b"/>
              <a:pathLst>
                <a:path w="1213" h="2436" extrusionOk="0">
                  <a:moveTo>
                    <a:pt x="1200" y="0"/>
                  </a:moveTo>
                  <a:cubicBezTo>
                    <a:pt x="1193" y="0"/>
                    <a:pt x="1187" y="7"/>
                    <a:pt x="1185" y="13"/>
                  </a:cubicBezTo>
                  <a:cubicBezTo>
                    <a:pt x="1106" y="813"/>
                    <a:pt x="15" y="2399"/>
                    <a:pt x="4" y="2414"/>
                  </a:cubicBezTo>
                  <a:cubicBezTo>
                    <a:pt x="0" y="2420"/>
                    <a:pt x="2" y="2429"/>
                    <a:pt x="9" y="2433"/>
                  </a:cubicBezTo>
                  <a:cubicBezTo>
                    <a:pt x="11" y="2433"/>
                    <a:pt x="13" y="2435"/>
                    <a:pt x="15" y="2435"/>
                  </a:cubicBezTo>
                  <a:cubicBezTo>
                    <a:pt x="19" y="2435"/>
                    <a:pt x="24" y="2433"/>
                    <a:pt x="26" y="2431"/>
                  </a:cubicBezTo>
                  <a:cubicBezTo>
                    <a:pt x="39" y="2414"/>
                    <a:pt x="1131" y="822"/>
                    <a:pt x="1212" y="15"/>
                  </a:cubicBezTo>
                  <a:cubicBezTo>
                    <a:pt x="1212" y="9"/>
                    <a:pt x="1208" y="2"/>
                    <a:pt x="1200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40"/>
            <p:cNvSpPr/>
            <p:nvPr/>
          </p:nvSpPr>
          <p:spPr>
            <a:xfrm>
              <a:off x="3675396" y="3212285"/>
              <a:ext cx="213884" cy="409089"/>
            </a:xfrm>
            <a:custGeom>
              <a:avLst/>
              <a:gdLst/>
              <a:ahLst/>
              <a:cxnLst/>
              <a:rect l="l" t="t" r="r" b="b"/>
              <a:pathLst>
                <a:path w="1271" h="2431" extrusionOk="0">
                  <a:moveTo>
                    <a:pt x="1253" y="1"/>
                  </a:moveTo>
                  <a:cubicBezTo>
                    <a:pt x="1249" y="1"/>
                    <a:pt x="1245" y="2"/>
                    <a:pt x="1243" y="6"/>
                  </a:cubicBezTo>
                  <a:cubicBezTo>
                    <a:pt x="684" y="849"/>
                    <a:pt x="9" y="2398"/>
                    <a:pt x="3" y="2413"/>
                  </a:cubicBezTo>
                  <a:cubicBezTo>
                    <a:pt x="1" y="2420"/>
                    <a:pt x="3" y="2428"/>
                    <a:pt x="9" y="2431"/>
                  </a:cubicBezTo>
                  <a:lnTo>
                    <a:pt x="16" y="2431"/>
                  </a:lnTo>
                  <a:cubicBezTo>
                    <a:pt x="20" y="2431"/>
                    <a:pt x="24" y="2428"/>
                    <a:pt x="26" y="2424"/>
                  </a:cubicBezTo>
                  <a:cubicBezTo>
                    <a:pt x="35" y="2407"/>
                    <a:pt x="707" y="862"/>
                    <a:pt x="1264" y="19"/>
                  </a:cubicBezTo>
                  <a:cubicBezTo>
                    <a:pt x="1270" y="10"/>
                    <a:pt x="1261" y="1"/>
                    <a:pt x="1253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40"/>
            <p:cNvSpPr/>
            <p:nvPr/>
          </p:nvSpPr>
          <p:spPr>
            <a:xfrm>
              <a:off x="3481204" y="3096006"/>
              <a:ext cx="202946" cy="407911"/>
            </a:xfrm>
            <a:custGeom>
              <a:avLst/>
              <a:gdLst/>
              <a:ahLst/>
              <a:cxnLst/>
              <a:rect l="l" t="t" r="r" b="b"/>
              <a:pathLst>
                <a:path w="1206" h="2424" extrusionOk="0">
                  <a:moveTo>
                    <a:pt x="1190" y="1"/>
                  </a:moveTo>
                  <a:cubicBezTo>
                    <a:pt x="1186" y="1"/>
                    <a:pt x="1183" y="2"/>
                    <a:pt x="1180" y="6"/>
                  </a:cubicBezTo>
                  <a:cubicBezTo>
                    <a:pt x="634" y="731"/>
                    <a:pt x="9" y="2389"/>
                    <a:pt x="2" y="2407"/>
                  </a:cubicBezTo>
                  <a:cubicBezTo>
                    <a:pt x="0" y="2413"/>
                    <a:pt x="4" y="2421"/>
                    <a:pt x="11" y="2424"/>
                  </a:cubicBezTo>
                  <a:lnTo>
                    <a:pt x="15" y="2424"/>
                  </a:lnTo>
                  <a:cubicBezTo>
                    <a:pt x="19" y="2424"/>
                    <a:pt x="26" y="2419"/>
                    <a:pt x="28" y="2415"/>
                  </a:cubicBezTo>
                  <a:cubicBezTo>
                    <a:pt x="34" y="2400"/>
                    <a:pt x="655" y="746"/>
                    <a:pt x="1202" y="21"/>
                  </a:cubicBezTo>
                  <a:cubicBezTo>
                    <a:pt x="1206" y="16"/>
                    <a:pt x="1206" y="8"/>
                    <a:pt x="1199" y="3"/>
                  </a:cubicBezTo>
                  <a:cubicBezTo>
                    <a:pt x="1197" y="2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40"/>
            <p:cNvSpPr/>
            <p:nvPr/>
          </p:nvSpPr>
          <p:spPr>
            <a:xfrm>
              <a:off x="3897691" y="3159951"/>
              <a:ext cx="83467" cy="41565"/>
            </a:xfrm>
            <a:custGeom>
              <a:avLst/>
              <a:gdLst/>
              <a:ahLst/>
              <a:cxnLst/>
              <a:rect l="l" t="t" r="r" b="b"/>
              <a:pathLst>
                <a:path w="496" h="247" extrusionOk="0">
                  <a:moveTo>
                    <a:pt x="488" y="0"/>
                  </a:moveTo>
                  <a:cubicBezTo>
                    <a:pt x="488" y="0"/>
                    <a:pt x="486" y="1"/>
                    <a:pt x="485" y="1"/>
                  </a:cubicBezTo>
                  <a:lnTo>
                    <a:pt x="5" y="234"/>
                  </a:lnTo>
                  <a:cubicBezTo>
                    <a:pt x="1" y="236"/>
                    <a:pt x="1" y="240"/>
                    <a:pt x="3" y="245"/>
                  </a:cubicBezTo>
                  <a:cubicBezTo>
                    <a:pt x="3" y="247"/>
                    <a:pt x="5" y="247"/>
                    <a:pt x="7" y="247"/>
                  </a:cubicBezTo>
                  <a:lnTo>
                    <a:pt x="11" y="247"/>
                  </a:lnTo>
                  <a:lnTo>
                    <a:pt x="492" y="12"/>
                  </a:lnTo>
                  <a:cubicBezTo>
                    <a:pt x="494" y="10"/>
                    <a:pt x="496" y="8"/>
                    <a:pt x="494" y="3"/>
                  </a:cubicBezTo>
                  <a:cubicBezTo>
                    <a:pt x="492" y="2"/>
                    <a:pt x="491" y="0"/>
                    <a:pt x="488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40"/>
            <p:cNvSpPr/>
            <p:nvPr/>
          </p:nvSpPr>
          <p:spPr>
            <a:xfrm>
              <a:off x="3695590" y="3032397"/>
              <a:ext cx="120488" cy="56374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707" y="1"/>
                  </a:moveTo>
                  <a:cubicBezTo>
                    <a:pt x="707" y="1"/>
                    <a:pt x="706" y="1"/>
                    <a:pt x="704" y="2"/>
                  </a:cubicBezTo>
                  <a:lnTo>
                    <a:pt x="7" y="322"/>
                  </a:lnTo>
                  <a:cubicBezTo>
                    <a:pt x="0" y="324"/>
                    <a:pt x="2" y="335"/>
                    <a:pt x="11" y="335"/>
                  </a:cubicBezTo>
                  <a:lnTo>
                    <a:pt x="13" y="335"/>
                  </a:lnTo>
                  <a:lnTo>
                    <a:pt x="711" y="14"/>
                  </a:lnTo>
                  <a:cubicBezTo>
                    <a:pt x="713" y="12"/>
                    <a:pt x="715" y="8"/>
                    <a:pt x="713" y="6"/>
                  </a:cubicBezTo>
                  <a:cubicBezTo>
                    <a:pt x="711" y="3"/>
                    <a:pt x="710" y="1"/>
                    <a:pt x="707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40"/>
            <p:cNvSpPr/>
            <p:nvPr/>
          </p:nvSpPr>
          <p:spPr>
            <a:xfrm>
              <a:off x="3903244" y="3246109"/>
              <a:ext cx="116450" cy="65293"/>
            </a:xfrm>
            <a:custGeom>
              <a:avLst/>
              <a:gdLst/>
              <a:ahLst/>
              <a:cxnLst/>
              <a:rect l="l" t="t" r="r" b="b"/>
              <a:pathLst>
                <a:path w="692" h="388" extrusionOk="0">
                  <a:moveTo>
                    <a:pt x="11" y="1"/>
                  </a:moveTo>
                  <a:cubicBezTo>
                    <a:pt x="5" y="1"/>
                    <a:pt x="1" y="11"/>
                    <a:pt x="8" y="14"/>
                  </a:cubicBezTo>
                  <a:lnTo>
                    <a:pt x="678" y="388"/>
                  </a:lnTo>
                  <a:lnTo>
                    <a:pt x="683" y="388"/>
                  </a:lnTo>
                  <a:lnTo>
                    <a:pt x="683" y="386"/>
                  </a:lnTo>
                  <a:cubicBezTo>
                    <a:pt x="689" y="386"/>
                    <a:pt x="691" y="377"/>
                    <a:pt x="685" y="373"/>
                  </a:cubicBezTo>
                  <a:lnTo>
                    <a:pt x="15" y="1"/>
                  </a:lnTo>
                  <a:cubicBezTo>
                    <a:pt x="14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40"/>
            <p:cNvSpPr/>
            <p:nvPr/>
          </p:nvSpPr>
          <p:spPr>
            <a:xfrm>
              <a:off x="3943126" y="3284140"/>
              <a:ext cx="41397" cy="23054"/>
            </a:xfrm>
            <a:custGeom>
              <a:avLst/>
              <a:gdLst/>
              <a:ahLst/>
              <a:cxnLst/>
              <a:rect l="l" t="t" r="r" b="b"/>
              <a:pathLst>
                <a:path w="246" h="137" extrusionOk="0">
                  <a:moveTo>
                    <a:pt x="9" y="1"/>
                  </a:moveTo>
                  <a:cubicBezTo>
                    <a:pt x="4" y="1"/>
                    <a:pt x="1" y="9"/>
                    <a:pt x="6" y="12"/>
                  </a:cubicBezTo>
                  <a:lnTo>
                    <a:pt x="234" y="136"/>
                  </a:lnTo>
                  <a:lnTo>
                    <a:pt x="239" y="136"/>
                  </a:lnTo>
                  <a:cubicBezTo>
                    <a:pt x="241" y="136"/>
                    <a:pt x="243" y="134"/>
                    <a:pt x="245" y="134"/>
                  </a:cubicBezTo>
                  <a:cubicBezTo>
                    <a:pt x="245" y="130"/>
                    <a:pt x="245" y="125"/>
                    <a:pt x="241" y="123"/>
                  </a:cubicBezTo>
                  <a:lnTo>
                    <a:pt x="12" y="2"/>
                  </a:ln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40"/>
            <p:cNvSpPr/>
            <p:nvPr/>
          </p:nvSpPr>
          <p:spPr>
            <a:xfrm>
              <a:off x="4033828" y="3320824"/>
              <a:ext cx="19520" cy="12958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9" y="0"/>
                  </a:moveTo>
                  <a:cubicBezTo>
                    <a:pt x="7" y="0"/>
                    <a:pt x="4" y="2"/>
                    <a:pt x="3" y="3"/>
                  </a:cubicBezTo>
                  <a:cubicBezTo>
                    <a:pt x="1" y="8"/>
                    <a:pt x="1" y="12"/>
                    <a:pt x="5" y="14"/>
                  </a:cubicBezTo>
                  <a:lnTo>
                    <a:pt x="105" y="76"/>
                  </a:lnTo>
                  <a:lnTo>
                    <a:pt x="109" y="76"/>
                  </a:lnTo>
                  <a:cubicBezTo>
                    <a:pt x="112" y="76"/>
                    <a:pt x="114" y="76"/>
                    <a:pt x="114" y="74"/>
                  </a:cubicBezTo>
                  <a:cubicBezTo>
                    <a:pt x="116" y="70"/>
                    <a:pt x="116" y="67"/>
                    <a:pt x="112" y="65"/>
                  </a:cubicBezTo>
                  <a:lnTo>
                    <a:pt x="11" y="1"/>
                  </a:ln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40"/>
            <p:cNvSpPr/>
            <p:nvPr/>
          </p:nvSpPr>
          <p:spPr>
            <a:xfrm>
              <a:off x="3360044" y="3399747"/>
              <a:ext cx="92891" cy="56710"/>
            </a:xfrm>
            <a:custGeom>
              <a:avLst/>
              <a:gdLst/>
              <a:ahLst/>
              <a:cxnLst/>
              <a:rect l="l" t="t" r="r" b="b"/>
              <a:pathLst>
                <a:path w="552" h="337" extrusionOk="0">
                  <a:moveTo>
                    <a:pt x="7" y="0"/>
                  </a:moveTo>
                  <a:cubicBezTo>
                    <a:pt x="4" y="0"/>
                    <a:pt x="3" y="1"/>
                    <a:pt x="3" y="4"/>
                  </a:cubicBezTo>
                  <a:cubicBezTo>
                    <a:pt x="1" y="6"/>
                    <a:pt x="1" y="10"/>
                    <a:pt x="5" y="13"/>
                  </a:cubicBezTo>
                  <a:cubicBezTo>
                    <a:pt x="187" y="113"/>
                    <a:pt x="368" y="222"/>
                    <a:pt x="541" y="335"/>
                  </a:cubicBezTo>
                  <a:cubicBezTo>
                    <a:pt x="541" y="337"/>
                    <a:pt x="543" y="337"/>
                    <a:pt x="543" y="337"/>
                  </a:cubicBezTo>
                  <a:cubicBezTo>
                    <a:pt x="545" y="337"/>
                    <a:pt x="547" y="335"/>
                    <a:pt x="549" y="333"/>
                  </a:cubicBezTo>
                  <a:cubicBezTo>
                    <a:pt x="551" y="331"/>
                    <a:pt x="551" y="326"/>
                    <a:pt x="547" y="324"/>
                  </a:cubicBezTo>
                  <a:cubicBezTo>
                    <a:pt x="374" y="209"/>
                    <a:pt x="193" y="100"/>
                    <a:pt x="12" y="2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40"/>
            <p:cNvSpPr/>
            <p:nvPr/>
          </p:nvSpPr>
          <p:spPr>
            <a:xfrm>
              <a:off x="3396392" y="3400756"/>
              <a:ext cx="42911" cy="26252"/>
            </a:xfrm>
            <a:custGeom>
              <a:avLst/>
              <a:gdLst/>
              <a:ahLst/>
              <a:cxnLst/>
              <a:rect l="l" t="t" r="r" b="b"/>
              <a:pathLst>
                <a:path w="255" h="156" extrusionOk="0">
                  <a:moveTo>
                    <a:pt x="7" y="1"/>
                  </a:moveTo>
                  <a:cubicBezTo>
                    <a:pt x="5" y="1"/>
                    <a:pt x="3" y="2"/>
                    <a:pt x="3" y="4"/>
                  </a:cubicBezTo>
                  <a:cubicBezTo>
                    <a:pt x="0" y="9"/>
                    <a:pt x="3" y="13"/>
                    <a:pt x="5" y="15"/>
                  </a:cubicBezTo>
                  <a:lnTo>
                    <a:pt x="242" y="156"/>
                  </a:lnTo>
                  <a:lnTo>
                    <a:pt x="246" y="156"/>
                  </a:lnTo>
                  <a:cubicBezTo>
                    <a:pt x="248" y="156"/>
                    <a:pt x="250" y="154"/>
                    <a:pt x="252" y="152"/>
                  </a:cubicBezTo>
                  <a:cubicBezTo>
                    <a:pt x="254" y="147"/>
                    <a:pt x="252" y="143"/>
                    <a:pt x="250" y="143"/>
                  </a:cubicBezTo>
                  <a:lnTo>
                    <a:pt x="13" y="2"/>
                  </a:lnTo>
                  <a:cubicBezTo>
                    <a:pt x="11" y="1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40"/>
            <p:cNvSpPr/>
            <p:nvPr/>
          </p:nvSpPr>
          <p:spPr>
            <a:xfrm>
              <a:off x="3409013" y="3378712"/>
              <a:ext cx="19520" cy="11780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8" y="0"/>
                  </a:moveTo>
                  <a:cubicBezTo>
                    <a:pt x="6" y="0"/>
                    <a:pt x="4" y="2"/>
                    <a:pt x="2" y="3"/>
                  </a:cubicBezTo>
                  <a:cubicBezTo>
                    <a:pt x="0" y="7"/>
                    <a:pt x="2" y="9"/>
                    <a:pt x="4" y="12"/>
                  </a:cubicBezTo>
                  <a:lnTo>
                    <a:pt x="105" y="67"/>
                  </a:lnTo>
                  <a:lnTo>
                    <a:pt x="107" y="67"/>
                  </a:lnTo>
                  <a:lnTo>
                    <a:pt x="107" y="69"/>
                  </a:lnTo>
                  <a:cubicBezTo>
                    <a:pt x="113" y="69"/>
                    <a:pt x="115" y="59"/>
                    <a:pt x="109" y="56"/>
                  </a:cubicBezTo>
                  <a:lnTo>
                    <a:pt x="11" y="1"/>
                  </a:ln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40"/>
            <p:cNvSpPr/>
            <p:nvPr/>
          </p:nvSpPr>
          <p:spPr>
            <a:xfrm>
              <a:off x="3705518" y="3609252"/>
              <a:ext cx="135970" cy="72024"/>
            </a:xfrm>
            <a:custGeom>
              <a:avLst/>
              <a:gdLst/>
              <a:ahLst/>
              <a:cxnLst/>
              <a:rect l="l" t="t" r="r" b="b"/>
              <a:pathLst>
                <a:path w="808" h="428" extrusionOk="0">
                  <a:moveTo>
                    <a:pt x="11" y="0"/>
                  </a:moveTo>
                  <a:cubicBezTo>
                    <a:pt x="5" y="0"/>
                    <a:pt x="0" y="9"/>
                    <a:pt x="7" y="14"/>
                  </a:cubicBezTo>
                  <a:cubicBezTo>
                    <a:pt x="251" y="185"/>
                    <a:pt x="517" y="323"/>
                    <a:pt x="797" y="428"/>
                  </a:cubicBezTo>
                  <a:lnTo>
                    <a:pt x="801" y="428"/>
                  </a:lnTo>
                  <a:cubicBezTo>
                    <a:pt x="803" y="428"/>
                    <a:pt x="806" y="426"/>
                    <a:pt x="806" y="424"/>
                  </a:cubicBezTo>
                  <a:cubicBezTo>
                    <a:pt x="808" y="419"/>
                    <a:pt x="806" y="415"/>
                    <a:pt x="803" y="415"/>
                  </a:cubicBezTo>
                  <a:cubicBezTo>
                    <a:pt x="524" y="313"/>
                    <a:pt x="257" y="174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40"/>
            <p:cNvSpPr/>
            <p:nvPr/>
          </p:nvSpPr>
          <p:spPr>
            <a:xfrm>
              <a:off x="3754655" y="3619180"/>
              <a:ext cx="43416" cy="23391"/>
            </a:xfrm>
            <a:custGeom>
              <a:avLst/>
              <a:gdLst/>
              <a:ahLst/>
              <a:cxnLst/>
              <a:rect l="l" t="t" r="r" b="b"/>
              <a:pathLst>
                <a:path w="258" h="139" extrusionOk="0">
                  <a:moveTo>
                    <a:pt x="9" y="1"/>
                  </a:moveTo>
                  <a:cubicBezTo>
                    <a:pt x="4" y="1"/>
                    <a:pt x="0" y="11"/>
                    <a:pt x="6" y="15"/>
                  </a:cubicBezTo>
                  <a:lnTo>
                    <a:pt x="247" y="138"/>
                  </a:lnTo>
                  <a:lnTo>
                    <a:pt x="249" y="138"/>
                  </a:lnTo>
                  <a:cubicBezTo>
                    <a:pt x="251" y="138"/>
                    <a:pt x="253" y="136"/>
                    <a:pt x="255" y="134"/>
                  </a:cubicBezTo>
                  <a:cubicBezTo>
                    <a:pt x="257" y="132"/>
                    <a:pt x="255" y="128"/>
                    <a:pt x="253" y="126"/>
                  </a:cubicBezTo>
                  <a:lnTo>
                    <a:pt x="12" y="2"/>
                  </a:ln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40"/>
            <p:cNvSpPr/>
            <p:nvPr/>
          </p:nvSpPr>
          <p:spPr>
            <a:xfrm>
              <a:off x="4108207" y="3209088"/>
              <a:ext cx="84477" cy="52503"/>
            </a:xfrm>
            <a:custGeom>
              <a:avLst/>
              <a:gdLst/>
              <a:ahLst/>
              <a:cxnLst/>
              <a:rect l="l" t="t" r="r" b="b"/>
              <a:pathLst>
                <a:path w="502" h="312" extrusionOk="0">
                  <a:moveTo>
                    <a:pt x="8" y="0"/>
                  </a:moveTo>
                  <a:cubicBezTo>
                    <a:pt x="6" y="0"/>
                    <a:pt x="4" y="1"/>
                    <a:pt x="3" y="4"/>
                  </a:cubicBezTo>
                  <a:cubicBezTo>
                    <a:pt x="0" y="6"/>
                    <a:pt x="0" y="10"/>
                    <a:pt x="5" y="12"/>
                  </a:cubicBezTo>
                  <a:lnTo>
                    <a:pt x="491" y="311"/>
                  </a:lnTo>
                  <a:lnTo>
                    <a:pt x="493" y="311"/>
                  </a:lnTo>
                  <a:cubicBezTo>
                    <a:pt x="496" y="311"/>
                    <a:pt x="498" y="309"/>
                    <a:pt x="500" y="309"/>
                  </a:cubicBezTo>
                  <a:cubicBezTo>
                    <a:pt x="502" y="305"/>
                    <a:pt x="500" y="300"/>
                    <a:pt x="498" y="298"/>
                  </a:cubicBezTo>
                  <a:lnTo>
                    <a:pt x="11" y="2"/>
                  </a:ln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40"/>
            <p:cNvSpPr/>
            <p:nvPr/>
          </p:nvSpPr>
          <p:spPr>
            <a:xfrm>
              <a:off x="4133617" y="3239210"/>
              <a:ext cx="49138" cy="30627"/>
            </a:xfrm>
            <a:custGeom>
              <a:avLst/>
              <a:gdLst/>
              <a:ahLst/>
              <a:cxnLst/>
              <a:rect l="l" t="t" r="r" b="b"/>
              <a:pathLst>
                <a:path w="292" h="182" extrusionOk="0">
                  <a:moveTo>
                    <a:pt x="8" y="0"/>
                  </a:moveTo>
                  <a:cubicBezTo>
                    <a:pt x="6" y="0"/>
                    <a:pt x="4" y="2"/>
                    <a:pt x="3" y="4"/>
                  </a:cubicBezTo>
                  <a:cubicBezTo>
                    <a:pt x="1" y="6"/>
                    <a:pt x="1" y="10"/>
                    <a:pt x="3" y="13"/>
                  </a:cubicBezTo>
                  <a:cubicBezTo>
                    <a:pt x="91" y="77"/>
                    <a:pt x="182" y="132"/>
                    <a:pt x="278" y="181"/>
                  </a:cubicBezTo>
                  <a:lnTo>
                    <a:pt x="283" y="181"/>
                  </a:lnTo>
                  <a:cubicBezTo>
                    <a:pt x="285" y="181"/>
                    <a:pt x="289" y="179"/>
                    <a:pt x="289" y="177"/>
                  </a:cubicBezTo>
                  <a:cubicBezTo>
                    <a:pt x="291" y="175"/>
                    <a:pt x="289" y="170"/>
                    <a:pt x="287" y="168"/>
                  </a:cubicBezTo>
                  <a:cubicBezTo>
                    <a:pt x="191" y="121"/>
                    <a:pt x="99" y="66"/>
                    <a:pt x="12" y="2"/>
                  </a:cubicBez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40"/>
            <p:cNvSpPr/>
            <p:nvPr/>
          </p:nvSpPr>
          <p:spPr>
            <a:xfrm>
              <a:off x="4107870" y="3259403"/>
              <a:ext cx="23391" cy="13967"/>
            </a:xfrm>
            <a:custGeom>
              <a:avLst/>
              <a:gdLst/>
              <a:ahLst/>
              <a:cxnLst/>
              <a:rect l="l" t="t" r="r" b="b"/>
              <a:pathLst>
                <a:path w="139" h="83" extrusionOk="0">
                  <a:moveTo>
                    <a:pt x="9" y="1"/>
                  </a:moveTo>
                  <a:cubicBezTo>
                    <a:pt x="7" y="1"/>
                    <a:pt x="4" y="3"/>
                    <a:pt x="2" y="6"/>
                  </a:cubicBezTo>
                  <a:cubicBezTo>
                    <a:pt x="0" y="8"/>
                    <a:pt x="2" y="12"/>
                    <a:pt x="5" y="14"/>
                  </a:cubicBezTo>
                  <a:lnTo>
                    <a:pt x="128" y="82"/>
                  </a:lnTo>
                  <a:lnTo>
                    <a:pt x="130" y="82"/>
                  </a:lnTo>
                  <a:cubicBezTo>
                    <a:pt x="133" y="82"/>
                    <a:pt x="135" y="82"/>
                    <a:pt x="137" y="80"/>
                  </a:cubicBezTo>
                  <a:cubicBezTo>
                    <a:pt x="139" y="78"/>
                    <a:pt x="137" y="74"/>
                    <a:pt x="135" y="72"/>
                  </a:cubicBezTo>
                  <a:lnTo>
                    <a:pt x="11" y="1"/>
                  </a:ln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0"/>
            <p:cNvSpPr/>
            <p:nvPr/>
          </p:nvSpPr>
          <p:spPr>
            <a:xfrm>
              <a:off x="3630971" y="2953811"/>
              <a:ext cx="100631" cy="47287"/>
            </a:xfrm>
            <a:custGeom>
              <a:avLst/>
              <a:gdLst/>
              <a:ahLst/>
              <a:cxnLst/>
              <a:rect l="l" t="t" r="r" b="b"/>
              <a:pathLst>
                <a:path w="598" h="281" extrusionOk="0">
                  <a:moveTo>
                    <a:pt x="7" y="0"/>
                  </a:moveTo>
                  <a:cubicBezTo>
                    <a:pt x="4" y="0"/>
                    <a:pt x="2" y="2"/>
                    <a:pt x="2" y="5"/>
                  </a:cubicBezTo>
                  <a:cubicBezTo>
                    <a:pt x="0" y="10"/>
                    <a:pt x="2" y="12"/>
                    <a:pt x="6" y="14"/>
                  </a:cubicBezTo>
                  <a:cubicBezTo>
                    <a:pt x="209" y="80"/>
                    <a:pt x="403" y="170"/>
                    <a:pt x="587" y="281"/>
                  </a:cubicBezTo>
                  <a:lnTo>
                    <a:pt x="589" y="281"/>
                  </a:lnTo>
                  <a:cubicBezTo>
                    <a:pt x="593" y="281"/>
                    <a:pt x="595" y="279"/>
                    <a:pt x="598" y="277"/>
                  </a:cubicBezTo>
                  <a:cubicBezTo>
                    <a:pt x="598" y="274"/>
                    <a:pt x="598" y="270"/>
                    <a:pt x="595" y="268"/>
                  </a:cubicBezTo>
                  <a:cubicBezTo>
                    <a:pt x="410" y="157"/>
                    <a:pt x="213" y="67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0"/>
            <p:cNvSpPr/>
            <p:nvPr/>
          </p:nvSpPr>
          <p:spPr>
            <a:xfrm>
              <a:off x="3655708" y="2976024"/>
              <a:ext cx="32478" cy="17165"/>
            </a:xfrm>
            <a:custGeom>
              <a:avLst/>
              <a:gdLst/>
              <a:ahLst/>
              <a:cxnLst/>
              <a:rect l="l" t="t" r="r" b="b"/>
              <a:pathLst>
                <a:path w="193" h="102" extrusionOk="0">
                  <a:moveTo>
                    <a:pt x="7" y="1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0" y="8"/>
                    <a:pt x="0" y="12"/>
                    <a:pt x="5" y="14"/>
                  </a:cubicBezTo>
                  <a:lnTo>
                    <a:pt x="182" y="102"/>
                  </a:lnTo>
                  <a:lnTo>
                    <a:pt x="184" y="102"/>
                  </a:lnTo>
                  <a:cubicBezTo>
                    <a:pt x="186" y="102"/>
                    <a:pt x="188" y="100"/>
                    <a:pt x="190" y="98"/>
                  </a:cubicBezTo>
                  <a:cubicBezTo>
                    <a:pt x="192" y="93"/>
                    <a:pt x="190" y="91"/>
                    <a:pt x="188" y="89"/>
                  </a:cubicBezTo>
                  <a:lnTo>
                    <a:pt x="9" y="2"/>
                  </a:lnTo>
                  <a:cubicBezTo>
                    <a:pt x="8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0"/>
            <p:cNvSpPr/>
            <p:nvPr/>
          </p:nvSpPr>
          <p:spPr>
            <a:xfrm>
              <a:off x="3621211" y="2988308"/>
              <a:ext cx="22045" cy="14304"/>
            </a:xfrm>
            <a:custGeom>
              <a:avLst/>
              <a:gdLst/>
              <a:ahLst/>
              <a:cxnLst/>
              <a:rect l="l" t="t" r="r" b="b"/>
              <a:pathLst>
                <a:path w="131" h="85" extrusionOk="0">
                  <a:moveTo>
                    <a:pt x="10" y="0"/>
                  </a:moveTo>
                  <a:cubicBezTo>
                    <a:pt x="7" y="0"/>
                    <a:pt x="4" y="2"/>
                    <a:pt x="3" y="3"/>
                  </a:cubicBezTo>
                  <a:cubicBezTo>
                    <a:pt x="0" y="7"/>
                    <a:pt x="3" y="12"/>
                    <a:pt x="5" y="14"/>
                  </a:cubicBezTo>
                  <a:lnTo>
                    <a:pt x="120" y="84"/>
                  </a:lnTo>
                  <a:lnTo>
                    <a:pt x="124" y="84"/>
                  </a:lnTo>
                  <a:cubicBezTo>
                    <a:pt x="126" y="84"/>
                    <a:pt x="128" y="84"/>
                    <a:pt x="128" y="82"/>
                  </a:cubicBezTo>
                  <a:cubicBezTo>
                    <a:pt x="131" y="80"/>
                    <a:pt x="131" y="76"/>
                    <a:pt x="126" y="74"/>
                  </a:cubicBezTo>
                  <a:lnTo>
                    <a:pt x="13" y="1"/>
                  </a:ln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0"/>
            <p:cNvSpPr/>
            <p:nvPr/>
          </p:nvSpPr>
          <p:spPr>
            <a:xfrm>
              <a:off x="3861343" y="3089443"/>
              <a:ext cx="20025" cy="12958"/>
            </a:xfrm>
            <a:custGeom>
              <a:avLst/>
              <a:gdLst/>
              <a:ahLst/>
              <a:cxnLst/>
              <a:rect l="l" t="t" r="r" b="b"/>
              <a:pathLst>
                <a:path w="119" h="77" extrusionOk="0">
                  <a:moveTo>
                    <a:pt x="10" y="1"/>
                  </a:moveTo>
                  <a:cubicBezTo>
                    <a:pt x="4" y="1"/>
                    <a:pt x="0" y="9"/>
                    <a:pt x="8" y="15"/>
                  </a:cubicBezTo>
                  <a:lnTo>
                    <a:pt x="108" y="77"/>
                  </a:lnTo>
                  <a:lnTo>
                    <a:pt x="110" y="77"/>
                  </a:lnTo>
                  <a:cubicBezTo>
                    <a:pt x="112" y="77"/>
                    <a:pt x="114" y="77"/>
                    <a:pt x="116" y="74"/>
                  </a:cubicBezTo>
                  <a:cubicBezTo>
                    <a:pt x="119" y="72"/>
                    <a:pt x="116" y="68"/>
                    <a:pt x="114" y="66"/>
                  </a:cubicBezTo>
                  <a:lnTo>
                    <a:pt x="14" y="2"/>
                  </a:lnTo>
                  <a:cubicBezTo>
                    <a:pt x="13" y="1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0"/>
            <p:cNvSpPr/>
            <p:nvPr/>
          </p:nvSpPr>
          <p:spPr>
            <a:xfrm>
              <a:off x="3856968" y="3071942"/>
              <a:ext cx="45267" cy="28271"/>
            </a:xfrm>
            <a:custGeom>
              <a:avLst/>
              <a:gdLst/>
              <a:ahLst/>
              <a:cxnLst/>
              <a:rect l="l" t="t" r="r" b="b"/>
              <a:pathLst>
                <a:path w="269" h="168" extrusionOk="0">
                  <a:moveTo>
                    <a:pt x="11" y="0"/>
                  </a:moveTo>
                  <a:cubicBezTo>
                    <a:pt x="6" y="0"/>
                    <a:pt x="1" y="8"/>
                    <a:pt x="8" y="12"/>
                  </a:cubicBezTo>
                  <a:cubicBezTo>
                    <a:pt x="87" y="72"/>
                    <a:pt x="170" y="123"/>
                    <a:pt x="258" y="168"/>
                  </a:cubicBezTo>
                  <a:lnTo>
                    <a:pt x="262" y="168"/>
                  </a:lnTo>
                  <a:cubicBezTo>
                    <a:pt x="264" y="168"/>
                    <a:pt x="266" y="166"/>
                    <a:pt x="266" y="166"/>
                  </a:cubicBezTo>
                  <a:cubicBezTo>
                    <a:pt x="268" y="161"/>
                    <a:pt x="266" y="157"/>
                    <a:pt x="264" y="155"/>
                  </a:cubicBezTo>
                  <a:cubicBezTo>
                    <a:pt x="177" y="112"/>
                    <a:pt x="93" y="6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0"/>
            <p:cNvSpPr/>
            <p:nvPr/>
          </p:nvSpPr>
          <p:spPr>
            <a:xfrm>
              <a:off x="3909134" y="3118555"/>
              <a:ext cx="19689" cy="15482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11" y="1"/>
                  </a:moveTo>
                  <a:cubicBezTo>
                    <a:pt x="5" y="1"/>
                    <a:pt x="0" y="9"/>
                    <a:pt x="7" y="12"/>
                  </a:cubicBezTo>
                  <a:lnTo>
                    <a:pt x="106" y="89"/>
                  </a:lnTo>
                  <a:cubicBezTo>
                    <a:pt x="108" y="89"/>
                    <a:pt x="108" y="91"/>
                    <a:pt x="110" y="91"/>
                  </a:cubicBezTo>
                  <a:cubicBezTo>
                    <a:pt x="112" y="89"/>
                    <a:pt x="112" y="89"/>
                    <a:pt x="114" y="87"/>
                  </a:cubicBezTo>
                  <a:cubicBezTo>
                    <a:pt x="116" y="85"/>
                    <a:pt x="116" y="81"/>
                    <a:pt x="114" y="79"/>
                  </a:cubicBezTo>
                  <a:lnTo>
                    <a:pt x="14" y="2"/>
                  </a:lnTo>
                  <a:cubicBezTo>
                    <a:pt x="13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0"/>
            <p:cNvSpPr/>
            <p:nvPr/>
          </p:nvSpPr>
          <p:spPr>
            <a:xfrm>
              <a:off x="3926467" y="3653677"/>
              <a:ext cx="32815" cy="47455"/>
            </a:xfrm>
            <a:custGeom>
              <a:avLst/>
              <a:gdLst/>
              <a:ahLst/>
              <a:cxnLst/>
              <a:rect l="l" t="t" r="r" b="b"/>
              <a:pathLst>
                <a:path w="195" h="282" extrusionOk="0">
                  <a:moveTo>
                    <a:pt x="187" y="0"/>
                  </a:moveTo>
                  <a:cubicBezTo>
                    <a:pt x="185" y="0"/>
                    <a:pt x="183" y="1"/>
                    <a:pt x="182" y="4"/>
                  </a:cubicBezTo>
                  <a:lnTo>
                    <a:pt x="3" y="273"/>
                  </a:lnTo>
                  <a:cubicBezTo>
                    <a:pt x="0" y="275"/>
                    <a:pt x="3" y="279"/>
                    <a:pt x="5" y="281"/>
                  </a:cubicBezTo>
                  <a:lnTo>
                    <a:pt x="9" y="281"/>
                  </a:lnTo>
                  <a:cubicBezTo>
                    <a:pt x="11" y="281"/>
                    <a:pt x="13" y="281"/>
                    <a:pt x="13" y="279"/>
                  </a:cubicBezTo>
                  <a:lnTo>
                    <a:pt x="193" y="10"/>
                  </a:lnTo>
                  <a:cubicBezTo>
                    <a:pt x="195" y="8"/>
                    <a:pt x="193" y="4"/>
                    <a:pt x="190" y="2"/>
                  </a:cubicBezTo>
                  <a:cubicBezTo>
                    <a:pt x="190" y="1"/>
                    <a:pt x="188" y="0"/>
                    <a:pt x="187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0"/>
            <p:cNvSpPr/>
            <p:nvPr/>
          </p:nvSpPr>
          <p:spPr>
            <a:xfrm>
              <a:off x="3963824" y="3631296"/>
              <a:ext cx="8414" cy="10265"/>
            </a:xfrm>
            <a:custGeom>
              <a:avLst/>
              <a:gdLst/>
              <a:ahLst/>
              <a:cxnLst/>
              <a:rect l="l" t="t" r="r" b="b"/>
              <a:pathLst>
                <a:path w="50" h="61" extrusionOk="0">
                  <a:moveTo>
                    <a:pt x="41" y="1"/>
                  </a:moveTo>
                  <a:cubicBezTo>
                    <a:pt x="39" y="1"/>
                    <a:pt x="37" y="2"/>
                    <a:pt x="35" y="5"/>
                  </a:cubicBezTo>
                  <a:lnTo>
                    <a:pt x="3" y="51"/>
                  </a:lnTo>
                  <a:cubicBezTo>
                    <a:pt x="0" y="54"/>
                    <a:pt x="0" y="58"/>
                    <a:pt x="5" y="60"/>
                  </a:cubicBezTo>
                  <a:lnTo>
                    <a:pt x="7" y="60"/>
                  </a:lnTo>
                  <a:cubicBezTo>
                    <a:pt x="9" y="60"/>
                    <a:pt x="11" y="60"/>
                    <a:pt x="13" y="58"/>
                  </a:cubicBezTo>
                  <a:lnTo>
                    <a:pt x="45" y="11"/>
                  </a:lnTo>
                  <a:cubicBezTo>
                    <a:pt x="50" y="6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0"/>
            <p:cNvSpPr/>
            <p:nvPr/>
          </p:nvSpPr>
          <p:spPr>
            <a:xfrm>
              <a:off x="4193019" y="3299453"/>
              <a:ext cx="12621" cy="47960"/>
            </a:xfrm>
            <a:custGeom>
              <a:avLst/>
              <a:gdLst/>
              <a:ahLst/>
              <a:cxnLst/>
              <a:rect l="l" t="t" r="r" b="b"/>
              <a:pathLst>
                <a:path w="75" h="285" extrusionOk="0">
                  <a:moveTo>
                    <a:pt x="68" y="0"/>
                  </a:moveTo>
                  <a:cubicBezTo>
                    <a:pt x="64" y="0"/>
                    <a:pt x="60" y="2"/>
                    <a:pt x="60" y="7"/>
                  </a:cubicBezTo>
                  <a:cubicBezTo>
                    <a:pt x="49" y="96"/>
                    <a:pt x="30" y="188"/>
                    <a:pt x="0" y="276"/>
                  </a:cubicBezTo>
                  <a:cubicBezTo>
                    <a:pt x="0" y="278"/>
                    <a:pt x="2" y="282"/>
                    <a:pt x="4" y="284"/>
                  </a:cubicBezTo>
                  <a:lnTo>
                    <a:pt x="6" y="284"/>
                  </a:lnTo>
                  <a:cubicBezTo>
                    <a:pt x="11" y="284"/>
                    <a:pt x="13" y="282"/>
                    <a:pt x="13" y="280"/>
                  </a:cubicBezTo>
                  <a:cubicBezTo>
                    <a:pt x="43" y="190"/>
                    <a:pt x="62" y="101"/>
                    <a:pt x="73" y="7"/>
                  </a:cubicBezTo>
                  <a:cubicBezTo>
                    <a:pt x="75" y="5"/>
                    <a:pt x="70" y="0"/>
                    <a:pt x="68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40"/>
            <p:cNvSpPr/>
            <p:nvPr/>
          </p:nvSpPr>
          <p:spPr>
            <a:xfrm>
              <a:off x="4209846" y="3297602"/>
              <a:ext cx="6563" cy="18847"/>
            </a:xfrm>
            <a:custGeom>
              <a:avLst/>
              <a:gdLst/>
              <a:ahLst/>
              <a:cxnLst/>
              <a:rect l="l" t="t" r="r" b="b"/>
              <a:pathLst>
                <a:path w="39" h="112" extrusionOk="0">
                  <a:moveTo>
                    <a:pt x="32" y="1"/>
                  </a:moveTo>
                  <a:cubicBezTo>
                    <a:pt x="28" y="1"/>
                    <a:pt x="26" y="3"/>
                    <a:pt x="24" y="5"/>
                  </a:cubicBezTo>
                  <a:lnTo>
                    <a:pt x="2" y="103"/>
                  </a:lnTo>
                  <a:cubicBezTo>
                    <a:pt x="0" y="107"/>
                    <a:pt x="2" y="109"/>
                    <a:pt x="7" y="112"/>
                  </a:cubicBezTo>
                  <a:lnTo>
                    <a:pt x="9" y="112"/>
                  </a:lnTo>
                  <a:cubicBezTo>
                    <a:pt x="11" y="112"/>
                    <a:pt x="13" y="109"/>
                    <a:pt x="15" y="105"/>
                  </a:cubicBezTo>
                  <a:lnTo>
                    <a:pt x="37" y="9"/>
                  </a:lnTo>
                  <a:cubicBezTo>
                    <a:pt x="39" y="5"/>
                    <a:pt x="37" y="1"/>
                    <a:pt x="32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40"/>
            <p:cNvSpPr/>
            <p:nvPr/>
          </p:nvSpPr>
          <p:spPr>
            <a:xfrm>
              <a:off x="4222804" y="3288179"/>
              <a:ext cx="4375" cy="11443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17" y="1"/>
                  </a:moveTo>
                  <a:cubicBezTo>
                    <a:pt x="14" y="1"/>
                    <a:pt x="13" y="4"/>
                    <a:pt x="11" y="5"/>
                  </a:cubicBezTo>
                  <a:lnTo>
                    <a:pt x="2" y="59"/>
                  </a:lnTo>
                  <a:cubicBezTo>
                    <a:pt x="0" y="63"/>
                    <a:pt x="2" y="67"/>
                    <a:pt x="7" y="67"/>
                  </a:cubicBezTo>
                  <a:lnTo>
                    <a:pt x="9" y="67"/>
                  </a:lnTo>
                  <a:cubicBezTo>
                    <a:pt x="11" y="67"/>
                    <a:pt x="13" y="65"/>
                    <a:pt x="15" y="63"/>
                  </a:cubicBezTo>
                  <a:lnTo>
                    <a:pt x="24" y="10"/>
                  </a:lnTo>
                  <a:cubicBezTo>
                    <a:pt x="26" y="5"/>
                    <a:pt x="24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40"/>
            <p:cNvSpPr/>
            <p:nvPr/>
          </p:nvSpPr>
          <p:spPr>
            <a:xfrm>
              <a:off x="3674555" y="3161802"/>
              <a:ext cx="140009" cy="134961"/>
            </a:xfrm>
            <a:custGeom>
              <a:avLst/>
              <a:gdLst/>
              <a:ahLst/>
              <a:cxnLst/>
              <a:rect l="l" t="t" r="r" b="b"/>
              <a:pathLst>
                <a:path w="832" h="802" extrusionOk="0">
                  <a:moveTo>
                    <a:pt x="15" y="0"/>
                  </a:moveTo>
                  <a:cubicBezTo>
                    <a:pt x="6" y="0"/>
                    <a:pt x="1" y="12"/>
                    <a:pt x="10" y="18"/>
                  </a:cubicBezTo>
                  <a:lnTo>
                    <a:pt x="768" y="413"/>
                  </a:lnTo>
                  <a:cubicBezTo>
                    <a:pt x="787" y="423"/>
                    <a:pt x="806" y="432"/>
                    <a:pt x="810" y="449"/>
                  </a:cubicBezTo>
                  <a:cubicBezTo>
                    <a:pt x="810" y="468"/>
                    <a:pt x="806" y="485"/>
                    <a:pt x="795" y="500"/>
                  </a:cubicBezTo>
                  <a:lnTo>
                    <a:pt x="629" y="786"/>
                  </a:lnTo>
                  <a:cubicBezTo>
                    <a:pt x="625" y="793"/>
                    <a:pt x="627" y="797"/>
                    <a:pt x="631" y="801"/>
                  </a:cubicBezTo>
                  <a:lnTo>
                    <a:pt x="637" y="801"/>
                  </a:lnTo>
                  <a:cubicBezTo>
                    <a:pt x="640" y="801"/>
                    <a:pt x="644" y="799"/>
                    <a:pt x="646" y="797"/>
                  </a:cubicBezTo>
                  <a:lnTo>
                    <a:pt x="812" y="511"/>
                  </a:lnTo>
                  <a:cubicBezTo>
                    <a:pt x="825" y="492"/>
                    <a:pt x="832" y="468"/>
                    <a:pt x="829" y="445"/>
                  </a:cubicBezTo>
                  <a:cubicBezTo>
                    <a:pt x="819" y="421"/>
                    <a:pt x="802" y="404"/>
                    <a:pt x="778" y="396"/>
                  </a:cubicBezTo>
                  <a:lnTo>
                    <a:pt x="18" y="1"/>
                  </a:ln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40"/>
            <p:cNvSpPr/>
            <p:nvPr/>
          </p:nvSpPr>
          <p:spPr>
            <a:xfrm>
              <a:off x="3722514" y="3198487"/>
              <a:ext cx="23391" cy="42575"/>
            </a:xfrm>
            <a:custGeom>
              <a:avLst/>
              <a:gdLst/>
              <a:ahLst/>
              <a:cxnLst/>
              <a:rect l="l" t="t" r="r" b="b"/>
              <a:pathLst>
                <a:path w="139" h="253" extrusionOk="0">
                  <a:moveTo>
                    <a:pt x="127" y="0"/>
                  </a:moveTo>
                  <a:cubicBezTo>
                    <a:pt x="123" y="0"/>
                    <a:pt x="121" y="3"/>
                    <a:pt x="120" y="7"/>
                  </a:cubicBezTo>
                  <a:lnTo>
                    <a:pt x="2" y="237"/>
                  </a:lnTo>
                  <a:cubicBezTo>
                    <a:pt x="0" y="244"/>
                    <a:pt x="0" y="248"/>
                    <a:pt x="7" y="252"/>
                  </a:cubicBezTo>
                  <a:lnTo>
                    <a:pt x="11" y="252"/>
                  </a:lnTo>
                  <a:cubicBezTo>
                    <a:pt x="15" y="252"/>
                    <a:pt x="17" y="250"/>
                    <a:pt x="19" y="248"/>
                  </a:cubicBezTo>
                  <a:lnTo>
                    <a:pt x="137" y="16"/>
                  </a:lnTo>
                  <a:cubicBezTo>
                    <a:pt x="139" y="9"/>
                    <a:pt x="137" y="5"/>
                    <a:pt x="133" y="3"/>
                  </a:cubicBezTo>
                  <a:cubicBezTo>
                    <a:pt x="130" y="1"/>
                    <a:pt x="128" y="0"/>
                    <a:pt x="127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40"/>
            <p:cNvSpPr/>
            <p:nvPr/>
          </p:nvSpPr>
          <p:spPr>
            <a:xfrm>
              <a:off x="3621211" y="3242912"/>
              <a:ext cx="160034" cy="77577"/>
            </a:xfrm>
            <a:custGeom>
              <a:avLst/>
              <a:gdLst/>
              <a:ahLst/>
              <a:cxnLst/>
              <a:rect l="l" t="t" r="r" b="b"/>
              <a:pathLst>
                <a:path w="951" h="461" extrusionOk="0">
                  <a:moveTo>
                    <a:pt x="137" y="0"/>
                  </a:moveTo>
                  <a:cubicBezTo>
                    <a:pt x="133" y="0"/>
                    <a:pt x="129" y="2"/>
                    <a:pt x="126" y="5"/>
                  </a:cubicBezTo>
                  <a:cubicBezTo>
                    <a:pt x="107" y="35"/>
                    <a:pt x="86" y="76"/>
                    <a:pt x="67" y="114"/>
                  </a:cubicBezTo>
                  <a:cubicBezTo>
                    <a:pt x="45" y="153"/>
                    <a:pt x="24" y="195"/>
                    <a:pt x="5" y="221"/>
                  </a:cubicBezTo>
                  <a:cubicBezTo>
                    <a:pt x="0" y="229"/>
                    <a:pt x="7" y="236"/>
                    <a:pt x="14" y="236"/>
                  </a:cubicBezTo>
                  <a:cubicBezTo>
                    <a:pt x="17" y="236"/>
                    <a:pt x="20" y="235"/>
                    <a:pt x="22" y="232"/>
                  </a:cubicBezTo>
                  <a:cubicBezTo>
                    <a:pt x="41" y="204"/>
                    <a:pt x="62" y="163"/>
                    <a:pt x="84" y="123"/>
                  </a:cubicBezTo>
                  <a:cubicBezTo>
                    <a:pt x="103" y="87"/>
                    <a:pt x="122" y="50"/>
                    <a:pt x="139" y="23"/>
                  </a:cubicBezTo>
                  <a:cubicBezTo>
                    <a:pt x="263" y="89"/>
                    <a:pt x="395" y="163"/>
                    <a:pt x="530" y="238"/>
                  </a:cubicBezTo>
                  <a:cubicBezTo>
                    <a:pt x="666" y="315"/>
                    <a:pt x="805" y="392"/>
                    <a:pt x="931" y="460"/>
                  </a:cubicBezTo>
                  <a:lnTo>
                    <a:pt x="935" y="460"/>
                  </a:lnTo>
                  <a:cubicBezTo>
                    <a:pt x="946" y="460"/>
                    <a:pt x="950" y="447"/>
                    <a:pt x="942" y="443"/>
                  </a:cubicBezTo>
                  <a:cubicBezTo>
                    <a:pt x="814" y="375"/>
                    <a:pt x="675" y="298"/>
                    <a:pt x="540" y="223"/>
                  </a:cubicBezTo>
                  <a:cubicBezTo>
                    <a:pt x="406" y="146"/>
                    <a:pt x="267" y="70"/>
                    <a:pt x="141" y="1"/>
                  </a:cubicBezTo>
                  <a:cubicBezTo>
                    <a:pt x="140" y="1"/>
                    <a:pt x="138" y="0"/>
                    <a:pt x="137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40"/>
            <p:cNvSpPr/>
            <p:nvPr/>
          </p:nvSpPr>
          <p:spPr>
            <a:xfrm>
              <a:off x="3595296" y="3308035"/>
              <a:ext cx="154313" cy="96088"/>
            </a:xfrm>
            <a:custGeom>
              <a:avLst/>
              <a:gdLst/>
              <a:ahLst/>
              <a:cxnLst/>
              <a:rect l="l" t="t" r="r" b="b"/>
              <a:pathLst>
                <a:path w="917" h="571" extrusionOk="0">
                  <a:moveTo>
                    <a:pt x="210" y="20"/>
                  </a:moveTo>
                  <a:cubicBezTo>
                    <a:pt x="253" y="20"/>
                    <a:pt x="293" y="28"/>
                    <a:pt x="332" y="41"/>
                  </a:cubicBezTo>
                  <a:cubicBezTo>
                    <a:pt x="496" y="90"/>
                    <a:pt x="650" y="167"/>
                    <a:pt x="790" y="265"/>
                  </a:cubicBezTo>
                  <a:cubicBezTo>
                    <a:pt x="835" y="295"/>
                    <a:pt x="891" y="355"/>
                    <a:pt x="895" y="419"/>
                  </a:cubicBezTo>
                  <a:cubicBezTo>
                    <a:pt x="897" y="455"/>
                    <a:pt x="882" y="491"/>
                    <a:pt x="852" y="515"/>
                  </a:cubicBezTo>
                  <a:cubicBezTo>
                    <a:pt x="822" y="542"/>
                    <a:pt x="784" y="552"/>
                    <a:pt x="745" y="552"/>
                  </a:cubicBezTo>
                  <a:cubicBezTo>
                    <a:pt x="677" y="552"/>
                    <a:pt x="605" y="523"/>
                    <a:pt x="558" y="500"/>
                  </a:cubicBezTo>
                  <a:cubicBezTo>
                    <a:pt x="434" y="438"/>
                    <a:pt x="312" y="370"/>
                    <a:pt x="195" y="295"/>
                  </a:cubicBezTo>
                  <a:cubicBezTo>
                    <a:pt x="159" y="276"/>
                    <a:pt x="127" y="250"/>
                    <a:pt x="99" y="220"/>
                  </a:cubicBezTo>
                  <a:cubicBezTo>
                    <a:pt x="73" y="190"/>
                    <a:pt x="63" y="150"/>
                    <a:pt x="67" y="111"/>
                  </a:cubicBezTo>
                  <a:cubicBezTo>
                    <a:pt x="80" y="60"/>
                    <a:pt x="133" y="28"/>
                    <a:pt x="178" y="22"/>
                  </a:cubicBezTo>
                  <a:cubicBezTo>
                    <a:pt x="189" y="20"/>
                    <a:pt x="199" y="20"/>
                    <a:pt x="210" y="20"/>
                  </a:cubicBezTo>
                  <a:close/>
                  <a:moveTo>
                    <a:pt x="215" y="0"/>
                  </a:moveTo>
                  <a:cubicBezTo>
                    <a:pt x="201" y="0"/>
                    <a:pt x="188" y="1"/>
                    <a:pt x="174" y="3"/>
                  </a:cubicBezTo>
                  <a:cubicBezTo>
                    <a:pt x="56" y="7"/>
                    <a:pt x="1" y="148"/>
                    <a:pt x="84" y="233"/>
                  </a:cubicBezTo>
                  <a:cubicBezTo>
                    <a:pt x="114" y="263"/>
                    <a:pt x="146" y="291"/>
                    <a:pt x="184" y="312"/>
                  </a:cubicBezTo>
                  <a:cubicBezTo>
                    <a:pt x="302" y="387"/>
                    <a:pt x="423" y="453"/>
                    <a:pt x="549" y="515"/>
                  </a:cubicBezTo>
                  <a:cubicBezTo>
                    <a:pt x="609" y="547"/>
                    <a:pt x="677" y="566"/>
                    <a:pt x="746" y="570"/>
                  </a:cubicBezTo>
                  <a:cubicBezTo>
                    <a:pt x="748" y="570"/>
                    <a:pt x="751" y="571"/>
                    <a:pt x="754" y="571"/>
                  </a:cubicBezTo>
                  <a:cubicBezTo>
                    <a:pt x="796" y="571"/>
                    <a:pt x="835" y="556"/>
                    <a:pt x="867" y="530"/>
                  </a:cubicBezTo>
                  <a:cubicBezTo>
                    <a:pt x="899" y="502"/>
                    <a:pt x="916" y="461"/>
                    <a:pt x="914" y="419"/>
                  </a:cubicBezTo>
                  <a:cubicBezTo>
                    <a:pt x="910" y="348"/>
                    <a:pt x="852" y="282"/>
                    <a:pt x="803" y="248"/>
                  </a:cubicBezTo>
                  <a:cubicBezTo>
                    <a:pt x="660" y="150"/>
                    <a:pt x="502" y="73"/>
                    <a:pt x="338" y="22"/>
                  </a:cubicBezTo>
                  <a:cubicBezTo>
                    <a:pt x="298" y="7"/>
                    <a:pt x="257" y="0"/>
                    <a:pt x="215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40"/>
            <p:cNvSpPr/>
            <p:nvPr/>
          </p:nvSpPr>
          <p:spPr>
            <a:xfrm>
              <a:off x="3571569" y="3373327"/>
              <a:ext cx="147918" cy="106521"/>
            </a:xfrm>
            <a:custGeom>
              <a:avLst/>
              <a:gdLst/>
              <a:ahLst/>
              <a:cxnLst/>
              <a:rect l="l" t="t" r="r" b="b"/>
              <a:pathLst>
                <a:path w="879" h="633" extrusionOk="0">
                  <a:moveTo>
                    <a:pt x="155" y="1"/>
                  </a:moveTo>
                  <a:cubicBezTo>
                    <a:pt x="99" y="1"/>
                    <a:pt x="34" y="29"/>
                    <a:pt x="14" y="86"/>
                  </a:cubicBezTo>
                  <a:cubicBezTo>
                    <a:pt x="1" y="135"/>
                    <a:pt x="14" y="187"/>
                    <a:pt x="48" y="223"/>
                  </a:cubicBezTo>
                  <a:cubicBezTo>
                    <a:pt x="80" y="257"/>
                    <a:pt x="118" y="285"/>
                    <a:pt x="161" y="306"/>
                  </a:cubicBezTo>
                  <a:cubicBezTo>
                    <a:pt x="236" y="349"/>
                    <a:pt x="315" y="396"/>
                    <a:pt x="391" y="443"/>
                  </a:cubicBezTo>
                  <a:cubicBezTo>
                    <a:pt x="500" y="509"/>
                    <a:pt x="611" y="577"/>
                    <a:pt x="720" y="633"/>
                  </a:cubicBezTo>
                  <a:lnTo>
                    <a:pt x="724" y="633"/>
                  </a:lnTo>
                  <a:cubicBezTo>
                    <a:pt x="727" y="633"/>
                    <a:pt x="731" y="631"/>
                    <a:pt x="733" y="628"/>
                  </a:cubicBezTo>
                  <a:cubicBezTo>
                    <a:pt x="735" y="622"/>
                    <a:pt x="733" y="616"/>
                    <a:pt x="729" y="613"/>
                  </a:cubicBezTo>
                  <a:cubicBezTo>
                    <a:pt x="620" y="558"/>
                    <a:pt x="509" y="492"/>
                    <a:pt x="402" y="426"/>
                  </a:cubicBezTo>
                  <a:cubicBezTo>
                    <a:pt x="325" y="379"/>
                    <a:pt x="246" y="330"/>
                    <a:pt x="170" y="287"/>
                  </a:cubicBezTo>
                  <a:cubicBezTo>
                    <a:pt x="131" y="268"/>
                    <a:pt x="95" y="242"/>
                    <a:pt x="63" y="210"/>
                  </a:cubicBezTo>
                  <a:cubicBezTo>
                    <a:pt x="33" y="178"/>
                    <a:pt x="22" y="133"/>
                    <a:pt x="33" y="93"/>
                  </a:cubicBezTo>
                  <a:cubicBezTo>
                    <a:pt x="49" y="44"/>
                    <a:pt x="105" y="20"/>
                    <a:pt x="153" y="20"/>
                  </a:cubicBezTo>
                  <a:cubicBezTo>
                    <a:pt x="155" y="20"/>
                    <a:pt x="157" y="20"/>
                    <a:pt x="159" y="20"/>
                  </a:cubicBezTo>
                  <a:cubicBezTo>
                    <a:pt x="214" y="27"/>
                    <a:pt x="268" y="46"/>
                    <a:pt x="315" y="73"/>
                  </a:cubicBezTo>
                  <a:cubicBezTo>
                    <a:pt x="409" y="120"/>
                    <a:pt x="500" y="174"/>
                    <a:pt x="588" y="225"/>
                  </a:cubicBezTo>
                  <a:cubicBezTo>
                    <a:pt x="675" y="276"/>
                    <a:pt x="769" y="327"/>
                    <a:pt x="863" y="374"/>
                  </a:cubicBezTo>
                  <a:cubicBezTo>
                    <a:pt x="865" y="376"/>
                    <a:pt x="866" y="377"/>
                    <a:pt x="868" y="377"/>
                  </a:cubicBezTo>
                  <a:cubicBezTo>
                    <a:pt x="871" y="377"/>
                    <a:pt x="875" y="374"/>
                    <a:pt x="876" y="370"/>
                  </a:cubicBezTo>
                  <a:cubicBezTo>
                    <a:pt x="878" y="366"/>
                    <a:pt x="876" y="359"/>
                    <a:pt x="872" y="357"/>
                  </a:cubicBezTo>
                  <a:cubicBezTo>
                    <a:pt x="778" y="310"/>
                    <a:pt x="686" y="257"/>
                    <a:pt x="598" y="206"/>
                  </a:cubicBezTo>
                  <a:cubicBezTo>
                    <a:pt x="511" y="157"/>
                    <a:pt x="417" y="103"/>
                    <a:pt x="323" y="56"/>
                  </a:cubicBezTo>
                  <a:cubicBezTo>
                    <a:pt x="274" y="27"/>
                    <a:pt x="219" y="7"/>
                    <a:pt x="161" y="1"/>
                  </a:cubicBezTo>
                  <a:cubicBezTo>
                    <a:pt x="159" y="1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40"/>
            <p:cNvSpPr/>
            <p:nvPr/>
          </p:nvSpPr>
          <p:spPr>
            <a:xfrm>
              <a:off x="3547505" y="3427849"/>
              <a:ext cx="135297" cy="118133"/>
            </a:xfrm>
            <a:custGeom>
              <a:avLst/>
              <a:gdLst/>
              <a:ahLst/>
              <a:cxnLst/>
              <a:rect l="l" t="t" r="r" b="b"/>
              <a:pathLst>
                <a:path w="804" h="702" extrusionOk="0">
                  <a:moveTo>
                    <a:pt x="13" y="0"/>
                  </a:moveTo>
                  <a:cubicBezTo>
                    <a:pt x="9" y="0"/>
                    <a:pt x="7" y="2"/>
                    <a:pt x="5" y="6"/>
                  </a:cubicBezTo>
                  <a:cubicBezTo>
                    <a:pt x="1" y="12"/>
                    <a:pt x="3" y="16"/>
                    <a:pt x="9" y="21"/>
                  </a:cubicBezTo>
                  <a:cubicBezTo>
                    <a:pt x="274" y="146"/>
                    <a:pt x="532" y="287"/>
                    <a:pt x="782" y="441"/>
                  </a:cubicBezTo>
                  <a:cubicBezTo>
                    <a:pt x="759" y="520"/>
                    <a:pt x="722" y="614"/>
                    <a:pt x="652" y="657"/>
                  </a:cubicBezTo>
                  <a:cubicBezTo>
                    <a:pt x="624" y="672"/>
                    <a:pt x="592" y="680"/>
                    <a:pt x="561" y="680"/>
                  </a:cubicBezTo>
                  <a:cubicBezTo>
                    <a:pt x="520" y="680"/>
                    <a:pt x="480" y="668"/>
                    <a:pt x="445" y="644"/>
                  </a:cubicBezTo>
                  <a:cubicBezTo>
                    <a:pt x="385" y="599"/>
                    <a:pt x="349" y="528"/>
                    <a:pt x="342" y="454"/>
                  </a:cubicBezTo>
                  <a:cubicBezTo>
                    <a:pt x="338" y="379"/>
                    <a:pt x="355" y="302"/>
                    <a:pt x="389" y="236"/>
                  </a:cubicBezTo>
                  <a:cubicBezTo>
                    <a:pt x="394" y="232"/>
                    <a:pt x="391" y="225"/>
                    <a:pt x="385" y="223"/>
                  </a:cubicBezTo>
                  <a:cubicBezTo>
                    <a:pt x="384" y="223"/>
                    <a:pt x="383" y="222"/>
                    <a:pt x="381" y="222"/>
                  </a:cubicBezTo>
                  <a:cubicBezTo>
                    <a:pt x="378" y="222"/>
                    <a:pt x="374" y="224"/>
                    <a:pt x="372" y="228"/>
                  </a:cubicBezTo>
                  <a:cubicBezTo>
                    <a:pt x="334" y="298"/>
                    <a:pt x="317" y="377"/>
                    <a:pt x="323" y="456"/>
                  </a:cubicBezTo>
                  <a:cubicBezTo>
                    <a:pt x="330" y="537"/>
                    <a:pt x="370" y="612"/>
                    <a:pt x="434" y="661"/>
                  </a:cubicBezTo>
                  <a:cubicBezTo>
                    <a:pt x="473" y="686"/>
                    <a:pt x="517" y="701"/>
                    <a:pt x="562" y="701"/>
                  </a:cubicBezTo>
                  <a:cubicBezTo>
                    <a:pt x="598" y="701"/>
                    <a:pt x="633" y="691"/>
                    <a:pt x="663" y="674"/>
                  </a:cubicBezTo>
                  <a:cubicBezTo>
                    <a:pt x="739" y="627"/>
                    <a:pt x="778" y="524"/>
                    <a:pt x="803" y="441"/>
                  </a:cubicBezTo>
                  <a:cubicBezTo>
                    <a:pt x="803" y="435"/>
                    <a:pt x="803" y="430"/>
                    <a:pt x="799" y="428"/>
                  </a:cubicBezTo>
                  <a:cubicBezTo>
                    <a:pt x="547" y="272"/>
                    <a:pt x="285" y="129"/>
                    <a:pt x="18" y="1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40"/>
            <p:cNvSpPr/>
            <p:nvPr/>
          </p:nvSpPr>
          <p:spPr>
            <a:xfrm>
              <a:off x="3523946" y="3465206"/>
              <a:ext cx="89525" cy="17501"/>
            </a:xfrm>
            <a:custGeom>
              <a:avLst/>
              <a:gdLst/>
              <a:ahLst/>
              <a:cxnLst/>
              <a:rect l="l" t="t" r="r" b="b"/>
              <a:pathLst>
                <a:path w="532" h="104" extrusionOk="0">
                  <a:moveTo>
                    <a:pt x="522" y="1"/>
                  </a:moveTo>
                  <a:cubicBezTo>
                    <a:pt x="521" y="1"/>
                    <a:pt x="520" y="1"/>
                    <a:pt x="519" y="1"/>
                  </a:cubicBezTo>
                  <a:lnTo>
                    <a:pt x="13" y="85"/>
                  </a:lnTo>
                  <a:cubicBezTo>
                    <a:pt x="0" y="87"/>
                    <a:pt x="2" y="104"/>
                    <a:pt x="13" y="104"/>
                  </a:cubicBezTo>
                  <a:lnTo>
                    <a:pt x="15" y="104"/>
                  </a:lnTo>
                  <a:lnTo>
                    <a:pt x="523" y="20"/>
                  </a:lnTo>
                  <a:cubicBezTo>
                    <a:pt x="527" y="18"/>
                    <a:pt x="531" y="14"/>
                    <a:pt x="529" y="8"/>
                  </a:cubicBezTo>
                  <a:cubicBezTo>
                    <a:pt x="529" y="4"/>
                    <a:pt x="526" y="1"/>
                    <a:pt x="522" y="1"/>
                  </a:cubicBezTo>
                  <a:close/>
                </a:path>
              </a:pathLst>
            </a:custGeom>
            <a:solidFill>
              <a:srgbClr val="065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6" name="Google Shape;4216;p40"/>
          <p:cNvGrpSpPr/>
          <p:nvPr/>
        </p:nvGrpSpPr>
        <p:grpSpPr>
          <a:xfrm rot="6687131">
            <a:off x="6107829" y="3863918"/>
            <a:ext cx="748068" cy="633371"/>
            <a:chOff x="5100036" y="2663869"/>
            <a:chExt cx="794618" cy="672783"/>
          </a:xfrm>
        </p:grpSpPr>
        <p:sp>
          <p:nvSpPr>
            <p:cNvPr id="4217" name="Google Shape;4217;p40"/>
            <p:cNvSpPr/>
            <p:nvPr/>
          </p:nvSpPr>
          <p:spPr>
            <a:xfrm>
              <a:off x="5105084" y="2667908"/>
              <a:ext cx="787382" cy="665043"/>
            </a:xfrm>
            <a:custGeom>
              <a:avLst/>
              <a:gdLst/>
              <a:ahLst/>
              <a:cxnLst/>
              <a:rect l="l" t="t" r="r" b="b"/>
              <a:pathLst>
                <a:path w="4679" h="3952" extrusionOk="0">
                  <a:moveTo>
                    <a:pt x="2897" y="159"/>
                  </a:moveTo>
                  <a:lnTo>
                    <a:pt x="2884" y="238"/>
                  </a:lnTo>
                  <a:lnTo>
                    <a:pt x="2895" y="161"/>
                  </a:lnTo>
                  <a:lnTo>
                    <a:pt x="2897" y="159"/>
                  </a:lnTo>
                  <a:close/>
                  <a:moveTo>
                    <a:pt x="2967" y="134"/>
                  </a:moveTo>
                  <a:cubicBezTo>
                    <a:pt x="2961" y="172"/>
                    <a:pt x="2963" y="213"/>
                    <a:pt x="2972" y="251"/>
                  </a:cubicBezTo>
                  <a:cubicBezTo>
                    <a:pt x="2961" y="213"/>
                    <a:pt x="2959" y="172"/>
                    <a:pt x="2963" y="134"/>
                  </a:cubicBezTo>
                  <a:close/>
                  <a:moveTo>
                    <a:pt x="3019" y="85"/>
                  </a:moveTo>
                  <a:cubicBezTo>
                    <a:pt x="2999" y="159"/>
                    <a:pt x="3006" y="236"/>
                    <a:pt x="3038" y="307"/>
                  </a:cubicBezTo>
                  <a:cubicBezTo>
                    <a:pt x="3040" y="309"/>
                    <a:pt x="3042" y="313"/>
                    <a:pt x="3044" y="317"/>
                  </a:cubicBezTo>
                  <a:lnTo>
                    <a:pt x="3051" y="330"/>
                  </a:lnTo>
                  <a:lnTo>
                    <a:pt x="3048" y="330"/>
                  </a:lnTo>
                  <a:lnTo>
                    <a:pt x="3040" y="317"/>
                  </a:lnTo>
                  <a:cubicBezTo>
                    <a:pt x="3038" y="313"/>
                    <a:pt x="3038" y="311"/>
                    <a:pt x="3036" y="309"/>
                  </a:cubicBezTo>
                  <a:lnTo>
                    <a:pt x="3036" y="307"/>
                  </a:lnTo>
                  <a:cubicBezTo>
                    <a:pt x="3002" y="238"/>
                    <a:pt x="2995" y="159"/>
                    <a:pt x="3019" y="85"/>
                  </a:cubicBezTo>
                  <a:close/>
                  <a:moveTo>
                    <a:pt x="3226" y="497"/>
                  </a:moveTo>
                  <a:cubicBezTo>
                    <a:pt x="3293" y="501"/>
                    <a:pt x="3360" y="504"/>
                    <a:pt x="3427" y="504"/>
                  </a:cubicBezTo>
                  <a:cubicBezTo>
                    <a:pt x="3450" y="504"/>
                    <a:pt x="3472" y="503"/>
                    <a:pt x="3495" y="503"/>
                  </a:cubicBezTo>
                  <a:lnTo>
                    <a:pt x="3495" y="503"/>
                  </a:lnTo>
                  <a:cubicBezTo>
                    <a:pt x="3459" y="505"/>
                    <a:pt x="3424" y="507"/>
                    <a:pt x="3388" y="507"/>
                  </a:cubicBezTo>
                  <a:cubicBezTo>
                    <a:pt x="3334" y="507"/>
                    <a:pt x="3280" y="504"/>
                    <a:pt x="3226" y="499"/>
                  </a:cubicBezTo>
                  <a:lnTo>
                    <a:pt x="3223" y="499"/>
                  </a:lnTo>
                  <a:lnTo>
                    <a:pt x="3226" y="497"/>
                  </a:lnTo>
                  <a:close/>
                  <a:moveTo>
                    <a:pt x="3206" y="556"/>
                  </a:moveTo>
                  <a:lnTo>
                    <a:pt x="3375" y="567"/>
                  </a:lnTo>
                  <a:lnTo>
                    <a:pt x="3204" y="558"/>
                  </a:lnTo>
                  <a:lnTo>
                    <a:pt x="3206" y="556"/>
                  </a:lnTo>
                  <a:close/>
                  <a:moveTo>
                    <a:pt x="3184" y="642"/>
                  </a:moveTo>
                  <a:cubicBezTo>
                    <a:pt x="3192" y="642"/>
                    <a:pt x="3200" y="642"/>
                    <a:pt x="3209" y="644"/>
                  </a:cubicBezTo>
                  <a:cubicBezTo>
                    <a:pt x="3204" y="643"/>
                    <a:pt x="3200" y="643"/>
                    <a:pt x="3195" y="643"/>
                  </a:cubicBezTo>
                  <a:cubicBezTo>
                    <a:pt x="3174" y="643"/>
                    <a:pt x="3153" y="647"/>
                    <a:pt x="3134" y="654"/>
                  </a:cubicBezTo>
                  <a:lnTo>
                    <a:pt x="3132" y="654"/>
                  </a:lnTo>
                  <a:lnTo>
                    <a:pt x="3132" y="652"/>
                  </a:lnTo>
                  <a:cubicBezTo>
                    <a:pt x="3148" y="645"/>
                    <a:pt x="3166" y="642"/>
                    <a:pt x="3184" y="642"/>
                  </a:cubicBezTo>
                  <a:close/>
                  <a:moveTo>
                    <a:pt x="1591" y="678"/>
                  </a:moveTo>
                  <a:lnTo>
                    <a:pt x="1463" y="718"/>
                  </a:lnTo>
                  <a:lnTo>
                    <a:pt x="1461" y="718"/>
                  </a:lnTo>
                  <a:lnTo>
                    <a:pt x="1461" y="716"/>
                  </a:lnTo>
                  <a:lnTo>
                    <a:pt x="1591" y="678"/>
                  </a:lnTo>
                  <a:close/>
                  <a:moveTo>
                    <a:pt x="3932" y="622"/>
                  </a:moveTo>
                  <a:cubicBezTo>
                    <a:pt x="3917" y="663"/>
                    <a:pt x="3896" y="701"/>
                    <a:pt x="3868" y="733"/>
                  </a:cubicBezTo>
                  <a:cubicBezTo>
                    <a:pt x="3855" y="751"/>
                    <a:pt x="3840" y="765"/>
                    <a:pt x="3823" y="778"/>
                  </a:cubicBezTo>
                  <a:lnTo>
                    <a:pt x="3823" y="776"/>
                  </a:lnTo>
                  <a:cubicBezTo>
                    <a:pt x="3838" y="763"/>
                    <a:pt x="3851" y="748"/>
                    <a:pt x="3864" y="733"/>
                  </a:cubicBezTo>
                  <a:cubicBezTo>
                    <a:pt x="3891" y="699"/>
                    <a:pt x="3915" y="663"/>
                    <a:pt x="3932" y="622"/>
                  </a:cubicBezTo>
                  <a:close/>
                  <a:moveTo>
                    <a:pt x="3885" y="548"/>
                  </a:moveTo>
                  <a:lnTo>
                    <a:pt x="3885" y="548"/>
                  </a:lnTo>
                  <a:cubicBezTo>
                    <a:pt x="3870" y="616"/>
                    <a:pt x="3830" y="674"/>
                    <a:pt x="3774" y="710"/>
                  </a:cubicBezTo>
                  <a:cubicBezTo>
                    <a:pt x="3772" y="712"/>
                    <a:pt x="3770" y="712"/>
                    <a:pt x="3770" y="714"/>
                  </a:cubicBezTo>
                  <a:cubicBezTo>
                    <a:pt x="3710" y="751"/>
                    <a:pt x="3646" y="780"/>
                    <a:pt x="3580" y="800"/>
                  </a:cubicBezTo>
                  <a:lnTo>
                    <a:pt x="3578" y="800"/>
                  </a:lnTo>
                  <a:lnTo>
                    <a:pt x="3578" y="797"/>
                  </a:lnTo>
                  <a:cubicBezTo>
                    <a:pt x="3644" y="778"/>
                    <a:pt x="3708" y="748"/>
                    <a:pt x="3766" y="712"/>
                  </a:cubicBezTo>
                  <a:lnTo>
                    <a:pt x="3768" y="712"/>
                  </a:lnTo>
                  <a:cubicBezTo>
                    <a:pt x="3825" y="674"/>
                    <a:pt x="3868" y="616"/>
                    <a:pt x="3885" y="548"/>
                  </a:cubicBezTo>
                  <a:close/>
                  <a:moveTo>
                    <a:pt x="1695" y="718"/>
                  </a:moveTo>
                  <a:lnTo>
                    <a:pt x="1345" y="836"/>
                  </a:lnTo>
                  <a:lnTo>
                    <a:pt x="1343" y="836"/>
                  </a:lnTo>
                  <a:lnTo>
                    <a:pt x="1345" y="832"/>
                  </a:lnTo>
                  <a:lnTo>
                    <a:pt x="1695" y="718"/>
                  </a:lnTo>
                  <a:close/>
                  <a:moveTo>
                    <a:pt x="3079" y="48"/>
                  </a:moveTo>
                  <a:cubicBezTo>
                    <a:pt x="3080" y="48"/>
                    <a:pt x="3081" y="48"/>
                    <a:pt x="3083" y="48"/>
                  </a:cubicBezTo>
                  <a:cubicBezTo>
                    <a:pt x="3085" y="48"/>
                    <a:pt x="3087" y="50"/>
                    <a:pt x="3089" y="55"/>
                  </a:cubicBezTo>
                  <a:cubicBezTo>
                    <a:pt x="3089" y="57"/>
                    <a:pt x="3089" y="59"/>
                    <a:pt x="3089" y="59"/>
                  </a:cubicBezTo>
                  <a:cubicBezTo>
                    <a:pt x="3076" y="138"/>
                    <a:pt x="3087" y="217"/>
                    <a:pt x="3121" y="287"/>
                  </a:cubicBezTo>
                  <a:cubicBezTo>
                    <a:pt x="3138" y="328"/>
                    <a:pt x="3164" y="364"/>
                    <a:pt x="3194" y="394"/>
                  </a:cubicBezTo>
                  <a:lnTo>
                    <a:pt x="3196" y="396"/>
                  </a:lnTo>
                  <a:lnTo>
                    <a:pt x="3548" y="426"/>
                  </a:lnTo>
                  <a:lnTo>
                    <a:pt x="3748" y="445"/>
                  </a:lnTo>
                  <a:cubicBezTo>
                    <a:pt x="3753" y="445"/>
                    <a:pt x="3755" y="447"/>
                    <a:pt x="3757" y="452"/>
                  </a:cubicBezTo>
                  <a:cubicBezTo>
                    <a:pt x="3757" y="452"/>
                    <a:pt x="3757" y="454"/>
                    <a:pt x="3757" y="456"/>
                  </a:cubicBezTo>
                  <a:cubicBezTo>
                    <a:pt x="3757" y="458"/>
                    <a:pt x="3755" y="460"/>
                    <a:pt x="3753" y="462"/>
                  </a:cubicBezTo>
                  <a:cubicBezTo>
                    <a:pt x="3751" y="465"/>
                    <a:pt x="3748" y="465"/>
                    <a:pt x="3746" y="465"/>
                  </a:cubicBezTo>
                  <a:lnTo>
                    <a:pt x="3520" y="445"/>
                  </a:lnTo>
                  <a:lnTo>
                    <a:pt x="3191" y="418"/>
                  </a:lnTo>
                  <a:lnTo>
                    <a:pt x="1610" y="966"/>
                  </a:lnTo>
                  <a:cubicBezTo>
                    <a:pt x="1609" y="967"/>
                    <a:pt x="1608" y="967"/>
                    <a:pt x="1607" y="967"/>
                  </a:cubicBezTo>
                  <a:cubicBezTo>
                    <a:pt x="1603" y="967"/>
                    <a:pt x="1599" y="964"/>
                    <a:pt x="1597" y="960"/>
                  </a:cubicBezTo>
                  <a:cubicBezTo>
                    <a:pt x="1595" y="955"/>
                    <a:pt x="1599" y="949"/>
                    <a:pt x="1604" y="947"/>
                  </a:cubicBezTo>
                  <a:lnTo>
                    <a:pt x="3172" y="403"/>
                  </a:lnTo>
                  <a:lnTo>
                    <a:pt x="3166" y="396"/>
                  </a:lnTo>
                  <a:cubicBezTo>
                    <a:pt x="3140" y="366"/>
                    <a:pt x="3117" y="332"/>
                    <a:pt x="3100" y="296"/>
                  </a:cubicBezTo>
                  <a:cubicBezTo>
                    <a:pt x="3066" y="221"/>
                    <a:pt x="3055" y="138"/>
                    <a:pt x="3070" y="57"/>
                  </a:cubicBezTo>
                  <a:cubicBezTo>
                    <a:pt x="3070" y="52"/>
                    <a:pt x="3074" y="48"/>
                    <a:pt x="3079" y="48"/>
                  </a:cubicBezTo>
                  <a:close/>
                  <a:moveTo>
                    <a:pt x="2067" y="682"/>
                  </a:moveTo>
                  <a:lnTo>
                    <a:pt x="2067" y="686"/>
                  </a:lnTo>
                  <a:lnTo>
                    <a:pt x="1164" y="996"/>
                  </a:lnTo>
                  <a:lnTo>
                    <a:pt x="1162" y="996"/>
                  </a:lnTo>
                  <a:lnTo>
                    <a:pt x="1162" y="992"/>
                  </a:lnTo>
                  <a:lnTo>
                    <a:pt x="1380" y="917"/>
                  </a:lnTo>
                  <a:cubicBezTo>
                    <a:pt x="1382" y="917"/>
                    <a:pt x="1384" y="915"/>
                    <a:pt x="1386" y="915"/>
                  </a:cubicBezTo>
                  <a:lnTo>
                    <a:pt x="2013" y="701"/>
                  </a:lnTo>
                  <a:lnTo>
                    <a:pt x="2067" y="682"/>
                  </a:lnTo>
                  <a:close/>
                  <a:moveTo>
                    <a:pt x="703" y="1022"/>
                  </a:moveTo>
                  <a:lnTo>
                    <a:pt x="643" y="1045"/>
                  </a:lnTo>
                  <a:lnTo>
                    <a:pt x="641" y="1045"/>
                  </a:lnTo>
                  <a:lnTo>
                    <a:pt x="641" y="1043"/>
                  </a:lnTo>
                  <a:lnTo>
                    <a:pt x="703" y="1022"/>
                  </a:lnTo>
                  <a:close/>
                  <a:moveTo>
                    <a:pt x="547" y="1135"/>
                  </a:moveTo>
                  <a:lnTo>
                    <a:pt x="549" y="1137"/>
                  </a:lnTo>
                  <a:cubicBezTo>
                    <a:pt x="519" y="1150"/>
                    <a:pt x="494" y="1169"/>
                    <a:pt x="473" y="1192"/>
                  </a:cubicBezTo>
                  <a:lnTo>
                    <a:pt x="473" y="1190"/>
                  </a:lnTo>
                  <a:cubicBezTo>
                    <a:pt x="494" y="1167"/>
                    <a:pt x="519" y="1147"/>
                    <a:pt x="547" y="1135"/>
                  </a:cubicBezTo>
                  <a:close/>
                  <a:moveTo>
                    <a:pt x="654" y="1158"/>
                  </a:moveTo>
                  <a:lnTo>
                    <a:pt x="654" y="1158"/>
                  </a:lnTo>
                  <a:cubicBezTo>
                    <a:pt x="556" y="1197"/>
                    <a:pt x="464" y="1254"/>
                    <a:pt x="389" y="1329"/>
                  </a:cubicBezTo>
                  <a:lnTo>
                    <a:pt x="389" y="1327"/>
                  </a:lnTo>
                  <a:cubicBezTo>
                    <a:pt x="464" y="1250"/>
                    <a:pt x="554" y="1192"/>
                    <a:pt x="654" y="1158"/>
                  </a:cubicBezTo>
                  <a:close/>
                  <a:moveTo>
                    <a:pt x="163" y="1435"/>
                  </a:moveTo>
                  <a:cubicBezTo>
                    <a:pt x="209" y="1435"/>
                    <a:pt x="255" y="1439"/>
                    <a:pt x="300" y="1448"/>
                  </a:cubicBezTo>
                  <a:cubicBezTo>
                    <a:pt x="312" y="1448"/>
                    <a:pt x="323" y="1455"/>
                    <a:pt x="334" y="1461"/>
                  </a:cubicBezTo>
                  <a:cubicBezTo>
                    <a:pt x="338" y="1465"/>
                    <a:pt x="342" y="1470"/>
                    <a:pt x="347" y="1474"/>
                  </a:cubicBezTo>
                  <a:cubicBezTo>
                    <a:pt x="349" y="1480"/>
                    <a:pt x="349" y="1489"/>
                    <a:pt x="347" y="1497"/>
                  </a:cubicBezTo>
                  <a:lnTo>
                    <a:pt x="347" y="1495"/>
                  </a:lnTo>
                  <a:cubicBezTo>
                    <a:pt x="347" y="1489"/>
                    <a:pt x="347" y="1483"/>
                    <a:pt x="344" y="1476"/>
                  </a:cubicBezTo>
                  <a:cubicBezTo>
                    <a:pt x="342" y="1472"/>
                    <a:pt x="338" y="1468"/>
                    <a:pt x="334" y="1463"/>
                  </a:cubicBezTo>
                  <a:cubicBezTo>
                    <a:pt x="323" y="1457"/>
                    <a:pt x="312" y="1453"/>
                    <a:pt x="300" y="1451"/>
                  </a:cubicBezTo>
                  <a:cubicBezTo>
                    <a:pt x="258" y="1442"/>
                    <a:pt x="216" y="1439"/>
                    <a:pt x="173" y="1439"/>
                  </a:cubicBezTo>
                  <a:cubicBezTo>
                    <a:pt x="160" y="1439"/>
                    <a:pt x="148" y="1439"/>
                    <a:pt x="135" y="1440"/>
                  </a:cubicBezTo>
                  <a:lnTo>
                    <a:pt x="135" y="1436"/>
                  </a:lnTo>
                  <a:cubicBezTo>
                    <a:pt x="145" y="1435"/>
                    <a:pt x="154" y="1435"/>
                    <a:pt x="163" y="1435"/>
                  </a:cubicBezTo>
                  <a:close/>
                  <a:moveTo>
                    <a:pt x="246" y="1502"/>
                  </a:moveTo>
                  <a:lnTo>
                    <a:pt x="137" y="1504"/>
                  </a:lnTo>
                  <a:lnTo>
                    <a:pt x="137" y="1502"/>
                  </a:lnTo>
                  <a:close/>
                  <a:moveTo>
                    <a:pt x="187" y="1561"/>
                  </a:moveTo>
                  <a:lnTo>
                    <a:pt x="214" y="1568"/>
                  </a:lnTo>
                  <a:lnTo>
                    <a:pt x="263" y="1574"/>
                  </a:lnTo>
                  <a:lnTo>
                    <a:pt x="263" y="1579"/>
                  </a:lnTo>
                  <a:lnTo>
                    <a:pt x="208" y="1568"/>
                  </a:lnTo>
                  <a:lnTo>
                    <a:pt x="184" y="1564"/>
                  </a:lnTo>
                  <a:lnTo>
                    <a:pt x="187" y="1561"/>
                  </a:lnTo>
                  <a:close/>
                  <a:moveTo>
                    <a:pt x="1687" y="1457"/>
                  </a:moveTo>
                  <a:cubicBezTo>
                    <a:pt x="1448" y="1544"/>
                    <a:pt x="1200" y="1606"/>
                    <a:pt x="948" y="1643"/>
                  </a:cubicBezTo>
                  <a:lnTo>
                    <a:pt x="946" y="1643"/>
                  </a:lnTo>
                  <a:lnTo>
                    <a:pt x="946" y="1640"/>
                  </a:lnTo>
                  <a:cubicBezTo>
                    <a:pt x="1197" y="1602"/>
                    <a:pt x="1446" y="1541"/>
                    <a:pt x="1687" y="1457"/>
                  </a:cubicBezTo>
                  <a:close/>
                  <a:moveTo>
                    <a:pt x="1552" y="1561"/>
                  </a:moveTo>
                  <a:lnTo>
                    <a:pt x="1555" y="1564"/>
                  </a:lnTo>
                  <a:cubicBezTo>
                    <a:pt x="1437" y="1613"/>
                    <a:pt x="1313" y="1645"/>
                    <a:pt x="1187" y="1660"/>
                  </a:cubicBezTo>
                  <a:lnTo>
                    <a:pt x="1185" y="1660"/>
                  </a:lnTo>
                  <a:lnTo>
                    <a:pt x="1187" y="1658"/>
                  </a:lnTo>
                  <a:cubicBezTo>
                    <a:pt x="1313" y="1643"/>
                    <a:pt x="1435" y="1608"/>
                    <a:pt x="1552" y="1561"/>
                  </a:cubicBezTo>
                  <a:close/>
                  <a:moveTo>
                    <a:pt x="291" y="1788"/>
                  </a:moveTo>
                  <a:lnTo>
                    <a:pt x="291" y="1790"/>
                  </a:lnTo>
                  <a:lnTo>
                    <a:pt x="276" y="1794"/>
                  </a:lnTo>
                  <a:lnTo>
                    <a:pt x="276" y="1792"/>
                  </a:lnTo>
                  <a:lnTo>
                    <a:pt x="276" y="1790"/>
                  </a:lnTo>
                  <a:lnTo>
                    <a:pt x="291" y="1788"/>
                  </a:lnTo>
                  <a:close/>
                  <a:moveTo>
                    <a:pt x="357" y="1886"/>
                  </a:moveTo>
                  <a:lnTo>
                    <a:pt x="357" y="1890"/>
                  </a:lnTo>
                  <a:lnTo>
                    <a:pt x="285" y="1888"/>
                  </a:lnTo>
                  <a:lnTo>
                    <a:pt x="283" y="1888"/>
                  </a:lnTo>
                  <a:lnTo>
                    <a:pt x="285" y="1886"/>
                  </a:lnTo>
                  <a:close/>
                  <a:moveTo>
                    <a:pt x="304" y="1961"/>
                  </a:moveTo>
                  <a:cubicBezTo>
                    <a:pt x="340" y="1967"/>
                    <a:pt x="376" y="1971"/>
                    <a:pt x="415" y="1973"/>
                  </a:cubicBezTo>
                  <a:lnTo>
                    <a:pt x="413" y="1973"/>
                  </a:lnTo>
                  <a:cubicBezTo>
                    <a:pt x="376" y="1973"/>
                    <a:pt x="340" y="1969"/>
                    <a:pt x="304" y="1963"/>
                  </a:cubicBezTo>
                  <a:lnTo>
                    <a:pt x="302" y="1963"/>
                  </a:lnTo>
                  <a:lnTo>
                    <a:pt x="304" y="1961"/>
                  </a:lnTo>
                  <a:close/>
                  <a:moveTo>
                    <a:pt x="374" y="2052"/>
                  </a:moveTo>
                  <a:lnTo>
                    <a:pt x="374" y="2054"/>
                  </a:lnTo>
                  <a:lnTo>
                    <a:pt x="330" y="2061"/>
                  </a:lnTo>
                  <a:lnTo>
                    <a:pt x="327" y="2061"/>
                  </a:lnTo>
                  <a:lnTo>
                    <a:pt x="327" y="2059"/>
                  </a:lnTo>
                  <a:lnTo>
                    <a:pt x="374" y="2052"/>
                  </a:lnTo>
                  <a:close/>
                  <a:moveTo>
                    <a:pt x="473" y="2319"/>
                  </a:moveTo>
                  <a:lnTo>
                    <a:pt x="473" y="2321"/>
                  </a:lnTo>
                  <a:lnTo>
                    <a:pt x="447" y="2332"/>
                  </a:lnTo>
                  <a:lnTo>
                    <a:pt x="445" y="2332"/>
                  </a:lnTo>
                  <a:lnTo>
                    <a:pt x="445" y="2330"/>
                  </a:lnTo>
                  <a:lnTo>
                    <a:pt x="473" y="2319"/>
                  </a:lnTo>
                  <a:close/>
                  <a:moveTo>
                    <a:pt x="485" y="2383"/>
                  </a:moveTo>
                  <a:lnTo>
                    <a:pt x="485" y="2387"/>
                  </a:lnTo>
                  <a:lnTo>
                    <a:pt x="453" y="2396"/>
                  </a:lnTo>
                  <a:lnTo>
                    <a:pt x="451" y="2396"/>
                  </a:lnTo>
                  <a:lnTo>
                    <a:pt x="451" y="2394"/>
                  </a:lnTo>
                  <a:lnTo>
                    <a:pt x="485" y="2383"/>
                  </a:lnTo>
                  <a:close/>
                  <a:moveTo>
                    <a:pt x="451" y="2439"/>
                  </a:moveTo>
                  <a:lnTo>
                    <a:pt x="505" y="2441"/>
                  </a:lnTo>
                  <a:lnTo>
                    <a:pt x="505" y="2445"/>
                  </a:lnTo>
                  <a:lnTo>
                    <a:pt x="451" y="2441"/>
                  </a:lnTo>
                  <a:lnTo>
                    <a:pt x="449" y="2441"/>
                  </a:lnTo>
                  <a:lnTo>
                    <a:pt x="451" y="2439"/>
                  </a:lnTo>
                  <a:close/>
                  <a:moveTo>
                    <a:pt x="556" y="2498"/>
                  </a:moveTo>
                  <a:lnTo>
                    <a:pt x="556" y="2503"/>
                  </a:lnTo>
                  <a:cubicBezTo>
                    <a:pt x="539" y="2505"/>
                    <a:pt x="521" y="2506"/>
                    <a:pt x="503" y="2506"/>
                  </a:cubicBezTo>
                  <a:cubicBezTo>
                    <a:pt x="486" y="2506"/>
                    <a:pt x="468" y="2505"/>
                    <a:pt x="451" y="2503"/>
                  </a:cubicBezTo>
                  <a:lnTo>
                    <a:pt x="451" y="2501"/>
                  </a:lnTo>
                  <a:cubicBezTo>
                    <a:pt x="467" y="2502"/>
                    <a:pt x="483" y="2504"/>
                    <a:pt x="499" y="2504"/>
                  </a:cubicBezTo>
                  <a:cubicBezTo>
                    <a:pt x="518" y="2504"/>
                    <a:pt x="537" y="2502"/>
                    <a:pt x="556" y="2498"/>
                  </a:cubicBezTo>
                  <a:close/>
                  <a:moveTo>
                    <a:pt x="526" y="2618"/>
                  </a:moveTo>
                  <a:cubicBezTo>
                    <a:pt x="539" y="2623"/>
                    <a:pt x="553" y="2625"/>
                    <a:pt x="568" y="2625"/>
                  </a:cubicBezTo>
                  <a:cubicBezTo>
                    <a:pt x="573" y="2625"/>
                    <a:pt x="578" y="2625"/>
                    <a:pt x="583" y="2624"/>
                  </a:cubicBezTo>
                  <a:lnTo>
                    <a:pt x="583" y="2624"/>
                  </a:lnTo>
                  <a:cubicBezTo>
                    <a:pt x="575" y="2626"/>
                    <a:pt x="568" y="2627"/>
                    <a:pt x="560" y="2627"/>
                  </a:cubicBezTo>
                  <a:cubicBezTo>
                    <a:pt x="547" y="2627"/>
                    <a:pt x="536" y="2625"/>
                    <a:pt x="524" y="2622"/>
                  </a:cubicBezTo>
                  <a:lnTo>
                    <a:pt x="526" y="2618"/>
                  </a:lnTo>
                  <a:close/>
                  <a:moveTo>
                    <a:pt x="686" y="3030"/>
                  </a:moveTo>
                  <a:lnTo>
                    <a:pt x="686" y="3034"/>
                  </a:lnTo>
                  <a:lnTo>
                    <a:pt x="667" y="3032"/>
                  </a:lnTo>
                  <a:lnTo>
                    <a:pt x="665" y="3032"/>
                  </a:lnTo>
                  <a:lnTo>
                    <a:pt x="667" y="3030"/>
                  </a:lnTo>
                  <a:close/>
                  <a:moveTo>
                    <a:pt x="4145" y="2949"/>
                  </a:moveTo>
                  <a:lnTo>
                    <a:pt x="4148" y="2951"/>
                  </a:lnTo>
                  <a:lnTo>
                    <a:pt x="4028" y="3036"/>
                  </a:lnTo>
                  <a:lnTo>
                    <a:pt x="4028" y="3034"/>
                  </a:lnTo>
                  <a:lnTo>
                    <a:pt x="4145" y="2949"/>
                  </a:lnTo>
                  <a:close/>
                  <a:moveTo>
                    <a:pt x="703" y="3077"/>
                  </a:moveTo>
                  <a:lnTo>
                    <a:pt x="667" y="3081"/>
                  </a:lnTo>
                  <a:lnTo>
                    <a:pt x="665" y="3081"/>
                  </a:lnTo>
                  <a:lnTo>
                    <a:pt x="667" y="3079"/>
                  </a:lnTo>
                  <a:lnTo>
                    <a:pt x="703" y="3077"/>
                  </a:lnTo>
                  <a:close/>
                  <a:moveTo>
                    <a:pt x="4288" y="2936"/>
                  </a:moveTo>
                  <a:lnTo>
                    <a:pt x="4291" y="2938"/>
                  </a:lnTo>
                  <a:cubicBezTo>
                    <a:pt x="4186" y="3017"/>
                    <a:pt x="4075" y="3090"/>
                    <a:pt x="3960" y="3151"/>
                  </a:cubicBezTo>
                  <a:lnTo>
                    <a:pt x="3960" y="3149"/>
                  </a:lnTo>
                  <a:cubicBezTo>
                    <a:pt x="4073" y="3085"/>
                    <a:pt x="4184" y="3015"/>
                    <a:pt x="4288" y="2936"/>
                  </a:cubicBezTo>
                  <a:close/>
                  <a:moveTo>
                    <a:pt x="652" y="3139"/>
                  </a:moveTo>
                  <a:cubicBezTo>
                    <a:pt x="680" y="3149"/>
                    <a:pt x="709" y="3158"/>
                    <a:pt x="739" y="3160"/>
                  </a:cubicBezTo>
                  <a:lnTo>
                    <a:pt x="741" y="3158"/>
                  </a:lnTo>
                  <a:lnTo>
                    <a:pt x="741" y="3162"/>
                  </a:lnTo>
                  <a:cubicBezTo>
                    <a:pt x="709" y="3160"/>
                    <a:pt x="680" y="3151"/>
                    <a:pt x="650" y="3141"/>
                  </a:cubicBezTo>
                  <a:lnTo>
                    <a:pt x="652" y="3139"/>
                  </a:lnTo>
                  <a:close/>
                  <a:moveTo>
                    <a:pt x="643" y="3192"/>
                  </a:moveTo>
                  <a:cubicBezTo>
                    <a:pt x="689" y="3210"/>
                    <a:pt x="736" y="3220"/>
                    <a:pt x="785" y="3220"/>
                  </a:cubicBezTo>
                  <a:cubicBezTo>
                    <a:pt x="798" y="3220"/>
                    <a:pt x="811" y="3219"/>
                    <a:pt x="825" y="3218"/>
                  </a:cubicBezTo>
                  <a:lnTo>
                    <a:pt x="825" y="3220"/>
                  </a:lnTo>
                  <a:cubicBezTo>
                    <a:pt x="811" y="3221"/>
                    <a:pt x="798" y="3222"/>
                    <a:pt x="785" y="3222"/>
                  </a:cubicBezTo>
                  <a:cubicBezTo>
                    <a:pt x="736" y="3222"/>
                    <a:pt x="686" y="3213"/>
                    <a:pt x="641" y="3194"/>
                  </a:cubicBezTo>
                  <a:lnTo>
                    <a:pt x="643" y="3192"/>
                  </a:lnTo>
                  <a:close/>
                  <a:moveTo>
                    <a:pt x="4421" y="2927"/>
                  </a:moveTo>
                  <a:lnTo>
                    <a:pt x="4421" y="2927"/>
                  </a:lnTo>
                  <a:cubicBezTo>
                    <a:pt x="4224" y="3085"/>
                    <a:pt x="4007" y="3215"/>
                    <a:pt x="3774" y="3314"/>
                  </a:cubicBezTo>
                  <a:lnTo>
                    <a:pt x="3774" y="3316"/>
                  </a:lnTo>
                  <a:lnTo>
                    <a:pt x="3772" y="3316"/>
                  </a:lnTo>
                  <a:lnTo>
                    <a:pt x="3772" y="3314"/>
                  </a:lnTo>
                  <a:cubicBezTo>
                    <a:pt x="4005" y="3213"/>
                    <a:pt x="4222" y="3083"/>
                    <a:pt x="4421" y="2927"/>
                  </a:cubicBezTo>
                  <a:close/>
                  <a:moveTo>
                    <a:pt x="756" y="3318"/>
                  </a:moveTo>
                  <a:lnTo>
                    <a:pt x="791" y="3326"/>
                  </a:lnTo>
                  <a:lnTo>
                    <a:pt x="791" y="3329"/>
                  </a:lnTo>
                  <a:lnTo>
                    <a:pt x="754" y="3320"/>
                  </a:lnTo>
                  <a:lnTo>
                    <a:pt x="756" y="3318"/>
                  </a:lnTo>
                  <a:close/>
                  <a:moveTo>
                    <a:pt x="910" y="3595"/>
                  </a:moveTo>
                  <a:lnTo>
                    <a:pt x="936" y="3617"/>
                  </a:lnTo>
                  <a:lnTo>
                    <a:pt x="934" y="3619"/>
                  </a:lnTo>
                  <a:lnTo>
                    <a:pt x="908" y="3597"/>
                  </a:lnTo>
                  <a:lnTo>
                    <a:pt x="910" y="3595"/>
                  </a:lnTo>
                  <a:close/>
                  <a:moveTo>
                    <a:pt x="889" y="3647"/>
                  </a:moveTo>
                  <a:cubicBezTo>
                    <a:pt x="889" y="3651"/>
                    <a:pt x="891" y="3653"/>
                    <a:pt x="891" y="3657"/>
                  </a:cubicBezTo>
                  <a:lnTo>
                    <a:pt x="893" y="3657"/>
                  </a:lnTo>
                  <a:cubicBezTo>
                    <a:pt x="897" y="3664"/>
                    <a:pt x="901" y="3668"/>
                    <a:pt x="908" y="3672"/>
                  </a:cubicBezTo>
                  <a:cubicBezTo>
                    <a:pt x="899" y="3670"/>
                    <a:pt x="893" y="3666"/>
                    <a:pt x="889" y="3659"/>
                  </a:cubicBezTo>
                  <a:cubicBezTo>
                    <a:pt x="887" y="3655"/>
                    <a:pt x="887" y="3651"/>
                    <a:pt x="889" y="3647"/>
                  </a:cubicBezTo>
                  <a:close/>
                  <a:moveTo>
                    <a:pt x="2270" y="3638"/>
                  </a:moveTo>
                  <a:cubicBezTo>
                    <a:pt x="2203" y="3659"/>
                    <a:pt x="2135" y="3672"/>
                    <a:pt x="2067" y="3679"/>
                  </a:cubicBezTo>
                  <a:lnTo>
                    <a:pt x="2065" y="3679"/>
                  </a:lnTo>
                  <a:lnTo>
                    <a:pt x="2065" y="3676"/>
                  </a:lnTo>
                  <a:cubicBezTo>
                    <a:pt x="2135" y="3670"/>
                    <a:pt x="2203" y="3657"/>
                    <a:pt x="2270" y="3638"/>
                  </a:cubicBezTo>
                  <a:close/>
                  <a:moveTo>
                    <a:pt x="619" y="1588"/>
                  </a:moveTo>
                  <a:cubicBezTo>
                    <a:pt x="624" y="1588"/>
                    <a:pt x="627" y="1590"/>
                    <a:pt x="628" y="1596"/>
                  </a:cubicBezTo>
                  <a:lnTo>
                    <a:pt x="630" y="1596"/>
                  </a:lnTo>
                  <a:lnTo>
                    <a:pt x="630" y="1598"/>
                  </a:lnTo>
                  <a:cubicBezTo>
                    <a:pt x="716" y="2210"/>
                    <a:pt x="991" y="2987"/>
                    <a:pt x="1155" y="3418"/>
                  </a:cubicBezTo>
                  <a:cubicBezTo>
                    <a:pt x="1232" y="3615"/>
                    <a:pt x="1284" y="3738"/>
                    <a:pt x="1286" y="3743"/>
                  </a:cubicBezTo>
                  <a:cubicBezTo>
                    <a:pt x="1286" y="3745"/>
                    <a:pt x="1286" y="3747"/>
                    <a:pt x="1286" y="3749"/>
                  </a:cubicBezTo>
                  <a:cubicBezTo>
                    <a:pt x="1284" y="3753"/>
                    <a:pt x="1284" y="3753"/>
                    <a:pt x="1279" y="3755"/>
                  </a:cubicBezTo>
                  <a:cubicBezTo>
                    <a:pt x="1278" y="3756"/>
                    <a:pt x="1277" y="3756"/>
                    <a:pt x="1275" y="3756"/>
                  </a:cubicBezTo>
                  <a:cubicBezTo>
                    <a:pt x="1272" y="3756"/>
                    <a:pt x="1268" y="3754"/>
                    <a:pt x="1266" y="3751"/>
                  </a:cubicBezTo>
                  <a:lnTo>
                    <a:pt x="1260" y="3753"/>
                  </a:lnTo>
                  <a:lnTo>
                    <a:pt x="1266" y="3749"/>
                  </a:lnTo>
                  <a:cubicBezTo>
                    <a:pt x="1264" y="3747"/>
                    <a:pt x="1211" y="3619"/>
                    <a:pt x="1134" y="3416"/>
                  </a:cubicBezTo>
                  <a:cubicBezTo>
                    <a:pt x="968" y="2983"/>
                    <a:pt x="694" y="2210"/>
                    <a:pt x="609" y="1600"/>
                  </a:cubicBezTo>
                  <a:cubicBezTo>
                    <a:pt x="608" y="1592"/>
                    <a:pt x="614" y="1588"/>
                    <a:pt x="619" y="1588"/>
                  </a:cubicBezTo>
                  <a:close/>
                  <a:moveTo>
                    <a:pt x="812" y="3666"/>
                  </a:moveTo>
                  <a:cubicBezTo>
                    <a:pt x="823" y="3681"/>
                    <a:pt x="835" y="3696"/>
                    <a:pt x="850" y="3708"/>
                  </a:cubicBezTo>
                  <a:cubicBezTo>
                    <a:pt x="863" y="3719"/>
                    <a:pt x="880" y="3728"/>
                    <a:pt x="897" y="3732"/>
                  </a:cubicBezTo>
                  <a:lnTo>
                    <a:pt x="897" y="3730"/>
                  </a:lnTo>
                  <a:cubicBezTo>
                    <a:pt x="900" y="3731"/>
                    <a:pt x="904" y="3731"/>
                    <a:pt x="907" y="3731"/>
                  </a:cubicBezTo>
                  <a:cubicBezTo>
                    <a:pt x="911" y="3731"/>
                    <a:pt x="914" y="3731"/>
                    <a:pt x="919" y="3730"/>
                  </a:cubicBezTo>
                  <a:lnTo>
                    <a:pt x="940" y="3730"/>
                  </a:lnTo>
                  <a:cubicBezTo>
                    <a:pt x="953" y="3732"/>
                    <a:pt x="963" y="3738"/>
                    <a:pt x="970" y="3749"/>
                  </a:cubicBezTo>
                  <a:cubicBezTo>
                    <a:pt x="970" y="3753"/>
                    <a:pt x="970" y="3755"/>
                    <a:pt x="970" y="3758"/>
                  </a:cubicBezTo>
                  <a:lnTo>
                    <a:pt x="968" y="3758"/>
                  </a:lnTo>
                  <a:cubicBezTo>
                    <a:pt x="968" y="3755"/>
                    <a:pt x="966" y="3753"/>
                    <a:pt x="966" y="3751"/>
                  </a:cubicBezTo>
                  <a:cubicBezTo>
                    <a:pt x="959" y="3743"/>
                    <a:pt x="951" y="3736"/>
                    <a:pt x="938" y="3736"/>
                  </a:cubicBezTo>
                  <a:cubicBezTo>
                    <a:pt x="935" y="3735"/>
                    <a:pt x="931" y="3735"/>
                    <a:pt x="928" y="3735"/>
                  </a:cubicBezTo>
                  <a:cubicBezTo>
                    <a:pt x="924" y="3735"/>
                    <a:pt x="921" y="3735"/>
                    <a:pt x="916" y="3736"/>
                  </a:cubicBezTo>
                  <a:lnTo>
                    <a:pt x="897" y="3736"/>
                  </a:lnTo>
                  <a:cubicBezTo>
                    <a:pt x="878" y="3732"/>
                    <a:pt x="861" y="3723"/>
                    <a:pt x="846" y="3711"/>
                  </a:cubicBezTo>
                  <a:cubicBezTo>
                    <a:pt x="831" y="3700"/>
                    <a:pt x="820" y="3683"/>
                    <a:pt x="812" y="3666"/>
                  </a:cubicBezTo>
                  <a:close/>
                  <a:moveTo>
                    <a:pt x="2575" y="3617"/>
                  </a:moveTo>
                  <a:lnTo>
                    <a:pt x="2577" y="3619"/>
                  </a:lnTo>
                  <a:cubicBezTo>
                    <a:pt x="2368" y="3687"/>
                    <a:pt x="2150" y="3736"/>
                    <a:pt x="1930" y="3764"/>
                  </a:cubicBezTo>
                  <a:lnTo>
                    <a:pt x="1928" y="3764"/>
                  </a:lnTo>
                  <a:lnTo>
                    <a:pt x="1928" y="3762"/>
                  </a:lnTo>
                  <a:cubicBezTo>
                    <a:pt x="2148" y="3734"/>
                    <a:pt x="2366" y="3685"/>
                    <a:pt x="2575" y="3617"/>
                  </a:cubicBezTo>
                  <a:close/>
                  <a:moveTo>
                    <a:pt x="750" y="3668"/>
                  </a:moveTo>
                  <a:cubicBezTo>
                    <a:pt x="780" y="3713"/>
                    <a:pt x="812" y="3760"/>
                    <a:pt x="863" y="3770"/>
                  </a:cubicBezTo>
                  <a:cubicBezTo>
                    <a:pt x="869" y="3772"/>
                    <a:pt x="876" y="3772"/>
                    <a:pt x="884" y="3775"/>
                  </a:cubicBezTo>
                  <a:cubicBezTo>
                    <a:pt x="893" y="3775"/>
                    <a:pt x="901" y="3777"/>
                    <a:pt x="910" y="3779"/>
                  </a:cubicBezTo>
                  <a:cubicBezTo>
                    <a:pt x="921" y="3781"/>
                    <a:pt x="929" y="3785"/>
                    <a:pt x="938" y="3792"/>
                  </a:cubicBezTo>
                  <a:cubicBezTo>
                    <a:pt x="946" y="3794"/>
                    <a:pt x="953" y="3798"/>
                    <a:pt x="959" y="3800"/>
                  </a:cubicBezTo>
                  <a:cubicBezTo>
                    <a:pt x="973" y="3805"/>
                    <a:pt x="987" y="3807"/>
                    <a:pt x="1000" y="3807"/>
                  </a:cubicBezTo>
                  <a:cubicBezTo>
                    <a:pt x="1023" y="3807"/>
                    <a:pt x="1046" y="3801"/>
                    <a:pt x="1066" y="3787"/>
                  </a:cubicBezTo>
                  <a:lnTo>
                    <a:pt x="1066" y="3787"/>
                  </a:lnTo>
                  <a:cubicBezTo>
                    <a:pt x="1046" y="3803"/>
                    <a:pt x="1022" y="3811"/>
                    <a:pt x="997" y="3811"/>
                  </a:cubicBezTo>
                  <a:cubicBezTo>
                    <a:pt x="984" y="3811"/>
                    <a:pt x="971" y="3809"/>
                    <a:pt x="959" y="3805"/>
                  </a:cubicBezTo>
                  <a:cubicBezTo>
                    <a:pt x="953" y="3800"/>
                    <a:pt x="944" y="3798"/>
                    <a:pt x="938" y="3794"/>
                  </a:cubicBezTo>
                  <a:cubicBezTo>
                    <a:pt x="929" y="3790"/>
                    <a:pt x="921" y="3785"/>
                    <a:pt x="912" y="3781"/>
                  </a:cubicBezTo>
                  <a:cubicBezTo>
                    <a:pt x="904" y="3779"/>
                    <a:pt x="893" y="3777"/>
                    <a:pt x="884" y="3777"/>
                  </a:cubicBezTo>
                  <a:cubicBezTo>
                    <a:pt x="878" y="3777"/>
                    <a:pt x="869" y="3775"/>
                    <a:pt x="863" y="3775"/>
                  </a:cubicBezTo>
                  <a:cubicBezTo>
                    <a:pt x="812" y="3762"/>
                    <a:pt x="778" y="3715"/>
                    <a:pt x="748" y="3668"/>
                  </a:cubicBezTo>
                  <a:lnTo>
                    <a:pt x="748" y="3668"/>
                  </a:lnTo>
                  <a:lnTo>
                    <a:pt x="750" y="3668"/>
                  </a:lnTo>
                  <a:close/>
                  <a:moveTo>
                    <a:pt x="2844" y="3626"/>
                  </a:moveTo>
                  <a:lnTo>
                    <a:pt x="2844" y="3627"/>
                  </a:lnTo>
                  <a:cubicBezTo>
                    <a:pt x="2459" y="3764"/>
                    <a:pt x="2058" y="3849"/>
                    <a:pt x="1653" y="3879"/>
                  </a:cubicBezTo>
                  <a:lnTo>
                    <a:pt x="1651" y="3879"/>
                  </a:lnTo>
                  <a:lnTo>
                    <a:pt x="1653" y="3877"/>
                  </a:lnTo>
                  <a:cubicBezTo>
                    <a:pt x="2057" y="3845"/>
                    <a:pt x="2458" y="3762"/>
                    <a:pt x="2844" y="3626"/>
                  </a:cubicBezTo>
                  <a:close/>
                  <a:moveTo>
                    <a:pt x="780" y="1638"/>
                  </a:moveTo>
                  <a:cubicBezTo>
                    <a:pt x="784" y="1638"/>
                    <a:pt x="787" y="1641"/>
                    <a:pt x="788" y="1645"/>
                  </a:cubicBezTo>
                  <a:cubicBezTo>
                    <a:pt x="942" y="2210"/>
                    <a:pt x="1132" y="2821"/>
                    <a:pt x="1275" y="3267"/>
                  </a:cubicBezTo>
                  <a:cubicBezTo>
                    <a:pt x="1275" y="3269"/>
                    <a:pt x="1275" y="3269"/>
                    <a:pt x="1275" y="3271"/>
                  </a:cubicBezTo>
                  <a:cubicBezTo>
                    <a:pt x="1394" y="3647"/>
                    <a:pt x="1482" y="3903"/>
                    <a:pt x="1484" y="3909"/>
                  </a:cubicBezTo>
                  <a:cubicBezTo>
                    <a:pt x="1486" y="3913"/>
                    <a:pt x="1482" y="3920"/>
                    <a:pt x="1478" y="3922"/>
                  </a:cubicBezTo>
                  <a:cubicBezTo>
                    <a:pt x="1473" y="3922"/>
                    <a:pt x="1467" y="3920"/>
                    <a:pt x="1465" y="3915"/>
                  </a:cubicBezTo>
                  <a:cubicBezTo>
                    <a:pt x="1459" y="3894"/>
                    <a:pt x="1382" y="3666"/>
                    <a:pt x="1273" y="3333"/>
                  </a:cubicBezTo>
                  <a:cubicBezTo>
                    <a:pt x="1130" y="2883"/>
                    <a:pt x="929" y="2238"/>
                    <a:pt x="767" y="1651"/>
                  </a:cubicBezTo>
                  <a:cubicBezTo>
                    <a:pt x="765" y="1647"/>
                    <a:pt x="769" y="1640"/>
                    <a:pt x="773" y="1640"/>
                  </a:cubicBezTo>
                  <a:cubicBezTo>
                    <a:pt x="776" y="1639"/>
                    <a:pt x="778" y="1638"/>
                    <a:pt x="780" y="1638"/>
                  </a:cubicBezTo>
                  <a:close/>
                  <a:moveTo>
                    <a:pt x="3094" y="0"/>
                  </a:moveTo>
                  <a:cubicBezTo>
                    <a:pt x="2994" y="0"/>
                    <a:pt x="2882" y="52"/>
                    <a:pt x="2718" y="140"/>
                  </a:cubicBezTo>
                  <a:cubicBezTo>
                    <a:pt x="2504" y="253"/>
                    <a:pt x="1870" y="490"/>
                    <a:pt x="1358" y="680"/>
                  </a:cubicBezTo>
                  <a:cubicBezTo>
                    <a:pt x="1098" y="778"/>
                    <a:pt x="872" y="861"/>
                    <a:pt x="767" y="906"/>
                  </a:cubicBezTo>
                  <a:cubicBezTo>
                    <a:pt x="428" y="1049"/>
                    <a:pt x="362" y="1179"/>
                    <a:pt x="342" y="1290"/>
                  </a:cubicBezTo>
                  <a:cubicBezTo>
                    <a:pt x="342" y="1297"/>
                    <a:pt x="336" y="1299"/>
                    <a:pt x="332" y="1299"/>
                  </a:cubicBezTo>
                  <a:cubicBezTo>
                    <a:pt x="331" y="1299"/>
                    <a:pt x="318" y="1298"/>
                    <a:pt x="297" y="1298"/>
                  </a:cubicBezTo>
                  <a:cubicBezTo>
                    <a:pt x="229" y="1298"/>
                    <a:pt x="78" y="1312"/>
                    <a:pt x="31" y="1431"/>
                  </a:cubicBezTo>
                  <a:cubicBezTo>
                    <a:pt x="1" y="1506"/>
                    <a:pt x="7" y="1538"/>
                    <a:pt x="29" y="1583"/>
                  </a:cubicBezTo>
                  <a:cubicBezTo>
                    <a:pt x="33" y="1596"/>
                    <a:pt x="41" y="1608"/>
                    <a:pt x="48" y="1626"/>
                  </a:cubicBezTo>
                  <a:cubicBezTo>
                    <a:pt x="56" y="1640"/>
                    <a:pt x="71" y="1668"/>
                    <a:pt x="84" y="1694"/>
                  </a:cubicBezTo>
                  <a:cubicBezTo>
                    <a:pt x="86" y="1700"/>
                    <a:pt x="90" y="1707"/>
                    <a:pt x="93" y="1715"/>
                  </a:cubicBezTo>
                  <a:cubicBezTo>
                    <a:pt x="118" y="1775"/>
                    <a:pt x="140" y="1837"/>
                    <a:pt x="157" y="1901"/>
                  </a:cubicBezTo>
                  <a:cubicBezTo>
                    <a:pt x="195" y="2048"/>
                    <a:pt x="308" y="2400"/>
                    <a:pt x="419" y="2744"/>
                  </a:cubicBezTo>
                  <a:cubicBezTo>
                    <a:pt x="505" y="3006"/>
                    <a:pt x="573" y="3224"/>
                    <a:pt x="622" y="3384"/>
                  </a:cubicBezTo>
                  <a:cubicBezTo>
                    <a:pt x="671" y="3544"/>
                    <a:pt x="699" y="3644"/>
                    <a:pt x="699" y="3666"/>
                  </a:cubicBezTo>
                  <a:cubicBezTo>
                    <a:pt x="699" y="3694"/>
                    <a:pt x="705" y="3719"/>
                    <a:pt x="716" y="3743"/>
                  </a:cubicBezTo>
                  <a:cubicBezTo>
                    <a:pt x="731" y="3775"/>
                    <a:pt x="750" y="3800"/>
                    <a:pt x="776" y="3824"/>
                  </a:cubicBezTo>
                  <a:cubicBezTo>
                    <a:pt x="802" y="3845"/>
                    <a:pt x="834" y="3857"/>
                    <a:pt x="867" y="3857"/>
                  </a:cubicBezTo>
                  <a:cubicBezTo>
                    <a:pt x="877" y="3857"/>
                    <a:pt x="887" y="3856"/>
                    <a:pt x="897" y="3854"/>
                  </a:cubicBezTo>
                  <a:lnTo>
                    <a:pt x="901" y="3854"/>
                  </a:lnTo>
                  <a:cubicBezTo>
                    <a:pt x="923" y="3857"/>
                    <a:pt x="944" y="3859"/>
                    <a:pt x="965" y="3859"/>
                  </a:cubicBezTo>
                  <a:cubicBezTo>
                    <a:pt x="1015" y="3859"/>
                    <a:pt x="1064" y="3849"/>
                    <a:pt x="1109" y="3828"/>
                  </a:cubicBezTo>
                  <a:cubicBezTo>
                    <a:pt x="1136" y="3787"/>
                    <a:pt x="1104" y="3698"/>
                    <a:pt x="1083" y="3651"/>
                  </a:cubicBezTo>
                  <a:lnTo>
                    <a:pt x="1076" y="3640"/>
                  </a:lnTo>
                  <a:cubicBezTo>
                    <a:pt x="1076" y="3636"/>
                    <a:pt x="1040" y="3548"/>
                    <a:pt x="987" y="3410"/>
                  </a:cubicBezTo>
                  <a:cubicBezTo>
                    <a:pt x="808" y="2942"/>
                    <a:pt x="423" y="1905"/>
                    <a:pt x="432" y="1630"/>
                  </a:cubicBezTo>
                  <a:lnTo>
                    <a:pt x="432" y="1621"/>
                  </a:lnTo>
                  <a:cubicBezTo>
                    <a:pt x="434" y="1576"/>
                    <a:pt x="426" y="1532"/>
                    <a:pt x="408" y="1489"/>
                  </a:cubicBezTo>
                  <a:cubicBezTo>
                    <a:pt x="398" y="1463"/>
                    <a:pt x="381" y="1442"/>
                    <a:pt x="357" y="1425"/>
                  </a:cubicBezTo>
                  <a:cubicBezTo>
                    <a:pt x="318" y="1396"/>
                    <a:pt x="268" y="1387"/>
                    <a:pt x="223" y="1387"/>
                  </a:cubicBezTo>
                  <a:cubicBezTo>
                    <a:pt x="155" y="1387"/>
                    <a:pt x="96" y="1407"/>
                    <a:pt x="93" y="1408"/>
                  </a:cubicBezTo>
                  <a:cubicBezTo>
                    <a:pt x="92" y="1408"/>
                    <a:pt x="91" y="1408"/>
                    <a:pt x="91" y="1408"/>
                  </a:cubicBezTo>
                  <a:cubicBezTo>
                    <a:pt x="81" y="1408"/>
                    <a:pt x="76" y="1395"/>
                    <a:pt x="86" y="1389"/>
                  </a:cubicBezTo>
                  <a:cubicBezTo>
                    <a:pt x="90" y="1387"/>
                    <a:pt x="150" y="1368"/>
                    <a:pt x="220" y="1368"/>
                  </a:cubicBezTo>
                  <a:cubicBezTo>
                    <a:pt x="269" y="1368"/>
                    <a:pt x="324" y="1377"/>
                    <a:pt x="368" y="1410"/>
                  </a:cubicBezTo>
                  <a:cubicBezTo>
                    <a:pt x="394" y="1429"/>
                    <a:pt x="413" y="1453"/>
                    <a:pt x="426" y="1480"/>
                  </a:cubicBezTo>
                  <a:cubicBezTo>
                    <a:pt x="430" y="1489"/>
                    <a:pt x="432" y="1497"/>
                    <a:pt x="436" y="1508"/>
                  </a:cubicBezTo>
                  <a:cubicBezTo>
                    <a:pt x="449" y="1547"/>
                    <a:pt x="453" y="1589"/>
                    <a:pt x="451" y="1632"/>
                  </a:cubicBezTo>
                  <a:cubicBezTo>
                    <a:pt x="441" y="1907"/>
                    <a:pt x="850" y="3000"/>
                    <a:pt x="1021" y="3444"/>
                  </a:cubicBezTo>
                  <a:cubicBezTo>
                    <a:pt x="1066" y="3557"/>
                    <a:pt x="1094" y="3630"/>
                    <a:pt x="1094" y="3632"/>
                  </a:cubicBezTo>
                  <a:lnTo>
                    <a:pt x="1100" y="3642"/>
                  </a:lnTo>
                  <a:cubicBezTo>
                    <a:pt x="1121" y="3689"/>
                    <a:pt x="1136" y="3740"/>
                    <a:pt x="1138" y="3792"/>
                  </a:cubicBezTo>
                  <a:lnTo>
                    <a:pt x="1138" y="3809"/>
                  </a:lnTo>
                  <a:lnTo>
                    <a:pt x="1151" y="3798"/>
                  </a:lnTo>
                  <a:cubicBezTo>
                    <a:pt x="1164" y="3785"/>
                    <a:pt x="1175" y="3770"/>
                    <a:pt x="1183" y="3755"/>
                  </a:cubicBezTo>
                  <a:cubicBezTo>
                    <a:pt x="1185" y="3751"/>
                    <a:pt x="1187" y="3751"/>
                    <a:pt x="1192" y="3749"/>
                  </a:cubicBezTo>
                  <a:cubicBezTo>
                    <a:pt x="1194" y="3749"/>
                    <a:pt x="1198" y="3751"/>
                    <a:pt x="1200" y="3753"/>
                  </a:cubicBezTo>
                  <a:cubicBezTo>
                    <a:pt x="1202" y="3755"/>
                    <a:pt x="1356" y="3933"/>
                    <a:pt x="1493" y="3952"/>
                  </a:cubicBezTo>
                  <a:cubicBezTo>
                    <a:pt x="2208" y="3898"/>
                    <a:pt x="2912" y="3734"/>
                    <a:pt x="3578" y="3467"/>
                  </a:cubicBezTo>
                  <a:lnTo>
                    <a:pt x="3586" y="3463"/>
                  </a:lnTo>
                  <a:lnTo>
                    <a:pt x="3580" y="3457"/>
                  </a:lnTo>
                  <a:cubicBezTo>
                    <a:pt x="3541" y="3412"/>
                    <a:pt x="3507" y="3361"/>
                    <a:pt x="3482" y="3305"/>
                  </a:cubicBezTo>
                  <a:cubicBezTo>
                    <a:pt x="3441" y="3215"/>
                    <a:pt x="3416" y="3119"/>
                    <a:pt x="3405" y="3023"/>
                  </a:cubicBezTo>
                  <a:cubicBezTo>
                    <a:pt x="3388" y="2868"/>
                    <a:pt x="3401" y="2671"/>
                    <a:pt x="3473" y="2426"/>
                  </a:cubicBezTo>
                  <a:cubicBezTo>
                    <a:pt x="3593" y="2031"/>
                    <a:pt x="3573" y="1619"/>
                    <a:pt x="3422" y="1297"/>
                  </a:cubicBezTo>
                  <a:cubicBezTo>
                    <a:pt x="3337" y="1113"/>
                    <a:pt x="3215" y="975"/>
                    <a:pt x="3076" y="902"/>
                  </a:cubicBezTo>
                  <a:lnTo>
                    <a:pt x="3072" y="902"/>
                  </a:lnTo>
                  <a:cubicBezTo>
                    <a:pt x="2237" y="1190"/>
                    <a:pt x="1181" y="1538"/>
                    <a:pt x="948" y="1576"/>
                  </a:cubicBezTo>
                  <a:cubicBezTo>
                    <a:pt x="916" y="1582"/>
                    <a:pt x="883" y="1584"/>
                    <a:pt x="850" y="1584"/>
                  </a:cubicBezTo>
                  <a:cubicBezTo>
                    <a:pt x="704" y="1584"/>
                    <a:pt x="562" y="1534"/>
                    <a:pt x="449" y="1440"/>
                  </a:cubicBezTo>
                  <a:cubicBezTo>
                    <a:pt x="432" y="1427"/>
                    <a:pt x="415" y="1412"/>
                    <a:pt x="400" y="1395"/>
                  </a:cubicBezTo>
                  <a:cubicBezTo>
                    <a:pt x="398" y="1391"/>
                    <a:pt x="398" y="1386"/>
                    <a:pt x="402" y="1382"/>
                  </a:cubicBezTo>
                  <a:cubicBezTo>
                    <a:pt x="434" y="1357"/>
                    <a:pt x="468" y="1335"/>
                    <a:pt x="509" y="1318"/>
                  </a:cubicBezTo>
                  <a:cubicBezTo>
                    <a:pt x="618" y="1263"/>
                    <a:pt x="833" y="1173"/>
                    <a:pt x="1247" y="1045"/>
                  </a:cubicBezTo>
                  <a:cubicBezTo>
                    <a:pt x="1248" y="1044"/>
                    <a:pt x="1249" y="1044"/>
                    <a:pt x="1251" y="1044"/>
                  </a:cubicBezTo>
                  <a:cubicBezTo>
                    <a:pt x="1254" y="1044"/>
                    <a:pt x="1258" y="1047"/>
                    <a:pt x="1260" y="1051"/>
                  </a:cubicBezTo>
                  <a:cubicBezTo>
                    <a:pt x="1260" y="1054"/>
                    <a:pt x="1260" y="1056"/>
                    <a:pt x="1260" y="1058"/>
                  </a:cubicBezTo>
                  <a:cubicBezTo>
                    <a:pt x="1258" y="1060"/>
                    <a:pt x="1256" y="1062"/>
                    <a:pt x="1254" y="1062"/>
                  </a:cubicBezTo>
                  <a:cubicBezTo>
                    <a:pt x="799" y="1205"/>
                    <a:pt x="583" y="1299"/>
                    <a:pt x="487" y="1352"/>
                  </a:cubicBezTo>
                  <a:cubicBezTo>
                    <a:pt x="468" y="1363"/>
                    <a:pt x="449" y="1374"/>
                    <a:pt x="430" y="1386"/>
                  </a:cubicBezTo>
                  <a:lnTo>
                    <a:pt x="423" y="1391"/>
                  </a:lnTo>
                  <a:lnTo>
                    <a:pt x="430" y="1397"/>
                  </a:lnTo>
                  <a:cubicBezTo>
                    <a:pt x="436" y="1404"/>
                    <a:pt x="445" y="1410"/>
                    <a:pt x="455" y="1421"/>
                  </a:cubicBezTo>
                  <a:cubicBezTo>
                    <a:pt x="568" y="1514"/>
                    <a:pt x="709" y="1564"/>
                    <a:pt x="854" y="1564"/>
                  </a:cubicBezTo>
                  <a:cubicBezTo>
                    <a:pt x="885" y="1564"/>
                    <a:pt x="916" y="1562"/>
                    <a:pt x="946" y="1557"/>
                  </a:cubicBezTo>
                  <a:cubicBezTo>
                    <a:pt x="1179" y="1519"/>
                    <a:pt x="2237" y="1169"/>
                    <a:pt x="3072" y="879"/>
                  </a:cubicBezTo>
                  <a:cubicBezTo>
                    <a:pt x="3251" y="819"/>
                    <a:pt x="3407" y="763"/>
                    <a:pt x="3503" y="729"/>
                  </a:cubicBezTo>
                  <a:lnTo>
                    <a:pt x="3518" y="723"/>
                  </a:lnTo>
                  <a:cubicBezTo>
                    <a:pt x="3849" y="605"/>
                    <a:pt x="3815" y="490"/>
                    <a:pt x="3815" y="490"/>
                  </a:cubicBezTo>
                  <a:cubicBezTo>
                    <a:pt x="3813" y="484"/>
                    <a:pt x="3815" y="477"/>
                    <a:pt x="3821" y="477"/>
                  </a:cubicBezTo>
                  <a:cubicBezTo>
                    <a:pt x="3822" y="477"/>
                    <a:pt x="3823" y="476"/>
                    <a:pt x="3825" y="476"/>
                  </a:cubicBezTo>
                  <a:cubicBezTo>
                    <a:pt x="3828" y="476"/>
                    <a:pt x="3832" y="478"/>
                    <a:pt x="3834" y="482"/>
                  </a:cubicBezTo>
                  <a:cubicBezTo>
                    <a:pt x="3838" y="503"/>
                    <a:pt x="3836" y="524"/>
                    <a:pt x="3825" y="543"/>
                  </a:cubicBezTo>
                  <a:cubicBezTo>
                    <a:pt x="3804" y="590"/>
                    <a:pt x="3740" y="659"/>
                    <a:pt x="3559" y="731"/>
                  </a:cubicBezTo>
                  <a:lnTo>
                    <a:pt x="3556" y="731"/>
                  </a:lnTo>
                  <a:cubicBezTo>
                    <a:pt x="3546" y="736"/>
                    <a:pt x="3535" y="740"/>
                    <a:pt x="3524" y="742"/>
                  </a:cubicBezTo>
                  <a:cubicBezTo>
                    <a:pt x="3437" y="774"/>
                    <a:pt x="3288" y="827"/>
                    <a:pt x="3115" y="887"/>
                  </a:cubicBezTo>
                  <a:lnTo>
                    <a:pt x="3100" y="891"/>
                  </a:lnTo>
                  <a:lnTo>
                    <a:pt x="3113" y="900"/>
                  </a:lnTo>
                  <a:cubicBezTo>
                    <a:pt x="3245" y="977"/>
                    <a:pt x="3358" y="1113"/>
                    <a:pt x="3441" y="1286"/>
                  </a:cubicBezTo>
                  <a:cubicBezTo>
                    <a:pt x="3593" y="1615"/>
                    <a:pt x="3612" y="2033"/>
                    <a:pt x="3495" y="2432"/>
                  </a:cubicBezTo>
                  <a:cubicBezTo>
                    <a:pt x="3422" y="2669"/>
                    <a:pt x="3411" y="2861"/>
                    <a:pt x="3428" y="3013"/>
                  </a:cubicBezTo>
                  <a:cubicBezTo>
                    <a:pt x="3437" y="3109"/>
                    <a:pt x="3465" y="3205"/>
                    <a:pt x="3505" y="3294"/>
                  </a:cubicBezTo>
                  <a:cubicBezTo>
                    <a:pt x="3531" y="3350"/>
                    <a:pt x="3565" y="3403"/>
                    <a:pt x="3605" y="3450"/>
                  </a:cubicBezTo>
                  <a:lnTo>
                    <a:pt x="3608" y="3452"/>
                  </a:lnTo>
                  <a:lnTo>
                    <a:pt x="3612" y="3450"/>
                  </a:lnTo>
                  <a:cubicBezTo>
                    <a:pt x="3926" y="3322"/>
                    <a:pt x="4224" y="3162"/>
                    <a:pt x="4504" y="2974"/>
                  </a:cubicBezTo>
                  <a:cubicBezTo>
                    <a:pt x="4506" y="2972"/>
                    <a:pt x="4506" y="2972"/>
                    <a:pt x="4508" y="2972"/>
                  </a:cubicBezTo>
                  <a:cubicBezTo>
                    <a:pt x="4551" y="2964"/>
                    <a:pt x="4589" y="2938"/>
                    <a:pt x="4611" y="2902"/>
                  </a:cubicBezTo>
                  <a:cubicBezTo>
                    <a:pt x="4649" y="2844"/>
                    <a:pt x="4679" y="2725"/>
                    <a:pt x="4600" y="2486"/>
                  </a:cubicBezTo>
                  <a:cubicBezTo>
                    <a:pt x="4583" y="2430"/>
                    <a:pt x="4564" y="2364"/>
                    <a:pt x="4542" y="2289"/>
                  </a:cubicBezTo>
                  <a:cubicBezTo>
                    <a:pt x="4510" y="2172"/>
                    <a:pt x="4474" y="2035"/>
                    <a:pt x="4438" y="1897"/>
                  </a:cubicBezTo>
                  <a:cubicBezTo>
                    <a:pt x="4380" y="1681"/>
                    <a:pt x="4318" y="1438"/>
                    <a:pt x="4252" y="1218"/>
                  </a:cubicBezTo>
                  <a:cubicBezTo>
                    <a:pt x="4252" y="1216"/>
                    <a:pt x="4252" y="1216"/>
                    <a:pt x="4252" y="1214"/>
                  </a:cubicBezTo>
                  <a:cubicBezTo>
                    <a:pt x="4252" y="1209"/>
                    <a:pt x="4250" y="1205"/>
                    <a:pt x="4248" y="1201"/>
                  </a:cubicBezTo>
                  <a:cubicBezTo>
                    <a:pt x="4199" y="1024"/>
                    <a:pt x="4139" y="851"/>
                    <a:pt x="4064" y="682"/>
                  </a:cubicBezTo>
                  <a:cubicBezTo>
                    <a:pt x="4041" y="625"/>
                    <a:pt x="4009" y="573"/>
                    <a:pt x="3968" y="526"/>
                  </a:cubicBezTo>
                  <a:cubicBezTo>
                    <a:pt x="3857" y="409"/>
                    <a:pt x="3761" y="368"/>
                    <a:pt x="3661" y="328"/>
                  </a:cubicBezTo>
                  <a:cubicBezTo>
                    <a:pt x="3640" y="319"/>
                    <a:pt x="3616" y="309"/>
                    <a:pt x="3593" y="298"/>
                  </a:cubicBezTo>
                  <a:cubicBezTo>
                    <a:pt x="3509" y="262"/>
                    <a:pt x="3435" y="211"/>
                    <a:pt x="3371" y="147"/>
                  </a:cubicBezTo>
                  <a:cubicBezTo>
                    <a:pt x="3343" y="119"/>
                    <a:pt x="3313" y="93"/>
                    <a:pt x="3283" y="70"/>
                  </a:cubicBezTo>
                  <a:cubicBezTo>
                    <a:pt x="3218" y="22"/>
                    <a:pt x="3158" y="0"/>
                    <a:pt x="3094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40"/>
            <p:cNvSpPr/>
            <p:nvPr/>
          </p:nvSpPr>
          <p:spPr>
            <a:xfrm>
              <a:off x="5171217" y="2747335"/>
              <a:ext cx="580903" cy="187800"/>
            </a:xfrm>
            <a:custGeom>
              <a:avLst/>
              <a:gdLst/>
              <a:ahLst/>
              <a:cxnLst/>
              <a:rect l="l" t="t" r="r" b="b"/>
              <a:pathLst>
                <a:path w="3452" h="1116" extrusionOk="0">
                  <a:moveTo>
                    <a:pt x="3429" y="0"/>
                  </a:moveTo>
                  <a:cubicBezTo>
                    <a:pt x="3421" y="0"/>
                    <a:pt x="3413" y="8"/>
                    <a:pt x="3417" y="18"/>
                  </a:cubicBezTo>
                  <a:cubicBezTo>
                    <a:pt x="3417" y="20"/>
                    <a:pt x="3452" y="131"/>
                    <a:pt x="3123" y="249"/>
                  </a:cubicBezTo>
                  <a:cubicBezTo>
                    <a:pt x="2724" y="392"/>
                    <a:pt x="873" y="1028"/>
                    <a:pt x="551" y="1081"/>
                  </a:cubicBezTo>
                  <a:cubicBezTo>
                    <a:pt x="519" y="1086"/>
                    <a:pt x="487" y="1089"/>
                    <a:pt x="456" y="1089"/>
                  </a:cubicBezTo>
                  <a:cubicBezTo>
                    <a:pt x="300" y="1089"/>
                    <a:pt x="150" y="1029"/>
                    <a:pt x="35" y="919"/>
                  </a:cubicBezTo>
                  <a:cubicBezTo>
                    <a:pt x="75" y="891"/>
                    <a:pt x="252" y="784"/>
                    <a:pt x="863" y="594"/>
                  </a:cubicBezTo>
                  <a:cubicBezTo>
                    <a:pt x="869" y="592"/>
                    <a:pt x="873" y="584"/>
                    <a:pt x="871" y="577"/>
                  </a:cubicBezTo>
                  <a:cubicBezTo>
                    <a:pt x="870" y="572"/>
                    <a:pt x="863" y="568"/>
                    <a:pt x="858" y="568"/>
                  </a:cubicBezTo>
                  <a:cubicBezTo>
                    <a:pt x="857" y="568"/>
                    <a:pt x="855" y="568"/>
                    <a:pt x="854" y="569"/>
                  </a:cubicBezTo>
                  <a:cubicBezTo>
                    <a:pt x="122" y="795"/>
                    <a:pt x="9" y="904"/>
                    <a:pt x="5" y="908"/>
                  </a:cubicBezTo>
                  <a:cubicBezTo>
                    <a:pt x="1" y="914"/>
                    <a:pt x="1" y="921"/>
                    <a:pt x="5" y="927"/>
                  </a:cubicBezTo>
                  <a:cubicBezTo>
                    <a:pt x="124" y="1047"/>
                    <a:pt x="287" y="1113"/>
                    <a:pt x="455" y="1115"/>
                  </a:cubicBezTo>
                  <a:cubicBezTo>
                    <a:pt x="487" y="1115"/>
                    <a:pt x="521" y="1113"/>
                    <a:pt x="553" y="1107"/>
                  </a:cubicBezTo>
                  <a:cubicBezTo>
                    <a:pt x="878" y="1055"/>
                    <a:pt x="2730" y="417"/>
                    <a:pt x="3131" y="274"/>
                  </a:cubicBezTo>
                  <a:cubicBezTo>
                    <a:pt x="3338" y="200"/>
                    <a:pt x="3411" y="123"/>
                    <a:pt x="3434" y="74"/>
                  </a:cubicBezTo>
                  <a:cubicBezTo>
                    <a:pt x="3445" y="54"/>
                    <a:pt x="3447" y="31"/>
                    <a:pt x="3441" y="10"/>
                  </a:cubicBezTo>
                  <a:cubicBezTo>
                    <a:pt x="3438" y="3"/>
                    <a:pt x="3433" y="0"/>
                    <a:pt x="342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0"/>
            <p:cNvSpPr/>
            <p:nvPr/>
          </p:nvSpPr>
          <p:spPr>
            <a:xfrm>
              <a:off x="5233312" y="2942705"/>
              <a:ext cx="122676" cy="385698"/>
            </a:xfrm>
            <a:custGeom>
              <a:avLst/>
              <a:gdLst/>
              <a:ahLst/>
              <a:cxnLst/>
              <a:rect l="l" t="t" r="r" b="b"/>
              <a:pathLst>
                <a:path w="729" h="2292" extrusionOk="0">
                  <a:moveTo>
                    <a:pt x="17" y="1"/>
                  </a:moveTo>
                  <a:cubicBezTo>
                    <a:pt x="16" y="1"/>
                    <a:pt x="15" y="1"/>
                    <a:pt x="14" y="1"/>
                  </a:cubicBezTo>
                  <a:cubicBezTo>
                    <a:pt x="5" y="3"/>
                    <a:pt x="1" y="12"/>
                    <a:pt x="3" y="18"/>
                  </a:cubicBezTo>
                  <a:cubicBezTo>
                    <a:pt x="289" y="1055"/>
                    <a:pt x="697" y="2270"/>
                    <a:pt x="701" y="2282"/>
                  </a:cubicBezTo>
                  <a:cubicBezTo>
                    <a:pt x="703" y="2289"/>
                    <a:pt x="707" y="2291"/>
                    <a:pt x="714" y="2291"/>
                  </a:cubicBezTo>
                  <a:lnTo>
                    <a:pt x="718" y="2291"/>
                  </a:lnTo>
                  <a:cubicBezTo>
                    <a:pt x="724" y="2289"/>
                    <a:pt x="729" y="2280"/>
                    <a:pt x="726" y="2274"/>
                  </a:cubicBezTo>
                  <a:cubicBezTo>
                    <a:pt x="722" y="2261"/>
                    <a:pt x="314" y="1049"/>
                    <a:pt x="29" y="12"/>
                  </a:cubicBezTo>
                  <a:cubicBezTo>
                    <a:pt x="27" y="5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0"/>
            <p:cNvSpPr/>
            <p:nvPr/>
          </p:nvSpPr>
          <p:spPr>
            <a:xfrm>
              <a:off x="5100036" y="2663869"/>
              <a:ext cx="794618" cy="672783"/>
            </a:xfrm>
            <a:custGeom>
              <a:avLst/>
              <a:gdLst/>
              <a:ahLst/>
              <a:cxnLst/>
              <a:rect l="l" t="t" r="r" b="b"/>
              <a:pathLst>
                <a:path w="4722" h="3998" extrusionOk="0">
                  <a:moveTo>
                    <a:pt x="3122" y="26"/>
                  </a:moveTo>
                  <a:cubicBezTo>
                    <a:pt x="3213" y="26"/>
                    <a:pt x="3293" y="70"/>
                    <a:pt x="3394" y="171"/>
                  </a:cubicBezTo>
                  <a:cubicBezTo>
                    <a:pt x="3478" y="254"/>
                    <a:pt x="3578" y="316"/>
                    <a:pt x="3689" y="354"/>
                  </a:cubicBezTo>
                  <a:cubicBezTo>
                    <a:pt x="3789" y="395"/>
                    <a:pt x="3883" y="435"/>
                    <a:pt x="3994" y="550"/>
                  </a:cubicBezTo>
                  <a:cubicBezTo>
                    <a:pt x="4146" y="710"/>
                    <a:pt x="4323" y="1381"/>
                    <a:pt x="4464" y="1921"/>
                  </a:cubicBezTo>
                  <a:cubicBezTo>
                    <a:pt x="4523" y="2149"/>
                    <a:pt x="4581" y="2367"/>
                    <a:pt x="4626" y="2510"/>
                  </a:cubicBezTo>
                  <a:cubicBezTo>
                    <a:pt x="4703" y="2746"/>
                    <a:pt x="4675" y="2866"/>
                    <a:pt x="4636" y="2924"/>
                  </a:cubicBezTo>
                  <a:cubicBezTo>
                    <a:pt x="4615" y="2960"/>
                    <a:pt x="4579" y="2983"/>
                    <a:pt x="4536" y="2992"/>
                  </a:cubicBezTo>
                  <a:cubicBezTo>
                    <a:pt x="4534" y="2992"/>
                    <a:pt x="4532" y="2992"/>
                    <a:pt x="4530" y="2994"/>
                  </a:cubicBezTo>
                  <a:cubicBezTo>
                    <a:pt x="3228" y="3886"/>
                    <a:pt x="1533" y="3969"/>
                    <a:pt x="1521" y="3969"/>
                  </a:cubicBezTo>
                  <a:cubicBezTo>
                    <a:pt x="1386" y="3950"/>
                    <a:pt x="1232" y="3773"/>
                    <a:pt x="1232" y="3771"/>
                  </a:cubicBezTo>
                  <a:cubicBezTo>
                    <a:pt x="1230" y="3769"/>
                    <a:pt x="1226" y="3767"/>
                    <a:pt x="1222" y="3767"/>
                  </a:cubicBezTo>
                  <a:lnTo>
                    <a:pt x="1220" y="3767"/>
                  </a:lnTo>
                  <a:cubicBezTo>
                    <a:pt x="1215" y="3767"/>
                    <a:pt x="1211" y="3769"/>
                    <a:pt x="1209" y="3773"/>
                  </a:cubicBezTo>
                  <a:cubicBezTo>
                    <a:pt x="1159" y="3861"/>
                    <a:pt x="1062" y="3877"/>
                    <a:pt x="996" y="3877"/>
                  </a:cubicBezTo>
                  <a:cubicBezTo>
                    <a:pt x="958" y="3877"/>
                    <a:pt x="930" y="3871"/>
                    <a:pt x="929" y="3871"/>
                  </a:cubicBezTo>
                  <a:lnTo>
                    <a:pt x="923" y="3871"/>
                  </a:lnTo>
                  <a:cubicBezTo>
                    <a:pt x="913" y="3874"/>
                    <a:pt x="904" y="3875"/>
                    <a:pt x="894" y="3875"/>
                  </a:cubicBezTo>
                  <a:cubicBezTo>
                    <a:pt x="863" y="3875"/>
                    <a:pt x="832" y="3862"/>
                    <a:pt x="808" y="3841"/>
                  </a:cubicBezTo>
                  <a:cubicBezTo>
                    <a:pt x="761" y="3803"/>
                    <a:pt x="733" y="3747"/>
                    <a:pt x="729" y="3688"/>
                  </a:cubicBezTo>
                  <a:cubicBezTo>
                    <a:pt x="731" y="3645"/>
                    <a:pt x="626" y="3310"/>
                    <a:pt x="449" y="2766"/>
                  </a:cubicBezTo>
                  <a:cubicBezTo>
                    <a:pt x="340" y="2422"/>
                    <a:pt x="227" y="2070"/>
                    <a:pt x="189" y="1923"/>
                  </a:cubicBezTo>
                  <a:cubicBezTo>
                    <a:pt x="163" y="1827"/>
                    <a:pt x="127" y="1733"/>
                    <a:pt x="80" y="1645"/>
                  </a:cubicBezTo>
                  <a:cubicBezTo>
                    <a:pt x="42" y="1575"/>
                    <a:pt x="27" y="1547"/>
                    <a:pt x="61" y="1457"/>
                  </a:cubicBezTo>
                  <a:cubicBezTo>
                    <a:pt x="108" y="1338"/>
                    <a:pt x="258" y="1324"/>
                    <a:pt x="326" y="1324"/>
                  </a:cubicBezTo>
                  <a:cubicBezTo>
                    <a:pt x="346" y="1324"/>
                    <a:pt x="359" y="1325"/>
                    <a:pt x="360" y="1325"/>
                  </a:cubicBezTo>
                  <a:cubicBezTo>
                    <a:pt x="366" y="1325"/>
                    <a:pt x="372" y="1321"/>
                    <a:pt x="374" y="1314"/>
                  </a:cubicBezTo>
                  <a:cubicBezTo>
                    <a:pt x="394" y="1203"/>
                    <a:pt x="460" y="1073"/>
                    <a:pt x="793" y="932"/>
                  </a:cubicBezTo>
                  <a:cubicBezTo>
                    <a:pt x="899" y="890"/>
                    <a:pt x="1124" y="804"/>
                    <a:pt x="1386" y="706"/>
                  </a:cubicBezTo>
                  <a:cubicBezTo>
                    <a:pt x="1898" y="516"/>
                    <a:pt x="2532" y="279"/>
                    <a:pt x="2746" y="166"/>
                  </a:cubicBezTo>
                  <a:cubicBezTo>
                    <a:pt x="2911" y="78"/>
                    <a:pt x="3023" y="26"/>
                    <a:pt x="3122" y="26"/>
                  </a:cubicBezTo>
                  <a:close/>
                  <a:moveTo>
                    <a:pt x="3124" y="1"/>
                  </a:moveTo>
                  <a:cubicBezTo>
                    <a:pt x="3020" y="1"/>
                    <a:pt x="2903" y="54"/>
                    <a:pt x="2735" y="143"/>
                  </a:cubicBezTo>
                  <a:cubicBezTo>
                    <a:pt x="2524" y="256"/>
                    <a:pt x="1890" y="493"/>
                    <a:pt x="1380" y="683"/>
                  </a:cubicBezTo>
                  <a:cubicBezTo>
                    <a:pt x="1117" y="781"/>
                    <a:pt x="893" y="864"/>
                    <a:pt x="786" y="909"/>
                  </a:cubicBezTo>
                  <a:cubicBezTo>
                    <a:pt x="522" y="1020"/>
                    <a:pt x="387" y="1139"/>
                    <a:pt x="353" y="1297"/>
                  </a:cubicBezTo>
                  <a:cubicBezTo>
                    <a:pt x="347" y="1297"/>
                    <a:pt x="339" y="1297"/>
                    <a:pt x="329" y="1297"/>
                  </a:cubicBezTo>
                  <a:cubicBezTo>
                    <a:pt x="255" y="1297"/>
                    <a:pt x="94" y="1311"/>
                    <a:pt x="39" y="1447"/>
                  </a:cubicBezTo>
                  <a:cubicBezTo>
                    <a:pt x="1" y="1549"/>
                    <a:pt x="20" y="1585"/>
                    <a:pt x="59" y="1660"/>
                  </a:cubicBezTo>
                  <a:cubicBezTo>
                    <a:pt x="106" y="1746"/>
                    <a:pt x="142" y="1835"/>
                    <a:pt x="165" y="1931"/>
                  </a:cubicBezTo>
                  <a:cubicBezTo>
                    <a:pt x="206" y="2078"/>
                    <a:pt x="319" y="2433"/>
                    <a:pt x="428" y="2774"/>
                  </a:cubicBezTo>
                  <a:cubicBezTo>
                    <a:pt x="560" y="3182"/>
                    <a:pt x="710" y="3645"/>
                    <a:pt x="707" y="3688"/>
                  </a:cubicBezTo>
                  <a:cubicBezTo>
                    <a:pt x="710" y="3756"/>
                    <a:pt x="742" y="3820"/>
                    <a:pt x="793" y="3863"/>
                  </a:cubicBezTo>
                  <a:cubicBezTo>
                    <a:pt x="822" y="3889"/>
                    <a:pt x="860" y="3903"/>
                    <a:pt x="898" y="3903"/>
                  </a:cubicBezTo>
                  <a:cubicBezTo>
                    <a:pt x="909" y="3903"/>
                    <a:pt x="920" y="3901"/>
                    <a:pt x="931" y="3899"/>
                  </a:cubicBezTo>
                  <a:cubicBezTo>
                    <a:pt x="940" y="3900"/>
                    <a:pt x="967" y="3905"/>
                    <a:pt x="1003" y="3905"/>
                  </a:cubicBezTo>
                  <a:cubicBezTo>
                    <a:pt x="1070" y="3905"/>
                    <a:pt x="1169" y="3888"/>
                    <a:pt x="1226" y="3803"/>
                  </a:cubicBezTo>
                  <a:cubicBezTo>
                    <a:pt x="1264" y="3846"/>
                    <a:pt x="1397" y="3980"/>
                    <a:pt x="1521" y="3997"/>
                  </a:cubicBezTo>
                  <a:cubicBezTo>
                    <a:pt x="1535" y="3995"/>
                    <a:pt x="3234" y="3914"/>
                    <a:pt x="4545" y="3020"/>
                  </a:cubicBezTo>
                  <a:cubicBezTo>
                    <a:pt x="4594" y="3009"/>
                    <a:pt x="4634" y="2981"/>
                    <a:pt x="4662" y="2939"/>
                  </a:cubicBezTo>
                  <a:cubicBezTo>
                    <a:pt x="4722" y="2849"/>
                    <a:pt x="4718" y="2702"/>
                    <a:pt x="4654" y="2503"/>
                  </a:cubicBezTo>
                  <a:cubicBezTo>
                    <a:pt x="4609" y="2360"/>
                    <a:pt x="4551" y="2143"/>
                    <a:pt x="4491" y="1914"/>
                  </a:cubicBezTo>
                  <a:cubicBezTo>
                    <a:pt x="4348" y="1372"/>
                    <a:pt x="4171" y="698"/>
                    <a:pt x="4015" y="533"/>
                  </a:cubicBezTo>
                  <a:cubicBezTo>
                    <a:pt x="3900" y="412"/>
                    <a:pt x="3798" y="371"/>
                    <a:pt x="3700" y="331"/>
                  </a:cubicBezTo>
                  <a:cubicBezTo>
                    <a:pt x="3606" y="292"/>
                    <a:pt x="3518" y="254"/>
                    <a:pt x="3416" y="153"/>
                  </a:cubicBezTo>
                  <a:cubicBezTo>
                    <a:pt x="3308" y="47"/>
                    <a:pt x="3221" y="1"/>
                    <a:pt x="3124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0"/>
            <p:cNvSpPr/>
            <p:nvPr/>
          </p:nvSpPr>
          <p:spPr>
            <a:xfrm>
              <a:off x="5207229" y="2934628"/>
              <a:ext cx="115440" cy="366009"/>
            </a:xfrm>
            <a:custGeom>
              <a:avLst/>
              <a:gdLst/>
              <a:ahLst/>
              <a:cxnLst/>
              <a:rect l="l" t="t" r="r" b="b"/>
              <a:pathLst>
                <a:path w="686" h="2175" extrusionOk="0">
                  <a:moveTo>
                    <a:pt x="15" y="0"/>
                  </a:moveTo>
                  <a:cubicBezTo>
                    <a:pt x="8" y="0"/>
                    <a:pt x="1" y="6"/>
                    <a:pt x="2" y="15"/>
                  </a:cubicBezTo>
                  <a:cubicBezTo>
                    <a:pt x="128" y="909"/>
                    <a:pt x="653" y="2153"/>
                    <a:pt x="657" y="2166"/>
                  </a:cubicBezTo>
                  <a:cubicBezTo>
                    <a:pt x="659" y="2170"/>
                    <a:pt x="666" y="2173"/>
                    <a:pt x="670" y="2175"/>
                  </a:cubicBezTo>
                  <a:cubicBezTo>
                    <a:pt x="672" y="2173"/>
                    <a:pt x="674" y="2173"/>
                    <a:pt x="677" y="2173"/>
                  </a:cubicBezTo>
                  <a:cubicBezTo>
                    <a:pt x="683" y="2170"/>
                    <a:pt x="685" y="2162"/>
                    <a:pt x="683" y="2155"/>
                  </a:cubicBezTo>
                  <a:cubicBezTo>
                    <a:pt x="679" y="2143"/>
                    <a:pt x="154" y="903"/>
                    <a:pt x="28" y="13"/>
                  </a:cubicBezTo>
                  <a:cubicBezTo>
                    <a:pt x="27" y="4"/>
                    <a:pt x="21" y="0"/>
                    <a:pt x="1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0"/>
            <p:cNvSpPr/>
            <p:nvPr/>
          </p:nvSpPr>
          <p:spPr>
            <a:xfrm>
              <a:off x="5117368" y="2897102"/>
              <a:ext cx="185445" cy="418344"/>
            </a:xfrm>
            <a:custGeom>
              <a:avLst/>
              <a:gdLst/>
              <a:ahLst/>
              <a:cxnLst/>
              <a:rect l="l" t="t" r="r" b="b"/>
              <a:pathLst>
                <a:path w="1102" h="2486" extrusionOk="0">
                  <a:moveTo>
                    <a:pt x="150" y="1"/>
                  </a:moveTo>
                  <a:cubicBezTo>
                    <a:pt x="78" y="1"/>
                    <a:pt x="16" y="21"/>
                    <a:pt x="11" y="22"/>
                  </a:cubicBezTo>
                  <a:cubicBezTo>
                    <a:pt x="5" y="24"/>
                    <a:pt x="0" y="31"/>
                    <a:pt x="5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17" y="49"/>
                    <a:pt x="18" y="48"/>
                    <a:pt x="20" y="48"/>
                  </a:cubicBezTo>
                  <a:cubicBezTo>
                    <a:pt x="21" y="47"/>
                    <a:pt x="80" y="27"/>
                    <a:pt x="148" y="27"/>
                  </a:cubicBezTo>
                  <a:cubicBezTo>
                    <a:pt x="194" y="27"/>
                    <a:pt x="244" y="36"/>
                    <a:pt x="282" y="65"/>
                  </a:cubicBezTo>
                  <a:cubicBezTo>
                    <a:pt x="333" y="103"/>
                    <a:pt x="359" y="170"/>
                    <a:pt x="355" y="266"/>
                  </a:cubicBezTo>
                  <a:cubicBezTo>
                    <a:pt x="344" y="618"/>
                    <a:pt x="974" y="2208"/>
                    <a:pt x="1001" y="2276"/>
                  </a:cubicBezTo>
                  <a:cubicBezTo>
                    <a:pt x="1021" y="2314"/>
                    <a:pt x="1063" y="2423"/>
                    <a:pt x="1031" y="2464"/>
                  </a:cubicBezTo>
                  <a:cubicBezTo>
                    <a:pt x="1025" y="2468"/>
                    <a:pt x="1027" y="2477"/>
                    <a:pt x="1033" y="2481"/>
                  </a:cubicBezTo>
                  <a:cubicBezTo>
                    <a:pt x="1036" y="2483"/>
                    <a:pt x="1038" y="2485"/>
                    <a:pt x="1042" y="2485"/>
                  </a:cubicBezTo>
                  <a:cubicBezTo>
                    <a:pt x="1044" y="2485"/>
                    <a:pt x="1048" y="2483"/>
                    <a:pt x="1053" y="2481"/>
                  </a:cubicBezTo>
                  <a:cubicBezTo>
                    <a:pt x="1102" y="2421"/>
                    <a:pt x="1031" y="2282"/>
                    <a:pt x="1025" y="2265"/>
                  </a:cubicBezTo>
                  <a:cubicBezTo>
                    <a:pt x="1018" y="2248"/>
                    <a:pt x="370" y="614"/>
                    <a:pt x="382" y="266"/>
                  </a:cubicBezTo>
                  <a:cubicBezTo>
                    <a:pt x="385" y="161"/>
                    <a:pt x="357" y="86"/>
                    <a:pt x="299" y="44"/>
                  </a:cubicBezTo>
                  <a:cubicBezTo>
                    <a:pt x="255" y="10"/>
                    <a:pt x="200" y="1"/>
                    <a:pt x="150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0"/>
            <p:cNvSpPr/>
            <p:nvPr/>
          </p:nvSpPr>
          <p:spPr>
            <a:xfrm>
              <a:off x="5617322" y="2675480"/>
              <a:ext cx="121162" cy="71351"/>
            </a:xfrm>
            <a:custGeom>
              <a:avLst/>
              <a:gdLst/>
              <a:ahLst/>
              <a:cxnLst/>
              <a:rect l="l" t="t" r="r" b="b"/>
              <a:pathLst>
                <a:path w="720" h="424" extrusionOk="0">
                  <a:moveTo>
                    <a:pt x="35" y="1"/>
                  </a:moveTo>
                  <a:cubicBezTo>
                    <a:pt x="30" y="1"/>
                    <a:pt x="24" y="5"/>
                    <a:pt x="24" y="12"/>
                  </a:cubicBezTo>
                  <a:cubicBezTo>
                    <a:pt x="0" y="144"/>
                    <a:pt x="43" y="279"/>
                    <a:pt x="141" y="373"/>
                  </a:cubicBezTo>
                  <a:cubicBezTo>
                    <a:pt x="143" y="373"/>
                    <a:pt x="145" y="375"/>
                    <a:pt x="147" y="375"/>
                  </a:cubicBezTo>
                  <a:lnTo>
                    <a:pt x="704" y="424"/>
                  </a:lnTo>
                  <a:cubicBezTo>
                    <a:pt x="711" y="424"/>
                    <a:pt x="717" y="417"/>
                    <a:pt x="717" y="411"/>
                  </a:cubicBezTo>
                  <a:cubicBezTo>
                    <a:pt x="719" y="405"/>
                    <a:pt x="713" y="398"/>
                    <a:pt x="707" y="396"/>
                  </a:cubicBezTo>
                  <a:lnTo>
                    <a:pt x="154" y="349"/>
                  </a:lnTo>
                  <a:cubicBezTo>
                    <a:pt x="69" y="262"/>
                    <a:pt x="28" y="138"/>
                    <a:pt x="49" y="16"/>
                  </a:cubicBezTo>
                  <a:cubicBezTo>
                    <a:pt x="51" y="8"/>
                    <a:pt x="45" y="1"/>
                    <a:pt x="39" y="1"/>
                  </a:cubicBezTo>
                  <a:cubicBezTo>
                    <a:pt x="38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0"/>
            <p:cNvSpPr/>
            <p:nvPr/>
          </p:nvSpPr>
          <p:spPr>
            <a:xfrm>
              <a:off x="5372309" y="2733872"/>
              <a:ext cx="273792" cy="97434"/>
            </a:xfrm>
            <a:custGeom>
              <a:avLst/>
              <a:gdLst/>
              <a:ahLst/>
              <a:cxnLst/>
              <a:rect l="l" t="t" r="r" b="b"/>
              <a:pathLst>
                <a:path w="1627" h="579" extrusionOk="0">
                  <a:moveTo>
                    <a:pt x="1608" y="0"/>
                  </a:moveTo>
                  <a:cubicBezTo>
                    <a:pt x="1606" y="0"/>
                    <a:pt x="1604" y="1"/>
                    <a:pt x="1601" y="2"/>
                  </a:cubicBezTo>
                  <a:lnTo>
                    <a:pt x="16" y="551"/>
                  </a:lnTo>
                  <a:cubicBezTo>
                    <a:pt x="1" y="555"/>
                    <a:pt x="5" y="578"/>
                    <a:pt x="20" y="578"/>
                  </a:cubicBezTo>
                  <a:cubicBezTo>
                    <a:pt x="22" y="578"/>
                    <a:pt x="24" y="576"/>
                    <a:pt x="24" y="576"/>
                  </a:cubicBezTo>
                  <a:lnTo>
                    <a:pt x="1610" y="26"/>
                  </a:lnTo>
                  <a:cubicBezTo>
                    <a:pt x="1627" y="22"/>
                    <a:pt x="1621" y="0"/>
                    <a:pt x="160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0"/>
            <p:cNvSpPr/>
            <p:nvPr/>
          </p:nvSpPr>
          <p:spPr>
            <a:xfrm>
              <a:off x="5620182" y="2815319"/>
              <a:ext cx="109719" cy="437865"/>
            </a:xfrm>
            <a:custGeom>
              <a:avLst/>
              <a:gdLst/>
              <a:ahLst/>
              <a:cxnLst/>
              <a:rect l="l" t="t" r="r" b="b"/>
              <a:pathLst>
                <a:path w="652" h="2602" extrusionOk="0">
                  <a:moveTo>
                    <a:pt x="15" y="0"/>
                  </a:moveTo>
                  <a:cubicBezTo>
                    <a:pt x="10" y="0"/>
                    <a:pt x="5" y="3"/>
                    <a:pt x="2" y="9"/>
                  </a:cubicBezTo>
                  <a:cubicBezTo>
                    <a:pt x="0" y="15"/>
                    <a:pt x="2" y="22"/>
                    <a:pt x="9" y="26"/>
                  </a:cubicBezTo>
                  <a:cubicBezTo>
                    <a:pt x="367" y="207"/>
                    <a:pt x="623" y="841"/>
                    <a:pt x="410" y="1550"/>
                  </a:cubicBezTo>
                  <a:cubicBezTo>
                    <a:pt x="190" y="2282"/>
                    <a:pt x="532" y="2598"/>
                    <a:pt x="536" y="2600"/>
                  </a:cubicBezTo>
                  <a:cubicBezTo>
                    <a:pt x="538" y="2602"/>
                    <a:pt x="540" y="2602"/>
                    <a:pt x="544" y="2602"/>
                  </a:cubicBezTo>
                  <a:cubicBezTo>
                    <a:pt x="549" y="2602"/>
                    <a:pt x="553" y="2602"/>
                    <a:pt x="555" y="2600"/>
                  </a:cubicBezTo>
                  <a:cubicBezTo>
                    <a:pt x="559" y="2593"/>
                    <a:pt x="559" y="2585"/>
                    <a:pt x="555" y="2581"/>
                  </a:cubicBezTo>
                  <a:cubicBezTo>
                    <a:pt x="551" y="2576"/>
                    <a:pt x="220" y="2271"/>
                    <a:pt x="436" y="1556"/>
                  </a:cubicBezTo>
                  <a:cubicBezTo>
                    <a:pt x="651" y="835"/>
                    <a:pt x="389" y="188"/>
                    <a:pt x="22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0"/>
            <p:cNvSpPr/>
            <p:nvPr/>
          </p:nvSpPr>
          <p:spPr>
            <a:xfrm>
              <a:off x="5738650" y="3158605"/>
              <a:ext cx="112074" cy="68153"/>
            </a:xfrm>
            <a:custGeom>
              <a:avLst/>
              <a:gdLst/>
              <a:ahLst/>
              <a:cxnLst/>
              <a:rect l="l" t="t" r="r" b="b"/>
              <a:pathLst>
                <a:path w="666" h="405" extrusionOk="0">
                  <a:moveTo>
                    <a:pt x="656" y="1"/>
                  </a:moveTo>
                  <a:cubicBezTo>
                    <a:pt x="654" y="1"/>
                    <a:pt x="653" y="1"/>
                    <a:pt x="651" y="3"/>
                  </a:cubicBezTo>
                  <a:cubicBezTo>
                    <a:pt x="455" y="161"/>
                    <a:pt x="237" y="293"/>
                    <a:pt x="5" y="391"/>
                  </a:cubicBezTo>
                  <a:cubicBezTo>
                    <a:pt x="3" y="391"/>
                    <a:pt x="1" y="396"/>
                    <a:pt x="3" y="400"/>
                  </a:cubicBezTo>
                  <a:cubicBezTo>
                    <a:pt x="3" y="402"/>
                    <a:pt x="5" y="404"/>
                    <a:pt x="9" y="404"/>
                  </a:cubicBezTo>
                  <a:lnTo>
                    <a:pt x="11" y="402"/>
                  </a:lnTo>
                  <a:cubicBezTo>
                    <a:pt x="244" y="304"/>
                    <a:pt x="464" y="174"/>
                    <a:pt x="660" y="13"/>
                  </a:cubicBezTo>
                  <a:cubicBezTo>
                    <a:pt x="665" y="8"/>
                    <a:pt x="661" y="1"/>
                    <a:pt x="65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0"/>
            <p:cNvSpPr/>
            <p:nvPr/>
          </p:nvSpPr>
          <p:spPr>
            <a:xfrm>
              <a:off x="5769950" y="3160961"/>
              <a:ext cx="58225" cy="38368"/>
            </a:xfrm>
            <a:custGeom>
              <a:avLst/>
              <a:gdLst/>
              <a:ahLst/>
              <a:cxnLst/>
              <a:rect l="l" t="t" r="r" b="b"/>
              <a:pathLst>
                <a:path w="346" h="228" extrusionOk="0">
                  <a:moveTo>
                    <a:pt x="338" y="0"/>
                  </a:moveTo>
                  <a:cubicBezTo>
                    <a:pt x="336" y="0"/>
                    <a:pt x="334" y="1"/>
                    <a:pt x="333" y="2"/>
                  </a:cubicBezTo>
                  <a:cubicBezTo>
                    <a:pt x="229" y="81"/>
                    <a:pt x="120" y="151"/>
                    <a:pt x="5" y="215"/>
                  </a:cubicBezTo>
                  <a:cubicBezTo>
                    <a:pt x="2" y="217"/>
                    <a:pt x="0" y="221"/>
                    <a:pt x="2" y="224"/>
                  </a:cubicBezTo>
                  <a:cubicBezTo>
                    <a:pt x="5" y="226"/>
                    <a:pt x="7" y="228"/>
                    <a:pt x="9" y="228"/>
                  </a:cubicBezTo>
                  <a:lnTo>
                    <a:pt x="13" y="224"/>
                  </a:lnTo>
                  <a:cubicBezTo>
                    <a:pt x="128" y="162"/>
                    <a:pt x="237" y="89"/>
                    <a:pt x="344" y="10"/>
                  </a:cubicBezTo>
                  <a:cubicBezTo>
                    <a:pt x="346" y="8"/>
                    <a:pt x="346" y="4"/>
                    <a:pt x="344" y="2"/>
                  </a:cubicBezTo>
                  <a:cubicBezTo>
                    <a:pt x="342" y="1"/>
                    <a:pt x="340" y="0"/>
                    <a:pt x="33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0"/>
            <p:cNvSpPr/>
            <p:nvPr/>
          </p:nvSpPr>
          <p:spPr>
            <a:xfrm>
              <a:off x="5781729" y="3162980"/>
              <a:ext cx="22550" cy="16996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24" y="1"/>
                  </a:moveTo>
                  <a:cubicBezTo>
                    <a:pt x="123" y="1"/>
                    <a:pt x="121" y="1"/>
                    <a:pt x="120" y="2"/>
                  </a:cubicBezTo>
                  <a:lnTo>
                    <a:pt x="3" y="90"/>
                  </a:lnTo>
                  <a:cubicBezTo>
                    <a:pt x="1" y="92"/>
                    <a:pt x="1" y="96"/>
                    <a:pt x="3" y="98"/>
                  </a:cubicBezTo>
                  <a:cubicBezTo>
                    <a:pt x="3" y="101"/>
                    <a:pt x="5" y="101"/>
                    <a:pt x="7" y="101"/>
                  </a:cubicBezTo>
                  <a:lnTo>
                    <a:pt x="9" y="101"/>
                  </a:lnTo>
                  <a:lnTo>
                    <a:pt x="129" y="13"/>
                  </a:lnTo>
                  <a:cubicBezTo>
                    <a:pt x="134" y="10"/>
                    <a:pt x="129" y="1"/>
                    <a:pt x="124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0"/>
            <p:cNvSpPr/>
            <p:nvPr/>
          </p:nvSpPr>
          <p:spPr>
            <a:xfrm>
              <a:off x="5381733" y="3277072"/>
              <a:ext cx="203787" cy="44426"/>
            </a:xfrm>
            <a:custGeom>
              <a:avLst/>
              <a:gdLst/>
              <a:ahLst/>
              <a:cxnLst/>
              <a:rect l="l" t="t" r="r" b="b"/>
              <a:pathLst>
                <a:path w="1211" h="264" extrusionOk="0">
                  <a:moveTo>
                    <a:pt x="1203" y="0"/>
                  </a:moveTo>
                  <a:cubicBezTo>
                    <a:pt x="1202" y="0"/>
                    <a:pt x="1201" y="0"/>
                    <a:pt x="1200" y="1"/>
                  </a:cubicBezTo>
                  <a:cubicBezTo>
                    <a:pt x="815" y="135"/>
                    <a:pt x="416" y="221"/>
                    <a:pt x="9" y="251"/>
                  </a:cubicBezTo>
                  <a:cubicBezTo>
                    <a:pt x="0" y="251"/>
                    <a:pt x="0" y="263"/>
                    <a:pt x="9" y="263"/>
                  </a:cubicBezTo>
                  <a:lnTo>
                    <a:pt x="11" y="263"/>
                  </a:lnTo>
                  <a:cubicBezTo>
                    <a:pt x="418" y="234"/>
                    <a:pt x="820" y="148"/>
                    <a:pt x="1204" y="14"/>
                  </a:cubicBezTo>
                  <a:cubicBezTo>
                    <a:pt x="1208" y="12"/>
                    <a:pt x="1210" y="7"/>
                    <a:pt x="1208" y="5"/>
                  </a:cubicBezTo>
                  <a:cubicBezTo>
                    <a:pt x="1207" y="2"/>
                    <a:pt x="1205" y="0"/>
                    <a:pt x="1203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0"/>
            <p:cNvSpPr/>
            <p:nvPr/>
          </p:nvSpPr>
          <p:spPr>
            <a:xfrm>
              <a:off x="5428682" y="3275726"/>
              <a:ext cx="111401" cy="26757"/>
            </a:xfrm>
            <a:custGeom>
              <a:avLst/>
              <a:gdLst/>
              <a:ahLst/>
              <a:cxnLst/>
              <a:rect l="l" t="t" r="r" b="b"/>
              <a:pathLst>
                <a:path w="662" h="159" extrusionOk="0">
                  <a:moveTo>
                    <a:pt x="654" y="0"/>
                  </a:moveTo>
                  <a:cubicBezTo>
                    <a:pt x="653" y="0"/>
                    <a:pt x="652" y="0"/>
                    <a:pt x="652" y="0"/>
                  </a:cubicBezTo>
                  <a:cubicBezTo>
                    <a:pt x="443" y="67"/>
                    <a:pt x="225" y="116"/>
                    <a:pt x="7" y="143"/>
                  </a:cubicBezTo>
                  <a:cubicBezTo>
                    <a:pt x="3" y="146"/>
                    <a:pt x="1" y="148"/>
                    <a:pt x="1" y="152"/>
                  </a:cubicBezTo>
                  <a:cubicBezTo>
                    <a:pt x="1" y="154"/>
                    <a:pt x="5" y="156"/>
                    <a:pt x="7" y="158"/>
                  </a:cubicBezTo>
                  <a:lnTo>
                    <a:pt x="9" y="158"/>
                  </a:lnTo>
                  <a:cubicBezTo>
                    <a:pt x="229" y="128"/>
                    <a:pt x="445" y="79"/>
                    <a:pt x="656" y="13"/>
                  </a:cubicBezTo>
                  <a:cubicBezTo>
                    <a:pt x="662" y="9"/>
                    <a:pt x="661" y="0"/>
                    <a:pt x="654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0"/>
            <p:cNvSpPr/>
            <p:nvPr/>
          </p:nvSpPr>
          <p:spPr>
            <a:xfrm>
              <a:off x="5451400" y="3278587"/>
              <a:ext cx="36685" cy="9087"/>
            </a:xfrm>
            <a:custGeom>
              <a:avLst/>
              <a:gdLst/>
              <a:ahLst/>
              <a:cxnLst/>
              <a:rect l="l" t="t" r="r" b="b"/>
              <a:pathLst>
                <a:path w="218" h="54" extrusionOk="0">
                  <a:moveTo>
                    <a:pt x="209" y="1"/>
                  </a:moveTo>
                  <a:cubicBezTo>
                    <a:pt x="143" y="22"/>
                    <a:pt x="75" y="37"/>
                    <a:pt x="7" y="41"/>
                  </a:cubicBezTo>
                  <a:cubicBezTo>
                    <a:pt x="4" y="41"/>
                    <a:pt x="0" y="43"/>
                    <a:pt x="0" y="47"/>
                  </a:cubicBezTo>
                  <a:cubicBezTo>
                    <a:pt x="2" y="52"/>
                    <a:pt x="4" y="54"/>
                    <a:pt x="9" y="54"/>
                  </a:cubicBezTo>
                  <a:cubicBezTo>
                    <a:pt x="77" y="50"/>
                    <a:pt x="147" y="35"/>
                    <a:pt x="214" y="13"/>
                  </a:cubicBezTo>
                  <a:cubicBezTo>
                    <a:pt x="218" y="13"/>
                    <a:pt x="218" y="9"/>
                    <a:pt x="218" y="5"/>
                  </a:cubicBezTo>
                  <a:cubicBezTo>
                    <a:pt x="216" y="3"/>
                    <a:pt x="214" y="1"/>
                    <a:pt x="20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0"/>
            <p:cNvSpPr/>
            <p:nvPr/>
          </p:nvSpPr>
          <p:spPr>
            <a:xfrm>
              <a:off x="5263097" y="2907535"/>
              <a:ext cx="138831" cy="37863"/>
            </a:xfrm>
            <a:custGeom>
              <a:avLst/>
              <a:gdLst/>
              <a:ahLst/>
              <a:cxnLst/>
              <a:rect l="l" t="t" r="r" b="b"/>
              <a:pathLst>
                <a:path w="825" h="225" extrusionOk="0">
                  <a:moveTo>
                    <a:pt x="816" y="1"/>
                  </a:moveTo>
                  <a:cubicBezTo>
                    <a:pt x="815" y="1"/>
                    <a:pt x="815" y="1"/>
                    <a:pt x="814" y="1"/>
                  </a:cubicBezTo>
                  <a:cubicBezTo>
                    <a:pt x="554" y="99"/>
                    <a:pt x="283" y="170"/>
                    <a:pt x="7" y="212"/>
                  </a:cubicBezTo>
                  <a:cubicBezTo>
                    <a:pt x="5" y="212"/>
                    <a:pt x="1" y="214"/>
                    <a:pt x="3" y="219"/>
                  </a:cubicBezTo>
                  <a:cubicBezTo>
                    <a:pt x="3" y="223"/>
                    <a:pt x="5" y="225"/>
                    <a:pt x="9" y="225"/>
                  </a:cubicBezTo>
                  <a:cubicBezTo>
                    <a:pt x="287" y="182"/>
                    <a:pt x="558" y="112"/>
                    <a:pt x="818" y="12"/>
                  </a:cubicBezTo>
                  <a:cubicBezTo>
                    <a:pt x="824" y="10"/>
                    <a:pt x="821" y="1"/>
                    <a:pt x="81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0"/>
            <p:cNvSpPr/>
            <p:nvPr/>
          </p:nvSpPr>
          <p:spPr>
            <a:xfrm>
              <a:off x="5303820" y="2929411"/>
              <a:ext cx="64620" cy="18511"/>
            </a:xfrm>
            <a:custGeom>
              <a:avLst/>
              <a:gdLst/>
              <a:ahLst/>
              <a:cxnLst/>
              <a:rect l="l" t="t" r="r" b="b"/>
              <a:pathLst>
                <a:path w="384" h="110" extrusionOk="0">
                  <a:moveTo>
                    <a:pt x="373" y="0"/>
                  </a:moveTo>
                  <a:cubicBezTo>
                    <a:pt x="372" y="0"/>
                    <a:pt x="370" y="0"/>
                    <a:pt x="369" y="1"/>
                  </a:cubicBezTo>
                  <a:cubicBezTo>
                    <a:pt x="254" y="50"/>
                    <a:pt x="130" y="82"/>
                    <a:pt x="6" y="97"/>
                  </a:cubicBezTo>
                  <a:cubicBezTo>
                    <a:pt x="2" y="97"/>
                    <a:pt x="0" y="101"/>
                    <a:pt x="0" y="106"/>
                  </a:cubicBezTo>
                  <a:cubicBezTo>
                    <a:pt x="0" y="108"/>
                    <a:pt x="2" y="110"/>
                    <a:pt x="6" y="110"/>
                  </a:cubicBezTo>
                  <a:cubicBezTo>
                    <a:pt x="135" y="95"/>
                    <a:pt x="258" y="63"/>
                    <a:pt x="376" y="14"/>
                  </a:cubicBezTo>
                  <a:cubicBezTo>
                    <a:pt x="383" y="10"/>
                    <a:pt x="379" y="0"/>
                    <a:pt x="373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0"/>
            <p:cNvSpPr/>
            <p:nvPr/>
          </p:nvSpPr>
          <p:spPr>
            <a:xfrm>
              <a:off x="5705331" y="2758778"/>
              <a:ext cx="54523" cy="44426"/>
            </a:xfrm>
            <a:custGeom>
              <a:avLst/>
              <a:gdLst/>
              <a:ahLst/>
              <a:cxnLst/>
              <a:rect l="l" t="t" r="r" b="b"/>
              <a:pathLst>
                <a:path w="324" h="264" extrusionOk="0">
                  <a:moveTo>
                    <a:pt x="316" y="1"/>
                  </a:moveTo>
                  <a:cubicBezTo>
                    <a:pt x="313" y="1"/>
                    <a:pt x="310" y="3"/>
                    <a:pt x="310" y="8"/>
                  </a:cubicBezTo>
                  <a:cubicBezTo>
                    <a:pt x="295" y="74"/>
                    <a:pt x="254" y="132"/>
                    <a:pt x="194" y="168"/>
                  </a:cubicBezTo>
                  <a:cubicBezTo>
                    <a:pt x="137" y="204"/>
                    <a:pt x="75" y="232"/>
                    <a:pt x="9" y="251"/>
                  </a:cubicBezTo>
                  <a:cubicBezTo>
                    <a:pt x="0" y="253"/>
                    <a:pt x="2" y="264"/>
                    <a:pt x="11" y="264"/>
                  </a:cubicBezTo>
                  <a:cubicBezTo>
                    <a:pt x="79" y="245"/>
                    <a:pt x="143" y="217"/>
                    <a:pt x="203" y="178"/>
                  </a:cubicBezTo>
                  <a:cubicBezTo>
                    <a:pt x="265" y="142"/>
                    <a:pt x="307" y="80"/>
                    <a:pt x="322" y="10"/>
                  </a:cubicBezTo>
                  <a:cubicBezTo>
                    <a:pt x="324" y="4"/>
                    <a:pt x="320" y="1"/>
                    <a:pt x="31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0"/>
            <p:cNvSpPr/>
            <p:nvPr/>
          </p:nvSpPr>
          <p:spPr>
            <a:xfrm>
              <a:off x="5746896" y="2771398"/>
              <a:ext cx="21035" cy="28608"/>
            </a:xfrm>
            <a:custGeom>
              <a:avLst/>
              <a:gdLst/>
              <a:ahLst/>
              <a:cxnLst/>
              <a:rect l="l" t="t" r="r" b="b"/>
              <a:pathLst>
                <a:path w="125" h="170" extrusionOk="0">
                  <a:moveTo>
                    <a:pt x="116" y="0"/>
                  </a:moveTo>
                  <a:cubicBezTo>
                    <a:pt x="114" y="0"/>
                    <a:pt x="112" y="2"/>
                    <a:pt x="112" y="5"/>
                  </a:cubicBezTo>
                  <a:cubicBezTo>
                    <a:pt x="90" y="65"/>
                    <a:pt x="52" y="116"/>
                    <a:pt x="5" y="157"/>
                  </a:cubicBezTo>
                  <a:cubicBezTo>
                    <a:pt x="1" y="159"/>
                    <a:pt x="1" y="163"/>
                    <a:pt x="5" y="168"/>
                  </a:cubicBezTo>
                  <a:cubicBezTo>
                    <a:pt x="5" y="168"/>
                    <a:pt x="7" y="170"/>
                    <a:pt x="9" y="170"/>
                  </a:cubicBezTo>
                  <a:cubicBezTo>
                    <a:pt x="11" y="170"/>
                    <a:pt x="13" y="170"/>
                    <a:pt x="13" y="168"/>
                  </a:cubicBezTo>
                  <a:cubicBezTo>
                    <a:pt x="65" y="125"/>
                    <a:pt x="101" y="71"/>
                    <a:pt x="122" y="10"/>
                  </a:cubicBezTo>
                  <a:cubicBezTo>
                    <a:pt x="124" y="5"/>
                    <a:pt x="122" y="1"/>
                    <a:pt x="118" y="1"/>
                  </a:cubicBezTo>
                  <a:cubicBezTo>
                    <a:pt x="117" y="0"/>
                    <a:pt x="117" y="0"/>
                    <a:pt x="11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0"/>
            <p:cNvSpPr/>
            <p:nvPr/>
          </p:nvSpPr>
          <p:spPr>
            <a:xfrm>
              <a:off x="5646434" y="2750364"/>
              <a:ext cx="47792" cy="3702"/>
            </a:xfrm>
            <a:custGeom>
              <a:avLst/>
              <a:gdLst/>
              <a:ahLst/>
              <a:cxnLst/>
              <a:rect l="l" t="t" r="r" b="b"/>
              <a:pathLst>
                <a:path w="284" h="22" extrusionOk="0">
                  <a:moveTo>
                    <a:pt x="9" y="0"/>
                  </a:moveTo>
                  <a:cubicBezTo>
                    <a:pt x="0" y="0"/>
                    <a:pt x="0" y="13"/>
                    <a:pt x="9" y="15"/>
                  </a:cubicBezTo>
                  <a:cubicBezTo>
                    <a:pt x="62" y="19"/>
                    <a:pt x="115" y="21"/>
                    <a:pt x="169" y="21"/>
                  </a:cubicBezTo>
                  <a:cubicBezTo>
                    <a:pt x="205" y="21"/>
                    <a:pt x="241" y="19"/>
                    <a:pt x="278" y="17"/>
                  </a:cubicBezTo>
                  <a:cubicBezTo>
                    <a:pt x="280" y="17"/>
                    <a:pt x="284" y="15"/>
                    <a:pt x="284" y="11"/>
                  </a:cubicBezTo>
                  <a:cubicBezTo>
                    <a:pt x="282" y="7"/>
                    <a:pt x="280" y="4"/>
                    <a:pt x="275" y="4"/>
                  </a:cubicBezTo>
                  <a:cubicBezTo>
                    <a:pt x="241" y="7"/>
                    <a:pt x="206" y="8"/>
                    <a:pt x="171" y="8"/>
                  </a:cubicBezTo>
                  <a:cubicBezTo>
                    <a:pt x="117" y="8"/>
                    <a:pt x="63" y="5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0"/>
            <p:cNvSpPr/>
            <p:nvPr/>
          </p:nvSpPr>
          <p:spPr>
            <a:xfrm>
              <a:off x="5643068" y="2760629"/>
              <a:ext cx="31132" cy="3534"/>
            </a:xfrm>
            <a:custGeom>
              <a:avLst/>
              <a:gdLst/>
              <a:ahLst/>
              <a:cxnLst/>
              <a:rect l="l" t="t" r="r" b="b"/>
              <a:pathLst>
                <a:path w="185" h="21" extrusionOk="0">
                  <a:moveTo>
                    <a:pt x="6" y="0"/>
                  </a:moveTo>
                  <a:cubicBezTo>
                    <a:pt x="4" y="0"/>
                    <a:pt x="1" y="4"/>
                    <a:pt x="1" y="7"/>
                  </a:cubicBezTo>
                  <a:cubicBezTo>
                    <a:pt x="1" y="10"/>
                    <a:pt x="3" y="14"/>
                    <a:pt x="7" y="14"/>
                  </a:cubicBezTo>
                  <a:lnTo>
                    <a:pt x="178" y="20"/>
                  </a:lnTo>
                  <a:cubicBezTo>
                    <a:pt x="182" y="20"/>
                    <a:pt x="184" y="18"/>
                    <a:pt x="184" y="14"/>
                  </a:cubicBezTo>
                  <a:cubicBezTo>
                    <a:pt x="184" y="10"/>
                    <a:pt x="182" y="7"/>
                    <a:pt x="178" y="7"/>
                  </a:cubicBezTo>
                  <a:lnTo>
                    <a:pt x="7" y="1"/>
                  </a:ln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0"/>
            <p:cNvSpPr/>
            <p:nvPr/>
          </p:nvSpPr>
          <p:spPr>
            <a:xfrm>
              <a:off x="5630952" y="2774427"/>
              <a:ext cx="15650" cy="4375"/>
            </a:xfrm>
            <a:custGeom>
              <a:avLst/>
              <a:gdLst/>
              <a:ahLst/>
              <a:cxnLst/>
              <a:rect l="l" t="t" r="r" b="b"/>
              <a:pathLst>
                <a:path w="93" h="26" extrusionOk="0">
                  <a:moveTo>
                    <a:pt x="65" y="1"/>
                  </a:moveTo>
                  <a:cubicBezTo>
                    <a:pt x="45" y="1"/>
                    <a:pt x="26" y="5"/>
                    <a:pt x="7" y="13"/>
                  </a:cubicBezTo>
                  <a:cubicBezTo>
                    <a:pt x="2" y="15"/>
                    <a:pt x="0" y="19"/>
                    <a:pt x="2" y="21"/>
                  </a:cubicBezTo>
                  <a:cubicBezTo>
                    <a:pt x="2" y="24"/>
                    <a:pt x="5" y="26"/>
                    <a:pt x="9" y="26"/>
                  </a:cubicBezTo>
                  <a:lnTo>
                    <a:pt x="13" y="26"/>
                  </a:lnTo>
                  <a:cubicBezTo>
                    <a:pt x="31" y="19"/>
                    <a:pt x="51" y="15"/>
                    <a:pt x="73" y="15"/>
                  </a:cubicBezTo>
                  <a:cubicBezTo>
                    <a:pt x="77" y="15"/>
                    <a:pt x="81" y="15"/>
                    <a:pt x="86" y="15"/>
                  </a:cubicBezTo>
                  <a:cubicBezTo>
                    <a:pt x="88" y="15"/>
                    <a:pt x="92" y="13"/>
                    <a:pt x="92" y="9"/>
                  </a:cubicBezTo>
                  <a:cubicBezTo>
                    <a:pt x="92" y="4"/>
                    <a:pt x="90" y="2"/>
                    <a:pt x="86" y="2"/>
                  </a:cubicBezTo>
                  <a:cubicBezTo>
                    <a:pt x="79" y="1"/>
                    <a:pt x="71" y="1"/>
                    <a:pt x="6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0"/>
            <p:cNvSpPr/>
            <p:nvPr/>
          </p:nvSpPr>
          <p:spPr>
            <a:xfrm>
              <a:off x="5607898" y="2681202"/>
              <a:ext cx="11780" cy="43753"/>
            </a:xfrm>
            <a:custGeom>
              <a:avLst/>
              <a:gdLst/>
              <a:ahLst/>
              <a:cxnLst/>
              <a:rect l="l" t="t" r="r" b="b"/>
              <a:pathLst>
                <a:path w="70" h="260" extrusionOk="0">
                  <a:moveTo>
                    <a:pt x="27" y="1"/>
                  </a:moveTo>
                  <a:cubicBezTo>
                    <a:pt x="24" y="1"/>
                    <a:pt x="22" y="2"/>
                    <a:pt x="22" y="6"/>
                  </a:cubicBezTo>
                  <a:cubicBezTo>
                    <a:pt x="1" y="89"/>
                    <a:pt x="11" y="179"/>
                    <a:pt x="54" y="255"/>
                  </a:cubicBezTo>
                  <a:cubicBezTo>
                    <a:pt x="56" y="257"/>
                    <a:pt x="58" y="260"/>
                    <a:pt x="60" y="260"/>
                  </a:cubicBezTo>
                  <a:cubicBezTo>
                    <a:pt x="63" y="257"/>
                    <a:pt x="63" y="257"/>
                    <a:pt x="65" y="257"/>
                  </a:cubicBezTo>
                  <a:cubicBezTo>
                    <a:pt x="67" y="255"/>
                    <a:pt x="69" y="251"/>
                    <a:pt x="67" y="249"/>
                  </a:cubicBezTo>
                  <a:cubicBezTo>
                    <a:pt x="26" y="174"/>
                    <a:pt x="14" y="89"/>
                    <a:pt x="35" y="8"/>
                  </a:cubicBezTo>
                  <a:cubicBezTo>
                    <a:pt x="36" y="4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0"/>
            <p:cNvSpPr/>
            <p:nvPr/>
          </p:nvSpPr>
          <p:spPr>
            <a:xfrm>
              <a:off x="5601840" y="2688942"/>
              <a:ext cx="4880" cy="22045"/>
            </a:xfrm>
            <a:custGeom>
              <a:avLst/>
              <a:gdLst/>
              <a:ahLst/>
              <a:cxnLst/>
              <a:rect l="l" t="t" r="r" b="b"/>
              <a:pathLst>
                <a:path w="29" h="131" extrusionOk="0">
                  <a:moveTo>
                    <a:pt x="13" y="0"/>
                  </a:moveTo>
                  <a:cubicBezTo>
                    <a:pt x="11" y="0"/>
                    <a:pt x="7" y="2"/>
                    <a:pt x="7" y="7"/>
                  </a:cubicBezTo>
                  <a:cubicBezTo>
                    <a:pt x="0" y="47"/>
                    <a:pt x="3" y="88"/>
                    <a:pt x="13" y="126"/>
                  </a:cubicBezTo>
                  <a:cubicBezTo>
                    <a:pt x="15" y="128"/>
                    <a:pt x="18" y="130"/>
                    <a:pt x="20" y="130"/>
                  </a:cubicBezTo>
                  <a:lnTo>
                    <a:pt x="22" y="130"/>
                  </a:lnTo>
                  <a:cubicBezTo>
                    <a:pt x="26" y="130"/>
                    <a:pt x="28" y="126"/>
                    <a:pt x="26" y="122"/>
                  </a:cubicBezTo>
                  <a:cubicBezTo>
                    <a:pt x="15" y="86"/>
                    <a:pt x="13" y="47"/>
                    <a:pt x="20" y="9"/>
                  </a:cubicBezTo>
                  <a:cubicBezTo>
                    <a:pt x="20" y="4"/>
                    <a:pt x="18" y="2"/>
                    <a:pt x="13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0"/>
            <p:cNvSpPr/>
            <p:nvPr/>
          </p:nvSpPr>
          <p:spPr>
            <a:xfrm>
              <a:off x="5589219" y="2693486"/>
              <a:ext cx="4544" cy="15650"/>
            </a:xfrm>
            <a:custGeom>
              <a:avLst/>
              <a:gdLst/>
              <a:ahLst/>
              <a:cxnLst/>
              <a:rect l="l" t="t" r="r" b="b"/>
              <a:pathLst>
                <a:path w="27" h="93" extrusionOk="0">
                  <a:moveTo>
                    <a:pt x="20" y="1"/>
                  </a:moveTo>
                  <a:cubicBezTo>
                    <a:pt x="16" y="1"/>
                    <a:pt x="11" y="3"/>
                    <a:pt x="11" y="7"/>
                  </a:cubicBezTo>
                  <a:lnTo>
                    <a:pt x="1" y="86"/>
                  </a:lnTo>
                  <a:cubicBezTo>
                    <a:pt x="1" y="88"/>
                    <a:pt x="3" y="93"/>
                    <a:pt x="7" y="93"/>
                  </a:cubicBezTo>
                  <a:cubicBezTo>
                    <a:pt x="11" y="93"/>
                    <a:pt x="14" y="91"/>
                    <a:pt x="16" y="86"/>
                  </a:cubicBezTo>
                  <a:lnTo>
                    <a:pt x="24" y="9"/>
                  </a:lnTo>
                  <a:cubicBezTo>
                    <a:pt x="26" y="5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0"/>
            <p:cNvSpPr/>
            <p:nvPr/>
          </p:nvSpPr>
          <p:spPr>
            <a:xfrm>
              <a:off x="5299445" y="2781832"/>
              <a:ext cx="155322" cy="54523"/>
            </a:xfrm>
            <a:custGeom>
              <a:avLst/>
              <a:gdLst/>
              <a:ahLst/>
              <a:cxnLst/>
              <a:rect l="l" t="t" r="r" b="b"/>
              <a:pathLst>
                <a:path w="923" h="324" extrusionOk="0">
                  <a:moveTo>
                    <a:pt x="915" y="0"/>
                  </a:moveTo>
                  <a:cubicBezTo>
                    <a:pt x="914" y="0"/>
                    <a:pt x="913" y="0"/>
                    <a:pt x="912" y="1"/>
                  </a:cubicBezTo>
                  <a:lnTo>
                    <a:pt x="5" y="310"/>
                  </a:lnTo>
                  <a:cubicBezTo>
                    <a:pt x="3" y="313"/>
                    <a:pt x="0" y="317"/>
                    <a:pt x="0" y="319"/>
                  </a:cubicBezTo>
                  <a:cubicBezTo>
                    <a:pt x="3" y="323"/>
                    <a:pt x="5" y="323"/>
                    <a:pt x="7" y="323"/>
                  </a:cubicBezTo>
                  <a:lnTo>
                    <a:pt x="9" y="323"/>
                  </a:lnTo>
                  <a:lnTo>
                    <a:pt x="916" y="12"/>
                  </a:lnTo>
                  <a:cubicBezTo>
                    <a:pt x="920" y="12"/>
                    <a:pt x="922" y="7"/>
                    <a:pt x="920" y="3"/>
                  </a:cubicBezTo>
                  <a:cubicBezTo>
                    <a:pt x="920" y="2"/>
                    <a:pt x="918" y="0"/>
                    <a:pt x="91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0"/>
            <p:cNvSpPr/>
            <p:nvPr/>
          </p:nvSpPr>
          <p:spPr>
            <a:xfrm>
              <a:off x="5329903" y="2787553"/>
              <a:ext cx="61927" cy="21876"/>
            </a:xfrm>
            <a:custGeom>
              <a:avLst/>
              <a:gdLst/>
              <a:ahLst/>
              <a:cxnLst/>
              <a:rect l="l" t="t" r="r" b="b"/>
              <a:pathLst>
                <a:path w="368" h="130" extrusionOk="0">
                  <a:moveTo>
                    <a:pt x="361" y="0"/>
                  </a:moveTo>
                  <a:cubicBezTo>
                    <a:pt x="360" y="0"/>
                    <a:pt x="358" y="1"/>
                    <a:pt x="357" y="1"/>
                  </a:cubicBezTo>
                  <a:lnTo>
                    <a:pt x="7" y="116"/>
                  </a:lnTo>
                  <a:cubicBezTo>
                    <a:pt x="3" y="118"/>
                    <a:pt x="1" y="123"/>
                    <a:pt x="3" y="125"/>
                  </a:cubicBezTo>
                  <a:cubicBezTo>
                    <a:pt x="3" y="129"/>
                    <a:pt x="5" y="129"/>
                    <a:pt x="9" y="129"/>
                  </a:cubicBezTo>
                  <a:lnTo>
                    <a:pt x="12" y="129"/>
                  </a:lnTo>
                  <a:lnTo>
                    <a:pt x="362" y="12"/>
                  </a:lnTo>
                  <a:cubicBezTo>
                    <a:pt x="366" y="12"/>
                    <a:pt x="368" y="7"/>
                    <a:pt x="366" y="5"/>
                  </a:cubicBezTo>
                  <a:cubicBezTo>
                    <a:pt x="366" y="2"/>
                    <a:pt x="364" y="0"/>
                    <a:pt x="361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0"/>
            <p:cNvSpPr/>
            <p:nvPr/>
          </p:nvSpPr>
          <p:spPr>
            <a:xfrm>
              <a:off x="5350097" y="2780317"/>
              <a:ext cx="24232" cy="9255"/>
            </a:xfrm>
            <a:custGeom>
              <a:avLst/>
              <a:gdLst/>
              <a:ahLst/>
              <a:cxnLst/>
              <a:rect l="l" t="t" r="r" b="b"/>
              <a:pathLst>
                <a:path w="144" h="55" extrusionOk="0">
                  <a:moveTo>
                    <a:pt x="136" y="1"/>
                  </a:moveTo>
                  <a:cubicBezTo>
                    <a:pt x="135" y="1"/>
                    <a:pt x="134" y="1"/>
                    <a:pt x="133" y="1"/>
                  </a:cubicBezTo>
                  <a:lnTo>
                    <a:pt x="5" y="42"/>
                  </a:lnTo>
                  <a:cubicBezTo>
                    <a:pt x="0" y="44"/>
                    <a:pt x="0" y="46"/>
                    <a:pt x="0" y="50"/>
                  </a:cubicBezTo>
                  <a:cubicBezTo>
                    <a:pt x="0" y="53"/>
                    <a:pt x="5" y="55"/>
                    <a:pt x="7" y="55"/>
                  </a:cubicBezTo>
                  <a:lnTo>
                    <a:pt x="137" y="14"/>
                  </a:lnTo>
                  <a:cubicBezTo>
                    <a:pt x="141" y="12"/>
                    <a:pt x="143" y="8"/>
                    <a:pt x="141" y="6"/>
                  </a:cubicBezTo>
                  <a:cubicBezTo>
                    <a:pt x="140" y="3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0"/>
            <p:cNvSpPr/>
            <p:nvPr/>
          </p:nvSpPr>
          <p:spPr>
            <a:xfrm>
              <a:off x="5169366" y="2861090"/>
              <a:ext cx="46950" cy="31300"/>
            </a:xfrm>
            <a:custGeom>
              <a:avLst/>
              <a:gdLst/>
              <a:ahLst/>
              <a:cxnLst/>
              <a:rect l="l" t="t" r="r" b="b"/>
              <a:pathLst>
                <a:path w="279" h="186" extrusionOk="0">
                  <a:moveTo>
                    <a:pt x="272" y="1"/>
                  </a:moveTo>
                  <a:cubicBezTo>
                    <a:pt x="271" y="1"/>
                    <a:pt x="270" y="1"/>
                    <a:pt x="270" y="2"/>
                  </a:cubicBezTo>
                  <a:cubicBezTo>
                    <a:pt x="169" y="40"/>
                    <a:pt x="80" y="98"/>
                    <a:pt x="3" y="174"/>
                  </a:cubicBezTo>
                  <a:cubicBezTo>
                    <a:pt x="1" y="177"/>
                    <a:pt x="1" y="181"/>
                    <a:pt x="3" y="185"/>
                  </a:cubicBezTo>
                  <a:lnTo>
                    <a:pt x="9" y="185"/>
                  </a:lnTo>
                  <a:cubicBezTo>
                    <a:pt x="9" y="185"/>
                    <a:pt x="12" y="185"/>
                    <a:pt x="14" y="183"/>
                  </a:cubicBezTo>
                  <a:cubicBezTo>
                    <a:pt x="86" y="108"/>
                    <a:pt x="176" y="51"/>
                    <a:pt x="274" y="14"/>
                  </a:cubicBezTo>
                  <a:cubicBezTo>
                    <a:pt x="278" y="12"/>
                    <a:pt x="278" y="8"/>
                    <a:pt x="278" y="6"/>
                  </a:cubicBezTo>
                  <a:cubicBezTo>
                    <a:pt x="277" y="3"/>
                    <a:pt x="274" y="1"/>
                    <a:pt x="27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0"/>
            <p:cNvSpPr/>
            <p:nvPr/>
          </p:nvSpPr>
          <p:spPr>
            <a:xfrm>
              <a:off x="5183838" y="2857556"/>
              <a:ext cx="15818" cy="11780"/>
            </a:xfrm>
            <a:custGeom>
              <a:avLst/>
              <a:gdLst/>
              <a:ahLst/>
              <a:cxnLst/>
              <a:rect l="l" t="t" r="r" b="b"/>
              <a:pathLst>
                <a:path w="94" h="70" extrusionOk="0">
                  <a:moveTo>
                    <a:pt x="84" y="0"/>
                  </a:moveTo>
                  <a:cubicBezTo>
                    <a:pt x="83" y="0"/>
                    <a:pt x="82" y="1"/>
                    <a:pt x="81" y="1"/>
                  </a:cubicBezTo>
                  <a:cubicBezTo>
                    <a:pt x="51" y="16"/>
                    <a:pt x="24" y="35"/>
                    <a:pt x="2" y="59"/>
                  </a:cubicBezTo>
                  <a:cubicBezTo>
                    <a:pt x="0" y="61"/>
                    <a:pt x="0" y="65"/>
                    <a:pt x="2" y="67"/>
                  </a:cubicBezTo>
                  <a:cubicBezTo>
                    <a:pt x="5" y="70"/>
                    <a:pt x="7" y="70"/>
                    <a:pt x="9" y="70"/>
                  </a:cubicBezTo>
                  <a:cubicBezTo>
                    <a:pt x="11" y="70"/>
                    <a:pt x="11" y="70"/>
                    <a:pt x="13" y="67"/>
                  </a:cubicBezTo>
                  <a:cubicBezTo>
                    <a:pt x="34" y="44"/>
                    <a:pt x="58" y="27"/>
                    <a:pt x="86" y="14"/>
                  </a:cubicBezTo>
                  <a:cubicBezTo>
                    <a:pt x="93" y="12"/>
                    <a:pt x="89" y="0"/>
                    <a:pt x="84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0"/>
            <p:cNvSpPr/>
            <p:nvPr/>
          </p:nvSpPr>
          <p:spPr>
            <a:xfrm>
              <a:off x="5211604" y="2838541"/>
              <a:ext cx="12958" cy="6058"/>
            </a:xfrm>
            <a:custGeom>
              <a:avLst/>
              <a:gdLst/>
              <a:ahLst/>
              <a:cxnLst/>
              <a:rect l="l" t="t" r="r" b="b"/>
              <a:pathLst>
                <a:path w="77" h="36" extrusionOk="0">
                  <a:moveTo>
                    <a:pt x="70" y="0"/>
                  </a:moveTo>
                  <a:cubicBezTo>
                    <a:pt x="69" y="0"/>
                    <a:pt x="69" y="1"/>
                    <a:pt x="68" y="1"/>
                  </a:cubicBezTo>
                  <a:lnTo>
                    <a:pt x="8" y="22"/>
                  </a:lnTo>
                  <a:cubicBezTo>
                    <a:pt x="0" y="24"/>
                    <a:pt x="1" y="36"/>
                    <a:pt x="8" y="36"/>
                  </a:cubicBezTo>
                  <a:cubicBezTo>
                    <a:pt x="9" y="36"/>
                    <a:pt x="10" y="35"/>
                    <a:pt x="10" y="35"/>
                  </a:cubicBezTo>
                  <a:lnTo>
                    <a:pt x="12" y="35"/>
                  </a:lnTo>
                  <a:lnTo>
                    <a:pt x="72" y="12"/>
                  </a:lnTo>
                  <a:cubicBezTo>
                    <a:pt x="76" y="12"/>
                    <a:pt x="76" y="8"/>
                    <a:pt x="76" y="3"/>
                  </a:cubicBezTo>
                  <a:cubicBezTo>
                    <a:pt x="75" y="2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0"/>
            <p:cNvSpPr/>
            <p:nvPr/>
          </p:nvSpPr>
          <p:spPr>
            <a:xfrm>
              <a:off x="5126287" y="2908376"/>
              <a:ext cx="39041" cy="12284"/>
            </a:xfrm>
            <a:custGeom>
              <a:avLst/>
              <a:gdLst/>
              <a:ahLst/>
              <a:cxnLst/>
              <a:rect l="l" t="t" r="r" b="b"/>
              <a:pathLst>
                <a:path w="232" h="73" extrusionOk="0">
                  <a:moveTo>
                    <a:pt x="52" y="1"/>
                  </a:moveTo>
                  <a:cubicBezTo>
                    <a:pt x="38" y="1"/>
                    <a:pt x="24" y="1"/>
                    <a:pt x="9" y="2"/>
                  </a:cubicBezTo>
                  <a:cubicBezTo>
                    <a:pt x="1" y="2"/>
                    <a:pt x="1" y="15"/>
                    <a:pt x="9" y="15"/>
                  </a:cubicBezTo>
                  <a:cubicBezTo>
                    <a:pt x="21" y="15"/>
                    <a:pt x="32" y="14"/>
                    <a:pt x="44" y="14"/>
                  </a:cubicBezTo>
                  <a:cubicBezTo>
                    <a:pt x="86" y="14"/>
                    <a:pt x="130" y="18"/>
                    <a:pt x="172" y="28"/>
                  </a:cubicBezTo>
                  <a:cubicBezTo>
                    <a:pt x="182" y="28"/>
                    <a:pt x="193" y="32"/>
                    <a:pt x="204" y="39"/>
                  </a:cubicBezTo>
                  <a:cubicBezTo>
                    <a:pt x="212" y="45"/>
                    <a:pt x="216" y="54"/>
                    <a:pt x="214" y="64"/>
                  </a:cubicBezTo>
                  <a:cubicBezTo>
                    <a:pt x="212" y="68"/>
                    <a:pt x="214" y="71"/>
                    <a:pt x="218" y="73"/>
                  </a:cubicBezTo>
                  <a:lnTo>
                    <a:pt x="221" y="73"/>
                  </a:lnTo>
                  <a:cubicBezTo>
                    <a:pt x="223" y="73"/>
                    <a:pt x="225" y="71"/>
                    <a:pt x="227" y="68"/>
                  </a:cubicBezTo>
                  <a:cubicBezTo>
                    <a:pt x="231" y="54"/>
                    <a:pt x="225" y="36"/>
                    <a:pt x="212" y="28"/>
                  </a:cubicBezTo>
                  <a:cubicBezTo>
                    <a:pt x="201" y="22"/>
                    <a:pt x="189" y="15"/>
                    <a:pt x="176" y="13"/>
                  </a:cubicBezTo>
                  <a:cubicBezTo>
                    <a:pt x="135" y="5"/>
                    <a:pt x="93" y="1"/>
                    <a:pt x="5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0"/>
            <p:cNvSpPr/>
            <p:nvPr/>
          </p:nvSpPr>
          <p:spPr>
            <a:xfrm>
              <a:off x="5127129" y="2918809"/>
              <a:ext cx="20867" cy="3366"/>
            </a:xfrm>
            <a:custGeom>
              <a:avLst/>
              <a:gdLst/>
              <a:ahLst/>
              <a:cxnLst/>
              <a:rect l="l" t="t" r="r" b="b"/>
              <a:pathLst>
                <a:path w="124" h="20" extrusionOk="0">
                  <a:moveTo>
                    <a:pt x="115" y="0"/>
                  </a:moveTo>
                  <a:lnTo>
                    <a:pt x="6" y="4"/>
                  </a:lnTo>
                  <a:cubicBezTo>
                    <a:pt x="2" y="4"/>
                    <a:pt x="0" y="9"/>
                    <a:pt x="0" y="13"/>
                  </a:cubicBezTo>
                  <a:cubicBezTo>
                    <a:pt x="0" y="15"/>
                    <a:pt x="4" y="19"/>
                    <a:pt x="6" y="19"/>
                  </a:cubicBezTo>
                  <a:lnTo>
                    <a:pt x="9" y="19"/>
                  </a:lnTo>
                  <a:lnTo>
                    <a:pt x="117" y="13"/>
                  </a:lnTo>
                  <a:cubicBezTo>
                    <a:pt x="120" y="13"/>
                    <a:pt x="124" y="11"/>
                    <a:pt x="124" y="6"/>
                  </a:cubicBezTo>
                  <a:cubicBezTo>
                    <a:pt x="122" y="2"/>
                    <a:pt x="120" y="0"/>
                    <a:pt x="11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0"/>
            <p:cNvSpPr/>
            <p:nvPr/>
          </p:nvSpPr>
          <p:spPr>
            <a:xfrm>
              <a:off x="5134533" y="2929747"/>
              <a:ext cx="16828" cy="4544"/>
            </a:xfrm>
            <a:custGeom>
              <a:avLst/>
              <a:gdLst/>
              <a:ahLst/>
              <a:cxnLst/>
              <a:rect l="l" t="t" r="r" b="b"/>
              <a:pathLst>
                <a:path w="100" h="27" extrusionOk="0">
                  <a:moveTo>
                    <a:pt x="6" y="0"/>
                  </a:moveTo>
                  <a:cubicBezTo>
                    <a:pt x="4" y="0"/>
                    <a:pt x="3" y="2"/>
                    <a:pt x="3" y="5"/>
                  </a:cubicBezTo>
                  <a:cubicBezTo>
                    <a:pt x="1" y="10"/>
                    <a:pt x="3" y="12"/>
                    <a:pt x="7" y="14"/>
                  </a:cubicBezTo>
                  <a:lnTo>
                    <a:pt x="88" y="27"/>
                  </a:lnTo>
                  <a:lnTo>
                    <a:pt x="91" y="27"/>
                  </a:lnTo>
                  <a:cubicBezTo>
                    <a:pt x="99" y="27"/>
                    <a:pt x="99" y="14"/>
                    <a:pt x="91" y="14"/>
                  </a:cubicBezTo>
                  <a:lnTo>
                    <a:pt x="9" y="1"/>
                  </a:ln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0"/>
            <p:cNvSpPr/>
            <p:nvPr/>
          </p:nvSpPr>
          <p:spPr>
            <a:xfrm>
              <a:off x="5229441" y="3284140"/>
              <a:ext cx="56206" cy="25915"/>
            </a:xfrm>
            <a:custGeom>
              <a:avLst/>
              <a:gdLst/>
              <a:ahLst/>
              <a:cxnLst/>
              <a:rect l="l" t="t" r="r" b="b"/>
              <a:pathLst>
                <a:path w="334" h="154" extrusionOk="0">
                  <a:moveTo>
                    <a:pt x="8" y="0"/>
                  </a:moveTo>
                  <a:cubicBezTo>
                    <a:pt x="7" y="0"/>
                    <a:pt x="5" y="1"/>
                    <a:pt x="5" y="2"/>
                  </a:cubicBezTo>
                  <a:cubicBezTo>
                    <a:pt x="0" y="2"/>
                    <a:pt x="0" y="6"/>
                    <a:pt x="2" y="10"/>
                  </a:cubicBezTo>
                  <a:cubicBezTo>
                    <a:pt x="32" y="57"/>
                    <a:pt x="66" y="104"/>
                    <a:pt x="120" y="117"/>
                  </a:cubicBezTo>
                  <a:cubicBezTo>
                    <a:pt x="128" y="119"/>
                    <a:pt x="135" y="119"/>
                    <a:pt x="141" y="119"/>
                  </a:cubicBezTo>
                  <a:cubicBezTo>
                    <a:pt x="152" y="121"/>
                    <a:pt x="160" y="121"/>
                    <a:pt x="169" y="123"/>
                  </a:cubicBezTo>
                  <a:cubicBezTo>
                    <a:pt x="177" y="128"/>
                    <a:pt x="186" y="132"/>
                    <a:pt x="195" y="136"/>
                  </a:cubicBezTo>
                  <a:cubicBezTo>
                    <a:pt x="203" y="140"/>
                    <a:pt x="209" y="145"/>
                    <a:pt x="218" y="147"/>
                  </a:cubicBezTo>
                  <a:cubicBezTo>
                    <a:pt x="231" y="151"/>
                    <a:pt x="244" y="153"/>
                    <a:pt x="256" y="153"/>
                  </a:cubicBezTo>
                  <a:cubicBezTo>
                    <a:pt x="259" y="153"/>
                    <a:pt x="261" y="153"/>
                    <a:pt x="263" y="153"/>
                  </a:cubicBezTo>
                  <a:cubicBezTo>
                    <a:pt x="288" y="153"/>
                    <a:pt x="311" y="143"/>
                    <a:pt x="329" y="130"/>
                  </a:cubicBezTo>
                  <a:cubicBezTo>
                    <a:pt x="333" y="125"/>
                    <a:pt x="333" y="121"/>
                    <a:pt x="329" y="119"/>
                  </a:cubicBezTo>
                  <a:cubicBezTo>
                    <a:pt x="328" y="118"/>
                    <a:pt x="326" y="117"/>
                    <a:pt x="325" y="117"/>
                  </a:cubicBezTo>
                  <a:cubicBezTo>
                    <a:pt x="323" y="117"/>
                    <a:pt x="321" y="118"/>
                    <a:pt x="320" y="119"/>
                  </a:cubicBezTo>
                  <a:cubicBezTo>
                    <a:pt x="302" y="133"/>
                    <a:pt x="280" y="141"/>
                    <a:pt x="257" y="141"/>
                  </a:cubicBezTo>
                  <a:cubicBezTo>
                    <a:pt x="245" y="141"/>
                    <a:pt x="233" y="138"/>
                    <a:pt x="222" y="134"/>
                  </a:cubicBezTo>
                  <a:cubicBezTo>
                    <a:pt x="214" y="132"/>
                    <a:pt x="207" y="128"/>
                    <a:pt x="201" y="125"/>
                  </a:cubicBezTo>
                  <a:cubicBezTo>
                    <a:pt x="184" y="115"/>
                    <a:pt x="165" y="108"/>
                    <a:pt x="143" y="106"/>
                  </a:cubicBezTo>
                  <a:cubicBezTo>
                    <a:pt x="137" y="106"/>
                    <a:pt x="130" y="106"/>
                    <a:pt x="124" y="104"/>
                  </a:cubicBezTo>
                  <a:cubicBezTo>
                    <a:pt x="75" y="93"/>
                    <a:pt x="43" y="49"/>
                    <a:pt x="13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0"/>
            <p:cNvSpPr/>
            <p:nvPr/>
          </p:nvSpPr>
          <p:spPr>
            <a:xfrm>
              <a:off x="5240211" y="3283803"/>
              <a:ext cx="29281" cy="17501"/>
            </a:xfrm>
            <a:custGeom>
              <a:avLst/>
              <a:gdLst/>
              <a:ahLst/>
              <a:cxnLst/>
              <a:rect l="l" t="t" r="r" b="b"/>
              <a:pathLst>
                <a:path w="174" h="104" extrusionOk="0">
                  <a:moveTo>
                    <a:pt x="8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0" y="4"/>
                    <a:pt x="0" y="8"/>
                    <a:pt x="2" y="12"/>
                  </a:cubicBezTo>
                  <a:cubicBezTo>
                    <a:pt x="13" y="27"/>
                    <a:pt x="26" y="42"/>
                    <a:pt x="41" y="55"/>
                  </a:cubicBezTo>
                  <a:cubicBezTo>
                    <a:pt x="54" y="68"/>
                    <a:pt x="73" y="76"/>
                    <a:pt x="94" y="80"/>
                  </a:cubicBezTo>
                  <a:lnTo>
                    <a:pt x="113" y="80"/>
                  </a:lnTo>
                  <a:cubicBezTo>
                    <a:pt x="117" y="79"/>
                    <a:pt x="120" y="79"/>
                    <a:pt x="124" y="79"/>
                  </a:cubicBezTo>
                  <a:cubicBezTo>
                    <a:pt x="128" y="79"/>
                    <a:pt x="132" y="79"/>
                    <a:pt x="135" y="80"/>
                  </a:cubicBezTo>
                  <a:cubicBezTo>
                    <a:pt x="145" y="80"/>
                    <a:pt x="158" y="87"/>
                    <a:pt x="158" y="98"/>
                  </a:cubicBezTo>
                  <a:cubicBezTo>
                    <a:pt x="158" y="102"/>
                    <a:pt x="163" y="104"/>
                    <a:pt x="165" y="104"/>
                  </a:cubicBezTo>
                  <a:lnTo>
                    <a:pt x="167" y="104"/>
                  </a:lnTo>
                  <a:cubicBezTo>
                    <a:pt x="171" y="104"/>
                    <a:pt x="173" y="100"/>
                    <a:pt x="173" y="98"/>
                  </a:cubicBezTo>
                  <a:cubicBezTo>
                    <a:pt x="169" y="80"/>
                    <a:pt x="154" y="68"/>
                    <a:pt x="137" y="68"/>
                  </a:cubicBezTo>
                  <a:cubicBezTo>
                    <a:pt x="133" y="67"/>
                    <a:pt x="129" y="66"/>
                    <a:pt x="125" y="66"/>
                  </a:cubicBezTo>
                  <a:cubicBezTo>
                    <a:pt x="121" y="66"/>
                    <a:pt x="118" y="67"/>
                    <a:pt x="113" y="68"/>
                  </a:cubicBezTo>
                  <a:lnTo>
                    <a:pt x="94" y="68"/>
                  </a:lnTo>
                  <a:cubicBezTo>
                    <a:pt x="77" y="63"/>
                    <a:pt x="62" y="57"/>
                    <a:pt x="49" y="44"/>
                  </a:cubicBezTo>
                  <a:cubicBezTo>
                    <a:pt x="34" y="31"/>
                    <a:pt x="24" y="19"/>
                    <a:pt x="13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0"/>
            <p:cNvSpPr/>
            <p:nvPr/>
          </p:nvSpPr>
          <p:spPr>
            <a:xfrm>
              <a:off x="5253169" y="3280438"/>
              <a:ext cx="5890" cy="6563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9" y="0"/>
                  </a:moveTo>
                  <a:cubicBezTo>
                    <a:pt x="4" y="0"/>
                    <a:pt x="2" y="2"/>
                    <a:pt x="0" y="7"/>
                  </a:cubicBezTo>
                  <a:cubicBezTo>
                    <a:pt x="0" y="22"/>
                    <a:pt x="11" y="34"/>
                    <a:pt x="26" y="39"/>
                  </a:cubicBezTo>
                  <a:cubicBezTo>
                    <a:pt x="30" y="39"/>
                    <a:pt x="32" y="36"/>
                    <a:pt x="32" y="34"/>
                  </a:cubicBezTo>
                  <a:cubicBezTo>
                    <a:pt x="34" y="30"/>
                    <a:pt x="32" y="26"/>
                    <a:pt x="28" y="26"/>
                  </a:cubicBezTo>
                  <a:cubicBezTo>
                    <a:pt x="19" y="24"/>
                    <a:pt x="15" y="15"/>
                    <a:pt x="15" y="7"/>
                  </a:cubicBezTo>
                  <a:cubicBezTo>
                    <a:pt x="15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0"/>
            <p:cNvSpPr/>
            <p:nvPr/>
          </p:nvSpPr>
          <p:spPr>
            <a:xfrm>
              <a:off x="5255861" y="3271856"/>
              <a:ext cx="7404" cy="6226"/>
            </a:xfrm>
            <a:custGeom>
              <a:avLst/>
              <a:gdLst/>
              <a:ahLst/>
              <a:cxnLst/>
              <a:rect l="l" t="t" r="r" b="b"/>
              <a:pathLst>
                <a:path w="44" h="37" extrusionOk="0">
                  <a:moveTo>
                    <a:pt x="11" y="0"/>
                  </a:moveTo>
                  <a:cubicBezTo>
                    <a:pt x="5" y="0"/>
                    <a:pt x="1" y="8"/>
                    <a:pt x="8" y="13"/>
                  </a:cubicBezTo>
                  <a:lnTo>
                    <a:pt x="33" y="34"/>
                  </a:lnTo>
                  <a:cubicBezTo>
                    <a:pt x="35" y="36"/>
                    <a:pt x="35" y="36"/>
                    <a:pt x="38" y="36"/>
                  </a:cubicBezTo>
                  <a:cubicBezTo>
                    <a:pt x="40" y="36"/>
                    <a:pt x="42" y="34"/>
                    <a:pt x="42" y="34"/>
                  </a:cubicBezTo>
                  <a:cubicBezTo>
                    <a:pt x="44" y="30"/>
                    <a:pt x="44" y="28"/>
                    <a:pt x="42" y="23"/>
                  </a:cubicBezTo>
                  <a:lnTo>
                    <a:pt x="16" y="2"/>
                  </a:ln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0"/>
            <p:cNvSpPr/>
            <p:nvPr/>
          </p:nvSpPr>
          <p:spPr>
            <a:xfrm>
              <a:off x="5211772" y="3204040"/>
              <a:ext cx="33319" cy="7236"/>
            </a:xfrm>
            <a:custGeom>
              <a:avLst/>
              <a:gdLst/>
              <a:ahLst/>
              <a:cxnLst/>
              <a:rect l="l" t="t" r="r" b="b"/>
              <a:pathLst>
                <a:path w="198" h="43" extrusionOk="0">
                  <a:moveTo>
                    <a:pt x="7" y="1"/>
                  </a:moveTo>
                  <a:cubicBezTo>
                    <a:pt x="5" y="1"/>
                    <a:pt x="2" y="3"/>
                    <a:pt x="1" y="6"/>
                  </a:cubicBezTo>
                  <a:cubicBezTo>
                    <a:pt x="1" y="8"/>
                    <a:pt x="1" y="12"/>
                    <a:pt x="5" y="15"/>
                  </a:cubicBezTo>
                  <a:cubicBezTo>
                    <a:pt x="50" y="32"/>
                    <a:pt x="97" y="42"/>
                    <a:pt x="146" y="42"/>
                  </a:cubicBezTo>
                  <a:cubicBezTo>
                    <a:pt x="161" y="42"/>
                    <a:pt x="176" y="40"/>
                    <a:pt x="191" y="38"/>
                  </a:cubicBezTo>
                  <a:cubicBezTo>
                    <a:pt x="195" y="38"/>
                    <a:pt x="197" y="36"/>
                    <a:pt x="197" y="32"/>
                  </a:cubicBezTo>
                  <a:cubicBezTo>
                    <a:pt x="195" y="27"/>
                    <a:pt x="193" y="25"/>
                    <a:pt x="189" y="25"/>
                  </a:cubicBezTo>
                  <a:cubicBezTo>
                    <a:pt x="173" y="27"/>
                    <a:pt x="158" y="28"/>
                    <a:pt x="143" y="28"/>
                  </a:cubicBezTo>
                  <a:cubicBezTo>
                    <a:pt x="98" y="28"/>
                    <a:pt x="52" y="19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0"/>
            <p:cNvSpPr/>
            <p:nvPr/>
          </p:nvSpPr>
          <p:spPr>
            <a:xfrm>
              <a:off x="5212782" y="3195121"/>
              <a:ext cx="18511" cy="6058"/>
            </a:xfrm>
            <a:custGeom>
              <a:avLst/>
              <a:gdLst/>
              <a:ahLst/>
              <a:cxnLst/>
              <a:rect l="l" t="t" r="r" b="b"/>
              <a:pathLst>
                <a:path w="110" h="36" extrusionOk="0">
                  <a:moveTo>
                    <a:pt x="8" y="1"/>
                  </a:moveTo>
                  <a:cubicBezTo>
                    <a:pt x="2" y="1"/>
                    <a:pt x="0" y="11"/>
                    <a:pt x="8" y="14"/>
                  </a:cubicBezTo>
                  <a:cubicBezTo>
                    <a:pt x="37" y="25"/>
                    <a:pt x="67" y="33"/>
                    <a:pt x="99" y="36"/>
                  </a:cubicBezTo>
                  <a:lnTo>
                    <a:pt x="101" y="36"/>
                  </a:lnTo>
                  <a:cubicBezTo>
                    <a:pt x="110" y="36"/>
                    <a:pt x="110" y="23"/>
                    <a:pt x="101" y="23"/>
                  </a:cubicBezTo>
                  <a:cubicBezTo>
                    <a:pt x="69" y="18"/>
                    <a:pt x="40" y="12"/>
                    <a:pt x="12" y="1"/>
                  </a:cubicBezTo>
                  <a:cubicBezTo>
                    <a:pt x="11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0"/>
            <p:cNvSpPr/>
            <p:nvPr/>
          </p:nvSpPr>
          <p:spPr>
            <a:xfrm>
              <a:off x="5215811" y="3184183"/>
              <a:ext cx="8751" cy="3366"/>
            </a:xfrm>
            <a:custGeom>
              <a:avLst/>
              <a:gdLst/>
              <a:ahLst/>
              <a:cxnLst/>
              <a:rect l="l" t="t" r="r" b="b"/>
              <a:pathLst>
                <a:path w="52" h="20" extrusionOk="0">
                  <a:moveTo>
                    <a:pt x="43" y="0"/>
                  </a:moveTo>
                  <a:lnTo>
                    <a:pt x="7" y="4"/>
                  </a:lnTo>
                  <a:cubicBezTo>
                    <a:pt x="4" y="4"/>
                    <a:pt x="0" y="9"/>
                    <a:pt x="2" y="13"/>
                  </a:cubicBezTo>
                  <a:cubicBezTo>
                    <a:pt x="2" y="15"/>
                    <a:pt x="4" y="17"/>
                    <a:pt x="9" y="19"/>
                  </a:cubicBezTo>
                  <a:lnTo>
                    <a:pt x="9" y="17"/>
                  </a:lnTo>
                  <a:lnTo>
                    <a:pt x="45" y="13"/>
                  </a:lnTo>
                  <a:cubicBezTo>
                    <a:pt x="49" y="13"/>
                    <a:pt x="51" y="9"/>
                    <a:pt x="51" y="7"/>
                  </a:cubicBezTo>
                  <a:cubicBezTo>
                    <a:pt x="49" y="2"/>
                    <a:pt x="47" y="0"/>
                    <a:pt x="43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0"/>
            <p:cNvSpPr/>
            <p:nvPr/>
          </p:nvSpPr>
          <p:spPr>
            <a:xfrm>
              <a:off x="5216148" y="3176611"/>
              <a:ext cx="5890" cy="3029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7" y="0"/>
                  </a:moveTo>
                  <a:cubicBezTo>
                    <a:pt x="5" y="0"/>
                    <a:pt x="0" y="3"/>
                    <a:pt x="0" y="7"/>
                  </a:cubicBezTo>
                  <a:cubicBezTo>
                    <a:pt x="0" y="11"/>
                    <a:pt x="2" y="13"/>
                    <a:pt x="7" y="15"/>
                  </a:cubicBezTo>
                  <a:lnTo>
                    <a:pt x="26" y="17"/>
                  </a:lnTo>
                  <a:cubicBezTo>
                    <a:pt x="30" y="17"/>
                    <a:pt x="32" y="15"/>
                    <a:pt x="34" y="11"/>
                  </a:cubicBezTo>
                  <a:cubicBezTo>
                    <a:pt x="34" y="7"/>
                    <a:pt x="32" y="5"/>
                    <a:pt x="28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0"/>
            <p:cNvSpPr/>
            <p:nvPr/>
          </p:nvSpPr>
          <p:spPr>
            <a:xfrm>
              <a:off x="5229946" y="3225074"/>
              <a:ext cx="8919" cy="3702"/>
            </a:xfrm>
            <a:custGeom>
              <a:avLst/>
              <a:gdLst/>
              <a:ahLst/>
              <a:cxnLst/>
              <a:rect l="l" t="t" r="r" b="b"/>
              <a:pathLst>
                <a:path w="53" h="22" extrusionOk="0">
                  <a:moveTo>
                    <a:pt x="11" y="0"/>
                  </a:moveTo>
                  <a:cubicBezTo>
                    <a:pt x="3" y="0"/>
                    <a:pt x="0" y="13"/>
                    <a:pt x="10" y="15"/>
                  </a:cubicBezTo>
                  <a:lnTo>
                    <a:pt x="44" y="22"/>
                  </a:lnTo>
                  <a:lnTo>
                    <a:pt x="46" y="22"/>
                  </a:lnTo>
                  <a:cubicBezTo>
                    <a:pt x="49" y="22"/>
                    <a:pt x="53" y="20"/>
                    <a:pt x="53" y="18"/>
                  </a:cubicBezTo>
                  <a:cubicBezTo>
                    <a:pt x="53" y="13"/>
                    <a:pt x="51" y="11"/>
                    <a:pt x="49" y="9"/>
                  </a:cubicBezTo>
                  <a:lnTo>
                    <a:pt x="12" y="1"/>
                  </a:ln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0"/>
            <p:cNvSpPr/>
            <p:nvPr/>
          </p:nvSpPr>
          <p:spPr>
            <a:xfrm>
              <a:off x="5179800" y="3087423"/>
              <a:ext cx="20530" cy="3197"/>
            </a:xfrm>
            <a:custGeom>
              <a:avLst/>
              <a:gdLst/>
              <a:ahLst/>
              <a:cxnLst/>
              <a:rect l="l" t="t" r="r" b="b"/>
              <a:pathLst>
                <a:path w="122" h="19" extrusionOk="0">
                  <a:moveTo>
                    <a:pt x="113" y="1"/>
                  </a:moveTo>
                  <a:cubicBezTo>
                    <a:pt x="113" y="1"/>
                    <a:pt x="112" y="1"/>
                    <a:pt x="112" y="1"/>
                  </a:cubicBezTo>
                  <a:cubicBezTo>
                    <a:pt x="95" y="4"/>
                    <a:pt x="78" y="6"/>
                    <a:pt x="61" y="6"/>
                  </a:cubicBezTo>
                  <a:cubicBezTo>
                    <a:pt x="43" y="6"/>
                    <a:pt x="26" y="4"/>
                    <a:pt x="9" y="1"/>
                  </a:cubicBezTo>
                  <a:cubicBezTo>
                    <a:pt x="5" y="1"/>
                    <a:pt x="3" y="3"/>
                    <a:pt x="1" y="8"/>
                  </a:cubicBezTo>
                  <a:cubicBezTo>
                    <a:pt x="1" y="12"/>
                    <a:pt x="3" y="14"/>
                    <a:pt x="7" y="14"/>
                  </a:cubicBezTo>
                  <a:cubicBezTo>
                    <a:pt x="24" y="18"/>
                    <a:pt x="41" y="18"/>
                    <a:pt x="58" y="18"/>
                  </a:cubicBezTo>
                  <a:cubicBezTo>
                    <a:pt x="78" y="18"/>
                    <a:pt x="95" y="18"/>
                    <a:pt x="114" y="14"/>
                  </a:cubicBezTo>
                  <a:cubicBezTo>
                    <a:pt x="122" y="14"/>
                    <a:pt x="121" y="1"/>
                    <a:pt x="11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0"/>
            <p:cNvSpPr/>
            <p:nvPr/>
          </p:nvSpPr>
          <p:spPr>
            <a:xfrm>
              <a:off x="5179800" y="3077327"/>
              <a:ext cx="11780" cy="2861"/>
            </a:xfrm>
            <a:custGeom>
              <a:avLst/>
              <a:gdLst/>
              <a:ahLst/>
              <a:cxnLst/>
              <a:rect l="l" t="t" r="r" b="b"/>
              <a:pathLst>
                <a:path w="70" h="17" extrusionOk="0">
                  <a:moveTo>
                    <a:pt x="5" y="1"/>
                  </a:moveTo>
                  <a:cubicBezTo>
                    <a:pt x="2" y="1"/>
                    <a:pt x="1" y="4"/>
                    <a:pt x="1" y="8"/>
                  </a:cubicBezTo>
                  <a:cubicBezTo>
                    <a:pt x="1" y="10"/>
                    <a:pt x="3" y="14"/>
                    <a:pt x="7" y="14"/>
                  </a:cubicBezTo>
                  <a:lnTo>
                    <a:pt x="61" y="16"/>
                  </a:lnTo>
                  <a:cubicBezTo>
                    <a:pt x="69" y="16"/>
                    <a:pt x="69" y="4"/>
                    <a:pt x="61" y="4"/>
                  </a:cubicBezTo>
                  <a:lnTo>
                    <a:pt x="7" y="1"/>
                  </a:ln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0"/>
            <p:cNvSpPr/>
            <p:nvPr/>
          </p:nvSpPr>
          <p:spPr>
            <a:xfrm>
              <a:off x="5180136" y="3068072"/>
              <a:ext cx="8077" cy="4207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39" y="1"/>
                  </a:moveTo>
                  <a:cubicBezTo>
                    <a:pt x="39" y="1"/>
                    <a:pt x="38" y="1"/>
                    <a:pt x="37" y="1"/>
                  </a:cubicBezTo>
                  <a:lnTo>
                    <a:pt x="5" y="12"/>
                  </a:lnTo>
                  <a:cubicBezTo>
                    <a:pt x="3" y="12"/>
                    <a:pt x="1" y="16"/>
                    <a:pt x="1" y="20"/>
                  </a:cubicBezTo>
                  <a:cubicBezTo>
                    <a:pt x="3" y="22"/>
                    <a:pt x="5" y="24"/>
                    <a:pt x="7" y="24"/>
                  </a:cubicBezTo>
                  <a:lnTo>
                    <a:pt x="9" y="24"/>
                  </a:lnTo>
                  <a:lnTo>
                    <a:pt x="41" y="14"/>
                  </a:lnTo>
                  <a:cubicBezTo>
                    <a:pt x="47" y="10"/>
                    <a:pt x="46" y="1"/>
                    <a:pt x="3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0"/>
            <p:cNvSpPr/>
            <p:nvPr/>
          </p:nvSpPr>
          <p:spPr>
            <a:xfrm>
              <a:off x="5179126" y="3057134"/>
              <a:ext cx="7404" cy="4375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36" y="1"/>
                  </a:moveTo>
                  <a:cubicBezTo>
                    <a:pt x="35" y="1"/>
                    <a:pt x="34" y="1"/>
                    <a:pt x="33" y="2"/>
                  </a:cubicBezTo>
                  <a:lnTo>
                    <a:pt x="7" y="13"/>
                  </a:lnTo>
                  <a:cubicBezTo>
                    <a:pt x="1" y="15"/>
                    <a:pt x="3" y="25"/>
                    <a:pt x="9" y="25"/>
                  </a:cubicBezTo>
                  <a:lnTo>
                    <a:pt x="13" y="23"/>
                  </a:lnTo>
                  <a:lnTo>
                    <a:pt x="39" y="13"/>
                  </a:lnTo>
                  <a:cubicBezTo>
                    <a:pt x="41" y="13"/>
                    <a:pt x="43" y="8"/>
                    <a:pt x="41" y="4"/>
                  </a:cubicBezTo>
                  <a:cubicBezTo>
                    <a:pt x="41" y="2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0"/>
            <p:cNvSpPr/>
            <p:nvPr/>
          </p:nvSpPr>
          <p:spPr>
            <a:xfrm>
              <a:off x="5191747" y="3107449"/>
              <a:ext cx="12621" cy="3197"/>
            </a:xfrm>
            <a:custGeom>
              <a:avLst/>
              <a:gdLst/>
              <a:ahLst/>
              <a:cxnLst/>
              <a:rect l="l" t="t" r="r" b="b"/>
              <a:pathLst>
                <a:path w="75" h="19" extrusionOk="0">
                  <a:moveTo>
                    <a:pt x="9" y="1"/>
                  </a:moveTo>
                  <a:cubicBezTo>
                    <a:pt x="4" y="1"/>
                    <a:pt x="1" y="13"/>
                    <a:pt x="7" y="14"/>
                  </a:cubicBezTo>
                  <a:cubicBezTo>
                    <a:pt x="19" y="17"/>
                    <a:pt x="32" y="19"/>
                    <a:pt x="45" y="19"/>
                  </a:cubicBezTo>
                  <a:cubicBezTo>
                    <a:pt x="54" y="19"/>
                    <a:pt x="60" y="19"/>
                    <a:pt x="68" y="17"/>
                  </a:cubicBezTo>
                  <a:cubicBezTo>
                    <a:pt x="73" y="17"/>
                    <a:pt x="75" y="12"/>
                    <a:pt x="75" y="10"/>
                  </a:cubicBezTo>
                  <a:cubicBezTo>
                    <a:pt x="73" y="6"/>
                    <a:pt x="71" y="4"/>
                    <a:pt x="66" y="4"/>
                  </a:cubicBezTo>
                  <a:cubicBezTo>
                    <a:pt x="59" y="5"/>
                    <a:pt x="52" y="6"/>
                    <a:pt x="44" y="6"/>
                  </a:cubicBezTo>
                  <a:cubicBezTo>
                    <a:pt x="33" y="6"/>
                    <a:pt x="21" y="4"/>
                    <a:pt x="11" y="2"/>
                  </a:cubicBezTo>
                  <a:cubicBezTo>
                    <a:pt x="1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0"/>
            <p:cNvSpPr/>
            <p:nvPr/>
          </p:nvSpPr>
          <p:spPr>
            <a:xfrm>
              <a:off x="5155063" y="2996890"/>
              <a:ext cx="21035" cy="4207"/>
            </a:xfrm>
            <a:custGeom>
              <a:avLst/>
              <a:gdLst/>
              <a:ahLst/>
              <a:cxnLst/>
              <a:rect l="l" t="t" r="r" b="b"/>
              <a:pathLst>
                <a:path w="125" h="25" extrusionOk="0">
                  <a:moveTo>
                    <a:pt x="6" y="0"/>
                  </a:moveTo>
                  <a:cubicBezTo>
                    <a:pt x="3" y="0"/>
                    <a:pt x="1" y="2"/>
                    <a:pt x="1" y="6"/>
                  </a:cubicBezTo>
                  <a:cubicBezTo>
                    <a:pt x="1" y="10"/>
                    <a:pt x="3" y="12"/>
                    <a:pt x="7" y="14"/>
                  </a:cubicBezTo>
                  <a:cubicBezTo>
                    <a:pt x="43" y="21"/>
                    <a:pt x="79" y="23"/>
                    <a:pt x="118" y="25"/>
                  </a:cubicBezTo>
                  <a:cubicBezTo>
                    <a:pt x="120" y="25"/>
                    <a:pt x="124" y="21"/>
                    <a:pt x="124" y="16"/>
                  </a:cubicBezTo>
                  <a:cubicBezTo>
                    <a:pt x="124" y="14"/>
                    <a:pt x="120" y="10"/>
                    <a:pt x="118" y="10"/>
                  </a:cubicBezTo>
                  <a:cubicBezTo>
                    <a:pt x="82" y="10"/>
                    <a:pt x="45" y="8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0"/>
            <p:cNvSpPr/>
            <p:nvPr/>
          </p:nvSpPr>
          <p:spPr>
            <a:xfrm>
              <a:off x="5152875" y="2984101"/>
              <a:ext cx="13462" cy="2692"/>
            </a:xfrm>
            <a:custGeom>
              <a:avLst/>
              <a:gdLst/>
              <a:ahLst/>
              <a:cxnLst/>
              <a:rect l="l" t="t" r="r" b="b"/>
              <a:pathLst>
                <a:path w="80" h="16" extrusionOk="0">
                  <a:moveTo>
                    <a:pt x="1" y="0"/>
                  </a:moveTo>
                  <a:lnTo>
                    <a:pt x="1" y="7"/>
                  </a:lnTo>
                  <a:lnTo>
                    <a:pt x="1" y="13"/>
                  </a:lnTo>
                  <a:lnTo>
                    <a:pt x="73" y="15"/>
                  </a:lnTo>
                  <a:cubicBezTo>
                    <a:pt x="78" y="15"/>
                    <a:pt x="80" y="11"/>
                    <a:pt x="80" y="9"/>
                  </a:cubicBezTo>
                  <a:cubicBezTo>
                    <a:pt x="80" y="5"/>
                    <a:pt x="78" y="3"/>
                    <a:pt x="73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0"/>
            <p:cNvSpPr/>
            <p:nvPr/>
          </p:nvSpPr>
          <p:spPr>
            <a:xfrm>
              <a:off x="5148668" y="2967610"/>
              <a:ext cx="6899" cy="3366"/>
            </a:xfrm>
            <a:custGeom>
              <a:avLst/>
              <a:gdLst/>
              <a:ahLst/>
              <a:cxnLst/>
              <a:rect l="l" t="t" r="r" b="b"/>
              <a:pathLst>
                <a:path w="41" h="20" extrusionOk="0">
                  <a:moveTo>
                    <a:pt x="32" y="0"/>
                  </a:moveTo>
                  <a:lnTo>
                    <a:pt x="9" y="7"/>
                  </a:lnTo>
                  <a:cubicBezTo>
                    <a:pt x="0" y="7"/>
                    <a:pt x="2" y="20"/>
                    <a:pt x="11" y="20"/>
                  </a:cubicBezTo>
                  <a:lnTo>
                    <a:pt x="13" y="20"/>
                  </a:lnTo>
                  <a:lnTo>
                    <a:pt x="34" y="13"/>
                  </a:lnTo>
                  <a:cubicBezTo>
                    <a:pt x="39" y="13"/>
                    <a:pt x="41" y="9"/>
                    <a:pt x="41" y="7"/>
                  </a:cubicBezTo>
                  <a:cubicBezTo>
                    <a:pt x="39" y="2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0"/>
            <p:cNvSpPr/>
            <p:nvPr/>
          </p:nvSpPr>
          <p:spPr>
            <a:xfrm>
              <a:off x="5159438" y="3012372"/>
              <a:ext cx="10097" cy="3197"/>
            </a:xfrm>
            <a:custGeom>
              <a:avLst/>
              <a:gdLst/>
              <a:ahLst/>
              <a:cxnLst/>
              <a:rect l="l" t="t" r="r" b="b"/>
              <a:pathLst>
                <a:path w="60" h="19" extrusionOk="0">
                  <a:moveTo>
                    <a:pt x="53" y="1"/>
                  </a:moveTo>
                  <a:cubicBezTo>
                    <a:pt x="53" y="1"/>
                    <a:pt x="52" y="1"/>
                    <a:pt x="51" y="1"/>
                  </a:cubicBezTo>
                  <a:lnTo>
                    <a:pt x="4" y="5"/>
                  </a:lnTo>
                  <a:cubicBezTo>
                    <a:pt x="2" y="5"/>
                    <a:pt x="0" y="10"/>
                    <a:pt x="0" y="14"/>
                  </a:cubicBezTo>
                  <a:cubicBezTo>
                    <a:pt x="0" y="16"/>
                    <a:pt x="2" y="18"/>
                    <a:pt x="7" y="18"/>
                  </a:cubicBezTo>
                  <a:lnTo>
                    <a:pt x="51" y="14"/>
                  </a:lnTo>
                  <a:cubicBezTo>
                    <a:pt x="59" y="12"/>
                    <a:pt x="60" y="1"/>
                    <a:pt x="5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0"/>
            <p:cNvSpPr/>
            <p:nvPr/>
          </p:nvSpPr>
          <p:spPr>
            <a:xfrm>
              <a:off x="5465030" y="3165504"/>
              <a:ext cx="156332" cy="74885"/>
            </a:xfrm>
            <a:custGeom>
              <a:avLst/>
              <a:gdLst/>
              <a:ahLst/>
              <a:cxnLst/>
              <a:rect l="l" t="t" r="r" b="b"/>
              <a:pathLst>
                <a:path w="929" h="445" extrusionOk="0">
                  <a:moveTo>
                    <a:pt x="770" y="0"/>
                  </a:moveTo>
                  <a:cubicBezTo>
                    <a:pt x="728" y="0"/>
                    <a:pt x="681" y="16"/>
                    <a:pt x="636" y="47"/>
                  </a:cubicBezTo>
                  <a:cubicBezTo>
                    <a:pt x="574" y="94"/>
                    <a:pt x="519" y="147"/>
                    <a:pt x="472" y="209"/>
                  </a:cubicBezTo>
                  <a:cubicBezTo>
                    <a:pt x="457" y="226"/>
                    <a:pt x="444" y="244"/>
                    <a:pt x="429" y="261"/>
                  </a:cubicBezTo>
                  <a:cubicBezTo>
                    <a:pt x="378" y="320"/>
                    <a:pt x="297" y="401"/>
                    <a:pt x="195" y="421"/>
                  </a:cubicBezTo>
                  <a:cubicBezTo>
                    <a:pt x="183" y="424"/>
                    <a:pt x="171" y="425"/>
                    <a:pt x="159" y="425"/>
                  </a:cubicBezTo>
                  <a:cubicBezTo>
                    <a:pt x="129" y="425"/>
                    <a:pt x="99" y="416"/>
                    <a:pt x="73" y="399"/>
                  </a:cubicBezTo>
                  <a:cubicBezTo>
                    <a:pt x="37" y="376"/>
                    <a:pt x="22" y="331"/>
                    <a:pt x="39" y="290"/>
                  </a:cubicBezTo>
                  <a:cubicBezTo>
                    <a:pt x="43" y="285"/>
                    <a:pt x="34" y="277"/>
                    <a:pt x="27" y="277"/>
                  </a:cubicBezTo>
                  <a:cubicBezTo>
                    <a:pt x="24" y="277"/>
                    <a:pt x="21" y="279"/>
                    <a:pt x="20" y="282"/>
                  </a:cubicBezTo>
                  <a:cubicBezTo>
                    <a:pt x="0" y="331"/>
                    <a:pt x="17" y="387"/>
                    <a:pt x="60" y="416"/>
                  </a:cubicBezTo>
                  <a:cubicBezTo>
                    <a:pt x="88" y="436"/>
                    <a:pt x="122" y="444"/>
                    <a:pt x="156" y="444"/>
                  </a:cubicBezTo>
                  <a:cubicBezTo>
                    <a:pt x="171" y="444"/>
                    <a:pt x="186" y="444"/>
                    <a:pt x="199" y="442"/>
                  </a:cubicBezTo>
                  <a:cubicBezTo>
                    <a:pt x="308" y="421"/>
                    <a:pt x="391" y="337"/>
                    <a:pt x="444" y="276"/>
                  </a:cubicBezTo>
                  <a:cubicBezTo>
                    <a:pt x="461" y="258"/>
                    <a:pt x="474" y="241"/>
                    <a:pt x="487" y="224"/>
                  </a:cubicBezTo>
                  <a:cubicBezTo>
                    <a:pt x="532" y="165"/>
                    <a:pt x="587" y="111"/>
                    <a:pt x="647" y="64"/>
                  </a:cubicBezTo>
                  <a:cubicBezTo>
                    <a:pt x="689" y="36"/>
                    <a:pt x="732" y="22"/>
                    <a:pt x="771" y="22"/>
                  </a:cubicBezTo>
                  <a:cubicBezTo>
                    <a:pt x="791" y="22"/>
                    <a:pt x="810" y="26"/>
                    <a:pt x="826" y="34"/>
                  </a:cubicBezTo>
                  <a:cubicBezTo>
                    <a:pt x="882" y="66"/>
                    <a:pt x="907" y="130"/>
                    <a:pt x="895" y="192"/>
                  </a:cubicBezTo>
                  <a:cubicBezTo>
                    <a:pt x="877" y="254"/>
                    <a:pt x="839" y="308"/>
                    <a:pt x="786" y="342"/>
                  </a:cubicBezTo>
                  <a:cubicBezTo>
                    <a:pt x="779" y="346"/>
                    <a:pt x="779" y="352"/>
                    <a:pt x="784" y="357"/>
                  </a:cubicBezTo>
                  <a:cubicBezTo>
                    <a:pt x="785" y="359"/>
                    <a:pt x="788" y="361"/>
                    <a:pt x="791" y="361"/>
                  </a:cubicBezTo>
                  <a:cubicBezTo>
                    <a:pt x="793" y="361"/>
                    <a:pt x="795" y="360"/>
                    <a:pt x="796" y="359"/>
                  </a:cubicBezTo>
                  <a:cubicBezTo>
                    <a:pt x="854" y="320"/>
                    <a:pt x="897" y="263"/>
                    <a:pt x="914" y="194"/>
                  </a:cubicBezTo>
                  <a:cubicBezTo>
                    <a:pt x="929" y="124"/>
                    <a:pt x="899" y="51"/>
                    <a:pt x="837" y="15"/>
                  </a:cubicBezTo>
                  <a:cubicBezTo>
                    <a:pt x="817" y="5"/>
                    <a:pt x="794" y="0"/>
                    <a:pt x="77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0"/>
            <p:cNvSpPr/>
            <p:nvPr/>
          </p:nvSpPr>
          <p:spPr>
            <a:xfrm>
              <a:off x="5454597" y="3106944"/>
              <a:ext cx="149264" cy="84981"/>
            </a:xfrm>
            <a:custGeom>
              <a:avLst/>
              <a:gdLst/>
              <a:ahLst/>
              <a:cxnLst/>
              <a:rect l="l" t="t" r="r" b="b"/>
              <a:pathLst>
                <a:path w="887" h="505" extrusionOk="0">
                  <a:moveTo>
                    <a:pt x="731" y="1"/>
                  </a:moveTo>
                  <a:cubicBezTo>
                    <a:pt x="702" y="1"/>
                    <a:pt x="672" y="5"/>
                    <a:pt x="643" y="11"/>
                  </a:cubicBezTo>
                  <a:cubicBezTo>
                    <a:pt x="427" y="54"/>
                    <a:pt x="216" y="113"/>
                    <a:pt x="11" y="192"/>
                  </a:cubicBezTo>
                  <a:cubicBezTo>
                    <a:pt x="0" y="196"/>
                    <a:pt x="3" y="211"/>
                    <a:pt x="13" y="211"/>
                  </a:cubicBezTo>
                  <a:cubicBezTo>
                    <a:pt x="14" y="211"/>
                    <a:pt x="16" y="210"/>
                    <a:pt x="17" y="210"/>
                  </a:cubicBezTo>
                  <a:cubicBezTo>
                    <a:pt x="222" y="133"/>
                    <a:pt x="434" y="73"/>
                    <a:pt x="647" y="30"/>
                  </a:cubicBezTo>
                  <a:cubicBezTo>
                    <a:pt x="675" y="24"/>
                    <a:pt x="704" y="21"/>
                    <a:pt x="733" y="21"/>
                  </a:cubicBezTo>
                  <a:cubicBezTo>
                    <a:pt x="742" y="21"/>
                    <a:pt x="751" y="21"/>
                    <a:pt x="760" y="22"/>
                  </a:cubicBezTo>
                  <a:cubicBezTo>
                    <a:pt x="796" y="26"/>
                    <a:pt x="828" y="45"/>
                    <a:pt x="848" y="77"/>
                  </a:cubicBezTo>
                  <a:cubicBezTo>
                    <a:pt x="865" y="118"/>
                    <a:pt x="856" y="165"/>
                    <a:pt x="826" y="199"/>
                  </a:cubicBezTo>
                  <a:cubicBezTo>
                    <a:pt x="794" y="231"/>
                    <a:pt x="758" y="256"/>
                    <a:pt x="715" y="276"/>
                  </a:cubicBezTo>
                  <a:cubicBezTo>
                    <a:pt x="510" y="376"/>
                    <a:pt x="293" y="446"/>
                    <a:pt x="69" y="483"/>
                  </a:cubicBezTo>
                  <a:cubicBezTo>
                    <a:pt x="56" y="485"/>
                    <a:pt x="58" y="504"/>
                    <a:pt x="71" y="504"/>
                  </a:cubicBezTo>
                  <a:lnTo>
                    <a:pt x="73" y="504"/>
                  </a:lnTo>
                  <a:cubicBezTo>
                    <a:pt x="299" y="466"/>
                    <a:pt x="519" y="395"/>
                    <a:pt x="724" y="293"/>
                  </a:cubicBezTo>
                  <a:cubicBezTo>
                    <a:pt x="769" y="274"/>
                    <a:pt x="809" y="246"/>
                    <a:pt x="841" y="210"/>
                  </a:cubicBezTo>
                  <a:cubicBezTo>
                    <a:pt x="875" y="171"/>
                    <a:pt x="886" y="116"/>
                    <a:pt x="865" y="69"/>
                  </a:cubicBezTo>
                  <a:cubicBezTo>
                    <a:pt x="843" y="30"/>
                    <a:pt x="805" y="7"/>
                    <a:pt x="762" y="3"/>
                  </a:cubicBezTo>
                  <a:cubicBezTo>
                    <a:pt x="752" y="1"/>
                    <a:pt x="742" y="1"/>
                    <a:pt x="731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0"/>
            <p:cNvSpPr/>
            <p:nvPr/>
          </p:nvSpPr>
          <p:spPr>
            <a:xfrm>
              <a:off x="5424475" y="3035257"/>
              <a:ext cx="154818" cy="77241"/>
            </a:xfrm>
            <a:custGeom>
              <a:avLst/>
              <a:gdLst/>
              <a:ahLst/>
              <a:cxnLst/>
              <a:rect l="l" t="t" r="r" b="b"/>
              <a:pathLst>
                <a:path w="920" h="459" extrusionOk="0">
                  <a:moveTo>
                    <a:pt x="798" y="0"/>
                  </a:moveTo>
                  <a:cubicBezTo>
                    <a:pt x="770" y="0"/>
                    <a:pt x="741" y="12"/>
                    <a:pt x="719" y="34"/>
                  </a:cubicBezTo>
                  <a:cubicBezTo>
                    <a:pt x="700" y="61"/>
                    <a:pt x="696" y="98"/>
                    <a:pt x="707" y="132"/>
                  </a:cubicBezTo>
                  <a:cubicBezTo>
                    <a:pt x="711" y="160"/>
                    <a:pt x="728" y="183"/>
                    <a:pt x="751" y="198"/>
                  </a:cubicBezTo>
                  <a:cubicBezTo>
                    <a:pt x="753" y="199"/>
                    <a:pt x="754" y="199"/>
                    <a:pt x="756" y="199"/>
                  </a:cubicBezTo>
                  <a:cubicBezTo>
                    <a:pt x="760" y="199"/>
                    <a:pt x="763" y="196"/>
                    <a:pt x="764" y="192"/>
                  </a:cubicBezTo>
                  <a:cubicBezTo>
                    <a:pt x="766" y="187"/>
                    <a:pt x="764" y="181"/>
                    <a:pt x="760" y="179"/>
                  </a:cubicBezTo>
                  <a:cubicBezTo>
                    <a:pt x="741" y="166"/>
                    <a:pt x="728" y="147"/>
                    <a:pt x="726" y="125"/>
                  </a:cubicBezTo>
                  <a:cubicBezTo>
                    <a:pt x="717" y="98"/>
                    <a:pt x="722" y="70"/>
                    <a:pt x="736" y="44"/>
                  </a:cubicBezTo>
                  <a:cubicBezTo>
                    <a:pt x="753" y="28"/>
                    <a:pt x="775" y="19"/>
                    <a:pt x="798" y="19"/>
                  </a:cubicBezTo>
                  <a:cubicBezTo>
                    <a:pt x="815" y="19"/>
                    <a:pt x="834" y="24"/>
                    <a:pt x="850" y="36"/>
                  </a:cubicBezTo>
                  <a:cubicBezTo>
                    <a:pt x="884" y="64"/>
                    <a:pt x="899" y="108"/>
                    <a:pt x="892" y="151"/>
                  </a:cubicBezTo>
                  <a:cubicBezTo>
                    <a:pt x="884" y="194"/>
                    <a:pt x="860" y="234"/>
                    <a:pt x="826" y="262"/>
                  </a:cubicBezTo>
                  <a:cubicBezTo>
                    <a:pt x="790" y="292"/>
                    <a:pt x="751" y="315"/>
                    <a:pt x="709" y="332"/>
                  </a:cubicBezTo>
                  <a:cubicBezTo>
                    <a:pt x="568" y="394"/>
                    <a:pt x="418" y="429"/>
                    <a:pt x="265" y="435"/>
                  </a:cubicBezTo>
                  <a:cubicBezTo>
                    <a:pt x="254" y="436"/>
                    <a:pt x="242" y="437"/>
                    <a:pt x="231" y="437"/>
                  </a:cubicBezTo>
                  <a:cubicBezTo>
                    <a:pt x="197" y="437"/>
                    <a:pt x="162" y="432"/>
                    <a:pt x="130" y="422"/>
                  </a:cubicBezTo>
                  <a:cubicBezTo>
                    <a:pt x="88" y="409"/>
                    <a:pt x="54" y="377"/>
                    <a:pt x="36" y="335"/>
                  </a:cubicBezTo>
                  <a:cubicBezTo>
                    <a:pt x="24" y="294"/>
                    <a:pt x="39" y="249"/>
                    <a:pt x="77" y="228"/>
                  </a:cubicBezTo>
                  <a:cubicBezTo>
                    <a:pt x="86" y="224"/>
                    <a:pt x="81" y="207"/>
                    <a:pt x="72" y="207"/>
                  </a:cubicBezTo>
                  <a:cubicBezTo>
                    <a:pt x="71" y="207"/>
                    <a:pt x="70" y="208"/>
                    <a:pt x="68" y="209"/>
                  </a:cubicBezTo>
                  <a:cubicBezTo>
                    <a:pt x="21" y="234"/>
                    <a:pt x="0" y="292"/>
                    <a:pt x="17" y="343"/>
                  </a:cubicBezTo>
                  <a:cubicBezTo>
                    <a:pt x="36" y="390"/>
                    <a:pt x="75" y="426"/>
                    <a:pt x="124" y="441"/>
                  </a:cubicBezTo>
                  <a:cubicBezTo>
                    <a:pt x="158" y="452"/>
                    <a:pt x="194" y="458"/>
                    <a:pt x="233" y="458"/>
                  </a:cubicBezTo>
                  <a:lnTo>
                    <a:pt x="267" y="458"/>
                  </a:lnTo>
                  <a:cubicBezTo>
                    <a:pt x="423" y="450"/>
                    <a:pt x="574" y="414"/>
                    <a:pt x="717" y="352"/>
                  </a:cubicBezTo>
                  <a:cubicBezTo>
                    <a:pt x="762" y="332"/>
                    <a:pt x="803" y="309"/>
                    <a:pt x="839" y="279"/>
                  </a:cubicBezTo>
                  <a:cubicBezTo>
                    <a:pt x="877" y="247"/>
                    <a:pt x="903" y="202"/>
                    <a:pt x="911" y="153"/>
                  </a:cubicBezTo>
                  <a:cubicBezTo>
                    <a:pt x="920" y="104"/>
                    <a:pt x="901" y="53"/>
                    <a:pt x="860" y="21"/>
                  </a:cubicBezTo>
                  <a:cubicBezTo>
                    <a:pt x="842" y="7"/>
                    <a:pt x="820" y="0"/>
                    <a:pt x="79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0"/>
            <p:cNvSpPr/>
            <p:nvPr/>
          </p:nvSpPr>
          <p:spPr>
            <a:xfrm>
              <a:off x="5414715" y="2977707"/>
              <a:ext cx="157510" cy="70173"/>
            </a:xfrm>
            <a:custGeom>
              <a:avLst/>
              <a:gdLst/>
              <a:ahLst/>
              <a:cxnLst/>
              <a:rect l="l" t="t" r="r" b="b"/>
              <a:pathLst>
                <a:path w="936" h="417" extrusionOk="0">
                  <a:moveTo>
                    <a:pt x="888" y="0"/>
                  </a:moveTo>
                  <a:lnTo>
                    <a:pt x="863" y="4"/>
                  </a:lnTo>
                  <a:lnTo>
                    <a:pt x="861" y="4"/>
                  </a:lnTo>
                  <a:cubicBezTo>
                    <a:pt x="626" y="53"/>
                    <a:pt x="385" y="103"/>
                    <a:pt x="154" y="188"/>
                  </a:cubicBezTo>
                  <a:cubicBezTo>
                    <a:pt x="112" y="201"/>
                    <a:pt x="71" y="224"/>
                    <a:pt x="39" y="256"/>
                  </a:cubicBezTo>
                  <a:cubicBezTo>
                    <a:pt x="9" y="292"/>
                    <a:pt x="1" y="354"/>
                    <a:pt x="37" y="391"/>
                  </a:cubicBezTo>
                  <a:cubicBezTo>
                    <a:pt x="56" y="408"/>
                    <a:pt x="80" y="417"/>
                    <a:pt x="107" y="417"/>
                  </a:cubicBezTo>
                  <a:cubicBezTo>
                    <a:pt x="110" y="417"/>
                    <a:pt x="113" y="416"/>
                    <a:pt x="116" y="416"/>
                  </a:cubicBezTo>
                  <a:cubicBezTo>
                    <a:pt x="129" y="416"/>
                    <a:pt x="144" y="414"/>
                    <a:pt x="158" y="414"/>
                  </a:cubicBezTo>
                  <a:cubicBezTo>
                    <a:pt x="419" y="380"/>
                    <a:pt x="675" y="327"/>
                    <a:pt x="927" y="254"/>
                  </a:cubicBezTo>
                  <a:cubicBezTo>
                    <a:pt x="933" y="252"/>
                    <a:pt x="935" y="245"/>
                    <a:pt x="935" y="241"/>
                  </a:cubicBezTo>
                  <a:cubicBezTo>
                    <a:pt x="934" y="236"/>
                    <a:pt x="930" y="234"/>
                    <a:pt x="926" y="234"/>
                  </a:cubicBezTo>
                  <a:cubicBezTo>
                    <a:pt x="925" y="234"/>
                    <a:pt x="924" y="234"/>
                    <a:pt x="922" y="235"/>
                  </a:cubicBezTo>
                  <a:cubicBezTo>
                    <a:pt x="671" y="307"/>
                    <a:pt x="415" y="361"/>
                    <a:pt x="156" y="395"/>
                  </a:cubicBezTo>
                  <a:cubicBezTo>
                    <a:pt x="142" y="396"/>
                    <a:pt x="127" y="398"/>
                    <a:pt x="113" y="398"/>
                  </a:cubicBezTo>
                  <a:cubicBezTo>
                    <a:pt x="89" y="398"/>
                    <a:pt x="68" y="393"/>
                    <a:pt x="52" y="376"/>
                  </a:cubicBezTo>
                  <a:cubicBezTo>
                    <a:pt x="24" y="348"/>
                    <a:pt x="30" y="299"/>
                    <a:pt x="56" y="269"/>
                  </a:cubicBezTo>
                  <a:cubicBezTo>
                    <a:pt x="84" y="239"/>
                    <a:pt x="122" y="218"/>
                    <a:pt x="163" y="207"/>
                  </a:cubicBezTo>
                  <a:cubicBezTo>
                    <a:pt x="397" y="120"/>
                    <a:pt x="649" y="68"/>
                    <a:pt x="890" y="19"/>
                  </a:cubicBezTo>
                  <a:cubicBezTo>
                    <a:pt x="903" y="15"/>
                    <a:pt x="899" y="0"/>
                    <a:pt x="88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0"/>
            <p:cNvSpPr/>
            <p:nvPr/>
          </p:nvSpPr>
          <p:spPr>
            <a:xfrm>
              <a:off x="5511980" y="2989149"/>
              <a:ext cx="11443" cy="46445"/>
            </a:xfrm>
            <a:custGeom>
              <a:avLst/>
              <a:gdLst/>
              <a:ahLst/>
              <a:cxnLst/>
              <a:rect l="l" t="t" r="r" b="b"/>
              <a:pathLst>
                <a:path w="68" h="276" extrusionOk="0">
                  <a:moveTo>
                    <a:pt x="12" y="0"/>
                  </a:moveTo>
                  <a:cubicBezTo>
                    <a:pt x="6" y="0"/>
                    <a:pt x="1" y="5"/>
                    <a:pt x="3" y="13"/>
                  </a:cubicBezTo>
                  <a:lnTo>
                    <a:pt x="46" y="267"/>
                  </a:lnTo>
                  <a:cubicBezTo>
                    <a:pt x="48" y="271"/>
                    <a:pt x="52" y="274"/>
                    <a:pt x="56" y="276"/>
                  </a:cubicBezTo>
                  <a:lnTo>
                    <a:pt x="59" y="274"/>
                  </a:lnTo>
                  <a:cubicBezTo>
                    <a:pt x="63" y="274"/>
                    <a:pt x="67" y="269"/>
                    <a:pt x="67" y="263"/>
                  </a:cubicBezTo>
                  <a:lnTo>
                    <a:pt x="22" y="9"/>
                  </a:lnTo>
                  <a:cubicBezTo>
                    <a:pt x="21" y="3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0"/>
            <p:cNvSpPr/>
            <p:nvPr/>
          </p:nvSpPr>
          <p:spPr>
            <a:xfrm>
              <a:off x="5407479" y="2953138"/>
              <a:ext cx="159193" cy="38368"/>
            </a:xfrm>
            <a:custGeom>
              <a:avLst/>
              <a:gdLst/>
              <a:ahLst/>
              <a:cxnLst/>
              <a:rect l="l" t="t" r="r" b="b"/>
              <a:pathLst>
                <a:path w="946" h="228" extrusionOk="0">
                  <a:moveTo>
                    <a:pt x="933" y="0"/>
                  </a:moveTo>
                  <a:cubicBezTo>
                    <a:pt x="932" y="0"/>
                    <a:pt x="930" y="1"/>
                    <a:pt x="929" y="1"/>
                  </a:cubicBezTo>
                  <a:lnTo>
                    <a:pt x="12" y="208"/>
                  </a:lnTo>
                  <a:cubicBezTo>
                    <a:pt x="5" y="208"/>
                    <a:pt x="1" y="214"/>
                    <a:pt x="3" y="219"/>
                  </a:cubicBezTo>
                  <a:cubicBezTo>
                    <a:pt x="3" y="223"/>
                    <a:pt x="7" y="227"/>
                    <a:pt x="14" y="227"/>
                  </a:cubicBezTo>
                  <a:lnTo>
                    <a:pt x="933" y="20"/>
                  </a:lnTo>
                  <a:cubicBezTo>
                    <a:pt x="945" y="16"/>
                    <a:pt x="943" y="0"/>
                    <a:pt x="933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0"/>
            <p:cNvSpPr/>
            <p:nvPr/>
          </p:nvSpPr>
          <p:spPr>
            <a:xfrm>
              <a:off x="5407143" y="2930589"/>
              <a:ext cx="93059" cy="60917"/>
            </a:xfrm>
            <a:custGeom>
              <a:avLst/>
              <a:gdLst/>
              <a:ahLst/>
              <a:cxnLst/>
              <a:rect l="l" t="t" r="r" b="b"/>
              <a:pathLst>
                <a:path w="553" h="362" extrusionOk="0">
                  <a:moveTo>
                    <a:pt x="293" y="1"/>
                  </a:moveTo>
                  <a:cubicBezTo>
                    <a:pt x="220" y="1"/>
                    <a:pt x="148" y="29"/>
                    <a:pt x="95" y="82"/>
                  </a:cubicBezTo>
                  <a:cubicBezTo>
                    <a:pt x="33" y="137"/>
                    <a:pt x="1" y="237"/>
                    <a:pt x="5" y="350"/>
                  </a:cubicBezTo>
                  <a:cubicBezTo>
                    <a:pt x="5" y="357"/>
                    <a:pt x="9" y="361"/>
                    <a:pt x="16" y="361"/>
                  </a:cubicBezTo>
                  <a:cubicBezTo>
                    <a:pt x="20" y="361"/>
                    <a:pt x="24" y="355"/>
                    <a:pt x="24" y="350"/>
                  </a:cubicBezTo>
                  <a:cubicBezTo>
                    <a:pt x="22" y="242"/>
                    <a:pt x="52" y="150"/>
                    <a:pt x="107" y="97"/>
                  </a:cubicBezTo>
                  <a:cubicBezTo>
                    <a:pt x="158" y="47"/>
                    <a:pt x="225" y="21"/>
                    <a:pt x="293" y="21"/>
                  </a:cubicBezTo>
                  <a:cubicBezTo>
                    <a:pt x="314" y="21"/>
                    <a:pt x="335" y="23"/>
                    <a:pt x="355" y="28"/>
                  </a:cubicBezTo>
                  <a:cubicBezTo>
                    <a:pt x="447" y="58"/>
                    <a:pt x="515" y="137"/>
                    <a:pt x="532" y="233"/>
                  </a:cubicBezTo>
                  <a:cubicBezTo>
                    <a:pt x="533" y="239"/>
                    <a:pt x="538" y="242"/>
                    <a:pt x="542" y="242"/>
                  </a:cubicBezTo>
                  <a:cubicBezTo>
                    <a:pt x="547" y="242"/>
                    <a:pt x="552" y="238"/>
                    <a:pt x="551" y="231"/>
                  </a:cubicBezTo>
                  <a:cubicBezTo>
                    <a:pt x="534" y="126"/>
                    <a:pt x="460" y="41"/>
                    <a:pt x="361" y="9"/>
                  </a:cubicBezTo>
                  <a:cubicBezTo>
                    <a:pt x="339" y="4"/>
                    <a:pt x="316" y="1"/>
                    <a:pt x="29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0"/>
            <p:cNvSpPr/>
            <p:nvPr/>
          </p:nvSpPr>
          <p:spPr>
            <a:xfrm>
              <a:off x="5496162" y="2908208"/>
              <a:ext cx="58730" cy="63105"/>
            </a:xfrm>
            <a:custGeom>
              <a:avLst/>
              <a:gdLst/>
              <a:ahLst/>
              <a:cxnLst/>
              <a:rect l="l" t="t" r="r" b="b"/>
              <a:pathLst>
                <a:path w="349" h="375" extrusionOk="0">
                  <a:moveTo>
                    <a:pt x="337" y="0"/>
                  </a:moveTo>
                  <a:cubicBezTo>
                    <a:pt x="334" y="0"/>
                    <a:pt x="332" y="1"/>
                    <a:pt x="330" y="3"/>
                  </a:cubicBezTo>
                  <a:cubicBezTo>
                    <a:pt x="270" y="67"/>
                    <a:pt x="219" y="123"/>
                    <a:pt x="167" y="180"/>
                  </a:cubicBezTo>
                  <a:cubicBezTo>
                    <a:pt x="116" y="238"/>
                    <a:pt x="65" y="294"/>
                    <a:pt x="5" y="358"/>
                  </a:cubicBezTo>
                  <a:cubicBezTo>
                    <a:pt x="1" y="362"/>
                    <a:pt x="1" y="368"/>
                    <a:pt x="5" y="373"/>
                  </a:cubicBezTo>
                  <a:cubicBezTo>
                    <a:pt x="7" y="375"/>
                    <a:pt x="10" y="375"/>
                    <a:pt x="12" y="375"/>
                  </a:cubicBezTo>
                  <a:cubicBezTo>
                    <a:pt x="14" y="375"/>
                    <a:pt x="16" y="375"/>
                    <a:pt x="18" y="373"/>
                  </a:cubicBezTo>
                  <a:cubicBezTo>
                    <a:pt x="78" y="308"/>
                    <a:pt x="131" y="251"/>
                    <a:pt x="182" y="195"/>
                  </a:cubicBezTo>
                  <a:cubicBezTo>
                    <a:pt x="234" y="138"/>
                    <a:pt x="285" y="80"/>
                    <a:pt x="345" y="16"/>
                  </a:cubicBezTo>
                  <a:cubicBezTo>
                    <a:pt x="349" y="12"/>
                    <a:pt x="349" y="5"/>
                    <a:pt x="345" y="3"/>
                  </a:cubicBezTo>
                  <a:cubicBezTo>
                    <a:pt x="342" y="1"/>
                    <a:pt x="340" y="0"/>
                    <a:pt x="33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7" name="Google Shape;4277;p40"/>
          <p:cNvGrpSpPr/>
          <p:nvPr/>
        </p:nvGrpSpPr>
        <p:grpSpPr>
          <a:xfrm>
            <a:off x="3400354" y="2411726"/>
            <a:ext cx="2343147" cy="1011031"/>
            <a:chOff x="3663280" y="3999656"/>
            <a:chExt cx="1693393" cy="730672"/>
          </a:xfrm>
        </p:grpSpPr>
        <p:sp>
          <p:nvSpPr>
            <p:cNvPr id="4278" name="Google Shape;4278;p40"/>
            <p:cNvSpPr/>
            <p:nvPr/>
          </p:nvSpPr>
          <p:spPr>
            <a:xfrm>
              <a:off x="4456878" y="4332004"/>
              <a:ext cx="29954" cy="15145"/>
            </a:xfrm>
            <a:custGeom>
              <a:avLst/>
              <a:gdLst/>
              <a:ahLst/>
              <a:cxnLst/>
              <a:rect l="l" t="t" r="r" b="b"/>
              <a:pathLst>
                <a:path w="178" h="90" extrusionOk="0">
                  <a:moveTo>
                    <a:pt x="97" y="0"/>
                  </a:moveTo>
                  <a:cubicBezTo>
                    <a:pt x="71" y="0"/>
                    <a:pt x="48" y="11"/>
                    <a:pt x="31" y="28"/>
                  </a:cubicBezTo>
                  <a:cubicBezTo>
                    <a:pt x="16" y="41"/>
                    <a:pt x="5" y="58"/>
                    <a:pt x="1" y="77"/>
                  </a:cubicBezTo>
                  <a:cubicBezTo>
                    <a:pt x="22" y="72"/>
                    <a:pt x="44" y="70"/>
                    <a:pt x="66" y="70"/>
                  </a:cubicBezTo>
                  <a:cubicBezTo>
                    <a:pt x="103" y="70"/>
                    <a:pt x="139" y="76"/>
                    <a:pt x="174" y="90"/>
                  </a:cubicBezTo>
                  <a:cubicBezTo>
                    <a:pt x="171" y="85"/>
                    <a:pt x="174" y="79"/>
                    <a:pt x="178" y="75"/>
                  </a:cubicBezTo>
                  <a:cubicBezTo>
                    <a:pt x="174" y="60"/>
                    <a:pt x="167" y="47"/>
                    <a:pt x="159" y="36"/>
                  </a:cubicBezTo>
                  <a:cubicBezTo>
                    <a:pt x="144" y="17"/>
                    <a:pt x="120" y="4"/>
                    <a:pt x="9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0"/>
            <p:cNvSpPr/>
            <p:nvPr/>
          </p:nvSpPr>
          <p:spPr>
            <a:xfrm>
              <a:off x="5061332" y="4271929"/>
              <a:ext cx="27766" cy="23727"/>
            </a:xfrm>
            <a:custGeom>
              <a:avLst/>
              <a:gdLst/>
              <a:ahLst/>
              <a:cxnLst/>
              <a:rect l="l" t="t" r="r" b="b"/>
              <a:pathLst>
                <a:path w="165" h="141" extrusionOk="0">
                  <a:moveTo>
                    <a:pt x="47" y="1"/>
                  </a:moveTo>
                  <a:cubicBezTo>
                    <a:pt x="35" y="3"/>
                    <a:pt x="20" y="9"/>
                    <a:pt x="13" y="22"/>
                  </a:cubicBezTo>
                  <a:cubicBezTo>
                    <a:pt x="5" y="33"/>
                    <a:pt x="0" y="45"/>
                    <a:pt x="5" y="58"/>
                  </a:cubicBezTo>
                  <a:cubicBezTo>
                    <a:pt x="20" y="90"/>
                    <a:pt x="45" y="116"/>
                    <a:pt x="79" y="129"/>
                  </a:cubicBezTo>
                  <a:cubicBezTo>
                    <a:pt x="97" y="136"/>
                    <a:pt x="113" y="140"/>
                    <a:pt x="125" y="140"/>
                  </a:cubicBezTo>
                  <a:cubicBezTo>
                    <a:pt x="134" y="140"/>
                    <a:pt x="140" y="139"/>
                    <a:pt x="146" y="135"/>
                  </a:cubicBezTo>
                  <a:cubicBezTo>
                    <a:pt x="161" y="122"/>
                    <a:pt x="165" y="103"/>
                    <a:pt x="158" y="86"/>
                  </a:cubicBezTo>
                  <a:cubicBezTo>
                    <a:pt x="150" y="65"/>
                    <a:pt x="137" y="45"/>
                    <a:pt x="120" y="31"/>
                  </a:cubicBezTo>
                  <a:cubicBezTo>
                    <a:pt x="103" y="11"/>
                    <a:pt x="79" y="1"/>
                    <a:pt x="54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0"/>
            <p:cNvSpPr/>
            <p:nvPr/>
          </p:nvSpPr>
          <p:spPr>
            <a:xfrm>
              <a:off x="4887501" y="4287747"/>
              <a:ext cx="34329" cy="19857"/>
            </a:xfrm>
            <a:custGeom>
              <a:avLst/>
              <a:gdLst/>
              <a:ahLst/>
              <a:cxnLst/>
              <a:rect l="l" t="t" r="r" b="b"/>
              <a:pathLst>
                <a:path w="204" h="118" extrusionOk="0">
                  <a:moveTo>
                    <a:pt x="133" y="1"/>
                  </a:moveTo>
                  <a:cubicBezTo>
                    <a:pt x="109" y="1"/>
                    <a:pt x="84" y="11"/>
                    <a:pt x="62" y="22"/>
                  </a:cubicBezTo>
                  <a:cubicBezTo>
                    <a:pt x="45" y="28"/>
                    <a:pt x="28" y="39"/>
                    <a:pt x="15" y="52"/>
                  </a:cubicBezTo>
                  <a:cubicBezTo>
                    <a:pt x="7" y="58"/>
                    <a:pt x="3" y="67"/>
                    <a:pt x="1" y="77"/>
                  </a:cubicBezTo>
                  <a:cubicBezTo>
                    <a:pt x="8" y="77"/>
                    <a:pt x="16" y="77"/>
                    <a:pt x="24" y="77"/>
                  </a:cubicBezTo>
                  <a:cubicBezTo>
                    <a:pt x="86" y="77"/>
                    <a:pt x="146" y="91"/>
                    <a:pt x="201" y="118"/>
                  </a:cubicBezTo>
                  <a:cubicBezTo>
                    <a:pt x="203" y="99"/>
                    <a:pt x="203" y="80"/>
                    <a:pt x="199" y="58"/>
                  </a:cubicBezTo>
                  <a:cubicBezTo>
                    <a:pt x="195" y="37"/>
                    <a:pt x="180" y="18"/>
                    <a:pt x="161" y="7"/>
                  </a:cubicBezTo>
                  <a:cubicBezTo>
                    <a:pt x="152" y="3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0"/>
            <p:cNvSpPr/>
            <p:nvPr/>
          </p:nvSpPr>
          <p:spPr>
            <a:xfrm>
              <a:off x="4681697" y="4467467"/>
              <a:ext cx="42575" cy="26420"/>
            </a:xfrm>
            <a:custGeom>
              <a:avLst/>
              <a:gdLst/>
              <a:ahLst/>
              <a:cxnLst/>
              <a:rect l="l" t="t" r="r" b="b"/>
              <a:pathLst>
                <a:path w="253" h="157" extrusionOk="0">
                  <a:moveTo>
                    <a:pt x="90" y="0"/>
                  </a:moveTo>
                  <a:cubicBezTo>
                    <a:pt x="65" y="0"/>
                    <a:pt x="42" y="6"/>
                    <a:pt x="26" y="19"/>
                  </a:cubicBezTo>
                  <a:cubicBezTo>
                    <a:pt x="7" y="34"/>
                    <a:pt x="1" y="59"/>
                    <a:pt x="7" y="83"/>
                  </a:cubicBezTo>
                  <a:cubicBezTo>
                    <a:pt x="16" y="117"/>
                    <a:pt x="43" y="145"/>
                    <a:pt x="80" y="155"/>
                  </a:cubicBezTo>
                  <a:cubicBezTo>
                    <a:pt x="87" y="156"/>
                    <a:pt x="95" y="157"/>
                    <a:pt x="102" y="157"/>
                  </a:cubicBezTo>
                  <a:cubicBezTo>
                    <a:pt x="131" y="157"/>
                    <a:pt x="161" y="150"/>
                    <a:pt x="188" y="138"/>
                  </a:cubicBezTo>
                  <a:cubicBezTo>
                    <a:pt x="216" y="128"/>
                    <a:pt x="244" y="115"/>
                    <a:pt x="248" y="94"/>
                  </a:cubicBezTo>
                  <a:cubicBezTo>
                    <a:pt x="252" y="70"/>
                    <a:pt x="233" y="51"/>
                    <a:pt x="214" y="38"/>
                  </a:cubicBezTo>
                  <a:cubicBezTo>
                    <a:pt x="184" y="18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0"/>
            <p:cNvSpPr/>
            <p:nvPr/>
          </p:nvSpPr>
          <p:spPr>
            <a:xfrm>
              <a:off x="4576187" y="4331331"/>
              <a:ext cx="71519" cy="40555"/>
            </a:xfrm>
            <a:custGeom>
              <a:avLst/>
              <a:gdLst/>
              <a:ahLst/>
              <a:cxnLst/>
              <a:rect l="l" t="t" r="r" b="b"/>
              <a:pathLst>
                <a:path w="425" h="241" extrusionOk="0">
                  <a:moveTo>
                    <a:pt x="244" y="0"/>
                  </a:moveTo>
                  <a:cubicBezTo>
                    <a:pt x="183" y="0"/>
                    <a:pt x="124" y="25"/>
                    <a:pt x="81" y="70"/>
                  </a:cubicBezTo>
                  <a:cubicBezTo>
                    <a:pt x="36" y="117"/>
                    <a:pt x="9" y="177"/>
                    <a:pt x="0" y="241"/>
                  </a:cubicBezTo>
                  <a:cubicBezTo>
                    <a:pt x="30" y="239"/>
                    <a:pt x="60" y="232"/>
                    <a:pt x="90" y="224"/>
                  </a:cubicBezTo>
                  <a:cubicBezTo>
                    <a:pt x="122" y="213"/>
                    <a:pt x="154" y="205"/>
                    <a:pt x="188" y="203"/>
                  </a:cubicBezTo>
                  <a:cubicBezTo>
                    <a:pt x="235" y="156"/>
                    <a:pt x="322" y="121"/>
                    <a:pt x="425" y="115"/>
                  </a:cubicBezTo>
                  <a:cubicBezTo>
                    <a:pt x="397" y="53"/>
                    <a:pt x="340" y="8"/>
                    <a:pt x="271" y="2"/>
                  </a:cubicBezTo>
                  <a:cubicBezTo>
                    <a:pt x="262" y="1"/>
                    <a:pt x="253" y="0"/>
                    <a:pt x="24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0"/>
            <p:cNvSpPr/>
            <p:nvPr/>
          </p:nvSpPr>
          <p:spPr>
            <a:xfrm>
              <a:off x="4718718" y="4249043"/>
              <a:ext cx="40724" cy="21708"/>
            </a:xfrm>
            <a:custGeom>
              <a:avLst/>
              <a:gdLst/>
              <a:ahLst/>
              <a:cxnLst/>
              <a:rect l="l" t="t" r="r" b="b"/>
              <a:pathLst>
                <a:path w="242" h="129" extrusionOk="0">
                  <a:moveTo>
                    <a:pt x="73" y="0"/>
                  </a:moveTo>
                  <a:cubicBezTo>
                    <a:pt x="58" y="0"/>
                    <a:pt x="45" y="2"/>
                    <a:pt x="32" y="9"/>
                  </a:cubicBezTo>
                  <a:cubicBezTo>
                    <a:pt x="18" y="17"/>
                    <a:pt x="7" y="34"/>
                    <a:pt x="5" y="51"/>
                  </a:cubicBezTo>
                  <a:cubicBezTo>
                    <a:pt x="0" y="68"/>
                    <a:pt x="5" y="88"/>
                    <a:pt x="18" y="102"/>
                  </a:cubicBezTo>
                  <a:cubicBezTo>
                    <a:pt x="33" y="119"/>
                    <a:pt x="57" y="128"/>
                    <a:pt x="93" y="128"/>
                  </a:cubicBezTo>
                  <a:cubicBezTo>
                    <a:pt x="103" y="128"/>
                    <a:pt x="114" y="127"/>
                    <a:pt x="126" y="126"/>
                  </a:cubicBezTo>
                  <a:cubicBezTo>
                    <a:pt x="152" y="124"/>
                    <a:pt x="180" y="120"/>
                    <a:pt x="205" y="113"/>
                  </a:cubicBezTo>
                  <a:cubicBezTo>
                    <a:pt x="216" y="113"/>
                    <a:pt x="225" y="109"/>
                    <a:pt x="233" y="102"/>
                  </a:cubicBezTo>
                  <a:cubicBezTo>
                    <a:pt x="242" y="92"/>
                    <a:pt x="242" y="75"/>
                    <a:pt x="233" y="62"/>
                  </a:cubicBezTo>
                  <a:cubicBezTo>
                    <a:pt x="220" y="47"/>
                    <a:pt x="205" y="36"/>
                    <a:pt x="188" y="30"/>
                  </a:cubicBezTo>
                  <a:cubicBezTo>
                    <a:pt x="152" y="13"/>
                    <a:pt x="111" y="2"/>
                    <a:pt x="7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0"/>
            <p:cNvSpPr/>
            <p:nvPr/>
          </p:nvSpPr>
          <p:spPr>
            <a:xfrm>
              <a:off x="4345647" y="4197045"/>
              <a:ext cx="1005978" cy="397141"/>
            </a:xfrm>
            <a:custGeom>
              <a:avLst/>
              <a:gdLst/>
              <a:ahLst/>
              <a:cxnLst/>
              <a:rect l="l" t="t" r="r" b="b"/>
              <a:pathLst>
                <a:path w="5978" h="2360" extrusionOk="0">
                  <a:moveTo>
                    <a:pt x="2289" y="277"/>
                  </a:moveTo>
                  <a:cubicBezTo>
                    <a:pt x="2335" y="277"/>
                    <a:pt x="2386" y="294"/>
                    <a:pt x="2416" y="309"/>
                  </a:cubicBezTo>
                  <a:cubicBezTo>
                    <a:pt x="2442" y="318"/>
                    <a:pt x="2463" y="333"/>
                    <a:pt x="2478" y="354"/>
                  </a:cubicBezTo>
                  <a:cubicBezTo>
                    <a:pt x="2495" y="379"/>
                    <a:pt x="2493" y="414"/>
                    <a:pt x="2471" y="437"/>
                  </a:cubicBezTo>
                  <a:cubicBezTo>
                    <a:pt x="2459" y="446"/>
                    <a:pt x="2446" y="452"/>
                    <a:pt x="2429" y="456"/>
                  </a:cubicBezTo>
                  <a:cubicBezTo>
                    <a:pt x="2401" y="461"/>
                    <a:pt x="2373" y="467"/>
                    <a:pt x="2346" y="469"/>
                  </a:cubicBezTo>
                  <a:cubicBezTo>
                    <a:pt x="2335" y="471"/>
                    <a:pt x="2322" y="471"/>
                    <a:pt x="2311" y="471"/>
                  </a:cubicBezTo>
                  <a:cubicBezTo>
                    <a:pt x="2307" y="472"/>
                    <a:pt x="2303" y="472"/>
                    <a:pt x="2298" y="472"/>
                  </a:cubicBezTo>
                  <a:cubicBezTo>
                    <a:pt x="2264" y="472"/>
                    <a:pt x="2231" y="457"/>
                    <a:pt x="2207" y="433"/>
                  </a:cubicBezTo>
                  <a:cubicBezTo>
                    <a:pt x="2190" y="411"/>
                    <a:pt x="2181" y="382"/>
                    <a:pt x="2188" y="354"/>
                  </a:cubicBezTo>
                  <a:cubicBezTo>
                    <a:pt x="2192" y="326"/>
                    <a:pt x="2209" y="301"/>
                    <a:pt x="2235" y="288"/>
                  </a:cubicBezTo>
                  <a:cubicBezTo>
                    <a:pt x="2250" y="280"/>
                    <a:pt x="2269" y="277"/>
                    <a:pt x="2289" y="277"/>
                  </a:cubicBezTo>
                  <a:close/>
                  <a:moveTo>
                    <a:pt x="2589" y="470"/>
                  </a:moveTo>
                  <a:cubicBezTo>
                    <a:pt x="2591" y="470"/>
                    <a:pt x="2593" y="471"/>
                    <a:pt x="2595" y="473"/>
                  </a:cubicBezTo>
                  <a:cubicBezTo>
                    <a:pt x="2597" y="476"/>
                    <a:pt x="2597" y="482"/>
                    <a:pt x="2595" y="484"/>
                  </a:cubicBezTo>
                  <a:cubicBezTo>
                    <a:pt x="2535" y="535"/>
                    <a:pt x="2461" y="563"/>
                    <a:pt x="2384" y="563"/>
                  </a:cubicBezTo>
                  <a:lnTo>
                    <a:pt x="2369" y="563"/>
                  </a:lnTo>
                  <a:cubicBezTo>
                    <a:pt x="2365" y="563"/>
                    <a:pt x="2360" y="559"/>
                    <a:pt x="2363" y="554"/>
                  </a:cubicBezTo>
                  <a:cubicBezTo>
                    <a:pt x="2363" y="550"/>
                    <a:pt x="2365" y="546"/>
                    <a:pt x="2369" y="546"/>
                  </a:cubicBezTo>
                  <a:cubicBezTo>
                    <a:pt x="2372" y="546"/>
                    <a:pt x="2375" y="546"/>
                    <a:pt x="2378" y="546"/>
                  </a:cubicBezTo>
                  <a:cubicBezTo>
                    <a:pt x="2454" y="546"/>
                    <a:pt x="2527" y="521"/>
                    <a:pt x="2582" y="473"/>
                  </a:cubicBezTo>
                  <a:cubicBezTo>
                    <a:pt x="2585" y="471"/>
                    <a:pt x="2587" y="470"/>
                    <a:pt x="2589" y="470"/>
                  </a:cubicBezTo>
                  <a:close/>
                  <a:moveTo>
                    <a:pt x="4306" y="413"/>
                  </a:moveTo>
                  <a:cubicBezTo>
                    <a:pt x="4340" y="413"/>
                    <a:pt x="4373" y="426"/>
                    <a:pt x="4399" y="452"/>
                  </a:cubicBezTo>
                  <a:cubicBezTo>
                    <a:pt x="4418" y="469"/>
                    <a:pt x="4435" y="495"/>
                    <a:pt x="4443" y="520"/>
                  </a:cubicBezTo>
                  <a:cubicBezTo>
                    <a:pt x="4454" y="552"/>
                    <a:pt x="4443" y="586"/>
                    <a:pt x="4418" y="608"/>
                  </a:cubicBezTo>
                  <a:cubicBezTo>
                    <a:pt x="4405" y="616"/>
                    <a:pt x="4392" y="619"/>
                    <a:pt x="4377" y="619"/>
                  </a:cubicBezTo>
                  <a:cubicBezTo>
                    <a:pt x="4356" y="619"/>
                    <a:pt x="4337" y="614"/>
                    <a:pt x="4318" y="604"/>
                  </a:cubicBezTo>
                  <a:cubicBezTo>
                    <a:pt x="4277" y="589"/>
                    <a:pt x="4243" y="554"/>
                    <a:pt x="4226" y="514"/>
                  </a:cubicBezTo>
                  <a:cubicBezTo>
                    <a:pt x="4219" y="490"/>
                    <a:pt x="4224" y="467"/>
                    <a:pt x="4239" y="448"/>
                  </a:cubicBezTo>
                  <a:cubicBezTo>
                    <a:pt x="4251" y="426"/>
                    <a:pt x="4275" y="414"/>
                    <a:pt x="4298" y="414"/>
                  </a:cubicBezTo>
                  <a:cubicBezTo>
                    <a:pt x="4301" y="413"/>
                    <a:pt x="4303" y="413"/>
                    <a:pt x="4306" y="413"/>
                  </a:cubicBezTo>
                  <a:close/>
                  <a:moveTo>
                    <a:pt x="2655" y="569"/>
                  </a:moveTo>
                  <a:cubicBezTo>
                    <a:pt x="2659" y="569"/>
                    <a:pt x="2664" y="572"/>
                    <a:pt x="2666" y="576"/>
                  </a:cubicBezTo>
                  <a:cubicBezTo>
                    <a:pt x="2668" y="580"/>
                    <a:pt x="2664" y="586"/>
                    <a:pt x="2659" y="586"/>
                  </a:cubicBezTo>
                  <a:lnTo>
                    <a:pt x="2550" y="619"/>
                  </a:lnTo>
                  <a:lnTo>
                    <a:pt x="2548" y="619"/>
                  </a:lnTo>
                  <a:cubicBezTo>
                    <a:pt x="2548" y="619"/>
                    <a:pt x="2547" y="619"/>
                    <a:pt x="2546" y="619"/>
                  </a:cubicBezTo>
                  <a:cubicBezTo>
                    <a:pt x="2537" y="619"/>
                    <a:pt x="2536" y="606"/>
                    <a:pt x="2546" y="604"/>
                  </a:cubicBezTo>
                  <a:lnTo>
                    <a:pt x="2655" y="569"/>
                  </a:lnTo>
                  <a:close/>
                  <a:moveTo>
                    <a:pt x="2769" y="624"/>
                  </a:moveTo>
                  <a:cubicBezTo>
                    <a:pt x="2777" y="624"/>
                    <a:pt x="2780" y="642"/>
                    <a:pt x="2770" y="642"/>
                  </a:cubicBezTo>
                  <a:lnTo>
                    <a:pt x="2666" y="668"/>
                  </a:lnTo>
                  <a:cubicBezTo>
                    <a:pt x="2661" y="668"/>
                    <a:pt x="2657" y="665"/>
                    <a:pt x="2657" y="663"/>
                  </a:cubicBezTo>
                  <a:cubicBezTo>
                    <a:pt x="2655" y="659"/>
                    <a:pt x="2657" y="653"/>
                    <a:pt x="2664" y="653"/>
                  </a:cubicBezTo>
                  <a:lnTo>
                    <a:pt x="2766" y="625"/>
                  </a:lnTo>
                  <a:cubicBezTo>
                    <a:pt x="2767" y="625"/>
                    <a:pt x="2768" y="624"/>
                    <a:pt x="2769" y="624"/>
                  </a:cubicBezTo>
                  <a:close/>
                  <a:moveTo>
                    <a:pt x="4174" y="551"/>
                  </a:moveTo>
                  <a:cubicBezTo>
                    <a:pt x="4177" y="551"/>
                    <a:pt x="4179" y="552"/>
                    <a:pt x="4179" y="554"/>
                  </a:cubicBezTo>
                  <a:cubicBezTo>
                    <a:pt x="4217" y="631"/>
                    <a:pt x="4288" y="687"/>
                    <a:pt x="4371" y="706"/>
                  </a:cubicBezTo>
                  <a:cubicBezTo>
                    <a:pt x="4382" y="708"/>
                    <a:pt x="4379" y="723"/>
                    <a:pt x="4371" y="723"/>
                  </a:cubicBezTo>
                  <a:lnTo>
                    <a:pt x="4369" y="723"/>
                  </a:lnTo>
                  <a:cubicBezTo>
                    <a:pt x="4279" y="704"/>
                    <a:pt x="4204" y="644"/>
                    <a:pt x="4164" y="563"/>
                  </a:cubicBezTo>
                  <a:cubicBezTo>
                    <a:pt x="4162" y="559"/>
                    <a:pt x="4164" y="552"/>
                    <a:pt x="4168" y="552"/>
                  </a:cubicBezTo>
                  <a:cubicBezTo>
                    <a:pt x="4170" y="551"/>
                    <a:pt x="4172" y="551"/>
                    <a:pt x="4174" y="551"/>
                  </a:cubicBezTo>
                  <a:close/>
                  <a:moveTo>
                    <a:pt x="3350" y="508"/>
                  </a:moveTo>
                  <a:cubicBezTo>
                    <a:pt x="3364" y="508"/>
                    <a:pt x="3379" y="511"/>
                    <a:pt x="3393" y="518"/>
                  </a:cubicBezTo>
                  <a:cubicBezTo>
                    <a:pt x="3423" y="533"/>
                    <a:pt x="3445" y="561"/>
                    <a:pt x="3451" y="593"/>
                  </a:cubicBezTo>
                  <a:cubicBezTo>
                    <a:pt x="3455" y="621"/>
                    <a:pt x="3455" y="651"/>
                    <a:pt x="3451" y="678"/>
                  </a:cubicBezTo>
                  <a:cubicBezTo>
                    <a:pt x="3464" y="685"/>
                    <a:pt x="3477" y="693"/>
                    <a:pt x="3487" y="704"/>
                  </a:cubicBezTo>
                  <a:cubicBezTo>
                    <a:pt x="3496" y="710"/>
                    <a:pt x="3498" y="721"/>
                    <a:pt x="3492" y="727"/>
                  </a:cubicBezTo>
                  <a:cubicBezTo>
                    <a:pt x="3487" y="732"/>
                    <a:pt x="3483" y="734"/>
                    <a:pt x="3479" y="734"/>
                  </a:cubicBezTo>
                  <a:cubicBezTo>
                    <a:pt x="3475" y="734"/>
                    <a:pt x="3470" y="732"/>
                    <a:pt x="3468" y="729"/>
                  </a:cubicBezTo>
                  <a:cubicBezTo>
                    <a:pt x="3404" y="680"/>
                    <a:pt x="3325" y="652"/>
                    <a:pt x="3245" y="652"/>
                  </a:cubicBezTo>
                  <a:cubicBezTo>
                    <a:pt x="3222" y="652"/>
                    <a:pt x="3199" y="654"/>
                    <a:pt x="3176" y="659"/>
                  </a:cubicBezTo>
                  <a:cubicBezTo>
                    <a:pt x="3175" y="659"/>
                    <a:pt x="3174" y="659"/>
                    <a:pt x="3174" y="659"/>
                  </a:cubicBezTo>
                  <a:cubicBezTo>
                    <a:pt x="3154" y="659"/>
                    <a:pt x="3149" y="631"/>
                    <a:pt x="3167" y="625"/>
                  </a:cubicBezTo>
                  <a:lnTo>
                    <a:pt x="3186" y="623"/>
                  </a:lnTo>
                  <a:cubicBezTo>
                    <a:pt x="3186" y="601"/>
                    <a:pt x="3195" y="582"/>
                    <a:pt x="3210" y="569"/>
                  </a:cubicBezTo>
                  <a:cubicBezTo>
                    <a:pt x="3227" y="552"/>
                    <a:pt x="3246" y="540"/>
                    <a:pt x="3268" y="531"/>
                  </a:cubicBezTo>
                  <a:cubicBezTo>
                    <a:pt x="3292" y="520"/>
                    <a:pt x="3321" y="508"/>
                    <a:pt x="3350" y="508"/>
                  </a:cubicBezTo>
                  <a:close/>
                  <a:moveTo>
                    <a:pt x="4249" y="749"/>
                  </a:moveTo>
                  <a:cubicBezTo>
                    <a:pt x="4251" y="749"/>
                    <a:pt x="4252" y="750"/>
                    <a:pt x="4253" y="751"/>
                  </a:cubicBezTo>
                  <a:cubicBezTo>
                    <a:pt x="4272" y="762"/>
                    <a:pt x="4294" y="768"/>
                    <a:pt x="4316" y="768"/>
                  </a:cubicBezTo>
                  <a:cubicBezTo>
                    <a:pt x="4320" y="768"/>
                    <a:pt x="4323" y="768"/>
                    <a:pt x="4326" y="768"/>
                  </a:cubicBezTo>
                  <a:cubicBezTo>
                    <a:pt x="4330" y="768"/>
                    <a:pt x="4335" y="770"/>
                    <a:pt x="4335" y="776"/>
                  </a:cubicBezTo>
                  <a:cubicBezTo>
                    <a:pt x="4335" y="781"/>
                    <a:pt x="4332" y="785"/>
                    <a:pt x="4326" y="785"/>
                  </a:cubicBezTo>
                  <a:lnTo>
                    <a:pt x="4318" y="785"/>
                  </a:lnTo>
                  <a:cubicBezTo>
                    <a:pt x="4292" y="785"/>
                    <a:pt x="4268" y="779"/>
                    <a:pt x="4245" y="766"/>
                  </a:cubicBezTo>
                  <a:cubicBezTo>
                    <a:pt x="4238" y="760"/>
                    <a:pt x="4243" y="749"/>
                    <a:pt x="4249" y="749"/>
                  </a:cubicBezTo>
                  <a:close/>
                  <a:moveTo>
                    <a:pt x="987" y="669"/>
                  </a:moveTo>
                  <a:cubicBezTo>
                    <a:pt x="988" y="669"/>
                    <a:pt x="989" y="669"/>
                    <a:pt x="990" y="670"/>
                  </a:cubicBezTo>
                  <a:cubicBezTo>
                    <a:pt x="1056" y="676"/>
                    <a:pt x="1116" y="712"/>
                    <a:pt x="1155" y="764"/>
                  </a:cubicBezTo>
                  <a:cubicBezTo>
                    <a:pt x="1161" y="772"/>
                    <a:pt x="1159" y="783"/>
                    <a:pt x="1150" y="787"/>
                  </a:cubicBezTo>
                  <a:cubicBezTo>
                    <a:pt x="1148" y="789"/>
                    <a:pt x="1144" y="791"/>
                    <a:pt x="1142" y="791"/>
                  </a:cubicBezTo>
                  <a:cubicBezTo>
                    <a:pt x="1135" y="791"/>
                    <a:pt x="1131" y="787"/>
                    <a:pt x="1127" y="783"/>
                  </a:cubicBezTo>
                  <a:cubicBezTo>
                    <a:pt x="1093" y="738"/>
                    <a:pt x="1044" y="710"/>
                    <a:pt x="988" y="702"/>
                  </a:cubicBezTo>
                  <a:cubicBezTo>
                    <a:pt x="978" y="702"/>
                    <a:pt x="971" y="693"/>
                    <a:pt x="973" y="683"/>
                  </a:cubicBezTo>
                  <a:cubicBezTo>
                    <a:pt x="973" y="675"/>
                    <a:pt x="980" y="669"/>
                    <a:pt x="987" y="669"/>
                  </a:cubicBezTo>
                  <a:close/>
                  <a:moveTo>
                    <a:pt x="4283" y="855"/>
                  </a:moveTo>
                  <a:lnTo>
                    <a:pt x="4356" y="858"/>
                  </a:lnTo>
                  <a:cubicBezTo>
                    <a:pt x="4360" y="858"/>
                    <a:pt x="4362" y="862"/>
                    <a:pt x="4362" y="866"/>
                  </a:cubicBezTo>
                  <a:cubicBezTo>
                    <a:pt x="4362" y="870"/>
                    <a:pt x="4358" y="872"/>
                    <a:pt x="4354" y="872"/>
                  </a:cubicBezTo>
                  <a:lnTo>
                    <a:pt x="4283" y="872"/>
                  </a:lnTo>
                  <a:cubicBezTo>
                    <a:pt x="4277" y="870"/>
                    <a:pt x="4275" y="868"/>
                    <a:pt x="4275" y="862"/>
                  </a:cubicBezTo>
                  <a:cubicBezTo>
                    <a:pt x="4275" y="858"/>
                    <a:pt x="4279" y="855"/>
                    <a:pt x="4283" y="855"/>
                  </a:cubicBezTo>
                  <a:close/>
                  <a:moveTo>
                    <a:pt x="750" y="773"/>
                  </a:moveTo>
                  <a:cubicBezTo>
                    <a:pt x="817" y="773"/>
                    <a:pt x="883" y="820"/>
                    <a:pt x="873" y="909"/>
                  </a:cubicBezTo>
                  <a:cubicBezTo>
                    <a:pt x="890" y="919"/>
                    <a:pt x="905" y="928"/>
                    <a:pt x="918" y="941"/>
                  </a:cubicBezTo>
                  <a:cubicBezTo>
                    <a:pt x="931" y="951"/>
                    <a:pt x="922" y="971"/>
                    <a:pt x="907" y="971"/>
                  </a:cubicBezTo>
                  <a:cubicBezTo>
                    <a:pt x="903" y="971"/>
                    <a:pt x="899" y="969"/>
                    <a:pt x="896" y="966"/>
                  </a:cubicBezTo>
                  <a:cubicBezTo>
                    <a:pt x="847" y="925"/>
                    <a:pt x="786" y="904"/>
                    <a:pt x="725" y="904"/>
                  </a:cubicBezTo>
                  <a:cubicBezTo>
                    <a:pt x="677" y="904"/>
                    <a:pt x="628" y="917"/>
                    <a:pt x="585" y="943"/>
                  </a:cubicBezTo>
                  <a:cubicBezTo>
                    <a:pt x="582" y="944"/>
                    <a:pt x="579" y="945"/>
                    <a:pt x="575" y="945"/>
                  </a:cubicBezTo>
                  <a:cubicBezTo>
                    <a:pt x="570" y="945"/>
                    <a:pt x="564" y="943"/>
                    <a:pt x="561" y="939"/>
                  </a:cubicBezTo>
                  <a:cubicBezTo>
                    <a:pt x="557" y="932"/>
                    <a:pt x="559" y="922"/>
                    <a:pt x="566" y="915"/>
                  </a:cubicBezTo>
                  <a:cubicBezTo>
                    <a:pt x="585" y="904"/>
                    <a:pt x="606" y="894"/>
                    <a:pt x="628" y="887"/>
                  </a:cubicBezTo>
                  <a:cubicBezTo>
                    <a:pt x="634" y="809"/>
                    <a:pt x="692" y="773"/>
                    <a:pt x="750" y="773"/>
                  </a:cubicBezTo>
                  <a:close/>
                  <a:moveTo>
                    <a:pt x="3473" y="902"/>
                  </a:moveTo>
                  <a:cubicBezTo>
                    <a:pt x="3478" y="902"/>
                    <a:pt x="3482" y="903"/>
                    <a:pt x="3485" y="907"/>
                  </a:cubicBezTo>
                  <a:lnTo>
                    <a:pt x="3588" y="990"/>
                  </a:lnTo>
                  <a:cubicBezTo>
                    <a:pt x="3594" y="996"/>
                    <a:pt x="3596" y="1007"/>
                    <a:pt x="3590" y="1015"/>
                  </a:cubicBezTo>
                  <a:lnTo>
                    <a:pt x="3590" y="1013"/>
                  </a:lnTo>
                  <a:cubicBezTo>
                    <a:pt x="3585" y="1018"/>
                    <a:pt x="3581" y="1020"/>
                    <a:pt x="3577" y="1020"/>
                  </a:cubicBezTo>
                  <a:cubicBezTo>
                    <a:pt x="3573" y="1020"/>
                    <a:pt x="3568" y="1020"/>
                    <a:pt x="3564" y="1015"/>
                  </a:cubicBezTo>
                  <a:lnTo>
                    <a:pt x="3464" y="930"/>
                  </a:lnTo>
                  <a:cubicBezTo>
                    <a:pt x="3455" y="926"/>
                    <a:pt x="3455" y="915"/>
                    <a:pt x="3462" y="907"/>
                  </a:cubicBezTo>
                  <a:cubicBezTo>
                    <a:pt x="3465" y="903"/>
                    <a:pt x="3469" y="902"/>
                    <a:pt x="3473" y="902"/>
                  </a:cubicBezTo>
                  <a:close/>
                  <a:moveTo>
                    <a:pt x="3377" y="951"/>
                  </a:moveTo>
                  <a:cubicBezTo>
                    <a:pt x="3378" y="951"/>
                    <a:pt x="3379" y="951"/>
                    <a:pt x="3381" y="951"/>
                  </a:cubicBezTo>
                  <a:cubicBezTo>
                    <a:pt x="3466" y="983"/>
                    <a:pt x="3539" y="1039"/>
                    <a:pt x="3592" y="1109"/>
                  </a:cubicBezTo>
                  <a:cubicBezTo>
                    <a:pt x="3596" y="1114"/>
                    <a:pt x="3594" y="1118"/>
                    <a:pt x="3592" y="1122"/>
                  </a:cubicBezTo>
                  <a:cubicBezTo>
                    <a:pt x="3590" y="1122"/>
                    <a:pt x="3588" y="1124"/>
                    <a:pt x="3585" y="1124"/>
                  </a:cubicBezTo>
                  <a:cubicBezTo>
                    <a:pt x="3583" y="1124"/>
                    <a:pt x="3581" y="1122"/>
                    <a:pt x="3579" y="1120"/>
                  </a:cubicBezTo>
                  <a:cubicBezTo>
                    <a:pt x="3528" y="1052"/>
                    <a:pt x="3457" y="998"/>
                    <a:pt x="3376" y="966"/>
                  </a:cubicBezTo>
                  <a:cubicBezTo>
                    <a:pt x="3372" y="964"/>
                    <a:pt x="3370" y="960"/>
                    <a:pt x="3370" y="956"/>
                  </a:cubicBezTo>
                  <a:cubicBezTo>
                    <a:pt x="3372" y="953"/>
                    <a:pt x="3374" y="951"/>
                    <a:pt x="3377" y="951"/>
                  </a:cubicBezTo>
                  <a:close/>
                  <a:moveTo>
                    <a:pt x="1616" y="762"/>
                  </a:moveTo>
                  <a:cubicBezTo>
                    <a:pt x="1625" y="762"/>
                    <a:pt x="1634" y="763"/>
                    <a:pt x="1643" y="764"/>
                  </a:cubicBezTo>
                  <a:cubicBezTo>
                    <a:pt x="1727" y="774"/>
                    <a:pt x="1797" y="828"/>
                    <a:pt x="1827" y="904"/>
                  </a:cubicBezTo>
                  <a:cubicBezTo>
                    <a:pt x="1827" y="907"/>
                    <a:pt x="1827" y="909"/>
                    <a:pt x="1827" y="911"/>
                  </a:cubicBezTo>
                  <a:cubicBezTo>
                    <a:pt x="1889" y="911"/>
                    <a:pt x="1949" y="919"/>
                    <a:pt x="2008" y="941"/>
                  </a:cubicBezTo>
                  <a:cubicBezTo>
                    <a:pt x="2025" y="946"/>
                    <a:pt x="2019" y="972"/>
                    <a:pt x="2003" y="972"/>
                  </a:cubicBezTo>
                  <a:cubicBezTo>
                    <a:pt x="2000" y="972"/>
                    <a:pt x="1998" y="972"/>
                    <a:pt x="1996" y="971"/>
                  </a:cubicBezTo>
                  <a:cubicBezTo>
                    <a:pt x="1942" y="953"/>
                    <a:pt x="1886" y="945"/>
                    <a:pt x="1832" y="945"/>
                  </a:cubicBezTo>
                  <a:cubicBezTo>
                    <a:pt x="1746" y="945"/>
                    <a:pt x="1667" y="965"/>
                    <a:pt x="1616" y="996"/>
                  </a:cubicBezTo>
                  <a:cubicBezTo>
                    <a:pt x="1718" y="996"/>
                    <a:pt x="1810" y="1030"/>
                    <a:pt x="1906" y="1065"/>
                  </a:cubicBezTo>
                  <a:cubicBezTo>
                    <a:pt x="1976" y="1092"/>
                    <a:pt x="2049" y="1114"/>
                    <a:pt x="2119" y="1131"/>
                  </a:cubicBezTo>
                  <a:cubicBezTo>
                    <a:pt x="2130" y="1133"/>
                    <a:pt x="2134" y="1141"/>
                    <a:pt x="2132" y="1150"/>
                  </a:cubicBezTo>
                  <a:cubicBezTo>
                    <a:pt x="2132" y="1158"/>
                    <a:pt x="2124" y="1163"/>
                    <a:pt x="2117" y="1163"/>
                  </a:cubicBezTo>
                  <a:lnTo>
                    <a:pt x="2113" y="1163"/>
                  </a:lnTo>
                  <a:cubicBezTo>
                    <a:pt x="2040" y="1146"/>
                    <a:pt x="1968" y="1124"/>
                    <a:pt x="1895" y="1097"/>
                  </a:cubicBezTo>
                  <a:cubicBezTo>
                    <a:pt x="1798" y="1060"/>
                    <a:pt x="1709" y="1029"/>
                    <a:pt x="1612" y="1029"/>
                  </a:cubicBezTo>
                  <a:cubicBezTo>
                    <a:pt x="1566" y="1029"/>
                    <a:pt x="1519" y="1035"/>
                    <a:pt x="1468" y="1052"/>
                  </a:cubicBezTo>
                  <a:cubicBezTo>
                    <a:pt x="1434" y="1062"/>
                    <a:pt x="1398" y="1071"/>
                    <a:pt x="1360" y="1071"/>
                  </a:cubicBezTo>
                  <a:cubicBezTo>
                    <a:pt x="1357" y="1073"/>
                    <a:pt x="1353" y="1073"/>
                    <a:pt x="1351" y="1073"/>
                  </a:cubicBezTo>
                  <a:cubicBezTo>
                    <a:pt x="1349" y="1073"/>
                    <a:pt x="1345" y="1073"/>
                    <a:pt x="1342" y="1071"/>
                  </a:cubicBezTo>
                  <a:lnTo>
                    <a:pt x="1317" y="1071"/>
                  </a:lnTo>
                  <a:cubicBezTo>
                    <a:pt x="1308" y="1071"/>
                    <a:pt x="1300" y="1070"/>
                    <a:pt x="1292" y="1070"/>
                  </a:cubicBezTo>
                  <a:cubicBezTo>
                    <a:pt x="1250" y="1070"/>
                    <a:pt x="1224" y="1080"/>
                    <a:pt x="1182" y="1154"/>
                  </a:cubicBezTo>
                  <a:cubicBezTo>
                    <a:pt x="1180" y="1160"/>
                    <a:pt x="1174" y="1163"/>
                    <a:pt x="1168" y="1163"/>
                  </a:cubicBezTo>
                  <a:cubicBezTo>
                    <a:pt x="1165" y="1163"/>
                    <a:pt x="1162" y="1162"/>
                    <a:pt x="1159" y="1161"/>
                  </a:cubicBezTo>
                  <a:cubicBezTo>
                    <a:pt x="1153" y="1156"/>
                    <a:pt x="1148" y="1146"/>
                    <a:pt x="1153" y="1139"/>
                  </a:cubicBezTo>
                  <a:cubicBezTo>
                    <a:pt x="1200" y="1053"/>
                    <a:pt x="1237" y="1038"/>
                    <a:pt x="1289" y="1038"/>
                  </a:cubicBezTo>
                  <a:cubicBezTo>
                    <a:pt x="1298" y="1038"/>
                    <a:pt x="1307" y="1038"/>
                    <a:pt x="1317" y="1039"/>
                  </a:cubicBezTo>
                  <a:lnTo>
                    <a:pt x="1336" y="1039"/>
                  </a:lnTo>
                  <a:cubicBezTo>
                    <a:pt x="1342" y="964"/>
                    <a:pt x="1374" y="896"/>
                    <a:pt x="1426" y="845"/>
                  </a:cubicBezTo>
                  <a:cubicBezTo>
                    <a:pt x="1477" y="792"/>
                    <a:pt x="1545" y="762"/>
                    <a:pt x="1616" y="762"/>
                  </a:cubicBezTo>
                  <a:close/>
                  <a:moveTo>
                    <a:pt x="3460" y="1099"/>
                  </a:moveTo>
                  <a:cubicBezTo>
                    <a:pt x="3504" y="1116"/>
                    <a:pt x="3541" y="1150"/>
                    <a:pt x="3562" y="1193"/>
                  </a:cubicBezTo>
                  <a:cubicBezTo>
                    <a:pt x="3564" y="1197"/>
                    <a:pt x="3562" y="1201"/>
                    <a:pt x="3558" y="1203"/>
                  </a:cubicBezTo>
                  <a:lnTo>
                    <a:pt x="3553" y="1203"/>
                  </a:lnTo>
                  <a:cubicBezTo>
                    <a:pt x="3551" y="1203"/>
                    <a:pt x="3547" y="1201"/>
                    <a:pt x="3547" y="1199"/>
                  </a:cubicBezTo>
                  <a:cubicBezTo>
                    <a:pt x="3528" y="1161"/>
                    <a:pt x="3494" y="1131"/>
                    <a:pt x="3453" y="1114"/>
                  </a:cubicBezTo>
                  <a:lnTo>
                    <a:pt x="3453" y="1116"/>
                  </a:lnTo>
                  <a:cubicBezTo>
                    <a:pt x="3449" y="1114"/>
                    <a:pt x="3447" y="1109"/>
                    <a:pt x="3449" y="1105"/>
                  </a:cubicBezTo>
                  <a:cubicBezTo>
                    <a:pt x="3451" y="1101"/>
                    <a:pt x="3455" y="1099"/>
                    <a:pt x="3460" y="1099"/>
                  </a:cubicBezTo>
                  <a:close/>
                  <a:moveTo>
                    <a:pt x="1566" y="1103"/>
                  </a:moveTo>
                  <a:cubicBezTo>
                    <a:pt x="1664" y="1103"/>
                    <a:pt x="1760" y="1135"/>
                    <a:pt x="1838" y="1197"/>
                  </a:cubicBezTo>
                  <a:cubicBezTo>
                    <a:pt x="1844" y="1201"/>
                    <a:pt x="1840" y="1212"/>
                    <a:pt x="1831" y="1212"/>
                  </a:cubicBezTo>
                  <a:cubicBezTo>
                    <a:pt x="1829" y="1212"/>
                    <a:pt x="1827" y="1212"/>
                    <a:pt x="1827" y="1210"/>
                  </a:cubicBezTo>
                  <a:cubicBezTo>
                    <a:pt x="1751" y="1152"/>
                    <a:pt x="1660" y="1120"/>
                    <a:pt x="1566" y="1120"/>
                  </a:cubicBezTo>
                  <a:cubicBezTo>
                    <a:pt x="1546" y="1120"/>
                    <a:pt x="1525" y="1121"/>
                    <a:pt x="1505" y="1124"/>
                  </a:cubicBezTo>
                  <a:lnTo>
                    <a:pt x="1507" y="1124"/>
                  </a:lnTo>
                  <a:cubicBezTo>
                    <a:pt x="1488" y="1126"/>
                    <a:pt x="1468" y="1131"/>
                    <a:pt x="1449" y="1135"/>
                  </a:cubicBezTo>
                  <a:cubicBezTo>
                    <a:pt x="1417" y="1145"/>
                    <a:pt x="1384" y="1150"/>
                    <a:pt x="1350" y="1150"/>
                  </a:cubicBezTo>
                  <a:cubicBezTo>
                    <a:pt x="1333" y="1150"/>
                    <a:pt x="1315" y="1149"/>
                    <a:pt x="1298" y="1146"/>
                  </a:cubicBezTo>
                  <a:cubicBezTo>
                    <a:pt x="1293" y="1144"/>
                    <a:pt x="1291" y="1139"/>
                    <a:pt x="1293" y="1135"/>
                  </a:cubicBezTo>
                  <a:cubicBezTo>
                    <a:pt x="1293" y="1131"/>
                    <a:pt x="1296" y="1128"/>
                    <a:pt x="1300" y="1128"/>
                  </a:cubicBezTo>
                  <a:cubicBezTo>
                    <a:pt x="1300" y="1128"/>
                    <a:pt x="1301" y="1128"/>
                    <a:pt x="1302" y="1129"/>
                  </a:cubicBezTo>
                  <a:cubicBezTo>
                    <a:pt x="1319" y="1132"/>
                    <a:pt x="1336" y="1133"/>
                    <a:pt x="1352" y="1133"/>
                  </a:cubicBezTo>
                  <a:cubicBezTo>
                    <a:pt x="1384" y="1133"/>
                    <a:pt x="1416" y="1128"/>
                    <a:pt x="1447" y="1118"/>
                  </a:cubicBezTo>
                  <a:cubicBezTo>
                    <a:pt x="1464" y="1114"/>
                    <a:pt x="1485" y="1111"/>
                    <a:pt x="1503" y="1107"/>
                  </a:cubicBezTo>
                  <a:cubicBezTo>
                    <a:pt x="1524" y="1104"/>
                    <a:pt x="1545" y="1103"/>
                    <a:pt x="1566" y="1103"/>
                  </a:cubicBezTo>
                  <a:close/>
                  <a:moveTo>
                    <a:pt x="1573" y="1193"/>
                  </a:moveTo>
                  <a:cubicBezTo>
                    <a:pt x="1648" y="1197"/>
                    <a:pt x="1720" y="1222"/>
                    <a:pt x="1782" y="1263"/>
                  </a:cubicBezTo>
                  <a:cubicBezTo>
                    <a:pt x="1786" y="1265"/>
                    <a:pt x="1786" y="1272"/>
                    <a:pt x="1784" y="1274"/>
                  </a:cubicBezTo>
                  <a:cubicBezTo>
                    <a:pt x="1782" y="1276"/>
                    <a:pt x="1780" y="1278"/>
                    <a:pt x="1778" y="1278"/>
                  </a:cubicBezTo>
                  <a:cubicBezTo>
                    <a:pt x="1776" y="1278"/>
                    <a:pt x="1774" y="1278"/>
                    <a:pt x="1774" y="1276"/>
                  </a:cubicBezTo>
                  <a:cubicBezTo>
                    <a:pt x="1714" y="1237"/>
                    <a:pt x="1643" y="1214"/>
                    <a:pt x="1573" y="1210"/>
                  </a:cubicBezTo>
                  <a:cubicBezTo>
                    <a:pt x="1567" y="1208"/>
                    <a:pt x="1564" y="1205"/>
                    <a:pt x="1564" y="1199"/>
                  </a:cubicBezTo>
                  <a:cubicBezTo>
                    <a:pt x="1564" y="1195"/>
                    <a:pt x="1569" y="1193"/>
                    <a:pt x="1573" y="1193"/>
                  </a:cubicBezTo>
                  <a:close/>
                  <a:moveTo>
                    <a:pt x="4911" y="717"/>
                  </a:moveTo>
                  <a:cubicBezTo>
                    <a:pt x="4914" y="717"/>
                    <a:pt x="4917" y="717"/>
                    <a:pt x="4919" y="719"/>
                  </a:cubicBezTo>
                  <a:cubicBezTo>
                    <a:pt x="4994" y="757"/>
                    <a:pt x="5067" y="804"/>
                    <a:pt x="5131" y="862"/>
                  </a:cubicBezTo>
                  <a:cubicBezTo>
                    <a:pt x="5135" y="866"/>
                    <a:pt x="5141" y="870"/>
                    <a:pt x="5146" y="877"/>
                  </a:cubicBezTo>
                  <a:cubicBezTo>
                    <a:pt x="5183" y="852"/>
                    <a:pt x="5222" y="842"/>
                    <a:pt x="5260" y="842"/>
                  </a:cubicBezTo>
                  <a:cubicBezTo>
                    <a:pt x="5395" y="842"/>
                    <a:pt x="5512" y="978"/>
                    <a:pt x="5457" y="1126"/>
                  </a:cubicBezTo>
                  <a:cubicBezTo>
                    <a:pt x="5568" y="1173"/>
                    <a:pt x="5647" y="1267"/>
                    <a:pt x="5656" y="1365"/>
                  </a:cubicBezTo>
                  <a:cubicBezTo>
                    <a:pt x="5656" y="1374"/>
                    <a:pt x="5649" y="1383"/>
                    <a:pt x="5641" y="1385"/>
                  </a:cubicBezTo>
                  <a:lnTo>
                    <a:pt x="5639" y="1385"/>
                  </a:lnTo>
                  <a:cubicBezTo>
                    <a:pt x="5630" y="1385"/>
                    <a:pt x="5624" y="1376"/>
                    <a:pt x="5622" y="1368"/>
                  </a:cubicBezTo>
                  <a:cubicBezTo>
                    <a:pt x="5613" y="1259"/>
                    <a:pt x="5515" y="1184"/>
                    <a:pt x="5436" y="1152"/>
                  </a:cubicBezTo>
                  <a:cubicBezTo>
                    <a:pt x="5350" y="1124"/>
                    <a:pt x="5263" y="1109"/>
                    <a:pt x="5173" y="1107"/>
                  </a:cubicBezTo>
                  <a:lnTo>
                    <a:pt x="5126" y="1103"/>
                  </a:lnTo>
                  <a:cubicBezTo>
                    <a:pt x="5018" y="1094"/>
                    <a:pt x="4907" y="1075"/>
                    <a:pt x="4815" y="1011"/>
                  </a:cubicBezTo>
                  <a:cubicBezTo>
                    <a:pt x="4808" y="1007"/>
                    <a:pt x="4806" y="996"/>
                    <a:pt x="4811" y="988"/>
                  </a:cubicBezTo>
                  <a:cubicBezTo>
                    <a:pt x="4815" y="984"/>
                    <a:pt x="4821" y="981"/>
                    <a:pt x="4826" y="981"/>
                  </a:cubicBezTo>
                  <a:cubicBezTo>
                    <a:pt x="4829" y="981"/>
                    <a:pt x="4832" y="982"/>
                    <a:pt x="4834" y="983"/>
                  </a:cubicBezTo>
                  <a:cubicBezTo>
                    <a:pt x="4919" y="1043"/>
                    <a:pt x="5026" y="1060"/>
                    <a:pt x="5129" y="1069"/>
                  </a:cubicBezTo>
                  <a:lnTo>
                    <a:pt x="5175" y="1073"/>
                  </a:lnTo>
                  <a:lnTo>
                    <a:pt x="5214" y="1077"/>
                  </a:lnTo>
                  <a:cubicBezTo>
                    <a:pt x="5201" y="1003"/>
                    <a:pt x="5165" y="934"/>
                    <a:pt x="5107" y="885"/>
                  </a:cubicBezTo>
                  <a:cubicBezTo>
                    <a:pt x="5045" y="832"/>
                    <a:pt x="4977" y="785"/>
                    <a:pt x="4902" y="749"/>
                  </a:cubicBezTo>
                  <a:cubicBezTo>
                    <a:pt x="4886" y="740"/>
                    <a:pt x="4896" y="717"/>
                    <a:pt x="4911" y="717"/>
                  </a:cubicBezTo>
                  <a:close/>
                  <a:moveTo>
                    <a:pt x="264" y="1213"/>
                  </a:moveTo>
                  <a:cubicBezTo>
                    <a:pt x="267" y="1213"/>
                    <a:pt x="269" y="1215"/>
                    <a:pt x="269" y="1218"/>
                  </a:cubicBezTo>
                  <a:cubicBezTo>
                    <a:pt x="286" y="1276"/>
                    <a:pt x="312" y="1331"/>
                    <a:pt x="346" y="1378"/>
                  </a:cubicBezTo>
                  <a:cubicBezTo>
                    <a:pt x="350" y="1383"/>
                    <a:pt x="348" y="1389"/>
                    <a:pt x="346" y="1391"/>
                  </a:cubicBezTo>
                  <a:cubicBezTo>
                    <a:pt x="344" y="1392"/>
                    <a:pt x="342" y="1392"/>
                    <a:pt x="341" y="1392"/>
                  </a:cubicBezTo>
                  <a:cubicBezTo>
                    <a:pt x="338" y="1392"/>
                    <a:pt x="335" y="1391"/>
                    <a:pt x="333" y="1389"/>
                  </a:cubicBezTo>
                  <a:cubicBezTo>
                    <a:pt x="297" y="1340"/>
                    <a:pt x="271" y="1282"/>
                    <a:pt x="254" y="1225"/>
                  </a:cubicBezTo>
                  <a:cubicBezTo>
                    <a:pt x="252" y="1218"/>
                    <a:pt x="254" y="1214"/>
                    <a:pt x="260" y="1214"/>
                  </a:cubicBezTo>
                  <a:cubicBezTo>
                    <a:pt x="262" y="1213"/>
                    <a:pt x="263" y="1213"/>
                    <a:pt x="264" y="1213"/>
                  </a:cubicBezTo>
                  <a:close/>
                  <a:moveTo>
                    <a:pt x="137" y="1090"/>
                  </a:moveTo>
                  <a:cubicBezTo>
                    <a:pt x="141" y="1090"/>
                    <a:pt x="145" y="1092"/>
                    <a:pt x="147" y="1097"/>
                  </a:cubicBezTo>
                  <a:cubicBezTo>
                    <a:pt x="156" y="1203"/>
                    <a:pt x="199" y="1306"/>
                    <a:pt x="267" y="1389"/>
                  </a:cubicBezTo>
                  <a:cubicBezTo>
                    <a:pt x="271" y="1391"/>
                    <a:pt x="271" y="1395"/>
                    <a:pt x="267" y="1400"/>
                  </a:cubicBezTo>
                  <a:cubicBezTo>
                    <a:pt x="265" y="1402"/>
                    <a:pt x="263" y="1402"/>
                    <a:pt x="260" y="1402"/>
                  </a:cubicBezTo>
                  <a:cubicBezTo>
                    <a:pt x="258" y="1402"/>
                    <a:pt x="256" y="1400"/>
                    <a:pt x="254" y="1400"/>
                  </a:cubicBezTo>
                  <a:cubicBezTo>
                    <a:pt x="184" y="1314"/>
                    <a:pt x="141" y="1210"/>
                    <a:pt x="130" y="1099"/>
                  </a:cubicBezTo>
                  <a:cubicBezTo>
                    <a:pt x="128" y="1094"/>
                    <a:pt x="132" y="1090"/>
                    <a:pt x="137" y="1090"/>
                  </a:cubicBezTo>
                  <a:close/>
                  <a:moveTo>
                    <a:pt x="2253" y="1297"/>
                  </a:moveTo>
                  <a:cubicBezTo>
                    <a:pt x="2254" y="1297"/>
                    <a:pt x="2255" y="1297"/>
                    <a:pt x="2256" y="1297"/>
                  </a:cubicBezTo>
                  <a:lnTo>
                    <a:pt x="2725" y="1383"/>
                  </a:lnTo>
                  <a:cubicBezTo>
                    <a:pt x="2746" y="1385"/>
                    <a:pt x="2745" y="1417"/>
                    <a:pt x="2725" y="1417"/>
                  </a:cubicBezTo>
                  <a:cubicBezTo>
                    <a:pt x="2725" y="1417"/>
                    <a:pt x="2724" y="1417"/>
                    <a:pt x="2723" y="1417"/>
                  </a:cubicBezTo>
                  <a:lnTo>
                    <a:pt x="2719" y="1417"/>
                  </a:lnTo>
                  <a:lnTo>
                    <a:pt x="2249" y="1331"/>
                  </a:lnTo>
                  <a:cubicBezTo>
                    <a:pt x="2241" y="1329"/>
                    <a:pt x="2235" y="1321"/>
                    <a:pt x="2237" y="1310"/>
                  </a:cubicBezTo>
                  <a:cubicBezTo>
                    <a:pt x="2239" y="1303"/>
                    <a:pt x="2245" y="1297"/>
                    <a:pt x="2253" y="1297"/>
                  </a:cubicBezTo>
                  <a:close/>
                  <a:moveTo>
                    <a:pt x="5344" y="1182"/>
                  </a:moveTo>
                  <a:cubicBezTo>
                    <a:pt x="5472" y="1208"/>
                    <a:pt x="5572" y="1306"/>
                    <a:pt x="5602" y="1432"/>
                  </a:cubicBezTo>
                  <a:cubicBezTo>
                    <a:pt x="5602" y="1436"/>
                    <a:pt x="5600" y="1440"/>
                    <a:pt x="5596" y="1442"/>
                  </a:cubicBezTo>
                  <a:lnTo>
                    <a:pt x="5594" y="1442"/>
                  </a:lnTo>
                  <a:cubicBezTo>
                    <a:pt x="5589" y="1442"/>
                    <a:pt x="5587" y="1438"/>
                    <a:pt x="5585" y="1436"/>
                  </a:cubicBezTo>
                  <a:cubicBezTo>
                    <a:pt x="5557" y="1316"/>
                    <a:pt x="5461" y="1222"/>
                    <a:pt x="5342" y="1199"/>
                  </a:cubicBezTo>
                  <a:cubicBezTo>
                    <a:pt x="5336" y="1199"/>
                    <a:pt x="5333" y="1193"/>
                    <a:pt x="5336" y="1188"/>
                  </a:cubicBezTo>
                  <a:cubicBezTo>
                    <a:pt x="5336" y="1184"/>
                    <a:pt x="5340" y="1182"/>
                    <a:pt x="5344" y="1182"/>
                  </a:cubicBezTo>
                  <a:close/>
                  <a:moveTo>
                    <a:pt x="5400" y="1303"/>
                  </a:moveTo>
                  <a:cubicBezTo>
                    <a:pt x="5401" y="1303"/>
                    <a:pt x="5403" y="1303"/>
                    <a:pt x="5404" y="1304"/>
                  </a:cubicBezTo>
                  <a:cubicBezTo>
                    <a:pt x="5453" y="1329"/>
                    <a:pt x="5481" y="1383"/>
                    <a:pt x="5479" y="1440"/>
                  </a:cubicBezTo>
                  <a:cubicBezTo>
                    <a:pt x="5479" y="1444"/>
                    <a:pt x="5474" y="1447"/>
                    <a:pt x="5470" y="1447"/>
                  </a:cubicBezTo>
                  <a:cubicBezTo>
                    <a:pt x="5466" y="1447"/>
                    <a:pt x="5461" y="1442"/>
                    <a:pt x="5461" y="1438"/>
                  </a:cubicBezTo>
                  <a:cubicBezTo>
                    <a:pt x="5466" y="1389"/>
                    <a:pt x="5438" y="1342"/>
                    <a:pt x="5395" y="1316"/>
                  </a:cubicBezTo>
                  <a:cubicBezTo>
                    <a:pt x="5388" y="1313"/>
                    <a:pt x="5393" y="1303"/>
                    <a:pt x="5400" y="1303"/>
                  </a:cubicBezTo>
                  <a:close/>
                  <a:moveTo>
                    <a:pt x="2475" y="1438"/>
                  </a:moveTo>
                  <a:cubicBezTo>
                    <a:pt x="2567" y="1438"/>
                    <a:pt x="2658" y="1464"/>
                    <a:pt x="2736" y="1513"/>
                  </a:cubicBezTo>
                  <a:cubicBezTo>
                    <a:pt x="2740" y="1515"/>
                    <a:pt x="2742" y="1519"/>
                    <a:pt x="2738" y="1523"/>
                  </a:cubicBezTo>
                  <a:cubicBezTo>
                    <a:pt x="2738" y="1526"/>
                    <a:pt x="2734" y="1528"/>
                    <a:pt x="2732" y="1528"/>
                  </a:cubicBezTo>
                  <a:lnTo>
                    <a:pt x="2728" y="1528"/>
                  </a:lnTo>
                  <a:cubicBezTo>
                    <a:pt x="2650" y="1480"/>
                    <a:pt x="2562" y="1456"/>
                    <a:pt x="2472" y="1456"/>
                  </a:cubicBezTo>
                  <a:cubicBezTo>
                    <a:pt x="2453" y="1456"/>
                    <a:pt x="2433" y="1457"/>
                    <a:pt x="2414" y="1459"/>
                  </a:cubicBezTo>
                  <a:cubicBezTo>
                    <a:pt x="2403" y="1459"/>
                    <a:pt x="2401" y="1444"/>
                    <a:pt x="2412" y="1442"/>
                  </a:cubicBezTo>
                  <a:cubicBezTo>
                    <a:pt x="2433" y="1440"/>
                    <a:pt x="2454" y="1438"/>
                    <a:pt x="2475" y="1438"/>
                  </a:cubicBezTo>
                  <a:close/>
                  <a:moveTo>
                    <a:pt x="458" y="1396"/>
                  </a:moveTo>
                  <a:cubicBezTo>
                    <a:pt x="460" y="1396"/>
                    <a:pt x="463" y="1397"/>
                    <a:pt x="465" y="1400"/>
                  </a:cubicBezTo>
                  <a:lnTo>
                    <a:pt x="563" y="1528"/>
                  </a:lnTo>
                  <a:cubicBezTo>
                    <a:pt x="566" y="1530"/>
                    <a:pt x="566" y="1536"/>
                    <a:pt x="561" y="1538"/>
                  </a:cubicBezTo>
                  <a:cubicBezTo>
                    <a:pt x="561" y="1540"/>
                    <a:pt x="559" y="1540"/>
                    <a:pt x="557" y="1540"/>
                  </a:cubicBezTo>
                  <a:cubicBezTo>
                    <a:pt x="555" y="1540"/>
                    <a:pt x="551" y="1538"/>
                    <a:pt x="551" y="1536"/>
                  </a:cubicBezTo>
                  <a:lnTo>
                    <a:pt x="453" y="1408"/>
                  </a:lnTo>
                  <a:cubicBezTo>
                    <a:pt x="448" y="1406"/>
                    <a:pt x="448" y="1400"/>
                    <a:pt x="453" y="1397"/>
                  </a:cubicBezTo>
                  <a:cubicBezTo>
                    <a:pt x="454" y="1397"/>
                    <a:pt x="456" y="1396"/>
                    <a:pt x="458" y="1396"/>
                  </a:cubicBezTo>
                  <a:close/>
                  <a:moveTo>
                    <a:pt x="5369" y="1489"/>
                  </a:moveTo>
                  <a:cubicBezTo>
                    <a:pt x="5372" y="1489"/>
                    <a:pt x="5375" y="1491"/>
                    <a:pt x="5376" y="1496"/>
                  </a:cubicBezTo>
                  <a:lnTo>
                    <a:pt x="5391" y="1558"/>
                  </a:lnTo>
                  <a:cubicBezTo>
                    <a:pt x="5391" y="1562"/>
                    <a:pt x="5389" y="1568"/>
                    <a:pt x="5385" y="1568"/>
                  </a:cubicBezTo>
                  <a:lnTo>
                    <a:pt x="5382" y="1568"/>
                  </a:lnTo>
                  <a:cubicBezTo>
                    <a:pt x="5378" y="1568"/>
                    <a:pt x="5376" y="1566"/>
                    <a:pt x="5374" y="1562"/>
                  </a:cubicBezTo>
                  <a:lnTo>
                    <a:pt x="5361" y="1500"/>
                  </a:lnTo>
                  <a:cubicBezTo>
                    <a:pt x="5360" y="1493"/>
                    <a:pt x="5364" y="1489"/>
                    <a:pt x="5369" y="1489"/>
                  </a:cubicBezTo>
                  <a:close/>
                  <a:moveTo>
                    <a:pt x="2642" y="1562"/>
                  </a:moveTo>
                  <a:lnTo>
                    <a:pt x="2725" y="1581"/>
                  </a:lnTo>
                  <a:cubicBezTo>
                    <a:pt x="2730" y="1581"/>
                    <a:pt x="2732" y="1587"/>
                    <a:pt x="2732" y="1592"/>
                  </a:cubicBezTo>
                  <a:cubicBezTo>
                    <a:pt x="2730" y="1594"/>
                    <a:pt x="2728" y="1598"/>
                    <a:pt x="2723" y="1598"/>
                  </a:cubicBezTo>
                  <a:lnTo>
                    <a:pt x="2721" y="1598"/>
                  </a:lnTo>
                  <a:lnTo>
                    <a:pt x="2640" y="1579"/>
                  </a:lnTo>
                  <a:cubicBezTo>
                    <a:pt x="2634" y="1579"/>
                    <a:pt x="2632" y="1575"/>
                    <a:pt x="2634" y="1568"/>
                  </a:cubicBezTo>
                  <a:cubicBezTo>
                    <a:pt x="2634" y="1564"/>
                    <a:pt x="2638" y="1562"/>
                    <a:pt x="2642" y="1562"/>
                  </a:cubicBezTo>
                  <a:close/>
                  <a:moveTo>
                    <a:pt x="4394" y="1355"/>
                  </a:moveTo>
                  <a:cubicBezTo>
                    <a:pt x="4424" y="1357"/>
                    <a:pt x="4450" y="1372"/>
                    <a:pt x="4469" y="1393"/>
                  </a:cubicBezTo>
                  <a:cubicBezTo>
                    <a:pt x="4486" y="1415"/>
                    <a:pt x="4499" y="1436"/>
                    <a:pt x="4510" y="1462"/>
                  </a:cubicBezTo>
                  <a:cubicBezTo>
                    <a:pt x="4522" y="1487"/>
                    <a:pt x="4550" y="1543"/>
                    <a:pt x="4525" y="1587"/>
                  </a:cubicBezTo>
                  <a:cubicBezTo>
                    <a:pt x="4507" y="1615"/>
                    <a:pt x="4480" y="1630"/>
                    <a:pt x="4450" y="1634"/>
                  </a:cubicBezTo>
                  <a:lnTo>
                    <a:pt x="4428" y="1634"/>
                  </a:lnTo>
                  <a:cubicBezTo>
                    <a:pt x="4409" y="1634"/>
                    <a:pt x="4390" y="1632"/>
                    <a:pt x="4371" y="1628"/>
                  </a:cubicBezTo>
                  <a:cubicBezTo>
                    <a:pt x="4332" y="1624"/>
                    <a:pt x="4296" y="1611"/>
                    <a:pt x="4262" y="1592"/>
                  </a:cubicBezTo>
                  <a:cubicBezTo>
                    <a:pt x="4230" y="1575"/>
                    <a:pt x="4211" y="1543"/>
                    <a:pt x="4209" y="1508"/>
                  </a:cubicBezTo>
                  <a:cubicBezTo>
                    <a:pt x="4211" y="1455"/>
                    <a:pt x="4268" y="1408"/>
                    <a:pt x="4318" y="1378"/>
                  </a:cubicBezTo>
                  <a:cubicBezTo>
                    <a:pt x="4341" y="1363"/>
                    <a:pt x="4369" y="1355"/>
                    <a:pt x="4394" y="1355"/>
                  </a:cubicBezTo>
                  <a:close/>
                  <a:moveTo>
                    <a:pt x="4153" y="1502"/>
                  </a:moveTo>
                  <a:cubicBezTo>
                    <a:pt x="4157" y="1502"/>
                    <a:pt x="4162" y="1504"/>
                    <a:pt x="4162" y="1508"/>
                  </a:cubicBezTo>
                  <a:cubicBezTo>
                    <a:pt x="4177" y="1596"/>
                    <a:pt x="4241" y="1666"/>
                    <a:pt x="4326" y="1690"/>
                  </a:cubicBezTo>
                  <a:cubicBezTo>
                    <a:pt x="4330" y="1692"/>
                    <a:pt x="4332" y="1696"/>
                    <a:pt x="4330" y="1701"/>
                  </a:cubicBezTo>
                  <a:cubicBezTo>
                    <a:pt x="4330" y="1705"/>
                    <a:pt x="4328" y="1707"/>
                    <a:pt x="4324" y="1707"/>
                  </a:cubicBezTo>
                  <a:lnTo>
                    <a:pt x="4322" y="1707"/>
                  </a:lnTo>
                  <a:cubicBezTo>
                    <a:pt x="4230" y="1681"/>
                    <a:pt x="4162" y="1604"/>
                    <a:pt x="4147" y="1513"/>
                  </a:cubicBezTo>
                  <a:cubicBezTo>
                    <a:pt x="4145" y="1508"/>
                    <a:pt x="4149" y="1504"/>
                    <a:pt x="4153" y="1502"/>
                  </a:cubicBezTo>
                  <a:close/>
                  <a:moveTo>
                    <a:pt x="4183" y="1705"/>
                  </a:moveTo>
                  <a:cubicBezTo>
                    <a:pt x="4185" y="1705"/>
                    <a:pt x="4187" y="1706"/>
                    <a:pt x="4189" y="1707"/>
                  </a:cubicBezTo>
                  <a:cubicBezTo>
                    <a:pt x="4215" y="1730"/>
                    <a:pt x="4247" y="1743"/>
                    <a:pt x="4281" y="1745"/>
                  </a:cubicBezTo>
                  <a:cubicBezTo>
                    <a:pt x="4286" y="1745"/>
                    <a:pt x="4290" y="1750"/>
                    <a:pt x="4290" y="1754"/>
                  </a:cubicBezTo>
                  <a:cubicBezTo>
                    <a:pt x="4288" y="1758"/>
                    <a:pt x="4286" y="1762"/>
                    <a:pt x="4281" y="1762"/>
                  </a:cubicBezTo>
                  <a:cubicBezTo>
                    <a:pt x="4243" y="1760"/>
                    <a:pt x="4207" y="1745"/>
                    <a:pt x="4177" y="1720"/>
                  </a:cubicBezTo>
                  <a:cubicBezTo>
                    <a:pt x="4175" y="1715"/>
                    <a:pt x="4175" y="1711"/>
                    <a:pt x="4177" y="1707"/>
                  </a:cubicBezTo>
                  <a:cubicBezTo>
                    <a:pt x="4179" y="1706"/>
                    <a:pt x="4181" y="1705"/>
                    <a:pt x="4183" y="1705"/>
                  </a:cubicBezTo>
                  <a:close/>
                  <a:moveTo>
                    <a:pt x="2087" y="1572"/>
                  </a:moveTo>
                  <a:cubicBezTo>
                    <a:pt x="2140" y="1572"/>
                    <a:pt x="2197" y="1592"/>
                    <a:pt x="2232" y="1617"/>
                  </a:cubicBezTo>
                  <a:cubicBezTo>
                    <a:pt x="2262" y="1634"/>
                    <a:pt x="2282" y="1669"/>
                    <a:pt x="2277" y="1705"/>
                  </a:cubicBezTo>
                  <a:cubicBezTo>
                    <a:pt x="2271" y="1743"/>
                    <a:pt x="2235" y="1762"/>
                    <a:pt x="2198" y="1775"/>
                  </a:cubicBezTo>
                  <a:cubicBezTo>
                    <a:pt x="2166" y="1788"/>
                    <a:pt x="2132" y="1797"/>
                    <a:pt x="2098" y="1799"/>
                  </a:cubicBezTo>
                  <a:cubicBezTo>
                    <a:pt x="2089" y="1799"/>
                    <a:pt x="2079" y="1797"/>
                    <a:pt x="2068" y="1794"/>
                  </a:cubicBezTo>
                  <a:cubicBezTo>
                    <a:pt x="2021" y="1782"/>
                    <a:pt x="1985" y="1743"/>
                    <a:pt x="1972" y="1696"/>
                  </a:cubicBezTo>
                  <a:cubicBezTo>
                    <a:pt x="1964" y="1660"/>
                    <a:pt x="1974" y="1622"/>
                    <a:pt x="2002" y="1598"/>
                  </a:cubicBezTo>
                  <a:cubicBezTo>
                    <a:pt x="2025" y="1579"/>
                    <a:pt x="2055" y="1572"/>
                    <a:pt x="2087" y="1572"/>
                  </a:cubicBezTo>
                  <a:close/>
                  <a:moveTo>
                    <a:pt x="4352" y="1788"/>
                  </a:moveTo>
                  <a:cubicBezTo>
                    <a:pt x="4356" y="1788"/>
                    <a:pt x="4360" y="1790"/>
                    <a:pt x="4360" y="1797"/>
                  </a:cubicBezTo>
                  <a:cubicBezTo>
                    <a:pt x="4360" y="1801"/>
                    <a:pt x="4356" y="1805"/>
                    <a:pt x="4352" y="1805"/>
                  </a:cubicBezTo>
                  <a:lnTo>
                    <a:pt x="4239" y="1812"/>
                  </a:lnTo>
                  <a:cubicBezTo>
                    <a:pt x="4232" y="1812"/>
                    <a:pt x="4230" y="1807"/>
                    <a:pt x="4230" y="1803"/>
                  </a:cubicBezTo>
                  <a:cubicBezTo>
                    <a:pt x="4230" y="1799"/>
                    <a:pt x="4232" y="1794"/>
                    <a:pt x="4236" y="1794"/>
                  </a:cubicBezTo>
                  <a:lnTo>
                    <a:pt x="4352" y="1788"/>
                  </a:lnTo>
                  <a:close/>
                  <a:moveTo>
                    <a:pt x="1895" y="1688"/>
                  </a:moveTo>
                  <a:cubicBezTo>
                    <a:pt x="1899" y="1688"/>
                    <a:pt x="1904" y="1692"/>
                    <a:pt x="1904" y="1696"/>
                  </a:cubicBezTo>
                  <a:cubicBezTo>
                    <a:pt x="1916" y="1768"/>
                    <a:pt x="1977" y="1819"/>
                    <a:pt x="2048" y="1819"/>
                  </a:cubicBezTo>
                  <a:cubicBezTo>
                    <a:pt x="2053" y="1819"/>
                    <a:pt x="2058" y="1819"/>
                    <a:pt x="2064" y="1818"/>
                  </a:cubicBezTo>
                  <a:cubicBezTo>
                    <a:pt x="2065" y="1817"/>
                    <a:pt x="2066" y="1817"/>
                    <a:pt x="2067" y="1817"/>
                  </a:cubicBezTo>
                  <a:cubicBezTo>
                    <a:pt x="2077" y="1817"/>
                    <a:pt x="2077" y="1833"/>
                    <a:pt x="2066" y="1833"/>
                  </a:cubicBezTo>
                  <a:cubicBezTo>
                    <a:pt x="2060" y="1835"/>
                    <a:pt x="2053" y="1835"/>
                    <a:pt x="2045" y="1835"/>
                  </a:cubicBezTo>
                  <a:cubicBezTo>
                    <a:pt x="2010" y="1835"/>
                    <a:pt x="1976" y="1824"/>
                    <a:pt x="1951" y="1803"/>
                  </a:cubicBezTo>
                  <a:cubicBezTo>
                    <a:pt x="1917" y="1777"/>
                    <a:pt x="1893" y="1739"/>
                    <a:pt x="1887" y="1698"/>
                  </a:cubicBezTo>
                  <a:cubicBezTo>
                    <a:pt x="1887" y="1694"/>
                    <a:pt x="1891" y="1690"/>
                    <a:pt x="1895" y="1688"/>
                  </a:cubicBezTo>
                  <a:close/>
                  <a:moveTo>
                    <a:pt x="1888" y="1875"/>
                  </a:moveTo>
                  <a:cubicBezTo>
                    <a:pt x="1889" y="1875"/>
                    <a:pt x="1890" y="1875"/>
                    <a:pt x="1891" y="1876"/>
                  </a:cubicBezTo>
                  <a:cubicBezTo>
                    <a:pt x="1916" y="1891"/>
                    <a:pt x="1944" y="1899"/>
                    <a:pt x="1973" y="1899"/>
                  </a:cubicBezTo>
                  <a:cubicBezTo>
                    <a:pt x="1991" y="1899"/>
                    <a:pt x="2008" y="1896"/>
                    <a:pt x="2025" y="1890"/>
                  </a:cubicBezTo>
                  <a:cubicBezTo>
                    <a:pt x="2026" y="1890"/>
                    <a:pt x="2027" y="1890"/>
                    <a:pt x="2028" y="1890"/>
                  </a:cubicBezTo>
                  <a:cubicBezTo>
                    <a:pt x="2037" y="1890"/>
                    <a:pt x="2041" y="1906"/>
                    <a:pt x="2030" y="1908"/>
                  </a:cubicBezTo>
                  <a:cubicBezTo>
                    <a:pt x="2012" y="1913"/>
                    <a:pt x="1994" y="1915"/>
                    <a:pt x="1976" y="1915"/>
                  </a:cubicBezTo>
                  <a:cubicBezTo>
                    <a:pt x="1944" y="1915"/>
                    <a:pt x="1912" y="1907"/>
                    <a:pt x="1885" y="1890"/>
                  </a:cubicBezTo>
                  <a:cubicBezTo>
                    <a:pt x="1880" y="1888"/>
                    <a:pt x="1878" y="1882"/>
                    <a:pt x="1880" y="1880"/>
                  </a:cubicBezTo>
                  <a:cubicBezTo>
                    <a:pt x="1883" y="1877"/>
                    <a:pt x="1885" y="1875"/>
                    <a:pt x="1888" y="1875"/>
                  </a:cubicBezTo>
                  <a:close/>
                  <a:moveTo>
                    <a:pt x="2792" y="1841"/>
                  </a:moveTo>
                  <a:cubicBezTo>
                    <a:pt x="2796" y="1841"/>
                    <a:pt x="2800" y="1844"/>
                    <a:pt x="2800" y="1848"/>
                  </a:cubicBezTo>
                  <a:lnTo>
                    <a:pt x="2813" y="1942"/>
                  </a:lnTo>
                  <a:cubicBezTo>
                    <a:pt x="2815" y="1948"/>
                    <a:pt x="2811" y="1952"/>
                    <a:pt x="2807" y="1952"/>
                  </a:cubicBezTo>
                  <a:cubicBezTo>
                    <a:pt x="2802" y="1952"/>
                    <a:pt x="2798" y="1948"/>
                    <a:pt x="2798" y="1944"/>
                  </a:cubicBezTo>
                  <a:lnTo>
                    <a:pt x="2785" y="1850"/>
                  </a:lnTo>
                  <a:cubicBezTo>
                    <a:pt x="2785" y="1848"/>
                    <a:pt x="2787" y="1844"/>
                    <a:pt x="2792" y="1841"/>
                  </a:cubicBezTo>
                  <a:close/>
                  <a:moveTo>
                    <a:pt x="2898" y="1871"/>
                  </a:moveTo>
                  <a:cubicBezTo>
                    <a:pt x="2902" y="1871"/>
                    <a:pt x="2905" y="1874"/>
                    <a:pt x="2905" y="1878"/>
                  </a:cubicBezTo>
                  <a:lnTo>
                    <a:pt x="2917" y="1961"/>
                  </a:lnTo>
                  <a:cubicBezTo>
                    <a:pt x="2917" y="1965"/>
                    <a:pt x="2915" y="1969"/>
                    <a:pt x="2909" y="1969"/>
                  </a:cubicBezTo>
                  <a:cubicBezTo>
                    <a:pt x="2905" y="1969"/>
                    <a:pt x="2900" y="1967"/>
                    <a:pt x="2900" y="1963"/>
                  </a:cubicBezTo>
                  <a:lnTo>
                    <a:pt x="2888" y="1880"/>
                  </a:lnTo>
                  <a:cubicBezTo>
                    <a:pt x="2888" y="1876"/>
                    <a:pt x="2890" y="1871"/>
                    <a:pt x="2896" y="1871"/>
                  </a:cubicBezTo>
                  <a:cubicBezTo>
                    <a:pt x="2897" y="1871"/>
                    <a:pt x="2898" y="1871"/>
                    <a:pt x="2898" y="1871"/>
                  </a:cubicBezTo>
                  <a:close/>
                  <a:moveTo>
                    <a:pt x="3315" y="1767"/>
                  </a:moveTo>
                  <a:cubicBezTo>
                    <a:pt x="3321" y="1767"/>
                    <a:pt x="3327" y="1770"/>
                    <a:pt x="3329" y="1775"/>
                  </a:cubicBezTo>
                  <a:cubicBezTo>
                    <a:pt x="3361" y="1833"/>
                    <a:pt x="3370" y="1901"/>
                    <a:pt x="3353" y="1965"/>
                  </a:cubicBezTo>
                  <a:lnTo>
                    <a:pt x="3351" y="1965"/>
                  </a:lnTo>
                  <a:cubicBezTo>
                    <a:pt x="3349" y="1972"/>
                    <a:pt x="3342" y="1978"/>
                    <a:pt x="3336" y="1978"/>
                  </a:cubicBezTo>
                  <a:lnTo>
                    <a:pt x="3329" y="1978"/>
                  </a:lnTo>
                  <a:cubicBezTo>
                    <a:pt x="3321" y="1974"/>
                    <a:pt x="3317" y="1965"/>
                    <a:pt x="3319" y="1957"/>
                  </a:cubicBezTo>
                  <a:cubicBezTo>
                    <a:pt x="3334" y="1901"/>
                    <a:pt x="3327" y="1841"/>
                    <a:pt x="3300" y="1790"/>
                  </a:cubicBezTo>
                  <a:cubicBezTo>
                    <a:pt x="3295" y="1784"/>
                    <a:pt x="3297" y="1773"/>
                    <a:pt x="3306" y="1769"/>
                  </a:cubicBezTo>
                  <a:cubicBezTo>
                    <a:pt x="3309" y="1767"/>
                    <a:pt x="3312" y="1767"/>
                    <a:pt x="3315" y="1767"/>
                  </a:cubicBezTo>
                  <a:close/>
                  <a:moveTo>
                    <a:pt x="2994" y="1685"/>
                  </a:moveTo>
                  <a:cubicBezTo>
                    <a:pt x="2998" y="1685"/>
                    <a:pt x="3001" y="1686"/>
                    <a:pt x="3005" y="1688"/>
                  </a:cubicBezTo>
                  <a:cubicBezTo>
                    <a:pt x="3092" y="1762"/>
                    <a:pt x="3122" y="1886"/>
                    <a:pt x="3075" y="1993"/>
                  </a:cubicBezTo>
                  <a:cubicBezTo>
                    <a:pt x="3071" y="1997"/>
                    <a:pt x="3065" y="2001"/>
                    <a:pt x="3058" y="2001"/>
                  </a:cubicBezTo>
                  <a:cubicBezTo>
                    <a:pt x="3056" y="2001"/>
                    <a:pt x="3054" y="2001"/>
                    <a:pt x="3052" y="1999"/>
                  </a:cubicBezTo>
                  <a:cubicBezTo>
                    <a:pt x="3043" y="1995"/>
                    <a:pt x="3039" y="1987"/>
                    <a:pt x="3043" y="1978"/>
                  </a:cubicBezTo>
                  <a:cubicBezTo>
                    <a:pt x="3084" y="1886"/>
                    <a:pt x="3058" y="1779"/>
                    <a:pt x="2984" y="1715"/>
                  </a:cubicBezTo>
                  <a:cubicBezTo>
                    <a:pt x="2975" y="1709"/>
                    <a:pt x="2973" y="1698"/>
                    <a:pt x="2982" y="1692"/>
                  </a:cubicBezTo>
                  <a:cubicBezTo>
                    <a:pt x="2984" y="1687"/>
                    <a:pt x="2989" y="1685"/>
                    <a:pt x="2994" y="1685"/>
                  </a:cubicBezTo>
                  <a:close/>
                  <a:moveTo>
                    <a:pt x="2085" y="1980"/>
                  </a:moveTo>
                  <a:cubicBezTo>
                    <a:pt x="2089" y="1980"/>
                    <a:pt x="2092" y="1984"/>
                    <a:pt x="2094" y="1989"/>
                  </a:cubicBezTo>
                  <a:cubicBezTo>
                    <a:pt x="2096" y="1993"/>
                    <a:pt x="2092" y="1997"/>
                    <a:pt x="2087" y="1997"/>
                  </a:cubicBezTo>
                  <a:lnTo>
                    <a:pt x="1998" y="2010"/>
                  </a:lnTo>
                  <a:cubicBezTo>
                    <a:pt x="1993" y="2010"/>
                    <a:pt x="1989" y="2008"/>
                    <a:pt x="1989" y="2004"/>
                  </a:cubicBezTo>
                  <a:cubicBezTo>
                    <a:pt x="1989" y="1999"/>
                    <a:pt x="1991" y="1995"/>
                    <a:pt x="1996" y="1993"/>
                  </a:cubicBezTo>
                  <a:lnTo>
                    <a:pt x="2085" y="1980"/>
                  </a:lnTo>
                  <a:close/>
                  <a:moveTo>
                    <a:pt x="2988" y="1848"/>
                  </a:moveTo>
                  <a:cubicBezTo>
                    <a:pt x="2992" y="1848"/>
                    <a:pt x="2996" y="1850"/>
                    <a:pt x="2996" y="1856"/>
                  </a:cubicBezTo>
                  <a:cubicBezTo>
                    <a:pt x="3003" y="1912"/>
                    <a:pt x="2986" y="1967"/>
                    <a:pt x="2950" y="2010"/>
                  </a:cubicBezTo>
                  <a:cubicBezTo>
                    <a:pt x="2948" y="2011"/>
                    <a:pt x="2946" y="2013"/>
                    <a:pt x="2945" y="2013"/>
                  </a:cubicBezTo>
                  <a:cubicBezTo>
                    <a:pt x="2944" y="2013"/>
                    <a:pt x="2944" y="2013"/>
                    <a:pt x="2943" y="2012"/>
                  </a:cubicBezTo>
                  <a:cubicBezTo>
                    <a:pt x="2942" y="2013"/>
                    <a:pt x="2942" y="2013"/>
                    <a:pt x="2941" y="2013"/>
                  </a:cubicBezTo>
                  <a:cubicBezTo>
                    <a:pt x="2940" y="2013"/>
                    <a:pt x="2939" y="2012"/>
                    <a:pt x="2939" y="2012"/>
                  </a:cubicBezTo>
                  <a:cubicBezTo>
                    <a:pt x="2935" y="2008"/>
                    <a:pt x="2935" y="2004"/>
                    <a:pt x="2937" y="1999"/>
                  </a:cubicBezTo>
                  <a:cubicBezTo>
                    <a:pt x="2969" y="1959"/>
                    <a:pt x="2986" y="1908"/>
                    <a:pt x="2982" y="1856"/>
                  </a:cubicBezTo>
                  <a:cubicBezTo>
                    <a:pt x="2979" y="1852"/>
                    <a:pt x="2984" y="1848"/>
                    <a:pt x="2988" y="1848"/>
                  </a:cubicBezTo>
                  <a:close/>
                  <a:moveTo>
                    <a:pt x="2785" y="0"/>
                  </a:moveTo>
                  <a:cubicBezTo>
                    <a:pt x="2257" y="0"/>
                    <a:pt x="1729" y="55"/>
                    <a:pt x="1212" y="164"/>
                  </a:cubicBezTo>
                  <a:cubicBezTo>
                    <a:pt x="1054" y="198"/>
                    <a:pt x="899" y="241"/>
                    <a:pt x="747" y="294"/>
                  </a:cubicBezTo>
                  <a:cubicBezTo>
                    <a:pt x="493" y="386"/>
                    <a:pt x="154" y="651"/>
                    <a:pt x="47" y="915"/>
                  </a:cubicBezTo>
                  <a:cubicBezTo>
                    <a:pt x="2" y="1026"/>
                    <a:pt x="0" y="1129"/>
                    <a:pt x="45" y="1220"/>
                  </a:cubicBezTo>
                  <a:cubicBezTo>
                    <a:pt x="184" y="1515"/>
                    <a:pt x="444" y="1750"/>
                    <a:pt x="841" y="1937"/>
                  </a:cubicBezTo>
                  <a:cubicBezTo>
                    <a:pt x="916" y="1969"/>
                    <a:pt x="995" y="1995"/>
                    <a:pt x="1076" y="2010"/>
                  </a:cubicBezTo>
                  <a:cubicBezTo>
                    <a:pt x="1336" y="2055"/>
                    <a:pt x="1592" y="2123"/>
                    <a:pt x="1842" y="2215"/>
                  </a:cubicBezTo>
                  <a:cubicBezTo>
                    <a:pt x="2126" y="2323"/>
                    <a:pt x="2546" y="2341"/>
                    <a:pt x="2778" y="2341"/>
                  </a:cubicBezTo>
                  <a:cubicBezTo>
                    <a:pt x="2881" y="2341"/>
                    <a:pt x="2948" y="2337"/>
                    <a:pt x="2950" y="2337"/>
                  </a:cubicBezTo>
                  <a:cubicBezTo>
                    <a:pt x="2958" y="2337"/>
                    <a:pt x="3022" y="2345"/>
                    <a:pt x="3129" y="2351"/>
                  </a:cubicBezTo>
                  <a:lnTo>
                    <a:pt x="3131" y="2351"/>
                  </a:lnTo>
                  <a:cubicBezTo>
                    <a:pt x="3144" y="2351"/>
                    <a:pt x="3154" y="2351"/>
                    <a:pt x="3167" y="2354"/>
                  </a:cubicBezTo>
                  <a:lnTo>
                    <a:pt x="3189" y="2354"/>
                  </a:lnTo>
                  <a:cubicBezTo>
                    <a:pt x="3253" y="2357"/>
                    <a:pt x="3328" y="2360"/>
                    <a:pt x="3407" y="2360"/>
                  </a:cubicBezTo>
                  <a:cubicBezTo>
                    <a:pt x="3440" y="2360"/>
                    <a:pt x="3474" y="2359"/>
                    <a:pt x="3509" y="2358"/>
                  </a:cubicBezTo>
                  <a:cubicBezTo>
                    <a:pt x="3696" y="2354"/>
                    <a:pt x="3901" y="2334"/>
                    <a:pt x="4066" y="2285"/>
                  </a:cubicBezTo>
                  <a:cubicBezTo>
                    <a:pt x="4320" y="2208"/>
                    <a:pt x="4580" y="2157"/>
                    <a:pt x="4843" y="2127"/>
                  </a:cubicBezTo>
                  <a:cubicBezTo>
                    <a:pt x="4924" y="2119"/>
                    <a:pt x="5005" y="2100"/>
                    <a:pt x="5082" y="2070"/>
                  </a:cubicBezTo>
                  <a:cubicBezTo>
                    <a:pt x="5489" y="1910"/>
                    <a:pt x="5764" y="1692"/>
                    <a:pt x="5922" y="1406"/>
                  </a:cubicBezTo>
                  <a:cubicBezTo>
                    <a:pt x="5972" y="1319"/>
                    <a:pt x="5978" y="1216"/>
                    <a:pt x="5939" y="1101"/>
                  </a:cubicBezTo>
                  <a:cubicBezTo>
                    <a:pt x="5850" y="832"/>
                    <a:pt x="5528" y="546"/>
                    <a:pt x="5280" y="437"/>
                  </a:cubicBezTo>
                  <a:cubicBezTo>
                    <a:pt x="5099" y="360"/>
                    <a:pt x="4913" y="298"/>
                    <a:pt x="4723" y="249"/>
                  </a:cubicBezTo>
                  <a:cubicBezTo>
                    <a:pt x="4168" y="104"/>
                    <a:pt x="3598" y="21"/>
                    <a:pt x="3026" y="4"/>
                  </a:cubicBezTo>
                  <a:cubicBezTo>
                    <a:pt x="2946" y="1"/>
                    <a:pt x="2865" y="0"/>
                    <a:pt x="278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0"/>
            <p:cNvSpPr/>
            <p:nvPr/>
          </p:nvSpPr>
          <p:spPr>
            <a:xfrm>
              <a:off x="5215474" y="4344625"/>
              <a:ext cx="47455" cy="39882"/>
            </a:xfrm>
            <a:custGeom>
              <a:avLst/>
              <a:gdLst/>
              <a:ahLst/>
              <a:cxnLst/>
              <a:rect l="l" t="t" r="r" b="b"/>
              <a:pathLst>
                <a:path w="282" h="237" extrusionOk="0">
                  <a:moveTo>
                    <a:pt x="91" y="0"/>
                  </a:moveTo>
                  <a:cubicBezTo>
                    <a:pt x="60" y="0"/>
                    <a:pt x="28" y="9"/>
                    <a:pt x="0" y="25"/>
                  </a:cubicBezTo>
                  <a:cubicBezTo>
                    <a:pt x="43" y="74"/>
                    <a:pt x="70" y="136"/>
                    <a:pt x="81" y="202"/>
                  </a:cubicBezTo>
                  <a:cubicBezTo>
                    <a:pt x="141" y="207"/>
                    <a:pt x="199" y="220"/>
                    <a:pt x="256" y="237"/>
                  </a:cubicBezTo>
                  <a:cubicBezTo>
                    <a:pt x="282" y="166"/>
                    <a:pt x="260" y="89"/>
                    <a:pt x="205" y="40"/>
                  </a:cubicBezTo>
                  <a:cubicBezTo>
                    <a:pt x="173" y="14"/>
                    <a:pt x="132" y="0"/>
                    <a:pt x="9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0"/>
            <p:cNvSpPr/>
            <p:nvPr/>
          </p:nvSpPr>
          <p:spPr>
            <a:xfrm>
              <a:off x="5059481" y="4430615"/>
              <a:ext cx="45099" cy="36012"/>
            </a:xfrm>
            <a:custGeom>
              <a:avLst/>
              <a:gdLst/>
              <a:ahLst/>
              <a:cxnLst/>
              <a:rect l="l" t="t" r="r" b="b"/>
              <a:pathLst>
                <a:path w="268" h="214" extrusionOk="0">
                  <a:moveTo>
                    <a:pt x="148" y="1"/>
                  </a:moveTo>
                  <a:cubicBezTo>
                    <a:pt x="129" y="3"/>
                    <a:pt x="110" y="9"/>
                    <a:pt x="93" y="20"/>
                  </a:cubicBezTo>
                  <a:cubicBezTo>
                    <a:pt x="35" y="56"/>
                    <a:pt x="1" y="93"/>
                    <a:pt x="1" y="123"/>
                  </a:cubicBezTo>
                  <a:cubicBezTo>
                    <a:pt x="1" y="142"/>
                    <a:pt x="14" y="161"/>
                    <a:pt x="39" y="178"/>
                  </a:cubicBezTo>
                  <a:cubicBezTo>
                    <a:pt x="69" y="193"/>
                    <a:pt x="101" y="204"/>
                    <a:pt x="135" y="208"/>
                  </a:cubicBezTo>
                  <a:cubicBezTo>
                    <a:pt x="151" y="211"/>
                    <a:pt x="168" y="213"/>
                    <a:pt x="185" y="213"/>
                  </a:cubicBezTo>
                  <a:cubicBezTo>
                    <a:pt x="191" y="213"/>
                    <a:pt x="197" y="213"/>
                    <a:pt x="204" y="212"/>
                  </a:cubicBezTo>
                  <a:cubicBezTo>
                    <a:pt x="223" y="210"/>
                    <a:pt x="242" y="199"/>
                    <a:pt x="253" y="184"/>
                  </a:cubicBezTo>
                  <a:cubicBezTo>
                    <a:pt x="268" y="157"/>
                    <a:pt x="253" y="123"/>
                    <a:pt x="236" y="88"/>
                  </a:cubicBezTo>
                  <a:cubicBezTo>
                    <a:pt x="227" y="67"/>
                    <a:pt x="216" y="46"/>
                    <a:pt x="201" y="29"/>
                  </a:cubicBezTo>
                  <a:cubicBezTo>
                    <a:pt x="189" y="14"/>
                    <a:pt x="172" y="3"/>
                    <a:pt x="15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0"/>
            <p:cNvSpPr/>
            <p:nvPr/>
          </p:nvSpPr>
          <p:spPr>
            <a:xfrm>
              <a:off x="4340598" y="4192334"/>
              <a:ext cx="1016075" cy="407238"/>
            </a:xfrm>
            <a:custGeom>
              <a:avLst/>
              <a:gdLst/>
              <a:ahLst/>
              <a:cxnLst/>
              <a:rect l="l" t="t" r="r" b="b"/>
              <a:pathLst>
                <a:path w="6038" h="2420" extrusionOk="0">
                  <a:moveTo>
                    <a:pt x="2806" y="26"/>
                  </a:moveTo>
                  <a:cubicBezTo>
                    <a:pt x="2887" y="26"/>
                    <a:pt x="2970" y="27"/>
                    <a:pt x="3054" y="30"/>
                  </a:cubicBezTo>
                  <a:cubicBezTo>
                    <a:pt x="4143" y="64"/>
                    <a:pt x="4986" y="318"/>
                    <a:pt x="5310" y="463"/>
                  </a:cubicBezTo>
                  <a:cubicBezTo>
                    <a:pt x="5558" y="572"/>
                    <a:pt x="5880" y="858"/>
                    <a:pt x="5972" y="1129"/>
                  </a:cubicBezTo>
                  <a:cubicBezTo>
                    <a:pt x="6010" y="1244"/>
                    <a:pt x="6004" y="1347"/>
                    <a:pt x="5955" y="1436"/>
                  </a:cubicBezTo>
                  <a:cubicBezTo>
                    <a:pt x="5797" y="1724"/>
                    <a:pt x="5521" y="1942"/>
                    <a:pt x="5114" y="2104"/>
                  </a:cubicBezTo>
                  <a:cubicBezTo>
                    <a:pt x="5035" y="2132"/>
                    <a:pt x="4956" y="2151"/>
                    <a:pt x="4873" y="2162"/>
                  </a:cubicBezTo>
                  <a:cubicBezTo>
                    <a:pt x="4610" y="2190"/>
                    <a:pt x="4352" y="2243"/>
                    <a:pt x="4098" y="2318"/>
                  </a:cubicBezTo>
                  <a:cubicBezTo>
                    <a:pt x="3905" y="2377"/>
                    <a:pt x="3656" y="2393"/>
                    <a:pt x="3441" y="2393"/>
                  </a:cubicBezTo>
                  <a:cubicBezTo>
                    <a:pt x="3188" y="2393"/>
                    <a:pt x="2984" y="2371"/>
                    <a:pt x="2980" y="2371"/>
                  </a:cubicBezTo>
                  <a:lnTo>
                    <a:pt x="2980" y="2369"/>
                  </a:lnTo>
                  <a:cubicBezTo>
                    <a:pt x="2978" y="2369"/>
                    <a:pt x="2912" y="2372"/>
                    <a:pt x="2810" y="2372"/>
                  </a:cubicBezTo>
                  <a:cubicBezTo>
                    <a:pt x="2578" y="2372"/>
                    <a:pt x="2157" y="2355"/>
                    <a:pt x="1872" y="2247"/>
                  </a:cubicBezTo>
                  <a:cubicBezTo>
                    <a:pt x="1622" y="2155"/>
                    <a:pt x="1366" y="2087"/>
                    <a:pt x="1106" y="2040"/>
                  </a:cubicBezTo>
                  <a:cubicBezTo>
                    <a:pt x="1025" y="2027"/>
                    <a:pt x="943" y="2002"/>
                    <a:pt x="869" y="1968"/>
                  </a:cubicBezTo>
                  <a:cubicBezTo>
                    <a:pt x="472" y="1782"/>
                    <a:pt x="211" y="1547"/>
                    <a:pt x="71" y="1250"/>
                  </a:cubicBezTo>
                  <a:cubicBezTo>
                    <a:pt x="28" y="1159"/>
                    <a:pt x="28" y="1054"/>
                    <a:pt x="73" y="941"/>
                  </a:cubicBezTo>
                  <a:cubicBezTo>
                    <a:pt x="182" y="679"/>
                    <a:pt x="523" y="412"/>
                    <a:pt x="775" y="318"/>
                  </a:cubicBezTo>
                  <a:cubicBezTo>
                    <a:pt x="1084" y="204"/>
                    <a:pt x="1836" y="26"/>
                    <a:pt x="2806" y="26"/>
                  </a:cubicBezTo>
                  <a:close/>
                  <a:moveTo>
                    <a:pt x="2809" y="0"/>
                  </a:moveTo>
                  <a:cubicBezTo>
                    <a:pt x="1835" y="0"/>
                    <a:pt x="1078" y="180"/>
                    <a:pt x="766" y="294"/>
                  </a:cubicBezTo>
                  <a:cubicBezTo>
                    <a:pt x="508" y="390"/>
                    <a:pt x="160" y="661"/>
                    <a:pt x="49" y="932"/>
                  </a:cubicBezTo>
                  <a:cubicBezTo>
                    <a:pt x="0" y="1052"/>
                    <a:pt x="0" y="1163"/>
                    <a:pt x="47" y="1261"/>
                  </a:cubicBezTo>
                  <a:cubicBezTo>
                    <a:pt x="190" y="1564"/>
                    <a:pt x="455" y="1803"/>
                    <a:pt x="858" y="1993"/>
                  </a:cubicBezTo>
                  <a:cubicBezTo>
                    <a:pt x="935" y="2027"/>
                    <a:pt x="1016" y="2053"/>
                    <a:pt x="1101" y="2068"/>
                  </a:cubicBezTo>
                  <a:cubicBezTo>
                    <a:pt x="1360" y="2113"/>
                    <a:pt x="1614" y="2181"/>
                    <a:pt x="1859" y="2273"/>
                  </a:cubicBezTo>
                  <a:cubicBezTo>
                    <a:pt x="2150" y="2383"/>
                    <a:pt x="2577" y="2400"/>
                    <a:pt x="2811" y="2400"/>
                  </a:cubicBezTo>
                  <a:cubicBezTo>
                    <a:pt x="2913" y="2400"/>
                    <a:pt x="2978" y="2397"/>
                    <a:pt x="2980" y="2397"/>
                  </a:cubicBezTo>
                  <a:cubicBezTo>
                    <a:pt x="3133" y="2411"/>
                    <a:pt x="3289" y="2420"/>
                    <a:pt x="3445" y="2420"/>
                  </a:cubicBezTo>
                  <a:cubicBezTo>
                    <a:pt x="3660" y="2420"/>
                    <a:pt x="3912" y="2403"/>
                    <a:pt x="4106" y="2343"/>
                  </a:cubicBezTo>
                  <a:cubicBezTo>
                    <a:pt x="4358" y="2268"/>
                    <a:pt x="4614" y="2217"/>
                    <a:pt x="4877" y="2187"/>
                  </a:cubicBezTo>
                  <a:cubicBezTo>
                    <a:pt x="4960" y="2179"/>
                    <a:pt x="5043" y="2158"/>
                    <a:pt x="5124" y="2128"/>
                  </a:cubicBezTo>
                  <a:cubicBezTo>
                    <a:pt x="5536" y="1963"/>
                    <a:pt x="5816" y="1743"/>
                    <a:pt x="5978" y="1451"/>
                  </a:cubicBezTo>
                  <a:cubicBezTo>
                    <a:pt x="6031" y="1355"/>
                    <a:pt x="6038" y="1244"/>
                    <a:pt x="5997" y="1122"/>
                  </a:cubicBezTo>
                  <a:cubicBezTo>
                    <a:pt x="5903" y="843"/>
                    <a:pt x="5575" y="550"/>
                    <a:pt x="5321" y="439"/>
                  </a:cubicBezTo>
                  <a:cubicBezTo>
                    <a:pt x="4994" y="294"/>
                    <a:pt x="4149" y="38"/>
                    <a:pt x="3056" y="4"/>
                  </a:cubicBezTo>
                  <a:cubicBezTo>
                    <a:pt x="2973" y="2"/>
                    <a:pt x="2890" y="0"/>
                    <a:pt x="280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0"/>
            <p:cNvSpPr/>
            <p:nvPr/>
          </p:nvSpPr>
          <p:spPr>
            <a:xfrm>
              <a:off x="4538998" y="4365323"/>
              <a:ext cx="165588" cy="27430"/>
            </a:xfrm>
            <a:custGeom>
              <a:avLst/>
              <a:gdLst/>
              <a:ahLst/>
              <a:cxnLst/>
              <a:rect l="l" t="t" r="r" b="b"/>
              <a:pathLst>
                <a:path w="984" h="163" extrusionOk="0">
                  <a:moveTo>
                    <a:pt x="457" y="1"/>
                  </a:moveTo>
                  <a:cubicBezTo>
                    <a:pt x="411" y="1"/>
                    <a:pt x="363" y="8"/>
                    <a:pt x="311" y="24"/>
                  </a:cubicBezTo>
                  <a:cubicBezTo>
                    <a:pt x="273" y="36"/>
                    <a:pt x="235" y="42"/>
                    <a:pt x="197" y="42"/>
                  </a:cubicBezTo>
                  <a:cubicBezTo>
                    <a:pt x="187" y="42"/>
                    <a:pt x="177" y="42"/>
                    <a:pt x="168" y="41"/>
                  </a:cubicBezTo>
                  <a:cubicBezTo>
                    <a:pt x="159" y="41"/>
                    <a:pt x="151" y="40"/>
                    <a:pt x="143" y="40"/>
                  </a:cubicBezTo>
                  <a:cubicBezTo>
                    <a:pt x="96" y="40"/>
                    <a:pt x="57" y="52"/>
                    <a:pt x="8" y="141"/>
                  </a:cubicBezTo>
                  <a:cubicBezTo>
                    <a:pt x="1" y="152"/>
                    <a:pt x="10" y="162"/>
                    <a:pt x="20" y="162"/>
                  </a:cubicBezTo>
                  <a:cubicBezTo>
                    <a:pt x="24" y="162"/>
                    <a:pt x="29" y="160"/>
                    <a:pt x="31" y="154"/>
                  </a:cubicBezTo>
                  <a:cubicBezTo>
                    <a:pt x="73" y="78"/>
                    <a:pt x="99" y="68"/>
                    <a:pt x="141" y="68"/>
                  </a:cubicBezTo>
                  <a:cubicBezTo>
                    <a:pt x="149" y="68"/>
                    <a:pt x="157" y="68"/>
                    <a:pt x="166" y="69"/>
                  </a:cubicBezTo>
                  <a:cubicBezTo>
                    <a:pt x="176" y="70"/>
                    <a:pt x="187" y="70"/>
                    <a:pt x="197" y="70"/>
                  </a:cubicBezTo>
                  <a:cubicBezTo>
                    <a:pt x="239" y="70"/>
                    <a:pt x="280" y="63"/>
                    <a:pt x="319" y="50"/>
                  </a:cubicBezTo>
                  <a:cubicBezTo>
                    <a:pt x="370" y="33"/>
                    <a:pt x="418" y="27"/>
                    <a:pt x="463" y="27"/>
                  </a:cubicBezTo>
                  <a:cubicBezTo>
                    <a:pt x="561" y="27"/>
                    <a:pt x="651" y="58"/>
                    <a:pt x="748" y="94"/>
                  </a:cubicBezTo>
                  <a:cubicBezTo>
                    <a:pt x="821" y="122"/>
                    <a:pt x="891" y="146"/>
                    <a:pt x="966" y="163"/>
                  </a:cubicBezTo>
                  <a:lnTo>
                    <a:pt x="968" y="163"/>
                  </a:lnTo>
                  <a:cubicBezTo>
                    <a:pt x="975" y="163"/>
                    <a:pt x="981" y="158"/>
                    <a:pt x="981" y="152"/>
                  </a:cubicBezTo>
                  <a:cubicBezTo>
                    <a:pt x="983" y="146"/>
                    <a:pt x="979" y="137"/>
                    <a:pt x="970" y="137"/>
                  </a:cubicBezTo>
                  <a:cubicBezTo>
                    <a:pt x="898" y="120"/>
                    <a:pt x="827" y="97"/>
                    <a:pt x="757" y="71"/>
                  </a:cubicBezTo>
                  <a:cubicBezTo>
                    <a:pt x="658" y="35"/>
                    <a:pt x="563" y="1"/>
                    <a:pt x="45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0"/>
            <p:cNvSpPr/>
            <p:nvPr/>
          </p:nvSpPr>
          <p:spPr>
            <a:xfrm>
              <a:off x="4721411" y="4415638"/>
              <a:ext cx="84813" cy="19184"/>
            </a:xfrm>
            <a:custGeom>
              <a:avLst/>
              <a:gdLst/>
              <a:ahLst/>
              <a:cxnLst/>
              <a:rect l="l" t="t" r="r" b="b"/>
              <a:pathLst>
                <a:path w="504" h="114" extrusionOk="0">
                  <a:moveTo>
                    <a:pt x="21" y="0"/>
                  </a:moveTo>
                  <a:cubicBezTo>
                    <a:pt x="3" y="0"/>
                    <a:pt x="0" y="24"/>
                    <a:pt x="16" y="28"/>
                  </a:cubicBezTo>
                  <a:lnTo>
                    <a:pt x="486" y="113"/>
                  </a:lnTo>
                  <a:lnTo>
                    <a:pt x="488" y="113"/>
                  </a:lnTo>
                  <a:cubicBezTo>
                    <a:pt x="495" y="113"/>
                    <a:pt x="501" y="109"/>
                    <a:pt x="501" y="103"/>
                  </a:cubicBezTo>
                  <a:cubicBezTo>
                    <a:pt x="503" y="94"/>
                    <a:pt x="497" y="88"/>
                    <a:pt x="490" y="88"/>
                  </a:cubicBezTo>
                  <a:lnTo>
                    <a:pt x="23" y="0"/>
                  </a:lnTo>
                  <a:cubicBezTo>
                    <a:pt x="22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0"/>
            <p:cNvSpPr/>
            <p:nvPr/>
          </p:nvSpPr>
          <p:spPr>
            <a:xfrm>
              <a:off x="4440050" y="4344120"/>
              <a:ext cx="61254" cy="15987"/>
            </a:xfrm>
            <a:custGeom>
              <a:avLst/>
              <a:gdLst/>
              <a:ahLst/>
              <a:cxnLst/>
              <a:rect l="l" t="t" r="r" b="b"/>
              <a:pathLst>
                <a:path w="364" h="95" extrusionOk="0">
                  <a:moveTo>
                    <a:pt x="162" y="0"/>
                  </a:moveTo>
                  <a:cubicBezTo>
                    <a:pt x="109" y="0"/>
                    <a:pt x="56" y="14"/>
                    <a:pt x="9" y="43"/>
                  </a:cubicBezTo>
                  <a:cubicBezTo>
                    <a:pt x="2" y="48"/>
                    <a:pt x="0" y="56"/>
                    <a:pt x="5" y="62"/>
                  </a:cubicBezTo>
                  <a:cubicBezTo>
                    <a:pt x="7" y="67"/>
                    <a:pt x="11" y="69"/>
                    <a:pt x="15" y="69"/>
                  </a:cubicBezTo>
                  <a:cubicBezTo>
                    <a:pt x="17" y="69"/>
                    <a:pt x="19" y="68"/>
                    <a:pt x="22" y="67"/>
                  </a:cubicBezTo>
                  <a:cubicBezTo>
                    <a:pt x="66" y="39"/>
                    <a:pt x="115" y="26"/>
                    <a:pt x="164" y="26"/>
                  </a:cubicBezTo>
                  <a:cubicBezTo>
                    <a:pt x="226" y="26"/>
                    <a:pt x="288" y="47"/>
                    <a:pt x="338" y="90"/>
                  </a:cubicBezTo>
                  <a:cubicBezTo>
                    <a:pt x="340" y="92"/>
                    <a:pt x="342" y="92"/>
                    <a:pt x="346" y="92"/>
                  </a:cubicBezTo>
                  <a:lnTo>
                    <a:pt x="346" y="95"/>
                  </a:lnTo>
                  <a:cubicBezTo>
                    <a:pt x="359" y="95"/>
                    <a:pt x="363" y="80"/>
                    <a:pt x="355" y="71"/>
                  </a:cubicBezTo>
                  <a:cubicBezTo>
                    <a:pt x="299" y="24"/>
                    <a:pt x="231" y="0"/>
                    <a:pt x="16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0"/>
            <p:cNvSpPr/>
            <p:nvPr/>
          </p:nvSpPr>
          <p:spPr>
            <a:xfrm>
              <a:off x="4508708" y="4309960"/>
              <a:ext cx="31300" cy="19689"/>
            </a:xfrm>
            <a:custGeom>
              <a:avLst/>
              <a:gdLst/>
              <a:ahLst/>
              <a:cxnLst/>
              <a:rect l="l" t="t" r="r" b="b"/>
              <a:pathLst>
                <a:path w="186" h="117" extrusionOk="0">
                  <a:moveTo>
                    <a:pt x="19" y="1"/>
                  </a:moveTo>
                  <a:cubicBezTo>
                    <a:pt x="4" y="1"/>
                    <a:pt x="1" y="25"/>
                    <a:pt x="17" y="29"/>
                  </a:cubicBezTo>
                  <a:cubicBezTo>
                    <a:pt x="75" y="35"/>
                    <a:pt x="126" y="65"/>
                    <a:pt x="160" y="112"/>
                  </a:cubicBezTo>
                  <a:cubicBezTo>
                    <a:pt x="162" y="114"/>
                    <a:pt x="166" y="116"/>
                    <a:pt x="171" y="116"/>
                  </a:cubicBezTo>
                  <a:cubicBezTo>
                    <a:pt x="173" y="116"/>
                    <a:pt x="177" y="114"/>
                    <a:pt x="179" y="114"/>
                  </a:cubicBezTo>
                  <a:cubicBezTo>
                    <a:pt x="184" y="110"/>
                    <a:pt x="186" y="101"/>
                    <a:pt x="181" y="95"/>
                  </a:cubicBezTo>
                  <a:cubicBezTo>
                    <a:pt x="143" y="44"/>
                    <a:pt x="85" y="9"/>
                    <a:pt x="21" y="1"/>
                  </a:cubicBezTo>
                  <a:cubicBezTo>
                    <a:pt x="21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0"/>
            <p:cNvSpPr/>
            <p:nvPr/>
          </p:nvSpPr>
          <p:spPr>
            <a:xfrm>
              <a:off x="4846610" y="4481266"/>
              <a:ext cx="23896" cy="51999"/>
            </a:xfrm>
            <a:custGeom>
              <a:avLst/>
              <a:gdLst/>
              <a:ahLst/>
              <a:cxnLst/>
              <a:rect l="l" t="t" r="r" b="b"/>
              <a:pathLst>
                <a:path w="142" h="309" extrusionOk="0"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0" y="9"/>
                    <a:pt x="2" y="18"/>
                    <a:pt x="9" y="22"/>
                  </a:cubicBezTo>
                  <a:cubicBezTo>
                    <a:pt x="86" y="88"/>
                    <a:pt x="111" y="197"/>
                    <a:pt x="71" y="289"/>
                  </a:cubicBezTo>
                  <a:cubicBezTo>
                    <a:pt x="66" y="298"/>
                    <a:pt x="71" y="304"/>
                    <a:pt x="77" y="308"/>
                  </a:cubicBezTo>
                  <a:lnTo>
                    <a:pt x="81" y="308"/>
                  </a:lnTo>
                  <a:cubicBezTo>
                    <a:pt x="88" y="308"/>
                    <a:pt x="92" y="304"/>
                    <a:pt x="94" y="300"/>
                  </a:cubicBezTo>
                  <a:cubicBezTo>
                    <a:pt x="141" y="197"/>
                    <a:pt x="111" y="76"/>
                    <a:pt x="26" y="3"/>
                  </a:cubicBez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/>
            <p:cNvSpPr/>
            <p:nvPr/>
          </p:nvSpPr>
          <p:spPr>
            <a:xfrm>
              <a:off x="4900290" y="4494392"/>
              <a:ext cx="11780" cy="34834"/>
            </a:xfrm>
            <a:custGeom>
              <a:avLst/>
              <a:gdLst/>
              <a:ahLst/>
              <a:cxnLst/>
              <a:rect l="l" t="t" r="r" b="b"/>
              <a:pathLst>
                <a:path w="70" h="207" extrusionOk="0">
                  <a:moveTo>
                    <a:pt x="18" y="1"/>
                  </a:moveTo>
                  <a:cubicBezTo>
                    <a:pt x="9" y="1"/>
                    <a:pt x="0" y="11"/>
                    <a:pt x="8" y="21"/>
                  </a:cubicBezTo>
                  <a:cubicBezTo>
                    <a:pt x="36" y="72"/>
                    <a:pt x="42" y="134"/>
                    <a:pt x="27" y="190"/>
                  </a:cubicBezTo>
                  <a:cubicBezTo>
                    <a:pt x="25" y="196"/>
                    <a:pt x="27" y="205"/>
                    <a:pt x="36" y="207"/>
                  </a:cubicBezTo>
                  <a:lnTo>
                    <a:pt x="40" y="207"/>
                  </a:lnTo>
                  <a:cubicBezTo>
                    <a:pt x="44" y="207"/>
                    <a:pt x="50" y="202"/>
                    <a:pt x="53" y="196"/>
                  </a:cubicBezTo>
                  <a:cubicBezTo>
                    <a:pt x="70" y="134"/>
                    <a:pt x="61" y="66"/>
                    <a:pt x="29" y="8"/>
                  </a:cubicBezTo>
                  <a:cubicBezTo>
                    <a:pt x="26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0"/>
            <p:cNvSpPr/>
            <p:nvPr/>
          </p:nvSpPr>
          <p:spPr>
            <a:xfrm>
              <a:off x="5153885" y="4362462"/>
              <a:ext cx="143206" cy="66975"/>
            </a:xfrm>
            <a:custGeom>
              <a:avLst/>
              <a:gdLst/>
              <a:ahLst/>
              <a:cxnLst/>
              <a:rect l="l" t="t" r="r" b="b"/>
              <a:pathLst>
                <a:path w="851" h="398" extrusionOk="0">
                  <a:moveTo>
                    <a:pt x="20" y="1"/>
                  </a:moveTo>
                  <a:cubicBezTo>
                    <a:pt x="8" y="1"/>
                    <a:pt x="0" y="18"/>
                    <a:pt x="14" y="26"/>
                  </a:cubicBezTo>
                  <a:cubicBezTo>
                    <a:pt x="104" y="90"/>
                    <a:pt x="217" y="107"/>
                    <a:pt x="323" y="116"/>
                  </a:cubicBezTo>
                  <a:lnTo>
                    <a:pt x="370" y="120"/>
                  </a:lnTo>
                  <a:cubicBezTo>
                    <a:pt x="458" y="126"/>
                    <a:pt x="550" y="135"/>
                    <a:pt x="633" y="167"/>
                  </a:cubicBezTo>
                  <a:cubicBezTo>
                    <a:pt x="716" y="199"/>
                    <a:pt x="814" y="276"/>
                    <a:pt x="823" y="385"/>
                  </a:cubicBezTo>
                  <a:cubicBezTo>
                    <a:pt x="823" y="391"/>
                    <a:pt x="829" y="397"/>
                    <a:pt x="836" y="397"/>
                  </a:cubicBezTo>
                  <a:lnTo>
                    <a:pt x="838" y="397"/>
                  </a:lnTo>
                  <a:cubicBezTo>
                    <a:pt x="844" y="395"/>
                    <a:pt x="851" y="389"/>
                    <a:pt x="848" y="382"/>
                  </a:cubicBezTo>
                  <a:cubicBezTo>
                    <a:pt x="842" y="282"/>
                    <a:pt x="761" y="188"/>
                    <a:pt x="644" y="141"/>
                  </a:cubicBezTo>
                  <a:cubicBezTo>
                    <a:pt x="556" y="107"/>
                    <a:pt x="462" y="101"/>
                    <a:pt x="372" y="94"/>
                  </a:cubicBezTo>
                  <a:lnTo>
                    <a:pt x="326" y="90"/>
                  </a:lnTo>
                  <a:cubicBezTo>
                    <a:pt x="221" y="82"/>
                    <a:pt x="114" y="64"/>
                    <a:pt x="29" y="5"/>
                  </a:cubicBezTo>
                  <a:cubicBezTo>
                    <a:pt x="26" y="2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0"/>
            <p:cNvSpPr/>
            <p:nvPr/>
          </p:nvSpPr>
          <p:spPr>
            <a:xfrm>
              <a:off x="5169030" y="4318037"/>
              <a:ext cx="59908" cy="65124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19" y="1"/>
                  </a:moveTo>
                  <a:cubicBezTo>
                    <a:pt x="7" y="1"/>
                    <a:pt x="0" y="18"/>
                    <a:pt x="11" y="25"/>
                  </a:cubicBezTo>
                  <a:cubicBezTo>
                    <a:pt x="86" y="64"/>
                    <a:pt x="154" y="109"/>
                    <a:pt x="218" y="164"/>
                  </a:cubicBezTo>
                  <a:cubicBezTo>
                    <a:pt x="278" y="217"/>
                    <a:pt x="319" y="292"/>
                    <a:pt x="327" y="373"/>
                  </a:cubicBezTo>
                  <a:cubicBezTo>
                    <a:pt x="327" y="380"/>
                    <a:pt x="334" y="386"/>
                    <a:pt x="340" y="386"/>
                  </a:cubicBezTo>
                  <a:lnTo>
                    <a:pt x="342" y="386"/>
                  </a:lnTo>
                  <a:cubicBezTo>
                    <a:pt x="349" y="384"/>
                    <a:pt x="355" y="378"/>
                    <a:pt x="355" y="371"/>
                  </a:cubicBezTo>
                  <a:cubicBezTo>
                    <a:pt x="344" y="284"/>
                    <a:pt x="302" y="203"/>
                    <a:pt x="236" y="145"/>
                  </a:cubicBezTo>
                  <a:cubicBezTo>
                    <a:pt x="171" y="89"/>
                    <a:pt x="101" y="40"/>
                    <a:pt x="24" y="2"/>
                  </a:cubicBezTo>
                  <a:cubicBezTo>
                    <a:pt x="22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0"/>
            <p:cNvSpPr/>
            <p:nvPr/>
          </p:nvSpPr>
          <p:spPr>
            <a:xfrm>
              <a:off x="4876731" y="4301377"/>
              <a:ext cx="57552" cy="18174"/>
            </a:xfrm>
            <a:custGeom>
              <a:avLst/>
              <a:gdLst/>
              <a:ahLst/>
              <a:cxnLst/>
              <a:rect l="l" t="t" r="r" b="b"/>
              <a:pathLst>
                <a:path w="342" h="108" extrusionOk="0">
                  <a:moveTo>
                    <a:pt x="88" y="0"/>
                  </a:moveTo>
                  <a:cubicBezTo>
                    <a:pt x="63" y="0"/>
                    <a:pt x="38" y="2"/>
                    <a:pt x="13" y="7"/>
                  </a:cubicBezTo>
                  <a:cubicBezTo>
                    <a:pt x="7" y="9"/>
                    <a:pt x="1" y="16"/>
                    <a:pt x="3" y="24"/>
                  </a:cubicBezTo>
                  <a:cubicBezTo>
                    <a:pt x="5" y="31"/>
                    <a:pt x="11" y="35"/>
                    <a:pt x="20" y="35"/>
                  </a:cubicBezTo>
                  <a:cubicBezTo>
                    <a:pt x="43" y="30"/>
                    <a:pt x="67" y="27"/>
                    <a:pt x="91" y="27"/>
                  </a:cubicBezTo>
                  <a:cubicBezTo>
                    <a:pt x="171" y="27"/>
                    <a:pt x="250" y="54"/>
                    <a:pt x="314" y="105"/>
                  </a:cubicBezTo>
                  <a:cubicBezTo>
                    <a:pt x="316" y="107"/>
                    <a:pt x="321" y="107"/>
                    <a:pt x="323" y="107"/>
                  </a:cubicBezTo>
                  <a:cubicBezTo>
                    <a:pt x="336" y="107"/>
                    <a:pt x="342" y="92"/>
                    <a:pt x="331" y="84"/>
                  </a:cubicBezTo>
                  <a:cubicBezTo>
                    <a:pt x="261" y="29"/>
                    <a:pt x="176" y="0"/>
                    <a:pt x="8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0"/>
            <p:cNvSpPr/>
            <p:nvPr/>
          </p:nvSpPr>
          <p:spPr>
            <a:xfrm>
              <a:off x="4927383" y="4349336"/>
              <a:ext cx="22381" cy="19016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7" y="1"/>
                  </a:moveTo>
                  <a:cubicBezTo>
                    <a:pt x="13" y="1"/>
                    <a:pt x="9" y="2"/>
                    <a:pt x="7" y="6"/>
                  </a:cubicBezTo>
                  <a:cubicBezTo>
                    <a:pt x="0" y="10"/>
                    <a:pt x="3" y="19"/>
                    <a:pt x="7" y="25"/>
                  </a:cubicBezTo>
                  <a:lnTo>
                    <a:pt x="109" y="110"/>
                  </a:lnTo>
                  <a:cubicBezTo>
                    <a:pt x="111" y="110"/>
                    <a:pt x="116" y="113"/>
                    <a:pt x="118" y="113"/>
                  </a:cubicBezTo>
                  <a:cubicBezTo>
                    <a:pt x="122" y="113"/>
                    <a:pt x="126" y="110"/>
                    <a:pt x="128" y="108"/>
                  </a:cubicBezTo>
                  <a:cubicBezTo>
                    <a:pt x="133" y="102"/>
                    <a:pt x="133" y="93"/>
                    <a:pt x="126" y="89"/>
                  </a:cubicBezTo>
                  <a:lnTo>
                    <a:pt x="26" y="4"/>
                  </a:ln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0"/>
            <p:cNvSpPr/>
            <p:nvPr/>
          </p:nvSpPr>
          <p:spPr>
            <a:xfrm>
              <a:off x="4606645" y="4351188"/>
              <a:ext cx="79933" cy="19184"/>
            </a:xfrm>
            <a:custGeom>
              <a:avLst/>
              <a:gdLst/>
              <a:ahLst/>
              <a:cxnLst/>
              <a:rect l="l" t="t" r="r" b="b"/>
              <a:pathLst>
                <a:path w="475" h="114" extrusionOk="0">
                  <a:moveTo>
                    <a:pt x="281" y="0"/>
                  </a:moveTo>
                  <a:cubicBezTo>
                    <a:pt x="162" y="0"/>
                    <a:pt x="56" y="38"/>
                    <a:pt x="7" y="91"/>
                  </a:cubicBezTo>
                  <a:cubicBezTo>
                    <a:pt x="1" y="95"/>
                    <a:pt x="1" y="104"/>
                    <a:pt x="7" y="110"/>
                  </a:cubicBezTo>
                  <a:cubicBezTo>
                    <a:pt x="9" y="112"/>
                    <a:pt x="11" y="112"/>
                    <a:pt x="16" y="112"/>
                  </a:cubicBezTo>
                  <a:cubicBezTo>
                    <a:pt x="17" y="113"/>
                    <a:pt x="18" y="113"/>
                    <a:pt x="19" y="113"/>
                  </a:cubicBezTo>
                  <a:cubicBezTo>
                    <a:pt x="22" y="113"/>
                    <a:pt x="25" y="111"/>
                    <a:pt x="26" y="108"/>
                  </a:cubicBezTo>
                  <a:cubicBezTo>
                    <a:pt x="70" y="61"/>
                    <a:pt x="170" y="27"/>
                    <a:pt x="281" y="27"/>
                  </a:cubicBezTo>
                  <a:cubicBezTo>
                    <a:pt x="336" y="27"/>
                    <a:pt x="394" y="36"/>
                    <a:pt x="449" y="55"/>
                  </a:cubicBezTo>
                  <a:cubicBezTo>
                    <a:pt x="451" y="55"/>
                    <a:pt x="452" y="56"/>
                    <a:pt x="454" y="56"/>
                  </a:cubicBezTo>
                  <a:cubicBezTo>
                    <a:pt x="468" y="56"/>
                    <a:pt x="474" y="35"/>
                    <a:pt x="457" y="29"/>
                  </a:cubicBezTo>
                  <a:cubicBezTo>
                    <a:pt x="399" y="9"/>
                    <a:pt x="338" y="0"/>
                    <a:pt x="28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0"/>
            <p:cNvSpPr/>
            <p:nvPr/>
          </p:nvSpPr>
          <p:spPr>
            <a:xfrm>
              <a:off x="5054096" y="4425734"/>
              <a:ext cx="55869" cy="46109"/>
            </a:xfrm>
            <a:custGeom>
              <a:avLst/>
              <a:gdLst/>
              <a:ahLst/>
              <a:cxnLst/>
              <a:rect l="l" t="t" r="r" b="b"/>
              <a:pathLst>
                <a:path w="332" h="274" extrusionOk="0">
                  <a:moveTo>
                    <a:pt x="182" y="26"/>
                  </a:moveTo>
                  <a:cubicBezTo>
                    <a:pt x="204" y="28"/>
                    <a:pt x="223" y="38"/>
                    <a:pt x="236" y="56"/>
                  </a:cubicBezTo>
                  <a:cubicBezTo>
                    <a:pt x="251" y="75"/>
                    <a:pt x="261" y="94"/>
                    <a:pt x="272" y="115"/>
                  </a:cubicBezTo>
                  <a:cubicBezTo>
                    <a:pt x="289" y="149"/>
                    <a:pt x="302" y="188"/>
                    <a:pt x="287" y="216"/>
                  </a:cubicBezTo>
                  <a:cubicBezTo>
                    <a:pt x="276" y="233"/>
                    <a:pt x="257" y="243"/>
                    <a:pt x="236" y="245"/>
                  </a:cubicBezTo>
                  <a:cubicBezTo>
                    <a:pt x="230" y="246"/>
                    <a:pt x="224" y="246"/>
                    <a:pt x="218" y="246"/>
                  </a:cubicBezTo>
                  <a:cubicBezTo>
                    <a:pt x="200" y="246"/>
                    <a:pt x="183" y="244"/>
                    <a:pt x="165" y="239"/>
                  </a:cubicBezTo>
                  <a:cubicBezTo>
                    <a:pt x="131" y="237"/>
                    <a:pt x="99" y="226"/>
                    <a:pt x="69" y="209"/>
                  </a:cubicBezTo>
                  <a:cubicBezTo>
                    <a:pt x="41" y="192"/>
                    <a:pt x="29" y="171"/>
                    <a:pt x="29" y="152"/>
                  </a:cubicBezTo>
                  <a:cubicBezTo>
                    <a:pt x="29" y="120"/>
                    <a:pt x="63" y="81"/>
                    <a:pt x="122" y="47"/>
                  </a:cubicBezTo>
                  <a:cubicBezTo>
                    <a:pt x="140" y="34"/>
                    <a:pt x="159" y="28"/>
                    <a:pt x="180" y="26"/>
                  </a:cubicBezTo>
                  <a:close/>
                  <a:moveTo>
                    <a:pt x="182" y="0"/>
                  </a:moveTo>
                  <a:cubicBezTo>
                    <a:pt x="157" y="0"/>
                    <a:pt x="129" y="9"/>
                    <a:pt x="108" y="26"/>
                  </a:cubicBezTo>
                  <a:cubicBezTo>
                    <a:pt x="61" y="53"/>
                    <a:pt x="3" y="98"/>
                    <a:pt x="1" y="152"/>
                  </a:cubicBezTo>
                  <a:cubicBezTo>
                    <a:pt x="3" y="186"/>
                    <a:pt x="24" y="216"/>
                    <a:pt x="54" y="233"/>
                  </a:cubicBezTo>
                  <a:cubicBezTo>
                    <a:pt x="86" y="250"/>
                    <a:pt x="122" y="263"/>
                    <a:pt x="161" y="267"/>
                  </a:cubicBezTo>
                  <a:cubicBezTo>
                    <a:pt x="180" y="269"/>
                    <a:pt x="199" y="271"/>
                    <a:pt x="218" y="273"/>
                  </a:cubicBezTo>
                  <a:lnTo>
                    <a:pt x="238" y="273"/>
                  </a:lnTo>
                  <a:cubicBezTo>
                    <a:pt x="268" y="269"/>
                    <a:pt x="293" y="254"/>
                    <a:pt x="308" y="228"/>
                  </a:cubicBezTo>
                  <a:cubicBezTo>
                    <a:pt x="332" y="190"/>
                    <a:pt x="315" y="145"/>
                    <a:pt x="293" y="105"/>
                  </a:cubicBezTo>
                  <a:cubicBezTo>
                    <a:pt x="285" y="81"/>
                    <a:pt x="270" y="60"/>
                    <a:pt x="255" y="38"/>
                  </a:cubicBezTo>
                  <a:cubicBezTo>
                    <a:pt x="238" y="17"/>
                    <a:pt x="210" y="4"/>
                    <a:pt x="18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0"/>
            <p:cNvSpPr/>
            <p:nvPr/>
          </p:nvSpPr>
          <p:spPr>
            <a:xfrm>
              <a:off x="5210090" y="4339240"/>
              <a:ext cx="64115" cy="50652"/>
            </a:xfrm>
            <a:custGeom>
              <a:avLst/>
              <a:gdLst/>
              <a:ahLst/>
              <a:cxnLst/>
              <a:rect l="l" t="t" r="r" b="b"/>
              <a:pathLst>
                <a:path w="381" h="301" extrusionOk="0">
                  <a:moveTo>
                    <a:pt x="124" y="0"/>
                  </a:moveTo>
                  <a:cubicBezTo>
                    <a:pt x="85" y="0"/>
                    <a:pt x="45" y="12"/>
                    <a:pt x="6" y="38"/>
                  </a:cubicBezTo>
                  <a:cubicBezTo>
                    <a:pt x="0" y="40"/>
                    <a:pt x="0" y="49"/>
                    <a:pt x="4" y="55"/>
                  </a:cubicBezTo>
                  <a:cubicBezTo>
                    <a:pt x="6" y="59"/>
                    <a:pt x="10" y="62"/>
                    <a:pt x="14" y="62"/>
                  </a:cubicBezTo>
                  <a:cubicBezTo>
                    <a:pt x="17" y="62"/>
                    <a:pt x="19" y="61"/>
                    <a:pt x="21" y="59"/>
                  </a:cubicBezTo>
                  <a:cubicBezTo>
                    <a:pt x="55" y="37"/>
                    <a:pt x="90" y="27"/>
                    <a:pt x="124" y="27"/>
                  </a:cubicBezTo>
                  <a:cubicBezTo>
                    <a:pt x="244" y="27"/>
                    <a:pt x="346" y="152"/>
                    <a:pt x="288" y="281"/>
                  </a:cubicBezTo>
                  <a:cubicBezTo>
                    <a:pt x="286" y="290"/>
                    <a:pt x="288" y="296"/>
                    <a:pt x="295" y="301"/>
                  </a:cubicBezTo>
                  <a:lnTo>
                    <a:pt x="301" y="301"/>
                  </a:lnTo>
                  <a:cubicBezTo>
                    <a:pt x="305" y="301"/>
                    <a:pt x="310" y="299"/>
                    <a:pt x="314" y="294"/>
                  </a:cubicBezTo>
                  <a:cubicBezTo>
                    <a:pt x="380" y="145"/>
                    <a:pt x="262" y="0"/>
                    <a:pt x="12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0"/>
            <p:cNvSpPr/>
            <p:nvPr/>
          </p:nvSpPr>
          <p:spPr>
            <a:xfrm>
              <a:off x="4881780" y="4282699"/>
              <a:ext cx="45099" cy="31132"/>
            </a:xfrm>
            <a:custGeom>
              <a:avLst/>
              <a:gdLst/>
              <a:ahLst/>
              <a:cxnLst/>
              <a:rect l="l" t="t" r="r" b="b"/>
              <a:pathLst>
                <a:path w="268" h="185" extrusionOk="0">
                  <a:moveTo>
                    <a:pt x="167" y="1"/>
                  </a:moveTo>
                  <a:cubicBezTo>
                    <a:pt x="137" y="1"/>
                    <a:pt x="109" y="12"/>
                    <a:pt x="84" y="24"/>
                  </a:cubicBezTo>
                  <a:cubicBezTo>
                    <a:pt x="62" y="33"/>
                    <a:pt x="43" y="45"/>
                    <a:pt x="26" y="60"/>
                  </a:cubicBezTo>
                  <a:cubicBezTo>
                    <a:pt x="9" y="80"/>
                    <a:pt x="0" y="105"/>
                    <a:pt x="7" y="131"/>
                  </a:cubicBezTo>
                  <a:cubicBezTo>
                    <a:pt x="9" y="136"/>
                    <a:pt x="13" y="140"/>
                    <a:pt x="18" y="140"/>
                  </a:cubicBezTo>
                  <a:cubicBezTo>
                    <a:pt x="19" y="140"/>
                    <a:pt x="21" y="140"/>
                    <a:pt x="22" y="139"/>
                  </a:cubicBezTo>
                  <a:cubicBezTo>
                    <a:pt x="30" y="137"/>
                    <a:pt x="35" y="131"/>
                    <a:pt x="32" y="124"/>
                  </a:cubicBezTo>
                  <a:cubicBezTo>
                    <a:pt x="28" y="107"/>
                    <a:pt x="35" y="90"/>
                    <a:pt x="47" y="80"/>
                  </a:cubicBezTo>
                  <a:cubicBezTo>
                    <a:pt x="60" y="65"/>
                    <a:pt x="77" y="56"/>
                    <a:pt x="94" y="48"/>
                  </a:cubicBezTo>
                  <a:cubicBezTo>
                    <a:pt x="115" y="39"/>
                    <a:pt x="142" y="29"/>
                    <a:pt x="166" y="29"/>
                  </a:cubicBezTo>
                  <a:cubicBezTo>
                    <a:pt x="177" y="29"/>
                    <a:pt x="187" y="30"/>
                    <a:pt x="197" y="35"/>
                  </a:cubicBezTo>
                  <a:cubicBezTo>
                    <a:pt x="218" y="45"/>
                    <a:pt x="231" y="67"/>
                    <a:pt x="237" y="90"/>
                  </a:cubicBezTo>
                  <a:cubicBezTo>
                    <a:pt x="242" y="116"/>
                    <a:pt x="242" y="142"/>
                    <a:pt x="237" y="167"/>
                  </a:cubicBezTo>
                  <a:cubicBezTo>
                    <a:pt x="235" y="176"/>
                    <a:pt x="239" y="182"/>
                    <a:pt x="248" y="184"/>
                  </a:cubicBezTo>
                  <a:lnTo>
                    <a:pt x="250" y="184"/>
                  </a:lnTo>
                  <a:cubicBezTo>
                    <a:pt x="257" y="182"/>
                    <a:pt x="261" y="178"/>
                    <a:pt x="263" y="171"/>
                  </a:cubicBezTo>
                  <a:cubicBezTo>
                    <a:pt x="267" y="144"/>
                    <a:pt x="267" y="114"/>
                    <a:pt x="263" y="84"/>
                  </a:cubicBezTo>
                  <a:cubicBezTo>
                    <a:pt x="257" y="52"/>
                    <a:pt x="235" y="26"/>
                    <a:pt x="207" y="9"/>
                  </a:cubicBezTo>
                  <a:cubicBezTo>
                    <a:pt x="194" y="3"/>
                    <a:pt x="180" y="1"/>
                    <a:pt x="16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0"/>
            <p:cNvSpPr/>
            <p:nvPr/>
          </p:nvSpPr>
          <p:spPr>
            <a:xfrm>
              <a:off x="4570802" y="4326282"/>
              <a:ext cx="82794" cy="51494"/>
            </a:xfrm>
            <a:custGeom>
              <a:avLst/>
              <a:gdLst/>
              <a:ahLst/>
              <a:cxnLst/>
              <a:rect l="l" t="t" r="r" b="b"/>
              <a:pathLst>
                <a:path w="492" h="306" extrusionOk="0">
                  <a:moveTo>
                    <a:pt x="279" y="1"/>
                  </a:moveTo>
                  <a:cubicBezTo>
                    <a:pt x="208" y="1"/>
                    <a:pt x="141" y="28"/>
                    <a:pt x="92" y="79"/>
                  </a:cubicBezTo>
                  <a:cubicBezTo>
                    <a:pt x="39" y="136"/>
                    <a:pt x="4" y="211"/>
                    <a:pt x="2" y="290"/>
                  </a:cubicBezTo>
                  <a:cubicBezTo>
                    <a:pt x="0" y="297"/>
                    <a:pt x="7" y="303"/>
                    <a:pt x="13" y="305"/>
                  </a:cubicBezTo>
                  <a:cubicBezTo>
                    <a:pt x="22" y="305"/>
                    <a:pt x="26" y="299"/>
                    <a:pt x="26" y="292"/>
                  </a:cubicBezTo>
                  <a:cubicBezTo>
                    <a:pt x="30" y="220"/>
                    <a:pt x="60" y="151"/>
                    <a:pt x="109" y="98"/>
                  </a:cubicBezTo>
                  <a:cubicBezTo>
                    <a:pt x="155" y="52"/>
                    <a:pt x="217" y="27"/>
                    <a:pt x="281" y="27"/>
                  </a:cubicBezTo>
                  <a:cubicBezTo>
                    <a:pt x="289" y="27"/>
                    <a:pt x="296" y="27"/>
                    <a:pt x="303" y="28"/>
                  </a:cubicBezTo>
                  <a:cubicBezTo>
                    <a:pt x="374" y="36"/>
                    <a:pt x="436" y="83"/>
                    <a:pt x="463" y="149"/>
                  </a:cubicBezTo>
                  <a:cubicBezTo>
                    <a:pt x="465" y="155"/>
                    <a:pt x="471" y="158"/>
                    <a:pt x="477" y="158"/>
                  </a:cubicBezTo>
                  <a:cubicBezTo>
                    <a:pt x="478" y="158"/>
                    <a:pt x="479" y="158"/>
                    <a:pt x="480" y="158"/>
                  </a:cubicBezTo>
                  <a:cubicBezTo>
                    <a:pt x="487" y="154"/>
                    <a:pt x="491" y="147"/>
                    <a:pt x="489" y="141"/>
                  </a:cubicBezTo>
                  <a:cubicBezTo>
                    <a:pt x="457" y="64"/>
                    <a:pt x="389" y="11"/>
                    <a:pt x="308" y="2"/>
                  </a:cubicBezTo>
                  <a:cubicBezTo>
                    <a:pt x="298" y="1"/>
                    <a:pt x="288" y="1"/>
                    <a:pt x="27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0"/>
            <p:cNvSpPr/>
            <p:nvPr/>
          </p:nvSpPr>
          <p:spPr>
            <a:xfrm>
              <a:off x="4451493" y="4328134"/>
              <a:ext cx="41733" cy="23727"/>
            </a:xfrm>
            <a:custGeom>
              <a:avLst/>
              <a:gdLst/>
              <a:ahLst/>
              <a:cxnLst/>
              <a:rect l="l" t="t" r="r" b="b"/>
              <a:pathLst>
                <a:path w="248" h="141" extrusionOk="0">
                  <a:moveTo>
                    <a:pt x="120" y="1"/>
                  </a:moveTo>
                  <a:cubicBezTo>
                    <a:pt x="62" y="1"/>
                    <a:pt x="6" y="37"/>
                    <a:pt x="1" y="113"/>
                  </a:cubicBezTo>
                  <a:cubicBezTo>
                    <a:pt x="1" y="122"/>
                    <a:pt x="8" y="127"/>
                    <a:pt x="15" y="127"/>
                  </a:cubicBezTo>
                  <a:cubicBezTo>
                    <a:pt x="21" y="127"/>
                    <a:pt x="28" y="122"/>
                    <a:pt x="28" y="113"/>
                  </a:cubicBezTo>
                  <a:cubicBezTo>
                    <a:pt x="30" y="57"/>
                    <a:pt x="75" y="22"/>
                    <a:pt x="122" y="22"/>
                  </a:cubicBezTo>
                  <a:cubicBezTo>
                    <a:pt x="148" y="22"/>
                    <a:pt x="173" y="33"/>
                    <a:pt x="193" y="55"/>
                  </a:cubicBezTo>
                  <a:cubicBezTo>
                    <a:pt x="203" y="68"/>
                    <a:pt x="210" y="83"/>
                    <a:pt x="214" y="98"/>
                  </a:cubicBezTo>
                  <a:cubicBezTo>
                    <a:pt x="208" y="100"/>
                    <a:pt x="206" y="106"/>
                    <a:pt x="208" y="113"/>
                  </a:cubicBezTo>
                  <a:lnTo>
                    <a:pt x="216" y="132"/>
                  </a:lnTo>
                  <a:cubicBezTo>
                    <a:pt x="218" y="138"/>
                    <a:pt x="223" y="140"/>
                    <a:pt x="229" y="140"/>
                  </a:cubicBezTo>
                  <a:cubicBezTo>
                    <a:pt x="235" y="140"/>
                    <a:pt x="240" y="136"/>
                    <a:pt x="242" y="130"/>
                  </a:cubicBezTo>
                  <a:cubicBezTo>
                    <a:pt x="247" y="45"/>
                    <a:pt x="183" y="1"/>
                    <a:pt x="12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0"/>
            <p:cNvSpPr/>
            <p:nvPr/>
          </p:nvSpPr>
          <p:spPr>
            <a:xfrm>
              <a:off x="4676312" y="4462251"/>
              <a:ext cx="52672" cy="36853"/>
            </a:xfrm>
            <a:custGeom>
              <a:avLst/>
              <a:gdLst/>
              <a:ahLst/>
              <a:cxnLst/>
              <a:rect l="l" t="t" r="r" b="b"/>
              <a:pathLst>
                <a:path w="313" h="219" extrusionOk="0">
                  <a:moveTo>
                    <a:pt x="115" y="26"/>
                  </a:moveTo>
                  <a:cubicBezTo>
                    <a:pt x="117" y="26"/>
                    <a:pt x="120" y="26"/>
                    <a:pt x="122" y="26"/>
                  </a:cubicBezTo>
                  <a:cubicBezTo>
                    <a:pt x="167" y="26"/>
                    <a:pt x="210" y="41"/>
                    <a:pt x="248" y="65"/>
                  </a:cubicBezTo>
                  <a:cubicBezTo>
                    <a:pt x="259" y="71"/>
                    <a:pt x="289" y="99"/>
                    <a:pt x="282" y="122"/>
                  </a:cubicBezTo>
                  <a:cubicBezTo>
                    <a:pt x="278" y="148"/>
                    <a:pt x="248" y="161"/>
                    <a:pt x="223" y="171"/>
                  </a:cubicBezTo>
                  <a:cubicBezTo>
                    <a:pt x="194" y="183"/>
                    <a:pt x="164" y="190"/>
                    <a:pt x="133" y="190"/>
                  </a:cubicBezTo>
                  <a:cubicBezTo>
                    <a:pt x="125" y="190"/>
                    <a:pt x="117" y="189"/>
                    <a:pt x="109" y="189"/>
                  </a:cubicBezTo>
                  <a:cubicBezTo>
                    <a:pt x="73" y="178"/>
                    <a:pt x="45" y="150"/>
                    <a:pt x="37" y="112"/>
                  </a:cubicBezTo>
                  <a:cubicBezTo>
                    <a:pt x="28" y="88"/>
                    <a:pt x="37" y="63"/>
                    <a:pt x="56" y="46"/>
                  </a:cubicBezTo>
                  <a:cubicBezTo>
                    <a:pt x="73" y="34"/>
                    <a:pt x="94" y="26"/>
                    <a:pt x="115" y="26"/>
                  </a:cubicBezTo>
                  <a:close/>
                  <a:moveTo>
                    <a:pt x="123" y="0"/>
                  </a:moveTo>
                  <a:cubicBezTo>
                    <a:pt x="91" y="0"/>
                    <a:pt x="61" y="8"/>
                    <a:pt x="39" y="26"/>
                  </a:cubicBezTo>
                  <a:cubicBezTo>
                    <a:pt x="11" y="48"/>
                    <a:pt x="1" y="84"/>
                    <a:pt x="11" y="118"/>
                  </a:cubicBezTo>
                  <a:cubicBezTo>
                    <a:pt x="22" y="165"/>
                    <a:pt x="58" y="201"/>
                    <a:pt x="103" y="216"/>
                  </a:cubicBezTo>
                  <a:cubicBezTo>
                    <a:pt x="114" y="216"/>
                    <a:pt x="122" y="218"/>
                    <a:pt x="133" y="218"/>
                  </a:cubicBezTo>
                  <a:cubicBezTo>
                    <a:pt x="167" y="216"/>
                    <a:pt x="199" y="208"/>
                    <a:pt x="231" y="195"/>
                  </a:cubicBezTo>
                  <a:cubicBezTo>
                    <a:pt x="265" y="182"/>
                    <a:pt x="302" y="165"/>
                    <a:pt x="310" y="129"/>
                  </a:cubicBezTo>
                  <a:cubicBezTo>
                    <a:pt x="312" y="93"/>
                    <a:pt x="295" y="61"/>
                    <a:pt x="263" y="43"/>
                  </a:cubicBezTo>
                  <a:cubicBezTo>
                    <a:pt x="230" y="20"/>
                    <a:pt x="174" y="0"/>
                    <a:pt x="12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0"/>
            <p:cNvSpPr/>
            <p:nvPr/>
          </p:nvSpPr>
          <p:spPr>
            <a:xfrm>
              <a:off x="4713334" y="4244163"/>
              <a:ext cx="51830" cy="31637"/>
            </a:xfrm>
            <a:custGeom>
              <a:avLst/>
              <a:gdLst/>
              <a:ahLst/>
              <a:cxnLst/>
              <a:rect l="l" t="t" r="r" b="b"/>
              <a:pathLst>
                <a:path w="308" h="188" extrusionOk="0">
                  <a:moveTo>
                    <a:pt x="97" y="26"/>
                  </a:moveTo>
                  <a:cubicBezTo>
                    <a:pt x="100" y="26"/>
                    <a:pt x="102" y="27"/>
                    <a:pt x="105" y="27"/>
                  </a:cubicBezTo>
                  <a:cubicBezTo>
                    <a:pt x="146" y="29"/>
                    <a:pt x="184" y="40"/>
                    <a:pt x="220" y="57"/>
                  </a:cubicBezTo>
                  <a:cubicBezTo>
                    <a:pt x="237" y="63"/>
                    <a:pt x="254" y="74"/>
                    <a:pt x="267" y="91"/>
                  </a:cubicBezTo>
                  <a:cubicBezTo>
                    <a:pt x="276" y="104"/>
                    <a:pt x="276" y="123"/>
                    <a:pt x="265" y="136"/>
                  </a:cubicBezTo>
                  <a:cubicBezTo>
                    <a:pt x="257" y="140"/>
                    <a:pt x="248" y="144"/>
                    <a:pt x="239" y="146"/>
                  </a:cubicBezTo>
                  <a:cubicBezTo>
                    <a:pt x="212" y="153"/>
                    <a:pt x="186" y="157"/>
                    <a:pt x="158" y="159"/>
                  </a:cubicBezTo>
                  <a:cubicBezTo>
                    <a:pt x="147" y="161"/>
                    <a:pt x="136" y="161"/>
                    <a:pt x="125" y="161"/>
                  </a:cubicBezTo>
                  <a:cubicBezTo>
                    <a:pt x="88" y="161"/>
                    <a:pt x="63" y="152"/>
                    <a:pt x="47" y="134"/>
                  </a:cubicBezTo>
                  <a:cubicBezTo>
                    <a:pt x="35" y="119"/>
                    <a:pt x="28" y="99"/>
                    <a:pt x="32" y="80"/>
                  </a:cubicBezTo>
                  <a:cubicBezTo>
                    <a:pt x="35" y="61"/>
                    <a:pt x="47" y="44"/>
                    <a:pt x="64" y="35"/>
                  </a:cubicBezTo>
                  <a:cubicBezTo>
                    <a:pt x="75" y="30"/>
                    <a:pt x="86" y="26"/>
                    <a:pt x="97" y="26"/>
                  </a:cubicBezTo>
                  <a:close/>
                  <a:moveTo>
                    <a:pt x="106" y="0"/>
                  </a:moveTo>
                  <a:cubicBezTo>
                    <a:pt x="87" y="0"/>
                    <a:pt x="68" y="4"/>
                    <a:pt x="52" y="12"/>
                  </a:cubicBezTo>
                  <a:cubicBezTo>
                    <a:pt x="28" y="23"/>
                    <a:pt x="11" y="46"/>
                    <a:pt x="7" y="74"/>
                  </a:cubicBezTo>
                  <a:cubicBezTo>
                    <a:pt x="0" y="102"/>
                    <a:pt x="9" y="129"/>
                    <a:pt x="26" y="151"/>
                  </a:cubicBezTo>
                  <a:cubicBezTo>
                    <a:pt x="49" y="173"/>
                    <a:pt x="82" y="188"/>
                    <a:pt x="114" y="188"/>
                  </a:cubicBezTo>
                  <a:cubicBezTo>
                    <a:pt x="118" y="188"/>
                    <a:pt x="122" y="187"/>
                    <a:pt x="126" y="187"/>
                  </a:cubicBezTo>
                  <a:lnTo>
                    <a:pt x="161" y="187"/>
                  </a:lnTo>
                  <a:cubicBezTo>
                    <a:pt x="188" y="185"/>
                    <a:pt x="216" y="178"/>
                    <a:pt x="244" y="174"/>
                  </a:cubicBezTo>
                  <a:cubicBezTo>
                    <a:pt x="259" y="172"/>
                    <a:pt x="274" y="166"/>
                    <a:pt x="284" y="155"/>
                  </a:cubicBezTo>
                  <a:cubicBezTo>
                    <a:pt x="306" y="134"/>
                    <a:pt x="308" y="99"/>
                    <a:pt x="291" y="76"/>
                  </a:cubicBezTo>
                  <a:cubicBezTo>
                    <a:pt x="276" y="55"/>
                    <a:pt x="254" y="40"/>
                    <a:pt x="231" y="31"/>
                  </a:cubicBezTo>
                  <a:cubicBezTo>
                    <a:pt x="200" y="18"/>
                    <a:pt x="151" y="0"/>
                    <a:pt x="10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0"/>
            <p:cNvSpPr/>
            <p:nvPr/>
          </p:nvSpPr>
          <p:spPr>
            <a:xfrm>
              <a:off x="5056284" y="4266881"/>
              <a:ext cx="38200" cy="33993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84" y="26"/>
                  </a:moveTo>
                  <a:cubicBezTo>
                    <a:pt x="109" y="29"/>
                    <a:pt x="133" y="39"/>
                    <a:pt x="152" y="56"/>
                  </a:cubicBezTo>
                  <a:cubicBezTo>
                    <a:pt x="169" y="71"/>
                    <a:pt x="184" y="93"/>
                    <a:pt x="193" y="114"/>
                  </a:cubicBezTo>
                  <a:cubicBezTo>
                    <a:pt x="199" y="133"/>
                    <a:pt x="193" y="154"/>
                    <a:pt x="178" y="167"/>
                  </a:cubicBezTo>
                  <a:cubicBezTo>
                    <a:pt x="172" y="172"/>
                    <a:pt x="164" y="174"/>
                    <a:pt x="155" y="174"/>
                  </a:cubicBezTo>
                  <a:cubicBezTo>
                    <a:pt x="142" y="174"/>
                    <a:pt x="126" y="170"/>
                    <a:pt x="107" y="161"/>
                  </a:cubicBezTo>
                  <a:cubicBezTo>
                    <a:pt x="73" y="148"/>
                    <a:pt x="48" y="122"/>
                    <a:pt x="33" y="90"/>
                  </a:cubicBezTo>
                  <a:cubicBezTo>
                    <a:pt x="28" y="75"/>
                    <a:pt x="30" y="61"/>
                    <a:pt x="39" y="50"/>
                  </a:cubicBezTo>
                  <a:cubicBezTo>
                    <a:pt x="48" y="37"/>
                    <a:pt x="63" y="29"/>
                    <a:pt x="77" y="26"/>
                  </a:cubicBezTo>
                  <a:close/>
                  <a:moveTo>
                    <a:pt x="82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52" y="3"/>
                    <a:pt x="30" y="16"/>
                    <a:pt x="18" y="35"/>
                  </a:cubicBezTo>
                  <a:cubicBezTo>
                    <a:pt x="5" y="52"/>
                    <a:pt x="1" y="75"/>
                    <a:pt x="7" y="99"/>
                  </a:cubicBezTo>
                  <a:cubicBezTo>
                    <a:pt x="22" y="137"/>
                    <a:pt x="56" y="169"/>
                    <a:pt x="97" y="186"/>
                  </a:cubicBezTo>
                  <a:cubicBezTo>
                    <a:pt x="114" y="195"/>
                    <a:pt x="135" y="199"/>
                    <a:pt x="154" y="201"/>
                  </a:cubicBezTo>
                  <a:cubicBezTo>
                    <a:pt x="167" y="201"/>
                    <a:pt x="182" y="197"/>
                    <a:pt x="193" y="191"/>
                  </a:cubicBezTo>
                  <a:cubicBezTo>
                    <a:pt x="218" y="169"/>
                    <a:pt x="227" y="137"/>
                    <a:pt x="218" y="107"/>
                  </a:cubicBezTo>
                  <a:cubicBezTo>
                    <a:pt x="208" y="80"/>
                    <a:pt x="193" y="56"/>
                    <a:pt x="171" y="39"/>
                  </a:cubicBezTo>
                  <a:cubicBezTo>
                    <a:pt x="147" y="15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0"/>
            <p:cNvSpPr/>
            <p:nvPr/>
          </p:nvSpPr>
          <p:spPr>
            <a:xfrm>
              <a:off x="4367691" y="4380973"/>
              <a:ext cx="23223" cy="51662"/>
            </a:xfrm>
            <a:custGeom>
              <a:avLst/>
              <a:gdLst/>
              <a:ahLst/>
              <a:cxnLst/>
              <a:rect l="l" t="t" r="r" b="b"/>
              <a:pathLst>
                <a:path w="138" h="307" extrusionOk="0">
                  <a:moveTo>
                    <a:pt x="7" y="1"/>
                  </a:moveTo>
                  <a:cubicBezTo>
                    <a:pt x="4" y="1"/>
                    <a:pt x="0" y="2"/>
                    <a:pt x="1" y="6"/>
                  </a:cubicBezTo>
                  <a:cubicBezTo>
                    <a:pt x="12" y="117"/>
                    <a:pt x="55" y="219"/>
                    <a:pt x="125" y="304"/>
                  </a:cubicBezTo>
                  <a:cubicBezTo>
                    <a:pt x="127" y="307"/>
                    <a:pt x="127" y="307"/>
                    <a:pt x="129" y="307"/>
                  </a:cubicBezTo>
                  <a:cubicBezTo>
                    <a:pt x="132" y="307"/>
                    <a:pt x="134" y="307"/>
                    <a:pt x="136" y="304"/>
                  </a:cubicBezTo>
                  <a:cubicBezTo>
                    <a:pt x="138" y="302"/>
                    <a:pt x="138" y="298"/>
                    <a:pt x="136" y="296"/>
                  </a:cubicBezTo>
                  <a:cubicBezTo>
                    <a:pt x="68" y="215"/>
                    <a:pt x="25" y="112"/>
                    <a:pt x="14" y="6"/>
                  </a:cubicBezTo>
                  <a:cubicBezTo>
                    <a:pt x="14" y="2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0"/>
            <p:cNvSpPr/>
            <p:nvPr/>
          </p:nvSpPr>
          <p:spPr>
            <a:xfrm>
              <a:off x="4388726" y="4401503"/>
              <a:ext cx="15482" cy="29786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8" y="0"/>
                  </a:moveTo>
                  <a:cubicBezTo>
                    <a:pt x="7" y="0"/>
                    <a:pt x="6" y="1"/>
                    <a:pt x="4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17" y="67"/>
                    <a:pt x="43" y="123"/>
                    <a:pt x="79" y="174"/>
                  </a:cubicBezTo>
                  <a:cubicBezTo>
                    <a:pt x="79" y="174"/>
                    <a:pt x="81" y="176"/>
                    <a:pt x="86" y="176"/>
                  </a:cubicBezTo>
                  <a:cubicBezTo>
                    <a:pt x="86" y="176"/>
                    <a:pt x="88" y="176"/>
                    <a:pt x="88" y="174"/>
                  </a:cubicBezTo>
                  <a:cubicBezTo>
                    <a:pt x="92" y="172"/>
                    <a:pt x="92" y="168"/>
                    <a:pt x="90" y="165"/>
                  </a:cubicBezTo>
                  <a:cubicBezTo>
                    <a:pt x="56" y="116"/>
                    <a:pt x="30" y="63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0"/>
            <p:cNvSpPr/>
            <p:nvPr/>
          </p:nvSpPr>
          <p:spPr>
            <a:xfrm>
              <a:off x="4421372" y="4432129"/>
              <a:ext cx="19184" cy="23896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7" y="0"/>
                  </a:moveTo>
                  <a:cubicBezTo>
                    <a:pt x="6" y="0"/>
                    <a:pt x="4" y="1"/>
                    <a:pt x="3" y="3"/>
                  </a:cubicBezTo>
                  <a:cubicBezTo>
                    <a:pt x="0" y="5"/>
                    <a:pt x="0" y="9"/>
                    <a:pt x="3" y="11"/>
                  </a:cubicBezTo>
                  <a:lnTo>
                    <a:pt x="101" y="139"/>
                  </a:lnTo>
                  <a:cubicBezTo>
                    <a:pt x="103" y="139"/>
                    <a:pt x="105" y="141"/>
                    <a:pt x="107" y="141"/>
                  </a:cubicBezTo>
                  <a:cubicBezTo>
                    <a:pt x="109" y="141"/>
                    <a:pt x="109" y="141"/>
                    <a:pt x="111" y="139"/>
                  </a:cubicBezTo>
                  <a:cubicBezTo>
                    <a:pt x="113" y="137"/>
                    <a:pt x="113" y="133"/>
                    <a:pt x="111" y="131"/>
                  </a:cubicBezTo>
                  <a:lnTo>
                    <a:pt x="13" y="3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0"/>
            <p:cNvSpPr/>
            <p:nvPr/>
          </p:nvSpPr>
          <p:spPr>
            <a:xfrm>
              <a:off x="4663019" y="4481266"/>
              <a:ext cx="31468" cy="24232"/>
            </a:xfrm>
            <a:custGeom>
              <a:avLst/>
              <a:gdLst/>
              <a:ahLst/>
              <a:cxnLst/>
              <a:rect l="l" t="t" r="r" b="b"/>
              <a:pathLst>
                <a:path w="187" h="144" extrusionOk="0">
                  <a:moveTo>
                    <a:pt x="7" y="1"/>
                  </a:moveTo>
                  <a:cubicBezTo>
                    <a:pt x="5" y="3"/>
                    <a:pt x="1" y="5"/>
                    <a:pt x="3" y="9"/>
                  </a:cubicBezTo>
                  <a:cubicBezTo>
                    <a:pt x="7" y="50"/>
                    <a:pt x="31" y="88"/>
                    <a:pt x="65" y="112"/>
                  </a:cubicBezTo>
                  <a:cubicBezTo>
                    <a:pt x="90" y="133"/>
                    <a:pt x="124" y="144"/>
                    <a:pt x="159" y="144"/>
                  </a:cubicBezTo>
                  <a:lnTo>
                    <a:pt x="180" y="144"/>
                  </a:lnTo>
                  <a:cubicBezTo>
                    <a:pt x="184" y="142"/>
                    <a:pt x="186" y="140"/>
                    <a:pt x="186" y="135"/>
                  </a:cubicBezTo>
                  <a:cubicBezTo>
                    <a:pt x="184" y="131"/>
                    <a:pt x="182" y="129"/>
                    <a:pt x="178" y="129"/>
                  </a:cubicBezTo>
                  <a:cubicBezTo>
                    <a:pt x="171" y="130"/>
                    <a:pt x="165" y="130"/>
                    <a:pt x="158" y="130"/>
                  </a:cubicBezTo>
                  <a:cubicBezTo>
                    <a:pt x="88" y="130"/>
                    <a:pt x="27" y="78"/>
                    <a:pt x="16" y="7"/>
                  </a:cubicBezTo>
                  <a:cubicBezTo>
                    <a:pt x="16" y="3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0"/>
            <p:cNvSpPr/>
            <p:nvPr/>
          </p:nvSpPr>
          <p:spPr>
            <a:xfrm>
              <a:off x="4661672" y="4512397"/>
              <a:ext cx="25915" cy="6731"/>
            </a:xfrm>
            <a:custGeom>
              <a:avLst/>
              <a:gdLst/>
              <a:ahLst/>
              <a:cxnLst/>
              <a:rect l="l" t="t" r="r" b="b"/>
              <a:pathLst>
                <a:path w="154" h="40" extrusionOk="0">
                  <a:moveTo>
                    <a:pt x="9" y="1"/>
                  </a:moveTo>
                  <a:cubicBezTo>
                    <a:pt x="6" y="1"/>
                    <a:pt x="4" y="2"/>
                    <a:pt x="2" y="4"/>
                  </a:cubicBezTo>
                  <a:cubicBezTo>
                    <a:pt x="0" y="8"/>
                    <a:pt x="0" y="12"/>
                    <a:pt x="4" y="14"/>
                  </a:cubicBezTo>
                  <a:cubicBezTo>
                    <a:pt x="32" y="31"/>
                    <a:pt x="64" y="40"/>
                    <a:pt x="96" y="40"/>
                  </a:cubicBezTo>
                  <a:cubicBezTo>
                    <a:pt x="113" y="40"/>
                    <a:pt x="132" y="36"/>
                    <a:pt x="150" y="29"/>
                  </a:cubicBezTo>
                  <a:cubicBezTo>
                    <a:pt x="152" y="29"/>
                    <a:pt x="154" y="25"/>
                    <a:pt x="154" y="23"/>
                  </a:cubicBezTo>
                  <a:cubicBezTo>
                    <a:pt x="152" y="20"/>
                    <a:pt x="150" y="18"/>
                    <a:pt x="147" y="18"/>
                  </a:cubicBezTo>
                  <a:cubicBezTo>
                    <a:pt x="147" y="18"/>
                    <a:pt x="146" y="18"/>
                    <a:pt x="145" y="19"/>
                  </a:cubicBezTo>
                  <a:cubicBezTo>
                    <a:pt x="130" y="23"/>
                    <a:pt x="114" y="25"/>
                    <a:pt x="99" y="25"/>
                  </a:cubicBezTo>
                  <a:cubicBezTo>
                    <a:pt x="68" y="25"/>
                    <a:pt x="38" y="17"/>
                    <a:pt x="11" y="2"/>
                  </a:cubicBezTo>
                  <a:cubicBezTo>
                    <a:pt x="1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0"/>
            <p:cNvSpPr/>
            <p:nvPr/>
          </p:nvSpPr>
          <p:spPr>
            <a:xfrm>
              <a:off x="4680351" y="4530571"/>
              <a:ext cx="17333" cy="4375"/>
            </a:xfrm>
            <a:custGeom>
              <a:avLst/>
              <a:gdLst/>
              <a:ahLst/>
              <a:cxnLst/>
              <a:rect l="l" t="t" r="r" b="b"/>
              <a:pathLst>
                <a:path w="103" h="26" extrusionOk="0">
                  <a:moveTo>
                    <a:pt x="94" y="0"/>
                  </a:moveTo>
                  <a:lnTo>
                    <a:pt x="7" y="13"/>
                  </a:lnTo>
                  <a:cubicBezTo>
                    <a:pt x="2" y="13"/>
                    <a:pt x="0" y="17"/>
                    <a:pt x="0" y="22"/>
                  </a:cubicBezTo>
                  <a:cubicBezTo>
                    <a:pt x="2" y="24"/>
                    <a:pt x="4" y="26"/>
                    <a:pt x="7" y="26"/>
                  </a:cubicBezTo>
                  <a:lnTo>
                    <a:pt x="9" y="26"/>
                  </a:lnTo>
                  <a:lnTo>
                    <a:pt x="96" y="13"/>
                  </a:lnTo>
                  <a:cubicBezTo>
                    <a:pt x="100" y="13"/>
                    <a:pt x="103" y="9"/>
                    <a:pt x="103" y="7"/>
                  </a:cubicBezTo>
                  <a:cubicBezTo>
                    <a:pt x="103" y="2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0"/>
            <p:cNvSpPr/>
            <p:nvPr/>
          </p:nvSpPr>
          <p:spPr>
            <a:xfrm>
              <a:off x="4750355" y="4439533"/>
              <a:ext cx="56542" cy="14640"/>
            </a:xfrm>
            <a:custGeom>
              <a:avLst/>
              <a:gdLst/>
              <a:ahLst/>
              <a:cxnLst/>
              <a:rect l="l" t="t" r="r" b="b"/>
              <a:pathLst>
                <a:path w="336" h="87" extrusionOk="0">
                  <a:moveTo>
                    <a:pt x="66" y="0"/>
                  </a:moveTo>
                  <a:cubicBezTo>
                    <a:pt x="47" y="0"/>
                    <a:pt x="27" y="1"/>
                    <a:pt x="7" y="3"/>
                  </a:cubicBezTo>
                  <a:cubicBezTo>
                    <a:pt x="2" y="6"/>
                    <a:pt x="0" y="8"/>
                    <a:pt x="0" y="12"/>
                  </a:cubicBezTo>
                  <a:cubicBezTo>
                    <a:pt x="0" y="16"/>
                    <a:pt x="5" y="18"/>
                    <a:pt x="9" y="18"/>
                  </a:cubicBezTo>
                  <a:cubicBezTo>
                    <a:pt x="30" y="15"/>
                    <a:pt x="51" y="14"/>
                    <a:pt x="73" y="14"/>
                  </a:cubicBezTo>
                  <a:cubicBezTo>
                    <a:pt x="160" y="14"/>
                    <a:pt x="247" y="39"/>
                    <a:pt x="323" y="87"/>
                  </a:cubicBezTo>
                  <a:lnTo>
                    <a:pt x="327" y="87"/>
                  </a:lnTo>
                  <a:cubicBezTo>
                    <a:pt x="329" y="87"/>
                    <a:pt x="331" y="85"/>
                    <a:pt x="333" y="82"/>
                  </a:cubicBezTo>
                  <a:cubicBezTo>
                    <a:pt x="335" y="80"/>
                    <a:pt x="333" y="76"/>
                    <a:pt x="331" y="74"/>
                  </a:cubicBezTo>
                  <a:cubicBezTo>
                    <a:pt x="250" y="25"/>
                    <a:pt x="159" y="0"/>
                    <a:pt x="6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0"/>
            <p:cNvSpPr/>
            <p:nvPr/>
          </p:nvSpPr>
          <p:spPr>
            <a:xfrm>
              <a:off x="4788722" y="4460063"/>
              <a:ext cx="16996" cy="5722"/>
            </a:xfrm>
            <a:custGeom>
              <a:avLst/>
              <a:gdLst/>
              <a:ahLst/>
              <a:cxnLst/>
              <a:rect l="l" t="t" r="r" b="b"/>
              <a:pathLst>
                <a:path w="101" h="34" extrusionOk="0">
                  <a:moveTo>
                    <a:pt x="9" y="1"/>
                  </a:moveTo>
                  <a:cubicBezTo>
                    <a:pt x="5" y="1"/>
                    <a:pt x="3" y="3"/>
                    <a:pt x="1" y="7"/>
                  </a:cubicBezTo>
                  <a:cubicBezTo>
                    <a:pt x="1" y="9"/>
                    <a:pt x="3" y="14"/>
                    <a:pt x="7" y="16"/>
                  </a:cubicBezTo>
                  <a:lnTo>
                    <a:pt x="88" y="33"/>
                  </a:lnTo>
                  <a:lnTo>
                    <a:pt x="90" y="33"/>
                  </a:lnTo>
                  <a:cubicBezTo>
                    <a:pt x="91" y="33"/>
                    <a:pt x="91" y="33"/>
                    <a:pt x="92" y="33"/>
                  </a:cubicBezTo>
                  <a:cubicBezTo>
                    <a:pt x="99" y="33"/>
                    <a:pt x="100" y="20"/>
                    <a:pt x="90" y="2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0"/>
            <p:cNvSpPr/>
            <p:nvPr/>
          </p:nvSpPr>
          <p:spPr>
            <a:xfrm>
              <a:off x="4562893" y="4382824"/>
              <a:ext cx="92049" cy="17838"/>
            </a:xfrm>
            <a:custGeom>
              <a:avLst/>
              <a:gdLst/>
              <a:ahLst/>
              <a:cxnLst/>
              <a:rect l="l" t="t" r="r" b="b"/>
              <a:pathLst>
                <a:path w="547" h="106" extrusionOk="0">
                  <a:moveTo>
                    <a:pt x="274" y="1"/>
                  </a:moveTo>
                  <a:cubicBezTo>
                    <a:pt x="254" y="1"/>
                    <a:pt x="233" y="2"/>
                    <a:pt x="212" y="5"/>
                  </a:cubicBezTo>
                  <a:cubicBezTo>
                    <a:pt x="192" y="7"/>
                    <a:pt x="173" y="12"/>
                    <a:pt x="156" y="16"/>
                  </a:cubicBezTo>
                  <a:cubicBezTo>
                    <a:pt x="125" y="26"/>
                    <a:pt x="93" y="30"/>
                    <a:pt x="61" y="30"/>
                  </a:cubicBezTo>
                  <a:cubicBezTo>
                    <a:pt x="44" y="30"/>
                    <a:pt x="27" y="29"/>
                    <a:pt x="11" y="27"/>
                  </a:cubicBezTo>
                  <a:cubicBezTo>
                    <a:pt x="10" y="26"/>
                    <a:pt x="9" y="26"/>
                    <a:pt x="8" y="26"/>
                  </a:cubicBezTo>
                  <a:cubicBezTo>
                    <a:pt x="5" y="26"/>
                    <a:pt x="2" y="28"/>
                    <a:pt x="2" y="31"/>
                  </a:cubicBezTo>
                  <a:cubicBezTo>
                    <a:pt x="0" y="35"/>
                    <a:pt x="2" y="37"/>
                    <a:pt x="7" y="40"/>
                  </a:cubicBezTo>
                  <a:cubicBezTo>
                    <a:pt x="24" y="42"/>
                    <a:pt x="42" y="44"/>
                    <a:pt x="59" y="44"/>
                  </a:cubicBezTo>
                  <a:cubicBezTo>
                    <a:pt x="93" y="44"/>
                    <a:pt x="126" y="39"/>
                    <a:pt x="158" y="29"/>
                  </a:cubicBezTo>
                  <a:cubicBezTo>
                    <a:pt x="177" y="25"/>
                    <a:pt x="194" y="20"/>
                    <a:pt x="214" y="18"/>
                  </a:cubicBezTo>
                  <a:cubicBezTo>
                    <a:pt x="234" y="15"/>
                    <a:pt x="254" y="14"/>
                    <a:pt x="275" y="14"/>
                  </a:cubicBezTo>
                  <a:cubicBezTo>
                    <a:pt x="369" y="14"/>
                    <a:pt x="460" y="46"/>
                    <a:pt x="536" y="106"/>
                  </a:cubicBezTo>
                  <a:lnTo>
                    <a:pt x="540" y="106"/>
                  </a:lnTo>
                  <a:cubicBezTo>
                    <a:pt x="542" y="106"/>
                    <a:pt x="542" y="106"/>
                    <a:pt x="544" y="104"/>
                  </a:cubicBezTo>
                  <a:cubicBezTo>
                    <a:pt x="547" y="101"/>
                    <a:pt x="547" y="97"/>
                    <a:pt x="544" y="95"/>
                  </a:cubicBezTo>
                  <a:cubicBezTo>
                    <a:pt x="467" y="33"/>
                    <a:pt x="372" y="1"/>
                    <a:pt x="27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0"/>
            <p:cNvSpPr/>
            <p:nvPr/>
          </p:nvSpPr>
          <p:spPr>
            <a:xfrm>
              <a:off x="4608833" y="4397969"/>
              <a:ext cx="37190" cy="13799"/>
            </a:xfrm>
            <a:custGeom>
              <a:avLst/>
              <a:gdLst/>
              <a:ahLst/>
              <a:cxnLst/>
              <a:rect l="l" t="t" r="r" b="b"/>
              <a:pathLst>
                <a:path w="221" h="82" extrusionOk="0">
                  <a:moveTo>
                    <a:pt x="9" y="1"/>
                  </a:moveTo>
                  <a:cubicBezTo>
                    <a:pt x="5" y="1"/>
                    <a:pt x="3" y="3"/>
                    <a:pt x="0" y="7"/>
                  </a:cubicBezTo>
                  <a:cubicBezTo>
                    <a:pt x="0" y="11"/>
                    <a:pt x="5" y="14"/>
                    <a:pt x="7" y="14"/>
                  </a:cubicBezTo>
                  <a:cubicBezTo>
                    <a:pt x="79" y="20"/>
                    <a:pt x="148" y="43"/>
                    <a:pt x="210" y="82"/>
                  </a:cubicBezTo>
                  <a:lnTo>
                    <a:pt x="212" y="82"/>
                  </a:lnTo>
                  <a:cubicBezTo>
                    <a:pt x="214" y="82"/>
                    <a:pt x="216" y="82"/>
                    <a:pt x="218" y="80"/>
                  </a:cubicBezTo>
                  <a:cubicBezTo>
                    <a:pt x="220" y="78"/>
                    <a:pt x="218" y="73"/>
                    <a:pt x="216" y="71"/>
                  </a:cubicBezTo>
                  <a:cubicBezTo>
                    <a:pt x="154" y="31"/>
                    <a:pt x="84" y="5"/>
                    <a:pt x="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0"/>
            <p:cNvSpPr/>
            <p:nvPr/>
          </p:nvSpPr>
          <p:spPr>
            <a:xfrm>
              <a:off x="4742782" y="4276304"/>
              <a:ext cx="40387" cy="15145"/>
            </a:xfrm>
            <a:custGeom>
              <a:avLst/>
              <a:gdLst/>
              <a:ahLst/>
              <a:cxnLst/>
              <a:rect l="l" t="t" r="r" b="b"/>
              <a:pathLst>
                <a:path w="240" h="90" extrusionOk="0">
                  <a:moveTo>
                    <a:pt x="229" y="0"/>
                  </a:moveTo>
                  <a:cubicBezTo>
                    <a:pt x="228" y="0"/>
                    <a:pt x="226" y="1"/>
                    <a:pt x="225" y="2"/>
                  </a:cubicBezTo>
                  <a:cubicBezTo>
                    <a:pt x="167" y="52"/>
                    <a:pt x="94" y="77"/>
                    <a:pt x="18" y="77"/>
                  </a:cubicBezTo>
                  <a:cubicBezTo>
                    <a:pt x="15" y="77"/>
                    <a:pt x="12" y="77"/>
                    <a:pt x="9" y="77"/>
                  </a:cubicBezTo>
                  <a:cubicBezTo>
                    <a:pt x="5" y="77"/>
                    <a:pt x="3" y="79"/>
                    <a:pt x="3" y="83"/>
                  </a:cubicBezTo>
                  <a:cubicBezTo>
                    <a:pt x="0" y="86"/>
                    <a:pt x="5" y="90"/>
                    <a:pt x="9" y="90"/>
                  </a:cubicBezTo>
                  <a:lnTo>
                    <a:pt x="22" y="90"/>
                  </a:lnTo>
                  <a:cubicBezTo>
                    <a:pt x="99" y="90"/>
                    <a:pt x="173" y="62"/>
                    <a:pt x="233" y="13"/>
                  </a:cubicBezTo>
                  <a:cubicBezTo>
                    <a:pt x="240" y="8"/>
                    <a:pt x="235" y="0"/>
                    <a:pt x="22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0"/>
            <p:cNvSpPr/>
            <p:nvPr/>
          </p:nvSpPr>
          <p:spPr>
            <a:xfrm>
              <a:off x="4772567" y="4293132"/>
              <a:ext cx="21372" cy="807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118" y="1"/>
                  </a:moveTo>
                  <a:lnTo>
                    <a:pt x="9" y="35"/>
                  </a:lnTo>
                  <a:cubicBezTo>
                    <a:pt x="1" y="37"/>
                    <a:pt x="3" y="48"/>
                    <a:pt x="11" y="48"/>
                  </a:cubicBezTo>
                  <a:lnTo>
                    <a:pt x="13" y="48"/>
                  </a:lnTo>
                  <a:lnTo>
                    <a:pt x="122" y="13"/>
                  </a:lnTo>
                  <a:cubicBezTo>
                    <a:pt x="124" y="13"/>
                    <a:pt x="127" y="9"/>
                    <a:pt x="127" y="5"/>
                  </a:cubicBezTo>
                  <a:cubicBezTo>
                    <a:pt x="124" y="3"/>
                    <a:pt x="122" y="1"/>
                    <a:pt x="11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0"/>
            <p:cNvSpPr/>
            <p:nvPr/>
          </p:nvSpPr>
          <p:spPr>
            <a:xfrm>
              <a:off x="4792761" y="4302724"/>
              <a:ext cx="20530" cy="6731"/>
            </a:xfrm>
            <a:custGeom>
              <a:avLst/>
              <a:gdLst/>
              <a:ahLst/>
              <a:cxnLst/>
              <a:rect l="l" t="t" r="r" b="b"/>
              <a:pathLst>
                <a:path w="122" h="40" extrusionOk="0">
                  <a:moveTo>
                    <a:pt x="113" y="1"/>
                  </a:moveTo>
                  <a:cubicBezTo>
                    <a:pt x="112" y="1"/>
                    <a:pt x="112" y="1"/>
                    <a:pt x="111" y="1"/>
                  </a:cubicBezTo>
                  <a:lnTo>
                    <a:pt x="7" y="27"/>
                  </a:lnTo>
                  <a:cubicBezTo>
                    <a:pt x="2" y="29"/>
                    <a:pt x="0" y="31"/>
                    <a:pt x="2" y="35"/>
                  </a:cubicBezTo>
                  <a:cubicBezTo>
                    <a:pt x="2" y="37"/>
                    <a:pt x="4" y="40"/>
                    <a:pt x="9" y="40"/>
                  </a:cubicBezTo>
                  <a:lnTo>
                    <a:pt x="113" y="14"/>
                  </a:lnTo>
                  <a:cubicBezTo>
                    <a:pt x="121" y="12"/>
                    <a:pt x="120" y="1"/>
                    <a:pt x="11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0"/>
            <p:cNvSpPr/>
            <p:nvPr/>
          </p:nvSpPr>
          <p:spPr>
            <a:xfrm>
              <a:off x="5043326" y="4450135"/>
              <a:ext cx="31132" cy="34161"/>
            </a:xfrm>
            <a:custGeom>
              <a:avLst/>
              <a:gdLst/>
              <a:ahLst/>
              <a:cxnLst/>
              <a:rect l="l" t="t" r="r" b="b"/>
              <a:pathLst>
                <a:path w="185" h="203" extrusionOk="0">
                  <a:moveTo>
                    <a:pt x="7" y="0"/>
                  </a:moveTo>
                  <a:cubicBezTo>
                    <a:pt x="3" y="2"/>
                    <a:pt x="1" y="4"/>
                    <a:pt x="1" y="9"/>
                  </a:cubicBezTo>
                  <a:cubicBezTo>
                    <a:pt x="18" y="100"/>
                    <a:pt x="86" y="177"/>
                    <a:pt x="176" y="203"/>
                  </a:cubicBezTo>
                  <a:lnTo>
                    <a:pt x="178" y="203"/>
                  </a:lnTo>
                  <a:cubicBezTo>
                    <a:pt x="180" y="203"/>
                    <a:pt x="182" y="201"/>
                    <a:pt x="184" y="199"/>
                  </a:cubicBezTo>
                  <a:cubicBezTo>
                    <a:pt x="184" y="194"/>
                    <a:pt x="182" y="190"/>
                    <a:pt x="180" y="190"/>
                  </a:cubicBezTo>
                  <a:cubicBezTo>
                    <a:pt x="95" y="165"/>
                    <a:pt x="31" y="94"/>
                    <a:pt x="14" y="7"/>
                  </a:cubicBezTo>
                  <a:cubicBezTo>
                    <a:pt x="14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0"/>
            <p:cNvSpPr/>
            <p:nvPr/>
          </p:nvSpPr>
          <p:spPr>
            <a:xfrm>
              <a:off x="5048375" y="4484295"/>
              <a:ext cx="19184" cy="9087"/>
            </a:xfrm>
            <a:custGeom>
              <a:avLst/>
              <a:gdLst/>
              <a:ahLst/>
              <a:cxnLst/>
              <a:rect l="l" t="t" r="r" b="b"/>
              <a:pathLst>
                <a:path w="114" h="54" extrusionOk="0">
                  <a:moveTo>
                    <a:pt x="7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4"/>
                    <a:pt x="1" y="8"/>
                    <a:pt x="3" y="11"/>
                  </a:cubicBezTo>
                  <a:cubicBezTo>
                    <a:pt x="31" y="36"/>
                    <a:pt x="67" y="49"/>
                    <a:pt x="103" y="51"/>
                  </a:cubicBezTo>
                  <a:lnTo>
                    <a:pt x="105" y="53"/>
                  </a:lnTo>
                  <a:cubicBezTo>
                    <a:pt x="114" y="53"/>
                    <a:pt x="114" y="38"/>
                    <a:pt x="105" y="38"/>
                  </a:cubicBezTo>
                  <a:cubicBezTo>
                    <a:pt x="71" y="36"/>
                    <a:pt x="39" y="23"/>
                    <a:pt x="13" y="2"/>
                  </a:cubicBez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0"/>
            <p:cNvSpPr/>
            <p:nvPr/>
          </p:nvSpPr>
          <p:spPr>
            <a:xfrm>
              <a:off x="5056957" y="4498262"/>
              <a:ext cx="22213" cy="3366"/>
            </a:xfrm>
            <a:custGeom>
              <a:avLst/>
              <a:gdLst/>
              <a:ahLst/>
              <a:cxnLst/>
              <a:rect l="l" t="t" r="r" b="b"/>
              <a:pathLst>
                <a:path w="132" h="20" extrusionOk="0">
                  <a:moveTo>
                    <a:pt x="125" y="0"/>
                  </a:moveTo>
                  <a:lnTo>
                    <a:pt x="9" y="7"/>
                  </a:lnTo>
                  <a:cubicBezTo>
                    <a:pt x="1" y="7"/>
                    <a:pt x="1" y="19"/>
                    <a:pt x="9" y="19"/>
                  </a:cubicBezTo>
                  <a:lnTo>
                    <a:pt x="12" y="19"/>
                  </a:lnTo>
                  <a:lnTo>
                    <a:pt x="125" y="13"/>
                  </a:lnTo>
                  <a:cubicBezTo>
                    <a:pt x="129" y="13"/>
                    <a:pt x="131" y="9"/>
                    <a:pt x="131" y="7"/>
                  </a:cubicBezTo>
                  <a:cubicBezTo>
                    <a:pt x="131" y="2"/>
                    <a:pt x="127" y="0"/>
                    <a:pt x="12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0"/>
            <p:cNvSpPr/>
            <p:nvPr/>
          </p:nvSpPr>
          <p:spPr>
            <a:xfrm>
              <a:off x="5243072" y="4396286"/>
              <a:ext cx="45436" cy="43248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1" y="0"/>
                  </a:moveTo>
                  <a:cubicBezTo>
                    <a:pt x="3" y="0"/>
                    <a:pt x="0" y="11"/>
                    <a:pt x="9" y="13"/>
                  </a:cubicBezTo>
                  <a:cubicBezTo>
                    <a:pt x="131" y="38"/>
                    <a:pt x="227" y="130"/>
                    <a:pt x="254" y="250"/>
                  </a:cubicBezTo>
                  <a:cubicBezTo>
                    <a:pt x="254" y="254"/>
                    <a:pt x="259" y="256"/>
                    <a:pt x="261" y="256"/>
                  </a:cubicBezTo>
                  <a:lnTo>
                    <a:pt x="263" y="256"/>
                  </a:lnTo>
                  <a:cubicBezTo>
                    <a:pt x="265" y="254"/>
                    <a:pt x="269" y="252"/>
                    <a:pt x="267" y="248"/>
                  </a:cubicBezTo>
                  <a:cubicBezTo>
                    <a:pt x="237" y="122"/>
                    <a:pt x="137" y="26"/>
                    <a:pt x="1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0"/>
            <p:cNvSpPr/>
            <p:nvPr/>
          </p:nvSpPr>
          <p:spPr>
            <a:xfrm>
              <a:off x="5252832" y="4416143"/>
              <a:ext cx="14809" cy="24064"/>
            </a:xfrm>
            <a:custGeom>
              <a:avLst/>
              <a:gdLst/>
              <a:ahLst/>
              <a:cxnLst/>
              <a:rect l="l" t="t" r="r" b="b"/>
              <a:pathLst>
                <a:path w="88" h="143" extrusionOk="0">
                  <a:moveTo>
                    <a:pt x="8" y="1"/>
                  </a:moveTo>
                  <a:cubicBezTo>
                    <a:pt x="5" y="1"/>
                    <a:pt x="4" y="3"/>
                    <a:pt x="2" y="6"/>
                  </a:cubicBezTo>
                  <a:cubicBezTo>
                    <a:pt x="0" y="8"/>
                    <a:pt x="2" y="12"/>
                    <a:pt x="4" y="14"/>
                  </a:cubicBezTo>
                  <a:cubicBezTo>
                    <a:pt x="49" y="38"/>
                    <a:pt x="75" y="87"/>
                    <a:pt x="73" y="136"/>
                  </a:cubicBezTo>
                  <a:cubicBezTo>
                    <a:pt x="70" y="140"/>
                    <a:pt x="75" y="142"/>
                    <a:pt x="79" y="142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3" y="143"/>
                    <a:pt x="85" y="140"/>
                    <a:pt x="85" y="136"/>
                  </a:cubicBezTo>
                  <a:cubicBezTo>
                    <a:pt x="88" y="83"/>
                    <a:pt x="60" y="29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0"/>
            <p:cNvSpPr/>
            <p:nvPr/>
          </p:nvSpPr>
          <p:spPr>
            <a:xfrm>
              <a:off x="5247784" y="4447779"/>
              <a:ext cx="4712" cy="12958"/>
            </a:xfrm>
            <a:custGeom>
              <a:avLst/>
              <a:gdLst/>
              <a:ahLst/>
              <a:cxnLst/>
              <a:rect l="l" t="t" r="r" b="b"/>
              <a:pathLst>
                <a:path w="28" h="77" extrusionOk="0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2" y="1"/>
                    <a:pt x="0" y="6"/>
                    <a:pt x="2" y="8"/>
                  </a:cubicBezTo>
                  <a:lnTo>
                    <a:pt x="15" y="72"/>
                  </a:lnTo>
                  <a:cubicBezTo>
                    <a:pt x="15" y="74"/>
                    <a:pt x="19" y="76"/>
                    <a:pt x="21" y="76"/>
                  </a:cubicBezTo>
                  <a:lnTo>
                    <a:pt x="24" y="76"/>
                  </a:lnTo>
                  <a:cubicBezTo>
                    <a:pt x="26" y="76"/>
                    <a:pt x="28" y="72"/>
                    <a:pt x="28" y="68"/>
                  </a:cubicBezTo>
                  <a:lnTo>
                    <a:pt x="15" y="6"/>
                  </a:lnTo>
                  <a:cubicBezTo>
                    <a:pt x="14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0"/>
            <p:cNvSpPr/>
            <p:nvPr/>
          </p:nvSpPr>
          <p:spPr>
            <a:xfrm>
              <a:off x="5046187" y="4289935"/>
              <a:ext cx="36180" cy="28439"/>
            </a:xfrm>
            <a:custGeom>
              <a:avLst/>
              <a:gdLst/>
              <a:ahLst/>
              <a:cxnLst/>
              <a:rect l="l" t="t" r="r" b="b"/>
              <a:pathLst>
                <a:path w="215" h="169" extrusionOk="0">
                  <a:moveTo>
                    <a:pt x="9" y="0"/>
                  </a:moveTo>
                  <a:cubicBezTo>
                    <a:pt x="5" y="0"/>
                    <a:pt x="0" y="5"/>
                    <a:pt x="3" y="9"/>
                  </a:cubicBezTo>
                  <a:cubicBezTo>
                    <a:pt x="44" y="92"/>
                    <a:pt x="116" y="150"/>
                    <a:pt x="206" y="169"/>
                  </a:cubicBezTo>
                  <a:lnTo>
                    <a:pt x="208" y="169"/>
                  </a:lnTo>
                  <a:cubicBezTo>
                    <a:pt x="210" y="169"/>
                    <a:pt x="212" y="167"/>
                    <a:pt x="214" y="165"/>
                  </a:cubicBezTo>
                  <a:cubicBezTo>
                    <a:pt x="214" y="160"/>
                    <a:pt x="212" y="156"/>
                    <a:pt x="208" y="156"/>
                  </a:cubicBezTo>
                  <a:cubicBezTo>
                    <a:pt x="125" y="137"/>
                    <a:pt x="52" y="81"/>
                    <a:pt x="16" y="5"/>
                  </a:cubicBezTo>
                  <a:cubicBezTo>
                    <a:pt x="14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0"/>
            <p:cNvSpPr/>
            <p:nvPr/>
          </p:nvSpPr>
          <p:spPr>
            <a:xfrm>
              <a:off x="5058808" y="4323422"/>
              <a:ext cx="15987" cy="5385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11" y="0"/>
                  </a:moveTo>
                  <a:cubicBezTo>
                    <a:pt x="4" y="0"/>
                    <a:pt x="0" y="9"/>
                    <a:pt x="9" y="13"/>
                  </a:cubicBezTo>
                  <a:cubicBezTo>
                    <a:pt x="30" y="25"/>
                    <a:pt x="54" y="32"/>
                    <a:pt x="80" y="32"/>
                  </a:cubicBezTo>
                  <a:lnTo>
                    <a:pt x="88" y="32"/>
                  </a:lnTo>
                  <a:cubicBezTo>
                    <a:pt x="92" y="32"/>
                    <a:pt x="94" y="28"/>
                    <a:pt x="94" y="25"/>
                  </a:cubicBezTo>
                  <a:cubicBezTo>
                    <a:pt x="94" y="21"/>
                    <a:pt x="92" y="19"/>
                    <a:pt x="88" y="19"/>
                  </a:cubicBezTo>
                  <a:cubicBezTo>
                    <a:pt x="85" y="19"/>
                    <a:pt x="82" y="19"/>
                    <a:pt x="78" y="19"/>
                  </a:cubicBezTo>
                  <a:cubicBezTo>
                    <a:pt x="56" y="19"/>
                    <a:pt x="34" y="13"/>
                    <a:pt x="15" y="2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0"/>
            <p:cNvSpPr/>
            <p:nvPr/>
          </p:nvSpPr>
          <p:spPr>
            <a:xfrm>
              <a:off x="5064866" y="4340923"/>
              <a:ext cx="13462" cy="3029"/>
            </a:xfrm>
            <a:custGeom>
              <a:avLst/>
              <a:gdLst/>
              <a:ahLst/>
              <a:cxnLst/>
              <a:rect l="l" t="t" r="r" b="b"/>
              <a:pathLst>
                <a:path w="80" h="18" extrusionOk="0">
                  <a:moveTo>
                    <a:pt x="9" y="0"/>
                  </a:moveTo>
                  <a:cubicBezTo>
                    <a:pt x="5" y="0"/>
                    <a:pt x="1" y="3"/>
                    <a:pt x="1" y="7"/>
                  </a:cubicBezTo>
                  <a:cubicBezTo>
                    <a:pt x="1" y="11"/>
                    <a:pt x="5" y="13"/>
                    <a:pt x="7" y="13"/>
                  </a:cubicBezTo>
                  <a:lnTo>
                    <a:pt x="80" y="17"/>
                  </a:lnTo>
                  <a:lnTo>
                    <a:pt x="80" y="9"/>
                  </a:lnTo>
                  <a:lnTo>
                    <a:pt x="8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0"/>
            <p:cNvSpPr/>
            <p:nvPr/>
          </p:nvSpPr>
          <p:spPr>
            <a:xfrm>
              <a:off x="4913079" y="4357246"/>
              <a:ext cx="37526" cy="28776"/>
            </a:xfrm>
            <a:custGeom>
              <a:avLst/>
              <a:gdLst/>
              <a:ahLst/>
              <a:cxnLst/>
              <a:rect l="l" t="t" r="r" b="b"/>
              <a:pathLst>
                <a:path w="223" h="171" extrusionOk="0">
                  <a:moveTo>
                    <a:pt x="7" y="1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0" y="8"/>
                    <a:pt x="2" y="12"/>
                    <a:pt x="4" y="12"/>
                  </a:cubicBezTo>
                  <a:cubicBezTo>
                    <a:pt x="85" y="44"/>
                    <a:pt x="156" y="98"/>
                    <a:pt x="209" y="166"/>
                  </a:cubicBezTo>
                  <a:cubicBezTo>
                    <a:pt x="211" y="168"/>
                    <a:pt x="213" y="168"/>
                    <a:pt x="216" y="170"/>
                  </a:cubicBezTo>
                  <a:cubicBezTo>
                    <a:pt x="218" y="170"/>
                    <a:pt x="218" y="170"/>
                    <a:pt x="220" y="168"/>
                  </a:cubicBezTo>
                  <a:cubicBezTo>
                    <a:pt x="222" y="166"/>
                    <a:pt x="222" y="162"/>
                    <a:pt x="220" y="157"/>
                  </a:cubicBezTo>
                  <a:cubicBezTo>
                    <a:pt x="167" y="87"/>
                    <a:pt x="94" y="34"/>
                    <a:pt x="11" y="2"/>
                  </a:cubicBez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0"/>
            <p:cNvSpPr/>
            <p:nvPr/>
          </p:nvSpPr>
          <p:spPr>
            <a:xfrm>
              <a:off x="4925868" y="4381982"/>
              <a:ext cx="19352" cy="17669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8" y="1"/>
                  </a:moveTo>
                  <a:cubicBezTo>
                    <a:pt x="5" y="1"/>
                    <a:pt x="3" y="3"/>
                    <a:pt x="3" y="6"/>
                  </a:cubicBezTo>
                  <a:cubicBezTo>
                    <a:pt x="1" y="8"/>
                    <a:pt x="3" y="12"/>
                    <a:pt x="7" y="15"/>
                  </a:cubicBezTo>
                  <a:cubicBezTo>
                    <a:pt x="48" y="30"/>
                    <a:pt x="82" y="59"/>
                    <a:pt x="101" y="100"/>
                  </a:cubicBezTo>
                  <a:cubicBezTo>
                    <a:pt x="101" y="102"/>
                    <a:pt x="103" y="104"/>
                    <a:pt x="108" y="104"/>
                  </a:cubicBezTo>
                  <a:cubicBezTo>
                    <a:pt x="108" y="104"/>
                    <a:pt x="108" y="102"/>
                    <a:pt x="110" y="102"/>
                  </a:cubicBezTo>
                  <a:cubicBezTo>
                    <a:pt x="112" y="100"/>
                    <a:pt x="114" y="98"/>
                    <a:pt x="112" y="94"/>
                  </a:cubicBezTo>
                  <a:cubicBezTo>
                    <a:pt x="93" y="51"/>
                    <a:pt x="56" y="19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0"/>
            <p:cNvSpPr/>
            <p:nvPr/>
          </p:nvSpPr>
          <p:spPr>
            <a:xfrm>
              <a:off x="4839710" y="4508190"/>
              <a:ext cx="10938" cy="27598"/>
            </a:xfrm>
            <a:custGeom>
              <a:avLst/>
              <a:gdLst/>
              <a:ahLst/>
              <a:cxnLst/>
              <a:rect l="l" t="t" r="r" b="b"/>
              <a:pathLst>
                <a:path w="65" h="164" extrusionOk="0">
                  <a:moveTo>
                    <a:pt x="52" y="1"/>
                  </a:moveTo>
                  <a:cubicBezTo>
                    <a:pt x="50" y="1"/>
                    <a:pt x="46" y="5"/>
                    <a:pt x="48" y="7"/>
                  </a:cubicBezTo>
                  <a:cubicBezTo>
                    <a:pt x="52" y="61"/>
                    <a:pt x="35" y="112"/>
                    <a:pt x="3" y="152"/>
                  </a:cubicBezTo>
                  <a:cubicBezTo>
                    <a:pt x="1" y="155"/>
                    <a:pt x="1" y="159"/>
                    <a:pt x="3" y="161"/>
                  </a:cubicBezTo>
                  <a:cubicBezTo>
                    <a:pt x="5" y="161"/>
                    <a:pt x="5" y="163"/>
                    <a:pt x="7" y="163"/>
                  </a:cubicBezTo>
                  <a:cubicBezTo>
                    <a:pt x="9" y="163"/>
                    <a:pt x="11" y="161"/>
                    <a:pt x="14" y="161"/>
                  </a:cubicBezTo>
                  <a:cubicBezTo>
                    <a:pt x="48" y="116"/>
                    <a:pt x="65" y="63"/>
                    <a:pt x="60" y="7"/>
                  </a:cubicBezTo>
                  <a:cubicBezTo>
                    <a:pt x="60" y="3"/>
                    <a:pt x="56" y="1"/>
                    <a:pt x="5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0"/>
            <p:cNvSpPr/>
            <p:nvPr/>
          </p:nvSpPr>
          <p:spPr>
            <a:xfrm>
              <a:off x="4831633" y="4512229"/>
              <a:ext cx="4712" cy="16323"/>
            </a:xfrm>
            <a:custGeom>
              <a:avLst/>
              <a:gdLst/>
              <a:ahLst/>
              <a:cxnLst/>
              <a:rect l="l" t="t" r="r" b="b"/>
              <a:pathLst>
                <a:path w="28" h="97" extrusionOk="0">
                  <a:moveTo>
                    <a:pt x="9" y="1"/>
                  </a:moveTo>
                  <a:cubicBezTo>
                    <a:pt x="5" y="1"/>
                    <a:pt x="1" y="3"/>
                    <a:pt x="2" y="7"/>
                  </a:cubicBezTo>
                  <a:lnTo>
                    <a:pt x="12" y="90"/>
                  </a:lnTo>
                  <a:cubicBezTo>
                    <a:pt x="15" y="94"/>
                    <a:pt x="17" y="96"/>
                    <a:pt x="21" y="96"/>
                  </a:cubicBezTo>
                  <a:cubicBezTo>
                    <a:pt x="25" y="94"/>
                    <a:pt x="27" y="92"/>
                    <a:pt x="27" y="88"/>
                  </a:cubicBezTo>
                  <a:lnTo>
                    <a:pt x="15" y="5"/>
                  </a:lnTo>
                  <a:cubicBezTo>
                    <a:pt x="15" y="2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0"/>
            <p:cNvSpPr/>
            <p:nvPr/>
          </p:nvSpPr>
          <p:spPr>
            <a:xfrm>
              <a:off x="4814132" y="4507349"/>
              <a:ext cx="4880" cy="18006"/>
            </a:xfrm>
            <a:custGeom>
              <a:avLst/>
              <a:gdLst/>
              <a:ahLst/>
              <a:cxnLst/>
              <a:rect l="l" t="t" r="r" b="b"/>
              <a:pathLst>
                <a:path w="29" h="107" extrusionOk="0">
                  <a:moveTo>
                    <a:pt x="8" y="0"/>
                  </a:moveTo>
                  <a:cubicBezTo>
                    <a:pt x="4" y="0"/>
                    <a:pt x="0" y="2"/>
                    <a:pt x="1" y="6"/>
                  </a:cubicBezTo>
                  <a:lnTo>
                    <a:pt x="14" y="100"/>
                  </a:lnTo>
                  <a:cubicBezTo>
                    <a:pt x="14" y="104"/>
                    <a:pt x="18" y="106"/>
                    <a:pt x="20" y="106"/>
                  </a:cubicBezTo>
                  <a:lnTo>
                    <a:pt x="23" y="106"/>
                  </a:lnTo>
                  <a:cubicBezTo>
                    <a:pt x="25" y="106"/>
                    <a:pt x="29" y="102"/>
                    <a:pt x="27" y="98"/>
                  </a:cubicBezTo>
                  <a:lnTo>
                    <a:pt x="14" y="6"/>
                  </a:lnTo>
                  <a:cubicBezTo>
                    <a:pt x="15" y="2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0"/>
            <p:cNvSpPr/>
            <p:nvPr/>
          </p:nvSpPr>
          <p:spPr>
            <a:xfrm>
              <a:off x="5211772" y="4248875"/>
              <a:ext cx="29954" cy="14304"/>
            </a:xfrm>
            <a:custGeom>
              <a:avLst/>
              <a:gdLst/>
              <a:ahLst/>
              <a:cxnLst/>
              <a:rect l="l" t="t" r="r" b="b"/>
              <a:pathLst>
                <a:path w="178" h="85" extrusionOk="0">
                  <a:moveTo>
                    <a:pt x="92" y="1"/>
                  </a:moveTo>
                  <a:cubicBezTo>
                    <a:pt x="90" y="1"/>
                    <a:pt x="88" y="1"/>
                    <a:pt x="86" y="1"/>
                  </a:cubicBezTo>
                  <a:cubicBezTo>
                    <a:pt x="60" y="1"/>
                    <a:pt x="37" y="12"/>
                    <a:pt x="22" y="31"/>
                  </a:cubicBezTo>
                  <a:cubicBezTo>
                    <a:pt x="11" y="42"/>
                    <a:pt x="5" y="54"/>
                    <a:pt x="1" y="69"/>
                  </a:cubicBezTo>
                  <a:cubicBezTo>
                    <a:pt x="5" y="74"/>
                    <a:pt x="7" y="78"/>
                    <a:pt x="5" y="84"/>
                  </a:cubicBezTo>
                  <a:cubicBezTo>
                    <a:pt x="37" y="73"/>
                    <a:pt x="71" y="68"/>
                    <a:pt x="105" y="68"/>
                  </a:cubicBezTo>
                  <a:cubicBezTo>
                    <a:pt x="130" y="68"/>
                    <a:pt x="154" y="70"/>
                    <a:pt x="178" y="76"/>
                  </a:cubicBezTo>
                  <a:cubicBezTo>
                    <a:pt x="174" y="59"/>
                    <a:pt x="165" y="39"/>
                    <a:pt x="150" y="27"/>
                  </a:cubicBezTo>
                  <a:cubicBezTo>
                    <a:pt x="134" y="11"/>
                    <a:pt x="114" y="1"/>
                    <a:pt x="9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0"/>
            <p:cNvSpPr/>
            <p:nvPr/>
          </p:nvSpPr>
          <p:spPr>
            <a:xfrm>
              <a:off x="4612030" y="4167765"/>
              <a:ext cx="27766" cy="23054"/>
            </a:xfrm>
            <a:custGeom>
              <a:avLst/>
              <a:gdLst/>
              <a:ahLst/>
              <a:cxnLst/>
              <a:rect l="l" t="t" r="r" b="b"/>
              <a:pathLst>
                <a:path w="165" h="137" extrusionOk="0">
                  <a:moveTo>
                    <a:pt x="114" y="1"/>
                  </a:moveTo>
                  <a:cubicBezTo>
                    <a:pt x="88" y="1"/>
                    <a:pt x="65" y="9"/>
                    <a:pt x="48" y="26"/>
                  </a:cubicBezTo>
                  <a:cubicBezTo>
                    <a:pt x="28" y="41"/>
                    <a:pt x="16" y="60"/>
                    <a:pt x="7" y="80"/>
                  </a:cubicBezTo>
                  <a:cubicBezTo>
                    <a:pt x="1" y="97"/>
                    <a:pt x="5" y="118"/>
                    <a:pt x="18" y="131"/>
                  </a:cubicBezTo>
                  <a:cubicBezTo>
                    <a:pt x="24" y="135"/>
                    <a:pt x="32" y="137"/>
                    <a:pt x="42" y="137"/>
                  </a:cubicBezTo>
                  <a:cubicBezTo>
                    <a:pt x="54" y="137"/>
                    <a:pt x="68" y="134"/>
                    <a:pt x="86" y="127"/>
                  </a:cubicBezTo>
                  <a:cubicBezTo>
                    <a:pt x="118" y="116"/>
                    <a:pt x="146" y="90"/>
                    <a:pt x="161" y="60"/>
                  </a:cubicBezTo>
                  <a:cubicBezTo>
                    <a:pt x="165" y="48"/>
                    <a:pt x="163" y="33"/>
                    <a:pt x="154" y="22"/>
                  </a:cubicBezTo>
                  <a:cubicBezTo>
                    <a:pt x="148" y="9"/>
                    <a:pt x="135" y="1"/>
                    <a:pt x="12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0"/>
            <p:cNvSpPr/>
            <p:nvPr/>
          </p:nvSpPr>
          <p:spPr>
            <a:xfrm>
              <a:off x="4778625" y="4189305"/>
              <a:ext cx="34329" cy="19689"/>
            </a:xfrm>
            <a:custGeom>
              <a:avLst/>
              <a:gdLst/>
              <a:ahLst/>
              <a:cxnLst/>
              <a:rect l="l" t="t" r="r" b="b"/>
              <a:pathLst>
                <a:path w="204" h="117" extrusionOk="0">
                  <a:moveTo>
                    <a:pt x="72" y="0"/>
                  </a:moveTo>
                  <a:cubicBezTo>
                    <a:pt x="63" y="0"/>
                    <a:pt x="54" y="2"/>
                    <a:pt x="46" y="5"/>
                  </a:cubicBezTo>
                  <a:cubicBezTo>
                    <a:pt x="27" y="16"/>
                    <a:pt x="12" y="35"/>
                    <a:pt x="5" y="56"/>
                  </a:cubicBezTo>
                  <a:cubicBezTo>
                    <a:pt x="1" y="75"/>
                    <a:pt x="1" y="95"/>
                    <a:pt x="3" y="116"/>
                  </a:cubicBezTo>
                  <a:cubicBezTo>
                    <a:pt x="53" y="92"/>
                    <a:pt x="110" y="80"/>
                    <a:pt x="166" y="80"/>
                  </a:cubicBezTo>
                  <a:cubicBezTo>
                    <a:pt x="178" y="80"/>
                    <a:pt x="191" y="81"/>
                    <a:pt x="204" y="82"/>
                  </a:cubicBezTo>
                  <a:cubicBezTo>
                    <a:pt x="202" y="71"/>
                    <a:pt x="197" y="63"/>
                    <a:pt x="191" y="54"/>
                  </a:cubicBezTo>
                  <a:cubicBezTo>
                    <a:pt x="178" y="41"/>
                    <a:pt x="161" y="31"/>
                    <a:pt x="144" y="22"/>
                  </a:cubicBezTo>
                  <a:cubicBezTo>
                    <a:pt x="122" y="11"/>
                    <a:pt x="97" y="0"/>
                    <a:pt x="7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0"/>
            <p:cNvSpPr/>
            <p:nvPr/>
          </p:nvSpPr>
          <p:spPr>
            <a:xfrm>
              <a:off x="4969789" y="4375924"/>
              <a:ext cx="42575" cy="26588"/>
            </a:xfrm>
            <a:custGeom>
              <a:avLst/>
              <a:gdLst/>
              <a:ahLst/>
              <a:cxnLst/>
              <a:rect l="l" t="t" r="r" b="b"/>
              <a:pathLst>
                <a:path w="253" h="158" extrusionOk="0">
                  <a:moveTo>
                    <a:pt x="161" y="0"/>
                  </a:moveTo>
                  <a:cubicBezTo>
                    <a:pt x="118" y="0"/>
                    <a:pt x="70" y="15"/>
                    <a:pt x="41" y="34"/>
                  </a:cubicBezTo>
                  <a:cubicBezTo>
                    <a:pt x="22" y="46"/>
                    <a:pt x="0" y="66"/>
                    <a:pt x="5" y="87"/>
                  </a:cubicBezTo>
                  <a:cubicBezTo>
                    <a:pt x="9" y="110"/>
                    <a:pt x="34" y="123"/>
                    <a:pt x="62" y="134"/>
                  </a:cubicBezTo>
                  <a:cubicBezTo>
                    <a:pt x="93" y="149"/>
                    <a:pt x="127" y="158"/>
                    <a:pt x="160" y="158"/>
                  </a:cubicBezTo>
                  <a:cubicBezTo>
                    <a:pt x="164" y="158"/>
                    <a:pt x="167" y="158"/>
                    <a:pt x="171" y="157"/>
                  </a:cubicBezTo>
                  <a:cubicBezTo>
                    <a:pt x="207" y="147"/>
                    <a:pt x="235" y="121"/>
                    <a:pt x="246" y="85"/>
                  </a:cubicBezTo>
                  <a:cubicBezTo>
                    <a:pt x="252" y="63"/>
                    <a:pt x="246" y="38"/>
                    <a:pt x="229" y="21"/>
                  </a:cubicBezTo>
                  <a:cubicBezTo>
                    <a:pt x="212" y="6"/>
                    <a:pt x="188" y="0"/>
                    <a:pt x="16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0"/>
            <p:cNvSpPr/>
            <p:nvPr/>
          </p:nvSpPr>
          <p:spPr>
            <a:xfrm>
              <a:off x="5050562" y="4242817"/>
              <a:ext cx="70846" cy="42238"/>
            </a:xfrm>
            <a:custGeom>
              <a:avLst/>
              <a:gdLst/>
              <a:ahLst/>
              <a:cxnLst/>
              <a:rect l="l" t="t" r="r" b="b"/>
              <a:pathLst>
                <a:path w="421" h="251" extrusionOk="0">
                  <a:moveTo>
                    <a:pt x="175" y="0"/>
                  </a:moveTo>
                  <a:cubicBezTo>
                    <a:pt x="170" y="0"/>
                    <a:pt x="165" y="0"/>
                    <a:pt x="161" y="1"/>
                  </a:cubicBezTo>
                  <a:cubicBezTo>
                    <a:pt x="90" y="7"/>
                    <a:pt x="30" y="48"/>
                    <a:pt x="0" y="110"/>
                  </a:cubicBezTo>
                  <a:cubicBezTo>
                    <a:pt x="103" y="120"/>
                    <a:pt x="188" y="157"/>
                    <a:pt x="233" y="206"/>
                  </a:cubicBezTo>
                  <a:cubicBezTo>
                    <a:pt x="267" y="210"/>
                    <a:pt x="299" y="218"/>
                    <a:pt x="331" y="229"/>
                  </a:cubicBezTo>
                  <a:cubicBezTo>
                    <a:pt x="361" y="240"/>
                    <a:pt x="389" y="246"/>
                    <a:pt x="421" y="250"/>
                  </a:cubicBezTo>
                  <a:cubicBezTo>
                    <a:pt x="414" y="186"/>
                    <a:pt x="389" y="125"/>
                    <a:pt x="346" y="78"/>
                  </a:cubicBezTo>
                  <a:cubicBezTo>
                    <a:pt x="302" y="28"/>
                    <a:pt x="240" y="0"/>
                    <a:pt x="17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0"/>
            <p:cNvSpPr/>
            <p:nvPr/>
          </p:nvSpPr>
          <p:spPr>
            <a:xfrm>
              <a:off x="4942023" y="4156322"/>
              <a:ext cx="40387" cy="21876"/>
            </a:xfrm>
            <a:custGeom>
              <a:avLst/>
              <a:gdLst/>
              <a:ahLst/>
              <a:cxnLst/>
              <a:rect l="l" t="t" r="r" b="b"/>
              <a:pathLst>
                <a:path w="240" h="130" extrusionOk="0">
                  <a:moveTo>
                    <a:pt x="172" y="0"/>
                  </a:moveTo>
                  <a:cubicBezTo>
                    <a:pt x="131" y="3"/>
                    <a:pt x="93" y="11"/>
                    <a:pt x="56" y="28"/>
                  </a:cubicBezTo>
                  <a:cubicBezTo>
                    <a:pt x="37" y="32"/>
                    <a:pt x="22" y="43"/>
                    <a:pt x="9" y="58"/>
                  </a:cubicBezTo>
                  <a:cubicBezTo>
                    <a:pt x="1" y="71"/>
                    <a:pt x="1" y="88"/>
                    <a:pt x="9" y="99"/>
                  </a:cubicBezTo>
                  <a:cubicBezTo>
                    <a:pt x="18" y="105"/>
                    <a:pt x="27" y="109"/>
                    <a:pt x="37" y="111"/>
                  </a:cubicBezTo>
                  <a:cubicBezTo>
                    <a:pt x="63" y="118"/>
                    <a:pt x="88" y="122"/>
                    <a:pt x="116" y="126"/>
                  </a:cubicBezTo>
                  <a:cubicBezTo>
                    <a:pt x="131" y="129"/>
                    <a:pt x="144" y="130"/>
                    <a:pt x="156" y="130"/>
                  </a:cubicBezTo>
                  <a:cubicBezTo>
                    <a:pt x="188" y="130"/>
                    <a:pt x="211" y="121"/>
                    <a:pt x="223" y="103"/>
                  </a:cubicBezTo>
                  <a:cubicBezTo>
                    <a:pt x="236" y="90"/>
                    <a:pt x="240" y="73"/>
                    <a:pt x="238" y="54"/>
                  </a:cubicBezTo>
                  <a:cubicBezTo>
                    <a:pt x="236" y="37"/>
                    <a:pt x="225" y="20"/>
                    <a:pt x="210" y="11"/>
                  </a:cubicBezTo>
                  <a:cubicBezTo>
                    <a:pt x="199" y="5"/>
                    <a:pt x="184" y="0"/>
                    <a:pt x="17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0"/>
            <p:cNvSpPr/>
            <p:nvPr/>
          </p:nvSpPr>
          <p:spPr>
            <a:xfrm>
              <a:off x="4345647" y="4101127"/>
              <a:ext cx="1005978" cy="394953"/>
            </a:xfrm>
            <a:custGeom>
              <a:avLst/>
              <a:gdLst/>
              <a:ahLst/>
              <a:cxnLst/>
              <a:rect l="l" t="t" r="r" b="b"/>
              <a:pathLst>
                <a:path w="5978" h="2347" extrusionOk="0">
                  <a:moveTo>
                    <a:pt x="3712" y="295"/>
                  </a:moveTo>
                  <a:cubicBezTo>
                    <a:pt x="3734" y="295"/>
                    <a:pt x="3756" y="299"/>
                    <a:pt x="3773" y="309"/>
                  </a:cubicBezTo>
                  <a:cubicBezTo>
                    <a:pt x="3797" y="322"/>
                    <a:pt x="3814" y="348"/>
                    <a:pt x="3818" y="375"/>
                  </a:cubicBezTo>
                  <a:cubicBezTo>
                    <a:pt x="3822" y="405"/>
                    <a:pt x="3814" y="435"/>
                    <a:pt x="3795" y="456"/>
                  </a:cubicBezTo>
                  <a:lnTo>
                    <a:pt x="3795" y="454"/>
                  </a:lnTo>
                  <a:cubicBezTo>
                    <a:pt x="3770" y="477"/>
                    <a:pt x="3738" y="489"/>
                    <a:pt x="3705" y="489"/>
                  </a:cubicBezTo>
                  <a:cubicBezTo>
                    <a:pt x="3700" y="489"/>
                    <a:pt x="3695" y="489"/>
                    <a:pt x="3690" y="488"/>
                  </a:cubicBezTo>
                  <a:cubicBezTo>
                    <a:pt x="3677" y="488"/>
                    <a:pt x="3667" y="486"/>
                    <a:pt x="3656" y="486"/>
                  </a:cubicBezTo>
                  <a:cubicBezTo>
                    <a:pt x="3628" y="482"/>
                    <a:pt x="3600" y="476"/>
                    <a:pt x="3573" y="469"/>
                  </a:cubicBezTo>
                  <a:cubicBezTo>
                    <a:pt x="3558" y="465"/>
                    <a:pt x="3543" y="459"/>
                    <a:pt x="3532" y="448"/>
                  </a:cubicBezTo>
                  <a:cubicBezTo>
                    <a:pt x="3511" y="424"/>
                    <a:pt x="3509" y="390"/>
                    <a:pt x="3528" y="365"/>
                  </a:cubicBezTo>
                  <a:cubicBezTo>
                    <a:pt x="3543" y="346"/>
                    <a:pt x="3566" y="331"/>
                    <a:pt x="3590" y="322"/>
                  </a:cubicBezTo>
                  <a:cubicBezTo>
                    <a:pt x="3621" y="311"/>
                    <a:pt x="3668" y="295"/>
                    <a:pt x="3712" y="295"/>
                  </a:cubicBezTo>
                  <a:close/>
                  <a:moveTo>
                    <a:pt x="1693" y="362"/>
                  </a:moveTo>
                  <a:cubicBezTo>
                    <a:pt x="1698" y="362"/>
                    <a:pt x="1703" y="362"/>
                    <a:pt x="1707" y="363"/>
                  </a:cubicBezTo>
                  <a:cubicBezTo>
                    <a:pt x="1731" y="365"/>
                    <a:pt x="1754" y="378"/>
                    <a:pt x="1767" y="399"/>
                  </a:cubicBezTo>
                  <a:cubicBezTo>
                    <a:pt x="1780" y="418"/>
                    <a:pt x="1784" y="444"/>
                    <a:pt x="1776" y="467"/>
                  </a:cubicBezTo>
                  <a:lnTo>
                    <a:pt x="1776" y="465"/>
                  </a:lnTo>
                  <a:cubicBezTo>
                    <a:pt x="1756" y="508"/>
                    <a:pt x="1722" y="538"/>
                    <a:pt x="1680" y="553"/>
                  </a:cubicBezTo>
                  <a:cubicBezTo>
                    <a:pt x="1663" y="561"/>
                    <a:pt x="1641" y="565"/>
                    <a:pt x="1620" y="565"/>
                  </a:cubicBezTo>
                  <a:cubicBezTo>
                    <a:pt x="1607" y="565"/>
                    <a:pt x="1592" y="561"/>
                    <a:pt x="1581" y="553"/>
                  </a:cubicBezTo>
                  <a:cubicBezTo>
                    <a:pt x="1556" y="531"/>
                    <a:pt x="1547" y="497"/>
                    <a:pt x="1558" y="465"/>
                  </a:cubicBezTo>
                  <a:cubicBezTo>
                    <a:pt x="1569" y="439"/>
                    <a:pt x="1584" y="416"/>
                    <a:pt x="1607" y="397"/>
                  </a:cubicBezTo>
                  <a:cubicBezTo>
                    <a:pt x="1629" y="374"/>
                    <a:pt x="1660" y="362"/>
                    <a:pt x="1693" y="362"/>
                  </a:cubicBezTo>
                  <a:close/>
                  <a:moveTo>
                    <a:pt x="3412" y="476"/>
                  </a:moveTo>
                  <a:cubicBezTo>
                    <a:pt x="3415" y="476"/>
                    <a:pt x="3417" y="477"/>
                    <a:pt x="3419" y="480"/>
                  </a:cubicBezTo>
                  <a:cubicBezTo>
                    <a:pt x="3477" y="533"/>
                    <a:pt x="3553" y="561"/>
                    <a:pt x="3630" y="561"/>
                  </a:cubicBezTo>
                  <a:cubicBezTo>
                    <a:pt x="3635" y="561"/>
                    <a:pt x="3639" y="565"/>
                    <a:pt x="3639" y="570"/>
                  </a:cubicBezTo>
                  <a:cubicBezTo>
                    <a:pt x="3639" y="574"/>
                    <a:pt x="3635" y="578"/>
                    <a:pt x="3630" y="578"/>
                  </a:cubicBezTo>
                  <a:lnTo>
                    <a:pt x="3618" y="578"/>
                  </a:lnTo>
                  <a:cubicBezTo>
                    <a:pt x="3539" y="574"/>
                    <a:pt x="3466" y="544"/>
                    <a:pt x="3408" y="493"/>
                  </a:cubicBezTo>
                  <a:cubicBezTo>
                    <a:pt x="3400" y="486"/>
                    <a:pt x="3406" y="476"/>
                    <a:pt x="3412" y="476"/>
                  </a:cubicBezTo>
                  <a:close/>
                  <a:moveTo>
                    <a:pt x="3344" y="576"/>
                  </a:moveTo>
                  <a:lnTo>
                    <a:pt x="3453" y="612"/>
                  </a:lnTo>
                  <a:cubicBezTo>
                    <a:pt x="3457" y="614"/>
                    <a:pt x="3460" y="619"/>
                    <a:pt x="3457" y="623"/>
                  </a:cubicBezTo>
                  <a:cubicBezTo>
                    <a:pt x="3457" y="627"/>
                    <a:pt x="3453" y="629"/>
                    <a:pt x="3449" y="629"/>
                  </a:cubicBezTo>
                  <a:lnTo>
                    <a:pt x="3447" y="629"/>
                  </a:lnTo>
                  <a:lnTo>
                    <a:pt x="3338" y="593"/>
                  </a:lnTo>
                  <a:cubicBezTo>
                    <a:pt x="3334" y="591"/>
                    <a:pt x="3332" y="587"/>
                    <a:pt x="3334" y="582"/>
                  </a:cubicBezTo>
                  <a:cubicBezTo>
                    <a:pt x="3335" y="579"/>
                    <a:pt x="3338" y="577"/>
                    <a:pt x="3341" y="577"/>
                  </a:cubicBezTo>
                  <a:cubicBezTo>
                    <a:pt x="3342" y="577"/>
                    <a:pt x="3343" y="578"/>
                    <a:pt x="3344" y="578"/>
                  </a:cubicBezTo>
                  <a:lnTo>
                    <a:pt x="3344" y="576"/>
                  </a:lnTo>
                  <a:close/>
                  <a:moveTo>
                    <a:pt x="1828" y="505"/>
                  </a:moveTo>
                  <a:cubicBezTo>
                    <a:pt x="1829" y="505"/>
                    <a:pt x="1830" y="505"/>
                    <a:pt x="1831" y="506"/>
                  </a:cubicBezTo>
                  <a:cubicBezTo>
                    <a:pt x="1835" y="508"/>
                    <a:pt x="1838" y="514"/>
                    <a:pt x="1835" y="518"/>
                  </a:cubicBezTo>
                  <a:cubicBezTo>
                    <a:pt x="1793" y="597"/>
                    <a:pt x="1716" y="655"/>
                    <a:pt x="1626" y="670"/>
                  </a:cubicBezTo>
                  <a:lnTo>
                    <a:pt x="1624" y="670"/>
                  </a:lnTo>
                  <a:cubicBezTo>
                    <a:pt x="1620" y="670"/>
                    <a:pt x="1618" y="668"/>
                    <a:pt x="1616" y="663"/>
                  </a:cubicBezTo>
                  <a:cubicBezTo>
                    <a:pt x="1616" y="659"/>
                    <a:pt x="1620" y="655"/>
                    <a:pt x="1624" y="653"/>
                  </a:cubicBezTo>
                  <a:cubicBezTo>
                    <a:pt x="1707" y="638"/>
                    <a:pt x="1780" y="585"/>
                    <a:pt x="1821" y="510"/>
                  </a:cubicBezTo>
                  <a:cubicBezTo>
                    <a:pt x="1822" y="507"/>
                    <a:pt x="1825" y="505"/>
                    <a:pt x="1828" y="505"/>
                  </a:cubicBezTo>
                  <a:close/>
                  <a:moveTo>
                    <a:pt x="3231" y="629"/>
                  </a:moveTo>
                  <a:lnTo>
                    <a:pt x="3336" y="661"/>
                  </a:lnTo>
                  <a:cubicBezTo>
                    <a:pt x="3340" y="663"/>
                    <a:pt x="3342" y="668"/>
                    <a:pt x="3340" y="672"/>
                  </a:cubicBezTo>
                  <a:cubicBezTo>
                    <a:pt x="3340" y="676"/>
                    <a:pt x="3336" y="678"/>
                    <a:pt x="3332" y="678"/>
                  </a:cubicBezTo>
                  <a:lnTo>
                    <a:pt x="3329" y="678"/>
                  </a:lnTo>
                  <a:lnTo>
                    <a:pt x="3227" y="646"/>
                  </a:lnTo>
                  <a:cubicBezTo>
                    <a:pt x="3223" y="644"/>
                    <a:pt x="3221" y="640"/>
                    <a:pt x="3221" y="636"/>
                  </a:cubicBezTo>
                  <a:cubicBezTo>
                    <a:pt x="3223" y="631"/>
                    <a:pt x="3227" y="629"/>
                    <a:pt x="3231" y="629"/>
                  </a:cubicBezTo>
                  <a:close/>
                  <a:moveTo>
                    <a:pt x="2645" y="491"/>
                  </a:moveTo>
                  <a:cubicBezTo>
                    <a:pt x="2677" y="491"/>
                    <a:pt x="2708" y="504"/>
                    <a:pt x="2734" y="516"/>
                  </a:cubicBezTo>
                  <a:cubicBezTo>
                    <a:pt x="2753" y="527"/>
                    <a:pt x="2772" y="540"/>
                    <a:pt x="2789" y="557"/>
                  </a:cubicBezTo>
                  <a:cubicBezTo>
                    <a:pt x="2802" y="572"/>
                    <a:pt x="2811" y="591"/>
                    <a:pt x="2811" y="612"/>
                  </a:cubicBezTo>
                  <a:lnTo>
                    <a:pt x="2828" y="614"/>
                  </a:lnTo>
                  <a:cubicBezTo>
                    <a:pt x="2836" y="617"/>
                    <a:pt x="2843" y="625"/>
                    <a:pt x="2841" y="636"/>
                  </a:cubicBezTo>
                  <a:cubicBezTo>
                    <a:pt x="2839" y="643"/>
                    <a:pt x="2832" y="649"/>
                    <a:pt x="2825" y="649"/>
                  </a:cubicBezTo>
                  <a:cubicBezTo>
                    <a:pt x="2824" y="649"/>
                    <a:pt x="2823" y="649"/>
                    <a:pt x="2821" y="649"/>
                  </a:cubicBezTo>
                  <a:cubicBezTo>
                    <a:pt x="2792" y="641"/>
                    <a:pt x="2763" y="638"/>
                    <a:pt x="2734" y="638"/>
                  </a:cubicBezTo>
                  <a:cubicBezTo>
                    <a:pt x="2659" y="638"/>
                    <a:pt x="2586" y="661"/>
                    <a:pt x="2525" y="706"/>
                  </a:cubicBezTo>
                  <a:lnTo>
                    <a:pt x="2525" y="708"/>
                  </a:lnTo>
                  <a:cubicBezTo>
                    <a:pt x="2523" y="710"/>
                    <a:pt x="2518" y="710"/>
                    <a:pt x="2514" y="710"/>
                  </a:cubicBezTo>
                  <a:cubicBezTo>
                    <a:pt x="2510" y="710"/>
                    <a:pt x="2503" y="708"/>
                    <a:pt x="2501" y="704"/>
                  </a:cubicBezTo>
                  <a:cubicBezTo>
                    <a:pt x="2495" y="696"/>
                    <a:pt x="2497" y="685"/>
                    <a:pt x="2506" y="681"/>
                  </a:cubicBezTo>
                  <a:cubicBezTo>
                    <a:pt x="2516" y="672"/>
                    <a:pt x="2529" y="663"/>
                    <a:pt x="2542" y="657"/>
                  </a:cubicBezTo>
                  <a:cubicBezTo>
                    <a:pt x="2540" y="627"/>
                    <a:pt x="2540" y="599"/>
                    <a:pt x="2546" y="572"/>
                  </a:cubicBezTo>
                  <a:cubicBezTo>
                    <a:pt x="2555" y="540"/>
                    <a:pt x="2576" y="514"/>
                    <a:pt x="2606" y="499"/>
                  </a:cubicBezTo>
                  <a:cubicBezTo>
                    <a:pt x="2619" y="493"/>
                    <a:pt x="2632" y="491"/>
                    <a:pt x="2645" y="491"/>
                  </a:cubicBezTo>
                  <a:close/>
                  <a:moveTo>
                    <a:pt x="1745" y="702"/>
                  </a:moveTo>
                  <a:cubicBezTo>
                    <a:pt x="1752" y="702"/>
                    <a:pt x="1755" y="713"/>
                    <a:pt x="1748" y="717"/>
                  </a:cubicBezTo>
                  <a:cubicBezTo>
                    <a:pt x="1727" y="728"/>
                    <a:pt x="1705" y="734"/>
                    <a:pt x="1683" y="734"/>
                  </a:cubicBezTo>
                  <a:cubicBezTo>
                    <a:pt x="1680" y="734"/>
                    <a:pt x="1677" y="734"/>
                    <a:pt x="1673" y="734"/>
                  </a:cubicBezTo>
                  <a:lnTo>
                    <a:pt x="1665" y="734"/>
                  </a:lnTo>
                  <a:cubicBezTo>
                    <a:pt x="1660" y="734"/>
                    <a:pt x="1656" y="730"/>
                    <a:pt x="1658" y="725"/>
                  </a:cubicBezTo>
                  <a:cubicBezTo>
                    <a:pt x="1658" y="719"/>
                    <a:pt x="1663" y="717"/>
                    <a:pt x="1667" y="717"/>
                  </a:cubicBezTo>
                  <a:cubicBezTo>
                    <a:pt x="1671" y="717"/>
                    <a:pt x="1675" y="717"/>
                    <a:pt x="1680" y="717"/>
                  </a:cubicBezTo>
                  <a:cubicBezTo>
                    <a:pt x="1701" y="717"/>
                    <a:pt x="1722" y="713"/>
                    <a:pt x="1739" y="704"/>
                  </a:cubicBezTo>
                  <a:cubicBezTo>
                    <a:pt x="1741" y="703"/>
                    <a:pt x="1743" y="702"/>
                    <a:pt x="1745" y="702"/>
                  </a:cubicBezTo>
                  <a:close/>
                  <a:moveTo>
                    <a:pt x="1707" y="804"/>
                  </a:moveTo>
                  <a:cubicBezTo>
                    <a:pt x="1712" y="804"/>
                    <a:pt x="1716" y="809"/>
                    <a:pt x="1716" y="813"/>
                  </a:cubicBezTo>
                  <a:cubicBezTo>
                    <a:pt x="1716" y="817"/>
                    <a:pt x="1712" y="821"/>
                    <a:pt x="1707" y="821"/>
                  </a:cubicBezTo>
                  <a:lnTo>
                    <a:pt x="1635" y="821"/>
                  </a:lnTo>
                  <a:cubicBezTo>
                    <a:pt x="1631" y="821"/>
                    <a:pt x="1626" y="817"/>
                    <a:pt x="1626" y="813"/>
                  </a:cubicBezTo>
                  <a:cubicBezTo>
                    <a:pt x="1626" y="809"/>
                    <a:pt x="1631" y="804"/>
                    <a:pt x="1635" y="804"/>
                  </a:cubicBezTo>
                  <a:close/>
                  <a:moveTo>
                    <a:pt x="5005" y="734"/>
                  </a:moveTo>
                  <a:cubicBezTo>
                    <a:pt x="5013" y="734"/>
                    <a:pt x="5022" y="740"/>
                    <a:pt x="5022" y="751"/>
                  </a:cubicBezTo>
                  <a:cubicBezTo>
                    <a:pt x="5022" y="760"/>
                    <a:pt x="5015" y="768"/>
                    <a:pt x="5007" y="768"/>
                  </a:cubicBezTo>
                  <a:cubicBezTo>
                    <a:pt x="4951" y="774"/>
                    <a:pt x="4898" y="802"/>
                    <a:pt x="4864" y="845"/>
                  </a:cubicBezTo>
                  <a:cubicBezTo>
                    <a:pt x="4860" y="849"/>
                    <a:pt x="4855" y="851"/>
                    <a:pt x="4849" y="851"/>
                  </a:cubicBezTo>
                  <a:cubicBezTo>
                    <a:pt x="4847" y="851"/>
                    <a:pt x="4843" y="849"/>
                    <a:pt x="4840" y="847"/>
                  </a:cubicBezTo>
                  <a:cubicBezTo>
                    <a:pt x="4832" y="843"/>
                    <a:pt x="4832" y="832"/>
                    <a:pt x="4838" y="824"/>
                  </a:cubicBezTo>
                  <a:cubicBezTo>
                    <a:pt x="4879" y="772"/>
                    <a:pt x="4939" y="740"/>
                    <a:pt x="5005" y="734"/>
                  </a:cubicBezTo>
                  <a:close/>
                  <a:moveTo>
                    <a:pt x="2513" y="882"/>
                  </a:moveTo>
                  <a:cubicBezTo>
                    <a:pt x="2518" y="882"/>
                    <a:pt x="2523" y="884"/>
                    <a:pt x="2527" y="888"/>
                  </a:cubicBezTo>
                  <a:cubicBezTo>
                    <a:pt x="2531" y="896"/>
                    <a:pt x="2531" y="907"/>
                    <a:pt x="2523" y="911"/>
                  </a:cubicBezTo>
                  <a:lnTo>
                    <a:pt x="2418" y="994"/>
                  </a:lnTo>
                  <a:cubicBezTo>
                    <a:pt x="2416" y="996"/>
                    <a:pt x="2412" y="996"/>
                    <a:pt x="2407" y="996"/>
                  </a:cubicBezTo>
                  <a:cubicBezTo>
                    <a:pt x="2403" y="996"/>
                    <a:pt x="2399" y="994"/>
                    <a:pt x="2395" y="990"/>
                  </a:cubicBezTo>
                  <a:cubicBezTo>
                    <a:pt x="2388" y="984"/>
                    <a:pt x="2390" y="973"/>
                    <a:pt x="2397" y="967"/>
                  </a:cubicBezTo>
                  <a:lnTo>
                    <a:pt x="2501" y="885"/>
                  </a:lnTo>
                  <a:cubicBezTo>
                    <a:pt x="2505" y="883"/>
                    <a:pt x="2509" y="882"/>
                    <a:pt x="2513" y="882"/>
                  </a:cubicBezTo>
                  <a:close/>
                  <a:moveTo>
                    <a:pt x="5231" y="845"/>
                  </a:moveTo>
                  <a:cubicBezTo>
                    <a:pt x="5299" y="845"/>
                    <a:pt x="5355" y="898"/>
                    <a:pt x="5359" y="967"/>
                  </a:cubicBezTo>
                  <a:cubicBezTo>
                    <a:pt x="5380" y="973"/>
                    <a:pt x="5402" y="984"/>
                    <a:pt x="5419" y="996"/>
                  </a:cubicBezTo>
                  <a:cubicBezTo>
                    <a:pt x="5430" y="1008"/>
                    <a:pt x="5420" y="1025"/>
                    <a:pt x="5406" y="1025"/>
                  </a:cubicBezTo>
                  <a:cubicBezTo>
                    <a:pt x="5404" y="1025"/>
                    <a:pt x="5402" y="1025"/>
                    <a:pt x="5400" y="1024"/>
                  </a:cubicBezTo>
                  <a:cubicBezTo>
                    <a:pt x="5354" y="994"/>
                    <a:pt x="5302" y="979"/>
                    <a:pt x="5250" y="979"/>
                  </a:cubicBezTo>
                  <a:cubicBezTo>
                    <a:pt x="5193" y="979"/>
                    <a:pt x="5135" y="998"/>
                    <a:pt x="5088" y="1035"/>
                  </a:cubicBezTo>
                  <a:cubicBezTo>
                    <a:pt x="5086" y="1037"/>
                    <a:pt x="5082" y="1039"/>
                    <a:pt x="5077" y="1039"/>
                  </a:cubicBezTo>
                  <a:cubicBezTo>
                    <a:pt x="5073" y="1039"/>
                    <a:pt x="5067" y="1037"/>
                    <a:pt x="5064" y="1033"/>
                  </a:cubicBezTo>
                  <a:cubicBezTo>
                    <a:pt x="5058" y="1026"/>
                    <a:pt x="5060" y="1016"/>
                    <a:pt x="5067" y="1009"/>
                  </a:cubicBezTo>
                  <a:cubicBezTo>
                    <a:pt x="5082" y="999"/>
                    <a:pt x="5096" y="988"/>
                    <a:pt x="5111" y="979"/>
                  </a:cubicBezTo>
                  <a:cubicBezTo>
                    <a:pt x="5109" y="909"/>
                    <a:pt x="5161" y="849"/>
                    <a:pt x="5231" y="845"/>
                  </a:cubicBezTo>
                  <a:close/>
                  <a:moveTo>
                    <a:pt x="2604" y="932"/>
                  </a:moveTo>
                  <a:cubicBezTo>
                    <a:pt x="2608" y="932"/>
                    <a:pt x="2614" y="935"/>
                    <a:pt x="2614" y="939"/>
                  </a:cubicBezTo>
                  <a:cubicBezTo>
                    <a:pt x="2617" y="943"/>
                    <a:pt x="2614" y="947"/>
                    <a:pt x="2610" y="949"/>
                  </a:cubicBezTo>
                  <a:cubicBezTo>
                    <a:pt x="2527" y="977"/>
                    <a:pt x="2454" y="1028"/>
                    <a:pt x="2399" y="1095"/>
                  </a:cubicBezTo>
                  <a:cubicBezTo>
                    <a:pt x="2399" y="1097"/>
                    <a:pt x="2395" y="1099"/>
                    <a:pt x="2392" y="1099"/>
                  </a:cubicBezTo>
                  <a:cubicBezTo>
                    <a:pt x="2390" y="1097"/>
                    <a:pt x="2388" y="1097"/>
                    <a:pt x="2388" y="1097"/>
                  </a:cubicBezTo>
                  <a:cubicBezTo>
                    <a:pt x="2384" y="1092"/>
                    <a:pt x="2384" y="1088"/>
                    <a:pt x="2388" y="1084"/>
                  </a:cubicBezTo>
                  <a:cubicBezTo>
                    <a:pt x="2446" y="1016"/>
                    <a:pt x="2521" y="962"/>
                    <a:pt x="2604" y="932"/>
                  </a:cubicBezTo>
                  <a:close/>
                  <a:moveTo>
                    <a:pt x="2526" y="1077"/>
                  </a:moveTo>
                  <a:cubicBezTo>
                    <a:pt x="2529" y="1077"/>
                    <a:pt x="2532" y="1079"/>
                    <a:pt x="2533" y="1082"/>
                  </a:cubicBezTo>
                  <a:cubicBezTo>
                    <a:pt x="2533" y="1086"/>
                    <a:pt x="2531" y="1092"/>
                    <a:pt x="2527" y="1092"/>
                  </a:cubicBezTo>
                  <a:cubicBezTo>
                    <a:pt x="2486" y="1107"/>
                    <a:pt x="2450" y="1137"/>
                    <a:pt x="2431" y="1176"/>
                  </a:cubicBezTo>
                  <a:cubicBezTo>
                    <a:pt x="2429" y="1178"/>
                    <a:pt x="2424" y="1180"/>
                    <a:pt x="2422" y="1180"/>
                  </a:cubicBezTo>
                  <a:cubicBezTo>
                    <a:pt x="2420" y="1180"/>
                    <a:pt x="2420" y="1178"/>
                    <a:pt x="2418" y="1178"/>
                  </a:cubicBezTo>
                  <a:cubicBezTo>
                    <a:pt x="2414" y="1176"/>
                    <a:pt x="2414" y="1171"/>
                    <a:pt x="2416" y="1167"/>
                  </a:cubicBezTo>
                  <a:cubicBezTo>
                    <a:pt x="2437" y="1124"/>
                    <a:pt x="2476" y="1092"/>
                    <a:pt x="2523" y="1078"/>
                  </a:cubicBezTo>
                  <a:cubicBezTo>
                    <a:pt x="2524" y="1077"/>
                    <a:pt x="2525" y="1077"/>
                    <a:pt x="2526" y="1077"/>
                  </a:cubicBezTo>
                  <a:close/>
                  <a:moveTo>
                    <a:pt x="4362" y="806"/>
                  </a:moveTo>
                  <a:cubicBezTo>
                    <a:pt x="4438" y="806"/>
                    <a:pt x="4511" y="838"/>
                    <a:pt x="4561" y="894"/>
                  </a:cubicBezTo>
                  <a:cubicBezTo>
                    <a:pt x="4612" y="949"/>
                    <a:pt x="4640" y="1020"/>
                    <a:pt x="4644" y="1095"/>
                  </a:cubicBezTo>
                  <a:lnTo>
                    <a:pt x="4665" y="1095"/>
                  </a:lnTo>
                  <a:cubicBezTo>
                    <a:pt x="4672" y="1094"/>
                    <a:pt x="4678" y="1094"/>
                    <a:pt x="4684" y="1094"/>
                  </a:cubicBezTo>
                  <a:cubicBezTo>
                    <a:pt x="4740" y="1094"/>
                    <a:pt x="4777" y="1107"/>
                    <a:pt x="4825" y="1199"/>
                  </a:cubicBezTo>
                  <a:lnTo>
                    <a:pt x="4825" y="1197"/>
                  </a:lnTo>
                  <a:lnTo>
                    <a:pt x="4825" y="1197"/>
                  </a:lnTo>
                  <a:cubicBezTo>
                    <a:pt x="4830" y="1206"/>
                    <a:pt x="4825" y="1216"/>
                    <a:pt x="4817" y="1221"/>
                  </a:cubicBezTo>
                  <a:cubicBezTo>
                    <a:pt x="4815" y="1221"/>
                    <a:pt x="4813" y="1221"/>
                    <a:pt x="4811" y="1221"/>
                  </a:cubicBezTo>
                  <a:cubicBezTo>
                    <a:pt x="4805" y="1221"/>
                    <a:pt x="4799" y="1219"/>
                    <a:pt x="4796" y="1212"/>
                  </a:cubicBezTo>
                  <a:cubicBezTo>
                    <a:pt x="4751" y="1126"/>
                    <a:pt x="4723" y="1124"/>
                    <a:pt x="4673" y="1124"/>
                  </a:cubicBezTo>
                  <a:cubicBezTo>
                    <a:pt x="4670" y="1124"/>
                    <a:pt x="4668" y="1124"/>
                    <a:pt x="4665" y="1124"/>
                  </a:cubicBezTo>
                  <a:lnTo>
                    <a:pt x="4638" y="1124"/>
                  </a:lnTo>
                  <a:cubicBezTo>
                    <a:pt x="4636" y="1124"/>
                    <a:pt x="4633" y="1127"/>
                    <a:pt x="4629" y="1127"/>
                  </a:cubicBezTo>
                  <a:cubicBezTo>
                    <a:pt x="4627" y="1127"/>
                    <a:pt x="4623" y="1124"/>
                    <a:pt x="4621" y="1122"/>
                  </a:cubicBezTo>
                  <a:cubicBezTo>
                    <a:pt x="4584" y="1120"/>
                    <a:pt x="4548" y="1114"/>
                    <a:pt x="4512" y="1101"/>
                  </a:cubicBezTo>
                  <a:cubicBezTo>
                    <a:pt x="4457" y="1081"/>
                    <a:pt x="4406" y="1073"/>
                    <a:pt x="4357" y="1073"/>
                  </a:cubicBezTo>
                  <a:cubicBezTo>
                    <a:pt x="4265" y="1073"/>
                    <a:pt x="4179" y="1100"/>
                    <a:pt x="4085" y="1131"/>
                  </a:cubicBezTo>
                  <a:cubicBezTo>
                    <a:pt x="4012" y="1154"/>
                    <a:pt x="3940" y="1176"/>
                    <a:pt x="3865" y="1189"/>
                  </a:cubicBezTo>
                  <a:lnTo>
                    <a:pt x="3861" y="1189"/>
                  </a:lnTo>
                  <a:cubicBezTo>
                    <a:pt x="3852" y="1189"/>
                    <a:pt x="3846" y="1182"/>
                    <a:pt x="3846" y="1176"/>
                  </a:cubicBezTo>
                  <a:cubicBezTo>
                    <a:pt x="3844" y="1167"/>
                    <a:pt x="3850" y="1159"/>
                    <a:pt x="3859" y="1156"/>
                  </a:cubicBezTo>
                  <a:cubicBezTo>
                    <a:pt x="3931" y="1142"/>
                    <a:pt x="4004" y="1122"/>
                    <a:pt x="4074" y="1099"/>
                  </a:cubicBezTo>
                  <a:cubicBezTo>
                    <a:pt x="4169" y="1068"/>
                    <a:pt x="4260" y="1039"/>
                    <a:pt x="4356" y="1039"/>
                  </a:cubicBezTo>
                  <a:cubicBezTo>
                    <a:pt x="4360" y="1039"/>
                    <a:pt x="4363" y="1039"/>
                    <a:pt x="4367" y="1039"/>
                  </a:cubicBezTo>
                  <a:cubicBezTo>
                    <a:pt x="4313" y="1004"/>
                    <a:pt x="4227" y="980"/>
                    <a:pt x="4133" y="980"/>
                  </a:cubicBezTo>
                  <a:cubicBezTo>
                    <a:pt x="4085" y="980"/>
                    <a:pt x="4035" y="986"/>
                    <a:pt x="3987" y="1001"/>
                  </a:cubicBezTo>
                  <a:cubicBezTo>
                    <a:pt x="3985" y="1002"/>
                    <a:pt x="3983" y="1002"/>
                    <a:pt x="3981" y="1002"/>
                  </a:cubicBezTo>
                  <a:cubicBezTo>
                    <a:pt x="3975" y="1002"/>
                    <a:pt x="3969" y="997"/>
                    <a:pt x="3965" y="990"/>
                  </a:cubicBezTo>
                  <a:cubicBezTo>
                    <a:pt x="3963" y="981"/>
                    <a:pt x="3968" y="973"/>
                    <a:pt x="3978" y="969"/>
                  </a:cubicBezTo>
                  <a:cubicBezTo>
                    <a:pt x="4026" y="955"/>
                    <a:pt x="4077" y="946"/>
                    <a:pt x="4127" y="946"/>
                  </a:cubicBezTo>
                  <a:cubicBezTo>
                    <a:pt x="4137" y="946"/>
                    <a:pt x="4147" y="947"/>
                    <a:pt x="4157" y="947"/>
                  </a:cubicBezTo>
                  <a:cubicBezTo>
                    <a:pt x="4157" y="945"/>
                    <a:pt x="4157" y="943"/>
                    <a:pt x="4157" y="941"/>
                  </a:cubicBezTo>
                  <a:cubicBezTo>
                    <a:pt x="4192" y="864"/>
                    <a:pt x="4264" y="815"/>
                    <a:pt x="4347" y="806"/>
                  </a:cubicBezTo>
                  <a:cubicBezTo>
                    <a:pt x="4352" y="806"/>
                    <a:pt x="4357" y="806"/>
                    <a:pt x="4362" y="806"/>
                  </a:cubicBezTo>
                  <a:close/>
                  <a:moveTo>
                    <a:pt x="4397" y="1147"/>
                  </a:moveTo>
                  <a:cubicBezTo>
                    <a:pt x="4423" y="1147"/>
                    <a:pt x="4450" y="1150"/>
                    <a:pt x="4475" y="1154"/>
                  </a:cubicBezTo>
                  <a:cubicBezTo>
                    <a:pt x="4495" y="1159"/>
                    <a:pt x="4514" y="1163"/>
                    <a:pt x="4533" y="1167"/>
                  </a:cubicBezTo>
                  <a:cubicBezTo>
                    <a:pt x="4565" y="1179"/>
                    <a:pt x="4600" y="1185"/>
                    <a:pt x="4634" y="1185"/>
                  </a:cubicBezTo>
                  <a:cubicBezTo>
                    <a:pt x="4648" y="1185"/>
                    <a:pt x="4662" y="1184"/>
                    <a:pt x="4676" y="1182"/>
                  </a:cubicBezTo>
                  <a:cubicBezTo>
                    <a:pt x="4680" y="1182"/>
                    <a:pt x="4685" y="1184"/>
                    <a:pt x="4687" y="1189"/>
                  </a:cubicBezTo>
                  <a:cubicBezTo>
                    <a:pt x="4687" y="1193"/>
                    <a:pt x="4685" y="1197"/>
                    <a:pt x="4680" y="1199"/>
                  </a:cubicBezTo>
                  <a:cubicBezTo>
                    <a:pt x="4665" y="1201"/>
                    <a:pt x="4650" y="1202"/>
                    <a:pt x="4636" y="1202"/>
                  </a:cubicBezTo>
                  <a:cubicBezTo>
                    <a:pt x="4599" y="1202"/>
                    <a:pt x="4564" y="1196"/>
                    <a:pt x="4529" y="1184"/>
                  </a:cubicBezTo>
                  <a:cubicBezTo>
                    <a:pt x="4510" y="1180"/>
                    <a:pt x="4493" y="1174"/>
                    <a:pt x="4473" y="1171"/>
                  </a:cubicBezTo>
                  <a:cubicBezTo>
                    <a:pt x="4448" y="1167"/>
                    <a:pt x="4423" y="1164"/>
                    <a:pt x="4398" y="1164"/>
                  </a:cubicBezTo>
                  <a:cubicBezTo>
                    <a:pt x="4309" y="1164"/>
                    <a:pt x="4222" y="1193"/>
                    <a:pt x="4151" y="1246"/>
                  </a:cubicBezTo>
                  <a:lnTo>
                    <a:pt x="4145" y="1246"/>
                  </a:lnTo>
                  <a:cubicBezTo>
                    <a:pt x="4143" y="1246"/>
                    <a:pt x="4140" y="1246"/>
                    <a:pt x="4138" y="1244"/>
                  </a:cubicBezTo>
                  <a:cubicBezTo>
                    <a:pt x="4136" y="1240"/>
                    <a:pt x="4136" y="1235"/>
                    <a:pt x="4140" y="1231"/>
                  </a:cubicBezTo>
                  <a:cubicBezTo>
                    <a:pt x="4215" y="1176"/>
                    <a:pt x="4306" y="1147"/>
                    <a:pt x="4397" y="1147"/>
                  </a:cubicBezTo>
                  <a:close/>
                  <a:moveTo>
                    <a:pt x="1083" y="645"/>
                  </a:moveTo>
                  <a:cubicBezTo>
                    <a:pt x="1090" y="645"/>
                    <a:pt x="1096" y="648"/>
                    <a:pt x="1099" y="653"/>
                  </a:cubicBezTo>
                  <a:cubicBezTo>
                    <a:pt x="1103" y="661"/>
                    <a:pt x="1099" y="672"/>
                    <a:pt x="1091" y="676"/>
                  </a:cubicBezTo>
                  <a:cubicBezTo>
                    <a:pt x="1016" y="710"/>
                    <a:pt x="946" y="755"/>
                    <a:pt x="881" y="806"/>
                  </a:cubicBezTo>
                  <a:cubicBezTo>
                    <a:pt x="822" y="853"/>
                    <a:pt x="783" y="920"/>
                    <a:pt x="766" y="994"/>
                  </a:cubicBezTo>
                  <a:lnTo>
                    <a:pt x="807" y="992"/>
                  </a:lnTo>
                  <a:lnTo>
                    <a:pt x="854" y="990"/>
                  </a:lnTo>
                  <a:cubicBezTo>
                    <a:pt x="956" y="984"/>
                    <a:pt x="1065" y="971"/>
                    <a:pt x="1150" y="915"/>
                  </a:cubicBezTo>
                  <a:cubicBezTo>
                    <a:pt x="1154" y="913"/>
                    <a:pt x="1157" y="912"/>
                    <a:pt x="1161" y="912"/>
                  </a:cubicBezTo>
                  <a:cubicBezTo>
                    <a:pt x="1166" y="912"/>
                    <a:pt x="1171" y="914"/>
                    <a:pt x="1174" y="920"/>
                  </a:cubicBezTo>
                  <a:cubicBezTo>
                    <a:pt x="1180" y="926"/>
                    <a:pt x="1178" y="937"/>
                    <a:pt x="1170" y="943"/>
                  </a:cubicBezTo>
                  <a:cubicBezTo>
                    <a:pt x="1076" y="1003"/>
                    <a:pt x="963" y="1018"/>
                    <a:pt x="856" y="1022"/>
                  </a:cubicBezTo>
                  <a:lnTo>
                    <a:pt x="809" y="1024"/>
                  </a:lnTo>
                  <a:cubicBezTo>
                    <a:pt x="719" y="1028"/>
                    <a:pt x="628" y="1033"/>
                    <a:pt x="544" y="1060"/>
                  </a:cubicBezTo>
                  <a:cubicBezTo>
                    <a:pt x="461" y="1090"/>
                    <a:pt x="363" y="1161"/>
                    <a:pt x="350" y="1270"/>
                  </a:cubicBezTo>
                  <a:cubicBezTo>
                    <a:pt x="348" y="1278"/>
                    <a:pt x="342" y="1285"/>
                    <a:pt x="333" y="1285"/>
                  </a:cubicBezTo>
                  <a:lnTo>
                    <a:pt x="331" y="1285"/>
                  </a:lnTo>
                  <a:cubicBezTo>
                    <a:pt x="322" y="1282"/>
                    <a:pt x="316" y="1276"/>
                    <a:pt x="316" y="1267"/>
                  </a:cubicBezTo>
                  <a:cubicBezTo>
                    <a:pt x="329" y="1169"/>
                    <a:pt x="410" y="1078"/>
                    <a:pt x="523" y="1035"/>
                  </a:cubicBezTo>
                  <a:cubicBezTo>
                    <a:pt x="472" y="887"/>
                    <a:pt x="591" y="756"/>
                    <a:pt x="723" y="756"/>
                  </a:cubicBezTo>
                  <a:cubicBezTo>
                    <a:pt x="763" y="756"/>
                    <a:pt x="805" y="768"/>
                    <a:pt x="843" y="796"/>
                  </a:cubicBezTo>
                  <a:cubicBezTo>
                    <a:pt x="849" y="792"/>
                    <a:pt x="854" y="785"/>
                    <a:pt x="858" y="781"/>
                  </a:cubicBezTo>
                  <a:cubicBezTo>
                    <a:pt x="926" y="728"/>
                    <a:pt x="999" y="683"/>
                    <a:pt x="1076" y="646"/>
                  </a:cubicBezTo>
                  <a:cubicBezTo>
                    <a:pt x="1078" y="645"/>
                    <a:pt x="1081" y="645"/>
                    <a:pt x="1083" y="645"/>
                  </a:cubicBezTo>
                  <a:close/>
                  <a:moveTo>
                    <a:pt x="4403" y="1235"/>
                  </a:moveTo>
                  <a:cubicBezTo>
                    <a:pt x="4407" y="1235"/>
                    <a:pt x="4411" y="1238"/>
                    <a:pt x="4411" y="1244"/>
                  </a:cubicBezTo>
                  <a:cubicBezTo>
                    <a:pt x="4414" y="1248"/>
                    <a:pt x="4409" y="1253"/>
                    <a:pt x="4405" y="1253"/>
                  </a:cubicBezTo>
                  <a:cubicBezTo>
                    <a:pt x="4332" y="1255"/>
                    <a:pt x="4262" y="1276"/>
                    <a:pt x="4200" y="1312"/>
                  </a:cubicBezTo>
                  <a:cubicBezTo>
                    <a:pt x="4200" y="1314"/>
                    <a:pt x="4198" y="1314"/>
                    <a:pt x="4196" y="1314"/>
                  </a:cubicBezTo>
                  <a:cubicBezTo>
                    <a:pt x="4194" y="1314"/>
                    <a:pt x="4192" y="1312"/>
                    <a:pt x="4189" y="1310"/>
                  </a:cubicBezTo>
                  <a:cubicBezTo>
                    <a:pt x="4189" y="1306"/>
                    <a:pt x="4189" y="1304"/>
                    <a:pt x="4194" y="1302"/>
                  </a:cubicBezTo>
                  <a:lnTo>
                    <a:pt x="4194" y="1299"/>
                  </a:lnTo>
                  <a:cubicBezTo>
                    <a:pt x="4256" y="1259"/>
                    <a:pt x="4328" y="1238"/>
                    <a:pt x="4403" y="1235"/>
                  </a:cubicBezTo>
                  <a:close/>
                  <a:moveTo>
                    <a:pt x="636" y="1095"/>
                  </a:moveTo>
                  <a:cubicBezTo>
                    <a:pt x="640" y="1095"/>
                    <a:pt x="645" y="1097"/>
                    <a:pt x="645" y="1101"/>
                  </a:cubicBezTo>
                  <a:cubicBezTo>
                    <a:pt x="645" y="1107"/>
                    <a:pt x="642" y="1112"/>
                    <a:pt x="638" y="1112"/>
                  </a:cubicBezTo>
                  <a:cubicBezTo>
                    <a:pt x="517" y="1131"/>
                    <a:pt x="416" y="1221"/>
                    <a:pt x="384" y="1340"/>
                  </a:cubicBezTo>
                  <a:cubicBezTo>
                    <a:pt x="384" y="1342"/>
                    <a:pt x="380" y="1344"/>
                    <a:pt x="376" y="1344"/>
                  </a:cubicBezTo>
                  <a:lnTo>
                    <a:pt x="374" y="1344"/>
                  </a:lnTo>
                  <a:cubicBezTo>
                    <a:pt x="369" y="1344"/>
                    <a:pt x="367" y="1340"/>
                    <a:pt x="369" y="1336"/>
                  </a:cubicBezTo>
                  <a:cubicBezTo>
                    <a:pt x="403" y="1210"/>
                    <a:pt x="506" y="1116"/>
                    <a:pt x="636" y="1095"/>
                  </a:cubicBezTo>
                  <a:close/>
                  <a:moveTo>
                    <a:pt x="574" y="1213"/>
                  </a:moveTo>
                  <a:cubicBezTo>
                    <a:pt x="577" y="1213"/>
                    <a:pt x="581" y="1215"/>
                    <a:pt x="583" y="1218"/>
                  </a:cubicBezTo>
                  <a:cubicBezTo>
                    <a:pt x="585" y="1221"/>
                    <a:pt x="583" y="1227"/>
                    <a:pt x="578" y="1229"/>
                  </a:cubicBezTo>
                  <a:cubicBezTo>
                    <a:pt x="534" y="1250"/>
                    <a:pt x="506" y="1297"/>
                    <a:pt x="508" y="1346"/>
                  </a:cubicBezTo>
                  <a:cubicBezTo>
                    <a:pt x="508" y="1351"/>
                    <a:pt x="504" y="1355"/>
                    <a:pt x="499" y="1355"/>
                  </a:cubicBezTo>
                  <a:cubicBezTo>
                    <a:pt x="495" y="1355"/>
                    <a:pt x="491" y="1351"/>
                    <a:pt x="491" y="1346"/>
                  </a:cubicBezTo>
                  <a:cubicBezTo>
                    <a:pt x="491" y="1291"/>
                    <a:pt x="521" y="1240"/>
                    <a:pt x="570" y="1214"/>
                  </a:cubicBezTo>
                  <a:cubicBezTo>
                    <a:pt x="571" y="1214"/>
                    <a:pt x="572" y="1213"/>
                    <a:pt x="574" y="1213"/>
                  </a:cubicBezTo>
                  <a:close/>
                  <a:moveTo>
                    <a:pt x="3721" y="1316"/>
                  </a:moveTo>
                  <a:cubicBezTo>
                    <a:pt x="3728" y="1316"/>
                    <a:pt x="3735" y="1322"/>
                    <a:pt x="3737" y="1329"/>
                  </a:cubicBezTo>
                  <a:cubicBezTo>
                    <a:pt x="3739" y="1340"/>
                    <a:pt x="3733" y="1351"/>
                    <a:pt x="3722" y="1353"/>
                  </a:cubicBezTo>
                  <a:lnTo>
                    <a:pt x="3722" y="1349"/>
                  </a:lnTo>
                  <a:lnTo>
                    <a:pt x="3250" y="1419"/>
                  </a:lnTo>
                  <a:lnTo>
                    <a:pt x="3248" y="1419"/>
                  </a:lnTo>
                  <a:cubicBezTo>
                    <a:pt x="3240" y="1417"/>
                    <a:pt x="3233" y="1410"/>
                    <a:pt x="3231" y="1404"/>
                  </a:cubicBezTo>
                  <a:cubicBezTo>
                    <a:pt x="3229" y="1393"/>
                    <a:pt x="3235" y="1385"/>
                    <a:pt x="3246" y="1385"/>
                  </a:cubicBezTo>
                  <a:lnTo>
                    <a:pt x="3718" y="1317"/>
                  </a:lnTo>
                  <a:cubicBezTo>
                    <a:pt x="3719" y="1316"/>
                    <a:pt x="3720" y="1316"/>
                    <a:pt x="3721" y="1316"/>
                  </a:cubicBezTo>
                  <a:close/>
                  <a:moveTo>
                    <a:pt x="599" y="1400"/>
                  </a:moveTo>
                  <a:cubicBezTo>
                    <a:pt x="604" y="1400"/>
                    <a:pt x="609" y="1404"/>
                    <a:pt x="606" y="1410"/>
                  </a:cubicBezTo>
                  <a:lnTo>
                    <a:pt x="591" y="1472"/>
                  </a:lnTo>
                  <a:cubicBezTo>
                    <a:pt x="589" y="1477"/>
                    <a:pt x="587" y="1479"/>
                    <a:pt x="583" y="1479"/>
                  </a:cubicBezTo>
                  <a:lnTo>
                    <a:pt x="581" y="1479"/>
                  </a:lnTo>
                  <a:cubicBezTo>
                    <a:pt x="576" y="1479"/>
                    <a:pt x="574" y="1474"/>
                    <a:pt x="574" y="1470"/>
                  </a:cubicBezTo>
                  <a:lnTo>
                    <a:pt x="591" y="1408"/>
                  </a:lnTo>
                  <a:cubicBezTo>
                    <a:pt x="592" y="1403"/>
                    <a:pt x="596" y="1400"/>
                    <a:pt x="599" y="1400"/>
                  </a:cubicBezTo>
                  <a:close/>
                  <a:moveTo>
                    <a:pt x="5710" y="1303"/>
                  </a:moveTo>
                  <a:cubicBezTo>
                    <a:pt x="5715" y="1303"/>
                    <a:pt x="5720" y="1308"/>
                    <a:pt x="5720" y="1314"/>
                  </a:cubicBezTo>
                  <a:cubicBezTo>
                    <a:pt x="5700" y="1372"/>
                    <a:pt x="5671" y="1428"/>
                    <a:pt x="5634" y="1477"/>
                  </a:cubicBezTo>
                  <a:cubicBezTo>
                    <a:pt x="5632" y="1479"/>
                    <a:pt x="5630" y="1479"/>
                    <a:pt x="5628" y="1479"/>
                  </a:cubicBezTo>
                  <a:lnTo>
                    <a:pt x="5622" y="1479"/>
                  </a:lnTo>
                  <a:cubicBezTo>
                    <a:pt x="5619" y="1474"/>
                    <a:pt x="5619" y="1470"/>
                    <a:pt x="5622" y="1468"/>
                  </a:cubicBezTo>
                  <a:lnTo>
                    <a:pt x="5622" y="1466"/>
                  </a:lnTo>
                  <a:cubicBezTo>
                    <a:pt x="5656" y="1419"/>
                    <a:pt x="5683" y="1366"/>
                    <a:pt x="5703" y="1308"/>
                  </a:cubicBezTo>
                  <a:cubicBezTo>
                    <a:pt x="5704" y="1305"/>
                    <a:pt x="5707" y="1303"/>
                    <a:pt x="5710" y="1303"/>
                  </a:cubicBezTo>
                  <a:close/>
                  <a:moveTo>
                    <a:pt x="5841" y="1184"/>
                  </a:moveTo>
                  <a:cubicBezTo>
                    <a:pt x="5846" y="1184"/>
                    <a:pt x="5850" y="1189"/>
                    <a:pt x="5850" y="1193"/>
                  </a:cubicBezTo>
                  <a:cubicBezTo>
                    <a:pt x="5835" y="1304"/>
                    <a:pt x="5786" y="1404"/>
                    <a:pt x="5713" y="1487"/>
                  </a:cubicBezTo>
                  <a:cubicBezTo>
                    <a:pt x="5711" y="1489"/>
                    <a:pt x="5709" y="1489"/>
                    <a:pt x="5707" y="1489"/>
                  </a:cubicBezTo>
                  <a:cubicBezTo>
                    <a:pt x="5705" y="1489"/>
                    <a:pt x="5703" y="1489"/>
                    <a:pt x="5700" y="1487"/>
                  </a:cubicBezTo>
                  <a:cubicBezTo>
                    <a:pt x="5700" y="1485"/>
                    <a:pt x="5700" y="1483"/>
                    <a:pt x="5700" y="1481"/>
                  </a:cubicBezTo>
                  <a:lnTo>
                    <a:pt x="5700" y="1477"/>
                  </a:lnTo>
                  <a:cubicBezTo>
                    <a:pt x="5773" y="1398"/>
                    <a:pt x="5818" y="1297"/>
                    <a:pt x="5833" y="1191"/>
                  </a:cubicBezTo>
                  <a:cubicBezTo>
                    <a:pt x="5833" y="1186"/>
                    <a:pt x="5837" y="1184"/>
                    <a:pt x="5841" y="1184"/>
                  </a:cubicBezTo>
                  <a:close/>
                  <a:moveTo>
                    <a:pt x="3474" y="1450"/>
                  </a:moveTo>
                  <a:cubicBezTo>
                    <a:pt x="3502" y="1450"/>
                    <a:pt x="3529" y="1453"/>
                    <a:pt x="3556" y="1457"/>
                  </a:cubicBezTo>
                  <a:cubicBezTo>
                    <a:pt x="3562" y="1457"/>
                    <a:pt x="3564" y="1462"/>
                    <a:pt x="3564" y="1466"/>
                  </a:cubicBezTo>
                  <a:cubicBezTo>
                    <a:pt x="3562" y="1470"/>
                    <a:pt x="3558" y="1474"/>
                    <a:pt x="3553" y="1474"/>
                  </a:cubicBezTo>
                  <a:cubicBezTo>
                    <a:pt x="3527" y="1470"/>
                    <a:pt x="3501" y="1468"/>
                    <a:pt x="3475" y="1468"/>
                  </a:cubicBezTo>
                  <a:cubicBezTo>
                    <a:pt x="3392" y="1468"/>
                    <a:pt x="3310" y="1490"/>
                    <a:pt x="3238" y="1532"/>
                  </a:cubicBezTo>
                  <a:lnTo>
                    <a:pt x="3238" y="1530"/>
                  </a:lnTo>
                  <a:cubicBezTo>
                    <a:pt x="3235" y="1530"/>
                    <a:pt x="3235" y="1530"/>
                    <a:pt x="3233" y="1532"/>
                  </a:cubicBezTo>
                  <a:cubicBezTo>
                    <a:pt x="3229" y="1530"/>
                    <a:pt x="3227" y="1530"/>
                    <a:pt x="3227" y="1528"/>
                  </a:cubicBezTo>
                  <a:cubicBezTo>
                    <a:pt x="3223" y="1524"/>
                    <a:pt x="3225" y="1517"/>
                    <a:pt x="3229" y="1515"/>
                  </a:cubicBezTo>
                  <a:cubicBezTo>
                    <a:pt x="3304" y="1473"/>
                    <a:pt x="3389" y="1450"/>
                    <a:pt x="3474" y="1450"/>
                  </a:cubicBezTo>
                  <a:close/>
                  <a:moveTo>
                    <a:pt x="1577" y="1302"/>
                  </a:moveTo>
                  <a:cubicBezTo>
                    <a:pt x="1605" y="1302"/>
                    <a:pt x="1631" y="1312"/>
                    <a:pt x="1654" y="1327"/>
                  </a:cubicBezTo>
                  <a:cubicBezTo>
                    <a:pt x="1701" y="1359"/>
                    <a:pt x="1759" y="1408"/>
                    <a:pt x="1759" y="1462"/>
                  </a:cubicBezTo>
                  <a:cubicBezTo>
                    <a:pt x="1754" y="1496"/>
                    <a:pt x="1733" y="1528"/>
                    <a:pt x="1701" y="1543"/>
                  </a:cubicBezTo>
                  <a:cubicBezTo>
                    <a:pt x="1667" y="1562"/>
                    <a:pt x="1631" y="1573"/>
                    <a:pt x="1592" y="1575"/>
                  </a:cubicBezTo>
                  <a:cubicBezTo>
                    <a:pt x="1573" y="1577"/>
                    <a:pt x="1554" y="1579"/>
                    <a:pt x="1532" y="1579"/>
                  </a:cubicBezTo>
                  <a:cubicBezTo>
                    <a:pt x="1526" y="1579"/>
                    <a:pt x="1520" y="1579"/>
                    <a:pt x="1513" y="1577"/>
                  </a:cubicBezTo>
                  <a:cubicBezTo>
                    <a:pt x="1481" y="1573"/>
                    <a:pt x="1456" y="1556"/>
                    <a:pt x="1441" y="1530"/>
                  </a:cubicBezTo>
                  <a:cubicBezTo>
                    <a:pt x="1417" y="1483"/>
                    <a:pt x="1445" y="1428"/>
                    <a:pt x="1460" y="1402"/>
                  </a:cubicBezTo>
                  <a:cubicBezTo>
                    <a:pt x="1471" y="1378"/>
                    <a:pt x="1485" y="1357"/>
                    <a:pt x="1500" y="1338"/>
                  </a:cubicBezTo>
                  <a:lnTo>
                    <a:pt x="1503" y="1338"/>
                  </a:lnTo>
                  <a:cubicBezTo>
                    <a:pt x="1522" y="1317"/>
                    <a:pt x="1547" y="1304"/>
                    <a:pt x="1577" y="1302"/>
                  </a:cubicBezTo>
                  <a:close/>
                  <a:moveTo>
                    <a:pt x="3323" y="1570"/>
                  </a:moveTo>
                  <a:cubicBezTo>
                    <a:pt x="3327" y="1570"/>
                    <a:pt x="3330" y="1573"/>
                    <a:pt x="3332" y="1577"/>
                  </a:cubicBezTo>
                  <a:cubicBezTo>
                    <a:pt x="3332" y="1581"/>
                    <a:pt x="3327" y="1585"/>
                    <a:pt x="3323" y="1585"/>
                  </a:cubicBezTo>
                  <a:lnTo>
                    <a:pt x="3242" y="1603"/>
                  </a:lnTo>
                  <a:lnTo>
                    <a:pt x="3240" y="1603"/>
                  </a:lnTo>
                  <a:cubicBezTo>
                    <a:pt x="3235" y="1600"/>
                    <a:pt x="3231" y="1598"/>
                    <a:pt x="3231" y="1594"/>
                  </a:cubicBezTo>
                  <a:cubicBezTo>
                    <a:pt x="3229" y="1590"/>
                    <a:pt x="3233" y="1585"/>
                    <a:pt x="3238" y="1585"/>
                  </a:cubicBezTo>
                  <a:lnTo>
                    <a:pt x="3321" y="1571"/>
                  </a:lnTo>
                  <a:cubicBezTo>
                    <a:pt x="3322" y="1570"/>
                    <a:pt x="3322" y="1570"/>
                    <a:pt x="3323" y="1570"/>
                  </a:cubicBezTo>
                  <a:close/>
                  <a:moveTo>
                    <a:pt x="5509" y="1478"/>
                  </a:moveTo>
                  <a:cubicBezTo>
                    <a:pt x="5516" y="1478"/>
                    <a:pt x="5521" y="1485"/>
                    <a:pt x="5515" y="1492"/>
                  </a:cubicBezTo>
                  <a:lnTo>
                    <a:pt x="5412" y="1615"/>
                  </a:lnTo>
                  <a:cubicBezTo>
                    <a:pt x="5410" y="1617"/>
                    <a:pt x="5408" y="1620"/>
                    <a:pt x="5406" y="1620"/>
                  </a:cubicBezTo>
                  <a:cubicBezTo>
                    <a:pt x="5404" y="1620"/>
                    <a:pt x="5402" y="1617"/>
                    <a:pt x="5400" y="1617"/>
                  </a:cubicBezTo>
                  <a:cubicBezTo>
                    <a:pt x="5400" y="1615"/>
                    <a:pt x="5397" y="1611"/>
                    <a:pt x="5400" y="1609"/>
                  </a:cubicBezTo>
                  <a:lnTo>
                    <a:pt x="5400" y="1605"/>
                  </a:lnTo>
                  <a:lnTo>
                    <a:pt x="5502" y="1481"/>
                  </a:lnTo>
                  <a:cubicBezTo>
                    <a:pt x="5504" y="1479"/>
                    <a:pt x="5507" y="1478"/>
                    <a:pt x="5509" y="1478"/>
                  </a:cubicBezTo>
                  <a:close/>
                  <a:moveTo>
                    <a:pt x="1814" y="1457"/>
                  </a:moveTo>
                  <a:cubicBezTo>
                    <a:pt x="1818" y="1460"/>
                    <a:pt x="1823" y="1464"/>
                    <a:pt x="1821" y="1468"/>
                  </a:cubicBezTo>
                  <a:cubicBezTo>
                    <a:pt x="1801" y="1560"/>
                    <a:pt x="1731" y="1635"/>
                    <a:pt x="1637" y="1658"/>
                  </a:cubicBezTo>
                  <a:cubicBezTo>
                    <a:pt x="1633" y="1656"/>
                    <a:pt x="1628" y="1654"/>
                    <a:pt x="1628" y="1649"/>
                  </a:cubicBezTo>
                  <a:cubicBezTo>
                    <a:pt x="1626" y="1645"/>
                    <a:pt x="1631" y="1641"/>
                    <a:pt x="1635" y="1641"/>
                  </a:cubicBezTo>
                  <a:cubicBezTo>
                    <a:pt x="1720" y="1620"/>
                    <a:pt x="1786" y="1551"/>
                    <a:pt x="1806" y="1464"/>
                  </a:cubicBezTo>
                  <a:cubicBezTo>
                    <a:pt x="1806" y="1460"/>
                    <a:pt x="1810" y="1457"/>
                    <a:pt x="1814" y="1457"/>
                  </a:cubicBezTo>
                  <a:close/>
                  <a:moveTo>
                    <a:pt x="1776" y="1658"/>
                  </a:moveTo>
                  <a:cubicBezTo>
                    <a:pt x="1783" y="1658"/>
                    <a:pt x="1789" y="1668"/>
                    <a:pt x="1782" y="1673"/>
                  </a:cubicBezTo>
                  <a:cubicBezTo>
                    <a:pt x="1752" y="1696"/>
                    <a:pt x="1716" y="1709"/>
                    <a:pt x="1678" y="1711"/>
                  </a:cubicBezTo>
                  <a:cubicBezTo>
                    <a:pt x="1673" y="1711"/>
                    <a:pt x="1669" y="1707"/>
                    <a:pt x="1669" y="1703"/>
                  </a:cubicBezTo>
                  <a:cubicBezTo>
                    <a:pt x="1669" y="1699"/>
                    <a:pt x="1673" y="1694"/>
                    <a:pt x="1678" y="1694"/>
                  </a:cubicBezTo>
                  <a:cubicBezTo>
                    <a:pt x="1712" y="1694"/>
                    <a:pt x="1746" y="1681"/>
                    <a:pt x="1771" y="1660"/>
                  </a:cubicBezTo>
                  <a:cubicBezTo>
                    <a:pt x="1773" y="1659"/>
                    <a:pt x="1775" y="1658"/>
                    <a:pt x="1776" y="1658"/>
                  </a:cubicBezTo>
                  <a:close/>
                  <a:moveTo>
                    <a:pt x="1607" y="1735"/>
                  </a:moveTo>
                  <a:lnTo>
                    <a:pt x="1720" y="1746"/>
                  </a:lnTo>
                  <a:cubicBezTo>
                    <a:pt x="1724" y="1746"/>
                    <a:pt x="1729" y="1750"/>
                    <a:pt x="1729" y="1754"/>
                  </a:cubicBezTo>
                  <a:cubicBezTo>
                    <a:pt x="1727" y="1758"/>
                    <a:pt x="1722" y="1763"/>
                    <a:pt x="1718" y="1763"/>
                  </a:cubicBezTo>
                  <a:lnTo>
                    <a:pt x="1605" y="1752"/>
                  </a:lnTo>
                  <a:cubicBezTo>
                    <a:pt x="1601" y="1752"/>
                    <a:pt x="1596" y="1748"/>
                    <a:pt x="1599" y="1743"/>
                  </a:cubicBezTo>
                  <a:cubicBezTo>
                    <a:pt x="1599" y="1737"/>
                    <a:pt x="1603" y="1735"/>
                    <a:pt x="1607" y="1735"/>
                  </a:cubicBezTo>
                  <a:close/>
                  <a:moveTo>
                    <a:pt x="3869" y="1597"/>
                  </a:moveTo>
                  <a:cubicBezTo>
                    <a:pt x="3904" y="1597"/>
                    <a:pt x="3937" y="1605"/>
                    <a:pt x="3961" y="1626"/>
                  </a:cubicBezTo>
                  <a:cubicBezTo>
                    <a:pt x="3987" y="1652"/>
                    <a:pt x="3997" y="1690"/>
                    <a:pt x="3987" y="1724"/>
                  </a:cubicBezTo>
                  <a:cubicBezTo>
                    <a:pt x="3974" y="1771"/>
                    <a:pt x="3936" y="1807"/>
                    <a:pt x="3889" y="1820"/>
                  </a:cubicBezTo>
                  <a:cubicBezTo>
                    <a:pt x="3878" y="1822"/>
                    <a:pt x="3867" y="1822"/>
                    <a:pt x="3859" y="1822"/>
                  </a:cubicBezTo>
                  <a:cubicBezTo>
                    <a:pt x="3822" y="1818"/>
                    <a:pt x="3790" y="1810"/>
                    <a:pt x="3758" y="1795"/>
                  </a:cubicBezTo>
                  <a:cubicBezTo>
                    <a:pt x="3724" y="1782"/>
                    <a:pt x="3688" y="1760"/>
                    <a:pt x="3682" y="1722"/>
                  </a:cubicBezTo>
                  <a:cubicBezTo>
                    <a:pt x="3679" y="1688"/>
                    <a:pt x="3701" y="1656"/>
                    <a:pt x="3731" y="1639"/>
                  </a:cubicBezTo>
                  <a:lnTo>
                    <a:pt x="3731" y="1637"/>
                  </a:lnTo>
                  <a:cubicBezTo>
                    <a:pt x="3765" y="1614"/>
                    <a:pt x="3819" y="1597"/>
                    <a:pt x="3869" y="1597"/>
                  </a:cubicBezTo>
                  <a:close/>
                  <a:moveTo>
                    <a:pt x="4066" y="1720"/>
                  </a:moveTo>
                  <a:cubicBezTo>
                    <a:pt x="4070" y="1722"/>
                    <a:pt x="4072" y="1726"/>
                    <a:pt x="4072" y="1731"/>
                  </a:cubicBezTo>
                  <a:cubicBezTo>
                    <a:pt x="4064" y="1771"/>
                    <a:pt x="4040" y="1810"/>
                    <a:pt x="4006" y="1833"/>
                  </a:cubicBezTo>
                  <a:cubicBezTo>
                    <a:pt x="3978" y="1852"/>
                    <a:pt x="3944" y="1863"/>
                    <a:pt x="3910" y="1863"/>
                  </a:cubicBezTo>
                  <a:cubicBezTo>
                    <a:pt x="3901" y="1861"/>
                    <a:pt x="3895" y="1861"/>
                    <a:pt x="3889" y="1859"/>
                  </a:cubicBezTo>
                  <a:cubicBezTo>
                    <a:pt x="3879" y="1859"/>
                    <a:pt x="3881" y="1843"/>
                    <a:pt x="3888" y="1843"/>
                  </a:cubicBezTo>
                  <a:cubicBezTo>
                    <a:pt x="3889" y="1843"/>
                    <a:pt x="3890" y="1843"/>
                    <a:pt x="3891" y="1844"/>
                  </a:cubicBezTo>
                  <a:cubicBezTo>
                    <a:pt x="3899" y="1845"/>
                    <a:pt x="3907" y="1846"/>
                    <a:pt x="3915" y="1846"/>
                  </a:cubicBezTo>
                  <a:cubicBezTo>
                    <a:pt x="3943" y="1846"/>
                    <a:pt x="3972" y="1837"/>
                    <a:pt x="3995" y="1820"/>
                  </a:cubicBezTo>
                  <a:lnTo>
                    <a:pt x="3995" y="1818"/>
                  </a:lnTo>
                  <a:cubicBezTo>
                    <a:pt x="4027" y="1797"/>
                    <a:pt x="4049" y="1765"/>
                    <a:pt x="4055" y="1728"/>
                  </a:cubicBezTo>
                  <a:cubicBezTo>
                    <a:pt x="4057" y="1724"/>
                    <a:pt x="4061" y="1720"/>
                    <a:pt x="4066" y="1720"/>
                  </a:cubicBezTo>
                  <a:close/>
                  <a:moveTo>
                    <a:pt x="4066" y="1911"/>
                  </a:moveTo>
                  <a:cubicBezTo>
                    <a:pt x="4068" y="1911"/>
                    <a:pt x="4071" y="1912"/>
                    <a:pt x="4072" y="1914"/>
                  </a:cubicBezTo>
                  <a:lnTo>
                    <a:pt x="4072" y="1912"/>
                  </a:lnTo>
                  <a:lnTo>
                    <a:pt x="4072" y="1912"/>
                  </a:lnTo>
                  <a:cubicBezTo>
                    <a:pt x="4074" y="1916"/>
                    <a:pt x="4072" y="1921"/>
                    <a:pt x="4070" y="1923"/>
                  </a:cubicBezTo>
                  <a:cubicBezTo>
                    <a:pt x="4040" y="1940"/>
                    <a:pt x="4008" y="1948"/>
                    <a:pt x="3976" y="1948"/>
                  </a:cubicBezTo>
                  <a:cubicBezTo>
                    <a:pt x="3957" y="1948"/>
                    <a:pt x="3940" y="1944"/>
                    <a:pt x="3923" y="1938"/>
                  </a:cubicBezTo>
                  <a:cubicBezTo>
                    <a:pt x="3916" y="1938"/>
                    <a:pt x="3914" y="1931"/>
                    <a:pt x="3916" y="1927"/>
                  </a:cubicBezTo>
                  <a:cubicBezTo>
                    <a:pt x="3918" y="1924"/>
                    <a:pt x="3921" y="1922"/>
                    <a:pt x="3924" y="1922"/>
                  </a:cubicBezTo>
                  <a:cubicBezTo>
                    <a:pt x="3925" y="1922"/>
                    <a:pt x="3926" y="1922"/>
                    <a:pt x="3927" y="1923"/>
                  </a:cubicBezTo>
                  <a:cubicBezTo>
                    <a:pt x="3945" y="1929"/>
                    <a:pt x="3963" y="1932"/>
                    <a:pt x="3982" y="1932"/>
                  </a:cubicBezTo>
                  <a:cubicBezTo>
                    <a:pt x="4009" y="1932"/>
                    <a:pt x="4037" y="1925"/>
                    <a:pt x="4061" y="1912"/>
                  </a:cubicBezTo>
                  <a:cubicBezTo>
                    <a:pt x="4062" y="1911"/>
                    <a:pt x="4064" y="1911"/>
                    <a:pt x="4066" y="1911"/>
                  </a:cubicBezTo>
                  <a:close/>
                  <a:moveTo>
                    <a:pt x="3160" y="1844"/>
                  </a:moveTo>
                  <a:cubicBezTo>
                    <a:pt x="3165" y="1844"/>
                    <a:pt x="3171" y="1848"/>
                    <a:pt x="3169" y="1854"/>
                  </a:cubicBezTo>
                  <a:lnTo>
                    <a:pt x="3167" y="1854"/>
                  </a:lnTo>
                  <a:lnTo>
                    <a:pt x="3152" y="1946"/>
                  </a:lnTo>
                  <a:cubicBezTo>
                    <a:pt x="3152" y="1950"/>
                    <a:pt x="3148" y="1955"/>
                    <a:pt x="3144" y="1955"/>
                  </a:cubicBezTo>
                  <a:cubicBezTo>
                    <a:pt x="3139" y="1953"/>
                    <a:pt x="3135" y="1948"/>
                    <a:pt x="3137" y="1944"/>
                  </a:cubicBezTo>
                  <a:lnTo>
                    <a:pt x="3152" y="1850"/>
                  </a:lnTo>
                  <a:cubicBezTo>
                    <a:pt x="3153" y="1846"/>
                    <a:pt x="3156" y="1844"/>
                    <a:pt x="3160" y="1844"/>
                  </a:cubicBezTo>
                  <a:close/>
                  <a:moveTo>
                    <a:pt x="2641" y="1750"/>
                  </a:moveTo>
                  <a:cubicBezTo>
                    <a:pt x="2652" y="1750"/>
                    <a:pt x="2664" y="1762"/>
                    <a:pt x="2655" y="1775"/>
                  </a:cubicBezTo>
                  <a:cubicBezTo>
                    <a:pt x="2625" y="1824"/>
                    <a:pt x="2617" y="1884"/>
                    <a:pt x="2632" y="1940"/>
                  </a:cubicBezTo>
                  <a:cubicBezTo>
                    <a:pt x="2634" y="1948"/>
                    <a:pt x="2627" y="1957"/>
                    <a:pt x="2619" y="1961"/>
                  </a:cubicBezTo>
                  <a:lnTo>
                    <a:pt x="2614" y="1961"/>
                  </a:lnTo>
                  <a:cubicBezTo>
                    <a:pt x="2606" y="1959"/>
                    <a:pt x="2600" y="1955"/>
                    <a:pt x="2597" y="1946"/>
                  </a:cubicBezTo>
                  <a:cubicBezTo>
                    <a:pt x="2582" y="1882"/>
                    <a:pt x="2591" y="1814"/>
                    <a:pt x="2627" y="1758"/>
                  </a:cubicBezTo>
                  <a:cubicBezTo>
                    <a:pt x="2631" y="1752"/>
                    <a:pt x="2636" y="1750"/>
                    <a:pt x="2641" y="1750"/>
                  </a:cubicBezTo>
                  <a:close/>
                  <a:moveTo>
                    <a:pt x="3056" y="1869"/>
                  </a:moveTo>
                  <a:cubicBezTo>
                    <a:pt x="3060" y="1871"/>
                    <a:pt x="3065" y="1874"/>
                    <a:pt x="3065" y="1880"/>
                  </a:cubicBezTo>
                  <a:lnTo>
                    <a:pt x="3063" y="1880"/>
                  </a:lnTo>
                  <a:lnTo>
                    <a:pt x="3048" y="1961"/>
                  </a:lnTo>
                  <a:cubicBezTo>
                    <a:pt x="3048" y="1965"/>
                    <a:pt x="3043" y="1970"/>
                    <a:pt x="3039" y="1970"/>
                  </a:cubicBezTo>
                  <a:cubicBezTo>
                    <a:pt x="3033" y="1967"/>
                    <a:pt x="3031" y="1963"/>
                    <a:pt x="3033" y="1959"/>
                  </a:cubicBezTo>
                  <a:lnTo>
                    <a:pt x="3048" y="1878"/>
                  </a:lnTo>
                  <a:cubicBezTo>
                    <a:pt x="3048" y="1871"/>
                    <a:pt x="3052" y="1869"/>
                    <a:pt x="3056" y="1869"/>
                  </a:cubicBezTo>
                  <a:close/>
                  <a:moveTo>
                    <a:pt x="2964" y="1680"/>
                  </a:moveTo>
                  <a:cubicBezTo>
                    <a:pt x="2970" y="1680"/>
                    <a:pt x="2975" y="1683"/>
                    <a:pt x="2977" y="1688"/>
                  </a:cubicBezTo>
                  <a:cubicBezTo>
                    <a:pt x="2984" y="1694"/>
                    <a:pt x="2984" y="1705"/>
                    <a:pt x="2975" y="1711"/>
                  </a:cubicBezTo>
                  <a:cubicBezTo>
                    <a:pt x="2898" y="1773"/>
                    <a:pt x="2868" y="1878"/>
                    <a:pt x="2905" y="1970"/>
                  </a:cubicBezTo>
                  <a:cubicBezTo>
                    <a:pt x="2909" y="1978"/>
                    <a:pt x="2905" y="1989"/>
                    <a:pt x="2896" y="1991"/>
                  </a:cubicBezTo>
                  <a:cubicBezTo>
                    <a:pt x="2894" y="1993"/>
                    <a:pt x="2892" y="1993"/>
                    <a:pt x="2890" y="1993"/>
                  </a:cubicBezTo>
                  <a:cubicBezTo>
                    <a:pt x="2883" y="1993"/>
                    <a:pt x="2877" y="1989"/>
                    <a:pt x="2875" y="1982"/>
                  </a:cubicBezTo>
                  <a:cubicBezTo>
                    <a:pt x="2832" y="1876"/>
                    <a:pt x="2864" y="1754"/>
                    <a:pt x="2954" y="1684"/>
                  </a:cubicBezTo>
                  <a:cubicBezTo>
                    <a:pt x="2957" y="1681"/>
                    <a:pt x="2961" y="1680"/>
                    <a:pt x="2964" y="1680"/>
                  </a:cubicBezTo>
                  <a:close/>
                  <a:moveTo>
                    <a:pt x="2967" y="1844"/>
                  </a:moveTo>
                  <a:cubicBezTo>
                    <a:pt x="2971" y="1844"/>
                    <a:pt x="2973" y="1848"/>
                    <a:pt x="2973" y="1852"/>
                  </a:cubicBezTo>
                  <a:cubicBezTo>
                    <a:pt x="2967" y="1903"/>
                    <a:pt x="2979" y="1957"/>
                    <a:pt x="3011" y="1997"/>
                  </a:cubicBezTo>
                  <a:cubicBezTo>
                    <a:pt x="3016" y="1999"/>
                    <a:pt x="3014" y="2006"/>
                    <a:pt x="3009" y="2008"/>
                  </a:cubicBezTo>
                  <a:cubicBezTo>
                    <a:pt x="3009" y="2010"/>
                    <a:pt x="3007" y="2010"/>
                    <a:pt x="3005" y="2010"/>
                  </a:cubicBezTo>
                  <a:cubicBezTo>
                    <a:pt x="3003" y="2010"/>
                    <a:pt x="3001" y="2010"/>
                    <a:pt x="2999" y="2008"/>
                  </a:cubicBezTo>
                  <a:cubicBezTo>
                    <a:pt x="2964" y="1963"/>
                    <a:pt x="2950" y="1906"/>
                    <a:pt x="2956" y="1850"/>
                  </a:cubicBezTo>
                  <a:cubicBezTo>
                    <a:pt x="2956" y="1846"/>
                    <a:pt x="2962" y="1844"/>
                    <a:pt x="2967" y="1844"/>
                  </a:cubicBezTo>
                  <a:close/>
                  <a:moveTo>
                    <a:pt x="3865" y="2006"/>
                  </a:moveTo>
                  <a:lnTo>
                    <a:pt x="3953" y="2021"/>
                  </a:lnTo>
                  <a:cubicBezTo>
                    <a:pt x="3957" y="2023"/>
                    <a:pt x="3959" y="2027"/>
                    <a:pt x="3959" y="2032"/>
                  </a:cubicBezTo>
                  <a:cubicBezTo>
                    <a:pt x="3959" y="2036"/>
                    <a:pt x="3955" y="2038"/>
                    <a:pt x="3950" y="2038"/>
                  </a:cubicBezTo>
                  <a:lnTo>
                    <a:pt x="3863" y="2021"/>
                  </a:lnTo>
                  <a:cubicBezTo>
                    <a:pt x="3859" y="2021"/>
                    <a:pt x="3854" y="2017"/>
                    <a:pt x="3857" y="2012"/>
                  </a:cubicBezTo>
                  <a:cubicBezTo>
                    <a:pt x="3859" y="2010"/>
                    <a:pt x="3861" y="2008"/>
                    <a:pt x="3865" y="2008"/>
                  </a:cubicBezTo>
                  <a:lnTo>
                    <a:pt x="3865" y="2006"/>
                  </a:lnTo>
                  <a:close/>
                  <a:moveTo>
                    <a:pt x="2961" y="1"/>
                  </a:moveTo>
                  <a:cubicBezTo>
                    <a:pt x="2401" y="1"/>
                    <a:pt x="1841" y="62"/>
                    <a:pt x="1291" y="183"/>
                  </a:cubicBezTo>
                  <a:cubicBezTo>
                    <a:pt x="1099" y="226"/>
                    <a:pt x="909" y="281"/>
                    <a:pt x="726" y="352"/>
                  </a:cubicBezTo>
                  <a:cubicBezTo>
                    <a:pt x="476" y="452"/>
                    <a:pt x="143" y="725"/>
                    <a:pt x="43" y="992"/>
                  </a:cubicBezTo>
                  <a:cubicBezTo>
                    <a:pt x="0" y="1105"/>
                    <a:pt x="2" y="1210"/>
                    <a:pt x="49" y="1299"/>
                  </a:cubicBezTo>
                  <a:cubicBezTo>
                    <a:pt x="196" y="1590"/>
                    <a:pt x="463" y="1816"/>
                    <a:pt x="864" y="1993"/>
                  </a:cubicBezTo>
                  <a:cubicBezTo>
                    <a:pt x="941" y="2023"/>
                    <a:pt x="1020" y="2046"/>
                    <a:pt x="1101" y="2057"/>
                  </a:cubicBezTo>
                  <a:cubicBezTo>
                    <a:pt x="1364" y="2096"/>
                    <a:pt x="1622" y="2157"/>
                    <a:pt x="1872" y="2243"/>
                  </a:cubicBezTo>
                  <a:cubicBezTo>
                    <a:pt x="2034" y="2298"/>
                    <a:pt x="2239" y="2324"/>
                    <a:pt x="2427" y="2335"/>
                  </a:cubicBezTo>
                  <a:cubicBezTo>
                    <a:pt x="2544" y="2343"/>
                    <a:pt x="2655" y="2343"/>
                    <a:pt x="2747" y="2343"/>
                  </a:cubicBezTo>
                  <a:lnTo>
                    <a:pt x="2804" y="2343"/>
                  </a:lnTo>
                  <a:cubicBezTo>
                    <a:pt x="2911" y="2339"/>
                    <a:pt x="2982" y="2335"/>
                    <a:pt x="2986" y="2335"/>
                  </a:cubicBezTo>
                  <a:cubicBezTo>
                    <a:pt x="2987" y="2335"/>
                    <a:pt x="3128" y="2346"/>
                    <a:pt x="3320" y="2346"/>
                  </a:cubicBezTo>
                  <a:cubicBezTo>
                    <a:pt x="3556" y="2346"/>
                    <a:pt x="3869" y="2329"/>
                    <a:pt x="4098" y="2251"/>
                  </a:cubicBezTo>
                  <a:cubicBezTo>
                    <a:pt x="4350" y="2168"/>
                    <a:pt x="4608" y="2108"/>
                    <a:pt x="4868" y="2072"/>
                  </a:cubicBezTo>
                  <a:cubicBezTo>
                    <a:pt x="4951" y="2061"/>
                    <a:pt x="5030" y="2040"/>
                    <a:pt x="5107" y="2008"/>
                  </a:cubicBezTo>
                  <a:cubicBezTo>
                    <a:pt x="5508" y="1835"/>
                    <a:pt x="5777" y="1611"/>
                    <a:pt x="5929" y="1321"/>
                  </a:cubicBezTo>
                  <a:cubicBezTo>
                    <a:pt x="5974" y="1231"/>
                    <a:pt x="5978" y="1129"/>
                    <a:pt x="5935" y="1016"/>
                  </a:cubicBezTo>
                  <a:cubicBezTo>
                    <a:pt x="5837" y="749"/>
                    <a:pt x="5508" y="471"/>
                    <a:pt x="5259" y="369"/>
                  </a:cubicBezTo>
                  <a:cubicBezTo>
                    <a:pt x="5109" y="311"/>
                    <a:pt x="4958" y="262"/>
                    <a:pt x="4802" y="224"/>
                  </a:cubicBezTo>
                  <a:cubicBezTo>
                    <a:pt x="4197" y="75"/>
                    <a:pt x="3579" y="1"/>
                    <a:pt x="296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0"/>
            <p:cNvSpPr/>
            <p:nvPr/>
          </p:nvSpPr>
          <p:spPr>
            <a:xfrm>
              <a:off x="4435339" y="4234403"/>
              <a:ext cx="48296" cy="38873"/>
            </a:xfrm>
            <a:custGeom>
              <a:avLst/>
              <a:gdLst/>
              <a:ahLst/>
              <a:cxnLst/>
              <a:rect l="l" t="t" r="r" b="b"/>
              <a:pathLst>
                <a:path w="287" h="231" extrusionOk="0">
                  <a:moveTo>
                    <a:pt x="189" y="0"/>
                  </a:moveTo>
                  <a:cubicBezTo>
                    <a:pt x="151" y="0"/>
                    <a:pt x="114" y="12"/>
                    <a:pt x="82" y="36"/>
                  </a:cubicBezTo>
                  <a:cubicBezTo>
                    <a:pt x="24" y="83"/>
                    <a:pt x="1" y="160"/>
                    <a:pt x="22" y="230"/>
                  </a:cubicBezTo>
                  <a:cubicBezTo>
                    <a:pt x="80" y="215"/>
                    <a:pt x="139" y="204"/>
                    <a:pt x="199" y="202"/>
                  </a:cubicBezTo>
                  <a:cubicBezTo>
                    <a:pt x="210" y="138"/>
                    <a:pt x="242" y="76"/>
                    <a:pt x="287" y="27"/>
                  </a:cubicBezTo>
                  <a:cubicBezTo>
                    <a:pt x="257" y="9"/>
                    <a:pt x="223" y="0"/>
                    <a:pt x="18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0"/>
            <p:cNvSpPr/>
            <p:nvPr/>
          </p:nvSpPr>
          <p:spPr>
            <a:xfrm>
              <a:off x="4590491" y="4325778"/>
              <a:ext cx="45099" cy="35507"/>
            </a:xfrm>
            <a:custGeom>
              <a:avLst/>
              <a:gdLst/>
              <a:ahLst/>
              <a:cxnLst/>
              <a:rect l="l" t="t" r="r" b="b"/>
              <a:pathLst>
                <a:path w="268" h="211" extrusionOk="0">
                  <a:moveTo>
                    <a:pt x="122" y="1"/>
                  </a:moveTo>
                  <a:cubicBezTo>
                    <a:pt x="103" y="1"/>
                    <a:pt x="84" y="11"/>
                    <a:pt x="71" y="26"/>
                  </a:cubicBezTo>
                  <a:cubicBezTo>
                    <a:pt x="56" y="43"/>
                    <a:pt x="43" y="63"/>
                    <a:pt x="33" y="82"/>
                  </a:cubicBezTo>
                  <a:cubicBezTo>
                    <a:pt x="13" y="116"/>
                    <a:pt x="1" y="152"/>
                    <a:pt x="13" y="178"/>
                  </a:cubicBezTo>
                  <a:cubicBezTo>
                    <a:pt x="24" y="195"/>
                    <a:pt x="41" y="206"/>
                    <a:pt x="62" y="210"/>
                  </a:cubicBezTo>
                  <a:cubicBezTo>
                    <a:pt x="69" y="210"/>
                    <a:pt x="75" y="211"/>
                    <a:pt x="81" y="211"/>
                  </a:cubicBezTo>
                  <a:cubicBezTo>
                    <a:pt x="98" y="211"/>
                    <a:pt x="114" y="209"/>
                    <a:pt x="131" y="206"/>
                  </a:cubicBezTo>
                  <a:cubicBezTo>
                    <a:pt x="165" y="204"/>
                    <a:pt x="197" y="195"/>
                    <a:pt x="227" y="180"/>
                  </a:cubicBezTo>
                  <a:cubicBezTo>
                    <a:pt x="255" y="163"/>
                    <a:pt x="267" y="146"/>
                    <a:pt x="267" y="127"/>
                  </a:cubicBezTo>
                  <a:cubicBezTo>
                    <a:pt x="267" y="97"/>
                    <a:pt x="235" y="58"/>
                    <a:pt x="180" y="22"/>
                  </a:cubicBezTo>
                  <a:cubicBezTo>
                    <a:pt x="163" y="9"/>
                    <a:pt x="146" y="3"/>
                    <a:pt x="12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0"/>
            <p:cNvSpPr/>
            <p:nvPr/>
          </p:nvSpPr>
          <p:spPr>
            <a:xfrm>
              <a:off x="4340598" y="4095911"/>
              <a:ext cx="1016075" cy="405050"/>
            </a:xfrm>
            <a:custGeom>
              <a:avLst/>
              <a:gdLst/>
              <a:ahLst/>
              <a:cxnLst/>
              <a:rect l="l" t="t" r="r" b="b"/>
              <a:pathLst>
                <a:path w="6038" h="2407" extrusionOk="0">
                  <a:moveTo>
                    <a:pt x="2994" y="26"/>
                  </a:moveTo>
                  <a:cubicBezTo>
                    <a:pt x="3004" y="26"/>
                    <a:pt x="3014" y="26"/>
                    <a:pt x="3024" y="26"/>
                  </a:cubicBezTo>
                  <a:cubicBezTo>
                    <a:pt x="4115" y="31"/>
                    <a:pt x="4962" y="261"/>
                    <a:pt x="5291" y="396"/>
                  </a:cubicBezTo>
                  <a:cubicBezTo>
                    <a:pt x="5543" y="498"/>
                    <a:pt x="5873" y="776"/>
                    <a:pt x="5972" y="1045"/>
                  </a:cubicBezTo>
                  <a:cubicBezTo>
                    <a:pt x="6014" y="1158"/>
                    <a:pt x="6010" y="1262"/>
                    <a:pt x="5963" y="1352"/>
                  </a:cubicBezTo>
                  <a:cubicBezTo>
                    <a:pt x="5814" y="1642"/>
                    <a:pt x="5543" y="1868"/>
                    <a:pt x="5141" y="2041"/>
                  </a:cubicBezTo>
                  <a:cubicBezTo>
                    <a:pt x="5065" y="2073"/>
                    <a:pt x="4984" y="2095"/>
                    <a:pt x="4900" y="2105"/>
                  </a:cubicBezTo>
                  <a:cubicBezTo>
                    <a:pt x="4640" y="2141"/>
                    <a:pt x="4382" y="2201"/>
                    <a:pt x="4130" y="2284"/>
                  </a:cubicBezTo>
                  <a:cubicBezTo>
                    <a:pt x="3901" y="2362"/>
                    <a:pt x="3589" y="2379"/>
                    <a:pt x="3353" y="2379"/>
                  </a:cubicBezTo>
                  <a:cubicBezTo>
                    <a:pt x="3160" y="2379"/>
                    <a:pt x="3017" y="2368"/>
                    <a:pt x="3014" y="2368"/>
                  </a:cubicBezTo>
                  <a:cubicBezTo>
                    <a:pt x="3011" y="2369"/>
                    <a:pt x="2887" y="2378"/>
                    <a:pt x="2714" y="2378"/>
                  </a:cubicBezTo>
                  <a:cubicBezTo>
                    <a:pt x="2475" y="2378"/>
                    <a:pt x="2142" y="2360"/>
                    <a:pt x="1902" y="2276"/>
                  </a:cubicBezTo>
                  <a:cubicBezTo>
                    <a:pt x="1650" y="2193"/>
                    <a:pt x="1394" y="2131"/>
                    <a:pt x="1131" y="2092"/>
                  </a:cubicBezTo>
                  <a:cubicBezTo>
                    <a:pt x="1050" y="2080"/>
                    <a:pt x="969" y="2058"/>
                    <a:pt x="894" y="2026"/>
                  </a:cubicBezTo>
                  <a:cubicBezTo>
                    <a:pt x="491" y="1849"/>
                    <a:pt x="224" y="1623"/>
                    <a:pt x="75" y="1330"/>
                  </a:cubicBezTo>
                  <a:cubicBezTo>
                    <a:pt x="30" y="1239"/>
                    <a:pt x="28" y="1136"/>
                    <a:pt x="71" y="1023"/>
                  </a:cubicBezTo>
                  <a:cubicBezTo>
                    <a:pt x="171" y="754"/>
                    <a:pt x="504" y="481"/>
                    <a:pt x="756" y="379"/>
                  </a:cubicBezTo>
                  <a:cubicBezTo>
                    <a:pt x="1081" y="248"/>
                    <a:pt x="1918" y="26"/>
                    <a:pt x="2994" y="26"/>
                  </a:cubicBezTo>
                  <a:close/>
                  <a:moveTo>
                    <a:pt x="2979" y="1"/>
                  </a:moveTo>
                  <a:cubicBezTo>
                    <a:pt x="1908" y="1"/>
                    <a:pt x="1071" y="223"/>
                    <a:pt x="745" y="355"/>
                  </a:cubicBezTo>
                  <a:cubicBezTo>
                    <a:pt x="487" y="458"/>
                    <a:pt x="147" y="739"/>
                    <a:pt x="45" y="1012"/>
                  </a:cubicBezTo>
                  <a:cubicBezTo>
                    <a:pt x="0" y="1134"/>
                    <a:pt x="2" y="1245"/>
                    <a:pt x="51" y="1343"/>
                  </a:cubicBezTo>
                  <a:cubicBezTo>
                    <a:pt x="203" y="1640"/>
                    <a:pt x="474" y="1870"/>
                    <a:pt x="882" y="2050"/>
                  </a:cubicBezTo>
                  <a:cubicBezTo>
                    <a:pt x="961" y="2084"/>
                    <a:pt x="1044" y="2105"/>
                    <a:pt x="1127" y="2118"/>
                  </a:cubicBezTo>
                  <a:cubicBezTo>
                    <a:pt x="1387" y="2156"/>
                    <a:pt x="1644" y="2218"/>
                    <a:pt x="1891" y="2302"/>
                  </a:cubicBezTo>
                  <a:cubicBezTo>
                    <a:pt x="2133" y="2385"/>
                    <a:pt x="2468" y="2403"/>
                    <a:pt x="2709" y="2403"/>
                  </a:cubicBezTo>
                  <a:cubicBezTo>
                    <a:pt x="2887" y="2403"/>
                    <a:pt x="3013" y="2393"/>
                    <a:pt x="3014" y="2393"/>
                  </a:cubicBezTo>
                  <a:cubicBezTo>
                    <a:pt x="3018" y="2395"/>
                    <a:pt x="3159" y="2406"/>
                    <a:pt x="3353" y="2406"/>
                  </a:cubicBezTo>
                  <a:cubicBezTo>
                    <a:pt x="3592" y="2406"/>
                    <a:pt x="3906" y="2389"/>
                    <a:pt x="4138" y="2310"/>
                  </a:cubicBezTo>
                  <a:cubicBezTo>
                    <a:pt x="4388" y="2229"/>
                    <a:pt x="4644" y="2169"/>
                    <a:pt x="4902" y="2133"/>
                  </a:cubicBezTo>
                  <a:cubicBezTo>
                    <a:pt x="4988" y="2120"/>
                    <a:pt x="5071" y="2099"/>
                    <a:pt x="5148" y="2067"/>
                  </a:cubicBezTo>
                  <a:cubicBezTo>
                    <a:pt x="5558" y="1890"/>
                    <a:pt x="5831" y="1661"/>
                    <a:pt x="5984" y="1365"/>
                  </a:cubicBezTo>
                  <a:cubicBezTo>
                    <a:pt x="6036" y="1266"/>
                    <a:pt x="6038" y="1155"/>
                    <a:pt x="5995" y="1036"/>
                  </a:cubicBezTo>
                  <a:cubicBezTo>
                    <a:pt x="5895" y="761"/>
                    <a:pt x="5555" y="477"/>
                    <a:pt x="5301" y="372"/>
                  </a:cubicBezTo>
                  <a:cubicBezTo>
                    <a:pt x="4969" y="236"/>
                    <a:pt x="4117" y="5"/>
                    <a:pt x="3024" y="1"/>
                  </a:cubicBezTo>
                  <a:cubicBezTo>
                    <a:pt x="3009" y="1"/>
                    <a:pt x="2994" y="1"/>
                    <a:pt x="297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0"/>
            <p:cNvSpPr/>
            <p:nvPr/>
          </p:nvSpPr>
          <p:spPr>
            <a:xfrm>
              <a:off x="4991833" y="4276977"/>
              <a:ext cx="165588" cy="29617"/>
            </a:xfrm>
            <a:custGeom>
              <a:avLst/>
              <a:gdLst/>
              <a:ahLst/>
              <a:cxnLst/>
              <a:rect l="l" t="t" r="r" b="b"/>
              <a:pathLst>
                <a:path w="984" h="176" extrusionOk="0">
                  <a:moveTo>
                    <a:pt x="514" y="0"/>
                  </a:moveTo>
                  <a:cubicBezTo>
                    <a:pt x="417" y="0"/>
                    <a:pt x="326" y="29"/>
                    <a:pt x="232" y="58"/>
                  </a:cubicBezTo>
                  <a:cubicBezTo>
                    <a:pt x="162" y="84"/>
                    <a:pt x="91" y="103"/>
                    <a:pt x="17" y="118"/>
                  </a:cubicBezTo>
                  <a:cubicBezTo>
                    <a:pt x="1" y="120"/>
                    <a:pt x="3" y="144"/>
                    <a:pt x="19" y="144"/>
                  </a:cubicBezTo>
                  <a:cubicBezTo>
                    <a:pt x="20" y="144"/>
                    <a:pt x="22" y="144"/>
                    <a:pt x="23" y="144"/>
                  </a:cubicBezTo>
                  <a:cubicBezTo>
                    <a:pt x="96" y="129"/>
                    <a:pt x="170" y="109"/>
                    <a:pt x="241" y="86"/>
                  </a:cubicBezTo>
                  <a:cubicBezTo>
                    <a:pt x="336" y="55"/>
                    <a:pt x="423" y="28"/>
                    <a:pt x="515" y="28"/>
                  </a:cubicBezTo>
                  <a:cubicBezTo>
                    <a:pt x="565" y="28"/>
                    <a:pt x="616" y="36"/>
                    <a:pt x="672" y="56"/>
                  </a:cubicBezTo>
                  <a:cubicBezTo>
                    <a:pt x="716" y="71"/>
                    <a:pt x="762" y="80"/>
                    <a:pt x="809" y="80"/>
                  </a:cubicBezTo>
                  <a:cubicBezTo>
                    <a:pt x="815" y="80"/>
                    <a:pt x="820" y="80"/>
                    <a:pt x="825" y="79"/>
                  </a:cubicBezTo>
                  <a:cubicBezTo>
                    <a:pt x="833" y="79"/>
                    <a:pt x="840" y="79"/>
                    <a:pt x="847" y="79"/>
                  </a:cubicBezTo>
                  <a:cubicBezTo>
                    <a:pt x="891" y="79"/>
                    <a:pt x="917" y="89"/>
                    <a:pt x="958" y="169"/>
                  </a:cubicBezTo>
                  <a:cubicBezTo>
                    <a:pt x="960" y="173"/>
                    <a:pt x="964" y="176"/>
                    <a:pt x="971" y="176"/>
                  </a:cubicBezTo>
                  <a:cubicBezTo>
                    <a:pt x="973" y="176"/>
                    <a:pt x="973" y="176"/>
                    <a:pt x="975" y="173"/>
                  </a:cubicBezTo>
                  <a:cubicBezTo>
                    <a:pt x="981" y="171"/>
                    <a:pt x="983" y="163"/>
                    <a:pt x="981" y="156"/>
                  </a:cubicBezTo>
                  <a:cubicBezTo>
                    <a:pt x="928" y="52"/>
                    <a:pt x="883" y="52"/>
                    <a:pt x="823" y="52"/>
                  </a:cubicBezTo>
                  <a:cubicBezTo>
                    <a:pt x="818" y="52"/>
                    <a:pt x="813" y="52"/>
                    <a:pt x="808" y="52"/>
                  </a:cubicBezTo>
                  <a:cubicBezTo>
                    <a:pt x="765" y="52"/>
                    <a:pt x="722" y="44"/>
                    <a:pt x="680" y="30"/>
                  </a:cubicBezTo>
                  <a:cubicBezTo>
                    <a:pt x="622" y="9"/>
                    <a:pt x="567" y="0"/>
                    <a:pt x="51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0"/>
            <p:cNvSpPr/>
            <p:nvPr/>
          </p:nvSpPr>
          <p:spPr>
            <a:xfrm>
              <a:off x="4889689" y="4323590"/>
              <a:ext cx="84140" cy="15987"/>
            </a:xfrm>
            <a:custGeom>
              <a:avLst/>
              <a:gdLst/>
              <a:ahLst/>
              <a:cxnLst/>
              <a:rect l="l" t="t" r="r" b="b"/>
              <a:pathLst>
                <a:path w="500" h="95" extrusionOk="0">
                  <a:moveTo>
                    <a:pt x="487" y="1"/>
                  </a:moveTo>
                  <a:cubicBezTo>
                    <a:pt x="487" y="1"/>
                    <a:pt x="486" y="1"/>
                    <a:pt x="485" y="1"/>
                  </a:cubicBezTo>
                  <a:lnTo>
                    <a:pt x="13" y="69"/>
                  </a:lnTo>
                  <a:cubicBezTo>
                    <a:pt x="5" y="71"/>
                    <a:pt x="0" y="78"/>
                    <a:pt x="2" y="84"/>
                  </a:cubicBezTo>
                  <a:cubicBezTo>
                    <a:pt x="2" y="91"/>
                    <a:pt x="9" y="95"/>
                    <a:pt x="15" y="95"/>
                  </a:cubicBezTo>
                  <a:lnTo>
                    <a:pt x="17" y="95"/>
                  </a:lnTo>
                  <a:lnTo>
                    <a:pt x="489" y="27"/>
                  </a:lnTo>
                  <a:cubicBezTo>
                    <a:pt x="495" y="24"/>
                    <a:pt x="500" y="18"/>
                    <a:pt x="500" y="12"/>
                  </a:cubicBezTo>
                  <a:cubicBezTo>
                    <a:pt x="498" y="6"/>
                    <a:pt x="493" y="1"/>
                    <a:pt x="48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0"/>
            <p:cNvSpPr/>
            <p:nvPr/>
          </p:nvSpPr>
          <p:spPr>
            <a:xfrm>
              <a:off x="5196796" y="4260991"/>
              <a:ext cx="62432" cy="14640"/>
            </a:xfrm>
            <a:custGeom>
              <a:avLst/>
              <a:gdLst/>
              <a:ahLst/>
              <a:cxnLst/>
              <a:rect l="l" t="t" r="r" b="b"/>
              <a:pathLst>
                <a:path w="371" h="87" extrusionOk="0">
                  <a:moveTo>
                    <a:pt x="194" y="0"/>
                  </a:moveTo>
                  <a:cubicBezTo>
                    <a:pt x="129" y="0"/>
                    <a:pt x="64" y="22"/>
                    <a:pt x="11" y="64"/>
                  </a:cubicBezTo>
                  <a:cubicBezTo>
                    <a:pt x="0" y="70"/>
                    <a:pt x="6" y="87"/>
                    <a:pt x="19" y="87"/>
                  </a:cubicBezTo>
                  <a:cubicBezTo>
                    <a:pt x="21" y="87"/>
                    <a:pt x="26" y="85"/>
                    <a:pt x="28" y="85"/>
                  </a:cubicBezTo>
                  <a:cubicBezTo>
                    <a:pt x="76" y="46"/>
                    <a:pt x="135" y="26"/>
                    <a:pt x="194" y="26"/>
                  </a:cubicBezTo>
                  <a:cubicBezTo>
                    <a:pt x="245" y="26"/>
                    <a:pt x="297" y="41"/>
                    <a:pt x="342" y="72"/>
                  </a:cubicBezTo>
                  <a:cubicBezTo>
                    <a:pt x="344" y="75"/>
                    <a:pt x="347" y="76"/>
                    <a:pt x="350" y="76"/>
                  </a:cubicBezTo>
                  <a:cubicBezTo>
                    <a:pt x="362" y="76"/>
                    <a:pt x="371" y="58"/>
                    <a:pt x="359" y="51"/>
                  </a:cubicBezTo>
                  <a:cubicBezTo>
                    <a:pt x="309" y="17"/>
                    <a:pt x="251" y="0"/>
                    <a:pt x="19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40"/>
            <p:cNvSpPr/>
            <p:nvPr/>
          </p:nvSpPr>
          <p:spPr>
            <a:xfrm>
              <a:off x="5159438" y="4225316"/>
              <a:ext cx="30964" cy="18847"/>
            </a:xfrm>
            <a:custGeom>
              <a:avLst/>
              <a:gdLst/>
              <a:ahLst/>
              <a:cxnLst/>
              <a:rect l="l" t="t" r="r" b="b"/>
              <a:pathLst>
                <a:path w="184" h="112" extrusionOk="0">
                  <a:moveTo>
                    <a:pt x="169" y="0"/>
                  </a:moveTo>
                  <a:cubicBezTo>
                    <a:pt x="105" y="7"/>
                    <a:pt x="45" y="39"/>
                    <a:pt x="4" y="90"/>
                  </a:cubicBezTo>
                  <a:cubicBezTo>
                    <a:pt x="0" y="94"/>
                    <a:pt x="0" y="103"/>
                    <a:pt x="7" y="107"/>
                  </a:cubicBezTo>
                  <a:cubicBezTo>
                    <a:pt x="9" y="109"/>
                    <a:pt x="11" y="111"/>
                    <a:pt x="15" y="111"/>
                  </a:cubicBezTo>
                  <a:cubicBezTo>
                    <a:pt x="19" y="111"/>
                    <a:pt x="21" y="109"/>
                    <a:pt x="26" y="105"/>
                  </a:cubicBezTo>
                  <a:cubicBezTo>
                    <a:pt x="60" y="62"/>
                    <a:pt x="113" y="34"/>
                    <a:pt x="171" y="28"/>
                  </a:cubicBezTo>
                  <a:cubicBezTo>
                    <a:pt x="177" y="28"/>
                    <a:pt x="184" y="22"/>
                    <a:pt x="182" y="13"/>
                  </a:cubicBezTo>
                  <a:cubicBezTo>
                    <a:pt x="182" y="7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40"/>
            <p:cNvSpPr/>
            <p:nvPr/>
          </p:nvSpPr>
          <p:spPr>
            <a:xfrm>
              <a:off x="4822546" y="4384170"/>
              <a:ext cx="25579" cy="51999"/>
            </a:xfrm>
            <a:custGeom>
              <a:avLst/>
              <a:gdLst/>
              <a:ahLst/>
              <a:cxnLst/>
              <a:rect l="l" t="t" r="r" b="b"/>
              <a:pathLst>
                <a:path w="152" h="309" extrusionOk="0">
                  <a:moveTo>
                    <a:pt x="132" y="1"/>
                  </a:moveTo>
                  <a:cubicBezTo>
                    <a:pt x="129" y="1"/>
                    <a:pt x="126" y="2"/>
                    <a:pt x="124" y="4"/>
                  </a:cubicBezTo>
                  <a:cubicBezTo>
                    <a:pt x="34" y="74"/>
                    <a:pt x="0" y="194"/>
                    <a:pt x="43" y="300"/>
                  </a:cubicBezTo>
                  <a:cubicBezTo>
                    <a:pt x="45" y="305"/>
                    <a:pt x="49" y="307"/>
                    <a:pt x="56" y="309"/>
                  </a:cubicBezTo>
                  <a:cubicBezTo>
                    <a:pt x="58" y="307"/>
                    <a:pt x="60" y="307"/>
                    <a:pt x="60" y="307"/>
                  </a:cubicBezTo>
                  <a:cubicBezTo>
                    <a:pt x="69" y="305"/>
                    <a:pt x="71" y="296"/>
                    <a:pt x="69" y="290"/>
                  </a:cubicBezTo>
                  <a:cubicBezTo>
                    <a:pt x="32" y="196"/>
                    <a:pt x="60" y="89"/>
                    <a:pt x="139" y="25"/>
                  </a:cubicBezTo>
                  <a:cubicBezTo>
                    <a:pt x="151" y="16"/>
                    <a:pt x="142" y="1"/>
                    <a:pt x="13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40"/>
            <p:cNvSpPr/>
            <p:nvPr/>
          </p:nvSpPr>
          <p:spPr>
            <a:xfrm>
              <a:off x="4780476" y="4396286"/>
              <a:ext cx="12453" cy="34161"/>
            </a:xfrm>
            <a:custGeom>
              <a:avLst/>
              <a:gdLst/>
              <a:ahLst/>
              <a:cxnLst/>
              <a:rect l="l" t="t" r="r" b="b"/>
              <a:pathLst>
                <a:path w="74" h="203" extrusionOk="0">
                  <a:moveTo>
                    <a:pt x="57" y="1"/>
                  </a:moveTo>
                  <a:cubicBezTo>
                    <a:pt x="53" y="1"/>
                    <a:pt x="49" y="2"/>
                    <a:pt x="45" y="6"/>
                  </a:cubicBezTo>
                  <a:cubicBezTo>
                    <a:pt x="11" y="62"/>
                    <a:pt x="1" y="128"/>
                    <a:pt x="18" y="192"/>
                  </a:cubicBezTo>
                  <a:cubicBezTo>
                    <a:pt x="20" y="199"/>
                    <a:pt x="24" y="203"/>
                    <a:pt x="30" y="203"/>
                  </a:cubicBezTo>
                  <a:lnTo>
                    <a:pt x="35" y="203"/>
                  </a:lnTo>
                  <a:cubicBezTo>
                    <a:pt x="41" y="201"/>
                    <a:pt x="45" y="194"/>
                    <a:pt x="43" y="186"/>
                  </a:cubicBezTo>
                  <a:cubicBezTo>
                    <a:pt x="28" y="130"/>
                    <a:pt x="39" y="70"/>
                    <a:pt x="69" y="19"/>
                  </a:cubicBezTo>
                  <a:cubicBezTo>
                    <a:pt x="73" y="9"/>
                    <a:pt x="66" y="1"/>
                    <a:pt x="5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40"/>
            <p:cNvSpPr/>
            <p:nvPr/>
          </p:nvSpPr>
          <p:spPr>
            <a:xfrm>
              <a:off x="4399496" y="4254933"/>
              <a:ext cx="144721" cy="62095"/>
            </a:xfrm>
            <a:custGeom>
              <a:avLst/>
              <a:gdLst/>
              <a:ahLst/>
              <a:cxnLst/>
              <a:rect l="l" t="t" r="r" b="b"/>
              <a:pathLst>
                <a:path w="860" h="369" extrusionOk="0">
                  <a:moveTo>
                    <a:pt x="841" y="1"/>
                  </a:moveTo>
                  <a:cubicBezTo>
                    <a:pt x="838" y="1"/>
                    <a:pt x="835" y="1"/>
                    <a:pt x="833" y="3"/>
                  </a:cubicBezTo>
                  <a:cubicBezTo>
                    <a:pt x="747" y="61"/>
                    <a:pt x="636" y="74"/>
                    <a:pt x="534" y="78"/>
                  </a:cubicBezTo>
                  <a:lnTo>
                    <a:pt x="487" y="80"/>
                  </a:lnTo>
                  <a:cubicBezTo>
                    <a:pt x="393" y="80"/>
                    <a:pt x="301" y="93"/>
                    <a:pt x="214" y="119"/>
                  </a:cubicBezTo>
                  <a:cubicBezTo>
                    <a:pt x="96" y="161"/>
                    <a:pt x="13" y="253"/>
                    <a:pt x="0" y="353"/>
                  </a:cubicBezTo>
                  <a:cubicBezTo>
                    <a:pt x="0" y="360"/>
                    <a:pt x="4" y="366"/>
                    <a:pt x="13" y="368"/>
                  </a:cubicBezTo>
                  <a:cubicBezTo>
                    <a:pt x="19" y="366"/>
                    <a:pt x="26" y="362"/>
                    <a:pt x="26" y="356"/>
                  </a:cubicBezTo>
                  <a:cubicBezTo>
                    <a:pt x="39" y="247"/>
                    <a:pt x="139" y="174"/>
                    <a:pt x="222" y="144"/>
                  </a:cubicBezTo>
                  <a:cubicBezTo>
                    <a:pt x="305" y="114"/>
                    <a:pt x="397" y="110"/>
                    <a:pt x="487" y="108"/>
                  </a:cubicBezTo>
                  <a:lnTo>
                    <a:pt x="534" y="106"/>
                  </a:lnTo>
                  <a:cubicBezTo>
                    <a:pt x="643" y="100"/>
                    <a:pt x="754" y="87"/>
                    <a:pt x="847" y="25"/>
                  </a:cubicBezTo>
                  <a:cubicBezTo>
                    <a:pt x="860" y="16"/>
                    <a:pt x="852" y="1"/>
                    <a:pt x="8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0"/>
            <p:cNvSpPr/>
            <p:nvPr/>
          </p:nvSpPr>
          <p:spPr>
            <a:xfrm>
              <a:off x="4469163" y="4210171"/>
              <a:ext cx="61590" cy="63105"/>
            </a:xfrm>
            <a:custGeom>
              <a:avLst/>
              <a:gdLst/>
              <a:ahLst/>
              <a:cxnLst/>
              <a:rect l="l" t="t" r="r" b="b"/>
              <a:pathLst>
                <a:path w="366" h="375" extrusionOk="0">
                  <a:moveTo>
                    <a:pt x="350" y="1"/>
                  </a:moveTo>
                  <a:cubicBezTo>
                    <a:pt x="348" y="1"/>
                    <a:pt x="346" y="2"/>
                    <a:pt x="344" y="3"/>
                  </a:cubicBezTo>
                  <a:cubicBezTo>
                    <a:pt x="267" y="39"/>
                    <a:pt x="194" y="84"/>
                    <a:pt x="128" y="137"/>
                  </a:cubicBezTo>
                  <a:cubicBezTo>
                    <a:pt x="60" y="193"/>
                    <a:pt x="13" y="272"/>
                    <a:pt x="2" y="359"/>
                  </a:cubicBezTo>
                  <a:cubicBezTo>
                    <a:pt x="0" y="366"/>
                    <a:pt x="7" y="372"/>
                    <a:pt x="13" y="374"/>
                  </a:cubicBezTo>
                  <a:cubicBezTo>
                    <a:pt x="19" y="374"/>
                    <a:pt x="26" y="370"/>
                    <a:pt x="28" y="361"/>
                  </a:cubicBezTo>
                  <a:cubicBezTo>
                    <a:pt x="41" y="282"/>
                    <a:pt x="81" y="208"/>
                    <a:pt x="145" y="156"/>
                  </a:cubicBezTo>
                  <a:cubicBezTo>
                    <a:pt x="209" y="105"/>
                    <a:pt x="280" y="60"/>
                    <a:pt x="357" y="26"/>
                  </a:cubicBezTo>
                  <a:cubicBezTo>
                    <a:pt x="363" y="22"/>
                    <a:pt x="365" y="15"/>
                    <a:pt x="361" y="9"/>
                  </a:cubicBezTo>
                  <a:cubicBezTo>
                    <a:pt x="359" y="4"/>
                    <a:pt x="355" y="1"/>
                    <a:pt x="35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0"/>
            <p:cNvSpPr/>
            <p:nvPr/>
          </p:nvSpPr>
          <p:spPr>
            <a:xfrm>
              <a:off x="4765836" y="4203272"/>
              <a:ext cx="57552" cy="16828"/>
            </a:xfrm>
            <a:custGeom>
              <a:avLst/>
              <a:gdLst/>
              <a:ahLst/>
              <a:cxnLst/>
              <a:rect l="l" t="t" r="r" b="b"/>
              <a:pathLst>
                <a:path w="342" h="100" extrusionOk="0">
                  <a:moveTo>
                    <a:pt x="241" y="1"/>
                  </a:moveTo>
                  <a:cubicBezTo>
                    <a:pt x="159" y="1"/>
                    <a:pt x="78" y="27"/>
                    <a:pt x="11" y="76"/>
                  </a:cubicBezTo>
                  <a:cubicBezTo>
                    <a:pt x="0" y="82"/>
                    <a:pt x="4" y="99"/>
                    <a:pt x="17" y="99"/>
                  </a:cubicBezTo>
                  <a:cubicBezTo>
                    <a:pt x="21" y="99"/>
                    <a:pt x="24" y="99"/>
                    <a:pt x="26" y="97"/>
                  </a:cubicBezTo>
                  <a:cubicBezTo>
                    <a:pt x="88" y="52"/>
                    <a:pt x="163" y="27"/>
                    <a:pt x="240" y="27"/>
                  </a:cubicBezTo>
                  <a:cubicBezTo>
                    <a:pt x="268" y="27"/>
                    <a:pt x="296" y="30"/>
                    <a:pt x="324" y="37"/>
                  </a:cubicBezTo>
                  <a:cubicBezTo>
                    <a:pt x="325" y="38"/>
                    <a:pt x="326" y="38"/>
                    <a:pt x="327" y="38"/>
                  </a:cubicBezTo>
                  <a:cubicBezTo>
                    <a:pt x="332" y="38"/>
                    <a:pt x="338" y="32"/>
                    <a:pt x="339" y="27"/>
                  </a:cubicBezTo>
                  <a:cubicBezTo>
                    <a:pt x="342" y="20"/>
                    <a:pt x="337" y="12"/>
                    <a:pt x="331" y="12"/>
                  </a:cubicBezTo>
                  <a:cubicBezTo>
                    <a:pt x="301" y="4"/>
                    <a:pt x="271" y="1"/>
                    <a:pt x="2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0"/>
            <p:cNvSpPr/>
            <p:nvPr/>
          </p:nvSpPr>
          <p:spPr>
            <a:xfrm>
              <a:off x="4748167" y="4250053"/>
              <a:ext cx="23727" cy="18343"/>
            </a:xfrm>
            <a:custGeom>
              <a:avLst/>
              <a:gdLst/>
              <a:ahLst/>
              <a:cxnLst/>
              <a:rect l="l" t="t" r="r" b="b"/>
              <a:pathLst>
                <a:path w="141" h="109" extrusionOk="0">
                  <a:moveTo>
                    <a:pt x="121" y="1"/>
                  </a:moveTo>
                  <a:cubicBezTo>
                    <a:pt x="118" y="1"/>
                    <a:pt x="115" y="2"/>
                    <a:pt x="111" y="5"/>
                  </a:cubicBezTo>
                  <a:lnTo>
                    <a:pt x="7" y="84"/>
                  </a:lnTo>
                  <a:cubicBezTo>
                    <a:pt x="3" y="88"/>
                    <a:pt x="0" y="96"/>
                    <a:pt x="5" y="103"/>
                  </a:cubicBezTo>
                  <a:cubicBezTo>
                    <a:pt x="9" y="105"/>
                    <a:pt x="11" y="107"/>
                    <a:pt x="15" y="107"/>
                  </a:cubicBezTo>
                  <a:cubicBezTo>
                    <a:pt x="17" y="108"/>
                    <a:pt x="18" y="108"/>
                    <a:pt x="19" y="108"/>
                  </a:cubicBezTo>
                  <a:cubicBezTo>
                    <a:pt x="21" y="108"/>
                    <a:pt x="23" y="107"/>
                    <a:pt x="24" y="107"/>
                  </a:cubicBezTo>
                  <a:lnTo>
                    <a:pt x="129" y="24"/>
                  </a:lnTo>
                  <a:cubicBezTo>
                    <a:pt x="140" y="17"/>
                    <a:pt x="132" y="1"/>
                    <a:pt x="12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0"/>
            <p:cNvSpPr/>
            <p:nvPr/>
          </p:nvSpPr>
          <p:spPr>
            <a:xfrm>
              <a:off x="5012868" y="4261159"/>
              <a:ext cx="78418" cy="21035"/>
            </a:xfrm>
            <a:custGeom>
              <a:avLst/>
              <a:gdLst/>
              <a:ahLst/>
              <a:cxnLst/>
              <a:rect l="l" t="t" r="r" b="b"/>
              <a:pathLst>
                <a:path w="466" h="125" extrusionOk="0">
                  <a:moveTo>
                    <a:pt x="171" y="1"/>
                  </a:moveTo>
                  <a:cubicBezTo>
                    <a:pt x="119" y="1"/>
                    <a:pt x="66" y="8"/>
                    <a:pt x="13" y="24"/>
                  </a:cubicBezTo>
                  <a:cubicBezTo>
                    <a:pt x="5" y="26"/>
                    <a:pt x="0" y="35"/>
                    <a:pt x="3" y="41"/>
                  </a:cubicBezTo>
                  <a:cubicBezTo>
                    <a:pt x="4" y="48"/>
                    <a:pt x="10" y="50"/>
                    <a:pt x="15" y="50"/>
                  </a:cubicBezTo>
                  <a:cubicBezTo>
                    <a:pt x="16" y="50"/>
                    <a:pt x="18" y="50"/>
                    <a:pt x="20" y="50"/>
                  </a:cubicBezTo>
                  <a:cubicBezTo>
                    <a:pt x="69" y="35"/>
                    <a:pt x="120" y="28"/>
                    <a:pt x="169" y="28"/>
                  </a:cubicBezTo>
                  <a:cubicBezTo>
                    <a:pt x="288" y="28"/>
                    <a:pt x="396" y="67"/>
                    <a:pt x="440" y="120"/>
                  </a:cubicBezTo>
                  <a:cubicBezTo>
                    <a:pt x="442" y="122"/>
                    <a:pt x="446" y="124"/>
                    <a:pt x="451" y="124"/>
                  </a:cubicBezTo>
                  <a:cubicBezTo>
                    <a:pt x="453" y="124"/>
                    <a:pt x="457" y="124"/>
                    <a:pt x="459" y="122"/>
                  </a:cubicBezTo>
                  <a:cubicBezTo>
                    <a:pt x="466" y="116"/>
                    <a:pt x="466" y="107"/>
                    <a:pt x="461" y="103"/>
                  </a:cubicBezTo>
                  <a:cubicBezTo>
                    <a:pt x="411" y="44"/>
                    <a:pt x="298" y="1"/>
                    <a:pt x="17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0"/>
            <p:cNvSpPr/>
            <p:nvPr/>
          </p:nvSpPr>
          <p:spPr>
            <a:xfrm>
              <a:off x="4585106" y="4320729"/>
              <a:ext cx="55869" cy="45772"/>
            </a:xfrm>
            <a:custGeom>
              <a:avLst/>
              <a:gdLst/>
              <a:ahLst/>
              <a:cxnLst/>
              <a:rect l="l" t="t" r="r" b="b"/>
              <a:pathLst>
                <a:path w="332" h="272" extrusionOk="0">
                  <a:moveTo>
                    <a:pt x="156" y="26"/>
                  </a:moveTo>
                  <a:cubicBezTo>
                    <a:pt x="178" y="29"/>
                    <a:pt x="197" y="37"/>
                    <a:pt x="214" y="50"/>
                  </a:cubicBezTo>
                  <a:cubicBezTo>
                    <a:pt x="272" y="86"/>
                    <a:pt x="306" y="125"/>
                    <a:pt x="306" y="157"/>
                  </a:cubicBezTo>
                  <a:cubicBezTo>
                    <a:pt x="306" y="178"/>
                    <a:pt x="289" y="195"/>
                    <a:pt x="263" y="214"/>
                  </a:cubicBezTo>
                  <a:cubicBezTo>
                    <a:pt x="233" y="229"/>
                    <a:pt x="199" y="238"/>
                    <a:pt x="165" y="240"/>
                  </a:cubicBezTo>
                  <a:cubicBezTo>
                    <a:pt x="151" y="242"/>
                    <a:pt x="137" y="243"/>
                    <a:pt x="124" y="243"/>
                  </a:cubicBezTo>
                  <a:cubicBezTo>
                    <a:pt x="114" y="243"/>
                    <a:pt x="104" y="243"/>
                    <a:pt x="94" y="242"/>
                  </a:cubicBezTo>
                  <a:cubicBezTo>
                    <a:pt x="73" y="240"/>
                    <a:pt x="56" y="227"/>
                    <a:pt x="45" y="210"/>
                  </a:cubicBezTo>
                  <a:cubicBezTo>
                    <a:pt x="30" y="182"/>
                    <a:pt x="45" y="146"/>
                    <a:pt x="65" y="112"/>
                  </a:cubicBezTo>
                  <a:cubicBezTo>
                    <a:pt x="73" y="91"/>
                    <a:pt x="86" y="71"/>
                    <a:pt x="101" y="54"/>
                  </a:cubicBezTo>
                  <a:cubicBezTo>
                    <a:pt x="116" y="37"/>
                    <a:pt x="133" y="29"/>
                    <a:pt x="154" y="26"/>
                  </a:cubicBezTo>
                  <a:close/>
                  <a:moveTo>
                    <a:pt x="154" y="1"/>
                  </a:moveTo>
                  <a:cubicBezTo>
                    <a:pt x="126" y="1"/>
                    <a:pt x="101" y="14"/>
                    <a:pt x="82" y="35"/>
                  </a:cubicBezTo>
                  <a:cubicBezTo>
                    <a:pt x="65" y="54"/>
                    <a:pt x="52" y="76"/>
                    <a:pt x="39" y="99"/>
                  </a:cubicBezTo>
                  <a:cubicBezTo>
                    <a:pt x="18" y="140"/>
                    <a:pt x="1" y="184"/>
                    <a:pt x="20" y="223"/>
                  </a:cubicBezTo>
                  <a:cubicBezTo>
                    <a:pt x="35" y="248"/>
                    <a:pt x="60" y="266"/>
                    <a:pt x="90" y="270"/>
                  </a:cubicBezTo>
                  <a:cubicBezTo>
                    <a:pt x="99" y="272"/>
                    <a:pt x="107" y="272"/>
                    <a:pt x="118" y="272"/>
                  </a:cubicBezTo>
                  <a:cubicBezTo>
                    <a:pt x="135" y="272"/>
                    <a:pt x="152" y="270"/>
                    <a:pt x="169" y="268"/>
                  </a:cubicBezTo>
                  <a:cubicBezTo>
                    <a:pt x="205" y="266"/>
                    <a:pt x="244" y="255"/>
                    <a:pt x="276" y="238"/>
                  </a:cubicBezTo>
                  <a:cubicBezTo>
                    <a:pt x="308" y="223"/>
                    <a:pt x="329" y="191"/>
                    <a:pt x="331" y="157"/>
                  </a:cubicBezTo>
                  <a:cubicBezTo>
                    <a:pt x="331" y="105"/>
                    <a:pt x="276" y="56"/>
                    <a:pt x="229" y="26"/>
                  </a:cubicBezTo>
                  <a:cubicBezTo>
                    <a:pt x="208" y="9"/>
                    <a:pt x="182" y="1"/>
                    <a:pt x="15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0"/>
            <p:cNvSpPr/>
            <p:nvPr/>
          </p:nvSpPr>
          <p:spPr>
            <a:xfrm>
              <a:off x="4424737" y="4229018"/>
              <a:ext cx="64283" cy="49643"/>
            </a:xfrm>
            <a:custGeom>
              <a:avLst/>
              <a:gdLst/>
              <a:ahLst/>
              <a:cxnLst/>
              <a:rect l="l" t="t" r="r" b="b"/>
              <a:pathLst>
                <a:path w="382" h="295" extrusionOk="0">
                  <a:moveTo>
                    <a:pt x="253" y="1"/>
                  </a:moveTo>
                  <a:cubicBezTo>
                    <a:pt x="119" y="1"/>
                    <a:pt x="1" y="138"/>
                    <a:pt x="61" y="286"/>
                  </a:cubicBezTo>
                  <a:cubicBezTo>
                    <a:pt x="64" y="292"/>
                    <a:pt x="68" y="294"/>
                    <a:pt x="72" y="294"/>
                  </a:cubicBezTo>
                  <a:lnTo>
                    <a:pt x="79" y="294"/>
                  </a:lnTo>
                  <a:cubicBezTo>
                    <a:pt x="85" y="290"/>
                    <a:pt x="87" y="283"/>
                    <a:pt x="85" y="277"/>
                  </a:cubicBezTo>
                  <a:cubicBezTo>
                    <a:pt x="33" y="148"/>
                    <a:pt x="136" y="27"/>
                    <a:pt x="253" y="27"/>
                  </a:cubicBezTo>
                  <a:cubicBezTo>
                    <a:pt x="289" y="27"/>
                    <a:pt x="326" y="38"/>
                    <a:pt x="360" y="64"/>
                  </a:cubicBezTo>
                  <a:cubicBezTo>
                    <a:pt x="362" y="65"/>
                    <a:pt x="364" y="66"/>
                    <a:pt x="366" y="66"/>
                  </a:cubicBezTo>
                  <a:cubicBezTo>
                    <a:pt x="370" y="66"/>
                    <a:pt x="375" y="63"/>
                    <a:pt x="377" y="59"/>
                  </a:cubicBezTo>
                  <a:cubicBezTo>
                    <a:pt x="382" y="53"/>
                    <a:pt x="382" y="46"/>
                    <a:pt x="375" y="42"/>
                  </a:cubicBezTo>
                  <a:cubicBezTo>
                    <a:pt x="336" y="13"/>
                    <a:pt x="294" y="1"/>
                    <a:pt x="25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0"/>
            <p:cNvSpPr/>
            <p:nvPr/>
          </p:nvSpPr>
          <p:spPr>
            <a:xfrm>
              <a:off x="4773745" y="4184088"/>
              <a:ext cx="45267" cy="30290"/>
            </a:xfrm>
            <a:custGeom>
              <a:avLst/>
              <a:gdLst/>
              <a:ahLst/>
              <a:cxnLst/>
              <a:rect l="l" t="t" r="r" b="b"/>
              <a:pathLst>
                <a:path w="269" h="180" extrusionOk="0">
                  <a:moveTo>
                    <a:pt x="103" y="0"/>
                  </a:moveTo>
                  <a:cubicBezTo>
                    <a:pt x="90" y="0"/>
                    <a:pt x="77" y="3"/>
                    <a:pt x="64" y="8"/>
                  </a:cubicBezTo>
                  <a:cubicBezTo>
                    <a:pt x="36" y="21"/>
                    <a:pt x="15" y="49"/>
                    <a:pt x="6" y="81"/>
                  </a:cubicBezTo>
                  <a:cubicBezTo>
                    <a:pt x="0" y="109"/>
                    <a:pt x="0" y="138"/>
                    <a:pt x="4" y="168"/>
                  </a:cubicBezTo>
                  <a:cubicBezTo>
                    <a:pt x="4" y="175"/>
                    <a:pt x="11" y="179"/>
                    <a:pt x="17" y="179"/>
                  </a:cubicBezTo>
                  <a:lnTo>
                    <a:pt x="19" y="179"/>
                  </a:lnTo>
                  <a:cubicBezTo>
                    <a:pt x="26" y="179"/>
                    <a:pt x="32" y="173"/>
                    <a:pt x="30" y="164"/>
                  </a:cubicBezTo>
                  <a:cubicBezTo>
                    <a:pt x="26" y="138"/>
                    <a:pt x="28" y="113"/>
                    <a:pt x="32" y="87"/>
                  </a:cubicBezTo>
                  <a:cubicBezTo>
                    <a:pt x="38" y="64"/>
                    <a:pt x="53" y="42"/>
                    <a:pt x="75" y="32"/>
                  </a:cubicBezTo>
                  <a:cubicBezTo>
                    <a:pt x="83" y="28"/>
                    <a:pt x="92" y="27"/>
                    <a:pt x="101" y="27"/>
                  </a:cubicBezTo>
                  <a:cubicBezTo>
                    <a:pt x="127" y="27"/>
                    <a:pt x="154" y="38"/>
                    <a:pt x="177" y="49"/>
                  </a:cubicBezTo>
                  <a:cubicBezTo>
                    <a:pt x="194" y="57"/>
                    <a:pt x="209" y="68"/>
                    <a:pt x="224" y="83"/>
                  </a:cubicBezTo>
                  <a:cubicBezTo>
                    <a:pt x="235" y="94"/>
                    <a:pt x="239" y="111"/>
                    <a:pt x="237" y="128"/>
                  </a:cubicBezTo>
                  <a:cubicBezTo>
                    <a:pt x="233" y="134"/>
                    <a:pt x="237" y="143"/>
                    <a:pt x="245" y="145"/>
                  </a:cubicBezTo>
                  <a:cubicBezTo>
                    <a:pt x="247" y="145"/>
                    <a:pt x="248" y="145"/>
                    <a:pt x="249" y="145"/>
                  </a:cubicBezTo>
                  <a:cubicBezTo>
                    <a:pt x="254" y="145"/>
                    <a:pt x="259" y="142"/>
                    <a:pt x="263" y="136"/>
                  </a:cubicBezTo>
                  <a:cubicBezTo>
                    <a:pt x="269" y="111"/>
                    <a:pt x="260" y="83"/>
                    <a:pt x="243" y="66"/>
                  </a:cubicBezTo>
                  <a:cubicBezTo>
                    <a:pt x="228" y="49"/>
                    <a:pt x="209" y="36"/>
                    <a:pt x="188" y="25"/>
                  </a:cubicBezTo>
                  <a:cubicBezTo>
                    <a:pt x="164" y="13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0"/>
            <p:cNvSpPr/>
            <p:nvPr/>
          </p:nvSpPr>
          <p:spPr>
            <a:xfrm>
              <a:off x="5045177" y="4237769"/>
              <a:ext cx="82121" cy="53008"/>
            </a:xfrm>
            <a:custGeom>
              <a:avLst/>
              <a:gdLst/>
              <a:ahLst/>
              <a:cxnLst/>
              <a:rect l="l" t="t" r="r" b="b"/>
              <a:pathLst>
                <a:path w="488" h="315" extrusionOk="0">
                  <a:moveTo>
                    <a:pt x="206" y="0"/>
                  </a:moveTo>
                  <a:cubicBezTo>
                    <a:pt x="201" y="0"/>
                    <a:pt x="195" y="1"/>
                    <a:pt x="190" y="1"/>
                  </a:cubicBezTo>
                  <a:cubicBezTo>
                    <a:pt x="109" y="7"/>
                    <a:pt x="37" y="59"/>
                    <a:pt x="5" y="133"/>
                  </a:cubicBezTo>
                  <a:cubicBezTo>
                    <a:pt x="0" y="140"/>
                    <a:pt x="5" y="148"/>
                    <a:pt x="11" y="150"/>
                  </a:cubicBezTo>
                  <a:cubicBezTo>
                    <a:pt x="13" y="151"/>
                    <a:pt x="14" y="151"/>
                    <a:pt x="16" y="151"/>
                  </a:cubicBezTo>
                  <a:cubicBezTo>
                    <a:pt x="21" y="151"/>
                    <a:pt x="27" y="149"/>
                    <a:pt x="28" y="144"/>
                  </a:cubicBezTo>
                  <a:cubicBezTo>
                    <a:pt x="58" y="78"/>
                    <a:pt x="120" y="33"/>
                    <a:pt x="193" y="26"/>
                  </a:cubicBezTo>
                  <a:cubicBezTo>
                    <a:pt x="195" y="26"/>
                    <a:pt x="198" y="26"/>
                    <a:pt x="200" y="26"/>
                  </a:cubicBezTo>
                  <a:cubicBezTo>
                    <a:pt x="268" y="26"/>
                    <a:pt x="335" y="54"/>
                    <a:pt x="382" y="105"/>
                  </a:cubicBezTo>
                  <a:cubicBezTo>
                    <a:pt x="432" y="159"/>
                    <a:pt x="457" y="229"/>
                    <a:pt x="459" y="302"/>
                  </a:cubicBezTo>
                  <a:cubicBezTo>
                    <a:pt x="459" y="308"/>
                    <a:pt x="466" y="315"/>
                    <a:pt x="472" y="315"/>
                  </a:cubicBezTo>
                  <a:lnTo>
                    <a:pt x="474" y="315"/>
                  </a:lnTo>
                  <a:cubicBezTo>
                    <a:pt x="481" y="315"/>
                    <a:pt x="487" y="308"/>
                    <a:pt x="487" y="300"/>
                  </a:cubicBezTo>
                  <a:cubicBezTo>
                    <a:pt x="485" y="221"/>
                    <a:pt x="455" y="146"/>
                    <a:pt x="404" y="86"/>
                  </a:cubicBezTo>
                  <a:cubicBezTo>
                    <a:pt x="352" y="30"/>
                    <a:pt x="281" y="0"/>
                    <a:pt x="20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0"/>
            <p:cNvSpPr/>
            <p:nvPr/>
          </p:nvSpPr>
          <p:spPr>
            <a:xfrm>
              <a:off x="5206051" y="4244163"/>
              <a:ext cx="41060" cy="24064"/>
            </a:xfrm>
            <a:custGeom>
              <a:avLst/>
              <a:gdLst/>
              <a:ahLst/>
              <a:cxnLst/>
              <a:rect l="l" t="t" r="r" b="b"/>
              <a:pathLst>
                <a:path w="244" h="143" extrusionOk="0">
                  <a:moveTo>
                    <a:pt x="121" y="1"/>
                  </a:moveTo>
                  <a:cubicBezTo>
                    <a:pt x="89" y="1"/>
                    <a:pt x="57" y="13"/>
                    <a:pt x="33" y="40"/>
                  </a:cubicBezTo>
                  <a:cubicBezTo>
                    <a:pt x="11" y="65"/>
                    <a:pt x="1" y="97"/>
                    <a:pt x="3" y="129"/>
                  </a:cubicBezTo>
                  <a:cubicBezTo>
                    <a:pt x="3" y="136"/>
                    <a:pt x="7" y="140"/>
                    <a:pt x="13" y="142"/>
                  </a:cubicBezTo>
                  <a:lnTo>
                    <a:pt x="16" y="142"/>
                  </a:lnTo>
                  <a:cubicBezTo>
                    <a:pt x="20" y="142"/>
                    <a:pt x="26" y="140"/>
                    <a:pt x="28" y="134"/>
                  </a:cubicBezTo>
                  <a:lnTo>
                    <a:pt x="37" y="114"/>
                  </a:lnTo>
                  <a:cubicBezTo>
                    <a:pt x="39" y="110"/>
                    <a:pt x="37" y="104"/>
                    <a:pt x="30" y="99"/>
                  </a:cubicBezTo>
                  <a:cubicBezTo>
                    <a:pt x="35" y="85"/>
                    <a:pt x="43" y="70"/>
                    <a:pt x="54" y="59"/>
                  </a:cubicBezTo>
                  <a:cubicBezTo>
                    <a:pt x="69" y="40"/>
                    <a:pt x="94" y="27"/>
                    <a:pt x="120" y="25"/>
                  </a:cubicBezTo>
                  <a:cubicBezTo>
                    <a:pt x="171" y="27"/>
                    <a:pt x="214" y="70"/>
                    <a:pt x="216" y="123"/>
                  </a:cubicBezTo>
                  <a:cubicBezTo>
                    <a:pt x="216" y="131"/>
                    <a:pt x="223" y="136"/>
                    <a:pt x="230" y="136"/>
                  </a:cubicBezTo>
                  <a:cubicBezTo>
                    <a:pt x="237" y="136"/>
                    <a:pt x="244" y="131"/>
                    <a:pt x="244" y="123"/>
                  </a:cubicBezTo>
                  <a:cubicBezTo>
                    <a:pt x="244" y="49"/>
                    <a:pt x="183" y="1"/>
                    <a:pt x="12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0"/>
            <p:cNvSpPr/>
            <p:nvPr/>
          </p:nvSpPr>
          <p:spPr>
            <a:xfrm>
              <a:off x="4965077" y="4370708"/>
              <a:ext cx="52672" cy="37190"/>
            </a:xfrm>
            <a:custGeom>
              <a:avLst/>
              <a:gdLst/>
              <a:ahLst/>
              <a:cxnLst/>
              <a:rect l="l" t="t" r="r" b="b"/>
              <a:pathLst>
                <a:path w="313" h="221" extrusionOk="0">
                  <a:moveTo>
                    <a:pt x="196" y="28"/>
                  </a:moveTo>
                  <a:cubicBezTo>
                    <a:pt x="219" y="28"/>
                    <a:pt x="242" y="36"/>
                    <a:pt x="259" y="50"/>
                  </a:cubicBezTo>
                  <a:cubicBezTo>
                    <a:pt x="278" y="67"/>
                    <a:pt x="284" y="92"/>
                    <a:pt x="276" y="118"/>
                  </a:cubicBezTo>
                  <a:cubicBezTo>
                    <a:pt x="265" y="154"/>
                    <a:pt x="237" y="182"/>
                    <a:pt x="201" y="190"/>
                  </a:cubicBezTo>
                  <a:cubicBezTo>
                    <a:pt x="195" y="191"/>
                    <a:pt x="188" y="192"/>
                    <a:pt x="181" y="192"/>
                  </a:cubicBezTo>
                  <a:cubicBezTo>
                    <a:pt x="150" y="192"/>
                    <a:pt x="118" y="183"/>
                    <a:pt x="88" y="169"/>
                  </a:cubicBezTo>
                  <a:cubicBezTo>
                    <a:pt x="62" y="158"/>
                    <a:pt x="35" y="148"/>
                    <a:pt x="30" y="120"/>
                  </a:cubicBezTo>
                  <a:cubicBezTo>
                    <a:pt x="24" y="92"/>
                    <a:pt x="56" y="69"/>
                    <a:pt x="67" y="62"/>
                  </a:cubicBezTo>
                  <a:cubicBezTo>
                    <a:pt x="103" y="41"/>
                    <a:pt x="146" y="28"/>
                    <a:pt x="188" y="28"/>
                  </a:cubicBezTo>
                  <a:cubicBezTo>
                    <a:pt x="191" y="28"/>
                    <a:pt x="194" y="28"/>
                    <a:pt x="196" y="28"/>
                  </a:cubicBezTo>
                  <a:close/>
                  <a:moveTo>
                    <a:pt x="186" y="1"/>
                  </a:moveTo>
                  <a:cubicBezTo>
                    <a:pt x="137" y="1"/>
                    <a:pt x="84" y="18"/>
                    <a:pt x="52" y="39"/>
                  </a:cubicBezTo>
                  <a:cubicBezTo>
                    <a:pt x="20" y="56"/>
                    <a:pt x="1" y="88"/>
                    <a:pt x="3" y="122"/>
                  </a:cubicBezTo>
                  <a:cubicBezTo>
                    <a:pt x="9" y="161"/>
                    <a:pt x="45" y="180"/>
                    <a:pt x="79" y="193"/>
                  </a:cubicBezTo>
                  <a:cubicBezTo>
                    <a:pt x="112" y="208"/>
                    <a:pt x="146" y="218"/>
                    <a:pt x="182" y="220"/>
                  </a:cubicBezTo>
                  <a:cubicBezTo>
                    <a:pt x="188" y="220"/>
                    <a:pt x="197" y="218"/>
                    <a:pt x="205" y="218"/>
                  </a:cubicBezTo>
                  <a:cubicBezTo>
                    <a:pt x="252" y="205"/>
                    <a:pt x="289" y="171"/>
                    <a:pt x="301" y="124"/>
                  </a:cubicBezTo>
                  <a:cubicBezTo>
                    <a:pt x="312" y="90"/>
                    <a:pt x="304" y="54"/>
                    <a:pt x="276" y="30"/>
                  </a:cubicBezTo>
                  <a:cubicBezTo>
                    <a:pt x="253" y="9"/>
                    <a:pt x="220" y="1"/>
                    <a:pt x="18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0"/>
            <p:cNvSpPr/>
            <p:nvPr/>
          </p:nvSpPr>
          <p:spPr>
            <a:xfrm>
              <a:off x="4936638" y="4151610"/>
              <a:ext cx="51662" cy="31805"/>
            </a:xfrm>
            <a:custGeom>
              <a:avLst/>
              <a:gdLst/>
              <a:ahLst/>
              <a:cxnLst/>
              <a:rect l="l" t="t" r="r" b="b"/>
              <a:pathLst>
                <a:path w="307" h="189" extrusionOk="0">
                  <a:moveTo>
                    <a:pt x="209" y="28"/>
                  </a:moveTo>
                  <a:cubicBezTo>
                    <a:pt x="222" y="28"/>
                    <a:pt x="234" y="32"/>
                    <a:pt x="246" y="39"/>
                  </a:cubicBezTo>
                  <a:cubicBezTo>
                    <a:pt x="263" y="48"/>
                    <a:pt x="274" y="65"/>
                    <a:pt x="276" y="84"/>
                  </a:cubicBezTo>
                  <a:cubicBezTo>
                    <a:pt x="278" y="103"/>
                    <a:pt x="274" y="124"/>
                    <a:pt x="261" y="137"/>
                  </a:cubicBezTo>
                  <a:cubicBezTo>
                    <a:pt x="245" y="155"/>
                    <a:pt x="220" y="164"/>
                    <a:pt x="186" y="164"/>
                  </a:cubicBezTo>
                  <a:cubicBezTo>
                    <a:pt x="174" y="164"/>
                    <a:pt x="162" y="163"/>
                    <a:pt x="148" y="161"/>
                  </a:cubicBezTo>
                  <a:cubicBezTo>
                    <a:pt x="120" y="156"/>
                    <a:pt x="93" y="152"/>
                    <a:pt x="67" y="144"/>
                  </a:cubicBezTo>
                  <a:cubicBezTo>
                    <a:pt x="59" y="142"/>
                    <a:pt x="48" y="137"/>
                    <a:pt x="41" y="133"/>
                  </a:cubicBezTo>
                  <a:cubicBezTo>
                    <a:pt x="31" y="118"/>
                    <a:pt x="31" y="101"/>
                    <a:pt x="41" y="88"/>
                  </a:cubicBezTo>
                  <a:cubicBezTo>
                    <a:pt x="54" y="71"/>
                    <a:pt x="69" y="60"/>
                    <a:pt x="88" y="54"/>
                  </a:cubicBezTo>
                  <a:cubicBezTo>
                    <a:pt x="125" y="39"/>
                    <a:pt x="161" y="31"/>
                    <a:pt x="202" y="28"/>
                  </a:cubicBezTo>
                  <a:cubicBezTo>
                    <a:pt x="204" y="28"/>
                    <a:pt x="207" y="28"/>
                    <a:pt x="209" y="28"/>
                  </a:cubicBezTo>
                  <a:close/>
                  <a:moveTo>
                    <a:pt x="201" y="1"/>
                  </a:moveTo>
                  <a:cubicBezTo>
                    <a:pt x="157" y="1"/>
                    <a:pt x="110" y="16"/>
                    <a:pt x="80" y="28"/>
                  </a:cubicBezTo>
                  <a:cubicBezTo>
                    <a:pt x="56" y="35"/>
                    <a:pt x="35" y="50"/>
                    <a:pt x="18" y="71"/>
                  </a:cubicBezTo>
                  <a:cubicBezTo>
                    <a:pt x="1" y="95"/>
                    <a:pt x="3" y="127"/>
                    <a:pt x="22" y="148"/>
                  </a:cubicBezTo>
                  <a:cubicBezTo>
                    <a:pt x="33" y="159"/>
                    <a:pt x="46" y="165"/>
                    <a:pt x="61" y="169"/>
                  </a:cubicBezTo>
                  <a:cubicBezTo>
                    <a:pt x="88" y="176"/>
                    <a:pt x="116" y="180"/>
                    <a:pt x="144" y="184"/>
                  </a:cubicBezTo>
                  <a:cubicBezTo>
                    <a:pt x="159" y="186"/>
                    <a:pt x="172" y="188"/>
                    <a:pt x="187" y="188"/>
                  </a:cubicBezTo>
                  <a:cubicBezTo>
                    <a:pt x="189" y="189"/>
                    <a:pt x="192" y="189"/>
                    <a:pt x="194" y="189"/>
                  </a:cubicBezTo>
                  <a:cubicBezTo>
                    <a:pt x="226" y="189"/>
                    <a:pt x="257" y="176"/>
                    <a:pt x="281" y="154"/>
                  </a:cubicBezTo>
                  <a:cubicBezTo>
                    <a:pt x="300" y="133"/>
                    <a:pt x="306" y="105"/>
                    <a:pt x="302" y="80"/>
                  </a:cubicBezTo>
                  <a:cubicBezTo>
                    <a:pt x="300" y="52"/>
                    <a:pt x="283" y="28"/>
                    <a:pt x="259" y="13"/>
                  </a:cubicBezTo>
                  <a:cubicBezTo>
                    <a:pt x="242" y="4"/>
                    <a:pt x="222" y="1"/>
                    <a:pt x="20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0"/>
            <p:cNvSpPr/>
            <p:nvPr/>
          </p:nvSpPr>
          <p:spPr>
            <a:xfrm>
              <a:off x="4606309" y="4162717"/>
              <a:ext cx="38873" cy="33319"/>
            </a:xfrm>
            <a:custGeom>
              <a:avLst/>
              <a:gdLst/>
              <a:ahLst/>
              <a:cxnLst/>
              <a:rect l="l" t="t" r="r" b="b"/>
              <a:pathLst>
                <a:path w="231" h="198" extrusionOk="0">
                  <a:moveTo>
                    <a:pt x="151" y="26"/>
                  </a:moveTo>
                  <a:cubicBezTo>
                    <a:pt x="152" y="26"/>
                    <a:pt x="153" y="26"/>
                    <a:pt x="154" y="26"/>
                  </a:cubicBezTo>
                  <a:cubicBezTo>
                    <a:pt x="169" y="26"/>
                    <a:pt x="184" y="35"/>
                    <a:pt x="193" y="50"/>
                  </a:cubicBezTo>
                  <a:cubicBezTo>
                    <a:pt x="201" y="61"/>
                    <a:pt x="203" y="76"/>
                    <a:pt x="199" y="90"/>
                  </a:cubicBezTo>
                  <a:cubicBezTo>
                    <a:pt x="182" y="122"/>
                    <a:pt x="154" y="146"/>
                    <a:pt x="120" y="159"/>
                  </a:cubicBezTo>
                  <a:cubicBezTo>
                    <a:pt x="103" y="166"/>
                    <a:pt x="88" y="170"/>
                    <a:pt x="76" y="170"/>
                  </a:cubicBezTo>
                  <a:cubicBezTo>
                    <a:pt x="65" y="170"/>
                    <a:pt x="56" y="167"/>
                    <a:pt x="50" y="161"/>
                  </a:cubicBezTo>
                  <a:cubicBezTo>
                    <a:pt x="35" y="148"/>
                    <a:pt x="30" y="127"/>
                    <a:pt x="37" y="108"/>
                  </a:cubicBezTo>
                  <a:cubicBezTo>
                    <a:pt x="45" y="86"/>
                    <a:pt x="60" y="67"/>
                    <a:pt x="77" y="52"/>
                  </a:cubicBezTo>
                  <a:cubicBezTo>
                    <a:pt x="97" y="37"/>
                    <a:pt x="120" y="26"/>
                    <a:pt x="146" y="26"/>
                  </a:cubicBezTo>
                  <a:cubicBezTo>
                    <a:pt x="147" y="26"/>
                    <a:pt x="149" y="26"/>
                    <a:pt x="151" y="26"/>
                  </a:cubicBezTo>
                  <a:close/>
                  <a:moveTo>
                    <a:pt x="145" y="0"/>
                  </a:moveTo>
                  <a:cubicBezTo>
                    <a:pt x="113" y="0"/>
                    <a:pt x="83" y="13"/>
                    <a:pt x="60" y="35"/>
                  </a:cubicBezTo>
                  <a:cubicBezTo>
                    <a:pt x="39" y="52"/>
                    <a:pt x="22" y="76"/>
                    <a:pt x="11" y="101"/>
                  </a:cubicBezTo>
                  <a:cubicBezTo>
                    <a:pt x="0" y="131"/>
                    <a:pt x="9" y="165"/>
                    <a:pt x="35" y="184"/>
                  </a:cubicBezTo>
                  <a:cubicBezTo>
                    <a:pt x="45" y="193"/>
                    <a:pt x="60" y="197"/>
                    <a:pt x="75" y="197"/>
                  </a:cubicBezTo>
                  <a:cubicBezTo>
                    <a:pt x="94" y="197"/>
                    <a:pt x="114" y="191"/>
                    <a:pt x="131" y="184"/>
                  </a:cubicBezTo>
                  <a:cubicBezTo>
                    <a:pt x="171" y="169"/>
                    <a:pt x="205" y="137"/>
                    <a:pt x="225" y="99"/>
                  </a:cubicBezTo>
                  <a:cubicBezTo>
                    <a:pt x="231" y="78"/>
                    <a:pt x="227" y="54"/>
                    <a:pt x="214" y="35"/>
                  </a:cubicBezTo>
                  <a:cubicBezTo>
                    <a:pt x="201" y="16"/>
                    <a:pt x="182" y="3"/>
                    <a:pt x="158" y="1"/>
                  </a:cubicBezTo>
                  <a:cubicBezTo>
                    <a:pt x="154" y="0"/>
                    <a:pt x="149" y="0"/>
                    <a:pt x="14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0"/>
            <p:cNvSpPr/>
            <p:nvPr/>
          </p:nvSpPr>
          <p:spPr>
            <a:xfrm>
              <a:off x="5304830" y="4301041"/>
              <a:ext cx="24905" cy="51157"/>
            </a:xfrm>
            <a:custGeom>
              <a:avLst/>
              <a:gdLst/>
              <a:ahLst/>
              <a:cxnLst/>
              <a:rect l="l" t="t" r="r" b="b"/>
              <a:pathLst>
                <a:path w="148" h="304" extrusionOk="0">
                  <a:moveTo>
                    <a:pt x="141" y="1"/>
                  </a:moveTo>
                  <a:cubicBezTo>
                    <a:pt x="139" y="1"/>
                    <a:pt x="135" y="3"/>
                    <a:pt x="135" y="7"/>
                  </a:cubicBezTo>
                  <a:cubicBezTo>
                    <a:pt x="120" y="114"/>
                    <a:pt x="73" y="214"/>
                    <a:pt x="3" y="293"/>
                  </a:cubicBezTo>
                  <a:cubicBezTo>
                    <a:pt x="0" y="295"/>
                    <a:pt x="0" y="299"/>
                    <a:pt x="3" y="301"/>
                  </a:cubicBezTo>
                  <a:cubicBezTo>
                    <a:pt x="3" y="304"/>
                    <a:pt x="5" y="304"/>
                    <a:pt x="7" y="304"/>
                  </a:cubicBezTo>
                  <a:cubicBezTo>
                    <a:pt x="9" y="304"/>
                    <a:pt x="11" y="304"/>
                    <a:pt x="13" y="301"/>
                  </a:cubicBezTo>
                  <a:cubicBezTo>
                    <a:pt x="86" y="220"/>
                    <a:pt x="133" y="118"/>
                    <a:pt x="148" y="9"/>
                  </a:cubicBezTo>
                  <a:cubicBezTo>
                    <a:pt x="148" y="5"/>
                    <a:pt x="146" y="1"/>
                    <a:pt x="1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0"/>
            <p:cNvSpPr/>
            <p:nvPr/>
          </p:nvSpPr>
          <p:spPr>
            <a:xfrm>
              <a:off x="5291536" y="4321066"/>
              <a:ext cx="16996" cy="29281"/>
            </a:xfrm>
            <a:custGeom>
              <a:avLst/>
              <a:gdLst/>
              <a:ahLst/>
              <a:cxnLst/>
              <a:rect l="l" t="t" r="r" b="b"/>
              <a:pathLst>
                <a:path w="101" h="174" extrusionOk="0">
                  <a:moveTo>
                    <a:pt x="91" y="0"/>
                  </a:moveTo>
                  <a:cubicBezTo>
                    <a:pt x="89" y="0"/>
                    <a:pt x="87" y="2"/>
                    <a:pt x="86" y="5"/>
                  </a:cubicBezTo>
                  <a:cubicBezTo>
                    <a:pt x="69" y="63"/>
                    <a:pt x="41" y="116"/>
                    <a:pt x="5" y="163"/>
                  </a:cubicBezTo>
                  <a:cubicBezTo>
                    <a:pt x="1" y="165"/>
                    <a:pt x="1" y="170"/>
                    <a:pt x="5" y="172"/>
                  </a:cubicBezTo>
                  <a:cubicBezTo>
                    <a:pt x="5" y="174"/>
                    <a:pt x="7" y="174"/>
                    <a:pt x="9" y="174"/>
                  </a:cubicBezTo>
                  <a:cubicBezTo>
                    <a:pt x="11" y="174"/>
                    <a:pt x="13" y="174"/>
                    <a:pt x="15" y="172"/>
                  </a:cubicBezTo>
                  <a:cubicBezTo>
                    <a:pt x="52" y="123"/>
                    <a:pt x="79" y="67"/>
                    <a:pt x="99" y="10"/>
                  </a:cubicBezTo>
                  <a:cubicBezTo>
                    <a:pt x="101" y="5"/>
                    <a:pt x="99" y="1"/>
                    <a:pt x="94" y="1"/>
                  </a:cubicBezTo>
                  <a:cubicBezTo>
                    <a:pt x="93" y="0"/>
                    <a:pt x="92" y="0"/>
                    <a:pt x="9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0"/>
            <p:cNvSpPr/>
            <p:nvPr/>
          </p:nvSpPr>
          <p:spPr>
            <a:xfrm>
              <a:off x="5254178" y="4350514"/>
              <a:ext cx="20530" cy="23223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111" y="1"/>
                  </a:moveTo>
                  <a:cubicBezTo>
                    <a:pt x="110" y="1"/>
                    <a:pt x="108" y="2"/>
                    <a:pt x="107" y="3"/>
                  </a:cubicBezTo>
                  <a:lnTo>
                    <a:pt x="3" y="127"/>
                  </a:lnTo>
                  <a:cubicBezTo>
                    <a:pt x="1" y="129"/>
                    <a:pt x="1" y="133"/>
                    <a:pt x="3" y="138"/>
                  </a:cubicBezTo>
                  <a:lnTo>
                    <a:pt x="7" y="138"/>
                  </a:lnTo>
                  <a:cubicBezTo>
                    <a:pt x="9" y="138"/>
                    <a:pt x="11" y="138"/>
                    <a:pt x="13" y="135"/>
                  </a:cubicBezTo>
                  <a:lnTo>
                    <a:pt x="118" y="12"/>
                  </a:lnTo>
                  <a:cubicBezTo>
                    <a:pt x="121" y="7"/>
                    <a:pt x="116" y="1"/>
                    <a:pt x="11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0"/>
            <p:cNvSpPr/>
            <p:nvPr/>
          </p:nvSpPr>
          <p:spPr>
            <a:xfrm>
              <a:off x="4998901" y="4391069"/>
              <a:ext cx="31973" cy="23559"/>
            </a:xfrm>
            <a:custGeom>
              <a:avLst/>
              <a:gdLst/>
              <a:ahLst/>
              <a:cxnLst/>
              <a:rect l="l" t="t" r="r" b="b"/>
              <a:pathLst>
                <a:path w="190" h="140" extrusionOk="0">
                  <a:moveTo>
                    <a:pt x="181" y="1"/>
                  </a:moveTo>
                  <a:cubicBezTo>
                    <a:pt x="178" y="1"/>
                    <a:pt x="175" y="3"/>
                    <a:pt x="175" y="8"/>
                  </a:cubicBezTo>
                  <a:cubicBezTo>
                    <a:pt x="162" y="78"/>
                    <a:pt x="98" y="126"/>
                    <a:pt x="29" y="126"/>
                  </a:cubicBezTo>
                  <a:cubicBezTo>
                    <a:pt x="22" y="126"/>
                    <a:pt x="15" y="126"/>
                    <a:pt x="9" y="125"/>
                  </a:cubicBezTo>
                  <a:cubicBezTo>
                    <a:pt x="8" y="124"/>
                    <a:pt x="7" y="124"/>
                    <a:pt x="6" y="124"/>
                  </a:cubicBezTo>
                  <a:cubicBezTo>
                    <a:pt x="3" y="124"/>
                    <a:pt x="2" y="126"/>
                    <a:pt x="0" y="129"/>
                  </a:cubicBezTo>
                  <a:cubicBezTo>
                    <a:pt x="0" y="134"/>
                    <a:pt x="2" y="136"/>
                    <a:pt x="7" y="138"/>
                  </a:cubicBezTo>
                  <a:cubicBezTo>
                    <a:pt x="15" y="140"/>
                    <a:pt x="24" y="140"/>
                    <a:pt x="32" y="140"/>
                  </a:cubicBezTo>
                  <a:cubicBezTo>
                    <a:pt x="64" y="140"/>
                    <a:pt x="96" y="129"/>
                    <a:pt x="124" y="110"/>
                  </a:cubicBezTo>
                  <a:cubicBezTo>
                    <a:pt x="158" y="87"/>
                    <a:pt x="182" y="50"/>
                    <a:pt x="188" y="10"/>
                  </a:cubicBezTo>
                  <a:cubicBezTo>
                    <a:pt x="189" y="4"/>
                    <a:pt x="185" y="1"/>
                    <a:pt x="18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0"/>
            <p:cNvSpPr/>
            <p:nvPr/>
          </p:nvSpPr>
          <p:spPr>
            <a:xfrm>
              <a:off x="5004286" y="4422537"/>
              <a:ext cx="27093" cy="6226"/>
            </a:xfrm>
            <a:custGeom>
              <a:avLst/>
              <a:gdLst/>
              <a:ahLst/>
              <a:cxnLst/>
              <a:rect l="l" t="t" r="r" b="b"/>
              <a:pathLst>
                <a:path w="161" h="37" extrusionOk="0">
                  <a:moveTo>
                    <a:pt x="151" y="0"/>
                  </a:moveTo>
                  <a:cubicBezTo>
                    <a:pt x="150" y="0"/>
                    <a:pt x="149" y="1"/>
                    <a:pt x="147" y="2"/>
                  </a:cubicBezTo>
                  <a:cubicBezTo>
                    <a:pt x="123" y="15"/>
                    <a:pt x="95" y="22"/>
                    <a:pt x="68" y="22"/>
                  </a:cubicBezTo>
                  <a:cubicBezTo>
                    <a:pt x="49" y="22"/>
                    <a:pt x="31" y="19"/>
                    <a:pt x="13" y="13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4" y="12"/>
                    <a:pt x="1" y="23"/>
                    <a:pt x="9" y="25"/>
                  </a:cubicBezTo>
                  <a:cubicBezTo>
                    <a:pt x="28" y="32"/>
                    <a:pt x="47" y="36"/>
                    <a:pt x="68" y="36"/>
                  </a:cubicBezTo>
                  <a:cubicBezTo>
                    <a:pt x="98" y="36"/>
                    <a:pt x="128" y="28"/>
                    <a:pt x="154" y="13"/>
                  </a:cubicBezTo>
                  <a:cubicBezTo>
                    <a:pt x="161" y="9"/>
                    <a:pt x="156" y="0"/>
                    <a:pt x="15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0"/>
            <p:cNvSpPr/>
            <p:nvPr/>
          </p:nvSpPr>
          <p:spPr>
            <a:xfrm>
              <a:off x="4994526" y="4439365"/>
              <a:ext cx="17838" cy="5217"/>
            </a:xfrm>
            <a:custGeom>
              <a:avLst/>
              <a:gdLst/>
              <a:ahLst/>
              <a:cxnLst/>
              <a:rect l="l" t="t" r="r" b="b"/>
              <a:pathLst>
                <a:path w="106" h="31" extrusionOk="0">
                  <a:moveTo>
                    <a:pt x="9" y="0"/>
                  </a:moveTo>
                  <a:cubicBezTo>
                    <a:pt x="5" y="0"/>
                    <a:pt x="1" y="2"/>
                    <a:pt x="1" y="7"/>
                  </a:cubicBezTo>
                  <a:cubicBezTo>
                    <a:pt x="1" y="9"/>
                    <a:pt x="3" y="13"/>
                    <a:pt x="7" y="13"/>
                  </a:cubicBezTo>
                  <a:lnTo>
                    <a:pt x="94" y="30"/>
                  </a:lnTo>
                  <a:lnTo>
                    <a:pt x="97" y="30"/>
                  </a:lnTo>
                  <a:cubicBezTo>
                    <a:pt x="105" y="30"/>
                    <a:pt x="105" y="17"/>
                    <a:pt x="97" y="1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0"/>
            <p:cNvSpPr/>
            <p:nvPr/>
          </p:nvSpPr>
          <p:spPr>
            <a:xfrm>
              <a:off x="4888174" y="4345803"/>
              <a:ext cx="57047" cy="13294"/>
            </a:xfrm>
            <a:custGeom>
              <a:avLst/>
              <a:gdLst/>
              <a:ahLst/>
              <a:cxnLst/>
              <a:rect l="l" t="t" r="r" b="b"/>
              <a:pathLst>
                <a:path w="339" h="79" extrusionOk="0">
                  <a:moveTo>
                    <a:pt x="251" y="1"/>
                  </a:moveTo>
                  <a:cubicBezTo>
                    <a:pt x="166" y="1"/>
                    <a:pt x="81" y="23"/>
                    <a:pt x="5" y="65"/>
                  </a:cubicBezTo>
                  <a:cubicBezTo>
                    <a:pt x="1" y="67"/>
                    <a:pt x="3" y="78"/>
                    <a:pt x="9" y="78"/>
                  </a:cubicBezTo>
                  <a:cubicBezTo>
                    <a:pt x="9" y="78"/>
                    <a:pt x="11" y="78"/>
                    <a:pt x="14" y="76"/>
                  </a:cubicBezTo>
                  <a:cubicBezTo>
                    <a:pt x="86" y="36"/>
                    <a:pt x="168" y="14"/>
                    <a:pt x="250" y="14"/>
                  </a:cubicBezTo>
                  <a:cubicBezTo>
                    <a:pt x="276" y="14"/>
                    <a:pt x="303" y="16"/>
                    <a:pt x="329" y="20"/>
                  </a:cubicBezTo>
                  <a:cubicBezTo>
                    <a:pt x="334" y="20"/>
                    <a:pt x="338" y="18"/>
                    <a:pt x="338" y="14"/>
                  </a:cubicBezTo>
                  <a:cubicBezTo>
                    <a:pt x="338" y="12"/>
                    <a:pt x="336" y="8"/>
                    <a:pt x="332" y="8"/>
                  </a:cubicBezTo>
                  <a:cubicBezTo>
                    <a:pt x="305" y="3"/>
                    <a:pt x="278" y="1"/>
                    <a:pt x="25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0"/>
            <p:cNvSpPr/>
            <p:nvPr/>
          </p:nvSpPr>
          <p:spPr>
            <a:xfrm>
              <a:off x="4889352" y="4365659"/>
              <a:ext cx="16660" cy="5217"/>
            </a:xfrm>
            <a:custGeom>
              <a:avLst/>
              <a:gdLst/>
              <a:ahLst/>
              <a:cxnLst/>
              <a:rect l="l" t="t" r="r" b="b"/>
              <a:pathLst>
                <a:path w="99" h="31" extrusionOk="0">
                  <a:moveTo>
                    <a:pt x="90" y="1"/>
                  </a:moveTo>
                  <a:lnTo>
                    <a:pt x="7" y="16"/>
                  </a:lnTo>
                  <a:cubicBezTo>
                    <a:pt x="4" y="18"/>
                    <a:pt x="0" y="20"/>
                    <a:pt x="2" y="24"/>
                  </a:cubicBezTo>
                  <a:cubicBezTo>
                    <a:pt x="2" y="26"/>
                    <a:pt x="4" y="31"/>
                    <a:pt x="9" y="31"/>
                  </a:cubicBezTo>
                  <a:lnTo>
                    <a:pt x="92" y="13"/>
                  </a:lnTo>
                  <a:cubicBezTo>
                    <a:pt x="96" y="13"/>
                    <a:pt x="98" y="9"/>
                    <a:pt x="98" y="7"/>
                  </a:cubicBezTo>
                  <a:cubicBezTo>
                    <a:pt x="96" y="3"/>
                    <a:pt x="94" y="1"/>
                    <a:pt x="9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0"/>
            <p:cNvSpPr/>
            <p:nvPr/>
          </p:nvSpPr>
          <p:spPr>
            <a:xfrm>
              <a:off x="5041980" y="4294815"/>
              <a:ext cx="92049" cy="16491"/>
            </a:xfrm>
            <a:custGeom>
              <a:avLst/>
              <a:gdLst/>
              <a:ahLst/>
              <a:cxnLst/>
              <a:rect l="l" t="t" r="r" b="b"/>
              <a:pathLst>
                <a:path w="547" h="98" extrusionOk="0">
                  <a:moveTo>
                    <a:pt x="259" y="1"/>
                  </a:moveTo>
                  <a:cubicBezTo>
                    <a:pt x="168" y="1"/>
                    <a:pt x="77" y="30"/>
                    <a:pt x="2" y="84"/>
                  </a:cubicBezTo>
                  <a:cubicBezTo>
                    <a:pt x="0" y="87"/>
                    <a:pt x="0" y="91"/>
                    <a:pt x="2" y="93"/>
                  </a:cubicBezTo>
                  <a:cubicBezTo>
                    <a:pt x="2" y="95"/>
                    <a:pt x="5" y="95"/>
                    <a:pt x="7" y="97"/>
                  </a:cubicBezTo>
                  <a:cubicBezTo>
                    <a:pt x="9" y="97"/>
                    <a:pt x="9" y="95"/>
                    <a:pt x="11" y="95"/>
                  </a:cubicBezTo>
                  <a:cubicBezTo>
                    <a:pt x="84" y="42"/>
                    <a:pt x="171" y="13"/>
                    <a:pt x="260" y="13"/>
                  </a:cubicBezTo>
                  <a:cubicBezTo>
                    <a:pt x="285" y="13"/>
                    <a:pt x="310" y="16"/>
                    <a:pt x="335" y="20"/>
                  </a:cubicBezTo>
                  <a:cubicBezTo>
                    <a:pt x="355" y="23"/>
                    <a:pt x="374" y="29"/>
                    <a:pt x="391" y="33"/>
                  </a:cubicBezTo>
                  <a:cubicBezTo>
                    <a:pt x="426" y="45"/>
                    <a:pt x="461" y="51"/>
                    <a:pt x="498" y="51"/>
                  </a:cubicBezTo>
                  <a:cubicBezTo>
                    <a:pt x="512" y="51"/>
                    <a:pt x="527" y="50"/>
                    <a:pt x="542" y="48"/>
                  </a:cubicBezTo>
                  <a:cubicBezTo>
                    <a:pt x="544" y="46"/>
                    <a:pt x="547" y="44"/>
                    <a:pt x="547" y="40"/>
                  </a:cubicBezTo>
                  <a:cubicBezTo>
                    <a:pt x="547" y="37"/>
                    <a:pt x="544" y="35"/>
                    <a:pt x="541" y="35"/>
                  </a:cubicBezTo>
                  <a:cubicBezTo>
                    <a:pt x="540" y="35"/>
                    <a:pt x="539" y="35"/>
                    <a:pt x="538" y="35"/>
                  </a:cubicBezTo>
                  <a:cubicBezTo>
                    <a:pt x="526" y="37"/>
                    <a:pt x="513" y="38"/>
                    <a:pt x="501" y="38"/>
                  </a:cubicBezTo>
                  <a:cubicBezTo>
                    <a:pt x="465" y="38"/>
                    <a:pt x="428" y="31"/>
                    <a:pt x="395" y="20"/>
                  </a:cubicBezTo>
                  <a:cubicBezTo>
                    <a:pt x="376" y="16"/>
                    <a:pt x="357" y="10"/>
                    <a:pt x="337" y="8"/>
                  </a:cubicBezTo>
                  <a:cubicBezTo>
                    <a:pt x="312" y="3"/>
                    <a:pt x="285" y="1"/>
                    <a:pt x="25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0"/>
            <p:cNvSpPr/>
            <p:nvPr/>
          </p:nvSpPr>
          <p:spPr>
            <a:xfrm>
              <a:off x="5050562" y="4309623"/>
              <a:ext cx="37526" cy="12789"/>
            </a:xfrm>
            <a:custGeom>
              <a:avLst/>
              <a:gdLst/>
              <a:ahLst/>
              <a:cxnLst/>
              <a:rect l="l" t="t" r="r" b="b"/>
              <a:pathLst>
                <a:path w="223" h="76" extrusionOk="0">
                  <a:moveTo>
                    <a:pt x="214" y="1"/>
                  </a:moveTo>
                  <a:cubicBezTo>
                    <a:pt x="139" y="3"/>
                    <a:pt x="69" y="24"/>
                    <a:pt x="5" y="65"/>
                  </a:cubicBezTo>
                  <a:cubicBezTo>
                    <a:pt x="0" y="65"/>
                    <a:pt x="0" y="69"/>
                    <a:pt x="3" y="73"/>
                  </a:cubicBezTo>
                  <a:cubicBezTo>
                    <a:pt x="3" y="75"/>
                    <a:pt x="5" y="75"/>
                    <a:pt x="9" y="75"/>
                  </a:cubicBezTo>
                  <a:lnTo>
                    <a:pt x="11" y="75"/>
                  </a:lnTo>
                  <a:cubicBezTo>
                    <a:pt x="73" y="37"/>
                    <a:pt x="143" y="18"/>
                    <a:pt x="216" y="14"/>
                  </a:cubicBezTo>
                  <a:cubicBezTo>
                    <a:pt x="218" y="14"/>
                    <a:pt x="222" y="11"/>
                    <a:pt x="222" y="7"/>
                  </a:cubicBezTo>
                  <a:cubicBezTo>
                    <a:pt x="222" y="3"/>
                    <a:pt x="218" y="1"/>
                    <a:pt x="21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0"/>
            <p:cNvSpPr/>
            <p:nvPr/>
          </p:nvSpPr>
          <p:spPr>
            <a:xfrm>
              <a:off x="4919137" y="4182237"/>
              <a:ext cx="38873" cy="16660"/>
            </a:xfrm>
            <a:custGeom>
              <a:avLst/>
              <a:gdLst/>
              <a:ahLst/>
              <a:cxnLst/>
              <a:rect l="l" t="t" r="r" b="b"/>
              <a:pathLst>
                <a:path w="231" h="99" extrusionOk="0">
                  <a:moveTo>
                    <a:pt x="7" y="1"/>
                  </a:moveTo>
                  <a:cubicBezTo>
                    <a:pt x="5" y="1"/>
                    <a:pt x="4" y="1"/>
                    <a:pt x="2" y="2"/>
                  </a:cubicBezTo>
                  <a:cubicBezTo>
                    <a:pt x="0" y="4"/>
                    <a:pt x="0" y="9"/>
                    <a:pt x="2" y="13"/>
                  </a:cubicBezTo>
                  <a:cubicBezTo>
                    <a:pt x="62" y="66"/>
                    <a:pt x="139" y="96"/>
                    <a:pt x="220" y="96"/>
                  </a:cubicBezTo>
                  <a:lnTo>
                    <a:pt x="224" y="98"/>
                  </a:lnTo>
                  <a:cubicBezTo>
                    <a:pt x="229" y="98"/>
                    <a:pt x="231" y="94"/>
                    <a:pt x="231" y="90"/>
                  </a:cubicBezTo>
                  <a:cubicBezTo>
                    <a:pt x="231" y="88"/>
                    <a:pt x="229" y="83"/>
                    <a:pt x="224" y="83"/>
                  </a:cubicBezTo>
                  <a:cubicBezTo>
                    <a:pt x="222" y="83"/>
                    <a:pt x="219" y="83"/>
                    <a:pt x="217" y="83"/>
                  </a:cubicBezTo>
                  <a:cubicBezTo>
                    <a:pt x="140" y="83"/>
                    <a:pt x="69" y="54"/>
                    <a:pt x="11" y="2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40"/>
            <p:cNvSpPr/>
            <p:nvPr/>
          </p:nvSpPr>
          <p:spPr>
            <a:xfrm>
              <a:off x="4906516" y="4198728"/>
              <a:ext cx="21035" cy="8414"/>
            </a:xfrm>
            <a:custGeom>
              <a:avLst/>
              <a:gdLst/>
              <a:ahLst/>
              <a:cxnLst/>
              <a:rect l="l" t="t" r="r" b="b"/>
              <a:pathLst>
                <a:path w="125" h="50" extrusionOk="0">
                  <a:moveTo>
                    <a:pt x="11" y="0"/>
                  </a:moveTo>
                  <a:cubicBezTo>
                    <a:pt x="7" y="0"/>
                    <a:pt x="3" y="2"/>
                    <a:pt x="3" y="5"/>
                  </a:cubicBezTo>
                  <a:cubicBezTo>
                    <a:pt x="1" y="9"/>
                    <a:pt x="3" y="13"/>
                    <a:pt x="7" y="13"/>
                  </a:cubicBezTo>
                  <a:lnTo>
                    <a:pt x="114" y="49"/>
                  </a:lnTo>
                  <a:lnTo>
                    <a:pt x="116" y="49"/>
                  </a:lnTo>
                  <a:cubicBezTo>
                    <a:pt x="120" y="49"/>
                    <a:pt x="122" y="49"/>
                    <a:pt x="122" y="45"/>
                  </a:cubicBezTo>
                  <a:cubicBezTo>
                    <a:pt x="124" y="43"/>
                    <a:pt x="122" y="39"/>
                    <a:pt x="118" y="3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0"/>
            <p:cNvSpPr/>
            <p:nvPr/>
          </p:nvSpPr>
          <p:spPr>
            <a:xfrm>
              <a:off x="4887164" y="4207310"/>
              <a:ext cx="20698" cy="7741"/>
            </a:xfrm>
            <a:custGeom>
              <a:avLst/>
              <a:gdLst/>
              <a:ahLst/>
              <a:cxnLst/>
              <a:rect l="l" t="t" r="r" b="b"/>
              <a:pathLst>
                <a:path w="123" h="46" extrusionOk="0">
                  <a:moveTo>
                    <a:pt x="10" y="0"/>
                  </a:moveTo>
                  <a:cubicBezTo>
                    <a:pt x="4" y="0"/>
                    <a:pt x="1" y="13"/>
                    <a:pt x="7" y="13"/>
                  </a:cubicBezTo>
                  <a:lnTo>
                    <a:pt x="111" y="45"/>
                  </a:lnTo>
                  <a:lnTo>
                    <a:pt x="114" y="45"/>
                  </a:lnTo>
                  <a:cubicBezTo>
                    <a:pt x="120" y="45"/>
                    <a:pt x="122" y="35"/>
                    <a:pt x="116" y="32"/>
                  </a:cubicBezTo>
                  <a:lnTo>
                    <a:pt x="11" y="0"/>
                  </a:ln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40"/>
            <p:cNvSpPr/>
            <p:nvPr/>
          </p:nvSpPr>
          <p:spPr>
            <a:xfrm>
              <a:off x="4619603" y="4346644"/>
              <a:ext cx="32478" cy="33151"/>
            </a:xfrm>
            <a:custGeom>
              <a:avLst/>
              <a:gdLst/>
              <a:ahLst/>
              <a:cxnLst/>
              <a:rect l="l" t="t" r="r" b="b"/>
              <a:pathLst>
                <a:path w="193" h="197" extrusionOk="0">
                  <a:moveTo>
                    <a:pt x="186" y="1"/>
                  </a:moveTo>
                  <a:cubicBezTo>
                    <a:pt x="182" y="1"/>
                    <a:pt x="180" y="3"/>
                    <a:pt x="178" y="5"/>
                  </a:cubicBezTo>
                  <a:cubicBezTo>
                    <a:pt x="158" y="92"/>
                    <a:pt x="92" y="161"/>
                    <a:pt x="7" y="182"/>
                  </a:cubicBezTo>
                  <a:cubicBezTo>
                    <a:pt x="3" y="184"/>
                    <a:pt x="0" y="186"/>
                    <a:pt x="3" y="190"/>
                  </a:cubicBezTo>
                  <a:cubicBezTo>
                    <a:pt x="3" y="193"/>
                    <a:pt x="5" y="195"/>
                    <a:pt x="9" y="197"/>
                  </a:cubicBezTo>
                  <a:lnTo>
                    <a:pt x="9" y="195"/>
                  </a:lnTo>
                  <a:cubicBezTo>
                    <a:pt x="101" y="173"/>
                    <a:pt x="171" y="101"/>
                    <a:pt x="190" y="9"/>
                  </a:cubicBezTo>
                  <a:cubicBezTo>
                    <a:pt x="193" y="5"/>
                    <a:pt x="190" y="1"/>
                    <a:pt x="18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40"/>
            <p:cNvSpPr/>
            <p:nvPr/>
          </p:nvSpPr>
          <p:spPr>
            <a:xfrm>
              <a:off x="4626839" y="4380300"/>
              <a:ext cx="19352" cy="8582"/>
            </a:xfrm>
            <a:custGeom>
              <a:avLst/>
              <a:gdLst/>
              <a:ahLst/>
              <a:cxnLst/>
              <a:rect l="l" t="t" r="r" b="b"/>
              <a:pathLst>
                <a:path w="115" h="51" extrusionOk="0">
                  <a:moveTo>
                    <a:pt x="105" y="0"/>
                  </a:moveTo>
                  <a:cubicBezTo>
                    <a:pt x="104" y="0"/>
                    <a:pt x="102" y="0"/>
                    <a:pt x="100" y="1"/>
                  </a:cubicBezTo>
                  <a:cubicBezTo>
                    <a:pt x="75" y="22"/>
                    <a:pt x="41" y="35"/>
                    <a:pt x="7" y="35"/>
                  </a:cubicBezTo>
                  <a:cubicBezTo>
                    <a:pt x="2" y="35"/>
                    <a:pt x="0" y="40"/>
                    <a:pt x="0" y="44"/>
                  </a:cubicBezTo>
                  <a:cubicBezTo>
                    <a:pt x="0" y="46"/>
                    <a:pt x="4" y="50"/>
                    <a:pt x="7" y="50"/>
                  </a:cubicBezTo>
                  <a:cubicBezTo>
                    <a:pt x="45" y="48"/>
                    <a:pt x="81" y="35"/>
                    <a:pt x="109" y="12"/>
                  </a:cubicBezTo>
                  <a:cubicBezTo>
                    <a:pt x="114" y="7"/>
                    <a:pt x="111" y="0"/>
                    <a:pt x="10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0"/>
            <p:cNvSpPr/>
            <p:nvPr/>
          </p:nvSpPr>
          <p:spPr>
            <a:xfrm>
              <a:off x="4614555" y="4393257"/>
              <a:ext cx="21708" cy="4544"/>
            </a:xfrm>
            <a:custGeom>
              <a:avLst/>
              <a:gdLst/>
              <a:ahLst/>
              <a:cxnLst/>
              <a:rect l="l" t="t" r="r" b="b"/>
              <a:pathLst>
                <a:path w="129" h="27" extrusionOk="0">
                  <a:moveTo>
                    <a:pt x="9" y="1"/>
                  </a:moveTo>
                  <a:cubicBezTo>
                    <a:pt x="5" y="1"/>
                    <a:pt x="3" y="3"/>
                    <a:pt x="1" y="7"/>
                  </a:cubicBezTo>
                  <a:cubicBezTo>
                    <a:pt x="1" y="12"/>
                    <a:pt x="3" y="14"/>
                    <a:pt x="7" y="16"/>
                  </a:cubicBezTo>
                  <a:lnTo>
                    <a:pt x="122" y="27"/>
                  </a:lnTo>
                  <a:cubicBezTo>
                    <a:pt x="124" y="27"/>
                    <a:pt x="129" y="22"/>
                    <a:pt x="129" y="20"/>
                  </a:cubicBezTo>
                  <a:cubicBezTo>
                    <a:pt x="129" y="16"/>
                    <a:pt x="126" y="12"/>
                    <a:pt x="122" y="1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40"/>
            <p:cNvSpPr/>
            <p:nvPr/>
          </p:nvSpPr>
          <p:spPr>
            <a:xfrm>
              <a:off x="4407405" y="4285559"/>
              <a:ext cx="46445" cy="41902"/>
            </a:xfrm>
            <a:custGeom>
              <a:avLst/>
              <a:gdLst/>
              <a:ahLst/>
              <a:cxnLst/>
              <a:rect l="l" t="t" r="r" b="b"/>
              <a:pathLst>
                <a:path w="276" h="249" extrusionOk="0">
                  <a:moveTo>
                    <a:pt x="267" y="1"/>
                  </a:moveTo>
                  <a:cubicBezTo>
                    <a:pt x="139" y="22"/>
                    <a:pt x="36" y="116"/>
                    <a:pt x="2" y="240"/>
                  </a:cubicBezTo>
                  <a:cubicBezTo>
                    <a:pt x="0" y="244"/>
                    <a:pt x="2" y="246"/>
                    <a:pt x="7" y="248"/>
                  </a:cubicBezTo>
                  <a:lnTo>
                    <a:pt x="9" y="248"/>
                  </a:lnTo>
                  <a:cubicBezTo>
                    <a:pt x="11" y="246"/>
                    <a:pt x="13" y="246"/>
                    <a:pt x="15" y="242"/>
                  </a:cubicBezTo>
                  <a:cubicBezTo>
                    <a:pt x="47" y="122"/>
                    <a:pt x="147" y="35"/>
                    <a:pt x="269" y="14"/>
                  </a:cubicBezTo>
                  <a:cubicBezTo>
                    <a:pt x="273" y="14"/>
                    <a:pt x="275" y="9"/>
                    <a:pt x="275" y="7"/>
                  </a:cubicBezTo>
                  <a:cubicBezTo>
                    <a:pt x="273" y="3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40"/>
            <p:cNvSpPr/>
            <p:nvPr/>
          </p:nvSpPr>
          <p:spPr>
            <a:xfrm>
              <a:off x="4428103" y="4305248"/>
              <a:ext cx="15650" cy="23559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86" y="0"/>
                  </a:moveTo>
                  <a:cubicBezTo>
                    <a:pt x="86" y="0"/>
                    <a:pt x="85" y="0"/>
                    <a:pt x="84" y="1"/>
                  </a:cubicBezTo>
                  <a:cubicBezTo>
                    <a:pt x="33" y="27"/>
                    <a:pt x="1" y="78"/>
                    <a:pt x="3" y="133"/>
                  </a:cubicBezTo>
                  <a:cubicBezTo>
                    <a:pt x="3" y="138"/>
                    <a:pt x="5" y="140"/>
                    <a:pt x="9" y="140"/>
                  </a:cubicBezTo>
                  <a:lnTo>
                    <a:pt x="12" y="140"/>
                  </a:lnTo>
                  <a:cubicBezTo>
                    <a:pt x="14" y="140"/>
                    <a:pt x="18" y="136"/>
                    <a:pt x="18" y="133"/>
                  </a:cubicBezTo>
                  <a:cubicBezTo>
                    <a:pt x="16" y="82"/>
                    <a:pt x="44" y="35"/>
                    <a:pt x="88" y="12"/>
                  </a:cubicBezTo>
                  <a:cubicBezTo>
                    <a:pt x="93" y="10"/>
                    <a:pt x="93" y="8"/>
                    <a:pt x="93" y="3"/>
                  </a:cubicBezTo>
                  <a:cubicBezTo>
                    <a:pt x="91" y="2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40"/>
            <p:cNvSpPr/>
            <p:nvPr/>
          </p:nvSpPr>
          <p:spPr>
            <a:xfrm>
              <a:off x="4442575" y="4336884"/>
              <a:ext cx="5217" cy="12789"/>
            </a:xfrm>
            <a:custGeom>
              <a:avLst/>
              <a:gdLst/>
              <a:ahLst/>
              <a:cxnLst/>
              <a:rect l="l" t="t" r="r" b="b"/>
              <a:pathLst>
                <a:path w="31" h="76" extrusionOk="0">
                  <a:moveTo>
                    <a:pt x="24" y="1"/>
                  </a:moveTo>
                  <a:cubicBezTo>
                    <a:pt x="22" y="1"/>
                    <a:pt x="17" y="3"/>
                    <a:pt x="17" y="7"/>
                  </a:cubicBezTo>
                  <a:lnTo>
                    <a:pt x="0" y="69"/>
                  </a:lnTo>
                  <a:cubicBezTo>
                    <a:pt x="0" y="71"/>
                    <a:pt x="2" y="76"/>
                    <a:pt x="5" y="76"/>
                  </a:cubicBezTo>
                  <a:lnTo>
                    <a:pt x="7" y="76"/>
                  </a:lnTo>
                  <a:cubicBezTo>
                    <a:pt x="11" y="76"/>
                    <a:pt x="13" y="73"/>
                    <a:pt x="13" y="71"/>
                  </a:cubicBezTo>
                  <a:lnTo>
                    <a:pt x="30" y="9"/>
                  </a:lnTo>
                  <a:cubicBezTo>
                    <a:pt x="30" y="5"/>
                    <a:pt x="28" y="3"/>
                    <a:pt x="2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40"/>
            <p:cNvSpPr/>
            <p:nvPr/>
          </p:nvSpPr>
          <p:spPr>
            <a:xfrm>
              <a:off x="4617752" y="4186444"/>
              <a:ext cx="36853" cy="27430"/>
            </a:xfrm>
            <a:custGeom>
              <a:avLst/>
              <a:gdLst/>
              <a:ahLst/>
              <a:cxnLst/>
              <a:rect l="l" t="t" r="r" b="b"/>
              <a:pathLst>
                <a:path w="219" h="163" extrusionOk="0">
                  <a:moveTo>
                    <a:pt x="214" y="1"/>
                  </a:moveTo>
                  <a:cubicBezTo>
                    <a:pt x="210" y="1"/>
                    <a:pt x="206" y="1"/>
                    <a:pt x="206" y="5"/>
                  </a:cubicBezTo>
                  <a:cubicBezTo>
                    <a:pt x="165" y="80"/>
                    <a:pt x="90" y="133"/>
                    <a:pt x="7" y="148"/>
                  </a:cubicBezTo>
                  <a:cubicBezTo>
                    <a:pt x="3" y="150"/>
                    <a:pt x="1" y="152"/>
                    <a:pt x="1" y="156"/>
                  </a:cubicBezTo>
                  <a:cubicBezTo>
                    <a:pt x="3" y="161"/>
                    <a:pt x="5" y="163"/>
                    <a:pt x="7" y="163"/>
                  </a:cubicBezTo>
                  <a:lnTo>
                    <a:pt x="9" y="163"/>
                  </a:lnTo>
                  <a:cubicBezTo>
                    <a:pt x="97" y="146"/>
                    <a:pt x="174" y="90"/>
                    <a:pt x="216" y="11"/>
                  </a:cubicBezTo>
                  <a:cubicBezTo>
                    <a:pt x="218" y="7"/>
                    <a:pt x="216" y="3"/>
                    <a:pt x="21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40"/>
            <p:cNvSpPr/>
            <p:nvPr/>
          </p:nvSpPr>
          <p:spPr>
            <a:xfrm>
              <a:off x="4624651" y="4219595"/>
              <a:ext cx="15987" cy="4712"/>
            </a:xfrm>
            <a:custGeom>
              <a:avLst/>
              <a:gdLst/>
              <a:ahLst/>
              <a:cxnLst/>
              <a:rect l="l" t="t" r="r" b="b"/>
              <a:pathLst>
                <a:path w="95" h="28" extrusionOk="0">
                  <a:moveTo>
                    <a:pt x="81" y="0"/>
                  </a:moveTo>
                  <a:cubicBezTo>
                    <a:pt x="64" y="11"/>
                    <a:pt x="43" y="16"/>
                    <a:pt x="21" y="16"/>
                  </a:cubicBezTo>
                  <a:cubicBezTo>
                    <a:pt x="17" y="16"/>
                    <a:pt x="13" y="15"/>
                    <a:pt x="9" y="15"/>
                  </a:cubicBezTo>
                  <a:cubicBezTo>
                    <a:pt x="5" y="15"/>
                    <a:pt x="2" y="17"/>
                    <a:pt x="2" y="21"/>
                  </a:cubicBezTo>
                  <a:cubicBezTo>
                    <a:pt x="0" y="26"/>
                    <a:pt x="5" y="28"/>
                    <a:pt x="7" y="28"/>
                  </a:cubicBezTo>
                  <a:lnTo>
                    <a:pt x="22" y="28"/>
                  </a:lnTo>
                  <a:cubicBezTo>
                    <a:pt x="45" y="28"/>
                    <a:pt x="69" y="24"/>
                    <a:pt x="88" y="13"/>
                  </a:cubicBezTo>
                  <a:cubicBezTo>
                    <a:pt x="92" y="11"/>
                    <a:pt x="94" y="6"/>
                    <a:pt x="92" y="4"/>
                  </a:cubicBezTo>
                  <a:cubicBezTo>
                    <a:pt x="90" y="0"/>
                    <a:pt x="86" y="0"/>
                    <a:pt x="8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40"/>
            <p:cNvSpPr/>
            <p:nvPr/>
          </p:nvSpPr>
          <p:spPr>
            <a:xfrm>
              <a:off x="4619603" y="4236759"/>
              <a:ext cx="14809" cy="2356"/>
            </a:xfrm>
            <a:custGeom>
              <a:avLst/>
              <a:gdLst/>
              <a:ahLst/>
              <a:cxnLst/>
              <a:rect l="l" t="t" r="r" b="b"/>
              <a:pathLst>
                <a:path w="88" h="14" extrusionOk="0">
                  <a:moveTo>
                    <a:pt x="7" y="0"/>
                  </a:moveTo>
                  <a:cubicBezTo>
                    <a:pt x="3" y="0"/>
                    <a:pt x="0" y="5"/>
                    <a:pt x="0" y="7"/>
                  </a:cubicBezTo>
                  <a:cubicBezTo>
                    <a:pt x="0" y="11"/>
                    <a:pt x="3" y="13"/>
                    <a:pt x="7" y="13"/>
                  </a:cubicBezTo>
                  <a:lnTo>
                    <a:pt x="79" y="13"/>
                  </a:lnTo>
                  <a:cubicBezTo>
                    <a:pt x="88" y="1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40"/>
            <p:cNvSpPr/>
            <p:nvPr/>
          </p:nvSpPr>
          <p:spPr>
            <a:xfrm>
              <a:off x="4747157" y="4258298"/>
              <a:ext cx="38536" cy="27430"/>
            </a:xfrm>
            <a:custGeom>
              <a:avLst/>
              <a:gdLst/>
              <a:ahLst/>
              <a:cxnLst/>
              <a:rect l="l" t="t" r="r" b="b"/>
              <a:pathLst>
                <a:path w="229" h="163" extrusionOk="0">
                  <a:moveTo>
                    <a:pt x="220" y="1"/>
                  </a:moveTo>
                  <a:cubicBezTo>
                    <a:pt x="135" y="30"/>
                    <a:pt x="60" y="82"/>
                    <a:pt x="2" y="152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1"/>
                    <a:pt x="6" y="163"/>
                    <a:pt x="6" y="163"/>
                  </a:cubicBezTo>
                  <a:cubicBezTo>
                    <a:pt x="9" y="163"/>
                    <a:pt x="11" y="163"/>
                    <a:pt x="13" y="161"/>
                  </a:cubicBezTo>
                  <a:cubicBezTo>
                    <a:pt x="68" y="92"/>
                    <a:pt x="141" y="43"/>
                    <a:pt x="222" y="13"/>
                  </a:cubicBezTo>
                  <a:cubicBezTo>
                    <a:pt x="226" y="11"/>
                    <a:pt x="228" y="9"/>
                    <a:pt x="226" y="5"/>
                  </a:cubicBezTo>
                  <a:cubicBezTo>
                    <a:pt x="226" y="1"/>
                    <a:pt x="222" y="1"/>
                    <a:pt x="22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40"/>
            <p:cNvSpPr/>
            <p:nvPr/>
          </p:nvSpPr>
          <p:spPr>
            <a:xfrm>
              <a:off x="4751701" y="4282699"/>
              <a:ext cx="20025" cy="16660"/>
            </a:xfrm>
            <a:custGeom>
              <a:avLst/>
              <a:gdLst/>
              <a:ahLst/>
              <a:cxnLst/>
              <a:rect l="l" t="t" r="r" b="b"/>
              <a:pathLst>
                <a:path w="119" h="99" extrusionOk="0">
                  <a:moveTo>
                    <a:pt x="108" y="1"/>
                  </a:moveTo>
                  <a:cubicBezTo>
                    <a:pt x="63" y="18"/>
                    <a:pt x="26" y="50"/>
                    <a:pt x="3" y="90"/>
                  </a:cubicBezTo>
                  <a:cubicBezTo>
                    <a:pt x="1" y="95"/>
                    <a:pt x="3" y="97"/>
                    <a:pt x="7" y="99"/>
                  </a:cubicBezTo>
                  <a:lnTo>
                    <a:pt x="9" y="99"/>
                  </a:lnTo>
                  <a:cubicBezTo>
                    <a:pt x="11" y="99"/>
                    <a:pt x="14" y="97"/>
                    <a:pt x="16" y="97"/>
                  </a:cubicBezTo>
                  <a:cubicBezTo>
                    <a:pt x="35" y="58"/>
                    <a:pt x="71" y="28"/>
                    <a:pt x="112" y="13"/>
                  </a:cubicBezTo>
                  <a:cubicBezTo>
                    <a:pt x="116" y="13"/>
                    <a:pt x="118" y="9"/>
                    <a:pt x="116" y="5"/>
                  </a:cubicBezTo>
                  <a:cubicBezTo>
                    <a:pt x="116" y="3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40"/>
            <p:cNvSpPr/>
            <p:nvPr/>
          </p:nvSpPr>
          <p:spPr>
            <a:xfrm>
              <a:off x="4842234" y="4411431"/>
              <a:ext cx="10602" cy="27766"/>
            </a:xfrm>
            <a:custGeom>
              <a:avLst/>
              <a:gdLst/>
              <a:ahLst/>
              <a:cxnLst/>
              <a:rect l="l" t="t" r="r" b="b"/>
              <a:pathLst>
                <a:path w="63" h="165" extrusionOk="0">
                  <a:moveTo>
                    <a:pt x="14" y="1"/>
                  </a:moveTo>
                  <a:cubicBezTo>
                    <a:pt x="11" y="1"/>
                    <a:pt x="8" y="2"/>
                    <a:pt x="7" y="6"/>
                  </a:cubicBezTo>
                  <a:cubicBezTo>
                    <a:pt x="1" y="62"/>
                    <a:pt x="16" y="117"/>
                    <a:pt x="50" y="162"/>
                  </a:cubicBezTo>
                  <a:cubicBezTo>
                    <a:pt x="50" y="164"/>
                    <a:pt x="52" y="164"/>
                    <a:pt x="54" y="164"/>
                  </a:cubicBezTo>
                  <a:cubicBezTo>
                    <a:pt x="55" y="165"/>
                    <a:pt x="55" y="165"/>
                    <a:pt x="56" y="165"/>
                  </a:cubicBezTo>
                  <a:cubicBezTo>
                    <a:pt x="58" y="165"/>
                    <a:pt x="59" y="164"/>
                    <a:pt x="60" y="164"/>
                  </a:cubicBezTo>
                  <a:cubicBezTo>
                    <a:pt x="63" y="162"/>
                    <a:pt x="63" y="158"/>
                    <a:pt x="60" y="153"/>
                  </a:cubicBezTo>
                  <a:cubicBezTo>
                    <a:pt x="28" y="113"/>
                    <a:pt x="13" y="59"/>
                    <a:pt x="20" y="8"/>
                  </a:cubicBezTo>
                  <a:cubicBezTo>
                    <a:pt x="21" y="3"/>
                    <a:pt x="18" y="1"/>
                    <a:pt x="1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40"/>
            <p:cNvSpPr/>
            <p:nvPr/>
          </p:nvSpPr>
          <p:spPr>
            <a:xfrm>
              <a:off x="4856201" y="4415974"/>
              <a:ext cx="4880" cy="16323"/>
            </a:xfrm>
            <a:custGeom>
              <a:avLst/>
              <a:gdLst/>
              <a:ahLst/>
              <a:cxnLst/>
              <a:rect l="l" t="t" r="r" b="b"/>
              <a:pathLst>
                <a:path w="29" h="97" extrusionOk="0">
                  <a:moveTo>
                    <a:pt x="24" y="0"/>
                  </a:moveTo>
                  <a:cubicBezTo>
                    <a:pt x="20" y="0"/>
                    <a:pt x="16" y="3"/>
                    <a:pt x="16" y="7"/>
                  </a:cubicBezTo>
                  <a:lnTo>
                    <a:pt x="1" y="88"/>
                  </a:lnTo>
                  <a:cubicBezTo>
                    <a:pt x="1" y="92"/>
                    <a:pt x="3" y="96"/>
                    <a:pt x="5" y="96"/>
                  </a:cubicBezTo>
                  <a:lnTo>
                    <a:pt x="7" y="96"/>
                  </a:lnTo>
                  <a:cubicBezTo>
                    <a:pt x="9" y="96"/>
                    <a:pt x="14" y="94"/>
                    <a:pt x="14" y="90"/>
                  </a:cubicBezTo>
                  <a:lnTo>
                    <a:pt x="29" y="9"/>
                  </a:lnTo>
                  <a:cubicBezTo>
                    <a:pt x="29" y="5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40"/>
            <p:cNvSpPr/>
            <p:nvPr/>
          </p:nvSpPr>
          <p:spPr>
            <a:xfrm>
              <a:off x="4873871" y="4411599"/>
              <a:ext cx="5217" cy="18174"/>
            </a:xfrm>
            <a:custGeom>
              <a:avLst/>
              <a:gdLst/>
              <a:ahLst/>
              <a:cxnLst/>
              <a:rect l="l" t="t" r="r" b="b"/>
              <a:pathLst>
                <a:path w="31" h="108" extrusionOk="0">
                  <a:moveTo>
                    <a:pt x="24" y="1"/>
                  </a:moveTo>
                  <a:cubicBezTo>
                    <a:pt x="20" y="1"/>
                    <a:pt x="18" y="3"/>
                    <a:pt x="18" y="7"/>
                  </a:cubicBezTo>
                  <a:lnTo>
                    <a:pt x="0" y="99"/>
                  </a:lnTo>
                  <a:cubicBezTo>
                    <a:pt x="0" y="103"/>
                    <a:pt x="3" y="108"/>
                    <a:pt x="7" y="108"/>
                  </a:cubicBezTo>
                  <a:cubicBezTo>
                    <a:pt x="9" y="108"/>
                    <a:pt x="13" y="105"/>
                    <a:pt x="13" y="101"/>
                  </a:cubicBezTo>
                  <a:lnTo>
                    <a:pt x="30" y="9"/>
                  </a:ln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40"/>
            <p:cNvSpPr/>
            <p:nvPr/>
          </p:nvSpPr>
          <p:spPr>
            <a:xfrm>
              <a:off x="4314684" y="4062255"/>
              <a:ext cx="38536" cy="25579"/>
            </a:xfrm>
            <a:custGeom>
              <a:avLst/>
              <a:gdLst/>
              <a:ahLst/>
              <a:cxnLst/>
              <a:rect l="l" t="t" r="r" b="b"/>
              <a:pathLst>
                <a:path w="229" h="152" extrusionOk="0">
                  <a:moveTo>
                    <a:pt x="101" y="0"/>
                  </a:moveTo>
                  <a:cubicBezTo>
                    <a:pt x="71" y="0"/>
                    <a:pt x="43" y="11"/>
                    <a:pt x="24" y="34"/>
                  </a:cubicBezTo>
                  <a:cubicBezTo>
                    <a:pt x="3" y="56"/>
                    <a:pt x="1" y="88"/>
                    <a:pt x="13" y="113"/>
                  </a:cubicBezTo>
                  <a:cubicBezTo>
                    <a:pt x="26" y="138"/>
                    <a:pt x="55" y="151"/>
                    <a:pt x="92" y="151"/>
                  </a:cubicBezTo>
                  <a:cubicBezTo>
                    <a:pt x="104" y="151"/>
                    <a:pt x="116" y="150"/>
                    <a:pt x="129" y="148"/>
                  </a:cubicBezTo>
                  <a:cubicBezTo>
                    <a:pt x="150" y="145"/>
                    <a:pt x="169" y="139"/>
                    <a:pt x="190" y="133"/>
                  </a:cubicBezTo>
                  <a:cubicBezTo>
                    <a:pt x="205" y="124"/>
                    <a:pt x="218" y="111"/>
                    <a:pt x="225" y="92"/>
                  </a:cubicBezTo>
                  <a:cubicBezTo>
                    <a:pt x="229" y="75"/>
                    <a:pt x="222" y="56"/>
                    <a:pt x="208" y="41"/>
                  </a:cubicBezTo>
                  <a:cubicBezTo>
                    <a:pt x="193" y="26"/>
                    <a:pt x="173" y="15"/>
                    <a:pt x="152" y="9"/>
                  </a:cubicBezTo>
                  <a:cubicBezTo>
                    <a:pt x="135" y="5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40"/>
            <p:cNvSpPr/>
            <p:nvPr/>
          </p:nvSpPr>
          <p:spPr>
            <a:xfrm>
              <a:off x="4094576" y="4111560"/>
              <a:ext cx="57215" cy="40892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212" y="1"/>
                  </a:moveTo>
                  <a:cubicBezTo>
                    <a:pt x="205" y="1"/>
                    <a:pt x="199" y="1"/>
                    <a:pt x="192" y="2"/>
                  </a:cubicBezTo>
                  <a:cubicBezTo>
                    <a:pt x="133" y="10"/>
                    <a:pt x="79" y="44"/>
                    <a:pt x="47" y="94"/>
                  </a:cubicBezTo>
                  <a:cubicBezTo>
                    <a:pt x="17" y="138"/>
                    <a:pt x="2" y="190"/>
                    <a:pt x="0" y="243"/>
                  </a:cubicBezTo>
                  <a:cubicBezTo>
                    <a:pt x="86" y="213"/>
                    <a:pt x="175" y="190"/>
                    <a:pt x="237" y="173"/>
                  </a:cubicBezTo>
                  <a:cubicBezTo>
                    <a:pt x="256" y="136"/>
                    <a:pt x="284" y="104"/>
                    <a:pt x="316" y="76"/>
                  </a:cubicBezTo>
                  <a:cubicBezTo>
                    <a:pt x="323" y="70"/>
                    <a:pt x="331" y="66"/>
                    <a:pt x="340" y="59"/>
                  </a:cubicBezTo>
                  <a:cubicBezTo>
                    <a:pt x="308" y="22"/>
                    <a:pt x="261" y="1"/>
                    <a:pt x="21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40"/>
            <p:cNvSpPr/>
            <p:nvPr/>
          </p:nvSpPr>
          <p:spPr>
            <a:xfrm>
              <a:off x="4421708" y="4355731"/>
              <a:ext cx="79596" cy="60244"/>
            </a:xfrm>
            <a:custGeom>
              <a:avLst/>
              <a:gdLst/>
              <a:ahLst/>
              <a:cxnLst/>
              <a:rect l="l" t="t" r="r" b="b"/>
              <a:pathLst>
                <a:path w="473" h="358" extrusionOk="0">
                  <a:moveTo>
                    <a:pt x="150" y="177"/>
                  </a:moveTo>
                  <a:cubicBezTo>
                    <a:pt x="156" y="177"/>
                    <a:pt x="161" y="181"/>
                    <a:pt x="161" y="186"/>
                  </a:cubicBezTo>
                  <a:cubicBezTo>
                    <a:pt x="161" y="198"/>
                    <a:pt x="173" y="211"/>
                    <a:pt x="186" y="211"/>
                  </a:cubicBezTo>
                  <a:cubicBezTo>
                    <a:pt x="190" y="211"/>
                    <a:pt x="195" y="215"/>
                    <a:pt x="195" y="220"/>
                  </a:cubicBezTo>
                  <a:cubicBezTo>
                    <a:pt x="193" y="224"/>
                    <a:pt x="190" y="228"/>
                    <a:pt x="186" y="228"/>
                  </a:cubicBezTo>
                  <a:cubicBezTo>
                    <a:pt x="163" y="226"/>
                    <a:pt x="146" y="209"/>
                    <a:pt x="144" y="188"/>
                  </a:cubicBezTo>
                  <a:cubicBezTo>
                    <a:pt x="144" y="181"/>
                    <a:pt x="146" y="177"/>
                    <a:pt x="150" y="177"/>
                  </a:cubicBezTo>
                  <a:close/>
                  <a:moveTo>
                    <a:pt x="90" y="134"/>
                  </a:moveTo>
                  <a:cubicBezTo>
                    <a:pt x="94" y="134"/>
                    <a:pt x="99" y="136"/>
                    <a:pt x="99" y="143"/>
                  </a:cubicBezTo>
                  <a:cubicBezTo>
                    <a:pt x="99" y="177"/>
                    <a:pt x="109" y="211"/>
                    <a:pt x="131" y="241"/>
                  </a:cubicBezTo>
                  <a:cubicBezTo>
                    <a:pt x="133" y="245"/>
                    <a:pt x="133" y="252"/>
                    <a:pt x="129" y="254"/>
                  </a:cubicBezTo>
                  <a:lnTo>
                    <a:pt x="126" y="254"/>
                  </a:lnTo>
                  <a:cubicBezTo>
                    <a:pt x="126" y="256"/>
                    <a:pt x="124" y="256"/>
                    <a:pt x="122" y="256"/>
                  </a:cubicBezTo>
                  <a:cubicBezTo>
                    <a:pt x="120" y="256"/>
                    <a:pt x="118" y="254"/>
                    <a:pt x="116" y="252"/>
                  </a:cubicBezTo>
                  <a:cubicBezTo>
                    <a:pt x="92" y="220"/>
                    <a:pt x="82" y="181"/>
                    <a:pt x="82" y="143"/>
                  </a:cubicBezTo>
                  <a:cubicBezTo>
                    <a:pt x="82" y="136"/>
                    <a:pt x="86" y="134"/>
                    <a:pt x="90" y="134"/>
                  </a:cubicBezTo>
                  <a:close/>
                  <a:moveTo>
                    <a:pt x="133" y="0"/>
                  </a:moveTo>
                  <a:cubicBezTo>
                    <a:pt x="94" y="0"/>
                    <a:pt x="55" y="30"/>
                    <a:pt x="37" y="64"/>
                  </a:cubicBezTo>
                  <a:cubicBezTo>
                    <a:pt x="5" y="119"/>
                    <a:pt x="1" y="183"/>
                    <a:pt x="22" y="243"/>
                  </a:cubicBezTo>
                  <a:cubicBezTo>
                    <a:pt x="47" y="316"/>
                    <a:pt x="114" y="357"/>
                    <a:pt x="182" y="357"/>
                  </a:cubicBezTo>
                  <a:cubicBezTo>
                    <a:pt x="226" y="357"/>
                    <a:pt x="270" y="341"/>
                    <a:pt x="304" y="305"/>
                  </a:cubicBezTo>
                  <a:cubicBezTo>
                    <a:pt x="310" y="297"/>
                    <a:pt x="319" y="286"/>
                    <a:pt x="325" y="277"/>
                  </a:cubicBezTo>
                  <a:cubicBezTo>
                    <a:pt x="340" y="256"/>
                    <a:pt x="357" y="239"/>
                    <a:pt x="378" y="224"/>
                  </a:cubicBezTo>
                  <a:cubicBezTo>
                    <a:pt x="391" y="218"/>
                    <a:pt x="404" y="211"/>
                    <a:pt x="417" y="207"/>
                  </a:cubicBezTo>
                  <a:cubicBezTo>
                    <a:pt x="434" y="203"/>
                    <a:pt x="451" y="194"/>
                    <a:pt x="464" y="179"/>
                  </a:cubicBezTo>
                  <a:cubicBezTo>
                    <a:pt x="472" y="156"/>
                    <a:pt x="464" y="128"/>
                    <a:pt x="442" y="115"/>
                  </a:cubicBezTo>
                  <a:cubicBezTo>
                    <a:pt x="412" y="96"/>
                    <a:pt x="376" y="83"/>
                    <a:pt x="340" y="81"/>
                  </a:cubicBezTo>
                  <a:cubicBezTo>
                    <a:pt x="293" y="77"/>
                    <a:pt x="246" y="60"/>
                    <a:pt x="208" y="30"/>
                  </a:cubicBezTo>
                  <a:cubicBezTo>
                    <a:pt x="190" y="17"/>
                    <a:pt x="171" y="6"/>
                    <a:pt x="150" y="2"/>
                  </a:cubicBezTo>
                  <a:cubicBezTo>
                    <a:pt x="144" y="1"/>
                    <a:pt x="139" y="0"/>
                    <a:pt x="13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40"/>
            <p:cNvSpPr/>
            <p:nvPr/>
          </p:nvSpPr>
          <p:spPr>
            <a:xfrm>
              <a:off x="4154820" y="4314671"/>
              <a:ext cx="31805" cy="25747"/>
            </a:xfrm>
            <a:custGeom>
              <a:avLst/>
              <a:gdLst/>
              <a:ahLst/>
              <a:cxnLst/>
              <a:rect l="l" t="t" r="r" b="b"/>
              <a:pathLst>
                <a:path w="189" h="153" extrusionOk="0">
                  <a:moveTo>
                    <a:pt x="67" y="1"/>
                  </a:moveTo>
                  <a:cubicBezTo>
                    <a:pt x="58" y="1"/>
                    <a:pt x="50" y="3"/>
                    <a:pt x="41" y="5"/>
                  </a:cubicBezTo>
                  <a:cubicBezTo>
                    <a:pt x="16" y="20"/>
                    <a:pt x="1" y="48"/>
                    <a:pt x="5" y="75"/>
                  </a:cubicBezTo>
                  <a:cubicBezTo>
                    <a:pt x="5" y="114"/>
                    <a:pt x="35" y="146"/>
                    <a:pt x="73" y="150"/>
                  </a:cubicBezTo>
                  <a:cubicBezTo>
                    <a:pt x="81" y="152"/>
                    <a:pt x="89" y="153"/>
                    <a:pt x="96" y="153"/>
                  </a:cubicBezTo>
                  <a:cubicBezTo>
                    <a:pt x="133" y="153"/>
                    <a:pt x="166" y="132"/>
                    <a:pt x="182" y="97"/>
                  </a:cubicBezTo>
                  <a:cubicBezTo>
                    <a:pt x="189" y="80"/>
                    <a:pt x="172" y="60"/>
                    <a:pt x="161" y="48"/>
                  </a:cubicBezTo>
                  <a:cubicBezTo>
                    <a:pt x="137" y="20"/>
                    <a:pt x="103" y="3"/>
                    <a:pt x="6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40"/>
            <p:cNvSpPr/>
            <p:nvPr/>
          </p:nvSpPr>
          <p:spPr>
            <a:xfrm>
              <a:off x="3668665" y="4004368"/>
              <a:ext cx="922679" cy="720575"/>
            </a:xfrm>
            <a:custGeom>
              <a:avLst/>
              <a:gdLst/>
              <a:ahLst/>
              <a:cxnLst/>
              <a:rect l="l" t="t" r="r" b="b"/>
              <a:pathLst>
                <a:path w="5483" h="4282" extrusionOk="0">
                  <a:moveTo>
                    <a:pt x="3938" y="309"/>
                  </a:moveTo>
                  <a:cubicBezTo>
                    <a:pt x="3959" y="309"/>
                    <a:pt x="3980" y="313"/>
                    <a:pt x="4002" y="321"/>
                  </a:cubicBezTo>
                  <a:cubicBezTo>
                    <a:pt x="4027" y="327"/>
                    <a:pt x="4053" y="342"/>
                    <a:pt x="4072" y="361"/>
                  </a:cubicBezTo>
                  <a:cubicBezTo>
                    <a:pt x="4093" y="383"/>
                    <a:pt x="4104" y="415"/>
                    <a:pt x="4096" y="445"/>
                  </a:cubicBezTo>
                  <a:lnTo>
                    <a:pt x="4098" y="445"/>
                  </a:lnTo>
                  <a:cubicBezTo>
                    <a:pt x="4089" y="472"/>
                    <a:pt x="4070" y="494"/>
                    <a:pt x="4044" y="504"/>
                  </a:cubicBezTo>
                  <a:cubicBezTo>
                    <a:pt x="4021" y="515"/>
                    <a:pt x="3997" y="521"/>
                    <a:pt x="3974" y="524"/>
                  </a:cubicBezTo>
                  <a:cubicBezTo>
                    <a:pt x="3959" y="526"/>
                    <a:pt x="3946" y="528"/>
                    <a:pt x="3931" y="528"/>
                  </a:cubicBezTo>
                  <a:cubicBezTo>
                    <a:pt x="3928" y="528"/>
                    <a:pt x="3924" y="528"/>
                    <a:pt x="3920" y="528"/>
                  </a:cubicBezTo>
                  <a:cubicBezTo>
                    <a:pt x="3882" y="528"/>
                    <a:pt x="3844" y="508"/>
                    <a:pt x="3822" y="474"/>
                  </a:cubicBezTo>
                  <a:cubicBezTo>
                    <a:pt x="3801" y="436"/>
                    <a:pt x="3808" y="389"/>
                    <a:pt x="3837" y="355"/>
                  </a:cubicBezTo>
                  <a:cubicBezTo>
                    <a:pt x="3862" y="325"/>
                    <a:pt x="3898" y="309"/>
                    <a:pt x="3938" y="309"/>
                  </a:cubicBezTo>
                  <a:close/>
                  <a:moveTo>
                    <a:pt x="4156" y="460"/>
                  </a:moveTo>
                  <a:cubicBezTo>
                    <a:pt x="4158" y="460"/>
                    <a:pt x="4160" y="461"/>
                    <a:pt x="4162" y="462"/>
                  </a:cubicBezTo>
                  <a:cubicBezTo>
                    <a:pt x="4164" y="464"/>
                    <a:pt x="4164" y="470"/>
                    <a:pt x="4162" y="474"/>
                  </a:cubicBezTo>
                  <a:cubicBezTo>
                    <a:pt x="4098" y="564"/>
                    <a:pt x="3993" y="620"/>
                    <a:pt x="3882" y="622"/>
                  </a:cubicBezTo>
                  <a:cubicBezTo>
                    <a:pt x="3878" y="622"/>
                    <a:pt x="3874" y="617"/>
                    <a:pt x="3874" y="613"/>
                  </a:cubicBezTo>
                  <a:cubicBezTo>
                    <a:pt x="3874" y="609"/>
                    <a:pt x="3878" y="605"/>
                    <a:pt x="3882" y="605"/>
                  </a:cubicBezTo>
                  <a:cubicBezTo>
                    <a:pt x="3989" y="603"/>
                    <a:pt x="4087" y="549"/>
                    <a:pt x="4149" y="464"/>
                  </a:cubicBezTo>
                  <a:cubicBezTo>
                    <a:pt x="4150" y="461"/>
                    <a:pt x="4153" y="460"/>
                    <a:pt x="4156" y="460"/>
                  </a:cubicBezTo>
                  <a:close/>
                  <a:moveTo>
                    <a:pt x="4225" y="566"/>
                  </a:moveTo>
                  <a:cubicBezTo>
                    <a:pt x="4227" y="566"/>
                    <a:pt x="4228" y="567"/>
                    <a:pt x="4230" y="568"/>
                  </a:cubicBezTo>
                  <a:cubicBezTo>
                    <a:pt x="4234" y="570"/>
                    <a:pt x="4234" y="577"/>
                    <a:pt x="4230" y="581"/>
                  </a:cubicBezTo>
                  <a:lnTo>
                    <a:pt x="4232" y="579"/>
                  </a:lnTo>
                  <a:lnTo>
                    <a:pt x="4232" y="579"/>
                  </a:lnTo>
                  <a:lnTo>
                    <a:pt x="4187" y="641"/>
                  </a:lnTo>
                  <a:cubicBezTo>
                    <a:pt x="4187" y="643"/>
                    <a:pt x="4183" y="643"/>
                    <a:pt x="4181" y="643"/>
                  </a:cubicBezTo>
                  <a:lnTo>
                    <a:pt x="4177" y="643"/>
                  </a:lnTo>
                  <a:cubicBezTo>
                    <a:pt x="4172" y="639"/>
                    <a:pt x="4172" y="635"/>
                    <a:pt x="4175" y="630"/>
                  </a:cubicBezTo>
                  <a:lnTo>
                    <a:pt x="4217" y="570"/>
                  </a:lnTo>
                  <a:cubicBezTo>
                    <a:pt x="4219" y="568"/>
                    <a:pt x="4222" y="566"/>
                    <a:pt x="4225" y="566"/>
                  </a:cubicBezTo>
                  <a:close/>
                  <a:moveTo>
                    <a:pt x="4177" y="556"/>
                  </a:moveTo>
                  <a:cubicBezTo>
                    <a:pt x="4179" y="556"/>
                    <a:pt x="4181" y="557"/>
                    <a:pt x="4183" y="558"/>
                  </a:cubicBezTo>
                  <a:cubicBezTo>
                    <a:pt x="4185" y="562"/>
                    <a:pt x="4185" y="566"/>
                    <a:pt x="4183" y="568"/>
                  </a:cubicBezTo>
                  <a:lnTo>
                    <a:pt x="4185" y="568"/>
                  </a:lnTo>
                  <a:lnTo>
                    <a:pt x="4104" y="656"/>
                  </a:lnTo>
                  <a:cubicBezTo>
                    <a:pt x="4102" y="658"/>
                    <a:pt x="4100" y="658"/>
                    <a:pt x="4098" y="658"/>
                  </a:cubicBezTo>
                  <a:cubicBezTo>
                    <a:pt x="4096" y="658"/>
                    <a:pt x="4093" y="658"/>
                    <a:pt x="4091" y="656"/>
                  </a:cubicBezTo>
                  <a:cubicBezTo>
                    <a:pt x="4087" y="654"/>
                    <a:pt x="4087" y="647"/>
                    <a:pt x="4091" y="643"/>
                  </a:cubicBezTo>
                  <a:lnTo>
                    <a:pt x="4172" y="558"/>
                  </a:lnTo>
                  <a:cubicBezTo>
                    <a:pt x="4174" y="557"/>
                    <a:pt x="4175" y="556"/>
                    <a:pt x="4177" y="556"/>
                  </a:cubicBezTo>
                  <a:close/>
                  <a:moveTo>
                    <a:pt x="3088" y="725"/>
                  </a:moveTo>
                  <a:cubicBezTo>
                    <a:pt x="3132" y="725"/>
                    <a:pt x="3176" y="738"/>
                    <a:pt x="3214" y="767"/>
                  </a:cubicBezTo>
                  <a:cubicBezTo>
                    <a:pt x="3216" y="769"/>
                    <a:pt x="3218" y="773"/>
                    <a:pt x="3216" y="778"/>
                  </a:cubicBezTo>
                  <a:cubicBezTo>
                    <a:pt x="3215" y="780"/>
                    <a:pt x="3212" y="781"/>
                    <a:pt x="3209" y="781"/>
                  </a:cubicBezTo>
                  <a:cubicBezTo>
                    <a:pt x="3207" y="781"/>
                    <a:pt x="3205" y="781"/>
                    <a:pt x="3204" y="780"/>
                  </a:cubicBezTo>
                  <a:cubicBezTo>
                    <a:pt x="3168" y="753"/>
                    <a:pt x="3127" y="740"/>
                    <a:pt x="3087" y="740"/>
                  </a:cubicBezTo>
                  <a:cubicBezTo>
                    <a:pt x="3011" y="740"/>
                    <a:pt x="2937" y="785"/>
                    <a:pt x="2905" y="863"/>
                  </a:cubicBezTo>
                  <a:cubicBezTo>
                    <a:pt x="2903" y="867"/>
                    <a:pt x="2900" y="869"/>
                    <a:pt x="2896" y="869"/>
                  </a:cubicBezTo>
                  <a:lnTo>
                    <a:pt x="2894" y="869"/>
                  </a:lnTo>
                  <a:cubicBezTo>
                    <a:pt x="2890" y="867"/>
                    <a:pt x="2888" y="863"/>
                    <a:pt x="2888" y="859"/>
                  </a:cubicBezTo>
                  <a:cubicBezTo>
                    <a:pt x="2923" y="773"/>
                    <a:pt x="3004" y="725"/>
                    <a:pt x="3088" y="725"/>
                  </a:cubicBezTo>
                  <a:close/>
                  <a:moveTo>
                    <a:pt x="3054" y="822"/>
                  </a:moveTo>
                  <a:cubicBezTo>
                    <a:pt x="3089" y="822"/>
                    <a:pt x="3122" y="842"/>
                    <a:pt x="3140" y="874"/>
                  </a:cubicBezTo>
                  <a:cubicBezTo>
                    <a:pt x="3142" y="878"/>
                    <a:pt x="3140" y="884"/>
                    <a:pt x="3135" y="884"/>
                  </a:cubicBezTo>
                  <a:cubicBezTo>
                    <a:pt x="3135" y="885"/>
                    <a:pt x="3135" y="886"/>
                    <a:pt x="3134" y="886"/>
                  </a:cubicBezTo>
                  <a:cubicBezTo>
                    <a:pt x="3133" y="886"/>
                    <a:pt x="3132" y="885"/>
                    <a:pt x="3131" y="884"/>
                  </a:cubicBezTo>
                  <a:cubicBezTo>
                    <a:pt x="3129" y="884"/>
                    <a:pt x="3127" y="882"/>
                    <a:pt x="3125" y="880"/>
                  </a:cubicBezTo>
                  <a:cubicBezTo>
                    <a:pt x="3110" y="853"/>
                    <a:pt x="3083" y="838"/>
                    <a:pt x="3055" y="838"/>
                  </a:cubicBezTo>
                  <a:cubicBezTo>
                    <a:pt x="3045" y="838"/>
                    <a:pt x="3034" y="840"/>
                    <a:pt x="3024" y="844"/>
                  </a:cubicBezTo>
                  <a:cubicBezTo>
                    <a:pt x="3020" y="844"/>
                    <a:pt x="3014" y="844"/>
                    <a:pt x="3014" y="839"/>
                  </a:cubicBezTo>
                  <a:cubicBezTo>
                    <a:pt x="3011" y="835"/>
                    <a:pt x="3014" y="831"/>
                    <a:pt x="3018" y="829"/>
                  </a:cubicBezTo>
                  <a:cubicBezTo>
                    <a:pt x="3030" y="824"/>
                    <a:pt x="3042" y="822"/>
                    <a:pt x="3054" y="822"/>
                  </a:cubicBezTo>
                  <a:close/>
                  <a:moveTo>
                    <a:pt x="3592" y="986"/>
                  </a:moveTo>
                  <a:cubicBezTo>
                    <a:pt x="3596" y="986"/>
                    <a:pt x="3598" y="990"/>
                    <a:pt x="3598" y="993"/>
                  </a:cubicBezTo>
                  <a:cubicBezTo>
                    <a:pt x="3598" y="997"/>
                    <a:pt x="3596" y="1002"/>
                    <a:pt x="3592" y="1004"/>
                  </a:cubicBezTo>
                  <a:cubicBezTo>
                    <a:pt x="3558" y="1008"/>
                    <a:pt x="3526" y="1023"/>
                    <a:pt x="3502" y="1049"/>
                  </a:cubicBezTo>
                  <a:cubicBezTo>
                    <a:pt x="3500" y="1051"/>
                    <a:pt x="3498" y="1051"/>
                    <a:pt x="3496" y="1051"/>
                  </a:cubicBezTo>
                  <a:cubicBezTo>
                    <a:pt x="3494" y="1051"/>
                    <a:pt x="3492" y="1051"/>
                    <a:pt x="3490" y="1049"/>
                  </a:cubicBezTo>
                  <a:cubicBezTo>
                    <a:pt x="3487" y="1046"/>
                    <a:pt x="3487" y="1040"/>
                    <a:pt x="3490" y="1038"/>
                  </a:cubicBezTo>
                  <a:cubicBezTo>
                    <a:pt x="3515" y="1008"/>
                    <a:pt x="3551" y="991"/>
                    <a:pt x="3590" y="987"/>
                  </a:cubicBezTo>
                  <a:cubicBezTo>
                    <a:pt x="3591" y="986"/>
                    <a:pt x="3591" y="986"/>
                    <a:pt x="3592" y="986"/>
                  </a:cubicBezTo>
                  <a:close/>
                  <a:moveTo>
                    <a:pt x="2550" y="1011"/>
                  </a:moveTo>
                  <a:cubicBezTo>
                    <a:pt x="2553" y="1011"/>
                    <a:pt x="2555" y="1013"/>
                    <a:pt x="2557" y="1017"/>
                  </a:cubicBezTo>
                  <a:cubicBezTo>
                    <a:pt x="2559" y="1021"/>
                    <a:pt x="2557" y="1027"/>
                    <a:pt x="2553" y="1027"/>
                  </a:cubicBezTo>
                  <a:cubicBezTo>
                    <a:pt x="2510" y="1044"/>
                    <a:pt x="2472" y="1068"/>
                    <a:pt x="2440" y="1098"/>
                  </a:cubicBezTo>
                  <a:lnTo>
                    <a:pt x="2437" y="1100"/>
                  </a:lnTo>
                  <a:cubicBezTo>
                    <a:pt x="2437" y="1100"/>
                    <a:pt x="2435" y="1102"/>
                    <a:pt x="2433" y="1102"/>
                  </a:cubicBezTo>
                  <a:cubicBezTo>
                    <a:pt x="2431" y="1102"/>
                    <a:pt x="2429" y="1100"/>
                    <a:pt x="2427" y="1100"/>
                  </a:cubicBezTo>
                  <a:cubicBezTo>
                    <a:pt x="2422" y="1096"/>
                    <a:pt x="2422" y="1089"/>
                    <a:pt x="2427" y="1087"/>
                  </a:cubicBezTo>
                  <a:cubicBezTo>
                    <a:pt x="2461" y="1055"/>
                    <a:pt x="2501" y="1029"/>
                    <a:pt x="2546" y="1012"/>
                  </a:cubicBezTo>
                  <a:cubicBezTo>
                    <a:pt x="2547" y="1012"/>
                    <a:pt x="2548" y="1011"/>
                    <a:pt x="2550" y="1011"/>
                  </a:cubicBezTo>
                  <a:close/>
                  <a:moveTo>
                    <a:pt x="2573" y="1095"/>
                  </a:moveTo>
                  <a:cubicBezTo>
                    <a:pt x="2576" y="1095"/>
                    <a:pt x="2579" y="1097"/>
                    <a:pt x="2580" y="1100"/>
                  </a:cubicBezTo>
                  <a:cubicBezTo>
                    <a:pt x="2582" y="1104"/>
                    <a:pt x="2580" y="1108"/>
                    <a:pt x="2576" y="1110"/>
                  </a:cubicBezTo>
                  <a:lnTo>
                    <a:pt x="2533" y="1130"/>
                  </a:lnTo>
                  <a:lnTo>
                    <a:pt x="2531" y="1130"/>
                  </a:lnTo>
                  <a:cubicBezTo>
                    <a:pt x="2527" y="1130"/>
                    <a:pt x="2525" y="1128"/>
                    <a:pt x="2523" y="1125"/>
                  </a:cubicBezTo>
                  <a:cubicBezTo>
                    <a:pt x="2521" y="1121"/>
                    <a:pt x="2523" y="1115"/>
                    <a:pt x="2527" y="1115"/>
                  </a:cubicBezTo>
                  <a:lnTo>
                    <a:pt x="2570" y="1096"/>
                  </a:lnTo>
                  <a:cubicBezTo>
                    <a:pt x="2571" y="1095"/>
                    <a:pt x="2572" y="1095"/>
                    <a:pt x="2573" y="1095"/>
                  </a:cubicBezTo>
                  <a:close/>
                  <a:moveTo>
                    <a:pt x="3649" y="1086"/>
                  </a:moveTo>
                  <a:cubicBezTo>
                    <a:pt x="3653" y="1086"/>
                    <a:pt x="3657" y="1088"/>
                    <a:pt x="3658" y="1091"/>
                  </a:cubicBezTo>
                  <a:cubicBezTo>
                    <a:pt x="3658" y="1096"/>
                    <a:pt x="3656" y="1100"/>
                    <a:pt x="3652" y="1102"/>
                  </a:cubicBezTo>
                  <a:lnTo>
                    <a:pt x="3568" y="1130"/>
                  </a:lnTo>
                  <a:lnTo>
                    <a:pt x="3566" y="1130"/>
                  </a:lnTo>
                  <a:cubicBezTo>
                    <a:pt x="3556" y="1130"/>
                    <a:pt x="3554" y="1117"/>
                    <a:pt x="3562" y="1115"/>
                  </a:cubicBezTo>
                  <a:lnTo>
                    <a:pt x="3645" y="1087"/>
                  </a:lnTo>
                  <a:cubicBezTo>
                    <a:pt x="3646" y="1086"/>
                    <a:pt x="3648" y="1086"/>
                    <a:pt x="3649" y="1086"/>
                  </a:cubicBezTo>
                  <a:close/>
                  <a:moveTo>
                    <a:pt x="2743" y="606"/>
                  </a:moveTo>
                  <a:cubicBezTo>
                    <a:pt x="2793" y="606"/>
                    <a:pt x="2842" y="624"/>
                    <a:pt x="2879" y="658"/>
                  </a:cubicBezTo>
                  <a:cubicBezTo>
                    <a:pt x="2881" y="658"/>
                    <a:pt x="2882" y="657"/>
                    <a:pt x="2884" y="657"/>
                  </a:cubicBezTo>
                  <a:cubicBezTo>
                    <a:pt x="2890" y="657"/>
                    <a:pt x="2897" y="662"/>
                    <a:pt x="2898" y="669"/>
                  </a:cubicBezTo>
                  <a:lnTo>
                    <a:pt x="2903" y="677"/>
                  </a:lnTo>
                  <a:cubicBezTo>
                    <a:pt x="2948" y="652"/>
                    <a:pt x="3001" y="637"/>
                    <a:pt x="3053" y="637"/>
                  </a:cubicBezTo>
                  <a:cubicBezTo>
                    <a:pt x="3063" y="637"/>
                    <a:pt x="3072" y="638"/>
                    <a:pt x="3082" y="639"/>
                  </a:cubicBezTo>
                  <a:cubicBezTo>
                    <a:pt x="3090" y="641"/>
                    <a:pt x="3097" y="649"/>
                    <a:pt x="3097" y="658"/>
                  </a:cubicBezTo>
                  <a:cubicBezTo>
                    <a:pt x="3095" y="667"/>
                    <a:pt x="3086" y="673"/>
                    <a:pt x="3078" y="673"/>
                  </a:cubicBezTo>
                  <a:lnTo>
                    <a:pt x="3075" y="673"/>
                  </a:lnTo>
                  <a:cubicBezTo>
                    <a:pt x="3069" y="672"/>
                    <a:pt x="3062" y="672"/>
                    <a:pt x="3055" y="672"/>
                  </a:cubicBezTo>
                  <a:cubicBezTo>
                    <a:pt x="2908" y="672"/>
                    <a:pt x="2780" y="784"/>
                    <a:pt x="2764" y="933"/>
                  </a:cubicBezTo>
                  <a:cubicBezTo>
                    <a:pt x="2764" y="944"/>
                    <a:pt x="2757" y="950"/>
                    <a:pt x="2747" y="950"/>
                  </a:cubicBezTo>
                  <a:cubicBezTo>
                    <a:pt x="2738" y="948"/>
                    <a:pt x="2732" y="942"/>
                    <a:pt x="2732" y="931"/>
                  </a:cubicBezTo>
                  <a:cubicBezTo>
                    <a:pt x="2734" y="903"/>
                    <a:pt x="2740" y="876"/>
                    <a:pt x="2751" y="850"/>
                  </a:cubicBezTo>
                  <a:lnTo>
                    <a:pt x="2751" y="850"/>
                  </a:lnTo>
                  <a:cubicBezTo>
                    <a:pt x="2685" y="867"/>
                    <a:pt x="2602" y="891"/>
                    <a:pt x="2525" y="918"/>
                  </a:cubicBezTo>
                  <a:cubicBezTo>
                    <a:pt x="2521" y="921"/>
                    <a:pt x="2518" y="921"/>
                    <a:pt x="2514" y="923"/>
                  </a:cubicBezTo>
                  <a:cubicBezTo>
                    <a:pt x="2465" y="938"/>
                    <a:pt x="2418" y="959"/>
                    <a:pt x="2371" y="982"/>
                  </a:cubicBezTo>
                  <a:cubicBezTo>
                    <a:pt x="2301" y="1023"/>
                    <a:pt x="2297" y="1044"/>
                    <a:pt x="2284" y="1110"/>
                  </a:cubicBezTo>
                  <a:cubicBezTo>
                    <a:pt x="2282" y="1123"/>
                    <a:pt x="2277" y="1142"/>
                    <a:pt x="2273" y="1160"/>
                  </a:cubicBezTo>
                  <a:cubicBezTo>
                    <a:pt x="2273" y="1168"/>
                    <a:pt x="2265" y="1174"/>
                    <a:pt x="2256" y="1174"/>
                  </a:cubicBezTo>
                  <a:lnTo>
                    <a:pt x="2254" y="1174"/>
                  </a:lnTo>
                  <a:cubicBezTo>
                    <a:pt x="2245" y="1172"/>
                    <a:pt x="2239" y="1162"/>
                    <a:pt x="2241" y="1153"/>
                  </a:cubicBezTo>
                  <a:cubicBezTo>
                    <a:pt x="2245" y="1134"/>
                    <a:pt x="2247" y="1119"/>
                    <a:pt x="2252" y="1104"/>
                  </a:cubicBezTo>
                  <a:cubicBezTo>
                    <a:pt x="2265" y="1034"/>
                    <a:pt x="2271" y="1002"/>
                    <a:pt x="2356" y="955"/>
                  </a:cubicBezTo>
                  <a:cubicBezTo>
                    <a:pt x="2401" y="929"/>
                    <a:pt x="2450" y="910"/>
                    <a:pt x="2499" y="893"/>
                  </a:cubicBezTo>
                  <a:cubicBezTo>
                    <a:pt x="2499" y="829"/>
                    <a:pt x="2516" y="767"/>
                    <a:pt x="2553" y="713"/>
                  </a:cubicBezTo>
                  <a:cubicBezTo>
                    <a:pt x="2591" y="656"/>
                    <a:pt x="2653" y="615"/>
                    <a:pt x="2721" y="607"/>
                  </a:cubicBezTo>
                  <a:cubicBezTo>
                    <a:pt x="2729" y="606"/>
                    <a:pt x="2736" y="606"/>
                    <a:pt x="2743" y="606"/>
                  </a:cubicBezTo>
                  <a:close/>
                  <a:moveTo>
                    <a:pt x="919" y="1210"/>
                  </a:moveTo>
                  <a:cubicBezTo>
                    <a:pt x="921" y="1210"/>
                    <a:pt x="923" y="1211"/>
                    <a:pt x="924" y="1213"/>
                  </a:cubicBezTo>
                  <a:cubicBezTo>
                    <a:pt x="926" y="1217"/>
                    <a:pt x="926" y="1221"/>
                    <a:pt x="924" y="1226"/>
                  </a:cubicBezTo>
                  <a:lnTo>
                    <a:pt x="768" y="1381"/>
                  </a:lnTo>
                  <a:cubicBezTo>
                    <a:pt x="766" y="1381"/>
                    <a:pt x="764" y="1384"/>
                    <a:pt x="762" y="1384"/>
                  </a:cubicBezTo>
                  <a:cubicBezTo>
                    <a:pt x="760" y="1384"/>
                    <a:pt x="758" y="1381"/>
                    <a:pt x="758" y="1381"/>
                  </a:cubicBezTo>
                  <a:cubicBezTo>
                    <a:pt x="753" y="1377"/>
                    <a:pt x="753" y="1373"/>
                    <a:pt x="758" y="1369"/>
                  </a:cubicBezTo>
                  <a:lnTo>
                    <a:pt x="911" y="1213"/>
                  </a:lnTo>
                  <a:cubicBezTo>
                    <a:pt x="914" y="1211"/>
                    <a:pt x="916" y="1210"/>
                    <a:pt x="919" y="1210"/>
                  </a:cubicBezTo>
                  <a:close/>
                  <a:moveTo>
                    <a:pt x="1990" y="1288"/>
                  </a:moveTo>
                  <a:cubicBezTo>
                    <a:pt x="2135" y="1288"/>
                    <a:pt x="2277" y="1340"/>
                    <a:pt x="2388" y="1439"/>
                  </a:cubicBezTo>
                  <a:lnTo>
                    <a:pt x="2388" y="1441"/>
                  </a:lnTo>
                  <a:cubicBezTo>
                    <a:pt x="2401" y="1450"/>
                    <a:pt x="2393" y="1469"/>
                    <a:pt x="2378" y="1469"/>
                  </a:cubicBezTo>
                  <a:cubicBezTo>
                    <a:pt x="2373" y="1469"/>
                    <a:pt x="2369" y="1467"/>
                    <a:pt x="2367" y="1465"/>
                  </a:cubicBezTo>
                  <a:cubicBezTo>
                    <a:pt x="2260" y="1372"/>
                    <a:pt x="2125" y="1322"/>
                    <a:pt x="1987" y="1322"/>
                  </a:cubicBezTo>
                  <a:cubicBezTo>
                    <a:pt x="1938" y="1322"/>
                    <a:pt x="1888" y="1328"/>
                    <a:pt x="1840" y="1341"/>
                  </a:cubicBezTo>
                  <a:cubicBezTo>
                    <a:pt x="1837" y="1342"/>
                    <a:pt x="1835" y="1342"/>
                    <a:pt x="1833" y="1342"/>
                  </a:cubicBezTo>
                  <a:cubicBezTo>
                    <a:pt x="1815" y="1342"/>
                    <a:pt x="1808" y="1311"/>
                    <a:pt x="1831" y="1309"/>
                  </a:cubicBezTo>
                  <a:cubicBezTo>
                    <a:pt x="1884" y="1295"/>
                    <a:pt x="1937" y="1288"/>
                    <a:pt x="1990" y="1288"/>
                  </a:cubicBezTo>
                  <a:close/>
                  <a:moveTo>
                    <a:pt x="5165" y="1394"/>
                  </a:moveTo>
                  <a:cubicBezTo>
                    <a:pt x="5168" y="1394"/>
                    <a:pt x="5171" y="1395"/>
                    <a:pt x="5173" y="1399"/>
                  </a:cubicBezTo>
                  <a:lnTo>
                    <a:pt x="5173" y="1396"/>
                  </a:lnTo>
                  <a:cubicBezTo>
                    <a:pt x="5199" y="1448"/>
                    <a:pt x="5220" y="1501"/>
                    <a:pt x="5231" y="1556"/>
                  </a:cubicBezTo>
                  <a:cubicBezTo>
                    <a:pt x="5231" y="1563"/>
                    <a:pt x="5229" y="1567"/>
                    <a:pt x="5225" y="1567"/>
                  </a:cubicBezTo>
                  <a:lnTo>
                    <a:pt x="5222" y="1567"/>
                  </a:lnTo>
                  <a:cubicBezTo>
                    <a:pt x="5218" y="1567"/>
                    <a:pt x="5214" y="1565"/>
                    <a:pt x="5214" y="1561"/>
                  </a:cubicBezTo>
                  <a:cubicBezTo>
                    <a:pt x="5203" y="1505"/>
                    <a:pt x="5184" y="1454"/>
                    <a:pt x="5158" y="1407"/>
                  </a:cubicBezTo>
                  <a:cubicBezTo>
                    <a:pt x="5154" y="1400"/>
                    <a:pt x="5160" y="1394"/>
                    <a:pt x="5165" y="1394"/>
                  </a:cubicBezTo>
                  <a:close/>
                  <a:moveTo>
                    <a:pt x="829" y="1135"/>
                  </a:moveTo>
                  <a:cubicBezTo>
                    <a:pt x="831" y="1135"/>
                    <a:pt x="834" y="1136"/>
                    <a:pt x="835" y="1138"/>
                  </a:cubicBezTo>
                  <a:cubicBezTo>
                    <a:pt x="839" y="1142"/>
                    <a:pt x="837" y="1147"/>
                    <a:pt x="835" y="1151"/>
                  </a:cubicBezTo>
                  <a:cubicBezTo>
                    <a:pt x="687" y="1262"/>
                    <a:pt x="574" y="1409"/>
                    <a:pt x="508" y="1580"/>
                  </a:cubicBezTo>
                  <a:cubicBezTo>
                    <a:pt x="506" y="1584"/>
                    <a:pt x="504" y="1586"/>
                    <a:pt x="500" y="1586"/>
                  </a:cubicBezTo>
                  <a:lnTo>
                    <a:pt x="497" y="1586"/>
                  </a:lnTo>
                  <a:cubicBezTo>
                    <a:pt x="495" y="1586"/>
                    <a:pt x="493" y="1584"/>
                    <a:pt x="493" y="1584"/>
                  </a:cubicBezTo>
                  <a:cubicBezTo>
                    <a:pt x="491" y="1582"/>
                    <a:pt x="491" y="1580"/>
                    <a:pt x="493" y="1576"/>
                  </a:cubicBezTo>
                  <a:cubicBezTo>
                    <a:pt x="500" y="1556"/>
                    <a:pt x="508" y="1539"/>
                    <a:pt x="517" y="1520"/>
                  </a:cubicBezTo>
                  <a:cubicBezTo>
                    <a:pt x="585" y="1371"/>
                    <a:pt x="692" y="1238"/>
                    <a:pt x="824" y="1138"/>
                  </a:cubicBezTo>
                  <a:cubicBezTo>
                    <a:pt x="825" y="1136"/>
                    <a:pt x="827" y="1135"/>
                    <a:pt x="829" y="1135"/>
                  </a:cubicBezTo>
                  <a:close/>
                  <a:moveTo>
                    <a:pt x="4530" y="1140"/>
                  </a:moveTo>
                  <a:cubicBezTo>
                    <a:pt x="4552" y="1140"/>
                    <a:pt x="4574" y="1142"/>
                    <a:pt x="4595" y="1147"/>
                  </a:cubicBezTo>
                  <a:cubicBezTo>
                    <a:pt x="4638" y="1160"/>
                    <a:pt x="4670" y="1194"/>
                    <a:pt x="4683" y="1236"/>
                  </a:cubicBezTo>
                  <a:cubicBezTo>
                    <a:pt x="4708" y="1230"/>
                    <a:pt x="4736" y="1224"/>
                    <a:pt x="4761" y="1217"/>
                  </a:cubicBezTo>
                  <a:cubicBezTo>
                    <a:pt x="4762" y="1217"/>
                    <a:pt x="4763" y="1217"/>
                    <a:pt x="4764" y="1217"/>
                  </a:cubicBezTo>
                  <a:cubicBezTo>
                    <a:pt x="4783" y="1217"/>
                    <a:pt x="4789" y="1245"/>
                    <a:pt x="4768" y="1251"/>
                  </a:cubicBezTo>
                  <a:cubicBezTo>
                    <a:pt x="4646" y="1277"/>
                    <a:pt x="4508" y="1309"/>
                    <a:pt x="4405" y="1394"/>
                  </a:cubicBezTo>
                  <a:cubicBezTo>
                    <a:pt x="4465" y="1407"/>
                    <a:pt x="4525" y="1424"/>
                    <a:pt x="4578" y="1441"/>
                  </a:cubicBezTo>
                  <a:cubicBezTo>
                    <a:pt x="4586" y="1443"/>
                    <a:pt x="4591" y="1452"/>
                    <a:pt x="4589" y="1460"/>
                  </a:cubicBezTo>
                  <a:cubicBezTo>
                    <a:pt x="4587" y="1469"/>
                    <a:pt x="4581" y="1474"/>
                    <a:pt x="4574" y="1474"/>
                  </a:cubicBezTo>
                  <a:cubicBezTo>
                    <a:pt x="4572" y="1474"/>
                    <a:pt x="4571" y="1474"/>
                    <a:pt x="4569" y="1473"/>
                  </a:cubicBezTo>
                  <a:cubicBezTo>
                    <a:pt x="4464" y="1440"/>
                    <a:pt x="4354" y="1408"/>
                    <a:pt x="4243" y="1408"/>
                  </a:cubicBezTo>
                  <a:cubicBezTo>
                    <a:pt x="4233" y="1408"/>
                    <a:pt x="4223" y="1409"/>
                    <a:pt x="4213" y="1409"/>
                  </a:cubicBezTo>
                  <a:cubicBezTo>
                    <a:pt x="4083" y="1416"/>
                    <a:pt x="3970" y="1484"/>
                    <a:pt x="3925" y="1578"/>
                  </a:cubicBezTo>
                  <a:cubicBezTo>
                    <a:pt x="3921" y="1583"/>
                    <a:pt x="3918" y="1587"/>
                    <a:pt x="3913" y="1587"/>
                  </a:cubicBezTo>
                  <a:cubicBezTo>
                    <a:pt x="3912" y="1587"/>
                    <a:pt x="3911" y="1587"/>
                    <a:pt x="3910" y="1586"/>
                  </a:cubicBezTo>
                  <a:lnTo>
                    <a:pt x="3901" y="1586"/>
                  </a:lnTo>
                  <a:cubicBezTo>
                    <a:pt x="3893" y="1582"/>
                    <a:pt x="3891" y="1571"/>
                    <a:pt x="3895" y="1563"/>
                  </a:cubicBezTo>
                  <a:cubicBezTo>
                    <a:pt x="3948" y="1452"/>
                    <a:pt x="4059" y="1399"/>
                    <a:pt x="4162" y="1381"/>
                  </a:cubicBezTo>
                  <a:lnTo>
                    <a:pt x="4162" y="1379"/>
                  </a:lnTo>
                  <a:cubicBezTo>
                    <a:pt x="4170" y="1298"/>
                    <a:pt x="4219" y="1228"/>
                    <a:pt x="4292" y="1189"/>
                  </a:cubicBezTo>
                  <a:cubicBezTo>
                    <a:pt x="4347" y="1164"/>
                    <a:pt x="4405" y="1151"/>
                    <a:pt x="4465" y="1147"/>
                  </a:cubicBezTo>
                  <a:cubicBezTo>
                    <a:pt x="4486" y="1142"/>
                    <a:pt x="4508" y="1140"/>
                    <a:pt x="4530" y="1140"/>
                  </a:cubicBezTo>
                  <a:close/>
                  <a:moveTo>
                    <a:pt x="4249" y="1487"/>
                  </a:moveTo>
                  <a:cubicBezTo>
                    <a:pt x="4343" y="1487"/>
                    <a:pt x="4436" y="1518"/>
                    <a:pt x="4512" y="1578"/>
                  </a:cubicBezTo>
                  <a:cubicBezTo>
                    <a:pt x="4514" y="1580"/>
                    <a:pt x="4516" y="1586"/>
                    <a:pt x="4514" y="1591"/>
                  </a:cubicBezTo>
                  <a:cubicBezTo>
                    <a:pt x="4512" y="1593"/>
                    <a:pt x="4510" y="1593"/>
                    <a:pt x="4505" y="1593"/>
                  </a:cubicBezTo>
                  <a:cubicBezTo>
                    <a:pt x="4503" y="1593"/>
                    <a:pt x="4503" y="1593"/>
                    <a:pt x="4501" y="1591"/>
                  </a:cubicBezTo>
                  <a:cubicBezTo>
                    <a:pt x="4428" y="1534"/>
                    <a:pt x="4337" y="1503"/>
                    <a:pt x="4245" y="1503"/>
                  </a:cubicBezTo>
                  <a:cubicBezTo>
                    <a:pt x="4216" y="1503"/>
                    <a:pt x="4188" y="1506"/>
                    <a:pt x="4160" y="1512"/>
                  </a:cubicBezTo>
                  <a:lnTo>
                    <a:pt x="4162" y="1512"/>
                  </a:lnTo>
                  <a:cubicBezTo>
                    <a:pt x="4160" y="1512"/>
                    <a:pt x="4159" y="1512"/>
                    <a:pt x="4157" y="1512"/>
                  </a:cubicBezTo>
                  <a:cubicBezTo>
                    <a:pt x="4154" y="1512"/>
                    <a:pt x="4151" y="1510"/>
                    <a:pt x="4151" y="1505"/>
                  </a:cubicBezTo>
                  <a:cubicBezTo>
                    <a:pt x="4149" y="1501"/>
                    <a:pt x="4153" y="1497"/>
                    <a:pt x="4158" y="1497"/>
                  </a:cubicBezTo>
                  <a:cubicBezTo>
                    <a:pt x="4188" y="1490"/>
                    <a:pt x="4219" y="1487"/>
                    <a:pt x="4249" y="1487"/>
                  </a:cubicBezTo>
                  <a:close/>
                  <a:moveTo>
                    <a:pt x="2145" y="1540"/>
                  </a:moveTo>
                  <a:cubicBezTo>
                    <a:pt x="2147" y="1540"/>
                    <a:pt x="2148" y="1541"/>
                    <a:pt x="2149" y="1542"/>
                  </a:cubicBezTo>
                  <a:lnTo>
                    <a:pt x="2215" y="1591"/>
                  </a:lnTo>
                  <a:cubicBezTo>
                    <a:pt x="2220" y="1593"/>
                    <a:pt x="2220" y="1599"/>
                    <a:pt x="2218" y="1603"/>
                  </a:cubicBezTo>
                  <a:cubicBezTo>
                    <a:pt x="2215" y="1603"/>
                    <a:pt x="2213" y="1606"/>
                    <a:pt x="2211" y="1606"/>
                  </a:cubicBezTo>
                  <a:cubicBezTo>
                    <a:pt x="2209" y="1606"/>
                    <a:pt x="2207" y="1606"/>
                    <a:pt x="2207" y="1603"/>
                  </a:cubicBezTo>
                  <a:lnTo>
                    <a:pt x="2141" y="1556"/>
                  </a:lnTo>
                  <a:cubicBezTo>
                    <a:pt x="2136" y="1552"/>
                    <a:pt x="2136" y="1548"/>
                    <a:pt x="2139" y="1544"/>
                  </a:cubicBezTo>
                  <a:cubicBezTo>
                    <a:pt x="2140" y="1541"/>
                    <a:pt x="2143" y="1540"/>
                    <a:pt x="2145" y="1540"/>
                  </a:cubicBezTo>
                  <a:close/>
                  <a:moveTo>
                    <a:pt x="2034" y="1413"/>
                  </a:moveTo>
                  <a:cubicBezTo>
                    <a:pt x="2035" y="1413"/>
                    <a:pt x="2035" y="1413"/>
                    <a:pt x="2036" y="1413"/>
                  </a:cubicBezTo>
                  <a:cubicBezTo>
                    <a:pt x="2164" y="1424"/>
                    <a:pt x="2282" y="1490"/>
                    <a:pt x="2356" y="1597"/>
                  </a:cubicBezTo>
                  <a:cubicBezTo>
                    <a:pt x="2358" y="1601"/>
                    <a:pt x="2358" y="1606"/>
                    <a:pt x="2354" y="1610"/>
                  </a:cubicBezTo>
                  <a:lnTo>
                    <a:pt x="2350" y="1610"/>
                  </a:lnTo>
                  <a:cubicBezTo>
                    <a:pt x="2346" y="1610"/>
                    <a:pt x="2343" y="1608"/>
                    <a:pt x="2341" y="1606"/>
                  </a:cubicBezTo>
                  <a:cubicBezTo>
                    <a:pt x="2271" y="1503"/>
                    <a:pt x="2158" y="1439"/>
                    <a:pt x="2034" y="1431"/>
                  </a:cubicBezTo>
                  <a:cubicBezTo>
                    <a:pt x="2030" y="1428"/>
                    <a:pt x="2028" y="1424"/>
                    <a:pt x="2028" y="1420"/>
                  </a:cubicBezTo>
                  <a:cubicBezTo>
                    <a:pt x="2028" y="1416"/>
                    <a:pt x="2030" y="1413"/>
                    <a:pt x="2034" y="1413"/>
                  </a:cubicBezTo>
                  <a:close/>
                  <a:moveTo>
                    <a:pt x="4313" y="1588"/>
                  </a:moveTo>
                  <a:cubicBezTo>
                    <a:pt x="4341" y="1588"/>
                    <a:pt x="4368" y="1596"/>
                    <a:pt x="4392" y="1612"/>
                  </a:cubicBezTo>
                  <a:cubicBezTo>
                    <a:pt x="4397" y="1616"/>
                    <a:pt x="4397" y="1621"/>
                    <a:pt x="4394" y="1625"/>
                  </a:cubicBezTo>
                  <a:cubicBezTo>
                    <a:pt x="4394" y="1627"/>
                    <a:pt x="4390" y="1627"/>
                    <a:pt x="4388" y="1629"/>
                  </a:cubicBezTo>
                  <a:cubicBezTo>
                    <a:pt x="4386" y="1629"/>
                    <a:pt x="4384" y="1627"/>
                    <a:pt x="4384" y="1627"/>
                  </a:cubicBezTo>
                  <a:cubicBezTo>
                    <a:pt x="4363" y="1613"/>
                    <a:pt x="4339" y="1605"/>
                    <a:pt x="4314" y="1605"/>
                  </a:cubicBezTo>
                  <a:cubicBezTo>
                    <a:pt x="4299" y="1605"/>
                    <a:pt x="4283" y="1608"/>
                    <a:pt x="4268" y="1614"/>
                  </a:cubicBezTo>
                  <a:cubicBezTo>
                    <a:pt x="4267" y="1615"/>
                    <a:pt x="4266" y="1615"/>
                    <a:pt x="4265" y="1615"/>
                  </a:cubicBezTo>
                  <a:cubicBezTo>
                    <a:pt x="4261" y="1615"/>
                    <a:pt x="4257" y="1613"/>
                    <a:pt x="4256" y="1610"/>
                  </a:cubicBezTo>
                  <a:cubicBezTo>
                    <a:pt x="4256" y="1606"/>
                    <a:pt x="4258" y="1599"/>
                    <a:pt x="4262" y="1599"/>
                  </a:cubicBezTo>
                  <a:lnTo>
                    <a:pt x="4262" y="1597"/>
                  </a:lnTo>
                  <a:cubicBezTo>
                    <a:pt x="4278" y="1591"/>
                    <a:pt x="4296" y="1588"/>
                    <a:pt x="4313" y="1588"/>
                  </a:cubicBezTo>
                  <a:close/>
                  <a:moveTo>
                    <a:pt x="5197" y="1246"/>
                  </a:moveTo>
                  <a:cubicBezTo>
                    <a:pt x="5199" y="1246"/>
                    <a:pt x="5202" y="1247"/>
                    <a:pt x="5203" y="1249"/>
                  </a:cubicBezTo>
                  <a:cubicBezTo>
                    <a:pt x="5278" y="1362"/>
                    <a:pt x="5321" y="1492"/>
                    <a:pt x="5327" y="1627"/>
                  </a:cubicBezTo>
                  <a:cubicBezTo>
                    <a:pt x="5329" y="1693"/>
                    <a:pt x="5323" y="1757"/>
                    <a:pt x="5306" y="1821"/>
                  </a:cubicBezTo>
                  <a:lnTo>
                    <a:pt x="5308" y="1823"/>
                  </a:lnTo>
                  <a:cubicBezTo>
                    <a:pt x="5306" y="1825"/>
                    <a:pt x="5304" y="1830"/>
                    <a:pt x="5301" y="1830"/>
                  </a:cubicBezTo>
                  <a:lnTo>
                    <a:pt x="5299" y="1830"/>
                  </a:lnTo>
                  <a:cubicBezTo>
                    <a:pt x="5293" y="1828"/>
                    <a:pt x="5291" y="1823"/>
                    <a:pt x="5293" y="1819"/>
                  </a:cubicBezTo>
                  <a:cubicBezTo>
                    <a:pt x="5338" y="1627"/>
                    <a:pt x="5299" y="1424"/>
                    <a:pt x="5190" y="1260"/>
                  </a:cubicBezTo>
                  <a:cubicBezTo>
                    <a:pt x="5188" y="1256"/>
                    <a:pt x="5188" y="1249"/>
                    <a:pt x="5193" y="1247"/>
                  </a:cubicBezTo>
                  <a:cubicBezTo>
                    <a:pt x="5193" y="1246"/>
                    <a:pt x="5195" y="1246"/>
                    <a:pt x="5197" y="1246"/>
                  </a:cubicBezTo>
                  <a:close/>
                  <a:moveTo>
                    <a:pt x="1509" y="1854"/>
                  </a:moveTo>
                  <a:cubicBezTo>
                    <a:pt x="1529" y="1854"/>
                    <a:pt x="1549" y="1855"/>
                    <a:pt x="1569" y="1857"/>
                  </a:cubicBezTo>
                  <a:cubicBezTo>
                    <a:pt x="1579" y="1857"/>
                    <a:pt x="1578" y="1873"/>
                    <a:pt x="1568" y="1873"/>
                  </a:cubicBezTo>
                  <a:cubicBezTo>
                    <a:pt x="1568" y="1873"/>
                    <a:pt x="1567" y="1872"/>
                    <a:pt x="1567" y="1872"/>
                  </a:cubicBezTo>
                  <a:lnTo>
                    <a:pt x="1567" y="1874"/>
                  </a:lnTo>
                  <a:cubicBezTo>
                    <a:pt x="1547" y="1872"/>
                    <a:pt x="1528" y="1871"/>
                    <a:pt x="1509" y="1871"/>
                  </a:cubicBezTo>
                  <a:cubicBezTo>
                    <a:pt x="1428" y="1871"/>
                    <a:pt x="1349" y="1892"/>
                    <a:pt x="1279" y="1932"/>
                  </a:cubicBezTo>
                  <a:lnTo>
                    <a:pt x="1276" y="1932"/>
                  </a:lnTo>
                  <a:cubicBezTo>
                    <a:pt x="1272" y="1932"/>
                    <a:pt x="1270" y="1930"/>
                    <a:pt x="1268" y="1928"/>
                  </a:cubicBezTo>
                  <a:cubicBezTo>
                    <a:pt x="1266" y="1924"/>
                    <a:pt x="1268" y="1919"/>
                    <a:pt x="1272" y="1915"/>
                  </a:cubicBezTo>
                  <a:cubicBezTo>
                    <a:pt x="1345" y="1875"/>
                    <a:pt x="1426" y="1854"/>
                    <a:pt x="1509" y="1854"/>
                  </a:cubicBezTo>
                  <a:close/>
                  <a:moveTo>
                    <a:pt x="3357" y="1904"/>
                  </a:moveTo>
                  <a:cubicBezTo>
                    <a:pt x="3361" y="1906"/>
                    <a:pt x="3366" y="1911"/>
                    <a:pt x="3364" y="1915"/>
                  </a:cubicBezTo>
                  <a:lnTo>
                    <a:pt x="3347" y="1981"/>
                  </a:lnTo>
                  <a:cubicBezTo>
                    <a:pt x="3344" y="1985"/>
                    <a:pt x="3342" y="1988"/>
                    <a:pt x="3338" y="1988"/>
                  </a:cubicBezTo>
                  <a:lnTo>
                    <a:pt x="3336" y="1988"/>
                  </a:lnTo>
                  <a:cubicBezTo>
                    <a:pt x="3332" y="1988"/>
                    <a:pt x="3327" y="1983"/>
                    <a:pt x="3329" y="1977"/>
                  </a:cubicBezTo>
                  <a:lnTo>
                    <a:pt x="3347" y="1911"/>
                  </a:lnTo>
                  <a:cubicBezTo>
                    <a:pt x="3349" y="1906"/>
                    <a:pt x="3353" y="1904"/>
                    <a:pt x="3357" y="1904"/>
                  </a:cubicBezTo>
                  <a:close/>
                  <a:moveTo>
                    <a:pt x="1543" y="1966"/>
                  </a:moveTo>
                  <a:cubicBezTo>
                    <a:pt x="1547" y="1966"/>
                    <a:pt x="1550" y="1969"/>
                    <a:pt x="1552" y="1973"/>
                  </a:cubicBezTo>
                  <a:cubicBezTo>
                    <a:pt x="1552" y="1977"/>
                    <a:pt x="1550" y="1981"/>
                    <a:pt x="1545" y="1983"/>
                  </a:cubicBezTo>
                  <a:lnTo>
                    <a:pt x="1415" y="2015"/>
                  </a:lnTo>
                  <a:lnTo>
                    <a:pt x="1413" y="2015"/>
                  </a:lnTo>
                  <a:cubicBezTo>
                    <a:pt x="1409" y="2015"/>
                    <a:pt x="1404" y="2011"/>
                    <a:pt x="1404" y="2009"/>
                  </a:cubicBezTo>
                  <a:cubicBezTo>
                    <a:pt x="1402" y="2005"/>
                    <a:pt x="1407" y="1998"/>
                    <a:pt x="1411" y="1998"/>
                  </a:cubicBezTo>
                  <a:lnTo>
                    <a:pt x="1541" y="1966"/>
                  </a:lnTo>
                  <a:cubicBezTo>
                    <a:pt x="1542" y="1966"/>
                    <a:pt x="1543" y="1966"/>
                    <a:pt x="1543" y="1966"/>
                  </a:cubicBezTo>
                  <a:close/>
                  <a:moveTo>
                    <a:pt x="1176" y="1639"/>
                  </a:moveTo>
                  <a:cubicBezTo>
                    <a:pt x="1259" y="1639"/>
                    <a:pt x="1340" y="1685"/>
                    <a:pt x="1379" y="1764"/>
                  </a:cubicBezTo>
                  <a:cubicBezTo>
                    <a:pt x="1379" y="1766"/>
                    <a:pt x="1379" y="1766"/>
                    <a:pt x="1379" y="1766"/>
                  </a:cubicBezTo>
                  <a:lnTo>
                    <a:pt x="1567" y="1734"/>
                  </a:lnTo>
                  <a:cubicBezTo>
                    <a:pt x="1568" y="1733"/>
                    <a:pt x="1569" y="1733"/>
                    <a:pt x="1571" y="1733"/>
                  </a:cubicBezTo>
                  <a:cubicBezTo>
                    <a:pt x="1579" y="1733"/>
                    <a:pt x="1586" y="1739"/>
                    <a:pt x="1586" y="1746"/>
                  </a:cubicBezTo>
                  <a:cubicBezTo>
                    <a:pt x="1588" y="1757"/>
                    <a:pt x="1582" y="1766"/>
                    <a:pt x="1573" y="1768"/>
                  </a:cubicBezTo>
                  <a:lnTo>
                    <a:pt x="1379" y="1800"/>
                  </a:lnTo>
                  <a:cubicBezTo>
                    <a:pt x="1317" y="1810"/>
                    <a:pt x="1246" y="1823"/>
                    <a:pt x="1191" y="1860"/>
                  </a:cubicBezTo>
                  <a:cubicBezTo>
                    <a:pt x="1140" y="1892"/>
                    <a:pt x="1099" y="1956"/>
                    <a:pt x="1116" y="2017"/>
                  </a:cubicBezTo>
                  <a:cubicBezTo>
                    <a:pt x="1118" y="2026"/>
                    <a:pt x="1112" y="2035"/>
                    <a:pt x="1104" y="2037"/>
                  </a:cubicBezTo>
                  <a:lnTo>
                    <a:pt x="1099" y="2037"/>
                  </a:lnTo>
                  <a:cubicBezTo>
                    <a:pt x="1093" y="2037"/>
                    <a:pt x="1086" y="2032"/>
                    <a:pt x="1084" y="2026"/>
                  </a:cubicBezTo>
                  <a:cubicBezTo>
                    <a:pt x="1076" y="1994"/>
                    <a:pt x="1078" y="1960"/>
                    <a:pt x="1091" y="1930"/>
                  </a:cubicBezTo>
                  <a:cubicBezTo>
                    <a:pt x="1082" y="1929"/>
                    <a:pt x="1073" y="1928"/>
                    <a:pt x="1065" y="1928"/>
                  </a:cubicBezTo>
                  <a:cubicBezTo>
                    <a:pt x="993" y="1928"/>
                    <a:pt x="928" y="1975"/>
                    <a:pt x="909" y="2045"/>
                  </a:cubicBezTo>
                  <a:cubicBezTo>
                    <a:pt x="907" y="2054"/>
                    <a:pt x="901" y="2058"/>
                    <a:pt x="894" y="2058"/>
                  </a:cubicBezTo>
                  <a:lnTo>
                    <a:pt x="890" y="2058"/>
                  </a:lnTo>
                  <a:cubicBezTo>
                    <a:pt x="882" y="2056"/>
                    <a:pt x="875" y="2047"/>
                    <a:pt x="877" y="2039"/>
                  </a:cubicBezTo>
                  <a:cubicBezTo>
                    <a:pt x="890" y="1990"/>
                    <a:pt x="922" y="1947"/>
                    <a:pt x="965" y="1921"/>
                  </a:cubicBezTo>
                  <a:cubicBezTo>
                    <a:pt x="935" y="1813"/>
                    <a:pt x="993" y="1697"/>
                    <a:pt x="1099" y="1653"/>
                  </a:cubicBezTo>
                  <a:cubicBezTo>
                    <a:pt x="1124" y="1644"/>
                    <a:pt x="1150" y="1639"/>
                    <a:pt x="1176" y="1639"/>
                  </a:cubicBezTo>
                  <a:close/>
                  <a:moveTo>
                    <a:pt x="3194" y="1700"/>
                  </a:moveTo>
                  <a:cubicBezTo>
                    <a:pt x="3197" y="1700"/>
                    <a:pt x="3199" y="1700"/>
                    <a:pt x="3201" y="1702"/>
                  </a:cubicBezTo>
                  <a:cubicBezTo>
                    <a:pt x="3210" y="1704"/>
                    <a:pt x="3214" y="1714"/>
                    <a:pt x="3210" y="1723"/>
                  </a:cubicBezTo>
                  <a:cubicBezTo>
                    <a:pt x="3182" y="1785"/>
                    <a:pt x="3140" y="1840"/>
                    <a:pt x="3084" y="1879"/>
                  </a:cubicBezTo>
                  <a:cubicBezTo>
                    <a:pt x="3101" y="1898"/>
                    <a:pt x="3110" y="1926"/>
                    <a:pt x="3101" y="1953"/>
                  </a:cubicBezTo>
                  <a:cubicBezTo>
                    <a:pt x="3082" y="1999"/>
                    <a:pt x="3036" y="2030"/>
                    <a:pt x="2986" y="2030"/>
                  </a:cubicBezTo>
                  <a:cubicBezTo>
                    <a:pt x="2985" y="2030"/>
                    <a:pt x="2983" y="2030"/>
                    <a:pt x="2982" y="2030"/>
                  </a:cubicBezTo>
                  <a:cubicBezTo>
                    <a:pt x="2971" y="2030"/>
                    <a:pt x="2962" y="2030"/>
                    <a:pt x="2954" y="2028"/>
                  </a:cubicBezTo>
                  <a:cubicBezTo>
                    <a:pt x="2930" y="2024"/>
                    <a:pt x="2909" y="2013"/>
                    <a:pt x="2892" y="1996"/>
                  </a:cubicBezTo>
                  <a:cubicBezTo>
                    <a:pt x="2847" y="2011"/>
                    <a:pt x="2809" y="2041"/>
                    <a:pt x="2781" y="2079"/>
                  </a:cubicBezTo>
                  <a:cubicBezTo>
                    <a:pt x="2779" y="2084"/>
                    <a:pt x="2772" y="2086"/>
                    <a:pt x="2768" y="2086"/>
                  </a:cubicBezTo>
                  <a:cubicBezTo>
                    <a:pt x="2764" y="2086"/>
                    <a:pt x="2762" y="2084"/>
                    <a:pt x="2757" y="2084"/>
                  </a:cubicBezTo>
                  <a:cubicBezTo>
                    <a:pt x="2751" y="2077"/>
                    <a:pt x="2749" y="2067"/>
                    <a:pt x="2753" y="2058"/>
                  </a:cubicBezTo>
                  <a:cubicBezTo>
                    <a:pt x="2783" y="2017"/>
                    <a:pt x="2826" y="1985"/>
                    <a:pt x="2873" y="1966"/>
                  </a:cubicBezTo>
                  <a:cubicBezTo>
                    <a:pt x="2864" y="1951"/>
                    <a:pt x="2862" y="1936"/>
                    <a:pt x="2862" y="1919"/>
                  </a:cubicBezTo>
                  <a:cubicBezTo>
                    <a:pt x="2862" y="1851"/>
                    <a:pt x="2896" y="1825"/>
                    <a:pt x="2918" y="1819"/>
                  </a:cubicBezTo>
                  <a:cubicBezTo>
                    <a:pt x="2931" y="1815"/>
                    <a:pt x="2944" y="1813"/>
                    <a:pt x="2958" y="1813"/>
                  </a:cubicBezTo>
                  <a:cubicBezTo>
                    <a:pt x="2995" y="1813"/>
                    <a:pt x="3032" y="1828"/>
                    <a:pt x="3061" y="1855"/>
                  </a:cubicBezTo>
                  <a:cubicBezTo>
                    <a:pt x="3112" y="1819"/>
                    <a:pt x="3154" y="1768"/>
                    <a:pt x="3178" y="1710"/>
                  </a:cubicBezTo>
                  <a:cubicBezTo>
                    <a:pt x="3181" y="1704"/>
                    <a:pt x="3188" y="1700"/>
                    <a:pt x="3194" y="1700"/>
                  </a:cubicBezTo>
                  <a:close/>
                  <a:moveTo>
                    <a:pt x="2932" y="2077"/>
                  </a:moveTo>
                  <a:cubicBezTo>
                    <a:pt x="2937" y="2077"/>
                    <a:pt x="2941" y="2079"/>
                    <a:pt x="2943" y="2084"/>
                  </a:cubicBezTo>
                  <a:cubicBezTo>
                    <a:pt x="2943" y="2088"/>
                    <a:pt x="2941" y="2092"/>
                    <a:pt x="2937" y="2094"/>
                  </a:cubicBezTo>
                  <a:cubicBezTo>
                    <a:pt x="2909" y="2099"/>
                    <a:pt x="2888" y="2118"/>
                    <a:pt x="2879" y="2143"/>
                  </a:cubicBezTo>
                  <a:cubicBezTo>
                    <a:pt x="2877" y="2148"/>
                    <a:pt x="2875" y="2150"/>
                    <a:pt x="2871" y="2150"/>
                  </a:cubicBezTo>
                  <a:lnTo>
                    <a:pt x="2868" y="2150"/>
                  </a:lnTo>
                  <a:cubicBezTo>
                    <a:pt x="2864" y="2148"/>
                    <a:pt x="2862" y="2143"/>
                    <a:pt x="2864" y="2139"/>
                  </a:cubicBezTo>
                  <a:cubicBezTo>
                    <a:pt x="2875" y="2107"/>
                    <a:pt x="2900" y="2086"/>
                    <a:pt x="2932" y="2077"/>
                  </a:cubicBezTo>
                  <a:close/>
                  <a:moveTo>
                    <a:pt x="3042" y="2175"/>
                  </a:moveTo>
                  <a:cubicBezTo>
                    <a:pt x="3045" y="2175"/>
                    <a:pt x="3048" y="2178"/>
                    <a:pt x="3048" y="2182"/>
                  </a:cubicBezTo>
                  <a:cubicBezTo>
                    <a:pt x="3050" y="2186"/>
                    <a:pt x="3046" y="2190"/>
                    <a:pt x="3041" y="2192"/>
                  </a:cubicBezTo>
                  <a:lnTo>
                    <a:pt x="2979" y="2205"/>
                  </a:lnTo>
                  <a:lnTo>
                    <a:pt x="2977" y="2205"/>
                  </a:lnTo>
                  <a:cubicBezTo>
                    <a:pt x="2973" y="2205"/>
                    <a:pt x="2971" y="2203"/>
                    <a:pt x="2969" y="2199"/>
                  </a:cubicBezTo>
                  <a:cubicBezTo>
                    <a:pt x="2969" y="2195"/>
                    <a:pt x="2971" y="2188"/>
                    <a:pt x="2975" y="2188"/>
                  </a:cubicBezTo>
                  <a:lnTo>
                    <a:pt x="3039" y="2175"/>
                  </a:lnTo>
                  <a:cubicBezTo>
                    <a:pt x="3040" y="2175"/>
                    <a:pt x="3041" y="2175"/>
                    <a:pt x="3042" y="2175"/>
                  </a:cubicBezTo>
                  <a:close/>
                  <a:moveTo>
                    <a:pt x="3222" y="2147"/>
                  </a:moveTo>
                  <a:cubicBezTo>
                    <a:pt x="3223" y="2147"/>
                    <a:pt x="3225" y="2148"/>
                    <a:pt x="3227" y="2150"/>
                  </a:cubicBezTo>
                  <a:cubicBezTo>
                    <a:pt x="3231" y="2152"/>
                    <a:pt x="3231" y="2158"/>
                    <a:pt x="3227" y="2160"/>
                  </a:cubicBezTo>
                  <a:cubicBezTo>
                    <a:pt x="3176" y="2231"/>
                    <a:pt x="3099" y="2276"/>
                    <a:pt x="3011" y="2289"/>
                  </a:cubicBezTo>
                  <a:cubicBezTo>
                    <a:pt x="3007" y="2289"/>
                    <a:pt x="3005" y="2286"/>
                    <a:pt x="3005" y="2282"/>
                  </a:cubicBezTo>
                  <a:cubicBezTo>
                    <a:pt x="3003" y="2276"/>
                    <a:pt x="3007" y="2274"/>
                    <a:pt x="3011" y="2271"/>
                  </a:cubicBezTo>
                  <a:cubicBezTo>
                    <a:pt x="3093" y="2261"/>
                    <a:pt x="3165" y="2216"/>
                    <a:pt x="3214" y="2150"/>
                  </a:cubicBezTo>
                  <a:cubicBezTo>
                    <a:pt x="3217" y="2149"/>
                    <a:pt x="3219" y="2147"/>
                    <a:pt x="3222" y="2147"/>
                  </a:cubicBezTo>
                  <a:close/>
                  <a:moveTo>
                    <a:pt x="3251" y="2247"/>
                  </a:moveTo>
                  <a:cubicBezTo>
                    <a:pt x="3252" y="2247"/>
                    <a:pt x="3254" y="2247"/>
                    <a:pt x="3255" y="2248"/>
                  </a:cubicBezTo>
                  <a:cubicBezTo>
                    <a:pt x="3259" y="2252"/>
                    <a:pt x="3259" y="2256"/>
                    <a:pt x="3257" y="2261"/>
                  </a:cubicBezTo>
                  <a:cubicBezTo>
                    <a:pt x="3242" y="2286"/>
                    <a:pt x="3221" y="2308"/>
                    <a:pt x="3195" y="2323"/>
                  </a:cubicBezTo>
                  <a:cubicBezTo>
                    <a:pt x="3195" y="2324"/>
                    <a:pt x="3194" y="2324"/>
                    <a:pt x="3194" y="2324"/>
                  </a:cubicBezTo>
                  <a:cubicBezTo>
                    <a:pt x="3193" y="2324"/>
                    <a:pt x="3192" y="2324"/>
                    <a:pt x="3191" y="2323"/>
                  </a:cubicBezTo>
                  <a:cubicBezTo>
                    <a:pt x="3182" y="2323"/>
                    <a:pt x="3180" y="2312"/>
                    <a:pt x="3186" y="2308"/>
                  </a:cubicBezTo>
                  <a:cubicBezTo>
                    <a:pt x="3210" y="2295"/>
                    <a:pt x="3229" y="2276"/>
                    <a:pt x="3244" y="2252"/>
                  </a:cubicBezTo>
                  <a:cubicBezTo>
                    <a:pt x="3246" y="2249"/>
                    <a:pt x="3248" y="2247"/>
                    <a:pt x="3251" y="2247"/>
                  </a:cubicBezTo>
                  <a:close/>
                  <a:moveTo>
                    <a:pt x="4611" y="2054"/>
                  </a:moveTo>
                  <a:cubicBezTo>
                    <a:pt x="4618" y="2054"/>
                    <a:pt x="4626" y="2054"/>
                    <a:pt x="4633" y="2056"/>
                  </a:cubicBezTo>
                  <a:cubicBezTo>
                    <a:pt x="4659" y="2062"/>
                    <a:pt x="4683" y="2073"/>
                    <a:pt x="4702" y="2090"/>
                  </a:cubicBezTo>
                  <a:cubicBezTo>
                    <a:pt x="4736" y="2116"/>
                    <a:pt x="4779" y="2131"/>
                    <a:pt x="4821" y="2135"/>
                  </a:cubicBezTo>
                  <a:cubicBezTo>
                    <a:pt x="4864" y="2137"/>
                    <a:pt x="4904" y="2152"/>
                    <a:pt x="4939" y="2178"/>
                  </a:cubicBezTo>
                  <a:cubicBezTo>
                    <a:pt x="4969" y="2201"/>
                    <a:pt x="4990" y="2246"/>
                    <a:pt x="4969" y="2284"/>
                  </a:cubicBezTo>
                  <a:cubicBezTo>
                    <a:pt x="4954" y="2306"/>
                    <a:pt x="4930" y="2321"/>
                    <a:pt x="4904" y="2329"/>
                  </a:cubicBezTo>
                  <a:cubicBezTo>
                    <a:pt x="4892" y="2331"/>
                    <a:pt x="4881" y="2335"/>
                    <a:pt x="4870" y="2342"/>
                  </a:cubicBezTo>
                  <a:cubicBezTo>
                    <a:pt x="4853" y="2355"/>
                    <a:pt x="4838" y="2370"/>
                    <a:pt x="4828" y="2387"/>
                  </a:cubicBezTo>
                  <a:cubicBezTo>
                    <a:pt x="4819" y="2397"/>
                    <a:pt x="4813" y="2406"/>
                    <a:pt x="4804" y="2417"/>
                  </a:cubicBezTo>
                  <a:cubicBezTo>
                    <a:pt x="4764" y="2455"/>
                    <a:pt x="4710" y="2478"/>
                    <a:pt x="4655" y="2478"/>
                  </a:cubicBezTo>
                  <a:cubicBezTo>
                    <a:pt x="4633" y="2478"/>
                    <a:pt x="4610" y="2474"/>
                    <a:pt x="4591" y="2468"/>
                  </a:cubicBezTo>
                  <a:cubicBezTo>
                    <a:pt x="4531" y="2446"/>
                    <a:pt x="4486" y="2402"/>
                    <a:pt x="4465" y="2344"/>
                  </a:cubicBezTo>
                  <a:cubicBezTo>
                    <a:pt x="4441" y="2274"/>
                    <a:pt x="4448" y="2199"/>
                    <a:pt x="4482" y="2135"/>
                  </a:cubicBezTo>
                  <a:cubicBezTo>
                    <a:pt x="4508" y="2092"/>
                    <a:pt x="4557" y="2054"/>
                    <a:pt x="4611" y="2054"/>
                  </a:cubicBezTo>
                  <a:close/>
                  <a:moveTo>
                    <a:pt x="4386" y="2382"/>
                  </a:moveTo>
                  <a:cubicBezTo>
                    <a:pt x="4390" y="2382"/>
                    <a:pt x="4393" y="2385"/>
                    <a:pt x="4394" y="2389"/>
                  </a:cubicBezTo>
                  <a:cubicBezTo>
                    <a:pt x="4416" y="2453"/>
                    <a:pt x="4469" y="2502"/>
                    <a:pt x="4533" y="2519"/>
                  </a:cubicBezTo>
                  <a:cubicBezTo>
                    <a:pt x="4588" y="2535"/>
                    <a:pt x="4645" y="2544"/>
                    <a:pt x="4701" y="2544"/>
                  </a:cubicBezTo>
                  <a:cubicBezTo>
                    <a:pt x="4713" y="2544"/>
                    <a:pt x="4724" y="2543"/>
                    <a:pt x="4736" y="2542"/>
                  </a:cubicBezTo>
                  <a:cubicBezTo>
                    <a:pt x="4740" y="2542"/>
                    <a:pt x="4744" y="2547"/>
                    <a:pt x="4744" y="2551"/>
                  </a:cubicBezTo>
                  <a:cubicBezTo>
                    <a:pt x="4744" y="2555"/>
                    <a:pt x="4740" y="2560"/>
                    <a:pt x="4736" y="2560"/>
                  </a:cubicBezTo>
                  <a:cubicBezTo>
                    <a:pt x="4724" y="2560"/>
                    <a:pt x="4712" y="2561"/>
                    <a:pt x="4700" y="2561"/>
                  </a:cubicBezTo>
                  <a:cubicBezTo>
                    <a:pt x="4642" y="2561"/>
                    <a:pt x="4586" y="2552"/>
                    <a:pt x="4529" y="2536"/>
                  </a:cubicBezTo>
                  <a:cubicBezTo>
                    <a:pt x="4458" y="2515"/>
                    <a:pt x="4403" y="2461"/>
                    <a:pt x="4379" y="2393"/>
                  </a:cubicBezTo>
                  <a:cubicBezTo>
                    <a:pt x="4377" y="2389"/>
                    <a:pt x="4379" y="2385"/>
                    <a:pt x="4384" y="2382"/>
                  </a:cubicBezTo>
                  <a:cubicBezTo>
                    <a:pt x="4385" y="2382"/>
                    <a:pt x="4385" y="2382"/>
                    <a:pt x="4386" y="2382"/>
                  </a:cubicBezTo>
                  <a:close/>
                  <a:moveTo>
                    <a:pt x="4444" y="2595"/>
                  </a:moveTo>
                  <a:cubicBezTo>
                    <a:pt x="4445" y="2595"/>
                    <a:pt x="4447" y="2595"/>
                    <a:pt x="4448" y="2596"/>
                  </a:cubicBezTo>
                  <a:cubicBezTo>
                    <a:pt x="4481" y="2608"/>
                    <a:pt x="4515" y="2614"/>
                    <a:pt x="4550" y="2614"/>
                  </a:cubicBezTo>
                  <a:cubicBezTo>
                    <a:pt x="4571" y="2614"/>
                    <a:pt x="4593" y="2611"/>
                    <a:pt x="4614" y="2607"/>
                  </a:cubicBezTo>
                  <a:cubicBezTo>
                    <a:pt x="4615" y="2606"/>
                    <a:pt x="4616" y="2606"/>
                    <a:pt x="4617" y="2606"/>
                  </a:cubicBezTo>
                  <a:cubicBezTo>
                    <a:pt x="4620" y="2606"/>
                    <a:pt x="4623" y="2609"/>
                    <a:pt x="4623" y="2613"/>
                  </a:cubicBezTo>
                  <a:cubicBezTo>
                    <a:pt x="4625" y="2617"/>
                    <a:pt x="4621" y="2621"/>
                    <a:pt x="4616" y="2624"/>
                  </a:cubicBezTo>
                  <a:cubicBezTo>
                    <a:pt x="4595" y="2628"/>
                    <a:pt x="4572" y="2630"/>
                    <a:pt x="4548" y="2630"/>
                  </a:cubicBezTo>
                  <a:cubicBezTo>
                    <a:pt x="4512" y="2630"/>
                    <a:pt x="4476" y="2624"/>
                    <a:pt x="4441" y="2611"/>
                  </a:cubicBezTo>
                  <a:cubicBezTo>
                    <a:pt x="4437" y="2609"/>
                    <a:pt x="4435" y="2604"/>
                    <a:pt x="4437" y="2602"/>
                  </a:cubicBezTo>
                  <a:lnTo>
                    <a:pt x="4437" y="2600"/>
                  </a:lnTo>
                  <a:cubicBezTo>
                    <a:pt x="4439" y="2597"/>
                    <a:pt x="4441" y="2595"/>
                    <a:pt x="4444" y="2595"/>
                  </a:cubicBezTo>
                  <a:close/>
                  <a:moveTo>
                    <a:pt x="4631" y="2709"/>
                  </a:moveTo>
                  <a:cubicBezTo>
                    <a:pt x="4642" y="2711"/>
                    <a:pt x="4642" y="2724"/>
                    <a:pt x="4631" y="2726"/>
                  </a:cubicBezTo>
                  <a:lnTo>
                    <a:pt x="4550" y="2730"/>
                  </a:lnTo>
                  <a:cubicBezTo>
                    <a:pt x="4544" y="2730"/>
                    <a:pt x="4540" y="2726"/>
                    <a:pt x="4542" y="2722"/>
                  </a:cubicBezTo>
                  <a:cubicBezTo>
                    <a:pt x="4542" y="2717"/>
                    <a:pt x="4544" y="2713"/>
                    <a:pt x="4548" y="2713"/>
                  </a:cubicBezTo>
                  <a:lnTo>
                    <a:pt x="4550" y="2713"/>
                  </a:lnTo>
                  <a:lnTo>
                    <a:pt x="4631" y="2709"/>
                  </a:lnTo>
                  <a:close/>
                  <a:moveTo>
                    <a:pt x="1868" y="2600"/>
                  </a:moveTo>
                  <a:cubicBezTo>
                    <a:pt x="1904" y="2600"/>
                    <a:pt x="1940" y="2611"/>
                    <a:pt x="1970" y="2632"/>
                  </a:cubicBezTo>
                  <a:cubicBezTo>
                    <a:pt x="2015" y="2666"/>
                    <a:pt x="2043" y="2720"/>
                    <a:pt x="2038" y="2777"/>
                  </a:cubicBezTo>
                  <a:cubicBezTo>
                    <a:pt x="2065" y="2768"/>
                    <a:pt x="2092" y="2764"/>
                    <a:pt x="2118" y="2764"/>
                  </a:cubicBezTo>
                  <a:cubicBezTo>
                    <a:pt x="2124" y="2764"/>
                    <a:pt x="2129" y="2764"/>
                    <a:pt x="2134" y="2764"/>
                  </a:cubicBezTo>
                  <a:cubicBezTo>
                    <a:pt x="2143" y="2764"/>
                    <a:pt x="2149" y="2771"/>
                    <a:pt x="2149" y="2782"/>
                  </a:cubicBezTo>
                  <a:cubicBezTo>
                    <a:pt x="2149" y="2789"/>
                    <a:pt x="2142" y="2797"/>
                    <a:pt x="2135" y="2797"/>
                  </a:cubicBezTo>
                  <a:cubicBezTo>
                    <a:pt x="2134" y="2797"/>
                    <a:pt x="2133" y="2797"/>
                    <a:pt x="2132" y="2796"/>
                  </a:cubicBezTo>
                  <a:cubicBezTo>
                    <a:pt x="2079" y="2799"/>
                    <a:pt x="2028" y="2811"/>
                    <a:pt x="1979" y="2837"/>
                  </a:cubicBezTo>
                  <a:cubicBezTo>
                    <a:pt x="1942" y="2854"/>
                    <a:pt x="1902" y="2869"/>
                    <a:pt x="1859" y="2878"/>
                  </a:cubicBezTo>
                  <a:cubicBezTo>
                    <a:pt x="1839" y="2880"/>
                    <a:pt x="1819" y="2881"/>
                    <a:pt x="1798" y="2881"/>
                  </a:cubicBezTo>
                  <a:cubicBezTo>
                    <a:pt x="1764" y="2881"/>
                    <a:pt x="1730" y="2878"/>
                    <a:pt x="1697" y="2871"/>
                  </a:cubicBezTo>
                  <a:cubicBezTo>
                    <a:pt x="1680" y="2869"/>
                    <a:pt x="1663" y="2867"/>
                    <a:pt x="1646" y="2865"/>
                  </a:cubicBezTo>
                  <a:cubicBezTo>
                    <a:pt x="1628" y="2863"/>
                    <a:pt x="1611" y="2862"/>
                    <a:pt x="1595" y="2862"/>
                  </a:cubicBezTo>
                  <a:cubicBezTo>
                    <a:pt x="1537" y="2862"/>
                    <a:pt x="1492" y="2875"/>
                    <a:pt x="1460" y="2903"/>
                  </a:cubicBezTo>
                  <a:cubicBezTo>
                    <a:pt x="1458" y="2905"/>
                    <a:pt x="1454" y="2905"/>
                    <a:pt x="1449" y="2905"/>
                  </a:cubicBezTo>
                  <a:cubicBezTo>
                    <a:pt x="1443" y="2905"/>
                    <a:pt x="1439" y="2903"/>
                    <a:pt x="1436" y="2901"/>
                  </a:cubicBezTo>
                  <a:cubicBezTo>
                    <a:pt x="1430" y="2892"/>
                    <a:pt x="1430" y="2882"/>
                    <a:pt x="1439" y="2878"/>
                  </a:cubicBezTo>
                  <a:cubicBezTo>
                    <a:pt x="1476" y="2843"/>
                    <a:pt x="1530" y="2828"/>
                    <a:pt x="1599" y="2828"/>
                  </a:cubicBezTo>
                  <a:cubicBezTo>
                    <a:pt x="1616" y="2828"/>
                    <a:pt x="1633" y="2829"/>
                    <a:pt x="1652" y="2831"/>
                  </a:cubicBezTo>
                  <a:lnTo>
                    <a:pt x="1656" y="2831"/>
                  </a:lnTo>
                  <a:cubicBezTo>
                    <a:pt x="1654" y="2828"/>
                    <a:pt x="1654" y="2828"/>
                    <a:pt x="1656" y="2826"/>
                  </a:cubicBezTo>
                  <a:cubicBezTo>
                    <a:pt x="1678" y="2747"/>
                    <a:pt x="1714" y="2653"/>
                    <a:pt x="1795" y="2615"/>
                  </a:cubicBezTo>
                  <a:cubicBezTo>
                    <a:pt x="1818" y="2605"/>
                    <a:pt x="1843" y="2600"/>
                    <a:pt x="1868" y="2600"/>
                  </a:cubicBezTo>
                  <a:close/>
                  <a:moveTo>
                    <a:pt x="2097" y="2922"/>
                  </a:moveTo>
                  <a:cubicBezTo>
                    <a:pt x="2106" y="2922"/>
                    <a:pt x="2110" y="2935"/>
                    <a:pt x="2100" y="2937"/>
                  </a:cubicBezTo>
                  <a:cubicBezTo>
                    <a:pt x="2023" y="2967"/>
                    <a:pt x="1932" y="3001"/>
                    <a:pt x="1840" y="3001"/>
                  </a:cubicBezTo>
                  <a:cubicBezTo>
                    <a:pt x="1821" y="3001"/>
                    <a:pt x="1804" y="2999"/>
                    <a:pt x="1784" y="2997"/>
                  </a:cubicBezTo>
                  <a:cubicBezTo>
                    <a:pt x="1767" y="2995"/>
                    <a:pt x="1748" y="2989"/>
                    <a:pt x="1731" y="2984"/>
                  </a:cubicBezTo>
                  <a:cubicBezTo>
                    <a:pt x="1705" y="2975"/>
                    <a:pt x="1677" y="2970"/>
                    <a:pt x="1650" y="2970"/>
                  </a:cubicBezTo>
                  <a:cubicBezTo>
                    <a:pt x="1640" y="2970"/>
                    <a:pt x="1631" y="2970"/>
                    <a:pt x="1622" y="2971"/>
                  </a:cubicBezTo>
                  <a:cubicBezTo>
                    <a:pt x="1618" y="2971"/>
                    <a:pt x="1614" y="2969"/>
                    <a:pt x="1611" y="2965"/>
                  </a:cubicBezTo>
                  <a:cubicBezTo>
                    <a:pt x="1611" y="2959"/>
                    <a:pt x="1614" y="2954"/>
                    <a:pt x="1620" y="2954"/>
                  </a:cubicBezTo>
                  <a:cubicBezTo>
                    <a:pt x="1628" y="2953"/>
                    <a:pt x="1636" y="2953"/>
                    <a:pt x="1644" y="2953"/>
                  </a:cubicBezTo>
                  <a:cubicBezTo>
                    <a:pt x="1675" y="2953"/>
                    <a:pt x="1707" y="2959"/>
                    <a:pt x="1735" y="2969"/>
                  </a:cubicBezTo>
                  <a:cubicBezTo>
                    <a:pt x="1752" y="2974"/>
                    <a:pt x="1772" y="2978"/>
                    <a:pt x="1789" y="2980"/>
                  </a:cubicBezTo>
                  <a:cubicBezTo>
                    <a:pt x="1807" y="2983"/>
                    <a:pt x="1825" y="2985"/>
                    <a:pt x="1844" y="2985"/>
                  </a:cubicBezTo>
                  <a:cubicBezTo>
                    <a:pt x="1932" y="2985"/>
                    <a:pt x="2020" y="2951"/>
                    <a:pt x="2094" y="2922"/>
                  </a:cubicBezTo>
                  <a:cubicBezTo>
                    <a:pt x="2095" y="2922"/>
                    <a:pt x="2096" y="2922"/>
                    <a:pt x="2097" y="2922"/>
                  </a:cubicBezTo>
                  <a:close/>
                  <a:moveTo>
                    <a:pt x="719" y="2974"/>
                  </a:moveTo>
                  <a:cubicBezTo>
                    <a:pt x="720" y="2974"/>
                    <a:pt x="722" y="2974"/>
                    <a:pt x="724" y="2976"/>
                  </a:cubicBezTo>
                  <a:lnTo>
                    <a:pt x="771" y="3016"/>
                  </a:lnTo>
                  <a:lnTo>
                    <a:pt x="864" y="3095"/>
                  </a:lnTo>
                  <a:cubicBezTo>
                    <a:pt x="867" y="3097"/>
                    <a:pt x="867" y="3104"/>
                    <a:pt x="864" y="3106"/>
                  </a:cubicBezTo>
                  <a:cubicBezTo>
                    <a:pt x="862" y="3108"/>
                    <a:pt x="860" y="3110"/>
                    <a:pt x="858" y="3110"/>
                  </a:cubicBezTo>
                  <a:cubicBezTo>
                    <a:pt x="856" y="3110"/>
                    <a:pt x="854" y="3108"/>
                    <a:pt x="852" y="3108"/>
                  </a:cubicBezTo>
                  <a:lnTo>
                    <a:pt x="839" y="3095"/>
                  </a:lnTo>
                  <a:lnTo>
                    <a:pt x="713" y="2989"/>
                  </a:lnTo>
                  <a:cubicBezTo>
                    <a:pt x="706" y="2983"/>
                    <a:pt x="712" y="2974"/>
                    <a:pt x="719" y="2974"/>
                  </a:cubicBezTo>
                  <a:close/>
                  <a:moveTo>
                    <a:pt x="2005" y="3043"/>
                  </a:moveTo>
                  <a:cubicBezTo>
                    <a:pt x="2008" y="3043"/>
                    <a:pt x="2010" y="3044"/>
                    <a:pt x="2013" y="3046"/>
                  </a:cubicBezTo>
                  <a:cubicBezTo>
                    <a:pt x="2015" y="3050"/>
                    <a:pt x="2013" y="3055"/>
                    <a:pt x="2008" y="3059"/>
                  </a:cubicBezTo>
                  <a:cubicBezTo>
                    <a:pt x="1953" y="3095"/>
                    <a:pt x="1887" y="3114"/>
                    <a:pt x="1818" y="3114"/>
                  </a:cubicBezTo>
                  <a:lnTo>
                    <a:pt x="1791" y="3114"/>
                  </a:lnTo>
                  <a:cubicBezTo>
                    <a:pt x="1786" y="3114"/>
                    <a:pt x="1782" y="3110"/>
                    <a:pt x="1782" y="3106"/>
                  </a:cubicBezTo>
                  <a:cubicBezTo>
                    <a:pt x="1782" y="3102"/>
                    <a:pt x="1786" y="3097"/>
                    <a:pt x="1793" y="3097"/>
                  </a:cubicBezTo>
                  <a:cubicBezTo>
                    <a:pt x="1802" y="3098"/>
                    <a:pt x="1811" y="3099"/>
                    <a:pt x="1820" y="3099"/>
                  </a:cubicBezTo>
                  <a:cubicBezTo>
                    <a:pt x="1884" y="3099"/>
                    <a:pt x="1946" y="3079"/>
                    <a:pt x="2000" y="3044"/>
                  </a:cubicBezTo>
                  <a:cubicBezTo>
                    <a:pt x="2002" y="3043"/>
                    <a:pt x="2003" y="3043"/>
                    <a:pt x="2005" y="3043"/>
                  </a:cubicBezTo>
                  <a:close/>
                  <a:moveTo>
                    <a:pt x="2044" y="3130"/>
                  </a:moveTo>
                  <a:cubicBezTo>
                    <a:pt x="2046" y="3130"/>
                    <a:pt x="2048" y="3132"/>
                    <a:pt x="2049" y="3134"/>
                  </a:cubicBezTo>
                  <a:cubicBezTo>
                    <a:pt x="2053" y="3136"/>
                    <a:pt x="2053" y="3142"/>
                    <a:pt x="2049" y="3144"/>
                  </a:cubicBezTo>
                  <a:cubicBezTo>
                    <a:pt x="2021" y="3176"/>
                    <a:pt x="1985" y="3200"/>
                    <a:pt x="1944" y="3210"/>
                  </a:cubicBezTo>
                  <a:lnTo>
                    <a:pt x="1942" y="3210"/>
                  </a:lnTo>
                  <a:cubicBezTo>
                    <a:pt x="1938" y="3210"/>
                    <a:pt x="1936" y="3208"/>
                    <a:pt x="1934" y="3206"/>
                  </a:cubicBezTo>
                  <a:cubicBezTo>
                    <a:pt x="1934" y="3200"/>
                    <a:pt x="1936" y="3196"/>
                    <a:pt x="1940" y="3196"/>
                  </a:cubicBezTo>
                  <a:cubicBezTo>
                    <a:pt x="1979" y="3183"/>
                    <a:pt x="2011" y="3161"/>
                    <a:pt x="2038" y="3134"/>
                  </a:cubicBezTo>
                  <a:cubicBezTo>
                    <a:pt x="2039" y="3132"/>
                    <a:pt x="2041" y="3130"/>
                    <a:pt x="2044" y="3130"/>
                  </a:cubicBezTo>
                  <a:close/>
                  <a:moveTo>
                    <a:pt x="435" y="2843"/>
                  </a:moveTo>
                  <a:cubicBezTo>
                    <a:pt x="438" y="2843"/>
                    <a:pt x="441" y="2845"/>
                    <a:pt x="444" y="2848"/>
                  </a:cubicBezTo>
                  <a:cubicBezTo>
                    <a:pt x="532" y="3023"/>
                    <a:pt x="668" y="3172"/>
                    <a:pt x="837" y="3275"/>
                  </a:cubicBezTo>
                  <a:cubicBezTo>
                    <a:pt x="841" y="3277"/>
                    <a:pt x="843" y="3281"/>
                    <a:pt x="841" y="3285"/>
                  </a:cubicBezTo>
                  <a:cubicBezTo>
                    <a:pt x="839" y="3287"/>
                    <a:pt x="837" y="3289"/>
                    <a:pt x="832" y="3289"/>
                  </a:cubicBezTo>
                  <a:lnTo>
                    <a:pt x="828" y="3289"/>
                  </a:lnTo>
                  <a:cubicBezTo>
                    <a:pt x="657" y="3185"/>
                    <a:pt x="519" y="3035"/>
                    <a:pt x="429" y="2856"/>
                  </a:cubicBezTo>
                  <a:cubicBezTo>
                    <a:pt x="425" y="2852"/>
                    <a:pt x="427" y="2846"/>
                    <a:pt x="433" y="2843"/>
                  </a:cubicBezTo>
                  <a:lnTo>
                    <a:pt x="431" y="2843"/>
                  </a:lnTo>
                  <a:cubicBezTo>
                    <a:pt x="432" y="2843"/>
                    <a:pt x="434" y="2843"/>
                    <a:pt x="435" y="2843"/>
                  </a:cubicBezTo>
                  <a:close/>
                  <a:moveTo>
                    <a:pt x="3228" y="3297"/>
                  </a:moveTo>
                  <a:cubicBezTo>
                    <a:pt x="3231" y="3297"/>
                    <a:pt x="3234" y="3299"/>
                    <a:pt x="3236" y="3302"/>
                  </a:cubicBezTo>
                  <a:cubicBezTo>
                    <a:pt x="3238" y="3307"/>
                    <a:pt x="3236" y="3313"/>
                    <a:pt x="3231" y="3313"/>
                  </a:cubicBezTo>
                  <a:cubicBezTo>
                    <a:pt x="3159" y="3345"/>
                    <a:pt x="3103" y="3405"/>
                    <a:pt x="3075" y="3479"/>
                  </a:cubicBezTo>
                  <a:cubicBezTo>
                    <a:pt x="3073" y="3482"/>
                    <a:pt x="3069" y="3484"/>
                    <a:pt x="3067" y="3484"/>
                  </a:cubicBezTo>
                  <a:lnTo>
                    <a:pt x="3063" y="3484"/>
                  </a:lnTo>
                  <a:cubicBezTo>
                    <a:pt x="3058" y="3482"/>
                    <a:pt x="3056" y="3477"/>
                    <a:pt x="3058" y="3473"/>
                  </a:cubicBezTo>
                  <a:cubicBezTo>
                    <a:pt x="3086" y="3394"/>
                    <a:pt x="3148" y="3332"/>
                    <a:pt x="3225" y="3298"/>
                  </a:cubicBezTo>
                  <a:cubicBezTo>
                    <a:pt x="3226" y="3297"/>
                    <a:pt x="3227" y="3297"/>
                    <a:pt x="3228" y="3297"/>
                  </a:cubicBezTo>
                  <a:close/>
                  <a:moveTo>
                    <a:pt x="250" y="2707"/>
                  </a:moveTo>
                  <a:cubicBezTo>
                    <a:pt x="254" y="2707"/>
                    <a:pt x="261" y="2709"/>
                    <a:pt x="261" y="2713"/>
                  </a:cubicBezTo>
                  <a:cubicBezTo>
                    <a:pt x="354" y="3048"/>
                    <a:pt x="585" y="3326"/>
                    <a:pt x="896" y="3482"/>
                  </a:cubicBezTo>
                  <a:cubicBezTo>
                    <a:pt x="901" y="3484"/>
                    <a:pt x="901" y="3488"/>
                    <a:pt x="901" y="3492"/>
                  </a:cubicBezTo>
                  <a:cubicBezTo>
                    <a:pt x="899" y="3494"/>
                    <a:pt x="894" y="3496"/>
                    <a:pt x="892" y="3496"/>
                  </a:cubicBezTo>
                  <a:lnTo>
                    <a:pt x="888" y="3496"/>
                  </a:lnTo>
                  <a:cubicBezTo>
                    <a:pt x="574" y="3341"/>
                    <a:pt x="339" y="3057"/>
                    <a:pt x="246" y="2717"/>
                  </a:cubicBezTo>
                  <a:cubicBezTo>
                    <a:pt x="243" y="2713"/>
                    <a:pt x="246" y="2709"/>
                    <a:pt x="250" y="2707"/>
                  </a:cubicBezTo>
                  <a:close/>
                  <a:moveTo>
                    <a:pt x="3769" y="2521"/>
                  </a:moveTo>
                  <a:cubicBezTo>
                    <a:pt x="3776" y="2521"/>
                    <a:pt x="3781" y="2524"/>
                    <a:pt x="3784" y="2530"/>
                  </a:cubicBezTo>
                  <a:cubicBezTo>
                    <a:pt x="3788" y="2536"/>
                    <a:pt x="3786" y="2547"/>
                    <a:pt x="3778" y="2551"/>
                  </a:cubicBezTo>
                  <a:cubicBezTo>
                    <a:pt x="3703" y="2596"/>
                    <a:pt x="3618" y="2645"/>
                    <a:pt x="3568" y="2722"/>
                  </a:cubicBezTo>
                  <a:cubicBezTo>
                    <a:pt x="3545" y="2760"/>
                    <a:pt x="3526" y="2803"/>
                    <a:pt x="3511" y="2846"/>
                  </a:cubicBezTo>
                  <a:cubicBezTo>
                    <a:pt x="3498" y="2871"/>
                    <a:pt x="3479" y="2895"/>
                    <a:pt x="3455" y="2914"/>
                  </a:cubicBezTo>
                  <a:cubicBezTo>
                    <a:pt x="3447" y="2922"/>
                    <a:pt x="3438" y="2929"/>
                    <a:pt x="3432" y="2937"/>
                  </a:cubicBezTo>
                  <a:lnTo>
                    <a:pt x="3479" y="2929"/>
                  </a:lnTo>
                  <a:cubicBezTo>
                    <a:pt x="3588" y="2910"/>
                    <a:pt x="3701" y="2888"/>
                    <a:pt x="3769" y="2807"/>
                  </a:cubicBezTo>
                  <a:cubicBezTo>
                    <a:pt x="3773" y="2803"/>
                    <a:pt x="3778" y="2801"/>
                    <a:pt x="3782" y="2801"/>
                  </a:cubicBezTo>
                  <a:cubicBezTo>
                    <a:pt x="3795" y="2801"/>
                    <a:pt x="3808" y="2816"/>
                    <a:pt x="3797" y="2831"/>
                  </a:cubicBezTo>
                  <a:cubicBezTo>
                    <a:pt x="3720" y="2918"/>
                    <a:pt x="3600" y="2939"/>
                    <a:pt x="3487" y="2961"/>
                  </a:cubicBezTo>
                  <a:cubicBezTo>
                    <a:pt x="3458" y="2967"/>
                    <a:pt x="3428" y="2971"/>
                    <a:pt x="3398" y="2978"/>
                  </a:cubicBezTo>
                  <a:cubicBezTo>
                    <a:pt x="3120" y="3042"/>
                    <a:pt x="2875" y="3253"/>
                    <a:pt x="2743" y="3543"/>
                  </a:cubicBezTo>
                  <a:cubicBezTo>
                    <a:pt x="2740" y="3548"/>
                    <a:pt x="2734" y="3552"/>
                    <a:pt x="2728" y="3552"/>
                  </a:cubicBezTo>
                  <a:lnTo>
                    <a:pt x="2721" y="3552"/>
                  </a:lnTo>
                  <a:cubicBezTo>
                    <a:pt x="2713" y="3548"/>
                    <a:pt x="2706" y="3537"/>
                    <a:pt x="2711" y="3528"/>
                  </a:cubicBezTo>
                  <a:cubicBezTo>
                    <a:pt x="2847" y="3234"/>
                    <a:pt x="3097" y="3016"/>
                    <a:pt x="3383" y="2948"/>
                  </a:cubicBezTo>
                  <a:cubicBezTo>
                    <a:pt x="3396" y="2927"/>
                    <a:pt x="3413" y="2905"/>
                    <a:pt x="3432" y="2888"/>
                  </a:cubicBezTo>
                  <a:cubicBezTo>
                    <a:pt x="3451" y="2873"/>
                    <a:pt x="3468" y="2854"/>
                    <a:pt x="3479" y="2835"/>
                  </a:cubicBezTo>
                  <a:cubicBezTo>
                    <a:pt x="3494" y="2788"/>
                    <a:pt x="3515" y="2743"/>
                    <a:pt x="3541" y="2703"/>
                  </a:cubicBezTo>
                  <a:cubicBezTo>
                    <a:pt x="3596" y="2621"/>
                    <a:pt x="3684" y="2570"/>
                    <a:pt x="3761" y="2523"/>
                  </a:cubicBezTo>
                  <a:cubicBezTo>
                    <a:pt x="3763" y="2522"/>
                    <a:pt x="3766" y="2521"/>
                    <a:pt x="3769" y="2521"/>
                  </a:cubicBezTo>
                  <a:close/>
                  <a:moveTo>
                    <a:pt x="4112" y="3589"/>
                  </a:moveTo>
                  <a:cubicBezTo>
                    <a:pt x="4114" y="3589"/>
                    <a:pt x="4116" y="3589"/>
                    <a:pt x="4117" y="3590"/>
                  </a:cubicBezTo>
                  <a:cubicBezTo>
                    <a:pt x="4121" y="3595"/>
                    <a:pt x="4121" y="3601"/>
                    <a:pt x="4117" y="3603"/>
                  </a:cubicBezTo>
                  <a:lnTo>
                    <a:pt x="4002" y="3703"/>
                  </a:lnTo>
                  <a:cubicBezTo>
                    <a:pt x="4000" y="3706"/>
                    <a:pt x="3997" y="3706"/>
                    <a:pt x="3995" y="3706"/>
                  </a:cubicBezTo>
                  <a:cubicBezTo>
                    <a:pt x="3993" y="3706"/>
                    <a:pt x="3991" y="3703"/>
                    <a:pt x="3989" y="3703"/>
                  </a:cubicBezTo>
                  <a:cubicBezTo>
                    <a:pt x="3987" y="3699"/>
                    <a:pt x="3987" y="3693"/>
                    <a:pt x="3989" y="3691"/>
                  </a:cubicBezTo>
                  <a:lnTo>
                    <a:pt x="4106" y="3590"/>
                  </a:lnTo>
                  <a:cubicBezTo>
                    <a:pt x="4108" y="3589"/>
                    <a:pt x="4111" y="3589"/>
                    <a:pt x="4112" y="3589"/>
                  </a:cubicBezTo>
                  <a:close/>
                  <a:moveTo>
                    <a:pt x="3291" y="3111"/>
                  </a:moveTo>
                  <a:cubicBezTo>
                    <a:pt x="3293" y="3111"/>
                    <a:pt x="3296" y="3112"/>
                    <a:pt x="3297" y="3114"/>
                  </a:cubicBezTo>
                  <a:cubicBezTo>
                    <a:pt x="3300" y="3119"/>
                    <a:pt x="3297" y="3125"/>
                    <a:pt x="3293" y="3125"/>
                  </a:cubicBezTo>
                  <a:cubicBezTo>
                    <a:pt x="3046" y="3260"/>
                    <a:pt x="2868" y="3492"/>
                    <a:pt x="2804" y="3765"/>
                  </a:cubicBezTo>
                  <a:cubicBezTo>
                    <a:pt x="2802" y="3767"/>
                    <a:pt x="2800" y="3772"/>
                    <a:pt x="2796" y="3772"/>
                  </a:cubicBezTo>
                  <a:lnTo>
                    <a:pt x="2794" y="3772"/>
                  </a:lnTo>
                  <a:cubicBezTo>
                    <a:pt x="2790" y="3770"/>
                    <a:pt x="2787" y="3765"/>
                    <a:pt x="2787" y="3761"/>
                  </a:cubicBezTo>
                  <a:cubicBezTo>
                    <a:pt x="2854" y="3484"/>
                    <a:pt x="3033" y="3247"/>
                    <a:pt x="3285" y="3112"/>
                  </a:cubicBezTo>
                  <a:cubicBezTo>
                    <a:pt x="3286" y="3111"/>
                    <a:pt x="3289" y="3111"/>
                    <a:pt x="3291" y="3111"/>
                  </a:cubicBezTo>
                  <a:close/>
                  <a:moveTo>
                    <a:pt x="4306" y="3507"/>
                  </a:moveTo>
                  <a:cubicBezTo>
                    <a:pt x="4308" y="3507"/>
                    <a:pt x="4310" y="3508"/>
                    <a:pt x="4311" y="3509"/>
                  </a:cubicBezTo>
                  <a:cubicBezTo>
                    <a:pt x="4313" y="3511"/>
                    <a:pt x="4313" y="3516"/>
                    <a:pt x="4311" y="3520"/>
                  </a:cubicBezTo>
                  <a:lnTo>
                    <a:pt x="4313" y="3520"/>
                  </a:lnTo>
                  <a:cubicBezTo>
                    <a:pt x="4179" y="3695"/>
                    <a:pt x="3995" y="3827"/>
                    <a:pt x="3788" y="3900"/>
                  </a:cubicBezTo>
                  <a:lnTo>
                    <a:pt x="3786" y="3900"/>
                  </a:lnTo>
                  <a:cubicBezTo>
                    <a:pt x="3776" y="3900"/>
                    <a:pt x="3773" y="3887"/>
                    <a:pt x="3784" y="3885"/>
                  </a:cubicBezTo>
                  <a:cubicBezTo>
                    <a:pt x="3987" y="3812"/>
                    <a:pt x="4166" y="3682"/>
                    <a:pt x="4298" y="3511"/>
                  </a:cubicBezTo>
                  <a:cubicBezTo>
                    <a:pt x="4301" y="3509"/>
                    <a:pt x="4304" y="3507"/>
                    <a:pt x="4306" y="3507"/>
                  </a:cubicBezTo>
                  <a:close/>
                  <a:moveTo>
                    <a:pt x="2240" y="3980"/>
                  </a:moveTo>
                  <a:cubicBezTo>
                    <a:pt x="2247" y="3980"/>
                    <a:pt x="2253" y="3992"/>
                    <a:pt x="2243" y="3996"/>
                  </a:cubicBezTo>
                  <a:cubicBezTo>
                    <a:pt x="2230" y="4002"/>
                    <a:pt x="2218" y="4007"/>
                    <a:pt x="2203" y="4007"/>
                  </a:cubicBezTo>
                  <a:cubicBezTo>
                    <a:pt x="2192" y="4007"/>
                    <a:pt x="2179" y="4004"/>
                    <a:pt x="2168" y="4000"/>
                  </a:cubicBezTo>
                  <a:cubicBezTo>
                    <a:pt x="2164" y="3998"/>
                    <a:pt x="2162" y="3994"/>
                    <a:pt x="2164" y="3989"/>
                  </a:cubicBezTo>
                  <a:cubicBezTo>
                    <a:pt x="2166" y="3986"/>
                    <a:pt x="2168" y="3984"/>
                    <a:pt x="2171" y="3984"/>
                  </a:cubicBezTo>
                  <a:cubicBezTo>
                    <a:pt x="2173" y="3984"/>
                    <a:pt x="2174" y="3985"/>
                    <a:pt x="2175" y="3985"/>
                  </a:cubicBezTo>
                  <a:cubicBezTo>
                    <a:pt x="2184" y="3988"/>
                    <a:pt x="2193" y="3990"/>
                    <a:pt x="2203" y="3990"/>
                  </a:cubicBezTo>
                  <a:cubicBezTo>
                    <a:pt x="2214" y="3990"/>
                    <a:pt x="2226" y="3987"/>
                    <a:pt x="2237" y="3981"/>
                  </a:cubicBezTo>
                  <a:cubicBezTo>
                    <a:pt x="2238" y="3980"/>
                    <a:pt x="2239" y="3980"/>
                    <a:pt x="2240" y="3980"/>
                  </a:cubicBezTo>
                  <a:close/>
                  <a:moveTo>
                    <a:pt x="2021" y="4040"/>
                  </a:moveTo>
                  <a:cubicBezTo>
                    <a:pt x="2022" y="4040"/>
                    <a:pt x="2023" y="4040"/>
                    <a:pt x="2023" y="4041"/>
                  </a:cubicBezTo>
                  <a:cubicBezTo>
                    <a:pt x="2068" y="4056"/>
                    <a:pt x="2117" y="4064"/>
                    <a:pt x="2165" y="4064"/>
                  </a:cubicBezTo>
                  <a:cubicBezTo>
                    <a:pt x="2178" y="4064"/>
                    <a:pt x="2192" y="4063"/>
                    <a:pt x="2205" y="4062"/>
                  </a:cubicBezTo>
                  <a:cubicBezTo>
                    <a:pt x="2211" y="4062"/>
                    <a:pt x="2213" y="4064"/>
                    <a:pt x="2215" y="4071"/>
                  </a:cubicBezTo>
                  <a:cubicBezTo>
                    <a:pt x="2214" y="4074"/>
                    <a:pt x="2212" y="4078"/>
                    <a:pt x="2208" y="4078"/>
                  </a:cubicBezTo>
                  <a:cubicBezTo>
                    <a:pt x="2207" y="4078"/>
                    <a:pt x="2206" y="4077"/>
                    <a:pt x="2205" y="4077"/>
                  </a:cubicBezTo>
                  <a:lnTo>
                    <a:pt x="2205" y="4077"/>
                  </a:lnTo>
                  <a:lnTo>
                    <a:pt x="2207" y="4079"/>
                  </a:lnTo>
                  <a:cubicBezTo>
                    <a:pt x="2192" y="4079"/>
                    <a:pt x="2179" y="4081"/>
                    <a:pt x="2164" y="4081"/>
                  </a:cubicBezTo>
                  <a:cubicBezTo>
                    <a:pt x="2115" y="4081"/>
                    <a:pt x="2066" y="4073"/>
                    <a:pt x="2019" y="4058"/>
                  </a:cubicBezTo>
                  <a:cubicBezTo>
                    <a:pt x="2013" y="4056"/>
                    <a:pt x="2011" y="4051"/>
                    <a:pt x="2013" y="4047"/>
                  </a:cubicBezTo>
                  <a:cubicBezTo>
                    <a:pt x="2014" y="4044"/>
                    <a:pt x="2018" y="4040"/>
                    <a:pt x="2021" y="4040"/>
                  </a:cubicBezTo>
                  <a:close/>
                  <a:moveTo>
                    <a:pt x="3165" y="1"/>
                  </a:moveTo>
                  <a:cubicBezTo>
                    <a:pt x="3075" y="1"/>
                    <a:pt x="3022" y="5"/>
                    <a:pt x="3020" y="7"/>
                  </a:cubicBezTo>
                  <a:cubicBezTo>
                    <a:pt x="2335" y="43"/>
                    <a:pt x="1763" y="314"/>
                    <a:pt x="1436" y="509"/>
                  </a:cubicBezTo>
                  <a:cubicBezTo>
                    <a:pt x="1336" y="566"/>
                    <a:pt x="1238" y="632"/>
                    <a:pt x="1144" y="703"/>
                  </a:cubicBezTo>
                  <a:cubicBezTo>
                    <a:pt x="1063" y="748"/>
                    <a:pt x="984" y="797"/>
                    <a:pt x="911" y="854"/>
                  </a:cubicBezTo>
                  <a:cubicBezTo>
                    <a:pt x="297" y="1330"/>
                    <a:pt x="190" y="2081"/>
                    <a:pt x="190" y="2088"/>
                  </a:cubicBezTo>
                  <a:cubicBezTo>
                    <a:pt x="190" y="2092"/>
                    <a:pt x="190" y="2094"/>
                    <a:pt x="188" y="2096"/>
                  </a:cubicBezTo>
                  <a:cubicBezTo>
                    <a:pt x="0" y="2382"/>
                    <a:pt x="162" y="2944"/>
                    <a:pt x="162" y="2950"/>
                  </a:cubicBezTo>
                  <a:cubicBezTo>
                    <a:pt x="414" y="3610"/>
                    <a:pt x="1518" y="4064"/>
                    <a:pt x="1530" y="4068"/>
                  </a:cubicBezTo>
                  <a:cubicBezTo>
                    <a:pt x="1878" y="4207"/>
                    <a:pt x="2250" y="4280"/>
                    <a:pt x="2623" y="4282"/>
                  </a:cubicBezTo>
                  <a:cubicBezTo>
                    <a:pt x="3746" y="4282"/>
                    <a:pt x="4420" y="3584"/>
                    <a:pt x="4429" y="3575"/>
                  </a:cubicBezTo>
                  <a:cubicBezTo>
                    <a:pt x="5112" y="3014"/>
                    <a:pt x="5464" y="2436"/>
                    <a:pt x="5479" y="1860"/>
                  </a:cubicBezTo>
                  <a:cubicBezTo>
                    <a:pt x="5483" y="1610"/>
                    <a:pt x="5425" y="1362"/>
                    <a:pt x="5310" y="1140"/>
                  </a:cubicBezTo>
                  <a:cubicBezTo>
                    <a:pt x="5269" y="1061"/>
                    <a:pt x="5222" y="987"/>
                    <a:pt x="5171" y="914"/>
                  </a:cubicBezTo>
                  <a:cubicBezTo>
                    <a:pt x="5124" y="850"/>
                    <a:pt x="5073" y="788"/>
                    <a:pt x="5015" y="733"/>
                  </a:cubicBezTo>
                  <a:cubicBezTo>
                    <a:pt x="4429" y="69"/>
                    <a:pt x="3517" y="1"/>
                    <a:pt x="316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40"/>
            <p:cNvSpPr/>
            <p:nvPr/>
          </p:nvSpPr>
          <p:spPr>
            <a:xfrm>
              <a:off x="4374590" y="4202262"/>
              <a:ext cx="76399" cy="35675"/>
            </a:xfrm>
            <a:custGeom>
              <a:avLst/>
              <a:gdLst/>
              <a:ahLst/>
              <a:cxnLst/>
              <a:rect l="l" t="t" r="r" b="b"/>
              <a:pathLst>
                <a:path w="454" h="212" extrusionOk="0">
                  <a:moveTo>
                    <a:pt x="332" y="1"/>
                  </a:moveTo>
                  <a:cubicBezTo>
                    <a:pt x="313" y="1"/>
                    <a:pt x="293" y="3"/>
                    <a:pt x="274" y="7"/>
                  </a:cubicBezTo>
                  <a:cubicBezTo>
                    <a:pt x="219" y="9"/>
                    <a:pt x="163" y="24"/>
                    <a:pt x="114" y="45"/>
                  </a:cubicBezTo>
                  <a:cubicBezTo>
                    <a:pt x="52" y="77"/>
                    <a:pt x="12" y="137"/>
                    <a:pt x="1" y="205"/>
                  </a:cubicBezTo>
                  <a:lnTo>
                    <a:pt x="16" y="201"/>
                  </a:lnTo>
                  <a:cubicBezTo>
                    <a:pt x="29" y="200"/>
                    <a:pt x="42" y="200"/>
                    <a:pt x="56" y="200"/>
                  </a:cubicBezTo>
                  <a:cubicBezTo>
                    <a:pt x="94" y="200"/>
                    <a:pt x="132" y="204"/>
                    <a:pt x="170" y="212"/>
                  </a:cubicBezTo>
                  <a:cubicBezTo>
                    <a:pt x="172" y="208"/>
                    <a:pt x="172" y="205"/>
                    <a:pt x="174" y="203"/>
                  </a:cubicBezTo>
                  <a:cubicBezTo>
                    <a:pt x="253" y="133"/>
                    <a:pt x="355" y="95"/>
                    <a:pt x="453" y="71"/>
                  </a:cubicBezTo>
                  <a:cubicBezTo>
                    <a:pt x="445" y="39"/>
                    <a:pt x="421" y="13"/>
                    <a:pt x="389" y="7"/>
                  </a:cubicBezTo>
                  <a:cubicBezTo>
                    <a:pt x="370" y="3"/>
                    <a:pt x="351" y="1"/>
                    <a:pt x="33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0"/>
            <p:cNvSpPr/>
            <p:nvPr/>
          </p:nvSpPr>
          <p:spPr>
            <a:xfrm>
              <a:off x="3833073" y="4286064"/>
              <a:ext cx="61927" cy="39209"/>
            </a:xfrm>
            <a:custGeom>
              <a:avLst/>
              <a:gdLst/>
              <a:ahLst/>
              <a:cxnLst/>
              <a:rect l="l" t="t" r="r" b="b"/>
              <a:pathLst>
                <a:path w="368" h="233" extrusionOk="0">
                  <a:moveTo>
                    <a:pt x="197" y="0"/>
                  </a:moveTo>
                  <a:cubicBezTo>
                    <a:pt x="175" y="0"/>
                    <a:pt x="154" y="4"/>
                    <a:pt x="133" y="11"/>
                  </a:cubicBezTo>
                  <a:cubicBezTo>
                    <a:pt x="48" y="49"/>
                    <a:pt x="1" y="141"/>
                    <a:pt x="20" y="232"/>
                  </a:cubicBezTo>
                  <a:cubicBezTo>
                    <a:pt x="43" y="224"/>
                    <a:pt x="67" y="220"/>
                    <a:pt x="91" y="220"/>
                  </a:cubicBezTo>
                  <a:cubicBezTo>
                    <a:pt x="104" y="220"/>
                    <a:pt x="117" y="221"/>
                    <a:pt x="131" y="224"/>
                  </a:cubicBezTo>
                  <a:cubicBezTo>
                    <a:pt x="146" y="198"/>
                    <a:pt x="169" y="175"/>
                    <a:pt x="195" y="158"/>
                  </a:cubicBezTo>
                  <a:cubicBezTo>
                    <a:pt x="248" y="126"/>
                    <a:pt x="306" y="107"/>
                    <a:pt x="368" y="98"/>
                  </a:cubicBezTo>
                  <a:cubicBezTo>
                    <a:pt x="332" y="36"/>
                    <a:pt x="266" y="0"/>
                    <a:pt x="19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0"/>
            <p:cNvSpPr/>
            <p:nvPr/>
          </p:nvSpPr>
          <p:spPr>
            <a:xfrm>
              <a:off x="3952382" y="4447442"/>
              <a:ext cx="55701" cy="36180"/>
            </a:xfrm>
            <a:custGeom>
              <a:avLst/>
              <a:gdLst/>
              <a:ahLst/>
              <a:cxnLst/>
              <a:rect l="l" t="t" r="r" b="b"/>
              <a:pathLst>
                <a:path w="331" h="215" extrusionOk="0">
                  <a:moveTo>
                    <a:pt x="183" y="0"/>
                  </a:moveTo>
                  <a:cubicBezTo>
                    <a:pt x="164" y="0"/>
                    <a:pt x="143" y="5"/>
                    <a:pt x="124" y="14"/>
                  </a:cubicBezTo>
                  <a:cubicBezTo>
                    <a:pt x="53" y="46"/>
                    <a:pt x="21" y="131"/>
                    <a:pt x="0" y="202"/>
                  </a:cubicBezTo>
                  <a:lnTo>
                    <a:pt x="0" y="204"/>
                  </a:lnTo>
                  <a:lnTo>
                    <a:pt x="17" y="206"/>
                  </a:lnTo>
                  <a:cubicBezTo>
                    <a:pt x="47" y="211"/>
                    <a:pt x="77" y="214"/>
                    <a:pt x="108" y="214"/>
                  </a:cubicBezTo>
                  <a:cubicBezTo>
                    <a:pt x="128" y="214"/>
                    <a:pt x="149" y="213"/>
                    <a:pt x="169" y="210"/>
                  </a:cubicBezTo>
                  <a:cubicBezTo>
                    <a:pt x="207" y="202"/>
                    <a:pt x="243" y="189"/>
                    <a:pt x="280" y="172"/>
                  </a:cubicBezTo>
                  <a:lnTo>
                    <a:pt x="318" y="155"/>
                  </a:lnTo>
                  <a:cubicBezTo>
                    <a:pt x="330" y="69"/>
                    <a:pt x="261" y="0"/>
                    <a:pt x="18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0"/>
            <p:cNvSpPr/>
            <p:nvPr/>
          </p:nvSpPr>
          <p:spPr>
            <a:xfrm>
              <a:off x="3663280" y="3999656"/>
              <a:ext cx="935300" cy="730672"/>
            </a:xfrm>
            <a:custGeom>
              <a:avLst/>
              <a:gdLst/>
              <a:ahLst/>
              <a:cxnLst/>
              <a:rect l="l" t="t" r="r" b="b"/>
              <a:pathLst>
                <a:path w="5558" h="4342" extrusionOk="0">
                  <a:moveTo>
                    <a:pt x="3197" y="27"/>
                  </a:moveTo>
                  <a:cubicBezTo>
                    <a:pt x="3549" y="27"/>
                    <a:pt x="4463" y="95"/>
                    <a:pt x="5050" y="756"/>
                  </a:cubicBezTo>
                  <a:cubicBezTo>
                    <a:pt x="5054" y="761"/>
                    <a:pt x="5530" y="1202"/>
                    <a:pt x="5513" y="1885"/>
                  </a:cubicBezTo>
                  <a:cubicBezTo>
                    <a:pt x="5498" y="2464"/>
                    <a:pt x="5144" y="3042"/>
                    <a:pt x="4463" y="3603"/>
                  </a:cubicBezTo>
                  <a:cubicBezTo>
                    <a:pt x="4458" y="3608"/>
                    <a:pt x="4177" y="3902"/>
                    <a:pt x="3682" y="4109"/>
                  </a:cubicBezTo>
                  <a:cubicBezTo>
                    <a:pt x="3424" y="4217"/>
                    <a:pt x="3077" y="4313"/>
                    <a:pt x="2659" y="4313"/>
                  </a:cubicBezTo>
                  <a:cubicBezTo>
                    <a:pt x="2333" y="4313"/>
                    <a:pt x="1964" y="4255"/>
                    <a:pt x="1560" y="4099"/>
                  </a:cubicBezTo>
                  <a:cubicBezTo>
                    <a:pt x="1547" y="4094"/>
                    <a:pt x="444" y="3640"/>
                    <a:pt x="192" y="2978"/>
                  </a:cubicBezTo>
                  <a:cubicBezTo>
                    <a:pt x="192" y="2972"/>
                    <a:pt x="28" y="2408"/>
                    <a:pt x="218" y="2120"/>
                  </a:cubicBezTo>
                  <a:cubicBezTo>
                    <a:pt x="220" y="2118"/>
                    <a:pt x="220" y="2116"/>
                    <a:pt x="220" y="2116"/>
                  </a:cubicBezTo>
                  <a:cubicBezTo>
                    <a:pt x="222" y="2107"/>
                    <a:pt x="352" y="1175"/>
                    <a:pt x="1174" y="729"/>
                  </a:cubicBezTo>
                  <a:cubicBezTo>
                    <a:pt x="1185" y="722"/>
                    <a:pt x="1981" y="88"/>
                    <a:pt x="3052" y="31"/>
                  </a:cubicBezTo>
                  <a:cubicBezTo>
                    <a:pt x="3054" y="31"/>
                    <a:pt x="3107" y="27"/>
                    <a:pt x="3197" y="27"/>
                  </a:cubicBezTo>
                  <a:close/>
                  <a:moveTo>
                    <a:pt x="3196" y="1"/>
                  </a:moveTo>
                  <a:cubicBezTo>
                    <a:pt x="3106" y="1"/>
                    <a:pt x="3052" y="5"/>
                    <a:pt x="3050" y="5"/>
                  </a:cubicBezTo>
                  <a:cubicBezTo>
                    <a:pt x="1970" y="63"/>
                    <a:pt x="1165" y="701"/>
                    <a:pt x="1159" y="707"/>
                  </a:cubicBezTo>
                  <a:cubicBezTo>
                    <a:pt x="350" y="1147"/>
                    <a:pt x="203" y="2050"/>
                    <a:pt x="194" y="2109"/>
                  </a:cubicBezTo>
                  <a:cubicBezTo>
                    <a:pt x="0" y="2408"/>
                    <a:pt x="160" y="2963"/>
                    <a:pt x="167" y="2989"/>
                  </a:cubicBezTo>
                  <a:cubicBezTo>
                    <a:pt x="423" y="3661"/>
                    <a:pt x="1539" y="4120"/>
                    <a:pt x="1550" y="4126"/>
                  </a:cubicBezTo>
                  <a:cubicBezTo>
                    <a:pt x="1904" y="4265"/>
                    <a:pt x="2279" y="4338"/>
                    <a:pt x="2661" y="4342"/>
                  </a:cubicBezTo>
                  <a:cubicBezTo>
                    <a:pt x="3014" y="4342"/>
                    <a:pt x="3366" y="4271"/>
                    <a:pt x="3692" y="4137"/>
                  </a:cubicBezTo>
                  <a:cubicBezTo>
                    <a:pt x="4194" y="3928"/>
                    <a:pt x="4480" y="3629"/>
                    <a:pt x="4480" y="3627"/>
                  </a:cubicBezTo>
                  <a:cubicBezTo>
                    <a:pt x="5167" y="3059"/>
                    <a:pt x="5523" y="2477"/>
                    <a:pt x="5538" y="1890"/>
                  </a:cubicBezTo>
                  <a:cubicBezTo>
                    <a:pt x="5558" y="1194"/>
                    <a:pt x="5073" y="744"/>
                    <a:pt x="5069" y="739"/>
                  </a:cubicBezTo>
                  <a:cubicBezTo>
                    <a:pt x="4475" y="69"/>
                    <a:pt x="3551" y="1"/>
                    <a:pt x="319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0"/>
            <p:cNvSpPr/>
            <p:nvPr/>
          </p:nvSpPr>
          <p:spPr>
            <a:xfrm>
              <a:off x="4124698" y="4476554"/>
              <a:ext cx="182920" cy="125200"/>
            </a:xfrm>
            <a:custGeom>
              <a:avLst/>
              <a:gdLst/>
              <a:ahLst/>
              <a:cxnLst/>
              <a:rect l="l" t="t" r="r" b="b"/>
              <a:pathLst>
                <a:path w="1087" h="744" extrusionOk="0">
                  <a:moveTo>
                    <a:pt x="1072" y="1"/>
                  </a:moveTo>
                  <a:cubicBezTo>
                    <a:pt x="1068" y="1"/>
                    <a:pt x="1064" y="2"/>
                    <a:pt x="1061" y="5"/>
                  </a:cubicBezTo>
                  <a:cubicBezTo>
                    <a:pt x="993" y="86"/>
                    <a:pt x="880" y="106"/>
                    <a:pt x="769" y="127"/>
                  </a:cubicBezTo>
                  <a:cubicBezTo>
                    <a:pt x="741" y="131"/>
                    <a:pt x="709" y="138"/>
                    <a:pt x="679" y="144"/>
                  </a:cubicBezTo>
                  <a:cubicBezTo>
                    <a:pt x="393" y="210"/>
                    <a:pt x="139" y="428"/>
                    <a:pt x="5" y="725"/>
                  </a:cubicBezTo>
                  <a:cubicBezTo>
                    <a:pt x="1" y="731"/>
                    <a:pt x="3" y="740"/>
                    <a:pt x="11" y="742"/>
                  </a:cubicBezTo>
                  <a:cubicBezTo>
                    <a:pt x="11" y="744"/>
                    <a:pt x="13" y="744"/>
                    <a:pt x="15" y="744"/>
                  </a:cubicBezTo>
                  <a:cubicBezTo>
                    <a:pt x="20" y="744"/>
                    <a:pt x="26" y="742"/>
                    <a:pt x="28" y="737"/>
                  </a:cubicBezTo>
                  <a:cubicBezTo>
                    <a:pt x="161" y="447"/>
                    <a:pt x="406" y="236"/>
                    <a:pt x="686" y="172"/>
                  </a:cubicBezTo>
                  <a:cubicBezTo>
                    <a:pt x="715" y="165"/>
                    <a:pt x="745" y="159"/>
                    <a:pt x="775" y="155"/>
                  </a:cubicBezTo>
                  <a:cubicBezTo>
                    <a:pt x="888" y="133"/>
                    <a:pt x="1006" y="112"/>
                    <a:pt x="1083" y="25"/>
                  </a:cubicBezTo>
                  <a:cubicBezTo>
                    <a:pt x="1087" y="18"/>
                    <a:pt x="1087" y="10"/>
                    <a:pt x="1080" y="5"/>
                  </a:cubicBezTo>
                  <a:cubicBezTo>
                    <a:pt x="1078" y="2"/>
                    <a:pt x="1075" y="1"/>
                    <a:pt x="107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0"/>
            <p:cNvSpPr/>
            <p:nvPr/>
          </p:nvSpPr>
          <p:spPr>
            <a:xfrm>
              <a:off x="3909639" y="4469823"/>
              <a:ext cx="120488" cy="23223"/>
            </a:xfrm>
            <a:custGeom>
              <a:avLst/>
              <a:gdLst/>
              <a:ahLst/>
              <a:cxnLst/>
              <a:rect l="l" t="t" r="r" b="b"/>
              <a:pathLst>
                <a:path w="716" h="138" extrusionOk="0">
                  <a:moveTo>
                    <a:pt x="700" y="1"/>
                  </a:moveTo>
                  <a:cubicBezTo>
                    <a:pt x="643" y="3"/>
                    <a:pt x="587" y="16"/>
                    <a:pt x="536" y="43"/>
                  </a:cubicBezTo>
                  <a:cubicBezTo>
                    <a:pt x="500" y="60"/>
                    <a:pt x="461" y="73"/>
                    <a:pt x="423" y="82"/>
                  </a:cubicBezTo>
                  <a:cubicBezTo>
                    <a:pt x="404" y="84"/>
                    <a:pt x="384" y="85"/>
                    <a:pt x="365" y="85"/>
                  </a:cubicBezTo>
                  <a:cubicBezTo>
                    <a:pt x="332" y="85"/>
                    <a:pt x="300" y="82"/>
                    <a:pt x="269" y="75"/>
                  </a:cubicBezTo>
                  <a:cubicBezTo>
                    <a:pt x="252" y="73"/>
                    <a:pt x="235" y="71"/>
                    <a:pt x="218" y="69"/>
                  </a:cubicBezTo>
                  <a:cubicBezTo>
                    <a:pt x="200" y="67"/>
                    <a:pt x="182" y="66"/>
                    <a:pt x="166" y="66"/>
                  </a:cubicBezTo>
                  <a:cubicBezTo>
                    <a:pt x="98" y="66"/>
                    <a:pt x="47" y="81"/>
                    <a:pt x="9" y="114"/>
                  </a:cubicBezTo>
                  <a:cubicBezTo>
                    <a:pt x="2" y="118"/>
                    <a:pt x="0" y="126"/>
                    <a:pt x="7" y="133"/>
                  </a:cubicBezTo>
                  <a:cubicBezTo>
                    <a:pt x="9" y="135"/>
                    <a:pt x="13" y="137"/>
                    <a:pt x="15" y="137"/>
                  </a:cubicBezTo>
                  <a:cubicBezTo>
                    <a:pt x="19" y="137"/>
                    <a:pt x="22" y="135"/>
                    <a:pt x="24" y="133"/>
                  </a:cubicBezTo>
                  <a:cubicBezTo>
                    <a:pt x="58" y="106"/>
                    <a:pt x="104" y="92"/>
                    <a:pt x="165" y="92"/>
                  </a:cubicBezTo>
                  <a:cubicBezTo>
                    <a:pt x="180" y="92"/>
                    <a:pt x="197" y="93"/>
                    <a:pt x="214" y="94"/>
                  </a:cubicBezTo>
                  <a:cubicBezTo>
                    <a:pt x="231" y="97"/>
                    <a:pt x="248" y="99"/>
                    <a:pt x="265" y="103"/>
                  </a:cubicBezTo>
                  <a:cubicBezTo>
                    <a:pt x="297" y="108"/>
                    <a:pt x="330" y="111"/>
                    <a:pt x="363" y="111"/>
                  </a:cubicBezTo>
                  <a:cubicBezTo>
                    <a:pt x="385" y="111"/>
                    <a:pt x="406" y="110"/>
                    <a:pt x="427" y="107"/>
                  </a:cubicBezTo>
                  <a:cubicBezTo>
                    <a:pt x="468" y="99"/>
                    <a:pt x="508" y="86"/>
                    <a:pt x="547" y="69"/>
                  </a:cubicBezTo>
                  <a:cubicBezTo>
                    <a:pt x="593" y="47"/>
                    <a:pt x="638" y="28"/>
                    <a:pt x="686" y="28"/>
                  </a:cubicBezTo>
                  <a:cubicBezTo>
                    <a:pt x="691" y="28"/>
                    <a:pt x="696" y="28"/>
                    <a:pt x="700" y="28"/>
                  </a:cubicBezTo>
                  <a:cubicBezTo>
                    <a:pt x="707" y="28"/>
                    <a:pt x="713" y="22"/>
                    <a:pt x="713" y="16"/>
                  </a:cubicBezTo>
                  <a:cubicBezTo>
                    <a:pt x="715" y="7"/>
                    <a:pt x="709" y="1"/>
                    <a:pt x="70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0"/>
            <p:cNvSpPr/>
            <p:nvPr/>
          </p:nvSpPr>
          <p:spPr>
            <a:xfrm>
              <a:off x="4323602" y="4236254"/>
              <a:ext cx="118469" cy="34834"/>
            </a:xfrm>
            <a:custGeom>
              <a:avLst/>
              <a:gdLst/>
              <a:ahLst/>
              <a:cxnLst/>
              <a:rect l="l" t="t" r="r" b="b"/>
              <a:pathLst>
                <a:path w="704" h="207" extrusionOk="0">
                  <a:moveTo>
                    <a:pt x="347" y="1"/>
                  </a:moveTo>
                  <a:cubicBezTo>
                    <a:pt x="338" y="1"/>
                    <a:pt x="328" y="1"/>
                    <a:pt x="319" y="1"/>
                  </a:cubicBezTo>
                  <a:cubicBezTo>
                    <a:pt x="208" y="10"/>
                    <a:pt x="65" y="63"/>
                    <a:pt x="5" y="189"/>
                  </a:cubicBezTo>
                  <a:cubicBezTo>
                    <a:pt x="1" y="196"/>
                    <a:pt x="5" y="204"/>
                    <a:pt x="12" y="206"/>
                  </a:cubicBezTo>
                  <a:lnTo>
                    <a:pt x="16" y="206"/>
                  </a:lnTo>
                  <a:cubicBezTo>
                    <a:pt x="22" y="206"/>
                    <a:pt x="26" y="204"/>
                    <a:pt x="29" y="200"/>
                  </a:cubicBezTo>
                  <a:cubicBezTo>
                    <a:pt x="76" y="104"/>
                    <a:pt x="189" y="35"/>
                    <a:pt x="321" y="29"/>
                  </a:cubicBezTo>
                  <a:cubicBezTo>
                    <a:pt x="333" y="28"/>
                    <a:pt x="345" y="28"/>
                    <a:pt x="358" y="28"/>
                  </a:cubicBezTo>
                  <a:cubicBezTo>
                    <a:pt x="467" y="28"/>
                    <a:pt x="574" y="60"/>
                    <a:pt x="677" y="93"/>
                  </a:cubicBezTo>
                  <a:cubicBezTo>
                    <a:pt x="679" y="94"/>
                    <a:pt x="681" y="94"/>
                    <a:pt x="682" y="94"/>
                  </a:cubicBezTo>
                  <a:cubicBezTo>
                    <a:pt x="696" y="94"/>
                    <a:pt x="703" y="69"/>
                    <a:pt x="684" y="68"/>
                  </a:cubicBezTo>
                  <a:cubicBezTo>
                    <a:pt x="581" y="36"/>
                    <a:pt x="464" y="1"/>
                    <a:pt x="34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0"/>
            <p:cNvSpPr/>
            <p:nvPr/>
          </p:nvSpPr>
          <p:spPr>
            <a:xfrm>
              <a:off x="4402693" y="4210171"/>
              <a:ext cx="70678" cy="31132"/>
            </a:xfrm>
            <a:custGeom>
              <a:avLst/>
              <a:gdLst/>
              <a:ahLst/>
              <a:cxnLst/>
              <a:rect l="l" t="t" r="r" b="b"/>
              <a:pathLst>
                <a:path w="420" h="185" extrusionOk="0">
                  <a:moveTo>
                    <a:pt x="401" y="0"/>
                  </a:moveTo>
                  <a:cubicBezTo>
                    <a:pt x="400" y="0"/>
                    <a:pt x="399" y="0"/>
                    <a:pt x="397" y="1"/>
                  </a:cubicBezTo>
                  <a:cubicBezTo>
                    <a:pt x="274" y="26"/>
                    <a:pt x="118" y="62"/>
                    <a:pt x="9" y="161"/>
                  </a:cubicBezTo>
                  <a:cubicBezTo>
                    <a:pt x="0" y="167"/>
                    <a:pt x="7" y="184"/>
                    <a:pt x="20" y="184"/>
                  </a:cubicBezTo>
                  <a:cubicBezTo>
                    <a:pt x="22" y="184"/>
                    <a:pt x="26" y="182"/>
                    <a:pt x="28" y="180"/>
                  </a:cubicBezTo>
                  <a:cubicBezTo>
                    <a:pt x="131" y="88"/>
                    <a:pt x="276" y="54"/>
                    <a:pt x="404" y="26"/>
                  </a:cubicBezTo>
                  <a:cubicBezTo>
                    <a:pt x="420" y="22"/>
                    <a:pt x="417" y="0"/>
                    <a:pt x="40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0"/>
            <p:cNvSpPr/>
            <p:nvPr/>
          </p:nvSpPr>
          <p:spPr>
            <a:xfrm>
              <a:off x="3974089" y="4221277"/>
              <a:ext cx="97266" cy="29617"/>
            </a:xfrm>
            <a:custGeom>
              <a:avLst/>
              <a:gdLst/>
              <a:ahLst/>
              <a:cxnLst/>
              <a:rect l="l" t="t" r="r" b="b"/>
              <a:pathLst>
                <a:path w="578" h="176" extrusionOk="0">
                  <a:moveTo>
                    <a:pt x="171" y="0"/>
                  </a:moveTo>
                  <a:cubicBezTo>
                    <a:pt x="119" y="0"/>
                    <a:pt x="67" y="7"/>
                    <a:pt x="16" y="20"/>
                  </a:cubicBezTo>
                  <a:cubicBezTo>
                    <a:pt x="0" y="24"/>
                    <a:pt x="5" y="48"/>
                    <a:pt x="21" y="48"/>
                  </a:cubicBezTo>
                  <a:cubicBezTo>
                    <a:pt x="22" y="48"/>
                    <a:pt x="23" y="48"/>
                    <a:pt x="25" y="48"/>
                  </a:cubicBezTo>
                  <a:cubicBezTo>
                    <a:pt x="74" y="34"/>
                    <a:pt x="125" y="27"/>
                    <a:pt x="175" y="27"/>
                  </a:cubicBezTo>
                  <a:cubicBezTo>
                    <a:pt x="312" y="27"/>
                    <a:pt x="448" y="78"/>
                    <a:pt x="554" y="174"/>
                  </a:cubicBezTo>
                  <a:cubicBezTo>
                    <a:pt x="556" y="176"/>
                    <a:pt x="558" y="176"/>
                    <a:pt x="563" y="176"/>
                  </a:cubicBezTo>
                  <a:cubicBezTo>
                    <a:pt x="567" y="176"/>
                    <a:pt x="569" y="174"/>
                    <a:pt x="571" y="171"/>
                  </a:cubicBezTo>
                  <a:cubicBezTo>
                    <a:pt x="578" y="165"/>
                    <a:pt x="578" y="157"/>
                    <a:pt x="571" y="152"/>
                  </a:cubicBezTo>
                  <a:cubicBezTo>
                    <a:pt x="459" y="53"/>
                    <a:pt x="317" y="0"/>
                    <a:pt x="17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0"/>
            <p:cNvSpPr/>
            <p:nvPr/>
          </p:nvSpPr>
          <p:spPr>
            <a:xfrm>
              <a:off x="4045776" y="4140841"/>
              <a:ext cx="93059" cy="60581"/>
            </a:xfrm>
            <a:custGeom>
              <a:avLst/>
              <a:gdLst/>
              <a:ahLst/>
              <a:cxnLst/>
              <a:rect l="l" t="t" r="r" b="b"/>
              <a:pathLst>
                <a:path w="553" h="360" extrusionOk="0">
                  <a:moveTo>
                    <a:pt x="538" y="0"/>
                  </a:moveTo>
                  <a:cubicBezTo>
                    <a:pt x="536" y="0"/>
                    <a:pt x="535" y="0"/>
                    <a:pt x="534" y="1"/>
                  </a:cubicBezTo>
                  <a:cubicBezTo>
                    <a:pt x="423" y="28"/>
                    <a:pt x="211" y="92"/>
                    <a:pt x="115" y="146"/>
                  </a:cubicBezTo>
                  <a:cubicBezTo>
                    <a:pt x="32" y="193"/>
                    <a:pt x="26" y="223"/>
                    <a:pt x="13" y="293"/>
                  </a:cubicBezTo>
                  <a:cubicBezTo>
                    <a:pt x="9" y="306"/>
                    <a:pt x="6" y="323"/>
                    <a:pt x="2" y="342"/>
                  </a:cubicBezTo>
                  <a:cubicBezTo>
                    <a:pt x="0" y="349"/>
                    <a:pt x="4" y="357"/>
                    <a:pt x="11" y="359"/>
                  </a:cubicBezTo>
                  <a:lnTo>
                    <a:pt x="15" y="359"/>
                  </a:lnTo>
                  <a:cubicBezTo>
                    <a:pt x="21" y="357"/>
                    <a:pt x="26" y="355"/>
                    <a:pt x="28" y="349"/>
                  </a:cubicBezTo>
                  <a:cubicBezTo>
                    <a:pt x="32" y="329"/>
                    <a:pt x="36" y="312"/>
                    <a:pt x="38" y="297"/>
                  </a:cubicBezTo>
                  <a:cubicBezTo>
                    <a:pt x="51" y="231"/>
                    <a:pt x="56" y="210"/>
                    <a:pt x="128" y="169"/>
                  </a:cubicBezTo>
                  <a:cubicBezTo>
                    <a:pt x="220" y="116"/>
                    <a:pt x="431" y="54"/>
                    <a:pt x="540" y="26"/>
                  </a:cubicBezTo>
                  <a:cubicBezTo>
                    <a:pt x="549" y="26"/>
                    <a:pt x="553" y="18"/>
                    <a:pt x="551" y="11"/>
                  </a:cubicBezTo>
                  <a:cubicBezTo>
                    <a:pt x="549" y="4"/>
                    <a:pt x="544" y="0"/>
                    <a:pt x="53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0"/>
            <p:cNvSpPr/>
            <p:nvPr/>
          </p:nvSpPr>
          <p:spPr>
            <a:xfrm>
              <a:off x="4128737" y="4112402"/>
              <a:ext cx="61422" cy="51325"/>
            </a:xfrm>
            <a:custGeom>
              <a:avLst/>
              <a:gdLst/>
              <a:ahLst/>
              <a:cxnLst/>
              <a:rect l="l" t="t" r="r" b="b"/>
              <a:pathLst>
                <a:path w="365" h="305" extrusionOk="0">
                  <a:moveTo>
                    <a:pt x="322" y="0"/>
                  </a:moveTo>
                  <a:cubicBezTo>
                    <a:pt x="159" y="0"/>
                    <a:pt x="18" y="124"/>
                    <a:pt x="2" y="289"/>
                  </a:cubicBezTo>
                  <a:cubicBezTo>
                    <a:pt x="0" y="296"/>
                    <a:pt x="6" y="302"/>
                    <a:pt x="15" y="304"/>
                  </a:cubicBezTo>
                  <a:cubicBezTo>
                    <a:pt x="21" y="304"/>
                    <a:pt x="28" y="298"/>
                    <a:pt x="28" y="291"/>
                  </a:cubicBezTo>
                  <a:cubicBezTo>
                    <a:pt x="44" y="140"/>
                    <a:pt x="172" y="26"/>
                    <a:pt x="323" y="26"/>
                  </a:cubicBezTo>
                  <a:cubicBezTo>
                    <a:pt x="330" y="26"/>
                    <a:pt x="337" y="26"/>
                    <a:pt x="344" y="27"/>
                  </a:cubicBezTo>
                  <a:cubicBezTo>
                    <a:pt x="344" y="27"/>
                    <a:pt x="345" y="27"/>
                    <a:pt x="345" y="27"/>
                  </a:cubicBezTo>
                  <a:cubicBezTo>
                    <a:pt x="361" y="27"/>
                    <a:pt x="364" y="1"/>
                    <a:pt x="346" y="1"/>
                  </a:cubicBezTo>
                  <a:cubicBezTo>
                    <a:pt x="338" y="0"/>
                    <a:pt x="330" y="0"/>
                    <a:pt x="32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0"/>
            <p:cNvSpPr/>
            <p:nvPr/>
          </p:nvSpPr>
          <p:spPr>
            <a:xfrm>
              <a:off x="3816581" y="4323590"/>
              <a:ext cx="41229" cy="26757"/>
            </a:xfrm>
            <a:custGeom>
              <a:avLst/>
              <a:gdLst/>
              <a:ahLst/>
              <a:cxnLst/>
              <a:rect l="l" t="t" r="r" b="b"/>
              <a:pathLst>
                <a:path w="245" h="159" extrusionOk="0">
                  <a:moveTo>
                    <a:pt x="188" y="1"/>
                  </a:moveTo>
                  <a:cubicBezTo>
                    <a:pt x="102" y="1"/>
                    <a:pt x="25" y="57"/>
                    <a:pt x="3" y="142"/>
                  </a:cubicBezTo>
                  <a:cubicBezTo>
                    <a:pt x="0" y="150"/>
                    <a:pt x="5" y="157"/>
                    <a:pt x="11" y="159"/>
                  </a:cubicBezTo>
                  <a:lnTo>
                    <a:pt x="15" y="159"/>
                  </a:lnTo>
                  <a:cubicBezTo>
                    <a:pt x="20" y="159"/>
                    <a:pt x="26" y="155"/>
                    <a:pt x="28" y="150"/>
                  </a:cubicBezTo>
                  <a:cubicBezTo>
                    <a:pt x="48" y="77"/>
                    <a:pt x="114" y="29"/>
                    <a:pt x="186" y="29"/>
                  </a:cubicBezTo>
                  <a:cubicBezTo>
                    <a:pt x="198" y="29"/>
                    <a:pt x="210" y="30"/>
                    <a:pt x="222" y="33"/>
                  </a:cubicBezTo>
                  <a:cubicBezTo>
                    <a:pt x="224" y="33"/>
                    <a:pt x="225" y="33"/>
                    <a:pt x="226" y="33"/>
                  </a:cubicBezTo>
                  <a:cubicBezTo>
                    <a:pt x="240" y="33"/>
                    <a:pt x="245" y="11"/>
                    <a:pt x="229" y="5"/>
                  </a:cubicBezTo>
                  <a:cubicBezTo>
                    <a:pt x="215" y="2"/>
                    <a:pt x="201" y="1"/>
                    <a:pt x="18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0"/>
            <p:cNvSpPr/>
            <p:nvPr/>
          </p:nvSpPr>
          <p:spPr>
            <a:xfrm>
              <a:off x="4237107" y="4429268"/>
              <a:ext cx="68490" cy="76231"/>
            </a:xfrm>
            <a:custGeom>
              <a:avLst/>
              <a:gdLst/>
              <a:ahLst/>
              <a:cxnLst/>
              <a:rect l="l" t="t" r="r" b="b"/>
              <a:pathLst>
                <a:path w="407" h="453" extrusionOk="0">
                  <a:moveTo>
                    <a:pt x="390" y="0"/>
                  </a:moveTo>
                  <a:cubicBezTo>
                    <a:pt x="388" y="0"/>
                    <a:pt x="386" y="1"/>
                    <a:pt x="385" y="3"/>
                  </a:cubicBezTo>
                  <a:cubicBezTo>
                    <a:pt x="306" y="47"/>
                    <a:pt x="218" y="101"/>
                    <a:pt x="165" y="182"/>
                  </a:cubicBezTo>
                  <a:cubicBezTo>
                    <a:pt x="139" y="222"/>
                    <a:pt x="118" y="267"/>
                    <a:pt x="103" y="312"/>
                  </a:cubicBezTo>
                  <a:cubicBezTo>
                    <a:pt x="90" y="333"/>
                    <a:pt x="75" y="353"/>
                    <a:pt x="56" y="367"/>
                  </a:cubicBezTo>
                  <a:cubicBezTo>
                    <a:pt x="35" y="387"/>
                    <a:pt x="15" y="408"/>
                    <a:pt x="3" y="434"/>
                  </a:cubicBezTo>
                  <a:cubicBezTo>
                    <a:pt x="1" y="442"/>
                    <a:pt x="3" y="449"/>
                    <a:pt x="11" y="453"/>
                  </a:cubicBezTo>
                  <a:lnTo>
                    <a:pt x="15" y="453"/>
                  </a:lnTo>
                  <a:cubicBezTo>
                    <a:pt x="20" y="453"/>
                    <a:pt x="24" y="449"/>
                    <a:pt x="28" y="444"/>
                  </a:cubicBezTo>
                  <a:cubicBezTo>
                    <a:pt x="39" y="423"/>
                    <a:pt x="56" y="404"/>
                    <a:pt x="75" y="387"/>
                  </a:cubicBezTo>
                  <a:cubicBezTo>
                    <a:pt x="97" y="370"/>
                    <a:pt x="116" y="346"/>
                    <a:pt x="129" y="321"/>
                  </a:cubicBezTo>
                  <a:cubicBezTo>
                    <a:pt x="144" y="278"/>
                    <a:pt x="163" y="235"/>
                    <a:pt x="186" y="197"/>
                  </a:cubicBezTo>
                  <a:cubicBezTo>
                    <a:pt x="237" y="120"/>
                    <a:pt x="323" y="71"/>
                    <a:pt x="398" y="26"/>
                  </a:cubicBezTo>
                  <a:cubicBezTo>
                    <a:pt x="404" y="22"/>
                    <a:pt x="406" y="13"/>
                    <a:pt x="402" y="7"/>
                  </a:cubicBezTo>
                  <a:cubicBezTo>
                    <a:pt x="399" y="3"/>
                    <a:pt x="394" y="0"/>
                    <a:pt x="39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0"/>
            <p:cNvSpPr/>
            <p:nvPr/>
          </p:nvSpPr>
          <p:spPr>
            <a:xfrm>
              <a:off x="3947333" y="4442226"/>
              <a:ext cx="66302" cy="40724"/>
            </a:xfrm>
            <a:custGeom>
              <a:avLst/>
              <a:gdLst/>
              <a:ahLst/>
              <a:cxnLst/>
              <a:rect l="l" t="t" r="r" b="b"/>
              <a:pathLst>
                <a:path w="394" h="242" extrusionOk="0">
                  <a:moveTo>
                    <a:pt x="213" y="0"/>
                  </a:moveTo>
                  <a:cubicBezTo>
                    <a:pt x="188" y="0"/>
                    <a:pt x="163" y="6"/>
                    <a:pt x="139" y="17"/>
                  </a:cubicBezTo>
                  <a:cubicBezTo>
                    <a:pt x="58" y="56"/>
                    <a:pt x="24" y="147"/>
                    <a:pt x="2" y="224"/>
                  </a:cubicBezTo>
                  <a:cubicBezTo>
                    <a:pt x="0" y="233"/>
                    <a:pt x="5" y="239"/>
                    <a:pt x="11" y="241"/>
                  </a:cubicBezTo>
                  <a:lnTo>
                    <a:pt x="15" y="241"/>
                  </a:lnTo>
                  <a:cubicBezTo>
                    <a:pt x="19" y="241"/>
                    <a:pt x="26" y="237"/>
                    <a:pt x="28" y="233"/>
                  </a:cubicBezTo>
                  <a:cubicBezTo>
                    <a:pt x="47" y="160"/>
                    <a:pt x="79" y="75"/>
                    <a:pt x="152" y="41"/>
                  </a:cubicBezTo>
                  <a:cubicBezTo>
                    <a:pt x="171" y="32"/>
                    <a:pt x="192" y="27"/>
                    <a:pt x="211" y="27"/>
                  </a:cubicBezTo>
                  <a:cubicBezTo>
                    <a:pt x="292" y="27"/>
                    <a:pt x="364" y="99"/>
                    <a:pt x="352" y="188"/>
                  </a:cubicBezTo>
                  <a:cubicBezTo>
                    <a:pt x="351" y="197"/>
                    <a:pt x="359" y="203"/>
                    <a:pt x="366" y="203"/>
                  </a:cubicBezTo>
                  <a:cubicBezTo>
                    <a:pt x="373" y="203"/>
                    <a:pt x="379" y="199"/>
                    <a:pt x="380" y="190"/>
                  </a:cubicBezTo>
                  <a:cubicBezTo>
                    <a:pt x="394" y="84"/>
                    <a:pt x="309" y="0"/>
                    <a:pt x="21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0"/>
            <p:cNvSpPr/>
            <p:nvPr/>
          </p:nvSpPr>
          <p:spPr>
            <a:xfrm>
              <a:off x="4088855" y="4106512"/>
              <a:ext cx="68995" cy="52167"/>
            </a:xfrm>
            <a:custGeom>
              <a:avLst/>
              <a:gdLst/>
              <a:ahLst/>
              <a:cxnLst/>
              <a:rect l="l" t="t" r="r" b="b"/>
              <a:pathLst>
                <a:path w="410" h="310" extrusionOk="0">
                  <a:moveTo>
                    <a:pt x="246" y="1"/>
                  </a:moveTo>
                  <a:cubicBezTo>
                    <a:pt x="239" y="1"/>
                    <a:pt x="232" y="1"/>
                    <a:pt x="224" y="2"/>
                  </a:cubicBezTo>
                  <a:cubicBezTo>
                    <a:pt x="156" y="10"/>
                    <a:pt x="96" y="49"/>
                    <a:pt x="58" y="106"/>
                  </a:cubicBezTo>
                  <a:cubicBezTo>
                    <a:pt x="19" y="164"/>
                    <a:pt x="0" y="230"/>
                    <a:pt x="4" y="296"/>
                  </a:cubicBezTo>
                  <a:cubicBezTo>
                    <a:pt x="4" y="304"/>
                    <a:pt x="8" y="310"/>
                    <a:pt x="14" y="310"/>
                  </a:cubicBezTo>
                  <a:cubicBezTo>
                    <a:pt x="15" y="310"/>
                    <a:pt x="16" y="310"/>
                    <a:pt x="17" y="309"/>
                  </a:cubicBezTo>
                  <a:lnTo>
                    <a:pt x="19" y="309"/>
                  </a:lnTo>
                  <a:cubicBezTo>
                    <a:pt x="26" y="309"/>
                    <a:pt x="32" y="305"/>
                    <a:pt x="32" y="296"/>
                  </a:cubicBezTo>
                  <a:cubicBezTo>
                    <a:pt x="28" y="235"/>
                    <a:pt x="45" y="175"/>
                    <a:pt x="79" y="121"/>
                  </a:cubicBezTo>
                  <a:cubicBezTo>
                    <a:pt x="113" y="70"/>
                    <a:pt x="167" y="36"/>
                    <a:pt x="228" y="28"/>
                  </a:cubicBezTo>
                  <a:cubicBezTo>
                    <a:pt x="235" y="27"/>
                    <a:pt x="241" y="27"/>
                    <a:pt x="247" y="27"/>
                  </a:cubicBezTo>
                  <a:cubicBezTo>
                    <a:pt x="300" y="27"/>
                    <a:pt x="352" y="52"/>
                    <a:pt x="384" y="96"/>
                  </a:cubicBezTo>
                  <a:cubicBezTo>
                    <a:pt x="386" y="100"/>
                    <a:pt x="390" y="101"/>
                    <a:pt x="394" y="101"/>
                  </a:cubicBezTo>
                  <a:cubicBezTo>
                    <a:pt x="396" y="101"/>
                    <a:pt x="399" y="101"/>
                    <a:pt x="401" y="100"/>
                  </a:cubicBezTo>
                  <a:cubicBezTo>
                    <a:pt x="406" y="98"/>
                    <a:pt x="410" y="89"/>
                    <a:pt x="408" y="83"/>
                  </a:cubicBezTo>
                  <a:lnTo>
                    <a:pt x="397" y="60"/>
                  </a:lnTo>
                  <a:cubicBezTo>
                    <a:pt x="395" y="55"/>
                    <a:pt x="391" y="52"/>
                    <a:pt x="387" y="52"/>
                  </a:cubicBezTo>
                  <a:cubicBezTo>
                    <a:pt x="385" y="52"/>
                    <a:pt x="384" y="53"/>
                    <a:pt x="382" y="53"/>
                  </a:cubicBezTo>
                  <a:cubicBezTo>
                    <a:pt x="345" y="20"/>
                    <a:pt x="296" y="1"/>
                    <a:pt x="24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3847881" y="4296666"/>
              <a:ext cx="88179" cy="50147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507" y="0"/>
                  </a:moveTo>
                  <a:cubicBezTo>
                    <a:pt x="506" y="0"/>
                    <a:pt x="505" y="1"/>
                    <a:pt x="504" y="1"/>
                  </a:cubicBezTo>
                  <a:lnTo>
                    <a:pt x="310" y="33"/>
                  </a:lnTo>
                  <a:cubicBezTo>
                    <a:pt x="243" y="44"/>
                    <a:pt x="169" y="56"/>
                    <a:pt x="109" y="97"/>
                  </a:cubicBezTo>
                  <a:cubicBezTo>
                    <a:pt x="51" y="135"/>
                    <a:pt x="0" y="210"/>
                    <a:pt x="21" y="287"/>
                  </a:cubicBezTo>
                  <a:cubicBezTo>
                    <a:pt x="24" y="293"/>
                    <a:pt x="28" y="298"/>
                    <a:pt x="34" y="298"/>
                  </a:cubicBezTo>
                  <a:lnTo>
                    <a:pt x="39" y="298"/>
                  </a:lnTo>
                  <a:cubicBezTo>
                    <a:pt x="45" y="295"/>
                    <a:pt x="49" y="287"/>
                    <a:pt x="47" y="280"/>
                  </a:cubicBezTo>
                  <a:cubicBezTo>
                    <a:pt x="30" y="216"/>
                    <a:pt x="75" y="152"/>
                    <a:pt x="124" y="120"/>
                  </a:cubicBezTo>
                  <a:cubicBezTo>
                    <a:pt x="179" y="82"/>
                    <a:pt x="250" y="71"/>
                    <a:pt x="314" y="61"/>
                  </a:cubicBezTo>
                  <a:lnTo>
                    <a:pt x="508" y="27"/>
                  </a:lnTo>
                  <a:cubicBezTo>
                    <a:pt x="524" y="25"/>
                    <a:pt x="521" y="0"/>
                    <a:pt x="50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3826341" y="4280679"/>
              <a:ext cx="74380" cy="48969"/>
            </a:xfrm>
            <a:custGeom>
              <a:avLst/>
              <a:gdLst/>
              <a:ahLst/>
              <a:cxnLst/>
              <a:rect l="l" t="t" r="r" b="b"/>
              <a:pathLst>
                <a:path w="442" h="291" extrusionOk="0">
                  <a:moveTo>
                    <a:pt x="241" y="0"/>
                  </a:moveTo>
                  <a:cubicBezTo>
                    <a:pt x="215" y="0"/>
                    <a:pt x="188" y="5"/>
                    <a:pt x="162" y="15"/>
                  </a:cubicBezTo>
                  <a:cubicBezTo>
                    <a:pt x="56" y="57"/>
                    <a:pt x="0" y="173"/>
                    <a:pt x="32" y="282"/>
                  </a:cubicBezTo>
                  <a:cubicBezTo>
                    <a:pt x="34" y="288"/>
                    <a:pt x="38" y="290"/>
                    <a:pt x="45" y="290"/>
                  </a:cubicBezTo>
                  <a:lnTo>
                    <a:pt x="49" y="290"/>
                  </a:lnTo>
                  <a:cubicBezTo>
                    <a:pt x="56" y="288"/>
                    <a:pt x="60" y="282"/>
                    <a:pt x="58" y="273"/>
                  </a:cubicBezTo>
                  <a:cubicBezTo>
                    <a:pt x="14" y="130"/>
                    <a:pt x="130" y="27"/>
                    <a:pt x="246" y="27"/>
                  </a:cubicBezTo>
                  <a:cubicBezTo>
                    <a:pt x="312" y="27"/>
                    <a:pt x="377" y="59"/>
                    <a:pt x="414" y="136"/>
                  </a:cubicBezTo>
                  <a:cubicBezTo>
                    <a:pt x="416" y="141"/>
                    <a:pt x="421" y="144"/>
                    <a:pt x="426" y="144"/>
                  </a:cubicBezTo>
                  <a:cubicBezTo>
                    <a:pt x="428" y="144"/>
                    <a:pt x="430" y="143"/>
                    <a:pt x="431" y="143"/>
                  </a:cubicBezTo>
                  <a:cubicBezTo>
                    <a:pt x="438" y="139"/>
                    <a:pt x="442" y="130"/>
                    <a:pt x="438" y="124"/>
                  </a:cubicBezTo>
                  <a:cubicBezTo>
                    <a:pt x="400" y="46"/>
                    <a:pt x="323" y="0"/>
                    <a:pt x="24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4369710" y="4196877"/>
              <a:ext cx="86664" cy="42238"/>
            </a:xfrm>
            <a:custGeom>
              <a:avLst/>
              <a:gdLst/>
              <a:ahLst/>
              <a:cxnLst/>
              <a:rect l="l" t="t" r="r" b="b"/>
              <a:pathLst>
                <a:path w="515" h="251" extrusionOk="0">
                  <a:moveTo>
                    <a:pt x="364" y="1"/>
                  </a:moveTo>
                  <a:cubicBezTo>
                    <a:pt x="342" y="1"/>
                    <a:pt x="320" y="3"/>
                    <a:pt x="299" y="7"/>
                  </a:cubicBezTo>
                  <a:cubicBezTo>
                    <a:pt x="241" y="9"/>
                    <a:pt x="181" y="24"/>
                    <a:pt x="128" y="50"/>
                  </a:cubicBezTo>
                  <a:cubicBezTo>
                    <a:pt x="58" y="86"/>
                    <a:pt x="9" y="156"/>
                    <a:pt x="0" y="235"/>
                  </a:cubicBezTo>
                  <a:cubicBezTo>
                    <a:pt x="0" y="244"/>
                    <a:pt x="4" y="250"/>
                    <a:pt x="13" y="250"/>
                  </a:cubicBezTo>
                  <a:cubicBezTo>
                    <a:pt x="19" y="250"/>
                    <a:pt x="26" y="246"/>
                    <a:pt x="26" y="237"/>
                  </a:cubicBezTo>
                  <a:cubicBezTo>
                    <a:pt x="34" y="167"/>
                    <a:pt x="77" y="105"/>
                    <a:pt x="141" y="73"/>
                  </a:cubicBezTo>
                  <a:cubicBezTo>
                    <a:pt x="192" y="50"/>
                    <a:pt x="248" y="37"/>
                    <a:pt x="303" y="33"/>
                  </a:cubicBezTo>
                  <a:cubicBezTo>
                    <a:pt x="322" y="28"/>
                    <a:pt x="342" y="26"/>
                    <a:pt x="362" y="26"/>
                  </a:cubicBezTo>
                  <a:cubicBezTo>
                    <a:pt x="382" y="26"/>
                    <a:pt x="401" y="28"/>
                    <a:pt x="420" y="33"/>
                  </a:cubicBezTo>
                  <a:cubicBezTo>
                    <a:pt x="457" y="41"/>
                    <a:pt x="482" y="71"/>
                    <a:pt x="487" y="107"/>
                  </a:cubicBezTo>
                  <a:cubicBezTo>
                    <a:pt x="487" y="116"/>
                    <a:pt x="494" y="120"/>
                    <a:pt x="501" y="120"/>
                  </a:cubicBezTo>
                  <a:cubicBezTo>
                    <a:pt x="507" y="120"/>
                    <a:pt x="514" y="116"/>
                    <a:pt x="514" y="107"/>
                  </a:cubicBezTo>
                  <a:cubicBezTo>
                    <a:pt x="508" y="58"/>
                    <a:pt x="474" y="20"/>
                    <a:pt x="429" y="7"/>
                  </a:cubicBezTo>
                  <a:cubicBezTo>
                    <a:pt x="408" y="3"/>
                    <a:pt x="386" y="1"/>
                    <a:pt x="36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4416323" y="4350514"/>
              <a:ext cx="90703" cy="70341"/>
            </a:xfrm>
            <a:custGeom>
              <a:avLst/>
              <a:gdLst/>
              <a:ahLst/>
              <a:cxnLst/>
              <a:rect l="l" t="t" r="r" b="b"/>
              <a:pathLst>
                <a:path w="539" h="418" extrusionOk="0">
                  <a:moveTo>
                    <a:pt x="168" y="25"/>
                  </a:moveTo>
                  <a:cubicBezTo>
                    <a:pt x="174" y="25"/>
                    <a:pt x="180" y="25"/>
                    <a:pt x="186" y="27"/>
                  </a:cubicBezTo>
                  <a:cubicBezTo>
                    <a:pt x="208" y="33"/>
                    <a:pt x="227" y="44"/>
                    <a:pt x="244" y="57"/>
                  </a:cubicBezTo>
                  <a:cubicBezTo>
                    <a:pt x="257" y="65"/>
                    <a:pt x="269" y="74"/>
                    <a:pt x="282" y="80"/>
                  </a:cubicBezTo>
                  <a:cubicBezTo>
                    <a:pt x="312" y="95"/>
                    <a:pt x="344" y="103"/>
                    <a:pt x="374" y="108"/>
                  </a:cubicBezTo>
                  <a:cubicBezTo>
                    <a:pt x="412" y="110"/>
                    <a:pt x="449" y="123"/>
                    <a:pt x="479" y="142"/>
                  </a:cubicBezTo>
                  <a:cubicBezTo>
                    <a:pt x="500" y="157"/>
                    <a:pt x="511" y="185"/>
                    <a:pt x="502" y="210"/>
                  </a:cubicBezTo>
                  <a:cubicBezTo>
                    <a:pt x="489" y="225"/>
                    <a:pt x="472" y="236"/>
                    <a:pt x="453" y="240"/>
                  </a:cubicBezTo>
                  <a:cubicBezTo>
                    <a:pt x="440" y="244"/>
                    <a:pt x="427" y="251"/>
                    <a:pt x="415" y="257"/>
                  </a:cubicBezTo>
                  <a:cubicBezTo>
                    <a:pt x="393" y="272"/>
                    <a:pt x="376" y="289"/>
                    <a:pt x="361" y="310"/>
                  </a:cubicBezTo>
                  <a:cubicBezTo>
                    <a:pt x="355" y="319"/>
                    <a:pt x="348" y="330"/>
                    <a:pt x="340" y="338"/>
                  </a:cubicBezTo>
                  <a:cubicBezTo>
                    <a:pt x="306" y="372"/>
                    <a:pt x="261" y="390"/>
                    <a:pt x="214" y="390"/>
                  </a:cubicBezTo>
                  <a:cubicBezTo>
                    <a:pt x="196" y="390"/>
                    <a:pt x="177" y="387"/>
                    <a:pt x="158" y="381"/>
                  </a:cubicBezTo>
                  <a:cubicBezTo>
                    <a:pt x="109" y="362"/>
                    <a:pt x="71" y="323"/>
                    <a:pt x="52" y="274"/>
                  </a:cubicBezTo>
                  <a:cubicBezTo>
                    <a:pt x="30" y="212"/>
                    <a:pt x="37" y="146"/>
                    <a:pt x="67" y="91"/>
                  </a:cubicBezTo>
                  <a:cubicBezTo>
                    <a:pt x="87" y="55"/>
                    <a:pt x="126" y="25"/>
                    <a:pt x="168" y="25"/>
                  </a:cubicBezTo>
                  <a:close/>
                  <a:moveTo>
                    <a:pt x="165" y="0"/>
                  </a:moveTo>
                  <a:cubicBezTo>
                    <a:pt x="113" y="0"/>
                    <a:pt x="65" y="38"/>
                    <a:pt x="43" y="80"/>
                  </a:cubicBezTo>
                  <a:cubicBezTo>
                    <a:pt x="7" y="142"/>
                    <a:pt x="1" y="217"/>
                    <a:pt x="26" y="285"/>
                  </a:cubicBezTo>
                  <a:cubicBezTo>
                    <a:pt x="45" y="342"/>
                    <a:pt x="90" y="387"/>
                    <a:pt x="148" y="407"/>
                  </a:cubicBezTo>
                  <a:cubicBezTo>
                    <a:pt x="167" y="413"/>
                    <a:pt x="190" y="417"/>
                    <a:pt x="212" y="417"/>
                  </a:cubicBezTo>
                  <a:cubicBezTo>
                    <a:pt x="267" y="417"/>
                    <a:pt x="321" y="396"/>
                    <a:pt x="359" y="355"/>
                  </a:cubicBezTo>
                  <a:cubicBezTo>
                    <a:pt x="365" y="347"/>
                    <a:pt x="374" y="336"/>
                    <a:pt x="380" y="328"/>
                  </a:cubicBezTo>
                  <a:cubicBezTo>
                    <a:pt x="393" y="308"/>
                    <a:pt x="408" y="293"/>
                    <a:pt x="427" y="281"/>
                  </a:cubicBezTo>
                  <a:cubicBezTo>
                    <a:pt x="436" y="274"/>
                    <a:pt x="449" y="270"/>
                    <a:pt x="459" y="268"/>
                  </a:cubicBezTo>
                  <a:cubicBezTo>
                    <a:pt x="485" y="261"/>
                    <a:pt x="508" y="246"/>
                    <a:pt x="523" y="223"/>
                  </a:cubicBezTo>
                  <a:cubicBezTo>
                    <a:pt x="538" y="187"/>
                    <a:pt x="526" y="144"/>
                    <a:pt x="493" y="123"/>
                  </a:cubicBezTo>
                  <a:cubicBezTo>
                    <a:pt x="459" y="99"/>
                    <a:pt x="419" y="84"/>
                    <a:pt x="378" y="82"/>
                  </a:cubicBezTo>
                  <a:cubicBezTo>
                    <a:pt x="348" y="78"/>
                    <a:pt x="318" y="71"/>
                    <a:pt x="293" y="59"/>
                  </a:cubicBezTo>
                  <a:cubicBezTo>
                    <a:pt x="280" y="52"/>
                    <a:pt x="267" y="46"/>
                    <a:pt x="257" y="37"/>
                  </a:cubicBezTo>
                  <a:cubicBezTo>
                    <a:pt x="237" y="20"/>
                    <a:pt x="214" y="10"/>
                    <a:pt x="190" y="3"/>
                  </a:cubicBezTo>
                  <a:cubicBezTo>
                    <a:pt x="182" y="1"/>
                    <a:pt x="173" y="0"/>
                    <a:pt x="16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0"/>
            <p:cNvSpPr/>
            <p:nvPr/>
          </p:nvSpPr>
          <p:spPr>
            <a:xfrm>
              <a:off x="4150613" y="4309791"/>
              <a:ext cx="41060" cy="35675"/>
            </a:xfrm>
            <a:custGeom>
              <a:avLst/>
              <a:gdLst/>
              <a:ahLst/>
              <a:cxnLst/>
              <a:rect l="l" t="t" r="r" b="b"/>
              <a:pathLst>
                <a:path w="244" h="212" extrusionOk="0">
                  <a:moveTo>
                    <a:pt x="92" y="27"/>
                  </a:moveTo>
                  <a:cubicBezTo>
                    <a:pt x="128" y="30"/>
                    <a:pt x="162" y="47"/>
                    <a:pt x="188" y="74"/>
                  </a:cubicBezTo>
                  <a:cubicBezTo>
                    <a:pt x="199" y="87"/>
                    <a:pt x="214" y="109"/>
                    <a:pt x="207" y="128"/>
                  </a:cubicBezTo>
                  <a:cubicBezTo>
                    <a:pt x="191" y="164"/>
                    <a:pt x="156" y="186"/>
                    <a:pt x="117" y="186"/>
                  </a:cubicBezTo>
                  <a:cubicBezTo>
                    <a:pt x="109" y="186"/>
                    <a:pt x="102" y="185"/>
                    <a:pt x="94" y="183"/>
                  </a:cubicBezTo>
                  <a:cubicBezTo>
                    <a:pt x="56" y="179"/>
                    <a:pt x="26" y="145"/>
                    <a:pt x="26" y="104"/>
                  </a:cubicBezTo>
                  <a:cubicBezTo>
                    <a:pt x="26" y="66"/>
                    <a:pt x="39" y="40"/>
                    <a:pt x="64" y="32"/>
                  </a:cubicBezTo>
                  <a:cubicBezTo>
                    <a:pt x="73" y="27"/>
                    <a:pt x="81" y="27"/>
                    <a:pt x="90" y="27"/>
                  </a:cubicBezTo>
                  <a:close/>
                  <a:moveTo>
                    <a:pt x="91" y="0"/>
                  </a:moveTo>
                  <a:cubicBezTo>
                    <a:pt x="78" y="0"/>
                    <a:pt x="67" y="2"/>
                    <a:pt x="56" y="6"/>
                  </a:cubicBezTo>
                  <a:cubicBezTo>
                    <a:pt x="34" y="15"/>
                    <a:pt x="0" y="38"/>
                    <a:pt x="0" y="104"/>
                  </a:cubicBezTo>
                  <a:cubicBezTo>
                    <a:pt x="0" y="158"/>
                    <a:pt x="39" y="202"/>
                    <a:pt x="92" y="209"/>
                  </a:cubicBezTo>
                  <a:cubicBezTo>
                    <a:pt x="101" y="211"/>
                    <a:pt x="109" y="211"/>
                    <a:pt x="118" y="211"/>
                  </a:cubicBezTo>
                  <a:cubicBezTo>
                    <a:pt x="121" y="211"/>
                    <a:pt x="124" y="211"/>
                    <a:pt x="127" y="211"/>
                  </a:cubicBezTo>
                  <a:cubicBezTo>
                    <a:pt x="175" y="211"/>
                    <a:pt x="217" y="182"/>
                    <a:pt x="235" y="136"/>
                  </a:cubicBezTo>
                  <a:cubicBezTo>
                    <a:pt x="244" y="109"/>
                    <a:pt x="233" y="77"/>
                    <a:pt x="209" y="57"/>
                  </a:cubicBezTo>
                  <a:cubicBezTo>
                    <a:pt x="177" y="21"/>
                    <a:pt x="131" y="0"/>
                    <a:pt x="9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0"/>
            <p:cNvSpPr/>
            <p:nvPr/>
          </p:nvSpPr>
          <p:spPr>
            <a:xfrm>
              <a:off x="4308962" y="4057207"/>
              <a:ext cx="49306" cy="35844"/>
            </a:xfrm>
            <a:custGeom>
              <a:avLst/>
              <a:gdLst/>
              <a:ahLst/>
              <a:cxnLst/>
              <a:rect l="l" t="t" r="r" b="b"/>
              <a:pathLst>
                <a:path w="293" h="213" extrusionOk="0">
                  <a:moveTo>
                    <a:pt x="128" y="28"/>
                  </a:moveTo>
                  <a:cubicBezTo>
                    <a:pt x="131" y="28"/>
                    <a:pt x="133" y="28"/>
                    <a:pt x="135" y="28"/>
                  </a:cubicBezTo>
                  <a:cubicBezTo>
                    <a:pt x="152" y="28"/>
                    <a:pt x="171" y="30"/>
                    <a:pt x="188" y="37"/>
                  </a:cubicBezTo>
                  <a:cubicBezTo>
                    <a:pt x="210" y="43"/>
                    <a:pt x="229" y="54"/>
                    <a:pt x="244" y="69"/>
                  </a:cubicBezTo>
                  <a:cubicBezTo>
                    <a:pt x="259" y="84"/>
                    <a:pt x="265" y="103"/>
                    <a:pt x="263" y="124"/>
                  </a:cubicBezTo>
                  <a:cubicBezTo>
                    <a:pt x="256" y="141"/>
                    <a:pt x="244" y="156"/>
                    <a:pt x="224" y="165"/>
                  </a:cubicBezTo>
                  <a:cubicBezTo>
                    <a:pt x="205" y="173"/>
                    <a:pt x="184" y="180"/>
                    <a:pt x="163" y="182"/>
                  </a:cubicBezTo>
                  <a:cubicBezTo>
                    <a:pt x="151" y="184"/>
                    <a:pt x="140" y="184"/>
                    <a:pt x="129" y="184"/>
                  </a:cubicBezTo>
                  <a:cubicBezTo>
                    <a:pt x="89" y="184"/>
                    <a:pt x="58" y="171"/>
                    <a:pt x="43" y="148"/>
                  </a:cubicBezTo>
                  <a:cubicBezTo>
                    <a:pt x="30" y="120"/>
                    <a:pt x="35" y="86"/>
                    <a:pt x="54" y="62"/>
                  </a:cubicBezTo>
                  <a:cubicBezTo>
                    <a:pt x="74" y="41"/>
                    <a:pt x="101" y="28"/>
                    <a:pt x="128" y="28"/>
                  </a:cubicBezTo>
                  <a:close/>
                  <a:moveTo>
                    <a:pt x="136" y="1"/>
                  </a:moveTo>
                  <a:cubicBezTo>
                    <a:pt x="94" y="1"/>
                    <a:pt x="58" y="16"/>
                    <a:pt x="35" y="45"/>
                  </a:cubicBezTo>
                  <a:cubicBezTo>
                    <a:pt x="7" y="77"/>
                    <a:pt x="0" y="122"/>
                    <a:pt x="20" y="160"/>
                  </a:cubicBezTo>
                  <a:cubicBezTo>
                    <a:pt x="41" y="192"/>
                    <a:pt x="79" y="212"/>
                    <a:pt x="116" y="212"/>
                  </a:cubicBezTo>
                  <a:cubicBezTo>
                    <a:pt x="119" y="212"/>
                    <a:pt x="123" y="212"/>
                    <a:pt x="126" y="212"/>
                  </a:cubicBezTo>
                  <a:cubicBezTo>
                    <a:pt x="141" y="212"/>
                    <a:pt x="154" y="210"/>
                    <a:pt x="167" y="207"/>
                  </a:cubicBezTo>
                  <a:cubicBezTo>
                    <a:pt x="190" y="205"/>
                    <a:pt x="214" y="199"/>
                    <a:pt x="237" y="190"/>
                  </a:cubicBezTo>
                  <a:cubicBezTo>
                    <a:pt x="263" y="178"/>
                    <a:pt x="280" y="156"/>
                    <a:pt x="288" y="131"/>
                  </a:cubicBezTo>
                  <a:cubicBezTo>
                    <a:pt x="293" y="103"/>
                    <a:pt x="284" y="71"/>
                    <a:pt x="263" y="52"/>
                  </a:cubicBezTo>
                  <a:cubicBezTo>
                    <a:pt x="244" y="32"/>
                    <a:pt x="222" y="17"/>
                    <a:pt x="197" y="11"/>
                  </a:cubicBezTo>
                  <a:cubicBezTo>
                    <a:pt x="176" y="4"/>
                    <a:pt x="155" y="1"/>
                    <a:pt x="13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0"/>
            <p:cNvSpPr/>
            <p:nvPr/>
          </p:nvSpPr>
          <p:spPr>
            <a:xfrm>
              <a:off x="4131934" y="4334528"/>
              <a:ext cx="27430" cy="20194"/>
            </a:xfrm>
            <a:custGeom>
              <a:avLst/>
              <a:gdLst/>
              <a:ahLst/>
              <a:cxnLst/>
              <a:rect l="l" t="t" r="r" b="b"/>
              <a:pathLst>
                <a:path w="163" h="120" extrusionOk="0">
                  <a:moveTo>
                    <a:pt x="143" y="1"/>
                  </a:moveTo>
                  <a:cubicBezTo>
                    <a:pt x="141" y="1"/>
                    <a:pt x="139" y="1"/>
                    <a:pt x="137" y="2"/>
                  </a:cubicBezTo>
                  <a:cubicBezTo>
                    <a:pt x="83" y="19"/>
                    <a:pt x="37" y="53"/>
                    <a:pt x="4" y="100"/>
                  </a:cubicBezTo>
                  <a:cubicBezTo>
                    <a:pt x="0" y="105"/>
                    <a:pt x="2" y="113"/>
                    <a:pt x="9" y="117"/>
                  </a:cubicBezTo>
                  <a:cubicBezTo>
                    <a:pt x="11" y="119"/>
                    <a:pt x="13" y="119"/>
                    <a:pt x="17" y="119"/>
                  </a:cubicBezTo>
                  <a:cubicBezTo>
                    <a:pt x="22" y="119"/>
                    <a:pt x="24" y="117"/>
                    <a:pt x="28" y="115"/>
                  </a:cubicBezTo>
                  <a:cubicBezTo>
                    <a:pt x="56" y="75"/>
                    <a:pt x="96" y="43"/>
                    <a:pt x="145" y="28"/>
                  </a:cubicBezTo>
                  <a:cubicBezTo>
                    <a:pt x="162" y="24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0"/>
            <p:cNvSpPr/>
            <p:nvPr/>
          </p:nvSpPr>
          <p:spPr>
            <a:xfrm>
              <a:off x="4180061" y="4290776"/>
              <a:ext cx="28776" cy="31637"/>
            </a:xfrm>
            <a:custGeom>
              <a:avLst/>
              <a:gdLst/>
              <a:ahLst/>
              <a:cxnLst/>
              <a:rect l="l" t="t" r="r" b="b"/>
              <a:pathLst>
                <a:path w="171" h="188" extrusionOk="0">
                  <a:moveTo>
                    <a:pt x="155" y="1"/>
                  </a:moveTo>
                  <a:cubicBezTo>
                    <a:pt x="150" y="1"/>
                    <a:pt x="145" y="4"/>
                    <a:pt x="143" y="10"/>
                  </a:cubicBezTo>
                  <a:cubicBezTo>
                    <a:pt x="115" y="72"/>
                    <a:pt x="71" y="126"/>
                    <a:pt x="11" y="164"/>
                  </a:cubicBezTo>
                  <a:cubicBezTo>
                    <a:pt x="0" y="170"/>
                    <a:pt x="7" y="187"/>
                    <a:pt x="19" y="187"/>
                  </a:cubicBezTo>
                  <a:cubicBezTo>
                    <a:pt x="22" y="187"/>
                    <a:pt x="24" y="187"/>
                    <a:pt x="26" y="185"/>
                  </a:cubicBezTo>
                  <a:cubicBezTo>
                    <a:pt x="90" y="147"/>
                    <a:pt x="139" y="87"/>
                    <a:pt x="167" y="19"/>
                  </a:cubicBezTo>
                  <a:cubicBezTo>
                    <a:pt x="171" y="12"/>
                    <a:pt x="167" y="6"/>
                    <a:pt x="160" y="2"/>
                  </a:cubicBezTo>
                  <a:cubicBezTo>
                    <a:pt x="159" y="1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0"/>
            <p:cNvSpPr/>
            <p:nvPr/>
          </p:nvSpPr>
          <p:spPr>
            <a:xfrm>
              <a:off x="4137992" y="4528215"/>
              <a:ext cx="85655" cy="110560"/>
            </a:xfrm>
            <a:custGeom>
              <a:avLst/>
              <a:gdLst/>
              <a:ahLst/>
              <a:cxnLst/>
              <a:rect l="l" t="t" r="r" b="b"/>
              <a:pathLst>
                <a:path w="509" h="657" extrusionOk="0">
                  <a:moveTo>
                    <a:pt x="503" y="0"/>
                  </a:moveTo>
                  <a:cubicBezTo>
                    <a:pt x="501" y="0"/>
                    <a:pt x="500" y="1"/>
                    <a:pt x="498" y="1"/>
                  </a:cubicBezTo>
                  <a:cubicBezTo>
                    <a:pt x="248" y="134"/>
                    <a:pt x="67" y="371"/>
                    <a:pt x="3" y="648"/>
                  </a:cubicBezTo>
                  <a:cubicBezTo>
                    <a:pt x="1" y="652"/>
                    <a:pt x="3" y="657"/>
                    <a:pt x="7" y="657"/>
                  </a:cubicBezTo>
                  <a:cubicBezTo>
                    <a:pt x="11" y="657"/>
                    <a:pt x="13" y="654"/>
                    <a:pt x="15" y="652"/>
                  </a:cubicBezTo>
                  <a:cubicBezTo>
                    <a:pt x="77" y="379"/>
                    <a:pt x="257" y="144"/>
                    <a:pt x="504" y="12"/>
                  </a:cubicBezTo>
                  <a:cubicBezTo>
                    <a:pt x="508" y="10"/>
                    <a:pt x="508" y="6"/>
                    <a:pt x="508" y="4"/>
                  </a:cubicBezTo>
                  <a:cubicBezTo>
                    <a:pt x="507" y="1"/>
                    <a:pt x="505" y="0"/>
                    <a:pt x="50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40"/>
            <p:cNvSpPr/>
            <p:nvPr/>
          </p:nvSpPr>
          <p:spPr>
            <a:xfrm>
              <a:off x="4183259" y="4559852"/>
              <a:ext cx="29954" cy="30795"/>
            </a:xfrm>
            <a:custGeom>
              <a:avLst/>
              <a:gdLst/>
              <a:ahLst/>
              <a:cxnLst/>
              <a:rect l="l" t="t" r="r" b="b"/>
              <a:pathLst>
                <a:path w="178" h="183" extrusionOk="0">
                  <a:moveTo>
                    <a:pt x="169" y="0"/>
                  </a:moveTo>
                  <a:cubicBezTo>
                    <a:pt x="168" y="0"/>
                    <a:pt x="168" y="1"/>
                    <a:pt x="167" y="1"/>
                  </a:cubicBezTo>
                  <a:cubicBezTo>
                    <a:pt x="90" y="33"/>
                    <a:pt x="30" y="97"/>
                    <a:pt x="3" y="174"/>
                  </a:cubicBezTo>
                  <a:cubicBezTo>
                    <a:pt x="0" y="178"/>
                    <a:pt x="3" y="181"/>
                    <a:pt x="7" y="183"/>
                  </a:cubicBezTo>
                  <a:lnTo>
                    <a:pt x="9" y="183"/>
                  </a:lnTo>
                  <a:cubicBezTo>
                    <a:pt x="11" y="183"/>
                    <a:pt x="13" y="181"/>
                    <a:pt x="15" y="178"/>
                  </a:cubicBezTo>
                  <a:cubicBezTo>
                    <a:pt x="43" y="104"/>
                    <a:pt x="99" y="44"/>
                    <a:pt x="171" y="12"/>
                  </a:cubicBezTo>
                  <a:cubicBezTo>
                    <a:pt x="175" y="12"/>
                    <a:pt x="178" y="8"/>
                    <a:pt x="175" y="3"/>
                  </a:cubicBezTo>
                  <a:cubicBezTo>
                    <a:pt x="174" y="2"/>
                    <a:pt x="171" y="0"/>
                    <a:pt x="16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40"/>
            <p:cNvSpPr/>
            <p:nvPr/>
          </p:nvSpPr>
          <p:spPr>
            <a:xfrm>
              <a:off x="3940097" y="4496243"/>
              <a:ext cx="82794" cy="12958"/>
            </a:xfrm>
            <a:custGeom>
              <a:avLst/>
              <a:gdLst/>
              <a:ahLst/>
              <a:cxnLst/>
              <a:rect l="l" t="t" r="r" b="b"/>
              <a:pathLst>
                <a:path w="492" h="77" extrusionOk="0">
                  <a:moveTo>
                    <a:pt x="484" y="1"/>
                  </a:moveTo>
                  <a:cubicBezTo>
                    <a:pt x="483" y="1"/>
                    <a:pt x="482" y="1"/>
                    <a:pt x="481" y="1"/>
                  </a:cubicBezTo>
                  <a:cubicBezTo>
                    <a:pt x="408" y="30"/>
                    <a:pt x="320" y="64"/>
                    <a:pt x="231" y="64"/>
                  </a:cubicBezTo>
                  <a:cubicBezTo>
                    <a:pt x="212" y="64"/>
                    <a:pt x="194" y="62"/>
                    <a:pt x="176" y="59"/>
                  </a:cubicBezTo>
                  <a:cubicBezTo>
                    <a:pt x="159" y="57"/>
                    <a:pt x="139" y="53"/>
                    <a:pt x="122" y="46"/>
                  </a:cubicBezTo>
                  <a:cubicBezTo>
                    <a:pt x="95" y="37"/>
                    <a:pt x="65" y="32"/>
                    <a:pt x="36" y="32"/>
                  </a:cubicBezTo>
                  <a:cubicBezTo>
                    <a:pt x="26" y="32"/>
                    <a:pt x="17" y="32"/>
                    <a:pt x="7" y="34"/>
                  </a:cubicBezTo>
                  <a:cubicBezTo>
                    <a:pt x="3" y="34"/>
                    <a:pt x="1" y="38"/>
                    <a:pt x="1" y="40"/>
                  </a:cubicBezTo>
                  <a:cubicBezTo>
                    <a:pt x="3" y="44"/>
                    <a:pt x="5" y="46"/>
                    <a:pt x="9" y="46"/>
                  </a:cubicBezTo>
                  <a:cubicBezTo>
                    <a:pt x="17" y="45"/>
                    <a:pt x="25" y="45"/>
                    <a:pt x="33" y="45"/>
                  </a:cubicBezTo>
                  <a:cubicBezTo>
                    <a:pt x="62" y="45"/>
                    <a:pt x="92" y="51"/>
                    <a:pt x="120" y="59"/>
                  </a:cubicBezTo>
                  <a:cubicBezTo>
                    <a:pt x="137" y="66"/>
                    <a:pt x="154" y="70"/>
                    <a:pt x="173" y="72"/>
                  </a:cubicBezTo>
                  <a:cubicBezTo>
                    <a:pt x="191" y="76"/>
                    <a:pt x="208" y="76"/>
                    <a:pt x="227" y="76"/>
                  </a:cubicBezTo>
                  <a:cubicBezTo>
                    <a:pt x="319" y="76"/>
                    <a:pt x="410" y="42"/>
                    <a:pt x="487" y="14"/>
                  </a:cubicBezTo>
                  <a:cubicBezTo>
                    <a:pt x="489" y="12"/>
                    <a:pt x="491" y="8"/>
                    <a:pt x="489" y="6"/>
                  </a:cubicBezTo>
                  <a:cubicBezTo>
                    <a:pt x="489" y="3"/>
                    <a:pt x="487" y="1"/>
                    <a:pt x="48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968873" y="4516436"/>
              <a:ext cx="38704" cy="11780"/>
            </a:xfrm>
            <a:custGeom>
              <a:avLst/>
              <a:gdLst/>
              <a:ahLst/>
              <a:cxnLst/>
              <a:rect l="l" t="t" r="r" b="b"/>
              <a:pathLst>
                <a:path w="230" h="70" extrusionOk="0">
                  <a:moveTo>
                    <a:pt x="220" y="0"/>
                  </a:moveTo>
                  <a:cubicBezTo>
                    <a:pt x="219" y="0"/>
                    <a:pt x="217" y="0"/>
                    <a:pt x="216" y="1"/>
                  </a:cubicBezTo>
                  <a:cubicBezTo>
                    <a:pt x="162" y="38"/>
                    <a:pt x="101" y="56"/>
                    <a:pt x="37" y="56"/>
                  </a:cubicBezTo>
                  <a:cubicBezTo>
                    <a:pt x="27" y="56"/>
                    <a:pt x="17" y="55"/>
                    <a:pt x="7" y="54"/>
                  </a:cubicBezTo>
                  <a:cubicBezTo>
                    <a:pt x="5" y="54"/>
                    <a:pt x="0" y="59"/>
                    <a:pt x="0" y="61"/>
                  </a:cubicBezTo>
                  <a:cubicBezTo>
                    <a:pt x="0" y="65"/>
                    <a:pt x="2" y="67"/>
                    <a:pt x="7" y="69"/>
                  </a:cubicBezTo>
                  <a:lnTo>
                    <a:pt x="34" y="69"/>
                  </a:lnTo>
                  <a:cubicBezTo>
                    <a:pt x="103" y="69"/>
                    <a:pt x="169" y="50"/>
                    <a:pt x="224" y="14"/>
                  </a:cubicBezTo>
                  <a:cubicBezTo>
                    <a:pt x="230" y="8"/>
                    <a:pt x="226" y="0"/>
                    <a:pt x="22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3993946" y="4531413"/>
              <a:ext cx="19520" cy="13294"/>
            </a:xfrm>
            <a:custGeom>
              <a:avLst/>
              <a:gdLst/>
              <a:ahLst/>
              <a:cxnLst/>
              <a:rect l="l" t="t" r="r" b="b"/>
              <a:pathLst>
                <a:path w="116" h="79" extrusionOk="0">
                  <a:moveTo>
                    <a:pt x="110" y="0"/>
                  </a:moveTo>
                  <a:cubicBezTo>
                    <a:pt x="108" y="0"/>
                    <a:pt x="106" y="1"/>
                    <a:pt x="105" y="2"/>
                  </a:cubicBezTo>
                  <a:cubicBezTo>
                    <a:pt x="78" y="32"/>
                    <a:pt x="46" y="53"/>
                    <a:pt x="7" y="64"/>
                  </a:cubicBezTo>
                  <a:cubicBezTo>
                    <a:pt x="1" y="66"/>
                    <a:pt x="1" y="76"/>
                    <a:pt x="9" y="76"/>
                  </a:cubicBezTo>
                  <a:lnTo>
                    <a:pt x="11" y="78"/>
                  </a:lnTo>
                  <a:cubicBezTo>
                    <a:pt x="50" y="66"/>
                    <a:pt x="86" y="42"/>
                    <a:pt x="114" y="12"/>
                  </a:cubicBezTo>
                  <a:cubicBezTo>
                    <a:pt x="116" y="10"/>
                    <a:pt x="116" y="4"/>
                    <a:pt x="114" y="2"/>
                  </a:cubicBezTo>
                  <a:cubicBezTo>
                    <a:pt x="113" y="1"/>
                    <a:pt x="111" y="0"/>
                    <a:pt x="1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4009764" y="4242480"/>
              <a:ext cx="55869" cy="32815"/>
            </a:xfrm>
            <a:custGeom>
              <a:avLst/>
              <a:gdLst/>
              <a:ahLst/>
              <a:cxnLst/>
              <a:rect l="l" t="t" r="r" b="b"/>
              <a:pathLst>
                <a:path w="332" h="195" extrusionOk="0">
                  <a:moveTo>
                    <a:pt x="7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1" y="9"/>
                    <a:pt x="5" y="13"/>
                    <a:pt x="7" y="13"/>
                  </a:cubicBezTo>
                  <a:cubicBezTo>
                    <a:pt x="133" y="24"/>
                    <a:pt x="246" y="88"/>
                    <a:pt x="316" y="191"/>
                  </a:cubicBezTo>
                  <a:cubicBezTo>
                    <a:pt x="319" y="193"/>
                    <a:pt x="321" y="195"/>
                    <a:pt x="323" y="195"/>
                  </a:cubicBezTo>
                  <a:cubicBezTo>
                    <a:pt x="325" y="195"/>
                    <a:pt x="327" y="193"/>
                    <a:pt x="327" y="193"/>
                  </a:cubicBezTo>
                  <a:cubicBezTo>
                    <a:pt x="331" y="191"/>
                    <a:pt x="331" y="186"/>
                    <a:pt x="329" y="184"/>
                  </a:cubicBezTo>
                  <a:cubicBezTo>
                    <a:pt x="255" y="77"/>
                    <a:pt x="137" y="9"/>
                    <a:pt x="9" y="1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4027938" y="4263852"/>
              <a:ext cx="13967" cy="10770"/>
            </a:xfrm>
            <a:custGeom>
              <a:avLst/>
              <a:gdLst/>
              <a:ahLst/>
              <a:cxnLst/>
              <a:rect l="l" t="t" r="r" b="b"/>
              <a:pathLst>
                <a:path w="83" h="64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lnTo>
                    <a:pt x="72" y="61"/>
                  </a:lnTo>
                  <a:cubicBezTo>
                    <a:pt x="73" y="63"/>
                    <a:pt x="73" y="63"/>
                    <a:pt x="74" y="63"/>
                  </a:cubicBezTo>
                  <a:cubicBezTo>
                    <a:pt x="75" y="63"/>
                    <a:pt x="75" y="63"/>
                    <a:pt x="76" y="61"/>
                  </a:cubicBezTo>
                  <a:lnTo>
                    <a:pt x="80" y="61"/>
                  </a:lnTo>
                  <a:cubicBezTo>
                    <a:pt x="83" y="57"/>
                    <a:pt x="83" y="53"/>
                    <a:pt x="80" y="51"/>
                  </a:cubicBezTo>
                  <a:lnTo>
                    <a:pt x="14" y="2"/>
                  </a:lnTo>
                  <a:cubicBezTo>
                    <a:pt x="13" y="1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3881873" y="4316522"/>
              <a:ext cx="52167" cy="13126"/>
            </a:xfrm>
            <a:custGeom>
              <a:avLst/>
              <a:gdLst/>
              <a:ahLst/>
              <a:cxnLst/>
              <a:rect l="l" t="t" r="r" b="b"/>
              <a:pathLst>
                <a:path w="310" h="78" extrusionOk="0">
                  <a:moveTo>
                    <a:pt x="241" y="1"/>
                  </a:moveTo>
                  <a:cubicBezTo>
                    <a:pt x="159" y="1"/>
                    <a:pt x="78" y="23"/>
                    <a:pt x="5" y="64"/>
                  </a:cubicBezTo>
                  <a:cubicBezTo>
                    <a:pt x="1" y="66"/>
                    <a:pt x="1" y="71"/>
                    <a:pt x="3" y="73"/>
                  </a:cubicBezTo>
                  <a:cubicBezTo>
                    <a:pt x="3" y="75"/>
                    <a:pt x="5" y="77"/>
                    <a:pt x="9" y="77"/>
                  </a:cubicBezTo>
                  <a:cubicBezTo>
                    <a:pt x="9" y="77"/>
                    <a:pt x="12" y="77"/>
                    <a:pt x="12" y="75"/>
                  </a:cubicBezTo>
                  <a:cubicBezTo>
                    <a:pt x="83" y="35"/>
                    <a:pt x="164" y="14"/>
                    <a:pt x="246" y="14"/>
                  </a:cubicBezTo>
                  <a:cubicBezTo>
                    <a:pt x="264" y="14"/>
                    <a:pt x="282" y="15"/>
                    <a:pt x="300" y="17"/>
                  </a:cubicBezTo>
                  <a:cubicBezTo>
                    <a:pt x="300" y="18"/>
                    <a:pt x="301" y="18"/>
                    <a:pt x="301" y="18"/>
                  </a:cubicBezTo>
                  <a:cubicBezTo>
                    <a:pt x="308" y="18"/>
                    <a:pt x="309" y="7"/>
                    <a:pt x="300" y="5"/>
                  </a:cubicBezTo>
                  <a:cubicBezTo>
                    <a:pt x="280" y="2"/>
                    <a:pt x="261" y="1"/>
                    <a:pt x="2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3904927" y="4335369"/>
              <a:ext cx="24569" cy="7909"/>
            </a:xfrm>
            <a:custGeom>
              <a:avLst/>
              <a:gdLst/>
              <a:ahLst/>
              <a:cxnLst/>
              <a:rect l="l" t="t" r="r" b="b"/>
              <a:pathLst>
                <a:path w="146" h="47" extrusionOk="0">
                  <a:moveTo>
                    <a:pt x="139" y="1"/>
                  </a:moveTo>
                  <a:cubicBezTo>
                    <a:pt x="138" y="1"/>
                    <a:pt x="138" y="1"/>
                    <a:pt x="137" y="1"/>
                  </a:cubicBezTo>
                  <a:lnTo>
                    <a:pt x="7" y="33"/>
                  </a:lnTo>
                  <a:cubicBezTo>
                    <a:pt x="3" y="33"/>
                    <a:pt x="0" y="38"/>
                    <a:pt x="0" y="42"/>
                  </a:cubicBezTo>
                  <a:cubicBezTo>
                    <a:pt x="3" y="44"/>
                    <a:pt x="5" y="46"/>
                    <a:pt x="7" y="46"/>
                  </a:cubicBezTo>
                  <a:lnTo>
                    <a:pt x="9" y="46"/>
                  </a:lnTo>
                  <a:lnTo>
                    <a:pt x="139" y="14"/>
                  </a:lnTo>
                  <a:cubicBezTo>
                    <a:pt x="143" y="12"/>
                    <a:pt x="146" y="10"/>
                    <a:pt x="146" y="6"/>
                  </a:cubicBezTo>
                  <a:cubicBezTo>
                    <a:pt x="144" y="3"/>
                    <a:pt x="141" y="1"/>
                    <a:pt x="13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4154820" y="4126537"/>
              <a:ext cx="55701" cy="23559"/>
            </a:xfrm>
            <a:custGeom>
              <a:avLst/>
              <a:gdLst/>
              <a:ahLst/>
              <a:cxnLst/>
              <a:rect l="l" t="t" r="r" b="b"/>
              <a:pathLst>
                <a:path w="331" h="140" extrusionOk="0">
                  <a:moveTo>
                    <a:pt x="200" y="0"/>
                  </a:moveTo>
                  <a:cubicBezTo>
                    <a:pt x="117" y="0"/>
                    <a:pt x="36" y="48"/>
                    <a:pt x="1" y="130"/>
                  </a:cubicBezTo>
                  <a:cubicBezTo>
                    <a:pt x="1" y="135"/>
                    <a:pt x="1" y="139"/>
                    <a:pt x="5" y="139"/>
                  </a:cubicBezTo>
                  <a:lnTo>
                    <a:pt x="7" y="139"/>
                  </a:lnTo>
                  <a:cubicBezTo>
                    <a:pt x="9" y="139"/>
                    <a:pt x="14" y="139"/>
                    <a:pt x="14" y="135"/>
                  </a:cubicBezTo>
                  <a:cubicBezTo>
                    <a:pt x="46" y="57"/>
                    <a:pt x="121" y="12"/>
                    <a:pt x="198" y="12"/>
                  </a:cubicBezTo>
                  <a:cubicBezTo>
                    <a:pt x="239" y="12"/>
                    <a:pt x="280" y="25"/>
                    <a:pt x="317" y="52"/>
                  </a:cubicBezTo>
                  <a:cubicBezTo>
                    <a:pt x="318" y="53"/>
                    <a:pt x="320" y="53"/>
                    <a:pt x="321" y="53"/>
                  </a:cubicBezTo>
                  <a:cubicBezTo>
                    <a:pt x="326" y="53"/>
                    <a:pt x="330" y="46"/>
                    <a:pt x="325" y="41"/>
                  </a:cubicBezTo>
                  <a:cubicBezTo>
                    <a:pt x="287" y="13"/>
                    <a:pt x="243" y="0"/>
                    <a:pt x="20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4175686" y="4142860"/>
              <a:ext cx="21372" cy="10433"/>
            </a:xfrm>
            <a:custGeom>
              <a:avLst/>
              <a:gdLst/>
              <a:ahLst/>
              <a:cxnLst/>
              <a:rect l="l" t="t" r="r" b="b"/>
              <a:pathLst>
                <a:path w="127" h="62" extrusionOk="0">
                  <a:moveTo>
                    <a:pt x="41" y="0"/>
                  </a:moveTo>
                  <a:cubicBezTo>
                    <a:pt x="29" y="0"/>
                    <a:pt x="17" y="3"/>
                    <a:pt x="5" y="8"/>
                  </a:cubicBezTo>
                  <a:cubicBezTo>
                    <a:pt x="3" y="8"/>
                    <a:pt x="1" y="12"/>
                    <a:pt x="1" y="16"/>
                  </a:cubicBezTo>
                  <a:cubicBezTo>
                    <a:pt x="2" y="18"/>
                    <a:pt x="5" y="19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21" y="15"/>
                    <a:pt x="30" y="13"/>
                    <a:pt x="40" y="13"/>
                  </a:cubicBezTo>
                  <a:cubicBezTo>
                    <a:pt x="69" y="13"/>
                    <a:pt x="98" y="30"/>
                    <a:pt x="114" y="57"/>
                  </a:cubicBezTo>
                  <a:cubicBezTo>
                    <a:pt x="114" y="59"/>
                    <a:pt x="116" y="61"/>
                    <a:pt x="120" y="61"/>
                  </a:cubicBezTo>
                  <a:lnTo>
                    <a:pt x="122" y="61"/>
                  </a:lnTo>
                  <a:cubicBezTo>
                    <a:pt x="124" y="59"/>
                    <a:pt x="127" y="55"/>
                    <a:pt x="124" y="51"/>
                  </a:cubicBezTo>
                  <a:cubicBezTo>
                    <a:pt x="107" y="19"/>
                    <a:pt x="75" y="0"/>
                    <a:pt x="4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4320742" y="4082112"/>
              <a:ext cx="48296" cy="26588"/>
            </a:xfrm>
            <a:custGeom>
              <a:avLst/>
              <a:gdLst/>
              <a:ahLst/>
              <a:cxnLst/>
              <a:rect l="l" t="t" r="r" b="b"/>
              <a:pathLst>
                <a:path w="287" h="158" extrusionOk="0">
                  <a:moveTo>
                    <a:pt x="279" y="0"/>
                  </a:moveTo>
                  <a:cubicBezTo>
                    <a:pt x="277" y="0"/>
                    <a:pt x="275" y="1"/>
                    <a:pt x="274" y="4"/>
                  </a:cubicBezTo>
                  <a:cubicBezTo>
                    <a:pt x="212" y="89"/>
                    <a:pt x="112" y="143"/>
                    <a:pt x="7" y="145"/>
                  </a:cubicBezTo>
                  <a:cubicBezTo>
                    <a:pt x="3" y="145"/>
                    <a:pt x="1" y="147"/>
                    <a:pt x="1" y="151"/>
                  </a:cubicBezTo>
                  <a:cubicBezTo>
                    <a:pt x="1" y="155"/>
                    <a:pt x="3" y="158"/>
                    <a:pt x="7" y="158"/>
                  </a:cubicBezTo>
                  <a:cubicBezTo>
                    <a:pt x="116" y="155"/>
                    <a:pt x="221" y="102"/>
                    <a:pt x="285" y="10"/>
                  </a:cubicBezTo>
                  <a:cubicBezTo>
                    <a:pt x="287" y="8"/>
                    <a:pt x="285" y="4"/>
                    <a:pt x="283" y="2"/>
                  </a:cubicBezTo>
                  <a:cubicBezTo>
                    <a:pt x="282" y="1"/>
                    <a:pt x="280" y="0"/>
                    <a:pt x="27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4356753" y="4098098"/>
              <a:ext cx="16491" cy="16660"/>
            </a:xfrm>
            <a:custGeom>
              <a:avLst/>
              <a:gdLst/>
              <a:ahLst/>
              <a:cxnLst/>
              <a:rect l="l" t="t" r="r" b="b"/>
              <a:pathLst>
                <a:path w="98" h="99" extrusionOk="0">
                  <a:moveTo>
                    <a:pt x="88" y="1"/>
                  </a:moveTo>
                  <a:cubicBezTo>
                    <a:pt x="87" y="1"/>
                    <a:pt x="85" y="1"/>
                    <a:pt x="83" y="3"/>
                  </a:cubicBezTo>
                  <a:lnTo>
                    <a:pt x="4" y="88"/>
                  </a:lnTo>
                  <a:cubicBezTo>
                    <a:pt x="0" y="90"/>
                    <a:pt x="0" y="95"/>
                    <a:pt x="4" y="97"/>
                  </a:cubicBezTo>
                  <a:cubicBezTo>
                    <a:pt x="4" y="99"/>
                    <a:pt x="7" y="99"/>
                    <a:pt x="9" y="99"/>
                  </a:cubicBezTo>
                  <a:cubicBezTo>
                    <a:pt x="11" y="99"/>
                    <a:pt x="13" y="99"/>
                    <a:pt x="13" y="97"/>
                  </a:cubicBezTo>
                  <a:lnTo>
                    <a:pt x="94" y="11"/>
                  </a:lnTo>
                  <a:cubicBezTo>
                    <a:pt x="97" y="7"/>
                    <a:pt x="93" y="1"/>
                    <a:pt x="8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4370720" y="4100286"/>
              <a:ext cx="10433" cy="12453"/>
            </a:xfrm>
            <a:custGeom>
              <a:avLst/>
              <a:gdLst/>
              <a:ahLst/>
              <a:cxnLst/>
              <a:rect l="l" t="t" r="r" b="b"/>
              <a:pathLst>
                <a:path w="62" h="74" extrusionOk="0">
                  <a:moveTo>
                    <a:pt x="52" y="0"/>
                  </a:moveTo>
                  <a:cubicBezTo>
                    <a:pt x="50" y="0"/>
                    <a:pt x="49" y="1"/>
                    <a:pt x="47" y="3"/>
                  </a:cubicBezTo>
                  <a:lnTo>
                    <a:pt x="3" y="62"/>
                  </a:lnTo>
                  <a:cubicBezTo>
                    <a:pt x="0" y="67"/>
                    <a:pt x="3" y="71"/>
                    <a:pt x="5" y="73"/>
                  </a:cubicBezTo>
                  <a:lnTo>
                    <a:pt x="9" y="73"/>
                  </a:lnTo>
                  <a:cubicBezTo>
                    <a:pt x="11" y="73"/>
                    <a:pt x="13" y="73"/>
                    <a:pt x="13" y="71"/>
                  </a:cubicBezTo>
                  <a:lnTo>
                    <a:pt x="58" y="11"/>
                  </a:lnTo>
                  <a:cubicBezTo>
                    <a:pt x="61" y="5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4405554" y="4405373"/>
              <a:ext cx="61590" cy="29786"/>
            </a:xfrm>
            <a:custGeom>
              <a:avLst/>
              <a:gdLst/>
              <a:ahLst/>
              <a:cxnLst/>
              <a:rect l="l" t="t" r="r" b="b"/>
              <a:pathLst>
                <a:path w="366" h="177" extrusionOk="0">
                  <a:moveTo>
                    <a:pt x="8" y="1"/>
                  </a:moveTo>
                  <a:cubicBezTo>
                    <a:pt x="7" y="1"/>
                    <a:pt x="6" y="1"/>
                    <a:pt x="5" y="2"/>
                  </a:cubicBezTo>
                  <a:cubicBezTo>
                    <a:pt x="0" y="2"/>
                    <a:pt x="0" y="6"/>
                    <a:pt x="0" y="10"/>
                  </a:cubicBezTo>
                  <a:cubicBezTo>
                    <a:pt x="24" y="78"/>
                    <a:pt x="79" y="132"/>
                    <a:pt x="150" y="151"/>
                  </a:cubicBezTo>
                  <a:cubicBezTo>
                    <a:pt x="205" y="167"/>
                    <a:pt x="263" y="175"/>
                    <a:pt x="321" y="175"/>
                  </a:cubicBezTo>
                  <a:cubicBezTo>
                    <a:pt x="333" y="175"/>
                    <a:pt x="345" y="175"/>
                    <a:pt x="357" y="174"/>
                  </a:cubicBezTo>
                  <a:lnTo>
                    <a:pt x="357" y="177"/>
                  </a:lnTo>
                  <a:cubicBezTo>
                    <a:pt x="365" y="177"/>
                    <a:pt x="365" y="162"/>
                    <a:pt x="357" y="162"/>
                  </a:cubicBezTo>
                  <a:cubicBezTo>
                    <a:pt x="345" y="162"/>
                    <a:pt x="334" y="163"/>
                    <a:pt x="322" y="163"/>
                  </a:cubicBezTo>
                  <a:cubicBezTo>
                    <a:pt x="266" y="163"/>
                    <a:pt x="209" y="154"/>
                    <a:pt x="154" y="138"/>
                  </a:cubicBezTo>
                  <a:cubicBezTo>
                    <a:pt x="88" y="121"/>
                    <a:pt x="35" y="70"/>
                    <a:pt x="13" y="6"/>
                  </a:cubicBezTo>
                  <a:cubicBezTo>
                    <a:pt x="13" y="3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4414809" y="4441384"/>
              <a:ext cx="31805" cy="5553"/>
            </a:xfrm>
            <a:custGeom>
              <a:avLst/>
              <a:gdLst/>
              <a:ahLst/>
              <a:cxnLst/>
              <a:rect l="l" t="t" r="r" b="b"/>
              <a:pathLst>
                <a:path w="189" h="33" extrusionOk="0">
                  <a:moveTo>
                    <a:pt x="12" y="1"/>
                  </a:moveTo>
                  <a:cubicBezTo>
                    <a:pt x="7" y="1"/>
                    <a:pt x="5" y="1"/>
                    <a:pt x="3" y="5"/>
                  </a:cubicBezTo>
                  <a:cubicBezTo>
                    <a:pt x="1" y="10"/>
                    <a:pt x="3" y="12"/>
                    <a:pt x="7" y="14"/>
                  </a:cubicBezTo>
                  <a:cubicBezTo>
                    <a:pt x="42" y="27"/>
                    <a:pt x="78" y="33"/>
                    <a:pt x="114" y="33"/>
                  </a:cubicBezTo>
                  <a:cubicBezTo>
                    <a:pt x="138" y="33"/>
                    <a:pt x="159" y="31"/>
                    <a:pt x="182" y="24"/>
                  </a:cubicBezTo>
                  <a:cubicBezTo>
                    <a:pt x="188" y="24"/>
                    <a:pt x="185" y="11"/>
                    <a:pt x="179" y="11"/>
                  </a:cubicBezTo>
                  <a:cubicBezTo>
                    <a:pt x="179" y="11"/>
                    <a:pt x="179" y="11"/>
                    <a:pt x="178" y="12"/>
                  </a:cubicBezTo>
                  <a:cubicBezTo>
                    <a:pt x="156" y="17"/>
                    <a:pt x="133" y="20"/>
                    <a:pt x="110" y="20"/>
                  </a:cubicBezTo>
                  <a:cubicBezTo>
                    <a:pt x="77" y="20"/>
                    <a:pt x="43" y="14"/>
                    <a:pt x="1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4432815" y="4460904"/>
              <a:ext cx="16323" cy="2692"/>
            </a:xfrm>
            <a:custGeom>
              <a:avLst/>
              <a:gdLst/>
              <a:ahLst/>
              <a:cxnLst/>
              <a:rect l="l" t="t" r="r" b="b"/>
              <a:pathLst>
                <a:path w="97" h="16" extrusionOk="0">
                  <a:moveTo>
                    <a:pt x="90" y="0"/>
                  </a:moveTo>
                  <a:lnTo>
                    <a:pt x="7" y="2"/>
                  </a:lnTo>
                  <a:cubicBezTo>
                    <a:pt x="5" y="2"/>
                    <a:pt x="1" y="4"/>
                    <a:pt x="1" y="9"/>
                  </a:cubicBezTo>
                  <a:cubicBezTo>
                    <a:pt x="1" y="13"/>
                    <a:pt x="5" y="15"/>
                    <a:pt x="7" y="15"/>
                  </a:cubicBezTo>
                  <a:lnTo>
                    <a:pt x="90" y="13"/>
                  </a:lnTo>
                  <a:cubicBezTo>
                    <a:pt x="95" y="13"/>
                    <a:pt x="97" y="9"/>
                    <a:pt x="97" y="7"/>
                  </a:cubicBezTo>
                  <a:cubicBezTo>
                    <a:pt x="97" y="2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4367186" y="4254596"/>
              <a:ext cx="60749" cy="17501"/>
            </a:xfrm>
            <a:custGeom>
              <a:avLst/>
              <a:gdLst/>
              <a:ahLst/>
              <a:cxnLst/>
              <a:rect l="l" t="t" r="r" b="b"/>
              <a:pathLst>
                <a:path w="361" h="104" extrusionOk="0">
                  <a:moveTo>
                    <a:pt x="94" y="1"/>
                  </a:moveTo>
                  <a:cubicBezTo>
                    <a:pt x="65" y="1"/>
                    <a:pt x="36" y="4"/>
                    <a:pt x="7" y="10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2" y="20"/>
                    <a:pt x="4" y="23"/>
                    <a:pt x="6" y="23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37" y="17"/>
                    <a:pt x="65" y="14"/>
                    <a:pt x="94" y="14"/>
                  </a:cubicBezTo>
                  <a:cubicBezTo>
                    <a:pt x="186" y="14"/>
                    <a:pt x="277" y="45"/>
                    <a:pt x="350" y="104"/>
                  </a:cubicBezTo>
                  <a:lnTo>
                    <a:pt x="354" y="104"/>
                  </a:lnTo>
                  <a:cubicBezTo>
                    <a:pt x="357" y="104"/>
                    <a:pt x="359" y="102"/>
                    <a:pt x="359" y="102"/>
                  </a:cubicBezTo>
                  <a:cubicBezTo>
                    <a:pt x="361" y="97"/>
                    <a:pt x="361" y="93"/>
                    <a:pt x="359" y="91"/>
                  </a:cubicBezTo>
                  <a:cubicBezTo>
                    <a:pt x="282" y="32"/>
                    <a:pt x="189" y="1"/>
                    <a:pt x="9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4384687" y="4272097"/>
              <a:ext cx="23559" cy="6058"/>
            </a:xfrm>
            <a:custGeom>
              <a:avLst/>
              <a:gdLst/>
              <a:ahLst/>
              <a:cxnLst/>
              <a:rect l="l" t="t" r="r" b="b"/>
              <a:pathLst>
                <a:path w="140" h="36" extrusionOk="0">
                  <a:moveTo>
                    <a:pt x="58" y="1"/>
                  </a:moveTo>
                  <a:cubicBezTo>
                    <a:pt x="40" y="1"/>
                    <a:pt x="23" y="4"/>
                    <a:pt x="7" y="10"/>
                  </a:cubicBezTo>
                  <a:cubicBezTo>
                    <a:pt x="3" y="10"/>
                    <a:pt x="1" y="15"/>
                    <a:pt x="3" y="19"/>
                  </a:cubicBezTo>
                  <a:cubicBezTo>
                    <a:pt x="5" y="23"/>
                    <a:pt x="7" y="23"/>
                    <a:pt x="11" y="23"/>
                  </a:cubicBezTo>
                  <a:cubicBezTo>
                    <a:pt x="26" y="17"/>
                    <a:pt x="42" y="14"/>
                    <a:pt x="58" y="14"/>
                  </a:cubicBezTo>
                  <a:cubicBezTo>
                    <a:pt x="83" y="14"/>
                    <a:pt x="108" y="22"/>
                    <a:pt x="129" y="36"/>
                  </a:cubicBezTo>
                  <a:lnTo>
                    <a:pt x="133" y="36"/>
                  </a:lnTo>
                  <a:cubicBezTo>
                    <a:pt x="135" y="36"/>
                    <a:pt x="137" y="36"/>
                    <a:pt x="137" y="34"/>
                  </a:cubicBezTo>
                  <a:cubicBezTo>
                    <a:pt x="139" y="30"/>
                    <a:pt x="139" y="25"/>
                    <a:pt x="137" y="23"/>
                  </a:cubicBezTo>
                  <a:cubicBezTo>
                    <a:pt x="112" y="9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4150613" y="4354217"/>
              <a:ext cx="13631" cy="11611"/>
            </a:xfrm>
            <a:custGeom>
              <a:avLst/>
              <a:gdLst/>
              <a:ahLst/>
              <a:cxnLst/>
              <a:rect l="l" t="t" r="r" b="b"/>
              <a:pathLst>
                <a:path w="81" h="69" extrusionOk="0">
                  <a:moveTo>
                    <a:pt x="70" y="0"/>
                  </a:moveTo>
                  <a:cubicBezTo>
                    <a:pt x="70" y="0"/>
                    <a:pt x="69" y="0"/>
                    <a:pt x="68" y="0"/>
                  </a:cubicBezTo>
                  <a:cubicBezTo>
                    <a:pt x="39" y="7"/>
                    <a:pt x="13" y="30"/>
                    <a:pt x="0" y="60"/>
                  </a:cubicBezTo>
                  <a:cubicBezTo>
                    <a:pt x="0" y="64"/>
                    <a:pt x="2" y="67"/>
                    <a:pt x="4" y="69"/>
                  </a:cubicBezTo>
                  <a:lnTo>
                    <a:pt x="7" y="69"/>
                  </a:lnTo>
                  <a:cubicBezTo>
                    <a:pt x="11" y="69"/>
                    <a:pt x="13" y="67"/>
                    <a:pt x="13" y="64"/>
                  </a:cubicBezTo>
                  <a:cubicBezTo>
                    <a:pt x="24" y="39"/>
                    <a:pt x="45" y="20"/>
                    <a:pt x="73" y="13"/>
                  </a:cubicBezTo>
                  <a:cubicBezTo>
                    <a:pt x="81" y="11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4168450" y="4370539"/>
              <a:ext cx="13126" cy="4712"/>
            </a:xfrm>
            <a:custGeom>
              <a:avLst/>
              <a:gdLst/>
              <a:ahLst/>
              <a:cxnLst/>
              <a:rect l="l" t="t" r="r" b="b"/>
              <a:pathLst>
                <a:path w="78" h="28" extrusionOk="0">
                  <a:moveTo>
                    <a:pt x="72" y="1"/>
                  </a:moveTo>
                  <a:cubicBezTo>
                    <a:pt x="71" y="1"/>
                    <a:pt x="70" y="1"/>
                    <a:pt x="69" y="2"/>
                  </a:cubicBezTo>
                  <a:lnTo>
                    <a:pt x="7" y="14"/>
                  </a:lnTo>
                  <a:cubicBezTo>
                    <a:pt x="3" y="14"/>
                    <a:pt x="1" y="19"/>
                    <a:pt x="1" y="23"/>
                  </a:cubicBezTo>
                  <a:cubicBezTo>
                    <a:pt x="3" y="25"/>
                    <a:pt x="5" y="27"/>
                    <a:pt x="7" y="27"/>
                  </a:cubicBezTo>
                  <a:lnTo>
                    <a:pt x="9" y="27"/>
                  </a:lnTo>
                  <a:lnTo>
                    <a:pt x="71" y="14"/>
                  </a:lnTo>
                  <a:cubicBezTo>
                    <a:pt x="76" y="12"/>
                    <a:pt x="78" y="10"/>
                    <a:pt x="78" y="6"/>
                  </a:cubicBezTo>
                  <a:cubicBezTo>
                    <a:pt x="76" y="3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4174340" y="4365996"/>
              <a:ext cx="38031" cy="23223"/>
            </a:xfrm>
            <a:custGeom>
              <a:avLst/>
              <a:gdLst/>
              <a:ahLst/>
              <a:cxnLst/>
              <a:rect l="l" t="t" r="r" b="b"/>
              <a:pathLst>
                <a:path w="226" h="138" extrusionOk="0">
                  <a:moveTo>
                    <a:pt x="215" y="1"/>
                  </a:moveTo>
                  <a:cubicBezTo>
                    <a:pt x="214" y="1"/>
                    <a:pt x="212" y="1"/>
                    <a:pt x="211" y="3"/>
                  </a:cubicBezTo>
                  <a:cubicBezTo>
                    <a:pt x="160" y="69"/>
                    <a:pt x="88" y="114"/>
                    <a:pt x="6" y="125"/>
                  </a:cubicBezTo>
                  <a:cubicBezTo>
                    <a:pt x="2" y="125"/>
                    <a:pt x="0" y="129"/>
                    <a:pt x="0" y="133"/>
                  </a:cubicBezTo>
                  <a:cubicBezTo>
                    <a:pt x="0" y="135"/>
                    <a:pt x="2" y="137"/>
                    <a:pt x="6" y="137"/>
                  </a:cubicBezTo>
                  <a:lnTo>
                    <a:pt x="9" y="137"/>
                  </a:lnTo>
                  <a:cubicBezTo>
                    <a:pt x="94" y="127"/>
                    <a:pt x="169" y="80"/>
                    <a:pt x="222" y="11"/>
                  </a:cubicBezTo>
                  <a:cubicBezTo>
                    <a:pt x="225" y="7"/>
                    <a:pt x="220" y="1"/>
                    <a:pt x="21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4204462" y="4382824"/>
              <a:ext cx="12789" cy="12453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65" y="1"/>
                  </a:moveTo>
                  <a:cubicBezTo>
                    <a:pt x="63" y="1"/>
                    <a:pt x="61" y="1"/>
                    <a:pt x="60" y="3"/>
                  </a:cubicBezTo>
                  <a:cubicBezTo>
                    <a:pt x="47" y="27"/>
                    <a:pt x="26" y="48"/>
                    <a:pt x="5" y="63"/>
                  </a:cubicBezTo>
                  <a:cubicBezTo>
                    <a:pt x="0" y="63"/>
                    <a:pt x="0" y="67"/>
                    <a:pt x="2" y="72"/>
                  </a:cubicBezTo>
                  <a:cubicBezTo>
                    <a:pt x="2" y="74"/>
                    <a:pt x="5" y="74"/>
                    <a:pt x="7" y="74"/>
                  </a:cubicBezTo>
                  <a:lnTo>
                    <a:pt x="11" y="74"/>
                  </a:lnTo>
                  <a:cubicBezTo>
                    <a:pt x="37" y="57"/>
                    <a:pt x="56" y="35"/>
                    <a:pt x="73" y="12"/>
                  </a:cubicBezTo>
                  <a:cubicBezTo>
                    <a:pt x="76" y="6"/>
                    <a:pt x="70" y="1"/>
                    <a:pt x="6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4228862" y="4325105"/>
              <a:ext cx="5553" cy="13462"/>
            </a:xfrm>
            <a:custGeom>
              <a:avLst/>
              <a:gdLst/>
              <a:ahLst/>
              <a:cxnLst/>
              <a:rect l="l" t="t" r="r" b="b"/>
              <a:pathLst>
                <a:path w="33" h="80" extrusionOk="0">
                  <a:moveTo>
                    <a:pt x="26" y="0"/>
                  </a:moveTo>
                  <a:cubicBezTo>
                    <a:pt x="24" y="0"/>
                    <a:pt x="20" y="3"/>
                    <a:pt x="18" y="5"/>
                  </a:cubicBezTo>
                  <a:lnTo>
                    <a:pt x="0" y="73"/>
                  </a:lnTo>
                  <a:cubicBezTo>
                    <a:pt x="0" y="75"/>
                    <a:pt x="3" y="79"/>
                    <a:pt x="7" y="79"/>
                  </a:cubicBezTo>
                  <a:cubicBezTo>
                    <a:pt x="11" y="79"/>
                    <a:pt x="13" y="77"/>
                    <a:pt x="13" y="75"/>
                  </a:cubicBezTo>
                  <a:lnTo>
                    <a:pt x="30" y="9"/>
                  </a:lnTo>
                  <a:cubicBezTo>
                    <a:pt x="32" y="5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4255450" y="4170626"/>
              <a:ext cx="18847" cy="10602"/>
            </a:xfrm>
            <a:custGeom>
              <a:avLst/>
              <a:gdLst/>
              <a:ahLst/>
              <a:cxnLst/>
              <a:rect l="l" t="t" r="r" b="b"/>
              <a:pathLst>
                <a:path w="112" h="63" extrusionOk="0">
                  <a:moveTo>
                    <a:pt x="103" y="1"/>
                  </a:moveTo>
                  <a:cubicBezTo>
                    <a:pt x="64" y="5"/>
                    <a:pt x="30" y="22"/>
                    <a:pt x="5" y="50"/>
                  </a:cubicBezTo>
                  <a:cubicBezTo>
                    <a:pt x="0" y="54"/>
                    <a:pt x="0" y="58"/>
                    <a:pt x="5" y="61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11" y="63"/>
                    <a:pt x="13" y="61"/>
                    <a:pt x="13" y="61"/>
                  </a:cubicBezTo>
                  <a:cubicBezTo>
                    <a:pt x="37" y="35"/>
                    <a:pt x="69" y="18"/>
                    <a:pt x="105" y="14"/>
                  </a:cubicBezTo>
                  <a:cubicBezTo>
                    <a:pt x="107" y="14"/>
                    <a:pt x="111" y="9"/>
                    <a:pt x="109" y="5"/>
                  </a:cubicBezTo>
                  <a:cubicBezTo>
                    <a:pt x="109" y="3"/>
                    <a:pt x="107" y="1"/>
                    <a:pt x="10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4267229" y="4187454"/>
              <a:ext cx="16660" cy="7068"/>
            </a:xfrm>
            <a:custGeom>
              <a:avLst/>
              <a:gdLst/>
              <a:ahLst/>
              <a:cxnLst/>
              <a:rect l="l" t="t" r="r" b="b"/>
              <a:pathLst>
                <a:path w="99" h="42" extrusionOk="0">
                  <a:moveTo>
                    <a:pt x="93" y="0"/>
                  </a:moveTo>
                  <a:cubicBezTo>
                    <a:pt x="92" y="0"/>
                    <a:pt x="91" y="1"/>
                    <a:pt x="90" y="1"/>
                  </a:cubicBezTo>
                  <a:lnTo>
                    <a:pt x="7" y="29"/>
                  </a:lnTo>
                  <a:cubicBezTo>
                    <a:pt x="3" y="31"/>
                    <a:pt x="1" y="33"/>
                    <a:pt x="3" y="37"/>
                  </a:cubicBezTo>
                  <a:cubicBezTo>
                    <a:pt x="3" y="40"/>
                    <a:pt x="5" y="42"/>
                    <a:pt x="9" y="42"/>
                  </a:cubicBezTo>
                  <a:lnTo>
                    <a:pt x="11" y="42"/>
                  </a:lnTo>
                  <a:lnTo>
                    <a:pt x="95" y="14"/>
                  </a:lnTo>
                  <a:cubicBezTo>
                    <a:pt x="97" y="12"/>
                    <a:pt x="99" y="8"/>
                    <a:pt x="99" y="5"/>
                  </a:cubicBezTo>
                  <a:cubicBezTo>
                    <a:pt x="97" y="2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4076570" y="4174664"/>
              <a:ext cx="22381" cy="14472"/>
            </a:xfrm>
            <a:custGeom>
              <a:avLst/>
              <a:gdLst/>
              <a:ahLst/>
              <a:cxnLst/>
              <a:rect l="l" t="t" r="r" b="b"/>
              <a:pathLst>
                <a:path w="133" h="86" extrusionOk="0">
                  <a:moveTo>
                    <a:pt x="124" y="0"/>
                  </a:moveTo>
                  <a:cubicBezTo>
                    <a:pt x="80" y="17"/>
                    <a:pt x="39" y="43"/>
                    <a:pt x="5" y="75"/>
                  </a:cubicBezTo>
                  <a:cubicBezTo>
                    <a:pt x="1" y="77"/>
                    <a:pt x="1" y="81"/>
                    <a:pt x="5" y="86"/>
                  </a:cubicBezTo>
                  <a:lnTo>
                    <a:pt x="13" y="86"/>
                  </a:lnTo>
                  <a:cubicBezTo>
                    <a:pt x="48" y="54"/>
                    <a:pt x="86" y="30"/>
                    <a:pt x="129" y="13"/>
                  </a:cubicBezTo>
                  <a:cubicBezTo>
                    <a:pt x="131" y="13"/>
                    <a:pt x="133" y="9"/>
                    <a:pt x="133" y="5"/>
                  </a:cubicBezTo>
                  <a:cubicBezTo>
                    <a:pt x="131" y="2"/>
                    <a:pt x="126" y="0"/>
                    <a:pt x="12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4093062" y="4188631"/>
              <a:ext cx="9929" cy="5553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48" y="1"/>
                  </a:moveTo>
                  <a:lnTo>
                    <a:pt x="7" y="20"/>
                  </a:lnTo>
                  <a:cubicBezTo>
                    <a:pt x="3" y="22"/>
                    <a:pt x="1" y="26"/>
                    <a:pt x="3" y="30"/>
                  </a:cubicBezTo>
                  <a:cubicBezTo>
                    <a:pt x="5" y="33"/>
                    <a:pt x="7" y="33"/>
                    <a:pt x="9" y="33"/>
                  </a:cubicBezTo>
                  <a:lnTo>
                    <a:pt x="11" y="33"/>
                  </a:lnTo>
                  <a:lnTo>
                    <a:pt x="54" y="13"/>
                  </a:lnTo>
                  <a:cubicBezTo>
                    <a:pt x="56" y="11"/>
                    <a:pt x="58" y="7"/>
                    <a:pt x="56" y="5"/>
                  </a:cubicBezTo>
                  <a:cubicBezTo>
                    <a:pt x="56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4541185" y="4214210"/>
              <a:ext cx="27598" cy="97771"/>
            </a:xfrm>
            <a:custGeom>
              <a:avLst/>
              <a:gdLst/>
              <a:ahLst/>
              <a:cxnLst/>
              <a:rect l="l" t="t" r="r" b="b"/>
              <a:pathLst>
                <a:path w="164" h="581" extrusionOk="0">
                  <a:moveTo>
                    <a:pt x="10" y="1"/>
                  </a:moveTo>
                  <a:cubicBezTo>
                    <a:pt x="5" y="1"/>
                    <a:pt x="0" y="6"/>
                    <a:pt x="3" y="11"/>
                  </a:cubicBezTo>
                  <a:cubicBezTo>
                    <a:pt x="114" y="175"/>
                    <a:pt x="151" y="378"/>
                    <a:pt x="106" y="572"/>
                  </a:cubicBezTo>
                  <a:cubicBezTo>
                    <a:pt x="106" y="574"/>
                    <a:pt x="108" y="578"/>
                    <a:pt x="112" y="581"/>
                  </a:cubicBezTo>
                  <a:cubicBezTo>
                    <a:pt x="116" y="578"/>
                    <a:pt x="119" y="576"/>
                    <a:pt x="119" y="574"/>
                  </a:cubicBezTo>
                  <a:cubicBezTo>
                    <a:pt x="163" y="378"/>
                    <a:pt x="127" y="171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4536305" y="4239115"/>
              <a:ext cx="12284" cy="29112"/>
            </a:xfrm>
            <a:custGeom>
              <a:avLst/>
              <a:gdLst/>
              <a:ahLst/>
              <a:cxnLst/>
              <a:rect l="l" t="t" r="r" b="b"/>
              <a:pathLst>
                <a:path w="73" h="173" extrusionOk="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2" y="4"/>
                    <a:pt x="0" y="6"/>
                    <a:pt x="2" y="10"/>
                  </a:cubicBezTo>
                  <a:cubicBezTo>
                    <a:pt x="30" y="59"/>
                    <a:pt x="49" y="110"/>
                    <a:pt x="60" y="166"/>
                  </a:cubicBezTo>
                  <a:cubicBezTo>
                    <a:pt x="60" y="168"/>
                    <a:pt x="62" y="170"/>
                    <a:pt x="66" y="170"/>
                  </a:cubicBezTo>
                  <a:lnTo>
                    <a:pt x="66" y="172"/>
                  </a:lnTo>
                  <a:cubicBezTo>
                    <a:pt x="71" y="170"/>
                    <a:pt x="73" y="168"/>
                    <a:pt x="73" y="164"/>
                  </a:cubicBezTo>
                  <a:cubicBezTo>
                    <a:pt x="62" y="108"/>
                    <a:pt x="43" y="53"/>
                    <a:pt x="15" y="4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3709893" y="4460231"/>
              <a:ext cx="110392" cy="132268"/>
            </a:xfrm>
            <a:custGeom>
              <a:avLst/>
              <a:gdLst/>
              <a:ahLst/>
              <a:cxnLst/>
              <a:rect l="l" t="t" r="r" b="b"/>
              <a:pathLst>
                <a:path w="656" h="786" extrusionOk="0">
                  <a:moveTo>
                    <a:pt x="8" y="0"/>
                  </a:moveTo>
                  <a:cubicBezTo>
                    <a:pt x="4" y="0"/>
                    <a:pt x="0" y="4"/>
                    <a:pt x="3" y="8"/>
                  </a:cubicBezTo>
                  <a:cubicBezTo>
                    <a:pt x="97" y="348"/>
                    <a:pt x="329" y="630"/>
                    <a:pt x="645" y="785"/>
                  </a:cubicBezTo>
                  <a:lnTo>
                    <a:pt x="647" y="785"/>
                  </a:lnTo>
                  <a:cubicBezTo>
                    <a:pt x="649" y="785"/>
                    <a:pt x="651" y="785"/>
                    <a:pt x="654" y="783"/>
                  </a:cubicBezTo>
                  <a:cubicBezTo>
                    <a:pt x="656" y="781"/>
                    <a:pt x="654" y="777"/>
                    <a:pt x="649" y="775"/>
                  </a:cubicBezTo>
                  <a:cubicBezTo>
                    <a:pt x="340" y="619"/>
                    <a:pt x="107" y="339"/>
                    <a:pt x="16" y="6"/>
                  </a:cubicBezTo>
                  <a:cubicBezTo>
                    <a:pt x="15" y="2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740688" y="4483117"/>
              <a:ext cx="70004" cy="74548"/>
            </a:xfrm>
            <a:custGeom>
              <a:avLst/>
              <a:gdLst/>
              <a:ahLst/>
              <a:cxnLst/>
              <a:rect l="l" t="t" r="r" b="b"/>
              <a:pathLst>
                <a:path w="416" h="443" extrusionOk="0">
                  <a:moveTo>
                    <a:pt x="8" y="1"/>
                  </a:moveTo>
                  <a:cubicBezTo>
                    <a:pt x="4" y="1"/>
                    <a:pt x="0" y="5"/>
                    <a:pt x="3" y="9"/>
                  </a:cubicBezTo>
                  <a:cubicBezTo>
                    <a:pt x="93" y="188"/>
                    <a:pt x="232" y="338"/>
                    <a:pt x="402" y="442"/>
                  </a:cubicBezTo>
                  <a:lnTo>
                    <a:pt x="407" y="442"/>
                  </a:lnTo>
                  <a:cubicBezTo>
                    <a:pt x="409" y="442"/>
                    <a:pt x="411" y="442"/>
                    <a:pt x="413" y="440"/>
                  </a:cubicBezTo>
                  <a:cubicBezTo>
                    <a:pt x="415" y="436"/>
                    <a:pt x="413" y="432"/>
                    <a:pt x="411" y="432"/>
                  </a:cubicBezTo>
                  <a:cubicBezTo>
                    <a:pt x="240" y="327"/>
                    <a:pt x="104" y="180"/>
                    <a:pt x="14" y="5"/>
                  </a:cubicBezTo>
                  <a:cubicBezTo>
                    <a:pt x="12" y="2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3788479" y="4505161"/>
              <a:ext cx="26420" cy="22381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7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1" y="8"/>
                    <a:pt x="3" y="13"/>
                  </a:cubicBezTo>
                  <a:lnTo>
                    <a:pt x="144" y="130"/>
                  </a:lnTo>
                  <a:cubicBezTo>
                    <a:pt x="144" y="132"/>
                    <a:pt x="146" y="132"/>
                    <a:pt x="148" y="132"/>
                  </a:cubicBezTo>
                  <a:cubicBezTo>
                    <a:pt x="150" y="132"/>
                    <a:pt x="152" y="132"/>
                    <a:pt x="155" y="130"/>
                  </a:cubicBezTo>
                  <a:cubicBezTo>
                    <a:pt x="157" y="128"/>
                    <a:pt x="157" y="123"/>
                    <a:pt x="155" y="121"/>
                  </a:cubicBezTo>
                  <a:lnTo>
                    <a:pt x="12" y="2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3751626" y="4195867"/>
              <a:ext cx="58057" cy="75558"/>
            </a:xfrm>
            <a:custGeom>
              <a:avLst/>
              <a:gdLst/>
              <a:ahLst/>
              <a:cxnLst/>
              <a:rect l="l" t="t" r="r" b="b"/>
              <a:pathLst>
                <a:path w="345" h="449" extrusionOk="0">
                  <a:moveTo>
                    <a:pt x="336" y="0"/>
                  </a:moveTo>
                  <a:cubicBezTo>
                    <a:pt x="335" y="0"/>
                    <a:pt x="333" y="1"/>
                    <a:pt x="331" y="2"/>
                  </a:cubicBezTo>
                  <a:cubicBezTo>
                    <a:pt x="184" y="113"/>
                    <a:pt x="68" y="265"/>
                    <a:pt x="0" y="440"/>
                  </a:cubicBezTo>
                  <a:cubicBezTo>
                    <a:pt x="0" y="442"/>
                    <a:pt x="0" y="446"/>
                    <a:pt x="4" y="448"/>
                  </a:cubicBezTo>
                  <a:lnTo>
                    <a:pt x="7" y="448"/>
                  </a:lnTo>
                  <a:cubicBezTo>
                    <a:pt x="9" y="448"/>
                    <a:pt x="13" y="446"/>
                    <a:pt x="13" y="444"/>
                  </a:cubicBezTo>
                  <a:cubicBezTo>
                    <a:pt x="79" y="273"/>
                    <a:pt x="192" y="124"/>
                    <a:pt x="339" y="13"/>
                  </a:cubicBezTo>
                  <a:cubicBezTo>
                    <a:pt x="344" y="8"/>
                    <a:pt x="342" y="0"/>
                    <a:pt x="33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3795715" y="4208488"/>
              <a:ext cx="28944" cy="28439"/>
            </a:xfrm>
            <a:custGeom>
              <a:avLst/>
              <a:gdLst/>
              <a:ahLst/>
              <a:cxnLst/>
              <a:rect l="l" t="t" r="r" b="b"/>
              <a:pathLst>
                <a:path w="172" h="169" extrusionOk="0">
                  <a:moveTo>
                    <a:pt x="163" y="0"/>
                  </a:moveTo>
                  <a:cubicBezTo>
                    <a:pt x="161" y="0"/>
                    <a:pt x="160" y="1"/>
                    <a:pt x="159" y="2"/>
                  </a:cubicBezTo>
                  <a:lnTo>
                    <a:pt x="3" y="158"/>
                  </a:lnTo>
                  <a:cubicBezTo>
                    <a:pt x="1" y="160"/>
                    <a:pt x="1" y="164"/>
                    <a:pt x="3" y="166"/>
                  </a:cubicBezTo>
                  <a:cubicBezTo>
                    <a:pt x="5" y="168"/>
                    <a:pt x="7" y="168"/>
                    <a:pt x="9" y="168"/>
                  </a:cubicBezTo>
                  <a:cubicBezTo>
                    <a:pt x="11" y="168"/>
                    <a:pt x="11" y="168"/>
                    <a:pt x="13" y="166"/>
                  </a:cubicBezTo>
                  <a:lnTo>
                    <a:pt x="167" y="11"/>
                  </a:lnTo>
                  <a:cubicBezTo>
                    <a:pt x="171" y="8"/>
                    <a:pt x="171" y="4"/>
                    <a:pt x="167" y="2"/>
                  </a:cubicBezTo>
                  <a:cubicBezTo>
                    <a:pt x="166" y="1"/>
                    <a:pt x="164" y="0"/>
                    <a:pt x="16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4304250" y="4594685"/>
              <a:ext cx="90030" cy="65966"/>
            </a:xfrm>
            <a:custGeom>
              <a:avLst/>
              <a:gdLst/>
              <a:ahLst/>
              <a:cxnLst/>
              <a:rect l="l" t="t" r="r" b="b"/>
              <a:pathLst>
                <a:path w="535" h="392" extrusionOk="0">
                  <a:moveTo>
                    <a:pt x="526" y="0"/>
                  </a:moveTo>
                  <a:cubicBezTo>
                    <a:pt x="524" y="0"/>
                    <a:pt x="522" y="1"/>
                    <a:pt x="521" y="3"/>
                  </a:cubicBezTo>
                  <a:cubicBezTo>
                    <a:pt x="389" y="174"/>
                    <a:pt x="210" y="304"/>
                    <a:pt x="5" y="377"/>
                  </a:cubicBezTo>
                  <a:cubicBezTo>
                    <a:pt x="1" y="379"/>
                    <a:pt x="1" y="381"/>
                    <a:pt x="1" y="385"/>
                  </a:cubicBezTo>
                  <a:cubicBezTo>
                    <a:pt x="3" y="388"/>
                    <a:pt x="5" y="390"/>
                    <a:pt x="7" y="390"/>
                  </a:cubicBezTo>
                  <a:lnTo>
                    <a:pt x="9" y="392"/>
                  </a:lnTo>
                  <a:cubicBezTo>
                    <a:pt x="216" y="317"/>
                    <a:pt x="398" y="187"/>
                    <a:pt x="532" y="12"/>
                  </a:cubicBezTo>
                  <a:cubicBezTo>
                    <a:pt x="534" y="8"/>
                    <a:pt x="534" y="6"/>
                    <a:pt x="532" y="3"/>
                  </a:cubicBezTo>
                  <a:cubicBezTo>
                    <a:pt x="530" y="1"/>
                    <a:pt x="528" y="0"/>
                    <a:pt x="52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4339757" y="4608484"/>
              <a:ext cx="22550" cy="19184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125" y="1"/>
                  </a:moveTo>
                  <a:cubicBezTo>
                    <a:pt x="123" y="1"/>
                    <a:pt x="122" y="1"/>
                    <a:pt x="120" y="2"/>
                  </a:cubicBezTo>
                  <a:lnTo>
                    <a:pt x="3" y="103"/>
                  </a:lnTo>
                  <a:cubicBezTo>
                    <a:pt x="1" y="105"/>
                    <a:pt x="1" y="109"/>
                    <a:pt x="3" y="111"/>
                  </a:cubicBezTo>
                  <a:cubicBezTo>
                    <a:pt x="5" y="113"/>
                    <a:pt x="7" y="113"/>
                    <a:pt x="9" y="113"/>
                  </a:cubicBezTo>
                  <a:cubicBezTo>
                    <a:pt x="9" y="113"/>
                    <a:pt x="12" y="113"/>
                    <a:pt x="12" y="111"/>
                  </a:cubicBezTo>
                  <a:lnTo>
                    <a:pt x="129" y="13"/>
                  </a:lnTo>
                  <a:cubicBezTo>
                    <a:pt x="134" y="8"/>
                    <a:pt x="130" y="1"/>
                    <a:pt x="12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4007240" y="4684377"/>
              <a:ext cx="33656" cy="6563"/>
            </a:xfrm>
            <a:custGeom>
              <a:avLst/>
              <a:gdLst/>
              <a:ahLst/>
              <a:cxnLst/>
              <a:rect l="l" t="t" r="r" b="b"/>
              <a:pathLst>
                <a:path w="200" h="39" extrusionOk="0">
                  <a:moveTo>
                    <a:pt x="7" y="1"/>
                  </a:moveTo>
                  <a:cubicBezTo>
                    <a:pt x="5" y="1"/>
                    <a:pt x="2" y="2"/>
                    <a:pt x="1" y="4"/>
                  </a:cubicBezTo>
                  <a:cubicBezTo>
                    <a:pt x="1" y="8"/>
                    <a:pt x="1" y="12"/>
                    <a:pt x="5" y="12"/>
                  </a:cubicBezTo>
                  <a:cubicBezTo>
                    <a:pt x="52" y="30"/>
                    <a:pt x="101" y="38"/>
                    <a:pt x="152" y="38"/>
                  </a:cubicBezTo>
                  <a:cubicBezTo>
                    <a:pt x="165" y="38"/>
                    <a:pt x="180" y="36"/>
                    <a:pt x="193" y="36"/>
                  </a:cubicBezTo>
                  <a:cubicBezTo>
                    <a:pt x="197" y="34"/>
                    <a:pt x="199" y="32"/>
                    <a:pt x="199" y="27"/>
                  </a:cubicBezTo>
                  <a:cubicBezTo>
                    <a:pt x="199" y="23"/>
                    <a:pt x="195" y="21"/>
                    <a:pt x="193" y="21"/>
                  </a:cubicBezTo>
                  <a:cubicBezTo>
                    <a:pt x="177" y="23"/>
                    <a:pt x="162" y="23"/>
                    <a:pt x="146" y="23"/>
                  </a:cubicBezTo>
                  <a:cubicBezTo>
                    <a:pt x="100" y="23"/>
                    <a:pt x="54" y="16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4032818" y="4674112"/>
              <a:ext cx="14304" cy="4207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74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59" y="7"/>
                    <a:pt x="48" y="10"/>
                    <a:pt x="35" y="10"/>
                  </a:cubicBezTo>
                  <a:cubicBezTo>
                    <a:pt x="27" y="10"/>
                    <a:pt x="18" y="9"/>
                    <a:pt x="9" y="5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4" y="4"/>
                    <a:pt x="2" y="6"/>
                    <a:pt x="0" y="7"/>
                  </a:cubicBezTo>
                  <a:cubicBezTo>
                    <a:pt x="0" y="12"/>
                    <a:pt x="0" y="16"/>
                    <a:pt x="4" y="18"/>
                  </a:cubicBezTo>
                  <a:cubicBezTo>
                    <a:pt x="15" y="22"/>
                    <a:pt x="26" y="24"/>
                    <a:pt x="39" y="24"/>
                  </a:cubicBezTo>
                  <a:cubicBezTo>
                    <a:pt x="51" y="24"/>
                    <a:pt x="64" y="20"/>
                    <a:pt x="77" y="14"/>
                  </a:cubicBezTo>
                  <a:cubicBezTo>
                    <a:pt x="84" y="10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4435339" y="4378280"/>
              <a:ext cx="8077" cy="20194"/>
            </a:xfrm>
            <a:custGeom>
              <a:avLst/>
              <a:gdLst/>
              <a:ahLst/>
              <a:cxnLst/>
              <a:rect l="l" t="t" r="r" b="b"/>
              <a:pathLst>
                <a:path w="48" h="120" extrusionOk="0">
                  <a:moveTo>
                    <a:pt x="7" y="0"/>
                  </a:moveTo>
                  <a:cubicBezTo>
                    <a:pt x="3" y="0"/>
                    <a:pt x="1" y="5"/>
                    <a:pt x="1" y="9"/>
                  </a:cubicBezTo>
                  <a:cubicBezTo>
                    <a:pt x="1" y="47"/>
                    <a:pt x="13" y="86"/>
                    <a:pt x="37" y="118"/>
                  </a:cubicBezTo>
                  <a:cubicBezTo>
                    <a:pt x="37" y="118"/>
                    <a:pt x="39" y="120"/>
                    <a:pt x="41" y="120"/>
                  </a:cubicBezTo>
                  <a:cubicBezTo>
                    <a:pt x="43" y="120"/>
                    <a:pt x="43" y="118"/>
                    <a:pt x="45" y="118"/>
                  </a:cubicBezTo>
                  <a:cubicBezTo>
                    <a:pt x="48" y="116"/>
                    <a:pt x="48" y="111"/>
                    <a:pt x="45" y="109"/>
                  </a:cubicBezTo>
                  <a:cubicBezTo>
                    <a:pt x="26" y="79"/>
                    <a:pt x="13" y="43"/>
                    <a:pt x="13" y="9"/>
                  </a:cubicBezTo>
                  <a:cubicBezTo>
                    <a:pt x="13" y="5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4446108" y="4385853"/>
              <a:ext cx="7741" cy="8077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7" y="1"/>
                  </a:moveTo>
                  <a:cubicBezTo>
                    <a:pt x="4" y="1"/>
                    <a:pt x="1" y="3"/>
                    <a:pt x="1" y="9"/>
                  </a:cubicBezTo>
                  <a:cubicBezTo>
                    <a:pt x="3" y="28"/>
                    <a:pt x="20" y="45"/>
                    <a:pt x="41" y="47"/>
                  </a:cubicBezTo>
                  <a:cubicBezTo>
                    <a:pt x="43" y="47"/>
                    <a:pt x="45" y="45"/>
                    <a:pt x="45" y="41"/>
                  </a:cubicBezTo>
                  <a:cubicBezTo>
                    <a:pt x="45" y="39"/>
                    <a:pt x="43" y="34"/>
                    <a:pt x="41" y="34"/>
                  </a:cubicBezTo>
                  <a:cubicBezTo>
                    <a:pt x="26" y="32"/>
                    <a:pt x="16" y="22"/>
                    <a:pt x="13" y="9"/>
                  </a:cubicBezTo>
                  <a:cubicBezTo>
                    <a:pt x="13" y="3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9" name="Google Shape;4459;p40"/>
          <p:cNvSpPr txBox="1"/>
          <p:nvPr/>
        </p:nvSpPr>
        <p:spPr>
          <a:xfrm>
            <a:off x="6960600" y="2704527"/>
            <a:ext cx="17262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0" name="Google Shape;4460;p40"/>
          <p:cNvSpPr txBox="1"/>
          <p:nvPr/>
        </p:nvSpPr>
        <p:spPr>
          <a:xfrm>
            <a:off x="6960600" y="2462563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61" name="Google Shape;4461;p40"/>
          <p:cNvSpPr txBox="1"/>
          <p:nvPr/>
        </p:nvSpPr>
        <p:spPr>
          <a:xfrm>
            <a:off x="6960600" y="1462094"/>
            <a:ext cx="17262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2" name="Google Shape;4462;p40"/>
          <p:cNvSpPr txBox="1"/>
          <p:nvPr/>
        </p:nvSpPr>
        <p:spPr>
          <a:xfrm>
            <a:off x="6960600" y="1243700"/>
            <a:ext cx="17262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63" name="Google Shape;4463;p40"/>
          <p:cNvSpPr txBox="1"/>
          <p:nvPr/>
        </p:nvSpPr>
        <p:spPr>
          <a:xfrm>
            <a:off x="6960600" y="3946950"/>
            <a:ext cx="17262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 planet. 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4" name="Google Shape;4464;p40"/>
          <p:cNvSpPr txBox="1"/>
          <p:nvPr/>
        </p:nvSpPr>
        <p:spPr>
          <a:xfrm>
            <a:off x="6960600" y="3729025"/>
            <a:ext cx="1726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65" name="Google Shape;4465;p40"/>
          <p:cNvSpPr txBox="1"/>
          <p:nvPr/>
        </p:nvSpPr>
        <p:spPr>
          <a:xfrm>
            <a:off x="457200" y="1462094"/>
            <a:ext cx="17262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closest to the Sun and the smallest one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6" name="Google Shape;4466;p40"/>
          <p:cNvSpPr txBox="1"/>
          <p:nvPr/>
        </p:nvSpPr>
        <p:spPr>
          <a:xfrm>
            <a:off x="457200" y="1243700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67" name="Google Shape;4467;p40"/>
          <p:cNvSpPr txBox="1"/>
          <p:nvPr/>
        </p:nvSpPr>
        <p:spPr>
          <a:xfrm>
            <a:off x="457200" y="2704527"/>
            <a:ext cx="17262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8" name="Google Shape;4468;p40"/>
          <p:cNvSpPr txBox="1"/>
          <p:nvPr/>
        </p:nvSpPr>
        <p:spPr>
          <a:xfrm>
            <a:off x="457200" y="2462563"/>
            <a:ext cx="1726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69" name="Google Shape;4469;p40"/>
          <p:cNvSpPr txBox="1"/>
          <p:nvPr/>
        </p:nvSpPr>
        <p:spPr>
          <a:xfrm>
            <a:off x="457200" y="3946950"/>
            <a:ext cx="17262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 and is the second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70" name="Google Shape;4470;p40"/>
          <p:cNvSpPr txBox="1"/>
          <p:nvPr/>
        </p:nvSpPr>
        <p:spPr>
          <a:xfrm>
            <a:off x="457200" y="3729025"/>
            <a:ext cx="1726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41"/>
          <p:cNvGrpSpPr/>
          <p:nvPr/>
        </p:nvGrpSpPr>
        <p:grpSpPr>
          <a:xfrm>
            <a:off x="6357863" y="1202258"/>
            <a:ext cx="2399824" cy="1640383"/>
            <a:chOff x="6357863" y="1202258"/>
            <a:chExt cx="2399824" cy="1640383"/>
          </a:xfrm>
        </p:grpSpPr>
        <p:sp>
          <p:nvSpPr>
            <p:cNvPr id="4476" name="Google Shape;4476;p41"/>
            <p:cNvSpPr/>
            <p:nvPr/>
          </p:nvSpPr>
          <p:spPr>
            <a:xfrm rot="312605" flipH="1">
              <a:off x="6405140" y="1428189"/>
              <a:ext cx="2141780" cy="1319235"/>
            </a:xfrm>
            <a:custGeom>
              <a:avLst/>
              <a:gdLst/>
              <a:ahLst/>
              <a:cxnLst/>
              <a:rect l="l" t="t" r="r" b="b"/>
              <a:pathLst>
                <a:path w="10304" h="5900" extrusionOk="0">
                  <a:moveTo>
                    <a:pt x="4191" y="0"/>
                  </a:moveTo>
                  <a:cubicBezTo>
                    <a:pt x="3937" y="0"/>
                    <a:pt x="3702" y="76"/>
                    <a:pt x="3513" y="297"/>
                  </a:cubicBezTo>
                  <a:cubicBezTo>
                    <a:pt x="3282" y="567"/>
                    <a:pt x="3164" y="754"/>
                    <a:pt x="2806" y="889"/>
                  </a:cubicBezTo>
                  <a:cubicBezTo>
                    <a:pt x="2396" y="1043"/>
                    <a:pt x="1949" y="1071"/>
                    <a:pt x="1537" y="1225"/>
                  </a:cubicBezTo>
                  <a:cubicBezTo>
                    <a:pt x="951" y="1450"/>
                    <a:pt x="477" y="1896"/>
                    <a:pt x="221" y="2469"/>
                  </a:cubicBezTo>
                  <a:cubicBezTo>
                    <a:pt x="69" y="2808"/>
                    <a:pt x="1" y="3193"/>
                    <a:pt x="83" y="3555"/>
                  </a:cubicBezTo>
                  <a:cubicBezTo>
                    <a:pt x="246" y="4280"/>
                    <a:pt x="1002" y="4767"/>
                    <a:pt x="1746" y="4792"/>
                  </a:cubicBezTo>
                  <a:cubicBezTo>
                    <a:pt x="1770" y="4793"/>
                    <a:pt x="1794" y="4793"/>
                    <a:pt x="1817" y="4793"/>
                  </a:cubicBezTo>
                  <a:cubicBezTo>
                    <a:pt x="2404" y="4793"/>
                    <a:pt x="2982" y="4555"/>
                    <a:pt x="3567" y="4555"/>
                  </a:cubicBezTo>
                  <a:cubicBezTo>
                    <a:pt x="3637" y="4555"/>
                    <a:pt x="3707" y="4558"/>
                    <a:pt x="3777" y="4566"/>
                  </a:cubicBezTo>
                  <a:cubicBezTo>
                    <a:pt x="4056" y="4597"/>
                    <a:pt x="4300" y="4695"/>
                    <a:pt x="4579" y="4716"/>
                  </a:cubicBezTo>
                  <a:cubicBezTo>
                    <a:pt x="4900" y="4737"/>
                    <a:pt x="5216" y="4815"/>
                    <a:pt x="5510" y="4951"/>
                  </a:cubicBezTo>
                  <a:cubicBezTo>
                    <a:pt x="6140" y="5236"/>
                    <a:pt x="6696" y="5693"/>
                    <a:pt x="7384" y="5850"/>
                  </a:cubicBezTo>
                  <a:cubicBezTo>
                    <a:pt x="7534" y="5884"/>
                    <a:pt x="7686" y="5900"/>
                    <a:pt x="7838" y="5900"/>
                  </a:cubicBezTo>
                  <a:cubicBezTo>
                    <a:pt x="8620" y="5900"/>
                    <a:pt x="9400" y="5471"/>
                    <a:pt x="9813" y="4798"/>
                  </a:cubicBezTo>
                  <a:cubicBezTo>
                    <a:pt x="10303" y="3997"/>
                    <a:pt x="10257" y="2907"/>
                    <a:pt x="9732" y="2127"/>
                  </a:cubicBezTo>
                  <a:cubicBezTo>
                    <a:pt x="9385" y="1613"/>
                    <a:pt x="8871" y="1247"/>
                    <a:pt x="8336" y="948"/>
                  </a:cubicBezTo>
                  <a:cubicBezTo>
                    <a:pt x="8279" y="917"/>
                    <a:pt x="8218" y="885"/>
                    <a:pt x="8156" y="851"/>
                  </a:cubicBezTo>
                  <a:cubicBezTo>
                    <a:pt x="7718" y="612"/>
                    <a:pt x="7200" y="356"/>
                    <a:pt x="6726" y="309"/>
                  </a:cubicBezTo>
                  <a:cubicBezTo>
                    <a:pt x="6671" y="304"/>
                    <a:pt x="6617" y="301"/>
                    <a:pt x="6564" y="301"/>
                  </a:cubicBezTo>
                  <a:cubicBezTo>
                    <a:pt x="6324" y="301"/>
                    <a:pt x="6097" y="349"/>
                    <a:pt x="5854" y="349"/>
                  </a:cubicBezTo>
                  <a:cubicBezTo>
                    <a:pt x="5754" y="349"/>
                    <a:pt x="5651" y="341"/>
                    <a:pt x="5544" y="318"/>
                  </a:cubicBezTo>
                  <a:cubicBezTo>
                    <a:pt x="5131" y="229"/>
                    <a:pt x="4632" y="0"/>
                    <a:pt x="4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1"/>
            <p:cNvSpPr/>
            <p:nvPr/>
          </p:nvSpPr>
          <p:spPr>
            <a:xfrm rot="312605" flipH="1">
              <a:off x="8363611" y="1514930"/>
              <a:ext cx="383916" cy="279499"/>
            </a:xfrm>
            <a:custGeom>
              <a:avLst/>
              <a:gdLst/>
              <a:ahLst/>
              <a:cxnLst/>
              <a:rect l="l" t="t" r="r" b="b"/>
              <a:pathLst>
                <a:path w="1847" h="1250" extrusionOk="0">
                  <a:moveTo>
                    <a:pt x="1302" y="1"/>
                  </a:moveTo>
                  <a:cubicBezTo>
                    <a:pt x="839" y="1"/>
                    <a:pt x="220" y="384"/>
                    <a:pt x="72" y="701"/>
                  </a:cubicBezTo>
                  <a:cubicBezTo>
                    <a:pt x="30" y="787"/>
                    <a:pt x="0" y="887"/>
                    <a:pt x="26" y="980"/>
                  </a:cubicBezTo>
                  <a:cubicBezTo>
                    <a:pt x="70" y="1145"/>
                    <a:pt x="265" y="1221"/>
                    <a:pt x="434" y="1240"/>
                  </a:cubicBezTo>
                  <a:cubicBezTo>
                    <a:pt x="490" y="1246"/>
                    <a:pt x="546" y="1250"/>
                    <a:pt x="602" y="1250"/>
                  </a:cubicBezTo>
                  <a:cubicBezTo>
                    <a:pt x="827" y="1250"/>
                    <a:pt x="1051" y="1201"/>
                    <a:pt x="1261" y="1122"/>
                  </a:cubicBezTo>
                  <a:cubicBezTo>
                    <a:pt x="1411" y="1065"/>
                    <a:pt x="1557" y="991"/>
                    <a:pt x="1667" y="874"/>
                  </a:cubicBezTo>
                  <a:cubicBezTo>
                    <a:pt x="1777" y="758"/>
                    <a:pt x="1847" y="593"/>
                    <a:pt x="1822" y="436"/>
                  </a:cubicBezTo>
                  <a:cubicBezTo>
                    <a:pt x="1769" y="120"/>
                    <a:pt x="1560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1"/>
            <p:cNvSpPr/>
            <p:nvPr/>
          </p:nvSpPr>
          <p:spPr>
            <a:xfrm rot="312605" flipH="1">
              <a:off x="7827908" y="1214544"/>
              <a:ext cx="277076" cy="190954"/>
            </a:xfrm>
            <a:custGeom>
              <a:avLst/>
              <a:gdLst/>
              <a:ahLst/>
              <a:cxnLst/>
              <a:rect l="l" t="t" r="r" b="b"/>
              <a:pathLst>
                <a:path w="1333" h="854" extrusionOk="0">
                  <a:moveTo>
                    <a:pt x="685" y="1"/>
                  </a:moveTo>
                  <a:cubicBezTo>
                    <a:pt x="345" y="1"/>
                    <a:pt x="0" y="369"/>
                    <a:pt x="268" y="697"/>
                  </a:cubicBezTo>
                  <a:cubicBezTo>
                    <a:pt x="352" y="801"/>
                    <a:pt x="490" y="849"/>
                    <a:pt x="623" y="853"/>
                  </a:cubicBezTo>
                  <a:cubicBezTo>
                    <a:pt x="630" y="854"/>
                    <a:pt x="636" y="854"/>
                    <a:pt x="642" y="854"/>
                  </a:cubicBezTo>
                  <a:cubicBezTo>
                    <a:pt x="1061" y="854"/>
                    <a:pt x="1332" y="371"/>
                    <a:pt x="936" y="81"/>
                  </a:cubicBezTo>
                  <a:cubicBezTo>
                    <a:pt x="860" y="25"/>
                    <a:pt x="7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9" name="Google Shape;4479;p41"/>
          <p:cNvGrpSpPr/>
          <p:nvPr/>
        </p:nvGrpSpPr>
        <p:grpSpPr>
          <a:xfrm>
            <a:off x="6660018" y="1397621"/>
            <a:ext cx="1824571" cy="1091745"/>
            <a:chOff x="6660018" y="1397621"/>
            <a:chExt cx="1824571" cy="1091745"/>
          </a:xfrm>
        </p:grpSpPr>
        <p:sp>
          <p:nvSpPr>
            <p:cNvPr id="4480" name="Google Shape;4480;p41"/>
            <p:cNvSpPr/>
            <p:nvPr/>
          </p:nvSpPr>
          <p:spPr>
            <a:xfrm rot="-312581">
              <a:off x="6797341" y="1969199"/>
              <a:ext cx="150907" cy="150483"/>
            </a:xfrm>
            <a:custGeom>
              <a:avLst/>
              <a:gdLst/>
              <a:ahLst/>
              <a:cxnLst/>
              <a:rect l="l" t="t" r="r" b="b"/>
              <a:pathLst>
                <a:path w="726" h="673" extrusionOk="0">
                  <a:moveTo>
                    <a:pt x="254" y="0"/>
                  </a:moveTo>
                  <a:cubicBezTo>
                    <a:pt x="246" y="0"/>
                    <a:pt x="238" y="2"/>
                    <a:pt x="231" y="5"/>
                  </a:cubicBezTo>
                  <a:cubicBezTo>
                    <a:pt x="205" y="17"/>
                    <a:pt x="186" y="39"/>
                    <a:pt x="174" y="64"/>
                  </a:cubicBezTo>
                  <a:cubicBezTo>
                    <a:pt x="140" y="119"/>
                    <a:pt x="108" y="176"/>
                    <a:pt x="78" y="233"/>
                  </a:cubicBezTo>
                  <a:cubicBezTo>
                    <a:pt x="53" y="280"/>
                    <a:pt x="0" y="341"/>
                    <a:pt x="11" y="394"/>
                  </a:cubicBezTo>
                  <a:cubicBezTo>
                    <a:pt x="19" y="430"/>
                    <a:pt x="57" y="457"/>
                    <a:pt x="85" y="476"/>
                  </a:cubicBezTo>
                  <a:cubicBezTo>
                    <a:pt x="125" y="506"/>
                    <a:pt x="165" y="534"/>
                    <a:pt x="207" y="559"/>
                  </a:cubicBezTo>
                  <a:cubicBezTo>
                    <a:pt x="288" y="605"/>
                    <a:pt x="372" y="641"/>
                    <a:pt x="459" y="667"/>
                  </a:cubicBezTo>
                  <a:cubicBezTo>
                    <a:pt x="469" y="671"/>
                    <a:pt x="480" y="673"/>
                    <a:pt x="490" y="673"/>
                  </a:cubicBezTo>
                  <a:cubicBezTo>
                    <a:pt x="502" y="673"/>
                    <a:pt x="514" y="670"/>
                    <a:pt x="525" y="665"/>
                  </a:cubicBezTo>
                  <a:cubicBezTo>
                    <a:pt x="537" y="654"/>
                    <a:pt x="550" y="641"/>
                    <a:pt x="556" y="627"/>
                  </a:cubicBezTo>
                  <a:cubicBezTo>
                    <a:pt x="597" y="555"/>
                    <a:pt x="633" y="481"/>
                    <a:pt x="669" y="407"/>
                  </a:cubicBezTo>
                  <a:cubicBezTo>
                    <a:pt x="696" y="350"/>
                    <a:pt x="726" y="271"/>
                    <a:pt x="685" y="223"/>
                  </a:cubicBezTo>
                  <a:cubicBezTo>
                    <a:pt x="645" y="180"/>
                    <a:pt x="599" y="146"/>
                    <a:pt x="546" y="119"/>
                  </a:cubicBezTo>
                  <a:cubicBezTo>
                    <a:pt x="514" y="102"/>
                    <a:pt x="480" y="85"/>
                    <a:pt x="449" y="68"/>
                  </a:cubicBezTo>
                  <a:cubicBezTo>
                    <a:pt x="410" y="49"/>
                    <a:pt x="370" y="34"/>
                    <a:pt x="330" y="22"/>
                  </a:cubicBezTo>
                  <a:cubicBezTo>
                    <a:pt x="307" y="14"/>
                    <a:pt x="280" y="0"/>
                    <a:pt x="254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1"/>
            <p:cNvSpPr/>
            <p:nvPr/>
          </p:nvSpPr>
          <p:spPr>
            <a:xfrm rot="-312581">
              <a:off x="6671346" y="2062836"/>
              <a:ext cx="251719" cy="302308"/>
            </a:xfrm>
            <a:custGeom>
              <a:avLst/>
              <a:gdLst/>
              <a:ahLst/>
              <a:cxnLst/>
              <a:rect l="l" t="t" r="r" b="b"/>
              <a:pathLst>
                <a:path w="1211" h="1352" extrusionOk="0">
                  <a:moveTo>
                    <a:pt x="680" y="0"/>
                  </a:moveTo>
                  <a:cubicBezTo>
                    <a:pt x="627" y="28"/>
                    <a:pt x="589" y="83"/>
                    <a:pt x="546" y="125"/>
                  </a:cubicBezTo>
                  <a:cubicBezTo>
                    <a:pt x="487" y="187"/>
                    <a:pt x="432" y="252"/>
                    <a:pt x="383" y="322"/>
                  </a:cubicBezTo>
                  <a:cubicBezTo>
                    <a:pt x="286" y="455"/>
                    <a:pt x="187" y="586"/>
                    <a:pt x="89" y="720"/>
                  </a:cubicBezTo>
                  <a:cubicBezTo>
                    <a:pt x="1" y="840"/>
                    <a:pt x="17" y="942"/>
                    <a:pt x="81" y="1026"/>
                  </a:cubicBezTo>
                  <a:cubicBezTo>
                    <a:pt x="176" y="1156"/>
                    <a:pt x="377" y="1242"/>
                    <a:pt x="483" y="1291"/>
                  </a:cubicBezTo>
                  <a:cubicBezTo>
                    <a:pt x="538" y="1321"/>
                    <a:pt x="599" y="1342"/>
                    <a:pt x="661" y="1350"/>
                  </a:cubicBezTo>
                  <a:cubicBezTo>
                    <a:pt x="674" y="1351"/>
                    <a:pt x="686" y="1352"/>
                    <a:pt x="697" y="1352"/>
                  </a:cubicBezTo>
                  <a:cubicBezTo>
                    <a:pt x="811" y="1352"/>
                    <a:pt x="865" y="1295"/>
                    <a:pt x="921" y="1170"/>
                  </a:cubicBezTo>
                  <a:cubicBezTo>
                    <a:pt x="1033" y="916"/>
                    <a:pt x="1124" y="654"/>
                    <a:pt x="1194" y="385"/>
                  </a:cubicBezTo>
                  <a:cubicBezTo>
                    <a:pt x="1206" y="347"/>
                    <a:pt x="1211" y="307"/>
                    <a:pt x="1206" y="267"/>
                  </a:cubicBezTo>
                  <a:lnTo>
                    <a:pt x="1206" y="267"/>
                  </a:lnTo>
                  <a:cubicBezTo>
                    <a:pt x="1204" y="273"/>
                    <a:pt x="1198" y="278"/>
                    <a:pt x="1194" y="280"/>
                  </a:cubicBezTo>
                  <a:cubicBezTo>
                    <a:pt x="1183" y="285"/>
                    <a:pt x="1171" y="288"/>
                    <a:pt x="1159" y="288"/>
                  </a:cubicBezTo>
                  <a:cubicBezTo>
                    <a:pt x="1149" y="288"/>
                    <a:pt x="1138" y="286"/>
                    <a:pt x="1128" y="282"/>
                  </a:cubicBezTo>
                  <a:cubicBezTo>
                    <a:pt x="1041" y="256"/>
                    <a:pt x="957" y="220"/>
                    <a:pt x="876" y="174"/>
                  </a:cubicBezTo>
                  <a:cubicBezTo>
                    <a:pt x="834" y="149"/>
                    <a:pt x="794" y="121"/>
                    <a:pt x="754" y="91"/>
                  </a:cubicBezTo>
                  <a:cubicBezTo>
                    <a:pt x="726" y="72"/>
                    <a:pt x="688" y="45"/>
                    <a:pt x="680" y="9"/>
                  </a:cubicBezTo>
                  <a:lnTo>
                    <a:pt x="680" y="0"/>
                  </a:ln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1"/>
            <p:cNvSpPr/>
            <p:nvPr/>
          </p:nvSpPr>
          <p:spPr>
            <a:xfrm rot="-312581">
              <a:off x="6837834" y="1985557"/>
              <a:ext cx="90835" cy="52323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8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0" y="3"/>
                    <a:pt x="13" y="28"/>
                    <a:pt x="45" y="58"/>
                  </a:cubicBezTo>
                  <a:cubicBezTo>
                    <a:pt x="83" y="96"/>
                    <a:pt x="127" y="130"/>
                    <a:pt x="174" y="162"/>
                  </a:cubicBezTo>
                  <a:lnTo>
                    <a:pt x="191" y="172"/>
                  </a:lnTo>
                  <a:lnTo>
                    <a:pt x="208" y="183"/>
                  </a:lnTo>
                  <a:cubicBezTo>
                    <a:pt x="256" y="210"/>
                    <a:pt x="311" y="227"/>
                    <a:pt x="368" y="233"/>
                  </a:cubicBezTo>
                  <a:cubicBezTo>
                    <a:pt x="373" y="234"/>
                    <a:pt x="377" y="234"/>
                    <a:pt x="382" y="234"/>
                  </a:cubicBezTo>
                  <a:cubicBezTo>
                    <a:pt x="416" y="234"/>
                    <a:pt x="436" y="227"/>
                    <a:pt x="436" y="223"/>
                  </a:cubicBezTo>
                  <a:cubicBezTo>
                    <a:pt x="436" y="217"/>
                    <a:pt x="409" y="214"/>
                    <a:pt x="373" y="206"/>
                  </a:cubicBezTo>
                  <a:cubicBezTo>
                    <a:pt x="320" y="195"/>
                    <a:pt x="271" y="176"/>
                    <a:pt x="225" y="149"/>
                  </a:cubicBezTo>
                  <a:lnTo>
                    <a:pt x="210" y="140"/>
                  </a:lnTo>
                  <a:cubicBezTo>
                    <a:pt x="203" y="136"/>
                    <a:pt x="199" y="134"/>
                    <a:pt x="193" y="130"/>
                  </a:cubicBezTo>
                  <a:cubicBezTo>
                    <a:pt x="140" y="96"/>
                    <a:pt x="96" y="60"/>
                    <a:pt x="62" y="37"/>
                  </a:cubicBezTo>
                  <a:cubicBezTo>
                    <a:pt x="28" y="15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1"/>
            <p:cNvSpPr/>
            <p:nvPr/>
          </p:nvSpPr>
          <p:spPr>
            <a:xfrm rot="-312581">
              <a:off x="6880803" y="2007344"/>
              <a:ext cx="17668" cy="12074"/>
            </a:xfrm>
            <a:custGeom>
              <a:avLst/>
              <a:gdLst/>
              <a:ahLst/>
              <a:cxnLst/>
              <a:rect l="l" t="t" r="r" b="b"/>
              <a:pathLst>
                <a:path w="85" h="54" extrusionOk="0">
                  <a:moveTo>
                    <a:pt x="19" y="0"/>
                  </a:moveTo>
                  <a:cubicBezTo>
                    <a:pt x="9" y="0"/>
                    <a:pt x="0" y="4"/>
                    <a:pt x="2" y="15"/>
                  </a:cubicBezTo>
                  <a:cubicBezTo>
                    <a:pt x="4" y="19"/>
                    <a:pt x="6" y="23"/>
                    <a:pt x="8" y="26"/>
                  </a:cubicBezTo>
                  <a:cubicBezTo>
                    <a:pt x="14" y="32"/>
                    <a:pt x="21" y="36"/>
                    <a:pt x="27" y="40"/>
                  </a:cubicBezTo>
                  <a:cubicBezTo>
                    <a:pt x="36" y="47"/>
                    <a:pt x="46" y="51"/>
                    <a:pt x="59" y="53"/>
                  </a:cubicBezTo>
                  <a:cubicBezTo>
                    <a:pt x="71" y="53"/>
                    <a:pt x="84" y="40"/>
                    <a:pt x="76" y="30"/>
                  </a:cubicBezTo>
                  <a:cubicBezTo>
                    <a:pt x="71" y="23"/>
                    <a:pt x="61" y="21"/>
                    <a:pt x="57" y="17"/>
                  </a:cubicBezTo>
                  <a:cubicBezTo>
                    <a:pt x="48" y="11"/>
                    <a:pt x="38" y="7"/>
                    <a:pt x="29" y="2"/>
                  </a:cubicBezTo>
                  <a:cubicBezTo>
                    <a:pt x="26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1"/>
            <p:cNvSpPr/>
            <p:nvPr/>
          </p:nvSpPr>
          <p:spPr>
            <a:xfrm rot="-312581">
              <a:off x="6866210" y="1988908"/>
              <a:ext cx="17876" cy="11851"/>
            </a:xfrm>
            <a:custGeom>
              <a:avLst/>
              <a:gdLst/>
              <a:ahLst/>
              <a:cxnLst/>
              <a:rect l="l" t="t" r="r" b="b"/>
              <a:pathLst>
                <a:path w="86" h="53" extrusionOk="0">
                  <a:moveTo>
                    <a:pt x="19" y="1"/>
                  </a:moveTo>
                  <a:cubicBezTo>
                    <a:pt x="10" y="1"/>
                    <a:pt x="0" y="6"/>
                    <a:pt x="3" y="16"/>
                  </a:cubicBezTo>
                  <a:cubicBezTo>
                    <a:pt x="3" y="20"/>
                    <a:pt x="5" y="23"/>
                    <a:pt x="10" y="27"/>
                  </a:cubicBezTo>
                  <a:cubicBezTo>
                    <a:pt x="14" y="31"/>
                    <a:pt x="20" y="37"/>
                    <a:pt x="29" y="40"/>
                  </a:cubicBezTo>
                  <a:cubicBezTo>
                    <a:pt x="37" y="46"/>
                    <a:pt x="48" y="50"/>
                    <a:pt x="60" y="52"/>
                  </a:cubicBezTo>
                  <a:cubicBezTo>
                    <a:pt x="61" y="52"/>
                    <a:pt x="62" y="52"/>
                    <a:pt x="63" y="52"/>
                  </a:cubicBezTo>
                  <a:cubicBezTo>
                    <a:pt x="73" y="52"/>
                    <a:pt x="85" y="41"/>
                    <a:pt x="75" y="29"/>
                  </a:cubicBezTo>
                  <a:cubicBezTo>
                    <a:pt x="71" y="25"/>
                    <a:pt x="65" y="20"/>
                    <a:pt x="56" y="18"/>
                  </a:cubicBezTo>
                  <a:cubicBezTo>
                    <a:pt x="48" y="12"/>
                    <a:pt x="39" y="8"/>
                    <a:pt x="29" y="4"/>
                  </a:cubicBezTo>
                  <a:cubicBezTo>
                    <a:pt x="26" y="2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1"/>
            <p:cNvSpPr/>
            <p:nvPr/>
          </p:nvSpPr>
          <p:spPr>
            <a:xfrm rot="-312581">
              <a:off x="6898664" y="2003929"/>
              <a:ext cx="17460" cy="11851"/>
            </a:xfrm>
            <a:custGeom>
              <a:avLst/>
              <a:gdLst/>
              <a:ahLst/>
              <a:cxnLst/>
              <a:rect l="l" t="t" r="r" b="b"/>
              <a:pathLst>
                <a:path w="84" h="53" extrusionOk="0">
                  <a:moveTo>
                    <a:pt x="20" y="0"/>
                  </a:moveTo>
                  <a:cubicBezTo>
                    <a:pt x="10" y="0"/>
                    <a:pt x="0" y="5"/>
                    <a:pt x="4" y="17"/>
                  </a:cubicBezTo>
                  <a:cubicBezTo>
                    <a:pt x="4" y="19"/>
                    <a:pt x="6" y="23"/>
                    <a:pt x="10" y="27"/>
                  </a:cubicBezTo>
                  <a:cubicBezTo>
                    <a:pt x="14" y="31"/>
                    <a:pt x="20" y="36"/>
                    <a:pt x="27" y="40"/>
                  </a:cubicBezTo>
                  <a:cubicBezTo>
                    <a:pt x="37" y="46"/>
                    <a:pt x="46" y="50"/>
                    <a:pt x="59" y="53"/>
                  </a:cubicBezTo>
                  <a:cubicBezTo>
                    <a:pt x="59" y="53"/>
                    <a:pt x="60" y="53"/>
                    <a:pt x="61" y="53"/>
                  </a:cubicBezTo>
                  <a:cubicBezTo>
                    <a:pt x="71" y="53"/>
                    <a:pt x="83" y="41"/>
                    <a:pt x="73" y="29"/>
                  </a:cubicBezTo>
                  <a:cubicBezTo>
                    <a:pt x="71" y="25"/>
                    <a:pt x="61" y="21"/>
                    <a:pt x="56" y="19"/>
                  </a:cubicBezTo>
                  <a:cubicBezTo>
                    <a:pt x="48" y="12"/>
                    <a:pt x="37" y="6"/>
                    <a:pt x="29" y="2"/>
                  </a:cubicBezTo>
                  <a:cubicBezTo>
                    <a:pt x="26" y="1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1"/>
            <p:cNvSpPr/>
            <p:nvPr/>
          </p:nvSpPr>
          <p:spPr>
            <a:xfrm rot="-312581">
              <a:off x="6700740" y="2185792"/>
              <a:ext cx="183541" cy="165017"/>
            </a:xfrm>
            <a:custGeom>
              <a:avLst/>
              <a:gdLst/>
              <a:ahLst/>
              <a:cxnLst/>
              <a:rect l="l" t="t" r="r" b="b"/>
              <a:pathLst>
                <a:path w="883" h="738" extrusionOk="0">
                  <a:moveTo>
                    <a:pt x="286" y="1"/>
                  </a:moveTo>
                  <a:cubicBezTo>
                    <a:pt x="158" y="1"/>
                    <a:pt x="70" y="152"/>
                    <a:pt x="21" y="272"/>
                  </a:cubicBezTo>
                  <a:cubicBezTo>
                    <a:pt x="6" y="300"/>
                    <a:pt x="0" y="331"/>
                    <a:pt x="2" y="361"/>
                  </a:cubicBezTo>
                  <a:cubicBezTo>
                    <a:pt x="9" y="405"/>
                    <a:pt x="40" y="441"/>
                    <a:pt x="74" y="471"/>
                  </a:cubicBezTo>
                  <a:cubicBezTo>
                    <a:pt x="193" y="581"/>
                    <a:pt x="334" y="666"/>
                    <a:pt x="487" y="721"/>
                  </a:cubicBezTo>
                  <a:cubicBezTo>
                    <a:pt x="513" y="732"/>
                    <a:pt x="540" y="738"/>
                    <a:pt x="569" y="738"/>
                  </a:cubicBezTo>
                  <a:cubicBezTo>
                    <a:pt x="573" y="738"/>
                    <a:pt x="578" y="738"/>
                    <a:pt x="582" y="738"/>
                  </a:cubicBezTo>
                  <a:cubicBezTo>
                    <a:pt x="622" y="729"/>
                    <a:pt x="660" y="706"/>
                    <a:pt x="688" y="672"/>
                  </a:cubicBezTo>
                  <a:cubicBezTo>
                    <a:pt x="722" y="632"/>
                    <a:pt x="749" y="585"/>
                    <a:pt x="768" y="534"/>
                  </a:cubicBezTo>
                  <a:cubicBezTo>
                    <a:pt x="819" y="408"/>
                    <a:pt x="857" y="272"/>
                    <a:pt x="882" y="137"/>
                  </a:cubicBezTo>
                  <a:cubicBezTo>
                    <a:pt x="860" y="131"/>
                    <a:pt x="837" y="129"/>
                    <a:pt x="813" y="129"/>
                  </a:cubicBezTo>
                  <a:cubicBezTo>
                    <a:pt x="754" y="129"/>
                    <a:pt x="693" y="143"/>
                    <a:pt x="634" y="143"/>
                  </a:cubicBezTo>
                  <a:cubicBezTo>
                    <a:pt x="611" y="143"/>
                    <a:pt x="588" y="141"/>
                    <a:pt x="565" y="135"/>
                  </a:cubicBezTo>
                  <a:cubicBezTo>
                    <a:pt x="501" y="116"/>
                    <a:pt x="453" y="69"/>
                    <a:pt x="396" y="35"/>
                  </a:cubicBezTo>
                  <a:cubicBezTo>
                    <a:pt x="356" y="11"/>
                    <a:pt x="320" y="1"/>
                    <a:pt x="286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1"/>
            <p:cNvSpPr/>
            <p:nvPr/>
          </p:nvSpPr>
          <p:spPr>
            <a:xfrm rot="-312581">
              <a:off x="7122795" y="2061567"/>
              <a:ext cx="822087" cy="391077"/>
            </a:xfrm>
            <a:custGeom>
              <a:avLst/>
              <a:gdLst/>
              <a:ahLst/>
              <a:cxnLst/>
              <a:rect l="l" t="t" r="r" b="b"/>
              <a:pathLst>
                <a:path w="3955" h="1749" extrusionOk="0">
                  <a:moveTo>
                    <a:pt x="2713" y="0"/>
                  </a:moveTo>
                  <a:cubicBezTo>
                    <a:pt x="2687" y="0"/>
                    <a:pt x="2662" y="3"/>
                    <a:pt x="2637" y="8"/>
                  </a:cubicBezTo>
                  <a:cubicBezTo>
                    <a:pt x="2544" y="27"/>
                    <a:pt x="2457" y="80"/>
                    <a:pt x="2364" y="107"/>
                  </a:cubicBezTo>
                  <a:cubicBezTo>
                    <a:pt x="2306" y="124"/>
                    <a:pt x="2246" y="131"/>
                    <a:pt x="2186" y="131"/>
                  </a:cubicBezTo>
                  <a:cubicBezTo>
                    <a:pt x="2004" y="131"/>
                    <a:pt x="1815" y="72"/>
                    <a:pt x="1637" y="72"/>
                  </a:cubicBezTo>
                  <a:cubicBezTo>
                    <a:pt x="1534" y="72"/>
                    <a:pt x="1436" y="92"/>
                    <a:pt x="1344" y="154"/>
                  </a:cubicBezTo>
                  <a:cubicBezTo>
                    <a:pt x="1185" y="262"/>
                    <a:pt x="1094" y="471"/>
                    <a:pt x="961" y="619"/>
                  </a:cubicBezTo>
                  <a:cubicBezTo>
                    <a:pt x="809" y="786"/>
                    <a:pt x="1" y="1080"/>
                    <a:pt x="312" y="1482"/>
                  </a:cubicBezTo>
                  <a:cubicBezTo>
                    <a:pt x="369" y="1554"/>
                    <a:pt x="455" y="1575"/>
                    <a:pt x="536" y="1590"/>
                  </a:cubicBezTo>
                  <a:cubicBezTo>
                    <a:pt x="1081" y="1696"/>
                    <a:pt x="1634" y="1749"/>
                    <a:pt x="2188" y="1749"/>
                  </a:cubicBezTo>
                  <a:cubicBezTo>
                    <a:pt x="2497" y="1749"/>
                    <a:pt x="2805" y="1733"/>
                    <a:pt x="3113" y="1700"/>
                  </a:cubicBezTo>
                  <a:cubicBezTo>
                    <a:pt x="3371" y="1675"/>
                    <a:pt x="3654" y="1620"/>
                    <a:pt x="3830" y="1381"/>
                  </a:cubicBezTo>
                  <a:cubicBezTo>
                    <a:pt x="3906" y="1279"/>
                    <a:pt x="3955" y="1127"/>
                    <a:pt x="3908" y="1002"/>
                  </a:cubicBezTo>
                  <a:cubicBezTo>
                    <a:pt x="3851" y="845"/>
                    <a:pt x="3688" y="790"/>
                    <a:pt x="3586" y="693"/>
                  </a:cubicBezTo>
                  <a:cubicBezTo>
                    <a:pt x="3472" y="585"/>
                    <a:pt x="3375" y="454"/>
                    <a:pt x="3269" y="336"/>
                  </a:cubicBezTo>
                  <a:cubicBezTo>
                    <a:pt x="3127" y="177"/>
                    <a:pt x="2956" y="33"/>
                    <a:pt x="2774" y="6"/>
                  </a:cubicBezTo>
                  <a:cubicBezTo>
                    <a:pt x="2754" y="2"/>
                    <a:pt x="2733" y="0"/>
                    <a:pt x="2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1"/>
            <p:cNvSpPr/>
            <p:nvPr/>
          </p:nvSpPr>
          <p:spPr>
            <a:xfrm rot="-312581">
              <a:off x="6975950" y="1408512"/>
              <a:ext cx="249017" cy="269439"/>
            </a:xfrm>
            <a:custGeom>
              <a:avLst/>
              <a:gdLst/>
              <a:ahLst/>
              <a:cxnLst/>
              <a:rect l="l" t="t" r="r" b="b"/>
              <a:pathLst>
                <a:path w="1198" h="1205" extrusionOk="0">
                  <a:moveTo>
                    <a:pt x="958" y="0"/>
                  </a:moveTo>
                  <a:cubicBezTo>
                    <a:pt x="875" y="0"/>
                    <a:pt x="756" y="46"/>
                    <a:pt x="702" y="58"/>
                  </a:cubicBezTo>
                  <a:cubicBezTo>
                    <a:pt x="573" y="86"/>
                    <a:pt x="444" y="115"/>
                    <a:pt x="315" y="145"/>
                  </a:cubicBezTo>
                  <a:cubicBezTo>
                    <a:pt x="222" y="168"/>
                    <a:pt x="180" y="238"/>
                    <a:pt x="123" y="308"/>
                  </a:cubicBezTo>
                  <a:cubicBezTo>
                    <a:pt x="89" y="352"/>
                    <a:pt x="30" y="397"/>
                    <a:pt x="15" y="454"/>
                  </a:cubicBezTo>
                  <a:cubicBezTo>
                    <a:pt x="0" y="517"/>
                    <a:pt x="40" y="610"/>
                    <a:pt x="53" y="674"/>
                  </a:cubicBezTo>
                  <a:cubicBezTo>
                    <a:pt x="93" y="854"/>
                    <a:pt x="142" y="1031"/>
                    <a:pt x="199" y="1205"/>
                  </a:cubicBezTo>
                  <a:lnTo>
                    <a:pt x="717" y="1067"/>
                  </a:lnTo>
                  <a:cubicBezTo>
                    <a:pt x="789" y="1050"/>
                    <a:pt x="876" y="1040"/>
                    <a:pt x="937" y="998"/>
                  </a:cubicBezTo>
                  <a:cubicBezTo>
                    <a:pt x="999" y="957"/>
                    <a:pt x="1035" y="888"/>
                    <a:pt x="1068" y="824"/>
                  </a:cubicBezTo>
                  <a:cubicBezTo>
                    <a:pt x="1090" y="786"/>
                    <a:pt x="1126" y="739"/>
                    <a:pt x="1151" y="693"/>
                  </a:cubicBezTo>
                  <a:cubicBezTo>
                    <a:pt x="1166" y="668"/>
                    <a:pt x="1178" y="640"/>
                    <a:pt x="1185" y="613"/>
                  </a:cubicBezTo>
                  <a:cubicBezTo>
                    <a:pt x="1197" y="551"/>
                    <a:pt x="1153" y="462"/>
                    <a:pt x="1138" y="399"/>
                  </a:cubicBezTo>
                  <a:cubicBezTo>
                    <a:pt x="1119" y="331"/>
                    <a:pt x="1102" y="263"/>
                    <a:pt x="1083" y="196"/>
                  </a:cubicBezTo>
                  <a:cubicBezTo>
                    <a:pt x="1071" y="147"/>
                    <a:pt x="1064" y="69"/>
                    <a:pt x="1032" y="27"/>
                  </a:cubicBezTo>
                  <a:cubicBezTo>
                    <a:pt x="1018" y="7"/>
                    <a:pt x="991" y="0"/>
                    <a:pt x="958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1"/>
            <p:cNvSpPr/>
            <p:nvPr/>
          </p:nvSpPr>
          <p:spPr>
            <a:xfrm rot="-312581">
              <a:off x="6993728" y="1415141"/>
              <a:ext cx="187906" cy="196321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888" y="0"/>
                  </a:moveTo>
                  <a:cubicBezTo>
                    <a:pt x="874" y="0"/>
                    <a:pt x="823" y="43"/>
                    <a:pt x="766" y="103"/>
                  </a:cubicBezTo>
                  <a:lnTo>
                    <a:pt x="756" y="114"/>
                  </a:lnTo>
                  <a:lnTo>
                    <a:pt x="747" y="122"/>
                  </a:lnTo>
                  <a:cubicBezTo>
                    <a:pt x="711" y="160"/>
                    <a:pt x="682" y="200"/>
                    <a:pt x="660" y="247"/>
                  </a:cubicBezTo>
                  <a:cubicBezTo>
                    <a:pt x="603" y="255"/>
                    <a:pt x="500" y="279"/>
                    <a:pt x="375" y="308"/>
                  </a:cubicBezTo>
                  <a:lnTo>
                    <a:pt x="347" y="317"/>
                  </a:lnTo>
                  <a:lnTo>
                    <a:pt x="322" y="323"/>
                  </a:lnTo>
                  <a:cubicBezTo>
                    <a:pt x="140" y="367"/>
                    <a:pt x="0" y="403"/>
                    <a:pt x="5" y="418"/>
                  </a:cubicBezTo>
                  <a:cubicBezTo>
                    <a:pt x="6" y="421"/>
                    <a:pt x="12" y="423"/>
                    <a:pt x="24" y="423"/>
                  </a:cubicBezTo>
                  <a:cubicBezTo>
                    <a:pt x="68" y="423"/>
                    <a:pt x="188" y="401"/>
                    <a:pt x="333" y="365"/>
                  </a:cubicBezTo>
                  <a:lnTo>
                    <a:pt x="360" y="359"/>
                  </a:lnTo>
                  <a:lnTo>
                    <a:pt x="385" y="353"/>
                  </a:lnTo>
                  <a:cubicBezTo>
                    <a:pt x="481" y="329"/>
                    <a:pt x="576" y="302"/>
                    <a:pt x="667" y="268"/>
                  </a:cubicBezTo>
                  <a:cubicBezTo>
                    <a:pt x="673" y="315"/>
                    <a:pt x="699" y="416"/>
                    <a:pt x="728" y="537"/>
                  </a:cubicBezTo>
                  <a:lnTo>
                    <a:pt x="734" y="562"/>
                  </a:lnTo>
                  <a:cubicBezTo>
                    <a:pt x="737" y="571"/>
                    <a:pt x="739" y="579"/>
                    <a:pt x="741" y="588"/>
                  </a:cubicBezTo>
                  <a:cubicBezTo>
                    <a:pt x="783" y="751"/>
                    <a:pt x="814" y="877"/>
                    <a:pt x="827" y="877"/>
                  </a:cubicBezTo>
                  <a:cubicBezTo>
                    <a:pt x="827" y="877"/>
                    <a:pt x="827" y="877"/>
                    <a:pt x="828" y="877"/>
                  </a:cubicBezTo>
                  <a:cubicBezTo>
                    <a:pt x="842" y="875"/>
                    <a:pt x="825" y="744"/>
                    <a:pt x="785" y="575"/>
                  </a:cubicBezTo>
                  <a:lnTo>
                    <a:pt x="779" y="552"/>
                  </a:lnTo>
                  <a:lnTo>
                    <a:pt x="773" y="526"/>
                  </a:lnTo>
                  <a:cubicBezTo>
                    <a:pt x="754" y="448"/>
                    <a:pt x="730" y="374"/>
                    <a:pt x="703" y="300"/>
                  </a:cubicBezTo>
                  <a:cubicBezTo>
                    <a:pt x="696" y="283"/>
                    <a:pt x="692" y="266"/>
                    <a:pt x="686" y="249"/>
                  </a:cubicBezTo>
                  <a:lnTo>
                    <a:pt x="686" y="247"/>
                  </a:lnTo>
                  <a:cubicBezTo>
                    <a:pt x="686" y="247"/>
                    <a:pt x="694" y="241"/>
                    <a:pt x="696" y="238"/>
                  </a:cubicBezTo>
                  <a:cubicBezTo>
                    <a:pt x="701" y="236"/>
                    <a:pt x="705" y="232"/>
                    <a:pt x="707" y="228"/>
                  </a:cubicBezTo>
                  <a:cubicBezTo>
                    <a:pt x="715" y="222"/>
                    <a:pt x="722" y="215"/>
                    <a:pt x="728" y="207"/>
                  </a:cubicBezTo>
                  <a:cubicBezTo>
                    <a:pt x="747" y="190"/>
                    <a:pt x="764" y="171"/>
                    <a:pt x="781" y="152"/>
                  </a:cubicBezTo>
                  <a:lnTo>
                    <a:pt x="792" y="143"/>
                  </a:lnTo>
                  <a:lnTo>
                    <a:pt x="800" y="133"/>
                  </a:lnTo>
                  <a:cubicBezTo>
                    <a:pt x="857" y="67"/>
                    <a:pt x="904" y="12"/>
                    <a:pt x="891" y="2"/>
                  </a:cubicBezTo>
                  <a:cubicBezTo>
                    <a:pt x="890" y="1"/>
                    <a:pt x="889" y="0"/>
                    <a:pt x="88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1"/>
            <p:cNvSpPr/>
            <p:nvPr/>
          </p:nvSpPr>
          <p:spPr>
            <a:xfrm rot="-312581">
              <a:off x="8203219" y="1858882"/>
              <a:ext cx="273752" cy="208843"/>
            </a:xfrm>
            <a:custGeom>
              <a:avLst/>
              <a:gdLst/>
              <a:ahLst/>
              <a:cxnLst/>
              <a:rect l="l" t="t" r="r" b="b"/>
              <a:pathLst>
                <a:path w="1317" h="934" extrusionOk="0">
                  <a:moveTo>
                    <a:pt x="722" y="1"/>
                  </a:moveTo>
                  <a:cubicBezTo>
                    <a:pt x="714" y="1"/>
                    <a:pt x="707" y="1"/>
                    <a:pt x="699" y="2"/>
                  </a:cubicBezTo>
                  <a:cubicBezTo>
                    <a:pt x="540" y="11"/>
                    <a:pt x="301" y="83"/>
                    <a:pt x="257" y="258"/>
                  </a:cubicBezTo>
                  <a:cubicBezTo>
                    <a:pt x="242" y="317"/>
                    <a:pt x="248" y="383"/>
                    <a:pt x="225" y="442"/>
                  </a:cubicBezTo>
                  <a:cubicBezTo>
                    <a:pt x="183" y="548"/>
                    <a:pt x="50" y="601"/>
                    <a:pt x="18" y="711"/>
                  </a:cubicBezTo>
                  <a:cubicBezTo>
                    <a:pt x="1" y="774"/>
                    <a:pt x="20" y="840"/>
                    <a:pt x="69" y="884"/>
                  </a:cubicBezTo>
                  <a:cubicBezTo>
                    <a:pt x="115" y="923"/>
                    <a:pt x="176" y="934"/>
                    <a:pt x="237" y="934"/>
                  </a:cubicBezTo>
                  <a:cubicBezTo>
                    <a:pt x="266" y="934"/>
                    <a:pt x="295" y="932"/>
                    <a:pt x="322" y="929"/>
                  </a:cubicBezTo>
                  <a:cubicBezTo>
                    <a:pt x="504" y="910"/>
                    <a:pt x="682" y="884"/>
                    <a:pt x="862" y="853"/>
                  </a:cubicBezTo>
                  <a:cubicBezTo>
                    <a:pt x="997" y="827"/>
                    <a:pt x="1162" y="804"/>
                    <a:pt x="1272" y="715"/>
                  </a:cubicBezTo>
                  <a:cubicBezTo>
                    <a:pt x="1289" y="702"/>
                    <a:pt x="1304" y="686"/>
                    <a:pt x="1313" y="666"/>
                  </a:cubicBezTo>
                  <a:cubicBezTo>
                    <a:pt x="1317" y="643"/>
                    <a:pt x="1317" y="620"/>
                    <a:pt x="1310" y="597"/>
                  </a:cubicBezTo>
                  <a:cubicBezTo>
                    <a:pt x="1296" y="529"/>
                    <a:pt x="1279" y="457"/>
                    <a:pt x="1232" y="406"/>
                  </a:cubicBezTo>
                  <a:cubicBezTo>
                    <a:pt x="1152" y="311"/>
                    <a:pt x="999" y="301"/>
                    <a:pt x="923" y="203"/>
                  </a:cubicBezTo>
                  <a:cubicBezTo>
                    <a:pt x="877" y="140"/>
                    <a:pt x="860" y="47"/>
                    <a:pt x="788" y="13"/>
                  </a:cubicBezTo>
                  <a:cubicBezTo>
                    <a:pt x="767" y="5"/>
                    <a:pt x="745" y="1"/>
                    <a:pt x="72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1"/>
            <p:cNvSpPr/>
            <p:nvPr/>
          </p:nvSpPr>
          <p:spPr>
            <a:xfrm rot="-312581">
              <a:off x="7813959" y="1639577"/>
              <a:ext cx="230101" cy="235004"/>
            </a:xfrm>
            <a:custGeom>
              <a:avLst/>
              <a:gdLst/>
              <a:ahLst/>
              <a:cxnLst/>
              <a:rect l="l" t="t" r="r" b="b"/>
              <a:pathLst>
                <a:path w="1107" h="1051" extrusionOk="0">
                  <a:moveTo>
                    <a:pt x="735" y="1"/>
                  </a:moveTo>
                  <a:cubicBezTo>
                    <a:pt x="689" y="1"/>
                    <a:pt x="637" y="15"/>
                    <a:pt x="603" y="27"/>
                  </a:cubicBezTo>
                  <a:cubicBezTo>
                    <a:pt x="525" y="55"/>
                    <a:pt x="449" y="91"/>
                    <a:pt x="377" y="133"/>
                  </a:cubicBezTo>
                  <a:cubicBezTo>
                    <a:pt x="288" y="186"/>
                    <a:pt x="212" y="253"/>
                    <a:pt x="146" y="334"/>
                  </a:cubicBezTo>
                  <a:cubicBezTo>
                    <a:pt x="110" y="376"/>
                    <a:pt x="78" y="421"/>
                    <a:pt x="53" y="469"/>
                  </a:cubicBezTo>
                  <a:cubicBezTo>
                    <a:pt x="40" y="490"/>
                    <a:pt x="0" y="537"/>
                    <a:pt x="4" y="569"/>
                  </a:cubicBezTo>
                  <a:cubicBezTo>
                    <a:pt x="11" y="600"/>
                    <a:pt x="57" y="639"/>
                    <a:pt x="81" y="662"/>
                  </a:cubicBezTo>
                  <a:cubicBezTo>
                    <a:pt x="142" y="729"/>
                    <a:pt x="205" y="795"/>
                    <a:pt x="275" y="856"/>
                  </a:cubicBezTo>
                  <a:cubicBezTo>
                    <a:pt x="360" y="928"/>
                    <a:pt x="440" y="1032"/>
                    <a:pt x="540" y="1049"/>
                  </a:cubicBezTo>
                  <a:cubicBezTo>
                    <a:pt x="549" y="1050"/>
                    <a:pt x="559" y="1051"/>
                    <a:pt x="569" y="1051"/>
                  </a:cubicBezTo>
                  <a:cubicBezTo>
                    <a:pt x="604" y="1051"/>
                    <a:pt x="639" y="1043"/>
                    <a:pt x="671" y="1028"/>
                  </a:cubicBezTo>
                  <a:cubicBezTo>
                    <a:pt x="798" y="979"/>
                    <a:pt x="914" y="907"/>
                    <a:pt x="1014" y="816"/>
                  </a:cubicBezTo>
                  <a:cubicBezTo>
                    <a:pt x="1062" y="772"/>
                    <a:pt x="1107" y="719"/>
                    <a:pt x="1104" y="641"/>
                  </a:cubicBezTo>
                  <a:cubicBezTo>
                    <a:pt x="1102" y="581"/>
                    <a:pt x="1075" y="518"/>
                    <a:pt x="1047" y="457"/>
                  </a:cubicBezTo>
                  <a:cubicBezTo>
                    <a:pt x="994" y="344"/>
                    <a:pt x="931" y="239"/>
                    <a:pt x="872" y="129"/>
                  </a:cubicBezTo>
                  <a:cubicBezTo>
                    <a:pt x="855" y="99"/>
                    <a:pt x="838" y="46"/>
                    <a:pt x="810" y="23"/>
                  </a:cubicBezTo>
                  <a:cubicBezTo>
                    <a:pt x="792" y="7"/>
                    <a:pt x="765" y="1"/>
                    <a:pt x="735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1"/>
            <p:cNvSpPr/>
            <p:nvPr/>
          </p:nvSpPr>
          <p:spPr>
            <a:xfrm rot="-312581">
              <a:off x="7820736" y="1662046"/>
              <a:ext cx="151530" cy="110906"/>
            </a:xfrm>
            <a:custGeom>
              <a:avLst/>
              <a:gdLst/>
              <a:ahLst/>
              <a:cxnLst/>
              <a:rect l="l" t="t" r="r" b="b"/>
              <a:pathLst>
                <a:path w="729" h="496" extrusionOk="0">
                  <a:moveTo>
                    <a:pt x="712" y="0"/>
                  </a:moveTo>
                  <a:cubicBezTo>
                    <a:pt x="699" y="0"/>
                    <a:pt x="680" y="39"/>
                    <a:pt x="638" y="87"/>
                  </a:cubicBezTo>
                  <a:cubicBezTo>
                    <a:pt x="574" y="155"/>
                    <a:pt x="500" y="214"/>
                    <a:pt x="420" y="259"/>
                  </a:cubicBezTo>
                  <a:lnTo>
                    <a:pt x="390" y="275"/>
                  </a:lnTo>
                  <a:lnTo>
                    <a:pt x="360" y="292"/>
                  </a:lnTo>
                  <a:cubicBezTo>
                    <a:pt x="263" y="347"/>
                    <a:pt x="170" y="390"/>
                    <a:pt x="104" y="426"/>
                  </a:cubicBezTo>
                  <a:cubicBezTo>
                    <a:pt x="81" y="438"/>
                    <a:pt x="56" y="451"/>
                    <a:pt x="33" y="462"/>
                  </a:cubicBezTo>
                  <a:cubicBezTo>
                    <a:pt x="14" y="468"/>
                    <a:pt x="3" y="472"/>
                    <a:pt x="3" y="479"/>
                  </a:cubicBezTo>
                  <a:cubicBezTo>
                    <a:pt x="1" y="487"/>
                    <a:pt x="11" y="493"/>
                    <a:pt x="35" y="496"/>
                  </a:cubicBezTo>
                  <a:cubicBezTo>
                    <a:pt x="39" y="496"/>
                    <a:pt x="43" y="496"/>
                    <a:pt x="47" y="496"/>
                  </a:cubicBezTo>
                  <a:cubicBezTo>
                    <a:pt x="75" y="496"/>
                    <a:pt x="102" y="490"/>
                    <a:pt x="128" y="481"/>
                  </a:cubicBezTo>
                  <a:cubicBezTo>
                    <a:pt x="223" y="449"/>
                    <a:pt x="314" y="411"/>
                    <a:pt x="403" y="364"/>
                  </a:cubicBezTo>
                  <a:lnTo>
                    <a:pt x="432" y="347"/>
                  </a:lnTo>
                  <a:cubicBezTo>
                    <a:pt x="443" y="341"/>
                    <a:pt x="454" y="335"/>
                    <a:pt x="464" y="328"/>
                  </a:cubicBezTo>
                  <a:cubicBezTo>
                    <a:pt x="566" y="265"/>
                    <a:pt x="646" y="191"/>
                    <a:pt x="686" y="121"/>
                  </a:cubicBezTo>
                  <a:cubicBezTo>
                    <a:pt x="729" y="51"/>
                    <a:pt x="726" y="3"/>
                    <a:pt x="714" y="0"/>
                  </a:cubicBezTo>
                  <a:cubicBezTo>
                    <a:pt x="713" y="0"/>
                    <a:pt x="713" y="0"/>
                    <a:pt x="712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1"/>
            <p:cNvSpPr/>
            <p:nvPr/>
          </p:nvSpPr>
          <p:spPr>
            <a:xfrm rot="-312581">
              <a:off x="7851742" y="1731063"/>
              <a:ext cx="159845" cy="77142"/>
            </a:xfrm>
            <a:custGeom>
              <a:avLst/>
              <a:gdLst/>
              <a:ahLst/>
              <a:cxnLst/>
              <a:rect l="l" t="t" r="r" b="b"/>
              <a:pathLst>
                <a:path w="769" h="345" extrusionOk="0">
                  <a:moveTo>
                    <a:pt x="670" y="1"/>
                  </a:moveTo>
                  <a:cubicBezTo>
                    <a:pt x="621" y="1"/>
                    <a:pt x="573" y="9"/>
                    <a:pt x="526" y="25"/>
                  </a:cubicBezTo>
                  <a:cubicBezTo>
                    <a:pt x="451" y="51"/>
                    <a:pt x="380" y="78"/>
                    <a:pt x="310" y="110"/>
                  </a:cubicBezTo>
                  <a:lnTo>
                    <a:pt x="85" y="207"/>
                  </a:lnTo>
                  <a:cubicBezTo>
                    <a:pt x="62" y="218"/>
                    <a:pt x="39" y="229"/>
                    <a:pt x="18" y="243"/>
                  </a:cubicBezTo>
                  <a:cubicBezTo>
                    <a:pt x="9" y="250"/>
                    <a:pt x="1" y="258"/>
                    <a:pt x="3" y="269"/>
                  </a:cubicBezTo>
                  <a:cubicBezTo>
                    <a:pt x="5" y="279"/>
                    <a:pt x="18" y="284"/>
                    <a:pt x="26" y="286"/>
                  </a:cubicBezTo>
                  <a:lnTo>
                    <a:pt x="189" y="328"/>
                  </a:lnTo>
                  <a:cubicBezTo>
                    <a:pt x="217" y="336"/>
                    <a:pt x="246" y="343"/>
                    <a:pt x="274" y="345"/>
                  </a:cubicBezTo>
                  <a:cubicBezTo>
                    <a:pt x="277" y="345"/>
                    <a:pt x="279" y="345"/>
                    <a:pt x="282" y="345"/>
                  </a:cubicBezTo>
                  <a:cubicBezTo>
                    <a:pt x="409" y="345"/>
                    <a:pt x="508" y="252"/>
                    <a:pt x="591" y="163"/>
                  </a:cubicBezTo>
                  <a:cubicBezTo>
                    <a:pt x="606" y="144"/>
                    <a:pt x="623" y="127"/>
                    <a:pt x="644" y="114"/>
                  </a:cubicBezTo>
                  <a:cubicBezTo>
                    <a:pt x="674" y="95"/>
                    <a:pt x="705" y="83"/>
                    <a:pt x="739" y="68"/>
                  </a:cubicBezTo>
                  <a:cubicBezTo>
                    <a:pt x="752" y="61"/>
                    <a:pt x="767" y="53"/>
                    <a:pt x="767" y="40"/>
                  </a:cubicBezTo>
                  <a:cubicBezTo>
                    <a:pt x="769" y="19"/>
                    <a:pt x="748" y="8"/>
                    <a:pt x="729" y="4"/>
                  </a:cubicBezTo>
                  <a:cubicBezTo>
                    <a:pt x="709" y="2"/>
                    <a:pt x="690" y="1"/>
                    <a:pt x="670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1"/>
            <p:cNvSpPr/>
            <p:nvPr/>
          </p:nvSpPr>
          <p:spPr>
            <a:xfrm rot="-312581">
              <a:off x="7883992" y="1822129"/>
              <a:ext cx="208" cy="2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1"/>
            <p:cNvSpPr/>
            <p:nvPr/>
          </p:nvSpPr>
          <p:spPr>
            <a:xfrm rot="-312581">
              <a:off x="7996528" y="1710165"/>
              <a:ext cx="208" cy="2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1"/>
            <p:cNvSpPr/>
            <p:nvPr/>
          </p:nvSpPr>
          <p:spPr>
            <a:xfrm rot="-312581">
              <a:off x="7855865" y="1732376"/>
              <a:ext cx="173979" cy="120521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0" y="265"/>
                  </a:moveTo>
                  <a:lnTo>
                    <a:pt x="0" y="265"/>
                  </a:lnTo>
                  <a:cubicBezTo>
                    <a:pt x="1" y="265"/>
                    <a:pt x="1" y="266"/>
                    <a:pt x="2" y="266"/>
                  </a:cubicBezTo>
                  <a:lnTo>
                    <a:pt x="2" y="266"/>
                  </a:lnTo>
                  <a:cubicBezTo>
                    <a:pt x="1" y="266"/>
                    <a:pt x="1" y="265"/>
                    <a:pt x="0" y="265"/>
                  </a:cubicBezTo>
                  <a:close/>
                  <a:moveTo>
                    <a:pt x="728" y="1"/>
                  </a:moveTo>
                  <a:cubicBezTo>
                    <a:pt x="724" y="1"/>
                    <a:pt x="720" y="3"/>
                    <a:pt x="715" y="5"/>
                  </a:cubicBezTo>
                  <a:cubicBezTo>
                    <a:pt x="692" y="15"/>
                    <a:pt x="669" y="28"/>
                    <a:pt x="648" y="43"/>
                  </a:cubicBezTo>
                  <a:cubicBezTo>
                    <a:pt x="523" y="130"/>
                    <a:pt x="390" y="206"/>
                    <a:pt x="242" y="231"/>
                  </a:cubicBezTo>
                  <a:cubicBezTo>
                    <a:pt x="197" y="240"/>
                    <a:pt x="153" y="244"/>
                    <a:pt x="108" y="250"/>
                  </a:cubicBezTo>
                  <a:cubicBezTo>
                    <a:pt x="90" y="253"/>
                    <a:pt x="49" y="271"/>
                    <a:pt x="21" y="271"/>
                  </a:cubicBezTo>
                  <a:cubicBezTo>
                    <a:pt x="13" y="271"/>
                    <a:pt x="6" y="269"/>
                    <a:pt x="2" y="266"/>
                  </a:cubicBezTo>
                  <a:lnTo>
                    <a:pt x="2" y="266"/>
                  </a:lnTo>
                  <a:cubicBezTo>
                    <a:pt x="105" y="342"/>
                    <a:pt x="181" y="460"/>
                    <a:pt x="297" y="517"/>
                  </a:cubicBezTo>
                  <a:cubicBezTo>
                    <a:pt x="329" y="532"/>
                    <a:pt x="361" y="539"/>
                    <a:pt x="392" y="539"/>
                  </a:cubicBezTo>
                  <a:cubicBezTo>
                    <a:pt x="442" y="539"/>
                    <a:pt x="489" y="522"/>
                    <a:pt x="529" y="500"/>
                  </a:cubicBezTo>
                  <a:cubicBezTo>
                    <a:pt x="612" y="453"/>
                    <a:pt x="690" y="396"/>
                    <a:pt x="758" y="331"/>
                  </a:cubicBezTo>
                  <a:cubicBezTo>
                    <a:pt x="798" y="293"/>
                    <a:pt x="836" y="244"/>
                    <a:pt x="830" y="178"/>
                  </a:cubicBezTo>
                  <a:cubicBezTo>
                    <a:pt x="828" y="128"/>
                    <a:pt x="809" y="79"/>
                    <a:pt x="775" y="43"/>
                  </a:cubicBezTo>
                  <a:cubicBezTo>
                    <a:pt x="760" y="28"/>
                    <a:pt x="745" y="1"/>
                    <a:pt x="728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1"/>
            <p:cNvSpPr/>
            <p:nvPr/>
          </p:nvSpPr>
          <p:spPr>
            <a:xfrm rot="-312581">
              <a:off x="6982531" y="2040240"/>
              <a:ext cx="205989" cy="241041"/>
            </a:xfrm>
            <a:custGeom>
              <a:avLst/>
              <a:gdLst/>
              <a:ahLst/>
              <a:cxnLst/>
              <a:rect l="l" t="t" r="r" b="b"/>
              <a:pathLst>
                <a:path w="991" h="1078" extrusionOk="0">
                  <a:moveTo>
                    <a:pt x="19" y="0"/>
                  </a:moveTo>
                  <a:cubicBezTo>
                    <a:pt x="0" y="0"/>
                    <a:pt x="0" y="26"/>
                    <a:pt x="19" y="26"/>
                  </a:cubicBezTo>
                  <a:cubicBezTo>
                    <a:pt x="174" y="30"/>
                    <a:pt x="326" y="64"/>
                    <a:pt x="468" y="125"/>
                  </a:cubicBezTo>
                  <a:cubicBezTo>
                    <a:pt x="622" y="195"/>
                    <a:pt x="757" y="352"/>
                    <a:pt x="867" y="591"/>
                  </a:cubicBezTo>
                  <a:cubicBezTo>
                    <a:pt x="942" y="754"/>
                    <a:pt x="963" y="921"/>
                    <a:pt x="925" y="1060"/>
                  </a:cubicBezTo>
                  <a:cubicBezTo>
                    <a:pt x="922" y="1067"/>
                    <a:pt x="927" y="1073"/>
                    <a:pt x="933" y="1077"/>
                  </a:cubicBezTo>
                  <a:lnTo>
                    <a:pt x="937" y="1077"/>
                  </a:lnTo>
                  <a:cubicBezTo>
                    <a:pt x="944" y="1077"/>
                    <a:pt x="948" y="1073"/>
                    <a:pt x="950" y="1067"/>
                  </a:cubicBezTo>
                  <a:cubicBezTo>
                    <a:pt x="990" y="921"/>
                    <a:pt x="969" y="747"/>
                    <a:pt x="891" y="580"/>
                  </a:cubicBezTo>
                  <a:cubicBezTo>
                    <a:pt x="779" y="335"/>
                    <a:pt x="639" y="174"/>
                    <a:pt x="478" y="102"/>
                  </a:cubicBezTo>
                  <a:cubicBezTo>
                    <a:pt x="334" y="36"/>
                    <a:pt x="178" y="3"/>
                    <a:pt x="19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1"/>
            <p:cNvSpPr/>
            <p:nvPr/>
          </p:nvSpPr>
          <p:spPr>
            <a:xfrm rot="-312581">
              <a:off x="7643145" y="1681532"/>
              <a:ext cx="153193" cy="332718"/>
            </a:xfrm>
            <a:custGeom>
              <a:avLst/>
              <a:gdLst/>
              <a:ahLst/>
              <a:cxnLst/>
              <a:rect l="l" t="t" r="r" b="b"/>
              <a:pathLst>
                <a:path w="737" h="1488" extrusionOk="0">
                  <a:moveTo>
                    <a:pt x="721" y="0"/>
                  </a:moveTo>
                  <a:cubicBezTo>
                    <a:pt x="718" y="0"/>
                    <a:pt x="716" y="1"/>
                    <a:pt x="714" y="2"/>
                  </a:cubicBezTo>
                  <a:cubicBezTo>
                    <a:pt x="252" y="320"/>
                    <a:pt x="1" y="925"/>
                    <a:pt x="104" y="1475"/>
                  </a:cubicBezTo>
                  <a:cubicBezTo>
                    <a:pt x="104" y="1481"/>
                    <a:pt x="111" y="1485"/>
                    <a:pt x="117" y="1487"/>
                  </a:cubicBezTo>
                  <a:lnTo>
                    <a:pt x="119" y="1485"/>
                  </a:lnTo>
                  <a:cubicBezTo>
                    <a:pt x="125" y="1485"/>
                    <a:pt x="132" y="1479"/>
                    <a:pt x="130" y="1470"/>
                  </a:cubicBezTo>
                  <a:cubicBezTo>
                    <a:pt x="28" y="931"/>
                    <a:pt x="276" y="334"/>
                    <a:pt x="728" y="23"/>
                  </a:cubicBezTo>
                  <a:cubicBezTo>
                    <a:pt x="735" y="19"/>
                    <a:pt x="737" y="13"/>
                    <a:pt x="733" y="7"/>
                  </a:cubicBezTo>
                  <a:cubicBezTo>
                    <a:pt x="730" y="2"/>
                    <a:pt x="725" y="0"/>
                    <a:pt x="721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1"/>
            <p:cNvSpPr/>
            <p:nvPr/>
          </p:nvSpPr>
          <p:spPr>
            <a:xfrm rot="-312581">
              <a:off x="7965924" y="2009870"/>
              <a:ext cx="172524" cy="164346"/>
            </a:xfrm>
            <a:custGeom>
              <a:avLst/>
              <a:gdLst/>
              <a:ahLst/>
              <a:cxnLst/>
              <a:rect l="l" t="t" r="r" b="b"/>
              <a:pathLst>
                <a:path w="830" h="735" extrusionOk="0">
                  <a:moveTo>
                    <a:pt x="815" y="0"/>
                  </a:moveTo>
                  <a:cubicBezTo>
                    <a:pt x="425" y="60"/>
                    <a:pt x="108" y="341"/>
                    <a:pt x="2" y="718"/>
                  </a:cubicBezTo>
                  <a:cubicBezTo>
                    <a:pt x="0" y="724"/>
                    <a:pt x="4" y="732"/>
                    <a:pt x="11" y="735"/>
                  </a:cubicBezTo>
                  <a:lnTo>
                    <a:pt x="15" y="735"/>
                  </a:lnTo>
                  <a:cubicBezTo>
                    <a:pt x="21" y="735"/>
                    <a:pt x="25" y="730"/>
                    <a:pt x="28" y="724"/>
                  </a:cubicBezTo>
                  <a:cubicBezTo>
                    <a:pt x="131" y="358"/>
                    <a:pt x="440" y="85"/>
                    <a:pt x="817" y="28"/>
                  </a:cubicBezTo>
                  <a:cubicBezTo>
                    <a:pt x="825" y="26"/>
                    <a:pt x="829" y="20"/>
                    <a:pt x="829" y="11"/>
                  </a:cubicBezTo>
                  <a:cubicBezTo>
                    <a:pt x="827" y="5"/>
                    <a:pt x="821" y="0"/>
                    <a:pt x="815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1"/>
            <p:cNvSpPr/>
            <p:nvPr/>
          </p:nvSpPr>
          <p:spPr>
            <a:xfrm rot="-312581">
              <a:off x="7256936" y="1586042"/>
              <a:ext cx="169406" cy="345687"/>
            </a:xfrm>
            <a:custGeom>
              <a:avLst/>
              <a:gdLst/>
              <a:ahLst/>
              <a:cxnLst/>
              <a:rect l="l" t="t" r="r" b="b"/>
              <a:pathLst>
                <a:path w="815" h="1546" extrusionOk="0">
                  <a:moveTo>
                    <a:pt x="16" y="1"/>
                  </a:moveTo>
                  <a:cubicBezTo>
                    <a:pt x="11" y="1"/>
                    <a:pt x="6" y="3"/>
                    <a:pt x="2" y="8"/>
                  </a:cubicBezTo>
                  <a:cubicBezTo>
                    <a:pt x="0" y="14"/>
                    <a:pt x="2" y="21"/>
                    <a:pt x="9" y="25"/>
                  </a:cubicBezTo>
                  <a:cubicBezTo>
                    <a:pt x="529" y="330"/>
                    <a:pt x="787" y="945"/>
                    <a:pt x="637" y="1531"/>
                  </a:cubicBezTo>
                  <a:cubicBezTo>
                    <a:pt x="635" y="1537"/>
                    <a:pt x="639" y="1544"/>
                    <a:pt x="648" y="1546"/>
                  </a:cubicBezTo>
                  <a:lnTo>
                    <a:pt x="650" y="1546"/>
                  </a:lnTo>
                  <a:cubicBezTo>
                    <a:pt x="656" y="1546"/>
                    <a:pt x="660" y="1542"/>
                    <a:pt x="662" y="1537"/>
                  </a:cubicBezTo>
                  <a:cubicBezTo>
                    <a:pt x="815" y="939"/>
                    <a:pt x="552" y="315"/>
                    <a:pt x="21" y="2"/>
                  </a:cubicBezTo>
                  <a:cubicBezTo>
                    <a:pt x="20" y="1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1" name="Google Shape;4501;p41"/>
          <p:cNvGrpSpPr/>
          <p:nvPr/>
        </p:nvGrpSpPr>
        <p:grpSpPr>
          <a:xfrm>
            <a:off x="3324850" y="1579586"/>
            <a:ext cx="2009839" cy="1193347"/>
            <a:chOff x="3324850" y="1579586"/>
            <a:chExt cx="2009839" cy="1193347"/>
          </a:xfrm>
        </p:grpSpPr>
        <p:sp>
          <p:nvSpPr>
            <p:cNvPr id="4502" name="Google Shape;4502;p41"/>
            <p:cNvSpPr/>
            <p:nvPr/>
          </p:nvSpPr>
          <p:spPr>
            <a:xfrm flipH="1">
              <a:off x="3324850" y="1579586"/>
              <a:ext cx="1853743" cy="1193347"/>
            </a:xfrm>
            <a:custGeom>
              <a:avLst/>
              <a:gdLst/>
              <a:ahLst/>
              <a:cxnLst/>
              <a:rect l="l" t="t" r="r" b="b"/>
              <a:pathLst>
                <a:path w="8480" h="5459" extrusionOk="0">
                  <a:moveTo>
                    <a:pt x="4167" y="0"/>
                  </a:moveTo>
                  <a:cubicBezTo>
                    <a:pt x="3726" y="0"/>
                    <a:pt x="3290" y="184"/>
                    <a:pt x="2932" y="447"/>
                  </a:cubicBezTo>
                  <a:cubicBezTo>
                    <a:pt x="2467" y="790"/>
                    <a:pt x="2200" y="1277"/>
                    <a:pt x="1801" y="1664"/>
                  </a:cubicBezTo>
                  <a:cubicBezTo>
                    <a:pt x="1386" y="2066"/>
                    <a:pt x="920" y="2332"/>
                    <a:pt x="569" y="2813"/>
                  </a:cubicBezTo>
                  <a:cubicBezTo>
                    <a:pt x="328" y="3143"/>
                    <a:pt x="125" y="3511"/>
                    <a:pt x="64" y="3913"/>
                  </a:cubicBezTo>
                  <a:cubicBezTo>
                    <a:pt x="0" y="4317"/>
                    <a:pt x="98" y="4759"/>
                    <a:pt x="387" y="5044"/>
                  </a:cubicBezTo>
                  <a:cubicBezTo>
                    <a:pt x="651" y="5305"/>
                    <a:pt x="1034" y="5403"/>
                    <a:pt x="1409" y="5403"/>
                  </a:cubicBezTo>
                  <a:cubicBezTo>
                    <a:pt x="1461" y="5403"/>
                    <a:pt x="1512" y="5401"/>
                    <a:pt x="1564" y="5398"/>
                  </a:cubicBezTo>
                  <a:cubicBezTo>
                    <a:pt x="1985" y="5368"/>
                    <a:pt x="2393" y="5239"/>
                    <a:pt x="2810" y="5167"/>
                  </a:cubicBezTo>
                  <a:cubicBezTo>
                    <a:pt x="3053" y="5125"/>
                    <a:pt x="3305" y="5107"/>
                    <a:pt x="3562" y="5107"/>
                  </a:cubicBezTo>
                  <a:cubicBezTo>
                    <a:pt x="4483" y="5107"/>
                    <a:pt x="5467" y="5330"/>
                    <a:pt x="6347" y="5421"/>
                  </a:cubicBezTo>
                  <a:cubicBezTo>
                    <a:pt x="6525" y="5440"/>
                    <a:pt x="6706" y="5458"/>
                    <a:pt x="6885" y="5458"/>
                  </a:cubicBezTo>
                  <a:cubicBezTo>
                    <a:pt x="7024" y="5458"/>
                    <a:pt x="7163" y="5447"/>
                    <a:pt x="7299" y="5417"/>
                  </a:cubicBezTo>
                  <a:cubicBezTo>
                    <a:pt x="7967" y="5269"/>
                    <a:pt x="8479" y="4602"/>
                    <a:pt x="8452" y="3919"/>
                  </a:cubicBezTo>
                  <a:cubicBezTo>
                    <a:pt x="8439" y="3631"/>
                    <a:pt x="8346" y="3354"/>
                    <a:pt x="8240" y="3088"/>
                  </a:cubicBezTo>
                  <a:cubicBezTo>
                    <a:pt x="8208" y="3011"/>
                    <a:pt x="8177" y="2937"/>
                    <a:pt x="8143" y="2865"/>
                  </a:cubicBezTo>
                  <a:cubicBezTo>
                    <a:pt x="7840" y="2218"/>
                    <a:pt x="7407" y="1782"/>
                    <a:pt x="6736" y="1471"/>
                  </a:cubicBezTo>
                  <a:cubicBezTo>
                    <a:pt x="5892" y="1078"/>
                    <a:pt x="5308" y="151"/>
                    <a:pt x="4386" y="16"/>
                  </a:cubicBezTo>
                  <a:cubicBezTo>
                    <a:pt x="4313" y="5"/>
                    <a:pt x="4240" y="0"/>
                    <a:pt x="4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1"/>
            <p:cNvSpPr/>
            <p:nvPr/>
          </p:nvSpPr>
          <p:spPr>
            <a:xfrm flipH="1">
              <a:off x="4810044" y="1610949"/>
              <a:ext cx="524644" cy="611211"/>
            </a:xfrm>
            <a:custGeom>
              <a:avLst/>
              <a:gdLst/>
              <a:ahLst/>
              <a:cxnLst/>
              <a:rect l="l" t="t" r="r" b="b"/>
              <a:pathLst>
                <a:path w="2400" h="2796" extrusionOk="0">
                  <a:moveTo>
                    <a:pt x="1624" y="1"/>
                  </a:moveTo>
                  <a:cubicBezTo>
                    <a:pt x="1618" y="1"/>
                    <a:pt x="1612" y="1"/>
                    <a:pt x="1606" y="1"/>
                  </a:cubicBezTo>
                  <a:cubicBezTo>
                    <a:pt x="1098" y="12"/>
                    <a:pt x="701" y="418"/>
                    <a:pt x="440" y="826"/>
                  </a:cubicBezTo>
                  <a:cubicBezTo>
                    <a:pt x="178" y="1234"/>
                    <a:pt x="43" y="1715"/>
                    <a:pt x="9" y="2201"/>
                  </a:cubicBezTo>
                  <a:cubicBezTo>
                    <a:pt x="0" y="2339"/>
                    <a:pt x="0" y="2485"/>
                    <a:pt x="62" y="2610"/>
                  </a:cubicBezTo>
                  <a:cubicBezTo>
                    <a:pt x="114" y="2713"/>
                    <a:pt x="226" y="2796"/>
                    <a:pt x="341" y="2796"/>
                  </a:cubicBezTo>
                  <a:cubicBezTo>
                    <a:pt x="362" y="2796"/>
                    <a:pt x="384" y="2793"/>
                    <a:pt x="404" y="2787"/>
                  </a:cubicBezTo>
                  <a:cubicBezTo>
                    <a:pt x="500" y="2762"/>
                    <a:pt x="567" y="2675"/>
                    <a:pt x="622" y="2591"/>
                  </a:cubicBezTo>
                  <a:cubicBezTo>
                    <a:pt x="868" y="2220"/>
                    <a:pt x="1020" y="1776"/>
                    <a:pt x="1342" y="1469"/>
                  </a:cubicBezTo>
                  <a:cubicBezTo>
                    <a:pt x="1553" y="1268"/>
                    <a:pt x="1824" y="1139"/>
                    <a:pt x="2017" y="921"/>
                  </a:cubicBezTo>
                  <a:cubicBezTo>
                    <a:pt x="2400" y="482"/>
                    <a:pt x="2159" y="1"/>
                    <a:pt x="1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4" name="Google Shape;4504;p41"/>
          <p:cNvGrpSpPr/>
          <p:nvPr/>
        </p:nvGrpSpPr>
        <p:grpSpPr>
          <a:xfrm>
            <a:off x="4018246" y="1897880"/>
            <a:ext cx="1220017" cy="800737"/>
            <a:chOff x="4018246" y="1897880"/>
            <a:chExt cx="1220017" cy="800737"/>
          </a:xfrm>
        </p:grpSpPr>
        <p:sp>
          <p:nvSpPr>
            <p:cNvPr id="4505" name="Google Shape;4505;p41"/>
            <p:cNvSpPr/>
            <p:nvPr/>
          </p:nvSpPr>
          <p:spPr>
            <a:xfrm>
              <a:off x="4187881" y="1897880"/>
              <a:ext cx="722698" cy="393702"/>
            </a:xfrm>
            <a:custGeom>
              <a:avLst/>
              <a:gdLst/>
              <a:ahLst/>
              <a:cxnLst/>
              <a:rect l="l" t="t" r="r" b="b"/>
              <a:pathLst>
                <a:path w="3306" h="1801" extrusionOk="0">
                  <a:moveTo>
                    <a:pt x="1398" y="1"/>
                  </a:moveTo>
                  <a:cubicBezTo>
                    <a:pt x="1394" y="1"/>
                    <a:pt x="1389" y="2"/>
                    <a:pt x="1384" y="3"/>
                  </a:cubicBezTo>
                  <a:cubicBezTo>
                    <a:pt x="1346" y="11"/>
                    <a:pt x="1331" y="54"/>
                    <a:pt x="1327" y="90"/>
                  </a:cubicBezTo>
                  <a:cubicBezTo>
                    <a:pt x="1312" y="191"/>
                    <a:pt x="1325" y="293"/>
                    <a:pt x="1365" y="388"/>
                  </a:cubicBezTo>
                  <a:cubicBezTo>
                    <a:pt x="1386" y="432"/>
                    <a:pt x="1412" y="475"/>
                    <a:pt x="1426" y="521"/>
                  </a:cubicBezTo>
                  <a:cubicBezTo>
                    <a:pt x="1445" y="568"/>
                    <a:pt x="1443" y="621"/>
                    <a:pt x="1422" y="665"/>
                  </a:cubicBezTo>
                  <a:cubicBezTo>
                    <a:pt x="1376" y="750"/>
                    <a:pt x="1173" y="750"/>
                    <a:pt x="1092" y="762"/>
                  </a:cubicBezTo>
                  <a:cubicBezTo>
                    <a:pt x="906" y="792"/>
                    <a:pt x="718" y="792"/>
                    <a:pt x="536" y="830"/>
                  </a:cubicBezTo>
                  <a:cubicBezTo>
                    <a:pt x="493" y="836"/>
                    <a:pt x="453" y="853"/>
                    <a:pt x="422" y="881"/>
                  </a:cubicBezTo>
                  <a:cubicBezTo>
                    <a:pt x="388" y="908"/>
                    <a:pt x="371" y="951"/>
                    <a:pt x="375" y="993"/>
                  </a:cubicBezTo>
                  <a:cubicBezTo>
                    <a:pt x="318" y="1001"/>
                    <a:pt x="269" y="993"/>
                    <a:pt x="223" y="1039"/>
                  </a:cubicBezTo>
                  <a:cubicBezTo>
                    <a:pt x="183" y="1073"/>
                    <a:pt x="170" y="1130"/>
                    <a:pt x="191" y="1181"/>
                  </a:cubicBezTo>
                  <a:cubicBezTo>
                    <a:pt x="132" y="1192"/>
                    <a:pt x="79" y="1224"/>
                    <a:pt x="41" y="1270"/>
                  </a:cubicBezTo>
                  <a:cubicBezTo>
                    <a:pt x="5" y="1319"/>
                    <a:pt x="1" y="1393"/>
                    <a:pt x="43" y="1435"/>
                  </a:cubicBezTo>
                  <a:cubicBezTo>
                    <a:pt x="81" y="1471"/>
                    <a:pt x="138" y="1473"/>
                    <a:pt x="189" y="1473"/>
                  </a:cubicBezTo>
                  <a:cubicBezTo>
                    <a:pt x="142" y="1526"/>
                    <a:pt x="170" y="1619"/>
                    <a:pt x="229" y="1659"/>
                  </a:cubicBezTo>
                  <a:cubicBezTo>
                    <a:pt x="275" y="1691"/>
                    <a:pt x="332" y="1700"/>
                    <a:pt x="392" y="1700"/>
                  </a:cubicBezTo>
                  <a:cubicBezTo>
                    <a:pt x="462" y="1700"/>
                    <a:pt x="535" y="1687"/>
                    <a:pt x="595" y="1683"/>
                  </a:cubicBezTo>
                  <a:cubicBezTo>
                    <a:pt x="599" y="1682"/>
                    <a:pt x="603" y="1682"/>
                    <a:pt x="607" y="1682"/>
                  </a:cubicBezTo>
                  <a:cubicBezTo>
                    <a:pt x="621" y="1682"/>
                    <a:pt x="635" y="1685"/>
                    <a:pt x="648" y="1691"/>
                  </a:cubicBezTo>
                  <a:cubicBezTo>
                    <a:pt x="661" y="1702"/>
                    <a:pt x="669" y="1716"/>
                    <a:pt x="678" y="1731"/>
                  </a:cubicBezTo>
                  <a:cubicBezTo>
                    <a:pt x="707" y="1778"/>
                    <a:pt x="769" y="1790"/>
                    <a:pt x="824" y="1795"/>
                  </a:cubicBezTo>
                  <a:cubicBezTo>
                    <a:pt x="870" y="1799"/>
                    <a:pt x="917" y="1801"/>
                    <a:pt x="963" y="1801"/>
                  </a:cubicBezTo>
                  <a:cubicBezTo>
                    <a:pt x="1170" y="1801"/>
                    <a:pt x="1375" y="1763"/>
                    <a:pt x="1579" y="1725"/>
                  </a:cubicBezTo>
                  <a:cubicBezTo>
                    <a:pt x="1737" y="1695"/>
                    <a:pt x="1890" y="1664"/>
                    <a:pt x="2027" y="1577"/>
                  </a:cubicBezTo>
                  <a:cubicBezTo>
                    <a:pt x="2167" y="1488"/>
                    <a:pt x="2273" y="1376"/>
                    <a:pt x="2395" y="1279"/>
                  </a:cubicBezTo>
                  <a:cubicBezTo>
                    <a:pt x="2514" y="1185"/>
                    <a:pt x="2639" y="1103"/>
                    <a:pt x="2772" y="1031"/>
                  </a:cubicBezTo>
                  <a:cubicBezTo>
                    <a:pt x="2941" y="940"/>
                    <a:pt x="3121" y="866"/>
                    <a:pt x="3305" y="809"/>
                  </a:cubicBezTo>
                  <a:cubicBezTo>
                    <a:pt x="3256" y="583"/>
                    <a:pt x="3163" y="369"/>
                    <a:pt x="3032" y="178"/>
                  </a:cubicBezTo>
                  <a:cubicBezTo>
                    <a:pt x="3022" y="162"/>
                    <a:pt x="3007" y="147"/>
                    <a:pt x="2990" y="138"/>
                  </a:cubicBezTo>
                  <a:cubicBezTo>
                    <a:pt x="2983" y="136"/>
                    <a:pt x="2976" y="135"/>
                    <a:pt x="2969" y="135"/>
                  </a:cubicBezTo>
                  <a:cubicBezTo>
                    <a:pt x="2947" y="135"/>
                    <a:pt x="2924" y="146"/>
                    <a:pt x="2905" y="155"/>
                  </a:cubicBezTo>
                  <a:cubicBezTo>
                    <a:pt x="2596" y="318"/>
                    <a:pt x="2292" y="519"/>
                    <a:pt x="1934" y="528"/>
                  </a:cubicBezTo>
                  <a:cubicBezTo>
                    <a:pt x="1818" y="523"/>
                    <a:pt x="1708" y="466"/>
                    <a:pt x="1638" y="373"/>
                  </a:cubicBezTo>
                  <a:cubicBezTo>
                    <a:pt x="1572" y="276"/>
                    <a:pt x="1541" y="162"/>
                    <a:pt x="1479" y="62"/>
                  </a:cubicBezTo>
                  <a:cubicBezTo>
                    <a:pt x="1461" y="32"/>
                    <a:pt x="1432" y="1"/>
                    <a:pt x="139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4018246" y="2161075"/>
              <a:ext cx="1011471" cy="435018"/>
            </a:xfrm>
            <a:custGeom>
              <a:avLst/>
              <a:gdLst/>
              <a:ahLst/>
              <a:cxnLst/>
              <a:rect l="l" t="t" r="r" b="b"/>
              <a:pathLst>
                <a:path w="4627" h="1990" extrusionOk="0">
                  <a:moveTo>
                    <a:pt x="2135" y="0"/>
                  </a:moveTo>
                  <a:cubicBezTo>
                    <a:pt x="2124" y="0"/>
                    <a:pt x="2114" y="0"/>
                    <a:pt x="2103" y="0"/>
                  </a:cubicBezTo>
                  <a:cubicBezTo>
                    <a:pt x="1701" y="11"/>
                    <a:pt x="1310" y="233"/>
                    <a:pt x="946" y="421"/>
                  </a:cubicBezTo>
                  <a:cubicBezTo>
                    <a:pt x="645" y="576"/>
                    <a:pt x="303" y="754"/>
                    <a:pt x="119" y="1092"/>
                  </a:cubicBezTo>
                  <a:cubicBezTo>
                    <a:pt x="36" y="1240"/>
                    <a:pt x="0" y="1435"/>
                    <a:pt x="57" y="1598"/>
                  </a:cubicBezTo>
                  <a:cubicBezTo>
                    <a:pt x="76" y="1659"/>
                    <a:pt x="112" y="1710"/>
                    <a:pt x="161" y="1750"/>
                  </a:cubicBezTo>
                  <a:cubicBezTo>
                    <a:pt x="231" y="1801"/>
                    <a:pt x="315" y="1805"/>
                    <a:pt x="398" y="1807"/>
                  </a:cubicBezTo>
                  <a:cubicBezTo>
                    <a:pt x="423" y="1808"/>
                    <a:pt x="449" y="1808"/>
                    <a:pt x="475" y="1808"/>
                  </a:cubicBezTo>
                  <a:cubicBezTo>
                    <a:pt x="562" y="1808"/>
                    <a:pt x="650" y="1805"/>
                    <a:pt x="739" y="1805"/>
                  </a:cubicBezTo>
                  <a:cubicBezTo>
                    <a:pt x="923" y="1805"/>
                    <a:pt x="1107" y="1816"/>
                    <a:pt x="1278" y="1881"/>
                  </a:cubicBezTo>
                  <a:cubicBezTo>
                    <a:pt x="1502" y="1968"/>
                    <a:pt x="1738" y="1990"/>
                    <a:pt x="1975" y="1990"/>
                  </a:cubicBezTo>
                  <a:cubicBezTo>
                    <a:pt x="2096" y="1990"/>
                    <a:pt x="2218" y="1984"/>
                    <a:pt x="2338" y="1978"/>
                  </a:cubicBezTo>
                  <a:cubicBezTo>
                    <a:pt x="2915" y="1953"/>
                    <a:pt x="3510" y="1919"/>
                    <a:pt x="4047" y="1636"/>
                  </a:cubicBezTo>
                  <a:cubicBezTo>
                    <a:pt x="4214" y="1549"/>
                    <a:pt x="4407" y="1462"/>
                    <a:pt x="4502" y="1268"/>
                  </a:cubicBezTo>
                  <a:cubicBezTo>
                    <a:pt x="4627" y="1014"/>
                    <a:pt x="4553" y="745"/>
                    <a:pt x="4343" y="601"/>
                  </a:cubicBezTo>
                  <a:cubicBezTo>
                    <a:pt x="4191" y="496"/>
                    <a:pt x="4009" y="466"/>
                    <a:pt x="3842" y="413"/>
                  </a:cubicBezTo>
                  <a:lnTo>
                    <a:pt x="2960" y="170"/>
                  </a:lnTo>
                  <a:cubicBezTo>
                    <a:pt x="2689" y="105"/>
                    <a:pt x="2414" y="0"/>
                    <a:pt x="2135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4029176" y="2296171"/>
              <a:ext cx="999666" cy="299484"/>
            </a:xfrm>
            <a:custGeom>
              <a:avLst/>
              <a:gdLst/>
              <a:ahLst/>
              <a:cxnLst/>
              <a:rect l="l" t="t" r="r" b="b"/>
              <a:pathLst>
                <a:path w="4573" h="1370" extrusionOk="0">
                  <a:moveTo>
                    <a:pt x="4319" y="0"/>
                  </a:moveTo>
                  <a:cubicBezTo>
                    <a:pt x="4266" y="57"/>
                    <a:pt x="4221" y="140"/>
                    <a:pt x="4171" y="201"/>
                  </a:cubicBezTo>
                  <a:cubicBezTo>
                    <a:pt x="4108" y="280"/>
                    <a:pt x="4016" y="321"/>
                    <a:pt x="3923" y="321"/>
                  </a:cubicBezTo>
                  <a:cubicBezTo>
                    <a:pt x="3847" y="321"/>
                    <a:pt x="3771" y="293"/>
                    <a:pt x="3709" y="237"/>
                  </a:cubicBezTo>
                  <a:cubicBezTo>
                    <a:pt x="3665" y="197"/>
                    <a:pt x="3629" y="144"/>
                    <a:pt x="3585" y="106"/>
                  </a:cubicBezTo>
                  <a:cubicBezTo>
                    <a:pt x="3555" y="80"/>
                    <a:pt x="3517" y="61"/>
                    <a:pt x="3480" y="61"/>
                  </a:cubicBezTo>
                  <a:cubicBezTo>
                    <a:pt x="3462" y="61"/>
                    <a:pt x="3445" y="66"/>
                    <a:pt x="3428" y="76"/>
                  </a:cubicBezTo>
                  <a:cubicBezTo>
                    <a:pt x="3360" y="117"/>
                    <a:pt x="3352" y="227"/>
                    <a:pt x="3358" y="315"/>
                  </a:cubicBezTo>
                  <a:cubicBezTo>
                    <a:pt x="3371" y="502"/>
                    <a:pt x="3346" y="574"/>
                    <a:pt x="3204" y="637"/>
                  </a:cubicBezTo>
                  <a:cubicBezTo>
                    <a:pt x="3062" y="700"/>
                    <a:pt x="2942" y="770"/>
                    <a:pt x="2798" y="815"/>
                  </a:cubicBezTo>
                  <a:cubicBezTo>
                    <a:pt x="2715" y="840"/>
                    <a:pt x="2631" y="870"/>
                    <a:pt x="2548" y="904"/>
                  </a:cubicBezTo>
                  <a:cubicBezTo>
                    <a:pt x="2487" y="925"/>
                    <a:pt x="2432" y="956"/>
                    <a:pt x="2383" y="999"/>
                  </a:cubicBezTo>
                  <a:cubicBezTo>
                    <a:pt x="2332" y="1049"/>
                    <a:pt x="2305" y="1119"/>
                    <a:pt x="2309" y="1193"/>
                  </a:cubicBezTo>
                  <a:cubicBezTo>
                    <a:pt x="2255" y="1222"/>
                    <a:pt x="2181" y="1228"/>
                    <a:pt x="2109" y="1228"/>
                  </a:cubicBezTo>
                  <a:cubicBezTo>
                    <a:pt x="2059" y="1228"/>
                    <a:pt x="2010" y="1225"/>
                    <a:pt x="1971" y="1225"/>
                  </a:cubicBezTo>
                  <a:cubicBezTo>
                    <a:pt x="1839" y="1223"/>
                    <a:pt x="1710" y="1208"/>
                    <a:pt x="1581" y="1176"/>
                  </a:cubicBezTo>
                  <a:cubicBezTo>
                    <a:pt x="1431" y="1140"/>
                    <a:pt x="1279" y="1081"/>
                    <a:pt x="1156" y="969"/>
                  </a:cubicBezTo>
                  <a:cubicBezTo>
                    <a:pt x="1021" y="851"/>
                    <a:pt x="940" y="684"/>
                    <a:pt x="928" y="504"/>
                  </a:cubicBezTo>
                  <a:cubicBezTo>
                    <a:pt x="864" y="741"/>
                    <a:pt x="701" y="933"/>
                    <a:pt x="502" y="1007"/>
                  </a:cubicBezTo>
                  <a:cubicBezTo>
                    <a:pt x="439" y="1031"/>
                    <a:pt x="372" y="1042"/>
                    <a:pt x="307" y="1042"/>
                  </a:cubicBezTo>
                  <a:cubicBezTo>
                    <a:pt x="200" y="1042"/>
                    <a:pt x="94" y="1012"/>
                    <a:pt x="1" y="954"/>
                  </a:cubicBezTo>
                  <a:lnTo>
                    <a:pt x="1" y="954"/>
                  </a:lnTo>
                  <a:cubicBezTo>
                    <a:pt x="18" y="1022"/>
                    <a:pt x="58" y="1083"/>
                    <a:pt x="111" y="1130"/>
                  </a:cubicBezTo>
                  <a:cubicBezTo>
                    <a:pt x="181" y="1181"/>
                    <a:pt x="265" y="1185"/>
                    <a:pt x="348" y="1187"/>
                  </a:cubicBezTo>
                  <a:cubicBezTo>
                    <a:pt x="373" y="1188"/>
                    <a:pt x="399" y="1188"/>
                    <a:pt x="425" y="1188"/>
                  </a:cubicBezTo>
                  <a:cubicBezTo>
                    <a:pt x="512" y="1188"/>
                    <a:pt x="600" y="1185"/>
                    <a:pt x="689" y="1185"/>
                  </a:cubicBezTo>
                  <a:cubicBezTo>
                    <a:pt x="873" y="1185"/>
                    <a:pt x="1057" y="1196"/>
                    <a:pt x="1228" y="1261"/>
                  </a:cubicBezTo>
                  <a:cubicBezTo>
                    <a:pt x="1454" y="1347"/>
                    <a:pt x="1693" y="1369"/>
                    <a:pt x="1933" y="1369"/>
                  </a:cubicBezTo>
                  <a:cubicBezTo>
                    <a:pt x="2051" y="1369"/>
                    <a:pt x="2170" y="1364"/>
                    <a:pt x="2288" y="1358"/>
                  </a:cubicBezTo>
                  <a:cubicBezTo>
                    <a:pt x="2865" y="1331"/>
                    <a:pt x="3460" y="1299"/>
                    <a:pt x="3997" y="1014"/>
                  </a:cubicBezTo>
                  <a:cubicBezTo>
                    <a:pt x="4164" y="931"/>
                    <a:pt x="4357" y="844"/>
                    <a:pt x="4452" y="652"/>
                  </a:cubicBezTo>
                  <a:cubicBezTo>
                    <a:pt x="4573" y="406"/>
                    <a:pt x="4509" y="150"/>
                    <a:pt x="431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4515347" y="2305134"/>
              <a:ext cx="722916" cy="393483"/>
            </a:xfrm>
            <a:custGeom>
              <a:avLst/>
              <a:gdLst/>
              <a:ahLst/>
              <a:cxnLst/>
              <a:rect l="l" t="t" r="r" b="b"/>
              <a:pathLst>
                <a:path w="3307" h="1800" extrusionOk="0">
                  <a:moveTo>
                    <a:pt x="1396" y="0"/>
                  </a:moveTo>
                  <a:cubicBezTo>
                    <a:pt x="1392" y="0"/>
                    <a:pt x="1388" y="1"/>
                    <a:pt x="1384" y="2"/>
                  </a:cubicBezTo>
                  <a:cubicBezTo>
                    <a:pt x="1346" y="10"/>
                    <a:pt x="1331" y="52"/>
                    <a:pt x="1327" y="90"/>
                  </a:cubicBezTo>
                  <a:cubicBezTo>
                    <a:pt x="1312" y="190"/>
                    <a:pt x="1325" y="293"/>
                    <a:pt x="1365" y="387"/>
                  </a:cubicBezTo>
                  <a:cubicBezTo>
                    <a:pt x="1384" y="433"/>
                    <a:pt x="1411" y="475"/>
                    <a:pt x="1426" y="522"/>
                  </a:cubicBezTo>
                  <a:cubicBezTo>
                    <a:pt x="1445" y="568"/>
                    <a:pt x="1443" y="621"/>
                    <a:pt x="1422" y="666"/>
                  </a:cubicBezTo>
                  <a:cubicBezTo>
                    <a:pt x="1373" y="750"/>
                    <a:pt x="1172" y="750"/>
                    <a:pt x="1090" y="763"/>
                  </a:cubicBezTo>
                  <a:cubicBezTo>
                    <a:pt x="906" y="791"/>
                    <a:pt x="718" y="793"/>
                    <a:pt x="536" y="831"/>
                  </a:cubicBezTo>
                  <a:cubicBezTo>
                    <a:pt x="493" y="837"/>
                    <a:pt x="453" y="854"/>
                    <a:pt x="419" y="882"/>
                  </a:cubicBezTo>
                  <a:cubicBezTo>
                    <a:pt x="388" y="909"/>
                    <a:pt x="371" y="951"/>
                    <a:pt x="375" y="994"/>
                  </a:cubicBezTo>
                  <a:cubicBezTo>
                    <a:pt x="318" y="1002"/>
                    <a:pt x="269" y="994"/>
                    <a:pt x="222" y="1038"/>
                  </a:cubicBezTo>
                  <a:cubicBezTo>
                    <a:pt x="182" y="1074"/>
                    <a:pt x="170" y="1131"/>
                    <a:pt x="191" y="1180"/>
                  </a:cubicBezTo>
                  <a:cubicBezTo>
                    <a:pt x="132" y="1193"/>
                    <a:pt x="79" y="1224"/>
                    <a:pt x="41" y="1271"/>
                  </a:cubicBezTo>
                  <a:cubicBezTo>
                    <a:pt x="5" y="1317"/>
                    <a:pt x="0" y="1394"/>
                    <a:pt x="43" y="1434"/>
                  </a:cubicBezTo>
                  <a:cubicBezTo>
                    <a:pt x="81" y="1470"/>
                    <a:pt x="138" y="1472"/>
                    <a:pt x="189" y="1474"/>
                  </a:cubicBezTo>
                  <a:cubicBezTo>
                    <a:pt x="142" y="1527"/>
                    <a:pt x="170" y="1618"/>
                    <a:pt x="229" y="1658"/>
                  </a:cubicBezTo>
                  <a:cubicBezTo>
                    <a:pt x="276" y="1690"/>
                    <a:pt x="335" y="1699"/>
                    <a:pt x="397" y="1699"/>
                  </a:cubicBezTo>
                  <a:cubicBezTo>
                    <a:pt x="465" y="1699"/>
                    <a:pt x="536" y="1688"/>
                    <a:pt x="595" y="1683"/>
                  </a:cubicBezTo>
                  <a:cubicBezTo>
                    <a:pt x="600" y="1682"/>
                    <a:pt x="606" y="1681"/>
                    <a:pt x="612" y="1681"/>
                  </a:cubicBezTo>
                  <a:cubicBezTo>
                    <a:pt x="624" y="1681"/>
                    <a:pt x="636" y="1684"/>
                    <a:pt x="648" y="1690"/>
                  </a:cubicBezTo>
                  <a:cubicBezTo>
                    <a:pt x="660" y="1702"/>
                    <a:pt x="669" y="1715"/>
                    <a:pt x="677" y="1732"/>
                  </a:cubicBezTo>
                  <a:cubicBezTo>
                    <a:pt x="707" y="1776"/>
                    <a:pt x="768" y="1789"/>
                    <a:pt x="823" y="1793"/>
                  </a:cubicBezTo>
                  <a:cubicBezTo>
                    <a:pt x="870" y="1798"/>
                    <a:pt x="916" y="1800"/>
                    <a:pt x="963" y="1800"/>
                  </a:cubicBezTo>
                  <a:cubicBezTo>
                    <a:pt x="1169" y="1800"/>
                    <a:pt x="1375" y="1762"/>
                    <a:pt x="1579" y="1724"/>
                  </a:cubicBezTo>
                  <a:cubicBezTo>
                    <a:pt x="1737" y="1694"/>
                    <a:pt x="1890" y="1664"/>
                    <a:pt x="2027" y="1575"/>
                  </a:cubicBezTo>
                  <a:cubicBezTo>
                    <a:pt x="2167" y="1489"/>
                    <a:pt x="2272" y="1377"/>
                    <a:pt x="2395" y="1277"/>
                  </a:cubicBezTo>
                  <a:cubicBezTo>
                    <a:pt x="2514" y="1184"/>
                    <a:pt x="2638" y="1102"/>
                    <a:pt x="2772" y="1030"/>
                  </a:cubicBezTo>
                  <a:cubicBezTo>
                    <a:pt x="2941" y="939"/>
                    <a:pt x="3121" y="865"/>
                    <a:pt x="3307" y="810"/>
                  </a:cubicBezTo>
                  <a:cubicBezTo>
                    <a:pt x="3256" y="583"/>
                    <a:pt x="3163" y="367"/>
                    <a:pt x="3032" y="177"/>
                  </a:cubicBezTo>
                  <a:cubicBezTo>
                    <a:pt x="3021" y="160"/>
                    <a:pt x="3006" y="147"/>
                    <a:pt x="2990" y="137"/>
                  </a:cubicBezTo>
                  <a:cubicBezTo>
                    <a:pt x="2983" y="134"/>
                    <a:pt x="2977" y="133"/>
                    <a:pt x="2970" y="133"/>
                  </a:cubicBezTo>
                  <a:cubicBezTo>
                    <a:pt x="2949" y="133"/>
                    <a:pt x="2926" y="144"/>
                    <a:pt x="2905" y="154"/>
                  </a:cubicBezTo>
                  <a:cubicBezTo>
                    <a:pt x="2596" y="317"/>
                    <a:pt x="2291" y="518"/>
                    <a:pt x="1936" y="526"/>
                  </a:cubicBezTo>
                  <a:cubicBezTo>
                    <a:pt x="1818" y="522"/>
                    <a:pt x="1708" y="465"/>
                    <a:pt x="1638" y="372"/>
                  </a:cubicBezTo>
                  <a:cubicBezTo>
                    <a:pt x="1572" y="274"/>
                    <a:pt x="1540" y="160"/>
                    <a:pt x="1479" y="61"/>
                  </a:cubicBezTo>
                  <a:cubicBezTo>
                    <a:pt x="1460" y="30"/>
                    <a:pt x="1431" y="0"/>
                    <a:pt x="1396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9" name="Google Shape;4509;p41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4510" name="Google Shape;4510;p41"/>
          <p:cNvSpPr/>
          <p:nvPr/>
        </p:nvSpPr>
        <p:spPr>
          <a:xfrm>
            <a:off x="2943978" y="1579575"/>
            <a:ext cx="1023900" cy="293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41"/>
          <p:cNvSpPr txBox="1"/>
          <p:nvPr/>
        </p:nvSpPr>
        <p:spPr>
          <a:xfrm>
            <a:off x="2973863" y="1619400"/>
            <a:ext cx="7806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1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12" name="Google Shape;4512;p41"/>
          <p:cNvSpPr/>
          <p:nvPr/>
        </p:nvSpPr>
        <p:spPr>
          <a:xfrm>
            <a:off x="2727997" y="2830413"/>
            <a:ext cx="50477" cy="43423"/>
          </a:xfrm>
          <a:custGeom>
            <a:avLst/>
            <a:gdLst/>
            <a:ahLst/>
            <a:cxnLst/>
            <a:rect l="l" t="t" r="r" b="b"/>
            <a:pathLst>
              <a:path w="322" h="277" extrusionOk="0">
                <a:moveTo>
                  <a:pt x="184" y="1"/>
                </a:moveTo>
                <a:cubicBezTo>
                  <a:pt x="61" y="1"/>
                  <a:pt x="0" y="149"/>
                  <a:pt x="87" y="236"/>
                </a:cubicBezTo>
                <a:cubicBezTo>
                  <a:pt x="115" y="264"/>
                  <a:pt x="149" y="276"/>
                  <a:pt x="183" y="276"/>
                </a:cubicBezTo>
                <a:cubicBezTo>
                  <a:pt x="254" y="276"/>
                  <a:pt x="322" y="221"/>
                  <a:pt x="322" y="138"/>
                </a:cubicBezTo>
                <a:cubicBezTo>
                  <a:pt x="322" y="62"/>
                  <a:pt x="260" y="1"/>
                  <a:pt x="184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41"/>
          <p:cNvSpPr/>
          <p:nvPr/>
        </p:nvSpPr>
        <p:spPr>
          <a:xfrm>
            <a:off x="2689950" y="2976808"/>
            <a:ext cx="67093" cy="57531"/>
          </a:xfrm>
          <a:custGeom>
            <a:avLst/>
            <a:gdLst/>
            <a:ahLst/>
            <a:cxnLst/>
            <a:rect l="l" t="t" r="r" b="b"/>
            <a:pathLst>
              <a:path w="428" h="367" extrusionOk="0">
                <a:moveTo>
                  <a:pt x="246" y="1"/>
                </a:moveTo>
                <a:cubicBezTo>
                  <a:pt x="83" y="1"/>
                  <a:pt x="0" y="198"/>
                  <a:pt x="117" y="314"/>
                </a:cubicBezTo>
                <a:cubicBezTo>
                  <a:pt x="153" y="350"/>
                  <a:pt x="198" y="367"/>
                  <a:pt x="243" y="367"/>
                </a:cubicBezTo>
                <a:cubicBezTo>
                  <a:pt x="337" y="367"/>
                  <a:pt x="427" y="293"/>
                  <a:pt x="427" y="183"/>
                </a:cubicBezTo>
                <a:cubicBezTo>
                  <a:pt x="427" y="83"/>
                  <a:pt x="347" y="1"/>
                  <a:pt x="246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41"/>
          <p:cNvSpPr/>
          <p:nvPr/>
        </p:nvSpPr>
        <p:spPr>
          <a:xfrm>
            <a:off x="2653260" y="2763163"/>
            <a:ext cx="36682" cy="31195"/>
          </a:xfrm>
          <a:custGeom>
            <a:avLst/>
            <a:gdLst/>
            <a:ahLst/>
            <a:cxnLst/>
            <a:rect l="l" t="t" r="r" b="b"/>
            <a:pathLst>
              <a:path w="234" h="199" extrusionOk="0">
                <a:moveTo>
                  <a:pt x="134" y="0"/>
                </a:moveTo>
                <a:cubicBezTo>
                  <a:pt x="45" y="0"/>
                  <a:pt x="1" y="108"/>
                  <a:pt x="64" y="170"/>
                </a:cubicBezTo>
                <a:cubicBezTo>
                  <a:pt x="84" y="190"/>
                  <a:pt x="109" y="199"/>
                  <a:pt x="133" y="199"/>
                </a:cubicBezTo>
                <a:cubicBezTo>
                  <a:pt x="184" y="199"/>
                  <a:pt x="233" y="158"/>
                  <a:pt x="233" y="98"/>
                </a:cubicBezTo>
                <a:cubicBezTo>
                  <a:pt x="231" y="45"/>
                  <a:pt x="189" y="0"/>
                  <a:pt x="13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5" name="Google Shape;4515;p41"/>
          <p:cNvGrpSpPr/>
          <p:nvPr/>
        </p:nvGrpSpPr>
        <p:grpSpPr>
          <a:xfrm>
            <a:off x="774937" y="3216810"/>
            <a:ext cx="2344895" cy="1528180"/>
            <a:chOff x="774937" y="3216810"/>
            <a:chExt cx="2344895" cy="1528180"/>
          </a:xfrm>
        </p:grpSpPr>
        <p:sp>
          <p:nvSpPr>
            <p:cNvPr id="4516" name="Google Shape;4516;p41"/>
            <p:cNvSpPr/>
            <p:nvPr/>
          </p:nvSpPr>
          <p:spPr>
            <a:xfrm>
              <a:off x="922493" y="3216810"/>
              <a:ext cx="2197340" cy="1528180"/>
            </a:xfrm>
            <a:custGeom>
              <a:avLst/>
              <a:gdLst/>
              <a:ahLst/>
              <a:cxnLst/>
              <a:rect l="l" t="t" r="r" b="b"/>
              <a:pathLst>
                <a:path w="8518" h="5924" extrusionOk="0">
                  <a:moveTo>
                    <a:pt x="6304" y="1"/>
                  </a:moveTo>
                  <a:cubicBezTo>
                    <a:pt x="5860" y="1"/>
                    <a:pt x="5361" y="88"/>
                    <a:pt x="4986" y="218"/>
                  </a:cubicBezTo>
                  <a:cubicBezTo>
                    <a:pt x="4895" y="249"/>
                    <a:pt x="4807" y="290"/>
                    <a:pt x="4722" y="336"/>
                  </a:cubicBezTo>
                  <a:cubicBezTo>
                    <a:pt x="4297" y="569"/>
                    <a:pt x="3933" y="935"/>
                    <a:pt x="3438" y="935"/>
                  </a:cubicBezTo>
                  <a:cubicBezTo>
                    <a:pt x="3354" y="935"/>
                    <a:pt x="3266" y="925"/>
                    <a:pt x="3173" y="901"/>
                  </a:cubicBezTo>
                  <a:cubicBezTo>
                    <a:pt x="2856" y="818"/>
                    <a:pt x="2592" y="579"/>
                    <a:pt x="2268" y="518"/>
                  </a:cubicBezTo>
                  <a:cubicBezTo>
                    <a:pt x="2205" y="506"/>
                    <a:pt x="2140" y="500"/>
                    <a:pt x="2074" y="500"/>
                  </a:cubicBezTo>
                  <a:cubicBezTo>
                    <a:pt x="1685" y="500"/>
                    <a:pt x="1274" y="704"/>
                    <a:pt x="1064" y="1032"/>
                  </a:cubicBezTo>
                  <a:cubicBezTo>
                    <a:pt x="806" y="1436"/>
                    <a:pt x="472" y="1821"/>
                    <a:pt x="267" y="2259"/>
                  </a:cubicBezTo>
                  <a:cubicBezTo>
                    <a:pt x="76" y="2669"/>
                    <a:pt x="0" y="3143"/>
                    <a:pt x="121" y="3579"/>
                  </a:cubicBezTo>
                  <a:cubicBezTo>
                    <a:pt x="339" y="4356"/>
                    <a:pt x="1159" y="4848"/>
                    <a:pt x="1963" y="4893"/>
                  </a:cubicBezTo>
                  <a:cubicBezTo>
                    <a:pt x="2007" y="4895"/>
                    <a:pt x="2051" y="4896"/>
                    <a:pt x="2095" y="4896"/>
                  </a:cubicBezTo>
                  <a:cubicBezTo>
                    <a:pt x="2850" y="4896"/>
                    <a:pt x="3483" y="4559"/>
                    <a:pt x="4166" y="4267"/>
                  </a:cubicBezTo>
                  <a:cubicBezTo>
                    <a:pt x="4379" y="4174"/>
                    <a:pt x="4612" y="4118"/>
                    <a:pt x="4838" y="4118"/>
                  </a:cubicBezTo>
                  <a:cubicBezTo>
                    <a:pt x="5184" y="4118"/>
                    <a:pt x="5514" y="4251"/>
                    <a:pt x="5729" y="4590"/>
                  </a:cubicBezTo>
                  <a:cubicBezTo>
                    <a:pt x="5907" y="4872"/>
                    <a:pt x="5949" y="5225"/>
                    <a:pt x="6141" y="5498"/>
                  </a:cubicBezTo>
                  <a:cubicBezTo>
                    <a:pt x="6332" y="5764"/>
                    <a:pt x="6642" y="5924"/>
                    <a:pt x="6971" y="5924"/>
                  </a:cubicBezTo>
                  <a:cubicBezTo>
                    <a:pt x="6981" y="5924"/>
                    <a:pt x="6992" y="5923"/>
                    <a:pt x="7002" y="5923"/>
                  </a:cubicBezTo>
                  <a:cubicBezTo>
                    <a:pt x="7392" y="5910"/>
                    <a:pt x="7937" y="5583"/>
                    <a:pt x="7952" y="5142"/>
                  </a:cubicBezTo>
                  <a:cubicBezTo>
                    <a:pt x="7967" y="4683"/>
                    <a:pt x="7601" y="4326"/>
                    <a:pt x="7709" y="3810"/>
                  </a:cubicBezTo>
                  <a:cubicBezTo>
                    <a:pt x="7789" y="3425"/>
                    <a:pt x="8039" y="3222"/>
                    <a:pt x="8248" y="2923"/>
                  </a:cubicBezTo>
                  <a:cubicBezTo>
                    <a:pt x="8481" y="2595"/>
                    <a:pt x="8517" y="2126"/>
                    <a:pt x="8409" y="1737"/>
                  </a:cubicBezTo>
                  <a:cubicBezTo>
                    <a:pt x="8189" y="956"/>
                    <a:pt x="7588" y="184"/>
                    <a:pt x="6749" y="36"/>
                  </a:cubicBezTo>
                  <a:cubicBezTo>
                    <a:pt x="6612" y="12"/>
                    <a:pt x="6462" y="1"/>
                    <a:pt x="6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774937" y="4212807"/>
              <a:ext cx="281439" cy="294595"/>
            </a:xfrm>
            <a:custGeom>
              <a:avLst/>
              <a:gdLst/>
              <a:ahLst/>
              <a:cxnLst/>
              <a:rect l="l" t="t" r="r" b="b"/>
              <a:pathLst>
                <a:path w="1091" h="1142" extrusionOk="0">
                  <a:moveTo>
                    <a:pt x="266" y="0"/>
                  </a:moveTo>
                  <a:cubicBezTo>
                    <a:pt x="189" y="0"/>
                    <a:pt x="113" y="36"/>
                    <a:pt x="64" y="101"/>
                  </a:cubicBezTo>
                  <a:cubicBezTo>
                    <a:pt x="1" y="190"/>
                    <a:pt x="5" y="313"/>
                    <a:pt x="28" y="420"/>
                  </a:cubicBezTo>
                  <a:cubicBezTo>
                    <a:pt x="71" y="632"/>
                    <a:pt x="179" y="827"/>
                    <a:pt x="337" y="975"/>
                  </a:cubicBezTo>
                  <a:cubicBezTo>
                    <a:pt x="413" y="1047"/>
                    <a:pt x="498" y="1110"/>
                    <a:pt x="597" y="1136"/>
                  </a:cubicBezTo>
                  <a:cubicBezTo>
                    <a:pt x="615" y="1140"/>
                    <a:pt x="637" y="1142"/>
                    <a:pt x="661" y="1142"/>
                  </a:cubicBezTo>
                  <a:cubicBezTo>
                    <a:pt x="803" y="1142"/>
                    <a:pt x="1029" y="1067"/>
                    <a:pt x="1054" y="939"/>
                  </a:cubicBezTo>
                  <a:cubicBezTo>
                    <a:pt x="1090" y="746"/>
                    <a:pt x="748" y="615"/>
                    <a:pt x="655" y="486"/>
                  </a:cubicBezTo>
                  <a:cubicBezTo>
                    <a:pt x="551" y="342"/>
                    <a:pt x="542" y="126"/>
                    <a:pt x="390" y="33"/>
                  </a:cubicBezTo>
                  <a:cubicBezTo>
                    <a:pt x="351" y="11"/>
                    <a:pt x="308" y="0"/>
                    <a:pt x="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1078561" y="4472319"/>
              <a:ext cx="173610" cy="110667"/>
            </a:xfrm>
            <a:custGeom>
              <a:avLst/>
              <a:gdLst/>
              <a:ahLst/>
              <a:cxnLst/>
              <a:rect l="l" t="t" r="r" b="b"/>
              <a:pathLst>
                <a:path w="673" h="429" extrusionOk="0">
                  <a:moveTo>
                    <a:pt x="182" y="0"/>
                  </a:moveTo>
                  <a:cubicBezTo>
                    <a:pt x="137" y="0"/>
                    <a:pt x="94" y="21"/>
                    <a:pt x="64" y="58"/>
                  </a:cubicBezTo>
                  <a:cubicBezTo>
                    <a:pt x="0" y="136"/>
                    <a:pt x="34" y="256"/>
                    <a:pt x="108" y="316"/>
                  </a:cubicBezTo>
                  <a:cubicBezTo>
                    <a:pt x="167" y="360"/>
                    <a:pt x="235" y="392"/>
                    <a:pt x="307" y="411"/>
                  </a:cubicBezTo>
                  <a:cubicBezTo>
                    <a:pt x="347" y="421"/>
                    <a:pt x="389" y="428"/>
                    <a:pt x="430" y="428"/>
                  </a:cubicBezTo>
                  <a:cubicBezTo>
                    <a:pt x="471" y="428"/>
                    <a:pt x="511" y="421"/>
                    <a:pt x="548" y="405"/>
                  </a:cubicBezTo>
                  <a:cubicBezTo>
                    <a:pt x="620" y="369"/>
                    <a:pt x="673" y="282"/>
                    <a:pt x="645" y="206"/>
                  </a:cubicBezTo>
                  <a:cubicBezTo>
                    <a:pt x="612" y="106"/>
                    <a:pt x="457" y="146"/>
                    <a:pt x="372" y="94"/>
                  </a:cubicBezTo>
                  <a:cubicBezTo>
                    <a:pt x="322" y="64"/>
                    <a:pt x="277" y="17"/>
                    <a:pt x="218" y="5"/>
                  </a:cubicBezTo>
                  <a:cubicBezTo>
                    <a:pt x="206" y="2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9" name="Google Shape;4519;p41"/>
          <p:cNvGrpSpPr/>
          <p:nvPr/>
        </p:nvGrpSpPr>
        <p:grpSpPr>
          <a:xfrm>
            <a:off x="798928" y="3486382"/>
            <a:ext cx="867534" cy="800463"/>
            <a:chOff x="798928" y="3486382"/>
            <a:chExt cx="867534" cy="800463"/>
          </a:xfrm>
        </p:grpSpPr>
        <p:sp>
          <p:nvSpPr>
            <p:cNvPr id="4520" name="Google Shape;4520;p41"/>
            <p:cNvSpPr/>
            <p:nvPr/>
          </p:nvSpPr>
          <p:spPr>
            <a:xfrm>
              <a:off x="798928" y="3526366"/>
              <a:ext cx="867534" cy="760479"/>
            </a:xfrm>
            <a:custGeom>
              <a:avLst/>
              <a:gdLst/>
              <a:ahLst/>
              <a:cxnLst/>
              <a:rect l="l" t="t" r="r" b="b"/>
              <a:pathLst>
                <a:path w="3363" h="2948" extrusionOk="0">
                  <a:moveTo>
                    <a:pt x="1566" y="0"/>
                  </a:moveTo>
                  <a:cubicBezTo>
                    <a:pt x="1176" y="0"/>
                    <a:pt x="789" y="41"/>
                    <a:pt x="428" y="175"/>
                  </a:cubicBezTo>
                  <a:cubicBezTo>
                    <a:pt x="282" y="228"/>
                    <a:pt x="130" y="302"/>
                    <a:pt x="60" y="439"/>
                  </a:cubicBezTo>
                  <a:cubicBezTo>
                    <a:pt x="1" y="558"/>
                    <a:pt x="16" y="697"/>
                    <a:pt x="35" y="826"/>
                  </a:cubicBezTo>
                  <a:cubicBezTo>
                    <a:pt x="103" y="1319"/>
                    <a:pt x="153" y="1819"/>
                    <a:pt x="215" y="2316"/>
                  </a:cubicBezTo>
                  <a:cubicBezTo>
                    <a:pt x="221" y="2407"/>
                    <a:pt x="240" y="2495"/>
                    <a:pt x="272" y="2580"/>
                  </a:cubicBezTo>
                  <a:cubicBezTo>
                    <a:pt x="390" y="2842"/>
                    <a:pt x="608" y="2902"/>
                    <a:pt x="873" y="2916"/>
                  </a:cubicBezTo>
                  <a:cubicBezTo>
                    <a:pt x="1174" y="2932"/>
                    <a:pt x="1478" y="2948"/>
                    <a:pt x="1780" y="2948"/>
                  </a:cubicBezTo>
                  <a:cubicBezTo>
                    <a:pt x="2093" y="2948"/>
                    <a:pt x="2405" y="2931"/>
                    <a:pt x="2713" y="2881"/>
                  </a:cubicBezTo>
                  <a:cubicBezTo>
                    <a:pt x="2954" y="2840"/>
                    <a:pt x="3117" y="2741"/>
                    <a:pt x="3157" y="2491"/>
                  </a:cubicBezTo>
                  <a:cubicBezTo>
                    <a:pt x="3206" y="2182"/>
                    <a:pt x="3250" y="1874"/>
                    <a:pt x="3295" y="1565"/>
                  </a:cubicBezTo>
                  <a:cubicBezTo>
                    <a:pt x="3341" y="1245"/>
                    <a:pt x="3363" y="922"/>
                    <a:pt x="3356" y="600"/>
                  </a:cubicBezTo>
                  <a:cubicBezTo>
                    <a:pt x="3343" y="190"/>
                    <a:pt x="2963" y="84"/>
                    <a:pt x="2599" y="58"/>
                  </a:cubicBezTo>
                  <a:cubicBezTo>
                    <a:pt x="2264" y="32"/>
                    <a:pt x="1914" y="0"/>
                    <a:pt x="1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931005" y="3486382"/>
              <a:ext cx="609828" cy="77647"/>
            </a:xfrm>
            <a:custGeom>
              <a:avLst/>
              <a:gdLst/>
              <a:ahLst/>
              <a:cxnLst/>
              <a:rect l="l" t="t" r="r" b="b"/>
              <a:pathLst>
                <a:path w="2364" h="301" extrusionOk="0">
                  <a:moveTo>
                    <a:pt x="1895" y="1"/>
                  </a:moveTo>
                  <a:cubicBezTo>
                    <a:pt x="1850" y="1"/>
                    <a:pt x="1805" y="2"/>
                    <a:pt x="1761" y="2"/>
                  </a:cubicBezTo>
                  <a:cubicBezTo>
                    <a:pt x="1332" y="4"/>
                    <a:pt x="902" y="17"/>
                    <a:pt x="475" y="42"/>
                  </a:cubicBezTo>
                  <a:cubicBezTo>
                    <a:pt x="363" y="48"/>
                    <a:pt x="248" y="57"/>
                    <a:pt x="151" y="108"/>
                  </a:cubicBezTo>
                  <a:cubicBezTo>
                    <a:pt x="75" y="148"/>
                    <a:pt x="12" y="222"/>
                    <a:pt x="1" y="300"/>
                  </a:cubicBezTo>
                  <a:cubicBezTo>
                    <a:pt x="337" y="190"/>
                    <a:pt x="694" y="155"/>
                    <a:pt x="1053" y="155"/>
                  </a:cubicBezTo>
                  <a:cubicBezTo>
                    <a:pt x="1402" y="155"/>
                    <a:pt x="1752" y="187"/>
                    <a:pt x="2087" y="213"/>
                  </a:cubicBezTo>
                  <a:cubicBezTo>
                    <a:pt x="2180" y="220"/>
                    <a:pt x="2273" y="232"/>
                    <a:pt x="2364" y="254"/>
                  </a:cubicBezTo>
                  <a:cubicBezTo>
                    <a:pt x="2324" y="150"/>
                    <a:pt x="2241" y="67"/>
                    <a:pt x="2135" y="29"/>
                  </a:cubicBezTo>
                  <a:cubicBezTo>
                    <a:pt x="2059" y="5"/>
                    <a:pt x="1977" y="1"/>
                    <a:pt x="1895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930231" y="3612526"/>
              <a:ext cx="78163" cy="81259"/>
            </a:xfrm>
            <a:custGeom>
              <a:avLst/>
              <a:gdLst/>
              <a:ahLst/>
              <a:cxnLst/>
              <a:rect l="l" t="t" r="r" b="b"/>
              <a:pathLst>
                <a:path w="303" h="315" extrusionOk="0">
                  <a:moveTo>
                    <a:pt x="177" y="0"/>
                  </a:moveTo>
                  <a:cubicBezTo>
                    <a:pt x="161" y="0"/>
                    <a:pt x="143" y="4"/>
                    <a:pt x="122" y="12"/>
                  </a:cubicBezTo>
                  <a:cubicBezTo>
                    <a:pt x="67" y="33"/>
                    <a:pt x="6" y="82"/>
                    <a:pt x="4" y="148"/>
                  </a:cubicBezTo>
                  <a:cubicBezTo>
                    <a:pt x="0" y="241"/>
                    <a:pt x="75" y="314"/>
                    <a:pt x="164" y="314"/>
                  </a:cubicBezTo>
                  <a:cubicBezTo>
                    <a:pt x="172" y="314"/>
                    <a:pt x="180" y="314"/>
                    <a:pt x="188" y="313"/>
                  </a:cubicBezTo>
                  <a:cubicBezTo>
                    <a:pt x="203" y="310"/>
                    <a:pt x="215" y="306"/>
                    <a:pt x="228" y="298"/>
                  </a:cubicBezTo>
                  <a:cubicBezTo>
                    <a:pt x="241" y="289"/>
                    <a:pt x="254" y="279"/>
                    <a:pt x="262" y="266"/>
                  </a:cubicBezTo>
                  <a:cubicBezTo>
                    <a:pt x="294" y="215"/>
                    <a:pt x="302" y="152"/>
                    <a:pt x="281" y="95"/>
                  </a:cubicBezTo>
                  <a:cubicBezTo>
                    <a:pt x="260" y="34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1102036" y="3615622"/>
              <a:ext cx="81001" cy="75584"/>
            </a:xfrm>
            <a:custGeom>
              <a:avLst/>
              <a:gdLst/>
              <a:ahLst/>
              <a:cxnLst/>
              <a:rect l="l" t="t" r="r" b="b"/>
              <a:pathLst>
                <a:path w="314" h="293" extrusionOk="0">
                  <a:moveTo>
                    <a:pt x="161" y="0"/>
                  </a:moveTo>
                  <a:cubicBezTo>
                    <a:pt x="86" y="0"/>
                    <a:pt x="16" y="54"/>
                    <a:pt x="4" y="136"/>
                  </a:cubicBezTo>
                  <a:cubicBezTo>
                    <a:pt x="0" y="148"/>
                    <a:pt x="0" y="163"/>
                    <a:pt x="4" y="178"/>
                  </a:cubicBezTo>
                  <a:cubicBezTo>
                    <a:pt x="6" y="193"/>
                    <a:pt x="15" y="207"/>
                    <a:pt x="25" y="220"/>
                  </a:cubicBezTo>
                  <a:cubicBezTo>
                    <a:pt x="62" y="265"/>
                    <a:pt x="117" y="292"/>
                    <a:pt x="175" y="292"/>
                  </a:cubicBezTo>
                  <a:cubicBezTo>
                    <a:pt x="178" y="292"/>
                    <a:pt x="180" y="292"/>
                    <a:pt x="182" y="292"/>
                  </a:cubicBezTo>
                  <a:cubicBezTo>
                    <a:pt x="267" y="290"/>
                    <a:pt x="313" y="254"/>
                    <a:pt x="309" y="167"/>
                  </a:cubicBezTo>
                  <a:cubicBezTo>
                    <a:pt x="307" y="108"/>
                    <a:pt x="279" y="34"/>
                    <a:pt x="218" y="11"/>
                  </a:cubicBezTo>
                  <a:cubicBezTo>
                    <a:pt x="199" y="4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1272292" y="3615106"/>
              <a:ext cx="94673" cy="75584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9" y="1"/>
                  </a:moveTo>
                  <a:cubicBezTo>
                    <a:pt x="161" y="1"/>
                    <a:pt x="124" y="12"/>
                    <a:pt x="91" y="34"/>
                  </a:cubicBezTo>
                  <a:cubicBezTo>
                    <a:pt x="21" y="80"/>
                    <a:pt x="0" y="140"/>
                    <a:pt x="49" y="207"/>
                  </a:cubicBezTo>
                  <a:cubicBezTo>
                    <a:pt x="80" y="250"/>
                    <a:pt x="133" y="293"/>
                    <a:pt x="188" y="293"/>
                  </a:cubicBezTo>
                  <a:cubicBezTo>
                    <a:pt x="196" y="293"/>
                    <a:pt x="204" y="292"/>
                    <a:pt x="212" y="290"/>
                  </a:cubicBezTo>
                  <a:cubicBezTo>
                    <a:pt x="309" y="269"/>
                    <a:pt x="366" y="163"/>
                    <a:pt x="326" y="70"/>
                  </a:cubicBezTo>
                  <a:cubicBezTo>
                    <a:pt x="320" y="57"/>
                    <a:pt x="311" y="44"/>
                    <a:pt x="303" y="34"/>
                  </a:cubicBezTo>
                  <a:cubicBezTo>
                    <a:pt x="290" y="23"/>
                    <a:pt x="275" y="15"/>
                    <a:pt x="260" y="11"/>
                  </a:cubicBezTo>
                  <a:cubicBezTo>
                    <a:pt x="240" y="4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1448998" y="3615622"/>
              <a:ext cx="94157" cy="75584"/>
            </a:xfrm>
            <a:custGeom>
              <a:avLst/>
              <a:gdLst/>
              <a:ahLst/>
              <a:cxnLst/>
              <a:rect l="l" t="t" r="r" b="b"/>
              <a:pathLst>
                <a:path w="365" h="293" extrusionOk="0">
                  <a:moveTo>
                    <a:pt x="181" y="0"/>
                  </a:moveTo>
                  <a:cubicBezTo>
                    <a:pt x="175" y="0"/>
                    <a:pt x="168" y="1"/>
                    <a:pt x="161" y="2"/>
                  </a:cubicBezTo>
                  <a:cubicBezTo>
                    <a:pt x="60" y="19"/>
                    <a:pt x="1" y="123"/>
                    <a:pt x="37" y="218"/>
                  </a:cubicBezTo>
                  <a:cubicBezTo>
                    <a:pt x="41" y="231"/>
                    <a:pt x="49" y="243"/>
                    <a:pt x="60" y="254"/>
                  </a:cubicBezTo>
                  <a:cubicBezTo>
                    <a:pt x="70" y="265"/>
                    <a:pt x="83" y="273"/>
                    <a:pt x="98" y="279"/>
                  </a:cubicBezTo>
                  <a:cubicBezTo>
                    <a:pt x="121" y="288"/>
                    <a:pt x="145" y="292"/>
                    <a:pt x="169" y="292"/>
                  </a:cubicBezTo>
                  <a:cubicBezTo>
                    <a:pt x="204" y="292"/>
                    <a:pt x="240" y="283"/>
                    <a:pt x="271" y="262"/>
                  </a:cubicBezTo>
                  <a:cubicBezTo>
                    <a:pt x="343" y="218"/>
                    <a:pt x="364" y="163"/>
                    <a:pt x="320" y="91"/>
                  </a:cubicBezTo>
                  <a:cubicBezTo>
                    <a:pt x="290" y="46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883024" y="3718549"/>
              <a:ext cx="705532" cy="55204"/>
            </a:xfrm>
            <a:custGeom>
              <a:avLst/>
              <a:gdLst/>
              <a:ahLst/>
              <a:cxnLst/>
              <a:rect l="l" t="t" r="r" b="b"/>
              <a:pathLst>
                <a:path w="2735" h="214" extrusionOk="0">
                  <a:moveTo>
                    <a:pt x="1537" y="1"/>
                  </a:moveTo>
                  <a:cubicBezTo>
                    <a:pt x="1516" y="1"/>
                    <a:pt x="1496" y="1"/>
                    <a:pt x="1475" y="1"/>
                  </a:cubicBezTo>
                  <a:lnTo>
                    <a:pt x="1367" y="3"/>
                  </a:lnTo>
                  <a:lnTo>
                    <a:pt x="1259" y="7"/>
                  </a:lnTo>
                  <a:cubicBezTo>
                    <a:pt x="1080" y="14"/>
                    <a:pt x="910" y="22"/>
                    <a:pt x="758" y="35"/>
                  </a:cubicBezTo>
                  <a:cubicBezTo>
                    <a:pt x="623" y="45"/>
                    <a:pt x="487" y="64"/>
                    <a:pt x="356" y="90"/>
                  </a:cubicBezTo>
                  <a:cubicBezTo>
                    <a:pt x="130" y="136"/>
                    <a:pt x="1" y="196"/>
                    <a:pt x="7" y="210"/>
                  </a:cubicBezTo>
                  <a:cubicBezTo>
                    <a:pt x="8" y="212"/>
                    <a:pt x="11" y="213"/>
                    <a:pt x="17" y="213"/>
                  </a:cubicBezTo>
                  <a:cubicBezTo>
                    <a:pt x="53" y="213"/>
                    <a:pt x="178" y="185"/>
                    <a:pt x="367" y="160"/>
                  </a:cubicBezTo>
                  <a:cubicBezTo>
                    <a:pt x="479" y="145"/>
                    <a:pt x="612" y="132"/>
                    <a:pt x="764" y="124"/>
                  </a:cubicBezTo>
                  <a:cubicBezTo>
                    <a:pt x="915" y="115"/>
                    <a:pt x="1084" y="109"/>
                    <a:pt x="1262" y="103"/>
                  </a:cubicBezTo>
                  <a:lnTo>
                    <a:pt x="1367" y="100"/>
                  </a:lnTo>
                  <a:lnTo>
                    <a:pt x="1473" y="98"/>
                  </a:lnTo>
                  <a:cubicBezTo>
                    <a:pt x="1519" y="97"/>
                    <a:pt x="1564" y="97"/>
                    <a:pt x="1609" y="97"/>
                  </a:cubicBezTo>
                  <a:cubicBezTo>
                    <a:pt x="1736" y="97"/>
                    <a:pt x="1857" y="101"/>
                    <a:pt x="1968" y="109"/>
                  </a:cubicBezTo>
                  <a:cubicBezTo>
                    <a:pt x="2121" y="119"/>
                    <a:pt x="2254" y="134"/>
                    <a:pt x="2366" y="149"/>
                  </a:cubicBezTo>
                  <a:cubicBezTo>
                    <a:pt x="2531" y="169"/>
                    <a:pt x="2649" y="182"/>
                    <a:pt x="2701" y="182"/>
                  </a:cubicBezTo>
                  <a:cubicBezTo>
                    <a:pt x="2721" y="182"/>
                    <a:pt x="2731" y="181"/>
                    <a:pt x="2732" y="177"/>
                  </a:cubicBezTo>
                  <a:cubicBezTo>
                    <a:pt x="2734" y="162"/>
                    <a:pt x="2603" y="124"/>
                    <a:pt x="2379" y="81"/>
                  </a:cubicBezTo>
                  <a:cubicBezTo>
                    <a:pt x="2266" y="60"/>
                    <a:pt x="2131" y="37"/>
                    <a:pt x="1977" y="22"/>
                  </a:cubicBezTo>
                  <a:cubicBezTo>
                    <a:pt x="1830" y="7"/>
                    <a:pt x="1684" y="1"/>
                    <a:pt x="1537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958866" y="4149348"/>
              <a:ext cx="554365" cy="43338"/>
            </a:xfrm>
            <a:custGeom>
              <a:avLst/>
              <a:gdLst/>
              <a:ahLst/>
              <a:cxnLst/>
              <a:rect l="l" t="t" r="r" b="b"/>
              <a:pathLst>
                <a:path w="2149" h="168" extrusionOk="0">
                  <a:moveTo>
                    <a:pt x="1239" y="1"/>
                  </a:moveTo>
                  <a:cubicBezTo>
                    <a:pt x="1211" y="1"/>
                    <a:pt x="1184" y="1"/>
                    <a:pt x="1156" y="2"/>
                  </a:cubicBezTo>
                  <a:lnTo>
                    <a:pt x="1071" y="2"/>
                  </a:lnTo>
                  <a:lnTo>
                    <a:pt x="987" y="6"/>
                  </a:lnTo>
                  <a:cubicBezTo>
                    <a:pt x="847" y="11"/>
                    <a:pt x="714" y="17"/>
                    <a:pt x="593" y="28"/>
                  </a:cubicBezTo>
                  <a:cubicBezTo>
                    <a:pt x="487" y="36"/>
                    <a:pt x="384" y="51"/>
                    <a:pt x="278" y="72"/>
                  </a:cubicBezTo>
                  <a:cubicBezTo>
                    <a:pt x="100" y="108"/>
                    <a:pt x="1" y="155"/>
                    <a:pt x="5" y="165"/>
                  </a:cubicBezTo>
                  <a:cubicBezTo>
                    <a:pt x="5" y="167"/>
                    <a:pt x="8" y="167"/>
                    <a:pt x="13" y="167"/>
                  </a:cubicBezTo>
                  <a:cubicBezTo>
                    <a:pt x="41" y="167"/>
                    <a:pt x="140" y="145"/>
                    <a:pt x="289" y="125"/>
                  </a:cubicBezTo>
                  <a:cubicBezTo>
                    <a:pt x="375" y="114"/>
                    <a:pt x="481" y="104"/>
                    <a:pt x="600" y="97"/>
                  </a:cubicBezTo>
                  <a:cubicBezTo>
                    <a:pt x="718" y="91"/>
                    <a:pt x="849" y="87"/>
                    <a:pt x="991" y="80"/>
                  </a:cubicBezTo>
                  <a:lnTo>
                    <a:pt x="1073" y="78"/>
                  </a:lnTo>
                  <a:lnTo>
                    <a:pt x="1158" y="76"/>
                  </a:lnTo>
                  <a:cubicBezTo>
                    <a:pt x="1189" y="76"/>
                    <a:pt x="1220" y="76"/>
                    <a:pt x="1251" y="76"/>
                  </a:cubicBezTo>
                  <a:cubicBezTo>
                    <a:pt x="1356" y="76"/>
                    <a:pt x="1455" y="79"/>
                    <a:pt x="1547" y="87"/>
                  </a:cubicBezTo>
                  <a:cubicBezTo>
                    <a:pt x="1666" y="95"/>
                    <a:pt x="1769" y="108"/>
                    <a:pt x="1858" y="119"/>
                  </a:cubicBezTo>
                  <a:cubicBezTo>
                    <a:pt x="1988" y="134"/>
                    <a:pt x="2081" y="144"/>
                    <a:pt x="2122" y="144"/>
                  </a:cubicBezTo>
                  <a:cubicBezTo>
                    <a:pt x="2137" y="144"/>
                    <a:pt x="2145" y="143"/>
                    <a:pt x="2146" y="140"/>
                  </a:cubicBezTo>
                  <a:cubicBezTo>
                    <a:pt x="2148" y="127"/>
                    <a:pt x="2044" y="97"/>
                    <a:pt x="1867" y="64"/>
                  </a:cubicBezTo>
                  <a:cubicBezTo>
                    <a:pt x="1780" y="47"/>
                    <a:pt x="1674" y="30"/>
                    <a:pt x="1554" y="17"/>
                  </a:cubicBezTo>
                  <a:cubicBezTo>
                    <a:pt x="1448" y="7"/>
                    <a:pt x="1344" y="1"/>
                    <a:pt x="1239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916817" y="3779945"/>
              <a:ext cx="635108" cy="346962"/>
            </a:xfrm>
            <a:custGeom>
              <a:avLst/>
              <a:gdLst/>
              <a:ahLst/>
              <a:cxnLst/>
              <a:rect l="l" t="t" r="r" b="b"/>
              <a:pathLst>
                <a:path w="2462" h="1345" extrusionOk="0">
                  <a:moveTo>
                    <a:pt x="1217" y="1"/>
                  </a:moveTo>
                  <a:cubicBezTo>
                    <a:pt x="1149" y="1"/>
                    <a:pt x="1080" y="3"/>
                    <a:pt x="1012" y="8"/>
                  </a:cubicBezTo>
                  <a:lnTo>
                    <a:pt x="650" y="34"/>
                  </a:lnTo>
                  <a:cubicBezTo>
                    <a:pt x="464" y="49"/>
                    <a:pt x="280" y="80"/>
                    <a:pt x="100" y="129"/>
                  </a:cubicBezTo>
                  <a:cubicBezTo>
                    <a:pt x="3" y="154"/>
                    <a:pt x="1" y="241"/>
                    <a:pt x="9" y="338"/>
                  </a:cubicBezTo>
                  <a:cubicBezTo>
                    <a:pt x="37" y="635"/>
                    <a:pt x="90" y="931"/>
                    <a:pt x="168" y="1221"/>
                  </a:cubicBezTo>
                  <a:cubicBezTo>
                    <a:pt x="194" y="1318"/>
                    <a:pt x="269" y="1344"/>
                    <a:pt x="354" y="1344"/>
                  </a:cubicBezTo>
                  <a:cubicBezTo>
                    <a:pt x="439" y="1344"/>
                    <a:pt x="534" y="1318"/>
                    <a:pt x="602" y="1309"/>
                  </a:cubicBezTo>
                  <a:cubicBezTo>
                    <a:pt x="811" y="1282"/>
                    <a:pt x="1021" y="1263"/>
                    <a:pt x="1232" y="1254"/>
                  </a:cubicBezTo>
                  <a:cubicBezTo>
                    <a:pt x="1444" y="1263"/>
                    <a:pt x="1653" y="1282"/>
                    <a:pt x="1863" y="1309"/>
                  </a:cubicBezTo>
                  <a:cubicBezTo>
                    <a:pt x="1930" y="1318"/>
                    <a:pt x="2025" y="1344"/>
                    <a:pt x="2110" y="1344"/>
                  </a:cubicBezTo>
                  <a:cubicBezTo>
                    <a:pt x="2195" y="1344"/>
                    <a:pt x="2270" y="1318"/>
                    <a:pt x="2296" y="1221"/>
                  </a:cubicBezTo>
                  <a:cubicBezTo>
                    <a:pt x="2375" y="931"/>
                    <a:pt x="2427" y="635"/>
                    <a:pt x="2455" y="338"/>
                  </a:cubicBezTo>
                  <a:cubicBezTo>
                    <a:pt x="2461" y="241"/>
                    <a:pt x="2459" y="154"/>
                    <a:pt x="2362" y="129"/>
                  </a:cubicBezTo>
                  <a:cubicBezTo>
                    <a:pt x="2180" y="80"/>
                    <a:pt x="1996" y="49"/>
                    <a:pt x="1810" y="34"/>
                  </a:cubicBezTo>
                  <a:cubicBezTo>
                    <a:pt x="1613" y="20"/>
                    <a:pt x="1415" y="1"/>
                    <a:pt x="1217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9" name="Google Shape;4529;p41"/>
          <p:cNvSpPr/>
          <p:nvPr/>
        </p:nvSpPr>
        <p:spPr>
          <a:xfrm>
            <a:off x="538531" y="1497929"/>
            <a:ext cx="1930683" cy="1367440"/>
          </a:xfrm>
          <a:custGeom>
            <a:avLst/>
            <a:gdLst/>
            <a:ahLst/>
            <a:cxnLst/>
            <a:rect l="l" t="t" r="r" b="b"/>
            <a:pathLst>
              <a:path w="11442" h="8104" extrusionOk="0">
                <a:moveTo>
                  <a:pt x="6288" y="1"/>
                </a:moveTo>
                <a:cubicBezTo>
                  <a:pt x="6284" y="1"/>
                  <a:pt x="6281" y="1"/>
                  <a:pt x="6277" y="1"/>
                </a:cubicBezTo>
                <a:cubicBezTo>
                  <a:pt x="4983" y="3"/>
                  <a:pt x="3474" y="377"/>
                  <a:pt x="2353" y="1014"/>
                </a:cubicBezTo>
                <a:cubicBezTo>
                  <a:pt x="1784" y="1338"/>
                  <a:pt x="1232" y="1706"/>
                  <a:pt x="794" y="2195"/>
                </a:cubicBezTo>
                <a:cubicBezTo>
                  <a:pt x="358" y="2681"/>
                  <a:pt x="43" y="3301"/>
                  <a:pt x="22" y="3955"/>
                </a:cubicBezTo>
                <a:cubicBezTo>
                  <a:pt x="1" y="4608"/>
                  <a:pt x="309" y="5290"/>
                  <a:pt x="874" y="5620"/>
                </a:cubicBezTo>
                <a:cubicBezTo>
                  <a:pt x="1600" y="6043"/>
                  <a:pt x="2518" y="5823"/>
                  <a:pt x="3339" y="5990"/>
                </a:cubicBezTo>
                <a:cubicBezTo>
                  <a:pt x="3974" y="6119"/>
                  <a:pt x="4530" y="6474"/>
                  <a:pt x="5103" y="6772"/>
                </a:cubicBezTo>
                <a:cubicBezTo>
                  <a:pt x="5668" y="7067"/>
                  <a:pt x="6279" y="7206"/>
                  <a:pt x="6848" y="7458"/>
                </a:cubicBezTo>
                <a:cubicBezTo>
                  <a:pt x="7083" y="7564"/>
                  <a:pt x="7269" y="7775"/>
                  <a:pt x="7513" y="7885"/>
                </a:cubicBezTo>
                <a:cubicBezTo>
                  <a:pt x="7758" y="7997"/>
                  <a:pt x="8020" y="8067"/>
                  <a:pt x="8291" y="8093"/>
                </a:cubicBezTo>
                <a:cubicBezTo>
                  <a:pt x="8373" y="8100"/>
                  <a:pt x="8454" y="8104"/>
                  <a:pt x="8536" y="8104"/>
                </a:cubicBezTo>
                <a:cubicBezTo>
                  <a:pt x="8959" y="8104"/>
                  <a:pt x="9384" y="8005"/>
                  <a:pt x="9774" y="7837"/>
                </a:cubicBezTo>
                <a:lnTo>
                  <a:pt x="9855" y="7801"/>
                </a:lnTo>
                <a:cubicBezTo>
                  <a:pt x="10326" y="7581"/>
                  <a:pt x="10758" y="7255"/>
                  <a:pt x="11039" y="6819"/>
                </a:cubicBezTo>
                <a:cubicBezTo>
                  <a:pt x="11321" y="6381"/>
                  <a:pt x="11441" y="5829"/>
                  <a:pt x="11302" y="5328"/>
                </a:cubicBezTo>
                <a:cubicBezTo>
                  <a:pt x="11115" y="4663"/>
                  <a:pt x="10527" y="4200"/>
                  <a:pt x="10140" y="3627"/>
                </a:cubicBezTo>
                <a:cubicBezTo>
                  <a:pt x="9823" y="3153"/>
                  <a:pt x="9616" y="2561"/>
                  <a:pt x="9624" y="1983"/>
                </a:cubicBezTo>
                <a:cubicBezTo>
                  <a:pt x="9632" y="1522"/>
                  <a:pt x="9328" y="1202"/>
                  <a:pt x="8981" y="908"/>
                </a:cubicBezTo>
                <a:cubicBezTo>
                  <a:pt x="8243" y="280"/>
                  <a:pt x="7243" y="1"/>
                  <a:pt x="62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0" name="Google Shape;4530;p41"/>
          <p:cNvGrpSpPr/>
          <p:nvPr/>
        </p:nvGrpSpPr>
        <p:grpSpPr>
          <a:xfrm>
            <a:off x="506808" y="1759638"/>
            <a:ext cx="1942663" cy="1041777"/>
            <a:chOff x="506808" y="1759638"/>
            <a:chExt cx="1942663" cy="1041777"/>
          </a:xfrm>
        </p:grpSpPr>
        <p:sp>
          <p:nvSpPr>
            <p:cNvPr id="4531" name="Google Shape;4531;p41"/>
            <p:cNvSpPr/>
            <p:nvPr/>
          </p:nvSpPr>
          <p:spPr>
            <a:xfrm>
              <a:off x="506808" y="2337390"/>
              <a:ext cx="1942663" cy="464025"/>
            </a:xfrm>
            <a:custGeom>
              <a:avLst/>
              <a:gdLst/>
              <a:ahLst/>
              <a:cxnLst/>
              <a:rect l="l" t="t" r="r" b="b"/>
              <a:pathLst>
                <a:path w="11513" h="2750" extrusionOk="0">
                  <a:moveTo>
                    <a:pt x="5731" y="1"/>
                  </a:moveTo>
                  <a:cubicBezTo>
                    <a:pt x="5095" y="1"/>
                    <a:pt x="4460" y="48"/>
                    <a:pt x="3829" y="143"/>
                  </a:cubicBezTo>
                  <a:cubicBezTo>
                    <a:pt x="3129" y="247"/>
                    <a:pt x="2439" y="412"/>
                    <a:pt x="1767" y="634"/>
                  </a:cubicBezTo>
                  <a:cubicBezTo>
                    <a:pt x="1185" y="826"/>
                    <a:pt x="571" y="1049"/>
                    <a:pt x="206" y="1510"/>
                  </a:cubicBezTo>
                  <a:cubicBezTo>
                    <a:pt x="70" y="1683"/>
                    <a:pt x="0" y="1937"/>
                    <a:pt x="161" y="2096"/>
                  </a:cubicBezTo>
                  <a:cubicBezTo>
                    <a:pt x="225" y="2151"/>
                    <a:pt x="296" y="2191"/>
                    <a:pt x="375" y="2218"/>
                  </a:cubicBezTo>
                  <a:cubicBezTo>
                    <a:pt x="675" y="2335"/>
                    <a:pt x="1001" y="2386"/>
                    <a:pt x="1327" y="2434"/>
                  </a:cubicBezTo>
                  <a:cubicBezTo>
                    <a:pt x="2872" y="2658"/>
                    <a:pt x="4413" y="2750"/>
                    <a:pt x="5980" y="2750"/>
                  </a:cubicBezTo>
                  <a:cubicBezTo>
                    <a:pt x="6016" y="2750"/>
                    <a:pt x="6051" y="2750"/>
                    <a:pt x="6087" y="2749"/>
                  </a:cubicBezTo>
                  <a:cubicBezTo>
                    <a:pt x="7081" y="2745"/>
                    <a:pt x="8077" y="2697"/>
                    <a:pt x="9057" y="2551"/>
                  </a:cubicBezTo>
                  <a:cubicBezTo>
                    <a:pt x="9844" y="2434"/>
                    <a:pt x="11060" y="2326"/>
                    <a:pt x="11428" y="1601"/>
                  </a:cubicBezTo>
                  <a:cubicBezTo>
                    <a:pt x="11483" y="1489"/>
                    <a:pt x="11513" y="1362"/>
                    <a:pt x="11479" y="1245"/>
                  </a:cubicBezTo>
                  <a:cubicBezTo>
                    <a:pt x="11420" y="1036"/>
                    <a:pt x="11187" y="901"/>
                    <a:pt x="10963" y="801"/>
                  </a:cubicBezTo>
                  <a:cubicBezTo>
                    <a:pt x="9886" y="327"/>
                    <a:pt x="8695" y="293"/>
                    <a:pt x="7532" y="128"/>
                  </a:cubicBezTo>
                  <a:lnTo>
                    <a:pt x="7525" y="128"/>
                  </a:lnTo>
                  <a:cubicBezTo>
                    <a:pt x="6930" y="43"/>
                    <a:pt x="6330" y="1"/>
                    <a:pt x="573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681619" y="2437113"/>
              <a:ext cx="758133" cy="269303"/>
            </a:xfrm>
            <a:custGeom>
              <a:avLst/>
              <a:gdLst/>
              <a:ahLst/>
              <a:cxnLst/>
              <a:rect l="l" t="t" r="r" b="b"/>
              <a:pathLst>
                <a:path w="4493" h="1596" extrusionOk="0">
                  <a:moveTo>
                    <a:pt x="4041" y="1"/>
                  </a:moveTo>
                  <a:cubicBezTo>
                    <a:pt x="3923" y="1"/>
                    <a:pt x="3783" y="4"/>
                    <a:pt x="3625" y="11"/>
                  </a:cubicBezTo>
                  <a:cubicBezTo>
                    <a:pt x="2912" y="47"/>
                    <a:pt x="2203" y="147"/>
                    <a:pt x="1507" y="305"/>
                  </a:cubicBezTo>
                  <a:cubicBezTo>
                    <a:pt x="1425" y="324"/>
                    <a:pt x="1344" y="345"/>
                    <a:pt x="1262" y="365"/>
                  </a:cubicBezTo>
                  <a:lnTo>
                    <a:pt x="1018" y="428"/>
                  </a:lnTo>
                  <a:cubicBezTo>
                    <a:pt x="815" y="485"/>
                    <a:pt x="617" y="534"/>
                    <a:pt x="428" y="614"/>
                  </a:cubicBezTo>
                  <a:cubicBezTo>
                    <a:pt x="333" y="652"/>
                    <a:pt x="244" y="703"/>
                    <a:pt x="164" y="764"/>
                  </a:cubicBezTo>
                  <a:cubicBezTo>
                    <a:pt x="121" y="796"/>
                    <a:pt x="88" y="832"/>
                    <a:pt x="58" y="874"/>
                  </a:cubicBezTo>
                  <a:cubicBezTo>
                    <a:pt x="41" y="896"/>
                    <a:pt x="28" y="917"/>
                    <a:pt x="18" y="942"/>
                  </a:cubicBezTo>
                  <a:cubicBezTo>
                    <a:pt x="9" y="967"/>
                    <a:pt x="3" y="993"/>
                    <a:pt x="1" y="1020"/>
                  </a:cubicBezTo>
                  <a:cubicBezTo>
                    <a:pt x="1" y="1075"/>
                    <a:pt x="18" y="1128"/>
                    <a:pt x="50" y="1173"/>
                  </a:cubicBezTo>
                  <a:cubicBezTo>
                    <a:pt x="79" y="1211"/>
                    <a:pt x="113" y="1245"/>
                    <a:pt x="153" y="1272"/>
                  </a:cubicBezTo>
                  <a:cubicBezTo>
                    <a:pt x="225" y="1323"/>
                    <a:pt x="303" y="1363"/>
                    <a:pt x="386" y="1393"/>
                  </a:cubicBezTo>
                  <a:cubicBezTo>
                    <a:pt x="526" y="1441"/>
                    <a:pt x="669" y="1484"/>
                    <a:pt x="815" y="1515"/>
                  </a:cubicBezTo>
                  <a:cubicBezTo>
                    <a:pt x="1023" y="1562"/>
                    <a:pt x="1236" y="1589"/>
                    <a:pt x="1450" y="1596"/>
                  </a:cubicBezTo>
                  <a:cubicBezTo>
                    <a:pt x="1461" y="1596"/>
                    <a:pt x="1472" y="1596"/>
                    <a:pt x="1482" y="1596"/>
                  </a:cubicBezTo>
                  <a:cubicBezTo>
                    <a:pt x="1612" y="1596"/>
                    <a:pt x="1683" y="1584"/>
                    <a:pt x="1683" y="1572"/>
                  </a:cubicBezTo>
                  <a:cubicBezTo>
                    <a:pt x="1685" y="1560"/>
                    <a:pt x="1604" y="1547"/>
                    <a:pt x="1458" y="1524"/>
                  </a:cubicBezTo>
                  <a:cubicBezTo>
                    <a:pt x="1253" y="1494"/>
                    <a:pt x="1052" y="1452"/>
                    <a:pt x="853" y="1399"/>
                  </a:cubicBezTo>
                  <a:cubicBezTo>
                    <a:pt x="716" y="1361"/>
                    <a:pt x="583" y="1316"/>
                    <a:pt x="452" y="1266"/>
                  </a:cubicBezTo>
                  <a:cubicBezTo>
                    <a:pt x="384" y="1240"/>
                    <a:pt x="322" y="1206"/>
                    <a:pt x="263" y="1164"/>
                  </a:cubicBezTo>
                  <a:cubicBezTo>
                    <a:pt x="208" y="1122"/>
                    <a:pt x="174" y="1073"/>
                    <a:pt x="179" y="1029"/>
                  </a:cubicBezTo>
                  <a:cubicBezTo>
                    <a:pt x="181" y="1016"/>
                    <a:pt x="183" y="1006"/>
                    <a:pt x="187" y="995"/>
                  </a:cubicBezTo>
                  <a:cubicBezTo>
                    <a:pt x="193" y="980"/>
                    <a:pt x="202" y="967"/>
                    <a:pt x="210" y="957"/>
                  </a:cubicBezTo>
                  <a:cubicBezTo>
                    <a:pt x="234" y="927"/>
                    <a:pt x="259" y="902"/>
                    <a:pt x="286" y="881"/>
                  </a:cubicBezTo>
                  <a:cubicBezTo>
                    <a:pt x="356" y="830"/>
                    <a:pt x="430" y="790"/>
                    <a:pt x="509" y="760"/>
                  </a:cubicBezTo>
                  <a:cubicBezTo>
                    <a:pt x="676" y="692"/>
                    <a:pt x="875" y="644"/>
                    <a:pt x="1076" y="589"/>
                  </a:cubicBezTo>
                  <a:lnTo>
                    <a:pt x="1315" y="525"/>
                  </a:lnTo>
                  <a:cubicBezTo>
                    <a:pt x="1395" y="506"/>
                    <a:pt x="1473" y="487"/>
                    <a:pt x="1558" y="468"/>
                  </a:cubicBezTo>
                  <a:cubicBezTo>
                    <a:pt x="2241" y="312"/>
                    <a:pt x="2937" y="200"/>
                    <a:pt x="3635" y="134"/>
                  </a:cubicBezTo>
                  <a:cubicBezTo>
                    <a:pt x="4168" y="81"/>
                    <a:pt x="4492" y="66"/>
                    <a:pt x="4492" y="37"/>
                  </a:cubicBezTo>
                  <a:cubicBezTo>
                    <a:pt x="4492" y="19"/>
                    <a:pt x="4328" y="1"/>
                    <a:pt x="404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1392337" y="2444200"/>
              <a:ext cx="890929" cy="269978"/>
            </a:xfrm>
            <a:custGeom>
              <a:avLst/>
              <a:gdLst/>
              <a:ahLst/>
              <a:cxnLst/>
              <a:rect l="l" t="t" r="r" b="b"/>
              <a:pathLst>
                <a:path w="5280" h="1600" extrusionOk="0">
                  <a:moveTo>
                    <a:pt x="3844" y="0"/>
                  </a:moveTo>
                  <a:cubicBezTo>
                    <a:pt x="3790" y="0"/>
                    <a:pt x="3762" y="4"/>
                    <a:pt x="3762" y="12"/>
                  </a:cubicBezTo>
                  <a:cubicBezTo>
                    <a:pt x="3760" y="26"/>
                    <a:pt x="3847" y="43"/>
                    <a:pt x="4003" y="79"/>
                  </a:cubicBezTo>
                  <a:cubicBezTo>
                    <a:pt x="4226" y="128"/>
                    <a:pt x="4443" y="189"/>
                    <a:pt x="4655" y="268"/>
                  </a:cubicBezTo>
                  <a:cubicBezTo>
                    <a:pt x="4786" y="318"/>
                    <a:pt x="4941" y="371"/>
                    <a:pt x="5042" y="464"/>
                  </a:cubicBezTo>
                  <a:cubicBezTo>
                    <a:pt x="5091" y="511"/>
                    <a:pt x="5114" y="562"/>
                    <a:pt x="5101" y="612"/>
                  </a:cubicBezTo>
                  <a:cubicBezTo>
                    <a:pt x="5089" y="663"/>
                    <a:pt x="5032" y="722"/>
                    <a:pt x="4966" y="777"/>
                  </a:cubicBezTo>
                  <a:cubicBezTo>
                    <a:pt x="4833" y="883"/>
                    <a:pt x="4653" y="957"/>
                    <a:pt x="4454" y="1019"/>
                  </a:cubicBezTo>
                  <a:cubicBezTo>
                    <a:pt x="4355" y="1050"/>
                    <a:pt x="4249" y="1078"/>
                    <a:pt x="4143" y="1107"/>
                  </a:cubicBezTo>
                  <a:cubicBezTo>
                    <a:pt x="4037" y="1137"/>
                    <a:pt x="3925" y="1160"/>
                    <a:pt x="3815" y="1186"/>
                  </a:cubicBezTo>
                  <a:cubicBezTo>
                    <a:pt x="3724" y="1205"/>
                    <a:pt x="3635" y="1226"/>
                    <a:pt x="3546" y="1243"/>
                  </a:cubicBezTo>
                  <a:cubicBezTo>
                    <a:pt x="3458" y="1260"/>
                    <a:pt x="3367" y="1277"/>
                    <a:pt x="3276" y="1289"/>
                  </a:cubicBezTo>
                  <a:cubicBezTo>
                    <a:pt x="2366" y="1435"/>
                    <a:pt x="1541" y="1459"/>
                    <a:pt x="953" y="1475"/>
                  </a:cubicBezTo>
                  <a:cubicBezTo>
                    <a:pt x="363" y="1492"/>
                    <a:pt x="1" y="1499"/>
                    <a:pt x="1" y="1528"/>
                  </a:cubicBezTo>
                  <a:cubicBezTo>
                    <a:pt x="1" y="1552"/>
                    <a:pt x="356" y="1583"/>
                    <a:pt x="953" y="1596"/>
                  </a:cubicBezTo>
                  <a:cubicBezTo>
                    <a:pt x="1059" y="1598"/>
                    <a:pt x="1173" y="1599"/>
                    <a:pt x="1293" y="1599"/>
                  </a:cubicBezTo>
                  <a:cubicBezTo>
                    <a:pt x="1848" y="1599"/>
                    <a:pt x="2547" y="1572"/>
                    <a:pt x="3312" y="1452"/>
                  </a:cubicBezTo>
                  <a:cubicBezTo>
                    <a:pt x="3405" y="1440"/>
                    <a:pt x="3496" y="1420"/>
                    <a:pt x="3587" y="1404"/>
                  </a:cubicBezTo>
                  <a:cubicBezTo>
                    <a:pt x="3678" y="1389"/>
                    <a:pt x="3769" y="1368"/>
                    <a:pt x="3862" y="1349"/>
                  </a:cubicBezTo>
                  <a:cubicBezTo>
                    <a:pt x="3976" y="1321"/>
                    <a:pt x="4088" y="1296"/>
                    <a:pt x="4198" y="1264"/>
                  </a:cubicBezTo>
                  <a:cubicBezTo>
                    <a:pt x="4308" y="1234"/>
                    <a:pt x="4414" y="1205"/>
                    <a:pt x="4517" y="1171"/>
                  </a:cubicBezTo>
                  <a:cubicBezTo>
                    <a:pt x="4727" y="1103"/>
                    <a:pt x="4930" y="1019"/>
                    <a:pt x="5089" y="887"/>
                  </a:cubicBezTo>
                  <a:cubicBezTo>
                    <a:pt x="5127" y="854"/>
                    <a:pt x="5161" y="820"/>
                    <a:pt x="5194" y="782"/>
                  </a:cubicBezTo>
                  <a:cubicBezTo>
                    <a:pt x="5228" y="741"/>
                    <a:pt x="5254" y="693"/>
                    <a:pt x="5266" y="642"/>
                  </a:cubicBezTo>
                  <a:cubicBezTo>
                    <a:pt x="5279" y="589"/>
                    <a:pt x="5273" y="534"/>
                    <a:pt x="5249" y="485"/>
                  </a:cubicBezTo>
                  <a:cubicBezTo>
                    <a:pt x="5226" y="439"/>
                    <a:pt x="5197" y="399"/>
                    <a:pt x="5156" y="367"/>
                  </a:cubicBezTo>
                  <a:cubicBezTo>
                    <a:pt x="5089" y="310"/>
                    <a:pt x="5010" y="265"/>
                    <a:pt x="4926" y="232"/>
                  </a:cubicBezTo>
                  <a:cubicBezTo>
                    <a:pt x="4850" y="202"/>
                    <a:pt x="4778" y="177"/>
                    <a:pt x="4706" y="153"/>
                  </a:cubicBezTo>
                  <a:cubicBezTo>
                    <a:pt x="4482" y="81"/>
                    <a:pt x="4251" y="33"/>
                    <a:pt x="4018" y="9"/>
                  </a:cubicBezTo>
                  <a:cubicBezTo>
                    <a:pt x="3945" y="3"/>
                    <a:pt x="3886" y="0"/>
                    <a:pt x="3844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706255" y="1759638"/>
              <a:ext cx="1216084" cy="897678"/>
            </a:xfrm>
            <a:custGeom>
              <a:avLst/>
              <a:gdLst/>
              <a:ahLst/>
              <a:cxnLst/>
              <a:rect l="l" t="t" r="r" b="b"/>
              <a:pathLst>
                <a:path w="7207" h="5320" extrusionOk="0">
                  <a:moveTo>
                    <a:pt x="3350" y="1"/>
                  </a:moveTo>
                  <a:cubicBezTo>
                    <a:pt x="3198" y="1"/>
                    <a:pt x="3048" y="71"/>
                    <a:pt x="2952" y="208"/>
                  </a:cubicBezTo>
                  <a:cubicBezTo>
                    <a:pt x="2926" y="133"/>
                    <a:pt x="2846" y="104"/>
                    <a:pt x="2765" y="104"/>
                  </a:cubicBezTo>
                  <a:cubicBezTo>
                    <a:pt x="2732" y="104"/>
                    <a:pt x="2700" y="108"/>
                    <a:pt x="2671" y="117"/>
                  </a:cubicBezTo>
                  <a:cubicBezTo>
                    <a:pt x="2499" y="168"/>
                    <a:pt x="2360" y="292"/>
                    <a:pt x="2288" y="457"/>
                  </a:cubicBezTo>
                  <a:cubicBezTo>
                    <a:pt x="2230" y="427"/>
                    <a:pt x="2167" y="415"/>
                    <a:pt x="2103" y="415"/>
                  </a:cubicBezTo>
                  <a:cubicBezTo>
                    <a:pt x="1998" y="415"/>
                    <a:pt x="1889" y="449"/>
                    <a:pt x="1793" y="495"/>
                  </a:cubicBezTo>
                  <a:cubicBezTo>
                    <a:pt x="1731" y="521"/>
                    <a:pt x="1676" y="559"/>
                    <a:pt x="1630" y="605"/>
                  </a:cubicBezTo>
                  <a:cubicBezTo>
                    <a:pt x="1568" y="671"/>
                    <a:pt x="1545" y="764"/>
                    <a:pt x="1528" y="851"/>
                  </a:cubicBezTo>
                  <a:cubicBezTo>
                    <a:pt x="1492" y="823"/>
                    <a:pt x="1449" y="812"/>
                    <a:pt x="1404" y="812"/>
                  </a:cubicBezTo>
                  <a:cubicBezTo>
                    <a:pt x="1323" y="812"/>
                    <a:pt x="1235" y="850"/>
                    <a:pt x="1167" y="900"/>
                  </a:cubicBezTo>
                  <a:cubicBezTo>
                    <a:pt x="1027" y="1003"/>
                    <a:pt x="915" y="1168"/>
                    <a:pt x="934" y="1340"/>
                  </a:cubicBezTo>
                  <a:cubicBezTo>
                    <a:pt x="781" y="1340"/>
                    <a:pt x="640" y="1418"/>
                    <a:pt x="559" y="1547"/>
                  </a:cubicBezTo>
                  <a:cubicBezTo>
                    <a:pt x="468" y="1699"/>
                    <a:pt x="502" y="1841"/>
                    <a:pt x="555" y="1993"/>
                  </a:cubicBezTo>
                  <a:cubicBezTo>
                    <a:pt x="422" y="2002"/>
                    <a:pt x="303" y="2080"/>
                    <a:pt x="248" y="2203"/>
                  </a:cubicBezTo>
                  <a:cubicBezTo>
                    <a:pt x="204" y="2308"/>
                    <a:pt x="195" y="2427"/>
                    <a:pt x="227" y="2539"/>
                  </a:cubicBezTo>
                  <a:cubicBezTo>
                    <a:pt x="229" y="2552"/>
                    <a:pt x="234" y="2564"/>
                    <a:pt x="238" y="2579"/>
                  </a:cubicBezTo>
                  <a:cubicBezTo>
                    <a:pt x="111" y="2592"/>
                    <a:pt x="37" y="2732"/>
                    <a:pt x="22" y="2856"/>
                  </a:cubicBezTo>
                  <a:cubicBezTo>
                    <a:pt x="1" y="3047"/>
                    <a:pt x="71" y="3203"/>
                    <a:pt x="174" y="3356"/>
                  </a:cubicBezTo>
                  <a:cubicBezTo>
                    <a:pt x="50" y="3504"/>
                    <a:pt x="52" y="3667"/>
                    <a:pt x="130" y="3846"/>
                  </a:cubicBezTo>
                  <a:cubicBezTo>
                    <a:pt x="170" y="3944"/>
                    <a:pt x="223" y="4033"/>
                    <a:pt x="291" y="4113"/>
                  </a:cubicBezTo>
                  <a:cubicBezTo>
                    <a:pt x="176" y="4238"/>
                    <a:pt x="221" y="4413"/>
                    <a:pt x="306" y="4540"/>
                  </a:cubicBezTo>
                  <a:cubicBezTo>
                    <a:pt x="352" y="4606"/>
                    <a:pt x="409" y="4663"/>
                    <a:pt x="475" y="4710"/>
                  </a:cubicBezTo>
                  <a:cubicBezTo>
                    <a:pt x="530" y="4752"/>
                    <a:pt x="509" y="4758"/>
                    <a:pt x="492" y="4824"/>
                  </a:cubicBezTo>
                  <a:cubicBezTo>
                    <a:pt x="477" y="4877"/>
                    <a:pt x="475" y="4932"/>
                    <a:pt x="483" y="4987"/>
                  </a:cubicBezTo>
                  <a:cubicBezTo>
                    <a:pt x="504" y="5131"/>
                    <a:pt x="604" y="5249"/>
                    <a:pt x="741" y="5293"/>
                  </a:cubicBezTo>
                  <a:cubicBezTo>
                    <a:pt x="799" y="5312"/>
                    <a:pt x="853" y="5320"/>
                    <a:pt x="904" y="5320"/>
                  </a:cubicBezTo>
                  <a:cubicBezTo>
                    <a:pt x="1145" y="5320"/>
                    <a:pt x="1323" y="5141"/>
                    <a:pt x="1543" y="5042"/>
                  </a:cubicBezTo>
                  <a:cubicBezTo>
                    <a:pt x="1875" y="4891"/>
                    <a:pt x="2245" y="4870"/>
                    <a:pt x="2597" y="4813"/>
                  </a:cubicBezTo>
                  <a:cubicBezTo>
                    <a:pt x="3481" y="4674"/>
                    <a:pt x="4321" y="4333"/>
                    <a:pt x="5051" y="3817"/>
                  </a:cubicBezTo>
                  <a:cubicBezTo>
                    <a:pt x="5510" y="3491"/>
                    <a:pt x="5931" y="3095"/>
                    <a:pt x="6455" y="2871"/>
                  </a:cubicBezTo>
                  <a:cubicBezTo>
                    <a:pt x="6735" y="2753"/>
                    <a:pt x="7206" y="2662"/>
                    <a:pt x="7092" y="2249"/>
                  </a:cubicBezTo>
                  <a:cubicBezTo>
                    <a:pt x="7077" y="2194"/>
                    <a:pt x="7039" y="2137"/>
                    <a:pt x="6984" y="2137"/>
                  </a:cubicBezTo>
                  <a:cubicBezTo>
                    <a:pt x="7022" y="2065"/>
                    <a:pt x="7018" y="1978"/>
                    <a:pt x="6997" y="1898"/>
                  </a:cubicBezTo>
                  <a:cubicBezTo>
                    <a:pt x="6952" y="1737"/>
                    <a:pt x="6855" y="1596"/>
                    <a:pt x="6720" y="1496"/>
                  </a:cubicBezTo>
                  <a:cubicBezTo>
                    <a:pt x="6677" y="1462"/>
                    <a:pt x="6627" y="1441"/>
                    <a:pt x="6574" y="1435"/>
                  </a:cubicBezTo>
                  <a:cubicBezTo>
                    <a:pt x="6620" y="1323"/>
                    <a:pt x="6542" y="1181"/>
                    <a:pt x="6464" y="1100"/>
                  </a:cubicBezTo>
                  <a:cubicBezTo>
                    <a:pt x="6377" y="1012"/>
                    <a:pt x="6256" y="962"/>
                    <a:pt x="6133" y="962"/>
                  </a:cubicBezTo>
                  <a:cubicBezTo>
                    <a:pt x="6121" y="962"/>
                    <a:pt x="6110" y="962"/>
                    <a:pt x="6098" y="963"/>
                  </a:cubicBezTo>
                  <a:cubicBezTo>
                    <a:pt x="6163" y="935"/>
                    <a:pt x="6189" y="853"/>
                    <a:pt x="6170" y="787"/>
                  </a:cubicBezTo>
                  <a:cubicBezTo>
                    <a:pt x="6151" y="720"/>
                    <a:pt x="6098" y="669"/>
                    <a:pt x="6045" y="625"/>
                  </a:cubicBezTo>
                  <a:cubicBezTo>
                    <a:pt x="5945" y="544"/>
                    <a:pt x="5816" y="480"/>
                    <a:pt x="5693" y="480"/>
                  </a:cubicBezTo>
                  <a:cubicBezTo>
                    <a:pt x="5640" y="480"/>
                    <a:pt x="5589" y="492"/>
                    <a:pt x="5541" y="519"/>
                  </a:cubicBezTo>
                  <a:cubicBezTo>
                    <a:pt x="5471" y="330"/>
                    <a:pt x="5292" y="218"/>
                    <a:pt x="5106" y="218"/>
                  </a:cubicBezTo>
                  <a:cubicBezTo>
                    <a:pt x="5031" y="218"/>
                    <a:pt x="4955" y="237"/>
                    <a:pt x="4883" y="275"/>
                  </a:cubicBezTo>
                  <a:cubicBezTo>
                    <a:pt x="4832" y="133"/>
                    <a:pt x="4701" y="53"/>
                    <a:pt x="4567" y="53"/>
                  </a:cubicBezTo>
                  <a:cubicBezTo>
                    <a:pt x="4479" y="53"/>
                    <a:pt x="4390" y="87"/>
                    <a:pt x="4323" y="161"/>
                  </a:cubicBezTo>
                  <a:cubicBezTo>
                    <a:pt x="4314" y="129"/>
                    <a:pt x="4295" y="102"/>
                    <a:pt x="4270" y="83"/>
                  </a:cubicBezTo>
                  <a:cubicBezTo>
                    <a:pt x="4197" y="29"/>
                    <a:pt x="4106" y="2"/>
                    <a:pt x="4016" y="2"/>
                  </a:cubicBezTo>
                  <a:cubicBezTo>
                    <a:pt x="3894" y="2"/>
                    <a:pt x="3772" y="50"/>
                    <a:pt x="3692" y="142"/>
                  </a:cubicBezTo>
                  <a:cubicBezTo>
                    <a:pt x="3597" y="47"/>
                    <a:pt x="3473" y="1"/>
                    <a:pt x="3350" y="1"/>
                  </a:cubicBezTo>
                  <a:close/>
                </a:path>
              </a:pathLst>
            </a:custGeom>
            <a:solidFill>
              <a:srgbClr val="FCD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734265" y="1828145"/>
              <a:ext cx="375607" cy="812297"/>
            </a:xfrm>
            <a:custGeom>
              <a:avLst/>
              <a:gdLst/>
              <a:ahLst/>
              <a:cxnLst/>
              <a:rect l="l" t="t" r="r" b="b"/>
              <a:pathLst>
                <a:path w="2226" h="4814" extrusionOk="0">
                  <a:moveTo>
                    <a:pt x="2127" y="1"/>
                  </a:moveTo>
                  <a:cubicBezTo>
                    <a:pt x="2126" y="1"/>
                    <a:pt x="2126" y="1"/>
                    <a:pt x="2126" y="1"/>
                  </a:cubicBezTo>
                  <a:cubicBezTo>
                    <a:pt x="2113" y="3"/>
                    <a:pt x="2122" y="68"/>
                    <a:pt x="2141" y="172"/>
                  </a:cubicBezTo>
                  <a:cubicBezTo>
                    <a:pt x="2151" y="229"/>
                    <a:pt x="2156" y="288"/>
                    <a:pt x="2153" y="348"/>
                  </a:cubicBezTo>
                  <a:cubicBezTo>
                    <a:pt x="2147" y="419"/>
                    <a:pt x="2122" y="487"/>
                    <a:pt x="2082" y="544"/>
                  </a:cubicBezTo>
                  <a:cubicBezTo>
                    <a:pt x="2071" y="557"/>
                    <a:pt x="2063" y="568"/>
                    <a:pt x="2052" y="578"/>
                  </a:cubicBezTo>
                  <a:cubicBezTo>
                    <a:pt x="2041" y="591"/>
                    <a:pt x="2031" y="601"/>
                    <a:pt x="2020" y="610"/>
                  </a:cubicBezTo>
                  <a:cubicBezTo>
                    <a:pt x="1965" y="659"/>
                    <a:pt x="1902" y="690"/>
                    <a:pt x="1832" y="705"/>
                  </a:cubicBezTo>
                  <a:cubicBezTo>
                    <a:pt x="1762" y="718"/>
                    <a:pt x="1701" y="733"/>
                    <a:pt x="1652" y="739"/>
                  </a:cubicBezTo>
                  <a:cubicBezTo>
                    <a:pt x="1637" y="740"/>
                    <a:pt x="1621" y="741"/>
                    <a:pt x="1606" y="741"/>
                  </a:cubicBezTo>
                  <a:cubicBezTo>
                    <a:pt x="1573" y="741"/>
                    <a:pt x="1540" y="738"/>
                    <a:pt x="1508" y="730"/>
                  </a:cubicBezTo>
                  <a:lnTo>
                    <a:pt x="1508" y="714"/>
                  </a:lnTo>
                  <a:cubicBezTo>
                    <a:pt x="1506" y="650"/>
                    <a:pt x="1487" y="589"/>
                    <a:pt x="1455" y="532"/>
                  </a:cubicBezTo>
                  <a:cubicBezTo>
                    <a:pt x="1405" y="450"/>
                    <a:pt x="1350" y="420"/>
                    <a:pt x="1334" y="420"/>
                  </a:cubicBezTo>
                  <a:cubicBezTo>
                    <a:pt x="1332" y="420"/>
                    <a:pt x="1331" y="421"/>
                    <a:pt x="1331" y="422"/>
                  </a:cubicBezTo>
                  <a:cubicBezTo>
                    <a:pt x="1320" y="434"/>
                    <a:pt x="1366" y="474"/>
                    <a:pt x="1405" y="559"/>
                  </a:cubicBezTo>
                  <a:cubicBezTo>
                    <a:pt x="1443" y="642"/>
                    <a:pt x="1453" y="777"/>
                    <a:pt x="1394" y="915"/>
                  </a:cubicBezTo>
                  <a:cubicBezTo>
                    <a:pt x="1388" y="927"/>
                    <a:pt x="1383" y="940"/>
                    <a:pt x="1377" y="953"/>
                  </a:cubicBezTo>
                  <a:cubicBezTo>
                    <a:pt x="1369" y="967"/>
                    <a:pt x="1362" y="980"/>
                    <a:pt x="1354" y="991"/>
                  </a:cubicBezTo>
                  <a:cubicBezTo>
                    <a:pt x="1288" y="1099"/>
                    <a:pt x="1193" y="1185"/>
                    <a:pt x="1083" y="1242"/>
                  </a:cubicBezTo>
                  <a:cubicBezTo>
                    <a:pt x="1045" y="1264"/>
                    <a:pt x="1013" y="1278"/>
                    <a:pt x="990" y="1291"/>
                  </a:cubicBezTo>
                  <a:cubicBezTo>
                    <a:pt x="981" y="1249"/>
                    <a:pt x="971" y="1206"/>
                    <a:pt x="954" y="1168"/>
                  </a:cubicBezTo>
                  <a:cubicBezTo>
                    <a:pt x="933" y="1113"/>
                    <a:pt x="901" y="1067"/>
                    <a:pt x="861" y="1027"/>
                  </a:cubicBezTo>
                  <a:cubicBezTo>
                    <a:pt x="800" y="967"/>
                    <a:pt x="755" y="940"/>
                    <a:pt x="739" y="940"/>
                  </a:cubicBezTo>
                  <a:cubicBezTo>
                    <a:pt x="737" y="940"/>
                    <a:pt x="735" y="941"/>
                    <a:pt x="734" y="942"/>
                  </a:cubicBezTo>
                  <a:cubicBezTo>
                    <a:pt x="726" y="950"/>
                    <a:pt x="764" y="995"/>
                    <a:pt x="816" y="1063"/>
                  </a:cubicBezTo>
                  <a:cubicBezTo>
                    <a:pt x="848" y="1103"/>
                    <a:pt x="871" y="1147"/>
                    <a:pt x="886" y="1196"/>
                  </a:cubicBezTo>
                  <a:cubicBezTo>
                    <a:pt x="907" y="1253"/>
                    <a:pt x="918" y="1314"/>
                    <a:pt x="914" y="1376"/>
                  </a:cubicBezTo>
                  <a:cubicBezTo>
                    <a:pt x="912" y="1388"/>
                    <a:pt x="910" y="1399"/>
                    <a:pt x="907" y="1412"/>
                  </a:cubicBezTo>
                  <a:cubicBezTo>
                    <a:pt x="905" y="1424"/>
                    <a:pt x="901" y="1437"/>
                    <a:pt x="897" y="1450"/>
                  </a:cubicBezTo>
                  <a:cubicBezTo>
                    <a:pt x="852" y="1572"/>
                    <a:pt x="751" y="1651"/>
                    <a:pt x="679" y="1699"/>
                  </a:cubicBezTo>
                  <a:cubicBezTo>
                    <a:pt x="649" y="1718"/>
                    <a:pt x="624" y="1735"/>
                    <a:pt x="603" y="1748"/>
                  </a:cubicBezTo>
                  <a:cubicBezTo>
                    <a:pt x="571" y="1682"/>
                    <a:pt x="525" y="1627"/>
                    <a:pt x="465" y="1585"/>
                  </a:cubicBezTo>
                  <a:cubicBezTo>
                    <a:pt x="408" y="1548"/>
                    <a:pt x="361" y="1537"/>
                    <a:pt x="335" y="1537"/>
                  </a:cubicBezTo>
                  <a:cubicBezTo>
                    <a:pt x="323" y="1537"/>
                    <a:pt x="316" y="1539"/>
                    <a:pt x="315" y="1543"/>
                  </a:cubicBezTo>
                  <a:cubicBezTo>
                    <a:pt x="311" y="1558"/>
                    <a:pt x="366" y="1575"/>
                    <a:pt x="431" y="1632"/>
                  </a:cubicBezTo>
                  <a:cubicBezTo>
                    <a:pt x="516" y="1708"/>
                    <a:pt x="567" y="1814"/>
                    <a:pt x="575" y="1928"/>
                  </a:cubicBezTo>
                  <a:cubicBezTo>
                    <a:pt x="575" y="1941"/>
                    <a:pt x="575" y="1955"/>
                    <a:pt x="575" y="1968"/>
                  </a:cubicBezTo>
                  <a:cubicBezTo>
                    <a:pt x="575" y="1981"/>
                    <a:pt x="575" y="1993"/>
                    <a:pt x="573" y="2008"/>
                  </a:cubicBezTo>
                  <a:cubicBezTo>
                    <a:pt x="558" y="2122"/>
                    <a:pt x="505" y="2228"/>
                    <a:pt x="425" y="2311"/>
                  </a:cubicBezTo>
                  <a:cubicBezTo>
                    <a:pt x="408" y="2328"/>
                    <a:pt x="393" y="2342"/>
                    <a:pt x="379" y="2355"/>
                  </a:cubicBezTo>
                  <a:cubicBezTo>
                    <a:pt x="368" y="2345"/>
                    <a:pt x="357" y="2334"/>
                    <a:pt x="349" y="2323"/>
                  </a:cubicBezTo>
                  <a:cubicBezTo>
                    <a:pt x="328" y="2302"/>
                    <a:pt x="305" y="2283"/>
                    <a:pt x="281" y="2266"/>
                  </a:cubicBezTo>
                  <a:cubicBezTo>
                    <a:pt x="262" y="2249"/>
                    <a:pt x="241" y="2235"/>
                    <a:pt x="218" y="2220"/>
                  </a:cubicBezTo>
                  <a:cubicBezTo>
                    <a:pt x="186" y="2203"/>
                    <a:pt x="150" y="2192"/>
                    <a:pt x="112" y="2186"/>
                  </a:cubicBezTo>
                  <a:cubicBezTo>
                    <a:pt x="99" y="2184"/>
                    <a:pt x="89" y="2182"/>
                    <a:pt x="82" y="2182"/>
                  </a:cubicBezTo>
                  <a:cubicBezTo>
                    <a:pt x="76" y="2182"/>
                    <a:pt x="73" y="2183"/>
                    <a:pt x="72" y="2186"/>
                  </a:cubicBezTo>
                  <a:cubicBezTo>
                    <a:pt x="70" y="2192"/>
                    <a:pt x="78" y="2205"/>
                    <a:pt x="101" y="2218"/>
                  </a:cubicBezTo>
                  <a:cubicBezTo>
                    <a:pt x="131" y="2232"/>
                    <a:pt x="161" y="2249"/>
                    <a:pt x="188" y="2268"/>
                  </a:cubicBezTo>
                  <a:cubicBezTo>
                    <a:pt x="203" y="2279"/>
                    <a:pt x="220" y="2298"/>
                    <a:pt x="239" y="2315"/>
                  </a:cubicBezTo>
                  <a:cubicBezTo>
                    <a:pt x="258" y="2334"/>
                    <a:pt x="281" y="2353"/>
                    <a:pt x="300" y="2374"/>
                  </a:cubicBezTo>
                  <a:cubicBezTo>
                    <a:pt x="309" y="2385"/>
                    <a:pt x="317" y="2395"/>
                    <a:pt x="328" y="2406"/>
                  </a:cubicBezTo>
                  <a:cubicBezTo>
                    <a:pt x="324" y="2410"/>
                    <a:pt x="324" y="2412"/>
                    <a:pt x="324" y="2414"/>
                  </a:cubicBezTo>
                  <a:cubicBezTo>
                    <a:pt x="326" y="2419"/>
                    <a:pt x="330" y="2419"/>
                    <a:pt x="336" y="2419"/>
                  </a:cubicBezTo>
                  <a:cubicBezTo>
                    <a:pt x="364" y="2450"/>
                    <a:pt x="383" y="2486"/>
                    <a:pt x="398" y="2527"/>
                  </a:cubicBezTo>
                  <a:cubicBezTo>
                    <a:pt x="402" y="2537"/>
                    <a:pt x="406" y="2550"/>
                    <a:pt x="410" y="2562"/>
                  </a:cubicBezTo>
                  <a:cubicBezTo>
                    <a:pt x="412" y="2575"/>
                    <a:pt x="417" y="2590"/>
                    <a:pt x="419" y="2601"/>
                  </a:cubicBezTo>
                  <a:cubicBezTo>
                    <a:pt x="438" y="2713"/>
                    <a:pt x="436" y="2827"/>
                    <a:pt x="410" y="2939"/>
                  </a:cubicBezTo>
                  <a:cubicBezTo>
                    <a:pt x="406" y="2958"/>
                    <a:pt x="402" y="2977"/>
                    <a:pt x="398" y="2994"/>
                  </a:cubicBezTo>
                  <a:cubicBezTo>
                    <a:pt x="372" y="2975"/>
                    <a:pt x="347" y="2958"/>
                    <a:pt x="317" y="2945"/>
                  </a:cubicBezTo>
                  <a:cubicBezTo>
                    <a:pt x="266" y="2922"/>
                    <a:pt x="209" y="2907"/>
                    <a:pt x="152" y="2903"/>
                  </a:cubicBezTo>
                  <a:cubicBezTo>
                    <a:pt x="145" y="2903"/>
                    <a:pt x="138" y="2902"/>
                    <a:pt x="131" y="2902"/>
                  </a:cubicBezTo>
                  <a:cubicBezTo>
                    <a:pt x="45" y="2902"/>
                    <a:pt x="0" y="2938"/>
                    <a:pt x="4" y="2945"/>
                  </a:cubicBezTo>
                  <a:cubicBezTo>
                    <a:pt x="7" y="2951"/>
                    <a:pt x="18" y="2951"/>
                    <a:pt x="36" y="2951"/>
                  </a:cubicBezTo>
                  <a:cubicBezTo>
                    <a:pt x="39" y="2951"/>
                    <a:pt x="42" y="2951"/>
                    <a:pt x="46" y="2951"/>
                  </a:cubicBezTo>
                  <a:cubicBezTo>
                    <a:pt x="70" y="2951"/>
                    <a:pt x="104" y="2952"/>
                    <a:pt x="146" y="2960"/>
                  </a:cubicBezTo>
                  <a:cubicBezTo>
                    <a:pt x="195" y="2969"/>
                    <a:pt x="241" y="2988"/>
                    <a:pt x="285" y="3011"/>
                  </a:cubicBezTo>
                  <a:cubicBezTo>
                    <a:pt x="338" y="3038"/>
                    <a:pt x="387" y="3079"/>
                    <a:pt x="423" y="3127"/>
                  </a:cubicBezTo>
                  <a:cubicBezTo>
                    <a:pt x="429" y="3138"/>
                    <a:pt x="438" y="3148"/>
                    <a:pt x="444" y="3159"/>
                  </a:cubicBezTo>
                  <a:cubicBezTo>
                    <a:pt x="450" y="3172"/>
                    <a:pt x="457" y="3182"/>
                    <a:pt x="461" y="3195"/>
                  </a:cubicBezTo>
                  <a:cubicBezTo>
                    <a:pt x="516" y="3316"/>
                    <a:pt x="514" y="3443"/>
                    <a:pt x="512" y="3529"/>
                  </a:cubicBezTo>
                  <a:cubicBezTo>
                    <a:pt x="512" y="3569"/>
                    <a:pt x="505" y="3612"/>
                    <a:pt x="493" y="3652"/>
                  </a:cubicBezTo>
                  <a:cubicBezTo>
                    <a:pt x="426" y="3621"/>
                    <a:pt x="354" y="3606"/>
                    <a:pt x="280" y="3606"/>
                  </a:cubicBezTo>
                  <a:cubicBezTo>
                    <a:pt x="267" y="3606"/>
                    <a:pt x="254" y="3607"/>
                    <a:pt x="241" y="3608"/>
                  </a:cubicBezTo>
                  <a:cubicBezTo>
                    <a:pt x="201" y="3614"/>
                    <a:pt x="163" y="3629"/>
                    <a:pt x="131" y="3654"/>
                  </a:cubicBezTo>
                  <a:cubicBezTo>
                    <a:pt x="108" y="3671"/>
                    <a:pt x="101" y="3686"/>
                    <a:pt x="106" y="3690"/>
                  </a:cubicBezTo>
                  <a:cubicBezTo>
                    <a:pt x="107" y="3691"/>
                    <a:pt x="108" y="3692"/>
                    <a:pt x="111" y="3692"/>
                  </a:cubicBezTo>
                  <a:cubicBezTo>
                    <a:pt x="127" y="3692"/>
                    <a:pt x="172" y="3665"/>
                    <a:pt x="245" y="3665"/>
                  </a:cubicBezTo>
                  <a:cubicBezTo>
                    <a:pt x="362" y="3671"/>
                    <a:pt x="476" y="3711"/>
                    <a:pt x="567" y="3783"/>
                  </a:cubicBezTo>
                  <a:cubicBezTo>
                    <a:pt x="577" y="3792"/>
                    <a:pt x="588" y="3800"/>
                    <a:pt x="599" y="3811"/>
                  </a:cubicBezTo>
                  <a:cubicBezTo>
                    <a:pt x="607" y="3819"/>
                    <a:pt x="618" y="3830"/>
                    <a:pt x="624" y="3838"/>
                  </a:cubicBezTo>
                  <a:cubicBezTo>
                    <a:pt x="713" y="3942"/>
                    <a:pt x="740" y="4071"/>
                    <a:pt x="757" y="4160"/>
                  </a:cubicBezTo>
                  <a:cubicBezTo>
                    <a:pt x="764" y="4200"/>
                    <a:pt x="770" y="4234"/>
                    <a:pt x="776" y="4259"/>
                  </a:cubicBezTo>
                  <a:cubicBezTo>
                    <a:pt x="715" y="4235"/>
                    <a:pt x="649" y="4222"/>
                    <a:pt x="583" y="4222"/>
                  </a:cubicBezTo>
                  <a:cubicBezTo>
                    <a:pt x="551" y="4222"/>
                    <a:pt x="518" y="4225"/>
                    <a:pt x="486" y="4232"/>
                  </a:cubicBezTo>
                  <a:cubicBezTo>
                    <a:pt x="393" y="4255"/>
                    <a:pt x="349" y="4295"/>
                    <a:pt x="355" y="4306"/>
                  </a:cubicBezTo>
                  <a:cubicBezTo>
                    <a:pt x="357" y="4308"/>
                    <a:pt x="360" y="4309"/>
                    <a:pt x="365" y="4309"/>
                  </a:cubicBezTo>
                  <a:cubicBezTo>
                    <a:pt x="384" y="4309"/>
                    <a:pt x="430" y="4294"/>
                    <a:pt x="495" y="4289"/>
                  </a:cubicBezTo>
                  <a:cubicBezTo>
                    <a:pt x="509" y="4288"/>
                    <a:pt x="523" y="4287"/>
                    <a:pt x="537" y="4287"/>
                  </a:cubicBezTo>
                  <a:cubicBezTo>
                    <a:pt x="634" y="4287"/>
                    <a:pt x="729" y="4313"/>
                    <a:pt x="812" y="4365"/>
                  </a:cubicBezTo>
                  <a:cubicBezTo>
                    <a:pt x="825" y="4371"/>
                    <a:pt x="833" y="4380"/>
                    <a:pt x="846" y="4386"/>
                  </a:cubicBezTo>
                  <a:cubicBezTo>
                    <a:pt x="857" y="4392"/>
                    <a:pt x="867" y="4401"/>
                    <a:pt x="876" y="4411"/>
                  </a:cubicBezTo>
                  <a:cubicBezTo>
                    <a:pt x="960" y="4485"/>
                    <a:pt x="1026" y="4579"/>
                    <a:pt x="1068" y="4684"/>
                  </a:cubicBezTo>
                  <a:cubicBezTo>
                    <a:pt x="1099" y="4761"/>
                    <a:pt x="1114" y="4813"/>
                    <a:pt x="1129" y="4813"/>
                  </a:cubicBezTo>
                  <a:cubicBezTo>
                    <a:pt x="1129" y="4813"/>
                    <a:pt x="1129" y="4813"/>
                    <a:pt x="1130" y="4813"/>
                  </a:cubicBezTo>
                  <a:cubicBezTo>
                    <a:pt x="1142" y="4811"/>
                    <a:pt x="1144" y="4756"/>
                    <a:pt x="1121" y="4665"/>
                  </a:cubicBezTo>
                  <a:cubicBezTo>
                    <a:pt x="1089" y="4543"/>
                    <a:pt x="1022" y="4435"/>
                    <a:pt x="926" y="4350"/>
                  </a:cubicBezTo>
                  <a:cubicBezTo>
                    <a:pt x="916" y="4342"/>
                    <a:pt x="903" y="4333"/>
                    <a:pt x="891" y="4323"/>
                  </a:cubicBezTo>
                  <a:cubicBezTo>
                    <a:pt x="880" y="4314"/>
                    <a:pt x="867" y="4306"/>
                    <a:pt x="852" y="4297"/>
                  </a:cubicBezTo>
                  <a:cubicBezTo>
                    <a:pt x="840" y="4289"/>
                    <a:pt x="825" y="4280"/>
                    <a:pt x="810" y="4274"/>
                  </a:cubicBezTo>
                  <a:cubicBezTo>
                    <a:pt x="814" y="4234"/>
                    <a:pt x="816" y="4194"/>
                    <a:pt x="814" y="4153"/>
                  </a:cubicBezTo>
                  <a:cubicBezTo>
                    <a:pt x="812" y="4096"/>
                    <a:pt x="802" y="4039"/>
                    <a:pt x="787" y="3984"/>
                  </a:cubicBezTo>
                  <a:cubicBezTo>
                    <a:pt x="766" y="3912"/>
                    <a:pt x="732" y="3844"/>
                    <a:pt x="683" y="3787"/>
                  </a:cubicBezTo>
                  <a:cubicBezTo>
                    <a:pt x="673" y="3775"/>
                    <a:pt x="662" y="3764"/>
                    <a:pt x="649" y="3754"/>
                  </a:cubicBezTo>
                  <a:cubicBezTo>
                    <a:pt x="639" y="3741"/>
                    <a:pt x="626" y="3732"/>
                    <a:pt x="613" y="3722"/>
                  </a:cubicBezTo>
                  <a:cubicBezTo>
                    <a:pt x="582" y="3696"/>
                    <a:pt x="548" y="3677"/>
                    <a:pt x="510" y="3660"/>
                  </a:cubicBezTo>
                  <a:cubicBezTo>
                    <a:pt x="516" y="3654"/>
                    <a:pt x="522" y="3650"/>
                    <a:pt x="527" y="3644"/>
                  </a:cubicBezTo>
                  <a:cubicBezTo>
                    <a:pt x="548" y="3610"/>
                    <a:pt x="563" y="3574"/>
                    <a:pt x="567" y="3536"/>
                  </a:cubicBezTo>
                  <a:cubicBezTo>
                    <a:pt x="577" y="3481"/>
                    <a:pt x="580" y="3423"/>
                    <a:pt x="577" y="3368"/>
                  </a:cubicBezTo>
                  <a:cubicBezTo>
                    <a:pt x="575" y="3297"/>
                    <a:pt x="558" y="3227"/>
                    <a:pt x="531" y="3161"/>
                  </a:cubicBezTo>
                  <a:cubicBezTo>
                    <a:pt x="525" y="3148"/>
                    <a:pt x="518" y="3134"/>
                    <a:pt x="510" y="3121"/>
                  </a:cubicBezTo>
                  <a:cubicBezTo>
                    <a:pt x="501" y="3106"/>
                    <a:pt x="493" y="3093"/>
                    <a:pt x="482" y="3081"/>
                  </a:cubicBezTo>
                  <a:cubicBezTo>
                    <a:pt x="467" y="3060"/>
                    <a:pt x="448" y="3041"/>
                    <a:pt x="429" y="3024"/>
                  </a:cubicBezTo>
                  <a:cubicBezTo>
                    <a:pt x="442" y="3003"/>
                    <a:pt x="453" y="2979"/>
                    <a:pt x="461" y="2956"/>
                  </a:cubicBezTo>
                  <a:cubicBezTo>
                    <a:pt x="505" y="2837"/>
                    <a:pt x="516" y="2711"/>
                    <a:pt x="497" y="2586"/>
                  </a:cubicBezTo>
                  <a:cubicBezTo>
                    <a:pt x="493" y="2571"/>
                    <a:pt x="491" y="2556"/>
                    <a:pt x="484" y="2541"/>
                  </a:cubicBezTo>
                  <a:cubicBezTo>
                    <a:pt x="482" y="2527"/>
                    <a:pt x="476" y="2512"/>
                    <a:pt x="472" y="2499"/>
                  </a:cubicBezTo>
                  <a:cubicBezTo>
                    <a:pt x="457" y="2459"/>
                    <a:pt x="436" y="2423"/>
                    <a:pt x="410" y="2391"/>
                  </a:cubicBezTo>
                  <a:cubicBezTo>
                    <a:pt x="429" y="2381"/>
                    <a:pt x="448" y="2368"/>
                    <a:pt x="465" y="2353"/>
                  </a:cubicBezTo>
                  <a:cubicBezTo>
                    <a:pt x="569" y="2268"/>
                    <a:pt x="635" y="2148"/>
                    <a:pt x="651" y="2017"/>
                  </a:cubicBezTo>
                  <a:cubicBezTo>
                    <a:pt x="654" y="2002"/>
                    <a:pt x="656" y="1985"/>
                    <a:pt x="656" y="1970"/>
                  </a:cubicBezTo>
                  <a:cubicBezTo>
                    <a:pt x="656" y="1953"/>
                    <a:pt x="656" y="1938"/>
                    <a:pt x="656" y="1921"/>
                  </a:cubicBezTo>
                  <a:cubicBezTo>
                    <a:pt x="651" y="1873"/>
                    <a:pt x="639" y="1826"/>
                    <a:pt x="620" y="1782"/>
                  </a:cubicBezTo>
                  <a:cubicBezTo>
                    <a:pt x="649" y="1771"/>
                    <a:pt x="679" y="1761"/>
                    <a:pt x="709" y="1746"/>
                  </a:cubicBezTo>
                  <a:cubicBezTo>
                    <a:pt x="759" y="1721"/>
                    <a:pt x="806" y="1689"/>
                    <a:pt x="848" y="1653"/>
                  </a:cubicBezTo>
                  <a:cubicBezTo>
                    <a:pt x="903" y="1604"/>
                    <a:pt x="946" y="1543"/>
                    <a:pt x="971" y="1475"/>
                  </a:cubicBezTo>
                  <a:cubicBezTo>
                    <a:pt x="975" y="1460"/>
                    <a:pt x="981" y="1446"/>
                    <a:pt x="984" y="1431"/>
                  </a:cubicBezTo>
                  <a:cubicBezTo>
                    <a:pt x="988" y="1414"/>
                    <a:pt x="990" y="1399"/>
                    <a:pt x="992" y="1382"/>
                  </a:cubicBezTo>
                  <a:cubicBezTo>
                    <a:pt x="994" y="1365"/>
                    <a:pt x="994" y="1346"/>
                    <a:pt x="992" y="1329"/>
                  </a:cubicBezTo>
                  <a:cubicBezTo>
                    <a:pt x="1032" y="1323"/>
                    <a:pt x="1070" y="1312"/>
                    <a:pt x="1106" y="1297"/>
                  </a:cubicBezTo>
                  <a:cubicBezTo>
                    <a:pt x="1235" y="1245"/>
                    <a:pt x="1347" y="1154"/>
                    <a:pt x="1422" y="1035"/>
                  </a:cubicBezTo>
                  <a:cubicBezTo>
                    <a:pt x="1430" y="1020"/>
                    <a:pt x="1438" y="1005"/>
                    <a:pt x="1445" y="991"/>
                  </a:cubicBezTo>
                  <a:cubicBezTo>
                    <a:pt x="1453" y="978"/>
                    <a:pt x="1460" y="961"/>
                    <a:pt x="1466" y="946"/>
                  </a:cubicBezTo>
                  <a:cubicBezTo>
                    <a:pt x="1491" y="887"/>
                    <a:pt x="1504" y="824"/>
                    <a:pt x="1506" y="758"/>
                  </a:cubicBezTo>
                  <a:cubicBezTo>
                    <a:pt x="1512" y="762"/>
                    <a:pt x="1519" y="766"/>
                    <a:pt x="1525" y="769"/>
                  </a:cubicBezTo>
                  <a:cubicBezTo>
                    <a:pt x="1565" y="788"/>
                    <a:pt x="1610" y="796"/>
                    <a:pt x="1656" y="796"/>
                  </a:cubicBezTo>
                  <a:cubicBezTo>
                    <a:pt x="1720" y="794"/>
                    <a:pt x="1783" y="788"/>
                    <a:pt x="1847" y="777"/>
                  </a:cubicBezTo>
                  <a:cubicBezTo>
                    <a:pt x="1929" y="762"/>
                    <a:pt x="2007" y="726"/>
                    <a:pt x="2073" y="671"/>
                  </a:cubicBezTo>
                  <a:cubicBezTo>
                    <a:pt x="2086" y="659"/>
                    <a:pt x="2098" y="646"/>
                    <a:pt x="2111" y="633"/>
                  </a:cubicBezTo>
                  <a:cubicBezTo>
                    <a:pt x="2124" y="618"/>
                    <a:pt x="2134" y="604"/>
                    <a:pt x="2145" y="591"/>
                  </a:cubicBezTo>
                  <a:cubicBezTo>
                    <a:pt x="2196" y="521"/>
                    <a:pt x="2223" y="439"/>
                    <a:pt x="2225" y="352"/>
                  </a:cubicBezTo>
                  <a:cubicBezTo>
                    <a:pt x="2225" y="286"/>
                    <a:pt x="2215" y="221"/>
                    <a:pt x="2196" y="159"/>
                  </a:cubicBezTo>
                  <a:cubicBezTo>
                    <a:pt x="2165" y="57"/>
                    <a:pt x="2138" y="1"/>
                    <a:pt x="212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1109029" y="1779212"/>
              <a:ext cx="779394" cy="440402"/>
            </a:xfrm>
            <a:custGeom>
              <a:avLst/>
              <a:gdLst/>
              <a:ahLst/>
              <a:cxnLst/>
              <a:rect l="l" t="t" r="r" b="b"/>
              <a:pathLst>
                <a:path w="4619" h="2610" extrusionOk="0">
                  <a:moveTo>
                    <a:pt x="1333" y="1"/>
                  </a:moveTo>
                  <a:cubicBezTo>
                    <a:pt x="1322" y="9"/>
                    <a:pt x="1314" y="18"/>
                    <a:pt x="1305" y="26"/>
                  </a:cubicBezTo>
                  <a:lnTo>
                    <a:pt x="1303" y="26"/>
                  </a:lnTo>
                  <a:lnTo>
                    <a:pt x="1303" y="28"/>
                  </a:lnTo>
                  <a:cubicBezTo>
                    <a:pt x="1293" y="66"/>
                    <a:pt x="1286" y="104"/>
                    <a:pt x="1284" y="145"/>
                  </a:cubicBezTo>
                  <a:lnTo>
                    <a:pt x="1284" y="185"/>
                  </a:lnTo>
                  <a:cubicBezTo>
                    <a:pt x="1284" y="195"/>
                    <a:pt x="1284" y="208"/>
                    <a:pt x="1282" y="221"/>
                  </a:cubicBezTo>
                  <a:cubicBezTo>
                    <a:pt x="1280" y="246"/>
                    <a:pt x="1274" y="274"/>
                    <a:pt x="1263" y="297"/>
                  </a:cubicBezTo>
                  <a:cubicBezTo>
                    <a:pt x="1236" y="356"/>
                    <a:pt x="1193" y="405"/>
                    <a:pt x="1143" y="445"/>
                  </a:cubicBezTo>
                  <a:cubicBezTo>
                    <a:pt x="1130" y="454"/>
                    <a:pt x="1119" y="462"/>
                    <a:pt x="1107" y="470"/>
                  </a:cubicBezTo>
                  <a:lnTo>
                    <a:pt x="1071" y="496"/>
                  </a:lnTo>
                  <a:cubicBezTo>
                    <a:pt x="1018" y="534"/>
                    <a:pt x="958" y="564"/>
                    <a:pt x="895" y="585"/>
                  </a:cubicBezTo>
                  <a:cubicBezTo>
                    <a:pt x="865" y="592"/>
                    <a:pt x="833" y="596"/>
                    <a:pt x="802" y="596"/>
                  </a:cubicBezTo>
                  <a:cubicBezTo>
                    <a:pt x="782" y="596"/>
                    <a:pt x="761" y="594"/>
                    <a:pt x="741" y="591"/>
                  </a:cubicBezTo>
                  <a:cubicBezTo>
                    <a:pt x="688" y="585"/>
                    <a:pt x="648" y="574"/>
                    <a:pt x="622" y="570"/>
                  </a:cubicBezTo>
                  <a:cubicBezTo>
                    <a:pt x="660" y="511"/>
                    <a:pt x="679" y="443"/>
                    <a:pt x="679" y="373"/>
                  </a:cubicBezTo>
                  <a:cubicBezTo>
                    <a:pt x="675" y="310"/>
                    <a:pt x="660" y="248"/>
                    <a:pt x="633" y="193"/>
                  </a:cubicBezTo>
                  <a:cubicBezTo>
                    <a:pt x="616" y="157"/>
                    <a:pt x="597" y="121"/>
                    <a:pt x="573" y="90"/>
                  </a:cubicBezTo>
                  <a:lnTo>
                    <a:pt x="573" y="88"/>
                  </a:lnTo>
                  <a:cubicBezTo>
                    <a:pt x="573" y="90"/>
                    <a:pt x="571" y="92"/>
                    <a:pt x="569" y="94"/>
                  </a:cubicBezTo>
                  <a:cubicBezTo>
                    <a:pt x="565" y="83"/>
                    <a:pt x="561" y="75"/>
                    <a:pt x="554" y="66"/>
                  </a:cubicBezTo>
                  <a:cubicBezTo>
                    <a:pt x="552" y="66"/>
                    <a:pt x="550" y="64"/>
                    <a:pt x="548" y="64"/>
                  </a:cubicBezTo>
                  <a:cubicBezTo>
                    <a:pt x="546" y="63"/>
                    <a:pt x="543" y="63"/>
                    <a:pt x="542" y="63"/>
                  </a:cubicBezTo>
                  <a:cubicBezTo>
                    <a:pt x="534" y="63"/>
                    <a:pt x="532" y="69"/>
                    <a:pt x="533" y="71"/>
                  </a:cubicBezTo>
                  <a:cubicBezTo>
                    <a:pt x="540" y="77"/>
                    <a:pt x="538" y="75"/>
                    <a:pt x="544" y="104"/>
                  </a:cubicBezTo>
                  <a:cubicBezTo>
                    <a:pt x="552" y="132"/>
                    <a:pt x="565" y="168"/>
                    <a:pt x="580" y="214"/>
                  </a:cubicBezTo>
                  <a:cubicBezTo>
                    <a:pt x="599" y="265"/>
                    <a:pt x="607" y="318"/>
                    <a:pt x="609" y="373"/>
                  </a:cubicBezTo>
                  <a:cubicBezTo>
                    <a:pt x="605" y="437"/>
                    <a:pt x="582" y="500"/>
                    <a:pt x="542" y="551"/>
                  </a:cubicBezTo>
                  <a:cubicBezTo>
                    <a:pt x="525" y="574"/>
                    <a:pt x="506" y="595"/>
                    <a:pt x="485" y="614"/>
                  </a:cubicBezTo>
                  <a:cubicBezTo>
                    <a:pt x="398" y="701"/>
                    <a:pt x="282" y="752"/>
                    <a:pt x="159" y="754"/>
                  </a:cubicBezTo>
                  <a:cubicBezTo>
                    <a:pt x="86" y="754"/>
                    <a:pt x="36" y="735"/>
                    <a:pt x="15" y="735"/>
                  </a:cubicBezTo>
                  <a:cubicBezTo>
                    <a:pt x="10" y="735"/>
                    <a:pt x="6" y="736"/>
                    <a:pt x="4" y="739"/>
                  </a:cubicBezTo>
                  <a:cubicBezTo>
                    <a:pt x="0" y="745"/>
                    <a:pt x="49" y="794"/>
                    <a:pt x="155" y="809"/>
                  </a:cubicBezTo>
                  <a:cubicBezTo>
                    <a:pt x="170" y="811"/>
                    <a:pt x="187" y="813"/>
                    <a:pt x="205" y="813"/>
                  </a:cubicBezTo>
                  <a:cubicBezTo>
                    <a:pt x="306" y="813"/>
                    <a:pt x="435" y="770"/>
                    <a:pt x="540" y="671"/>
                  </a:cubicBezTo>
                  <a:cubicBezTo>
                    <a:pt x="550" y="661"/>
                    <a:pt x="563" y="648"/>
                    <a:pt x="573" y="635"/>
                  </a:cubicBezTo>
                  <a:cubicBezTo>
                    <a:pt x="584" y="623"/>
                    <a:pt x="595" y="610"/>
                    <a:pt x="605" y="597"/>
                  </a:cubicBezTo>
                  <a:lnTo>
                    <a:pt x="607" y="593"/>
                  </a:lnTo>
                  <a:cubicBezTo>
                    <a:pt x="645" y="619"/>
                    <a:pt x="688" y="638"/>
                    <a:pt x="730" y="648"/>
                  </a:cubicBezTo>
                  <a:cubicBezTo>
                    <a:pt x="765" y="658"/>
                    <a:pt x="800" y="663"/>
                    <a:pt x="835" y="663"/>
                  </a:cubicBezTo>
                  <a:cubicBezTo>
                    <a:pt x="861" y="663"/>
                    <a:pt x="887" y="660"/>
                    <a:pt x="912" y="654"/>
                  </a:cubicBezTo>
                  <a:cubicBezTo>
                    <a:pt x="986" y="635"/>
                    <a:pt x="1054" y="604"/>
                    <a:pt x="1115" y="561"/>
                  </a:cubicBezTo>
                  <a:cubicBezTo>
                    <a:pt x="1128" y="553"/>
                    <a:pt x="1143" y="544"/>
                    <a:pt x="1153" y="534"/>
                  </a:cubicBezTo>
                  <a:cubicBezTo>
                    <a:pt x="1166" y="525"/>
                    <a:pt x="1181" y="517"/>
                    <a:pt x="1191" y="506"/>
                  </a:cubicBezTo>
                  <a:cubicBezTo>
                    <a:pt x="1200" y="500"/>
                    <a:pt x="1206" y="492"/>
                    <a:pt x="1214" y="485"/>
                  </a:cubicBezTo>
                  <a:cubicBezTo>
                    <a:pt x="1223" y="504"/>
                    <a:pt x="1261" y="542"/>
                    <a:pt x="1333" y="583"/>
                  </a:cubicBezTo>
                  <a:cubicBezTo>
                    <a:pt x="1386" y="610"/>
                    <a:pt x="1445" y="627"/>
                    <a:pt x="1504" y="635"/>
                  </a:cubicBezTo>
                  <a:cubicBezTo>
                    <a:pt x="1516" y="636"/>
                    <a:pt x="1528" y="637"/>
                    <a:pt x="1539" y="637"/>
                  </a:cubicBezTo>
                  <a:cubicBezTo>
                    <a:pt x="1606" y="637"/>
                    <a:pt x="1671" y="622"/>
                    <a:pt x="1731" y="591"/>
                  </a:cubicBezTo>
                  <a:cubicBezTo>
                    <a:pt x="1758" y="576"/>
                    <a:pt x="1786" y="557"/>
                    <a:pt x="1811" y="534"/>
                  </a:cubicBezTo>
                  <a:cubicBezTo>
                    <a:pt x="1815" y="530"/>
                    <a:pt x="1820" y="525"/>
                    <a:pt x="1824" y="521"/>
                  </a:cubicBezTo>
                  <a:cubicBezTo>
                    <a:pt x="1824" y="525"/>
                    <a:pt x="1824" y="528"/>
                    <a:pt x="1824" y="530"/>
                  </a:cubicBezTo>
                  <a:cubicBezTo>
                    <a:pt x="1839" y="568"/>
                    <a:pt x="1866" y="597"/>
                    <a:pt x="1900" y="616"/>
                  </a:cubicBezTo>
                  <a:cubicBezTo>
                    <a:pt x="1949" y="646"/>
                    <a:pt x="2001" y="665"/>
                    <a:pt x="2056" y="676"/>
                  </a:cubicBezTo>
                  <a:cubicBezTo>
                    <a:pt x="2078" y="679"/>
                    <a:pt x="2100" y="681"/>
                    <a:pt x="2121" y="681"/>
                  </a:cubicBezTo>
                  <a:cubicBezTo>
                    <a:pt x="2171" y="681"/>
                    <a:pt x="2220" y="672"/>
                    <a:pt x="2266" y="654"/>
                  </a:cubicBezTo>
                  <a:cubicBezTo>
                    <a:pt x="2281" y="648"/>
                    <a:pt x="2293" y="642"/>
                    <a:pt x="2308" y="635"/>
                  </a:cubicBezTo>
                  <a:cubicBezTo>
                    <a:pt x="2321" y="629"/>
                    <a:pt x="2334" y="621"/>
                    <a:pt x="2346" y="612"/>
                  </a:cubicBezTo>
                  <a:cubicBezTo>
                    <a:pt x="2359" y="604"/>
                    <a:pt x="2370" y="595"/>
                    <a:pt x="2380" y="587"/>
                  </a:cubicBezTo>
                  <a:cubicBezTo>
                    <a:pt x="2391" y="599"/>
                    <a:pt x="2401" y="612"/>
                    <a:pt x="2412" y="625"/>
                  </a:cubicBezTo>
                  <a:cubicBezTo>
                    <a:pt x="2454" y="671"/>
                    <a:pt x="2505" y="705"/>
                    <a:pt x="2562" y="729"/>
                  </a:cubicBezTo>
                  <a:cubicBezTo>
                    <a:pt x="2609" y="747"/>
                    <a:pt x="2660" y="756"/>
                    <a:pt x="2711" y="756"/>
                  </a:cubicBezTo>
                  <a:cubicBezTo>
                    <a:pt x="2736" y="756"/>
                    <a:pt x="2761" y="754"/>
                    <a:pt x="2786" y="750"/>
                  </a:cubicBezTo>
                  <a:cubicBezTo>
                    <a:pt x="2801" y="748"/>
                    <a:pt x="2818" y="745"/>
                    <a:pt x="2833" y="739"/>
                  </a:cubicBezTo>
                  <a:cubicBezTo>
                    <a:pt x="2846" y="737"/>
                    <a:pt x="2860" y="733"/>
                    <a:pt x="2873" y="726"/>
                  </a:cubicBezTo>
                  <a:cubicBezTo>
                    <a:pt x="2888" y="764"/>
                    <a:pt x="2907" y="803"/>
                    <a:pt x="2928" y="836"/>
                  </a:cubicBezTo>
                  <a:cubicBezTo>
                    <a:pt x="2960" y="891"/>
                    <a:pt x="2998" y="942"/>
                    <a:pt x="3044" y="987"/>
                  </a:cubicBezTo>
                  <a:cubicBezTo>
                    <a:pt x="3104" y="1048"/>
                    <a:pt x="3180" y="1088"/>
                    <a:pt x="3260" y="1103"/>
                  </a:cubicBezTo>
                  <a:cubicBezTo>
                    <a:pt x="3279" y="1105"/>
                    <a:pt x="3296" y="1107"/>
                    <a:pt x="3313" y="1109"/>
                  </a:cubicBezTo>
                  <a:lnTo>
                    <a:pt x="3349" y="1109"/>
                  </a:lnTo>
                  <a:cubicBezTo>
                    <a:pt x="3351" y="1147"/>
                    <a:pt x="3362" y="1185"/>
                    <a:pt x="3377" y="1221"/>
                  </a:cubicBezTo>
                  <a:cubicBezTo>
                    <a:pt x="3398" y="1274"/>
                    <a:pt x="3429" y="1323"/>
                    <a:pt x="3467" y="1365"/>
                  </a:cubicBezTo>
                  <a:cubicBezTo>
                    <a:pt x="3518" y="1418"/>
                    <a:pt x="3580" y="1458"/>
                    <a:pt x="3647" y="1486"/>
                  </a:cubicBezTo>
                  <a:cubicBezTo>
                    <a:pt x="3662" y="1490"/>
                    <a:pt x="3677" y="1496"/>
                    <a:pt x="3692" y="1501"/>
                  </a:cubicBezTo>
                  <a:cubicBezTo>
                    <a:pt x="3707" y="1505"/>
                    <a:pt x="3721" y="1507"/>
                    <a:pt x="3736" y="1511"/>
                  </a:cubicBezTo>
                  <a:cubicBezTo>
                    <a:pt x="3762" y="1515"/>
                    <a:pt x="3788" y="1518"/>
                    <a:pt x="3814" y="1518"/>
                  </a:cubicBezTo>
                  <a:cubicBezTo>
                    <a:pt x="3820" y="1518"/>
                    <a:pt x="3826" y="1518"/>
                    <a:pt x="3831" y="1518"/>
                  </a:cubicBezTo>
                  <a:cubicBezTo>
                    <a:pt x="3833" y="1530"/>
                    <a:pt x="3838" y="1543"/>
                    <a:pt x="3840" y="1560"/>
                  </a:cubicBezTo>
                  <a:cubicBezTo>
                    <a:pt x="3874" y="1689"/>
                    <a:pt x="3941" y="1807"/>
                    <a:pt x="4037" y="1901"/>
                  </a:cubicBezTo>
                  <a:cubicBezTo>
                    <a:pt x="4047" y="1911"/>
                    <a:pt x="4060" y="1922"/>
                    <a:pt x="4070" y="1932"/>
                  </a:cubicBezTo>
                  <a:cubicBezTo>
                    <a:pt x="4083" y="1943"/>
                    <a:pt x="4096" y="1953"/>
                    <a:pt x="4108" y="1962"/>
                  </a:cubicBezTo>
                  <a:cubicBezTo>
                    <a:pt x="4128" y="1977"/>
                    <a:pt x="4147" y="1989"/>
                    <a:pt x="4168" y="2002"/>
                  </a:cubicBezTo>
                  <a:cubicBezTo>
                    <a:pt x="4163" y="2019"/>
                    <a:pt x="4157" y="2034"/>
                    <a:pt x="4155" y="2051"/>
                  </a:cubicBezTo>
                  <a:cubicBezTo>
                    <a:pt x="4138" y="2140"/>
                    <a:pt x="4142" y="2231"/>
                    <a:pt x="4170" y="2317"/>
                  </a:cubicBezTo>
                  <a:cubicBezTo>
                    <a:pt x="4172" y="2328"/>
                    <a:pt x="4176" y="2338"/>
                    <a:pt x="4178" y="2349"/>
                  </a:cubicBezTo>
                  <a:lnTo>
                    <a:pt x="4191" y="2379"/>
                  </a:lnTo>
                  <a:cubicBezTo>
                    <a:pt x="4229" y="2463"/>
                    <a:pt x="4290" y="2535"/>
                    <a:pt x="4371" y="2582"/>
                  </a:cubicBezTo>
                  <a:cubicBezTo>
                    <a:pt x="4396" y="2594"/>
                    <a:pt x="4424" y="2605"/>
                    <a:pt x="4453" y="2609"/>
                  </a:cubicBezTo>
                  <a:lnTo>
                    <a:pt x="4479" y="2597"/>
                  </a:lnTo>
                  <a:cubicBezTo>
                    <a:pt x="4472" y="2584"/>
                    <a:pt x="4441" y="2565"/>
                    <a:pt x="4403" y="2533"/>
                  </a:cubicBezTo>
                  <a:cubicBezTo>
                    <a:pt x="4341" y="2482"/>
                    <a:pt x="4295" y="2419"/>
                    <a:pt x="4263" y="2347"/>
                  </a:cubicBezTo>
                  <a:lnTo>
                    <a:pt x="4252" y="2319"/>
                  </a:lnTo>
                  <a:lnTo>
                    <a:pt x="4244" y="2294"/>
                  </a:lnTo>
                  <a:cubicBezTo>
                    <a:pt x="4221" y="2216"/>
                    <a:pt x="4208" y="2135"/>
                    <a:pt x="4210" y="2055"/>
                  </a:cubicBezTo>
                  <a:lnTo>
                    <a:pt x="4210" y="2025"/>
                  </a:lnTo>
                  <a:cubicBezTo>
                    <a:pt x="4284" y="2064"/>
                    <a:pt x="4366" y="2084"/>
                    <a:pt x="4448" y="2084"/>
                  </a:cubicBezTo>
                  <a:cubicBezTo>
                    <a:pt x="4460" y="2084"/>
                    <a:pt x="4471" y="2083"/>
                    <a:pt x="4483" y="2082"/>
                  </a:cubicBezTo>
                  <a:cubicBezTo>
                    <a:pt x="4532" y="2080"/>
                    <a:pt x="4580" y="2061"/>
                    <a:pt x="4618" y="2030"/>
                  </a:cubicBezTo>
                  <a:cubicBezTo>
                    <a:pt x="4612" y="2025"/>
                    <a:pt x="4604" y="2021"/>
                    <a:pt x="4597" y="2021"/>
                  </a:cubicBezTo>
                  <a:cubicBezTo>
                    <a:pt x="4599" y="2015"/>
                    <a:pt x="4601" y="2008"/>
                    <a:pt x="4604" y="2004"/>
                  </a:cubicBezTo>
                  <a:lnTo>
                    <a:pt x="4604" y="2004"/>
                  </a:lnTo>
                  <a:cubicBezTo>
                    <a:pt x="4563" y="2015"/>
                    <a:pt x="4521" y="2019"/>
                    <a:pt x="4479" y="2019"/>
                  </a:cubicBezTo>
                  <a:cubicBezTo>
                    <a:pt x="4360" y="2013"/>
                    <a:pt x="4246" y="1968"/>
                    <a:pt x="4153" y="1892"/>
                  </a:cubicBezTo>
                  <a:cubicBezTo>
                    <a:pt x="4142" y="1884"/>
                    <a:pt x="4130" y="1875"/>
                    <a:pt x="4119" y="1865"/>
                  </a:cubicBezTo>
                  <a:cubicBezTo>
                    <a:pt x="4108" y="1856"/>
                    <a:pt x="4098" y="1848"/>
                    <a:pt x="4089" y="1837"/>
                  </a:cubicBezTo>
                  <a:cubicBezTo>
                    <a:pt x="4001" y="1752"/>
                    <a:pt x="3935" y="1649"/>
                    <a:pt x="3893" y="1537"/>
                  </a:cubicBezTo>
                  <a:cubicBezTo>
                    <a:pt x="3888" y="1524"/>
                    <a:pt x="3884" y="1513"/>
                    <a:pt x="3880" y="1503"/>
                  </a:cubicBezTo>
                  <a:cubicBezTo>
                    <a:pt x="3903" y="1496"/>
                    <a:pt x="3927" y="1488"/>
                    <a:pt x="3950" y="1480"/>
                  </a:cubicBezTo>
                  <a:cubicBezTo>
                    <a:pt x="3979" y="1469"/>
                    <a:pt x="4005" y="1458"/>
                    <a:pt x="4030" y="1446"/>
                  </a:cubicBezTo>
                  <a:cubicBezTo>
                    <a:pt x="4053" y="1435"/>
                    <a:pt x="4077" y="1425"/>
                    <a:pt x="4098" y="1410"/>
                  </a:cubicBezTo>
                  <a:cubicBezTo>
                    <a:pt x="4138" y="1386"/>
                    <a:pt x="4174" y="1357"/>
                    <a:pt x="4204" y="1323"/>
                  </a:cubicBezTo>
                  <a:cubicBezTo>
                    <a:pt x="4197" y="1321"/>
                    <a:pt x="4191" y="1321"/>
                    <a:pt x="4185" y="1319"/>
                  </a:cubicBezTo>
                  <a:cubicBezTo>
                    <a:pt x="4187" y="1317"/>
                    <a:pt x="4187" y="1312"/>
                    <a:pt x="4187" y="1308"/>
                  </a:cubicBezTo>
                  <a:lnTo>
                    <a:pt x="4187" y="1308"/>
                  </a:lnTo>
                  <a:cubicBezTo>
                    <a:pt x="4166" y="1317"/>
                    <a:pt x="4125" y="1336"/>
                    <a:pt x="4073" y="1359"/>
                  </a:cubicBezTo>
                  <a:cubicBezTo>
                    <a:pt x="4051" y="1367"/>
                    <a:pt x="4030" y="1378"/>
                    <a:pt x="4005" y="1386"/>
                  </a:cubicBezTo>
                  <a:lnTo>
                    <a:pt x="3924" y="1412"/>
                  </a:lnTo>
                  <a:cubicBezTo>
                    <a:pt x="3901" y="1420"/>
                    <a:pt x="3878" y="1427"/>
                    <a:pt x="3855" y="1431"/>
                  </a:cubicBezTo>
                  <a:cubicBezTo>
                    <a:pt x="3846" y="1405"/>
                    <a:pt x="3842" y="1393"/>
                    <a:pt x="3833" y="1393"/>
                  </a:cubicBezTo>
                  <a:cubicBezTo>
                    <a:pt x="3827" y="1395"/>
                    <a:pt x="3825" y="1408"/>
                    <a:pt x="3823" y="1433"/>
                  </a:cubicBezTo>
                  <a:cubicBezTo>
                    <a:pt x="3818" y="1433"/>
                    <a:pt x="3814" y="1434"/>
                    <a:pt x="3809" y="1434"/>
                  </a:cubicBezTo>
                  <a:cubicBezTo>
                    <a:pt x="3788" y="1434"/>
                    <a:pt x="3767" y="1430"/>
                    <a:pt x="3747" y="1427"/>
                  </a:cubicBezTo>
                  <a:cubicBezTo>
                    <a:pt x="3734" y="1425"/>
                    <a:pt x="3721" y="1420"/>
                    <a:pt x="3709" y="1418"/>
                  </a:cubicBezTo>
                  <a:cubicBezTo>
                    <a:pt x="3696" y="1414"/>
                    <a:pt x="3683" y="1410"/>
                    <a:pt x="3671" y="1405"/>
                  </a:cubicBezTo>
                  <a:cubicBezTo>
                    <a:pt x="3565" y="1365"/>
                    <a:pt x="3478" y="1289"/>
                    <a:pt x="3423" y="1190"/>
                  </a:cubicBezTo>
                  <a:cubicBezTo>
                    <a:pt x="3408" y="1160"/>
                    <a:pt x="3393" y="1130"/>
                    <a:pt x="3381" y="1099"/>
                  </a:cubicBezTo>
                  <a:cubicBezTo>
                    <a:pt x="3457" y="1088"/>
                    <a:pt x="3529" y="1061"/>
                    <a:pt x="3592" y="1016"/>
                  </a:cubicBezTo>
                  <a:cubicBezTo>
                    <a:pt x="3647" y="980"/>
                    <a:pt x="3694" y="938"/>
                    <a:pt x="3734" y="887"/>
                  </a:cubicBezTo>
                  <a:cubicBezTo>
                    <a:pt x="3747" y="872"/>
                    <a:pt x="3755" y="860"/>
                    <a:pt x="3766" y="847"/>
                  </a:cubicBezTo>
                  <a:cubicBezTo>
                    <a:pt x="3756" y="846"/>
                    <a:pt x="3747" y="845"/>
                    <a:pt x="3737" y="845"/>
                  </a:cubicBezTo>
                  <a:cubicBezTo>
                    <a:pt x="3728" y="845"/>
                    <a:pt x="3719" y="846"/>
                    <a:pt x="3711" y="847"/>
                  </a:cubicBezTo>
                  <a:cubicBezTo>
                    <a:pt x="3745" y="830"/>
                    <a:pt x="3772" y="798"/>
                    <a:pt x="3781" y="762"/>
                  </a:cubicBezTo>
                  <a:lnTo>
                    <a:pt x="3781" y="762"/>
                  </a:lnTo>
                  <a:cubicBezTo>
                    <a:pt x="3759" y="781"/>
                    <a:pt x="3730" y="811"/>
                    <a:pt x="3692" y="849"/>
                  </a:cubicBezTo>
                  <a:cubicBezTo>
                    <a:pt x="3622" y="917"/>
                    <a:pt x="3508" y="1008"/>
                    <a:pt x="3357" y="1023"/>
                  </a:cubicBezTo>
                  <a:cubicBezTo>
                    <a:pt x="3348" y="1023"/>
                    <a:pt x="3338" y="1024"/>
                    <a:pt x="3328" y="1024"/>
                  </a:cubicBezTo>
                  <a:cubicBezTo>
                    <a:pt x="3323" y="1024"/>
                    <a:pt x="3318" y="1023"/>
                    <a:pt x="3313" y="1023"/>
                  </a:cubicBezTo>
                  <a:cubicBezTo>
                    <a:pt x="3298" y="1023"/>
                    <a:pt x="3286" y="1023"/>
                    <a:pt x="3271" y="1018"/>
                  </a:cubicBezTo>
                  <a:cubicBezTo>
                    <a:pt x="3203" y="1008"/>
                    <a:pt x="3140" y="976"/>
                    <a:pt x="3089" y="927"/>
                  </a:cubicBezTo>
                  <a:cubicBezTo>
                    <a:pt x="3044" y="889"/>
                    <a:pt x="3006" y="845"/>
                    <a:pt x="2970" y="798"/>
                  </a:cubicBezTo>
                  <a:cubicBezTo>
                    <a:pt x="2941" y="760"/>
                    <a:pt x="2917" y="729"/>
                    <a:pt x="2901" y="707"/>
                  </a:cubicBezTo>
                  <a:cubicBezTo>
                    <a:pt x="2962" y="678"/>
                    <a:pt x="3015" y="638"/>
                    <a:pt x="3059" y="585"/>
                  </a:cubicBezTo>
                  <a:cubicBezTo>
                    <a:pt x="3097" y="540"/>
                    <a:pt x="3127" y="487"/>
                    <a:pt x="3146" y="430"/>
                  </a:cubicBezTo>
                  <a:cubicBezTo>
                    <a:pt x="3150" y="420"/>
                    <a:pt x="3152" y="409"/>
                    <a:pt x="3154" y="401"/>
                  </a:cubicBezTo>
                  <a:cubicBezTo>
                    <a:pt x="3146" y="379"/>
                    <a:pt x="3135" y="358"/>
                    <a:pt x="3125" y="337"/>
                  </a:cubicBezTo>
                  <a:cubicBezTo>
                    <a:pt x="3116" y="358"/>
                    <a:pt x="3106" y="382"/>
                    <a:pt x="3093" y="409"/>
                  </a:cubicBezTo>
                  <a:cubicBezTo>
                    <a:pt x="3055" y="487"/>
                    <a:pt x="2977" y="595"/>
                    <a:pt x="2848" y="646"/>
                  </a:cubicBezTo>
                  <a:cubicBezTo>
                    <a:pt x="2837" y="650"/>
                    <a:pt x="2822" y="657"/>
                    <a:pt x="2810" y="659"/>
                  </a:cubicBezTo>
                  <a:cubicBezTo>
                    <a:pt x="2797" y="663"/>
                    <a:pt x="2784" y="665"/>
                    <a:pt x="2769" y="667"/>
                  </a:cubicBezTo>
                  <a:cubicBezTo>
                    <a:pt x="2747" y="671"/>
                    <a:pt x="2725" y="673"/>
                    <a:pt x="2703" y="673"/>
                  </a:cubicBezTo>
                  <a:cubicBezTo>
                    <a:pt x="2663" y="673"/>
                    <a:pt x="2623" y="667"/>
                    <a:pt x="2583" y="654"/>
                  </a:cubicBezTo>
                  <a:cubicBezTo>
                    <a:pt x="2535" y="638"/>
                    <a:pt x="2490" y="612"/>
                    <a:pt x="2450" y="578"/>
                  </a:cubicBezTo>
                  <a:cubicBezTo>
                    <a:pt x="2437" y="568"/>
                    <a:pt x="2425" y="557"/>
                    <a:pt x="2414" y="547"/>
                  </a:cubicBezTo>
                  <a:cubicBezTo>
                    <a:pt x="2441" y="517"/>
                    <a:pt x="2465" y="483"/>
                    <a:pt x="2482" y="447"/>
                  </a:cubicBezTo>
                  <a:cubicBezTo>
                    <a:pt x="2507" y="399"/>
                    <a:pt x="2524" y="346"/>
                    <a:pt x="2532" y="293"/>
                  </a:cubicBezTo>
                  <a:cubicBezTo>
                    <a:pt x="2545" y="208"/>
                    <a:pt x="2532" y="155"/>
                    <a:pt x="2522" y="147"/>
                  </a:cubicBezTo>
                  <a:lnTo>
                    <a:pt x="2511" y="151"/>
                  </a:lnTo>
                  <a:cubicBezTo>
                    <a:pt x="2503" y="168"/>
                    <a:pt x="2496" y="214"/>
                    <a:pt x="2477" y="280"/>
                  </a:cubicBezTo>
                  <a:cubicBezTo>
                    <a:pt x="2463" y="327"/>
                    <a:pt x="2444" y="371"/>
                    <a:pt x="2418" y="413"/>
                  </a:cubicBezTo>
                  <a:cubicBezTo>
                    <a:pt x="2401" y="443"/>
                    <a:pt x="2382" y="468"/>
                    <a:pt x="2359" y="494"/>
                  </a:cubicBezTo>
                  <a:cubicBezTo>
                    <a:pt x="2350" y="485"/>
                    <a:pt x="2343" y="480"/>
                    <a:pt x="2338" y="480"/>
                  </a:cubicBezTo>
                  <a:cubicBezTo>
                    <a:pt x="2337" y="480"/>
                    <a:pt x="2336" y="481"/>
                    <a:pt x="2336" y="481"/>
                  </a:cubicBezTo>
                  <a:cubicBezTo>
                    <a:pt x="2331" y="483"/>
                    <a:pt x="2334" y="494"/>
                    <a:pt x="2340" y="513"/>
                  </a:cubicBezTo>
                  <a:cubicBezTo>
                    <a:pt x="2327" y="523"/>
                    <a:pt x="2317" y="534"/>
                    <a:pt x="2302" y="542"/>
                  </a:cubicBezTo>
                  <a:cubicBezTo>
                    <a:pt x="2291" y="549"/>
                    <a:pt x="2281" y="555"/>
                    <a:pt x="2270" y="561"/>
                  </a:cubicBezTo>
                  <a:cubicBezTo>
                    <a:pt x="2260" y="566"/>
                    <a:pt x="2247" y="572"/>
                    <a:pt x="2236" y="576"/>
                  </a:cubicBezTo>
                  <a:cubicBezTo>
                    <a:pt x="2193" y="594"/>
                    <a:pt x="2149" y="600"/>
                    <a:pt x="2107" y="600"/>
                  </a:cubicBezTo>
                  <a:cubicBezTo>
                    <a:pt x="2037" y="600"/>
                    <a:pt x="1972" y="581"/>
                    <a:pt x="1927" y="561"/>
                  </a:cubicBezTo>
                  <a:cubicBezTo>
                    <a:pt x="1891" y="549"/>
                    <a:pt x="1862" y="525"/>
                    <a:pt x="1841" y="496"/>
                  </a:cubicBezTo>
                  <a:cubicBezTo>
                    <a:pt x="1881" y="451"/>
                    <a:pt x="1913" y="399"/>
                    <a:pt x="1936" y="341"/>
                  </a:cubicBezTo>
                  <a:cubicBezTo>
                    <a:pt x="1957" y="286"/>
                    <a:pt x="1968" y="227"/>
                    <a:pt x="1970" y="166"/>
                  </a:cubicBezTo>
                  <a:cubicBezTo>
                    <a:pt x="1972" y="121"/>
                    <a:pt x="1963" y="77"/>
                    <a:pt x="1944" y="37"/>
                  </a:cubicBezTo>
                  <a:cubicBezTo>
                    <a:pt x="1940" y="39"/>
                    <a:pt x="1938" y="41"/>
                    <a:pt x="1936" y="45"/>
                  </a:cubicBezTo>
                  <a:cubicBezTo>
                    <a:pt x="1932" y="33"/>
                    <a:pt x="1927" y="22"/>
                    <a:pt x="1923" y="13"/>
                  </a:cubicBezTo>
                  <a:lnTo>
                    <a:pt x="1921" y="13"/>
                  </a:lnTo>
                  <a:cubicBezTo>
                    <a:pt x="1908" y="20"/>
                    <a:pt x="1927" y="73"/>
                    <a:pt x="1913" y="162"/>
                  </a:cubicBezTo>
                  <a:cubicBezTo>
                    <a:pt x="1900" y="253"/>
                    <a:pt x="1860" y="379"/>
                    <a:pt x="1756" y="470"/>
                  </a:cubicBezTo>
                  <a:cubicBezTo>
                    <a:pt x="1745" y="479"/>
                    <a:pt x="1735" y="489"/>
                    <a:pt x="1724" y="498"/>
                  </a:cubicBezTo>
                  <a:cubicBezTo>
                    <a:pt x="1714" y="504"/>
                    <a:pt x="1703" y="511"/>
                    <a:pt x="1690" y="519"/>
                  </a:cubicBezTo>
                  <a:cubicBezTo>
                    <a:pt x="1637" y="547"/>
                    <a:pt x="1581" y="560"/>
                    <a:pt x="1522" y="560"/>
                  </a:cubicBezTo>
                  <a:cubicBezTo>
                    <a:pt x="1518" y="560"/>
                    <a:pt x="1513" y="559"/>
                    <a:pt x="1509" y="559"/>
                  </a:cubicBezTo>
                  <a:cubicBezTo>
                    <a:pt x="1456" y="555"/>
                    <a:pt x="1403" y="544"/>
                    <a:pt x="1354" y="528"/>
                  </a:cubicBezTo>
                  <a:cubicBezTo>
                    <a:pt x="1289" y="502"/>
                    <a:pt x="1244" y="477"/>
                    <a:pt x="1223" y="475"/>
                  </a:cubicBezTo>
                  <a:cubicBezTo>
                    <a:pt x="1269" y="432"/>
                    <a:pt x="1305" y="382"/>
                    <a:pt x="1329" y="322"/>
                  </a:cubicBezTo>
                  <a:cubicBezTo>
                    <a:pt x="1339" y="291"/>
                    <a:pt x="1346" y="257"/>
                    <a:pt x="1348" y="223"/>
                  </a:cubicBezTo>
                  <a:cubicBezTo>
                    <a:pt x="1348" y="208"/>
                    <a:pt x="1348" y="193"/>
                    <a:pt x="1344" y="178"/>
                  </a:cubicBezTo>
                  <a:cubicBezTo>
                    <a:pt x="1344" y="166"/>
                    <a:pt x="1341" y="153"/>
                    <a:pt x="1341" y="143"/>
                  </a:cubicBezTo>
                  <a:cubicBezTo>
                    <a:pt x="1337" y="98"/>
                    <a:pt x="1337" y="58"/>
                    <a:pt x="1337" y="33"/>
                  </a:cubicBezTo>
                  <a:cubicBezTo>
                    <a:pt x="1335" y="22"/>
                    <a:pt x="1335" y="11"/>
                    <a:pt x="133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1276584" y="2353251"/>
              <a:ext cx="73232" cy="57033"/>
            </a:xfrm>
            <a:custGeom>
              <a:avLst/>
              <a:gdLst/>
              <a:ahLst/>
              <a:cxnLst/>
              <a:rect l="l" t="t" r="r" b="b"/>
              <a:pathLst>
                <a:path w="434" h="338" extrusionOk="0">
                  <a:moveTo>
                    <a:pt x="267" y="0"/>
                  </a:moveTo>
                  <a:cubicBezTo>
                    <a:pt x="129" y="0"/>
                    <a:pt x="1" y="106"/>
                    <a:pt x="59" y="254"/>
                  </a:cubicBezTo>
                  <a:cubicBezTo>
                    <a:pt x="83" y="313"/>
                    <a:pt x="144" y="338"/>
                    <a:pt x="208" y="338"/>
                  </a:cubicBezTo>
                  <a:cubicBezTo>
                    <a:pt x="275" y="338"/>
                    <a:pt x="345" y="311"/>
                    <a:pt x="380" y="267"/>
                  </a:cubicBezTo>
                  <a:cubicBezTo>
                    <a:pt x="420" y="218"/>
                    <a:pt x="433" y="153"/>
                    <a:pt x="414" y="91"/>
                  </a:cubicBezTo>
                  <a:cubicBezTo>
                    <a:pt x="406" y="68"/>
                    <a:pt x="393" y="49"/>
                    <a:pt x="376" y="32"/>
                  </a:cubicBezTo>
                  <a:cubicBezTo>
                    <a:pt x="348" y="11"/>
                    <a:pt x="315" y="1"/>
                    <a:pt x="279" y="1"/>
                  </a:cubicBezTo>
                  <a:cubicBezTo>
                    <a:pt x="275" y="0"/>
                    <a:pt x="271" y="0"/>
                    <a:pt x="26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401787" y="1952841"/>
              <a:ext cx="42184" cy="26492"/>
            </a:xfrm>
            <a:custGeom>
              <a:avLst/>
              <a:gdLst/>
              <a:ahLst/>
              <a:cxnLst/>
              <a:rect l="l" t="t" r="r" b="b"/>
              <a:pathLst>
                <a:path w="250" h="157" extrusionOk="0">
                  <a:moveTo>
                    <a:pt x="135" y="1"/>
                  </a:moveTo>
                  <a:cubicBezTo>
                    <a:pt x="108" y="1"/>
                    <a:pt x="80" y="12"/>
                    <a:pt x="61" y="34"/>
                  </a:cubicBezTo>
                  <a:cubicBezTo>
                    <a:pt x="1" y="116"/>
                    <a:pt x="100" y="157"/>
                    <a:pt x="171" y="157"/>
                  </a:cubicBezTo>
                  <a:cubicBezTo>
                    <a:pt x="175" y="157"/>
                    <a:pt x="178" y="157"/>
                    <a:pt x="182" y="156"/>
                  </a:cubicBezTo>
                  <a:cubicBezTo>
                    <a:pt x="230" y="152"/>
                    <a:pt x="250" y="129"/>
                    <a:pt x="250" y="99"/>
                  </a:cubicBezTo>
                  <a:cubicBezTo>
                    <a:pt x="243" y="59"/>
                    <a:pt x="216" y="25"/>
                    <a:pt x="180" y="11"/>
                  </a:cubicBezTo>
                  <a:cubicBezTo>
                    <a:pt x="166" y="4"/>
                    <a:pt x="150" y="1"/>
                    <a:pt x="13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437053" y="2024722"/>
              <a:ext cx="72894" cy="57033"/>
            </a:xfrm>
            <a:custGeom>
              <a:avLst/>
              <a:gdLst/>
              <a:ahLst/>
              <a:cxnLst/>
              <a:rect l="l" t="t" r="r" b="b"/>
              <a:pathLst>
                <a:path w="432" h="338" extrusionOk="0">
                  <a:moveTo>
                    <a:pt x="264" y="1"/>
                  </a:moveTo>
                  <a:cubicBezTo>
                    <a:pt x="126" y="1"/>
                    <a:pt x="0" y="108"/>
                    <a:pt x="57" y="253"/>
                  </a:cubicBezTo>
                  <a:cubicBezTo>
                    <a:pt x="81" y="312"/>
                    <a:pt x="142" y="337"/>
                    <a:pt x="207" y="337"/>
                  </a:cubicBezTo>
                  <a:cubicBezTo>
                    <a:pt x="274" y="337"/>
                    <a:pt x="344" y="310"/>
                    <a:pt x="381" y="266"/>
                  </a:cubicBezTo>
                  <a:cubicBezTo>
                    <a:pt x="419" y="217"/>
                    <a:pt x="432" y="151"/>
                    <a:pt x="413" y="90"/>
                  </a:cubicBezTo>
                  <a:cubicBezTo>
                    <a:pt x="406" y="69"/>
                    <a:pt x="394" y="48"/>
                    <a:pt x="377" y="31"/>
                  </a:cubicBezTo>
                  <a:cubicBezTo>
                    <a:pt x="349" y="13"/>
                    <a:pt x="318" y="1"/>
                    <a:pt x="287" y="1"/>
                  </a:cubicBezTo>
                  <a:cubicBezTo>
                    <a:pt x="285" y="1"/>
                    <a:pt x="282" y="1"/>
                    <a:pt x="280" y="1"/>
                  </a:cubicBezTo>
                  <a:cubicBezTo>
                    <a:pt x="274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1325687" y="2275464"/>
              <a:ext cx="47246" cy="39484"/>
            </a:xfrm>
            <a:custGeom>
              <a:avLst/>
              <a:gdLst/>
              <a:ahLst/>
              <a:cxnLst/>
              <a:rect l="l" t="t" r="r" b="b"/>
              <a:pathLst>
                <a:path w="280" h="234" extrusionOk="0">
                  <a:moveTo>
                    <a:pt x="146" y="0"/>
                  </a:moveTo>
                  <a:cubicBezTo>
                    <a:pt x="78" y="0"/>
                    <a:pt x="1" y="53"/>
                    <a:pt x="21" y="127"/>
                  </a:cubicBezTo>
                  <a:cubicBezTo>
                    <a:pt x="30" y="161"/>
                    <a:pt x="49" y="191"/>
                    <a:pt x="74" y="216"/>
                  </a:cubicBezTo>
                  <a:cubicBezTo>
                    <a:pt x="83" y="225"/>
                    <a:pt x="91" y="231"/>
                    <a:pt x="104" y="233"/>
                  </a:cubicBezTo>
                  <a:cubicBezTo>
                    <a:pt x="106" y="234"/>
                    <a:pt x="109" y="234"/>
                    <a:pt x="111" y="234"/>
                  </a:cubicBezTo>
                  <a:cubicBezTo>
                    <a:pt x="117" y="234"/>
                    <a:pt x="123" y="232"/>
                    <a:pt x="129" y="231"/>
                  </a:cubicBezTo>
                  <a:cubicBezTo>
                    <a:pt x="165" y="227"/>
                    <a:pt x="199" y="210"/>
                    <a:pt x="227" y="184"/>
                  </a:cubicBezTo>
                  <a:cubicBezTo>
                    <a:pt x="280" y="119"/>
                    <a:pt x="241" y="5"/>
                    <a:pt x="150" y="0"/>
                  </a:cubicBezTo>
                  <a:cubicBezTo>
                    <a:pt x="149" y="0"/>
                    <a:pt x="148" y="0"/>
                    <a:pt x="146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1413767" y="2365738"/>
              <a:ext cx="25142" cy="21261"/>
            </a:xfrm>
            <a:custGeom>
              <a:avLst/>
              <a:gdLst/>
              <a:ahLst/>
              <a:cxnLst/>
              <a:rect l="l" t="t" r="r" b="b"/>
              <a:pathLst>
                <a:path w="149" h="126" extrusionOk="0">
                  <a:moveTo>
                    <a:pt x="81" y="1"/>
                  </a:moveTo>
                  <a:cubicBezTo>
                    <a:pt x="43" y="1"/>
                    <a:pt x="1" y="28"/>
                    <a:pt x="11" y="68"/>
                  </a:cubicBezTo>
                  <a:cubicBezTo>
                    <a:pt x="16" y="85"/>
                    <a:pt x="26" y="102"/>
                    <a:pt x="39" y="115"/>
                  </a:cubicBezTo>
                  <a:cubicBezTo>
                    <a:pt x="43" y="119"/>
                    <a:pt x="49" y="123"/>
                    <a:pt x="56" y="125"/>
                  </a:cubicBezTo>
                  <a:lnTo>
                    <a:pt x="69" y="125"/>
                  </a:lnTo>
                  <a:cubicBezTo>
                    <a:pt x="88" y="121"/>
                    <a:pt x="107" y="113"/>
                    <a:pt x="119" y="98"/>
                  </a:cubicBezTo>
                  <a:cubicBezTo>
                    <a:pt x="149" y="62"/>
                    <a:pt x="128" y="7"/>
                    <a:pt x="8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1482274" y="2182997"/>
              <a:ext cx="25310" cy="20923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79" y="0"/>
                  </a:moveTo>
                  <a:cubicBezTo>
                    <a:pt x="43" y="0"/>
                    <a:pt x="1" y="28"/>
                    <a:pt x="12" y="68"/>
                  </a:cubicBezTo>
                  <a:cubicBezTo>
                    <a:pt x="16" y="85"/>
                    <a:pt x="26" y="102"/>
                    <a:pt x="39" y="115"/>
                  </a:cubicBezTo>
                  <a:cubicBezTo>
                    <a:pt x="46" y="121"/>
                    <a:pt x="53" y="124"/>
                    <a:pt x="61" y="124"/>
                  </a:cubicBezTo>
                  <a:cubicBezTo>
                    <a:pt x="64" y="124"/>
                    <a:pt x="66" y="124"/>
                    <a:pt x="69" y="123"/>
                  </a:cubicBezTo>
                  <a:cubicBezTo>
                    <a:pt x="88" y="121"/>
                    <a:pt x="105" y="113"/>
                    <a:pt x="119" y="98"/>
                  </a:cubicBezTo>
                  <a:cubicBezTo>
                    <a:pt x="149" y="62"/>
                    <a:pt x="128" y="7"/>
                    <a:pt x="7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378839" y="2056614"/>
              <a:ext cx="25142" cy="21092"/>
            </a:xfrm>
            <a:custGeom>
              <a:avLst/>
              <a:gdLst/>
              <a:ahLst/>
              <a:cxnLst/>
              <a:rect l="l" t="t" r="r" b="b"/>
              <a:pathLst>
                <a:path w="149" h="125" extrusionOk="0">
                  <a:moveTo>
                    <a:pt x="75" y="0"/>
                  </a:moveTo>
                  <a:cubicBezTo>
                    <a:pt x="40" y="0"/>
                    <a:pt x="1" y="29"/>
                    <a:pt x="11" y="68"/>
                  </a:cubicBezTo>
                  <a:cubicBezTo>
                    <a:pt x="15" y="85"/>
                    <a:pt x="26" y="102"/>
                    <a:pt x="39" y="115"/>
                  </a:cubicBezTo>
                  <a:cubicBezTo>
                    <a:pt x="43" y="119"/>
                    <a:pt x="49" y="123"/>
                    <a:pt x="53" y="123"/>
                  </a:cubicBezTo>
                  <a:cubicBezTo>
                    <a:pt x="55" y="124"/>
                    <a:pt x="58" y="125"/>
                    <a:pt x="61" y="125"/>
                  </a:cubicBezTo>
                  <a:cubicBezTo>
                    <a:pt x="63" y="125"/>
                    <a:pt x="66" y="124"/>
                    <a:pt x="68" y="123"/>
                  </a:cubicBezTo>
                  <a:cubicBezTo>
                    <a:pt x="87" y="121"/>
                    <a:pt x="104" y="113"/>
                    <a:pt x="119" y="98"/>
                  </a:cubicBezTo>
                  <a:cubicBezTo>
                    <a:pt x="149" y="62"/>
                    <a:pt x="127" y="7"/>
                    <a:pt x="79" y="1"/>
                  </a:cubicBezTo>
                  <a:cubicBezTo>
                    <a:pt x="78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574742" y="2066569"/>
              <a:ext cx="14511" cy="11980"/>
            </a:xfrm>
            <a:custGeom>
              <a:avLst/>
              <a:gdLst/>
              <a:ahLst/>
              <a:cxnLst/>
              <a:rect l="l" t="t" r="r" b="b"/>
              <a:pathLst>
                <a:path w="86" h="71" extrusionOk="0">
                  <a:moveTo>
                    <a:pt x="47" y="1"/>
                  </a:moveTo>
                  <a:cubicBezTo>
                    <a:pt x="26" y="1"/>
                    <a:pt x="1" y="16"/>
                    <a:pt x="7" y="37"/>
                  </a:cubicBezTo>
                  <a:cubicBezTo>
                    <a:pt x="11" y="47"/>
                    <a:pt x="16" y="58"/>
                    <a:pt x="24" y="64"/>
                  </a:cubicBezTo>
                  <a:cubicBezTo>
                    <a:pt x="26" y="66"/>
                    <a:pt x="28" y="68"/>
                    <a:pt x="33" y="68"/>
                  </a:cubicBezTo>
                  <a:cubicBezTo>
                    <a:pt x="34" y="70"/>
                    <a:pt x="35" y="70"/>
                    <a:pt x="36" y="70"/>
                  </a:cubicBezTo>
                  <a:cubicBezTo>
                    <a:pt x="37" y="70"/>
                    <a:pt x="39" y="70"/>
                    <a:pt x="41" y="68"/>
                  </a:cubicBezTo>
                  <a:cubicBezTo>
                    <a:pt x="52" y="68"/>
                    <a:pt x="62" y="62"/>
                    <a:pt x="69" y="56"/>
                  </a:cubicBezTo>
                  <a:cubicBezTo>
                    <a:pt x="86" y="35"/>
                    <a:pt x="73" y="3"/>
                    <a:pt x="4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127927" y="2320010"/>
              <a:ext cx="14343" cy="11980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45" y="1"/>
                  </a:moveTo>
                  <a:cubicBezTo>
                    <a:pt x="24" y="1"/>
                    <a:pt x="0" y="16"/>
                    <a:pt x="7" y="39"/>
                  </a:cubicBezTo>
                  <a:cubicBezTo>
                    <a:pt x="9" y="49"/>
                    <a:pt x="15" y="58"/>
                    <a:pt x="24" y="64"/>
                  </a:cubicBezTo>
                  <a:cubicBezTo>
                    <a:pt x="26" y="68"/>
                    <a:pt x="28" y="68"/>
                    <a:pt x="32" y="71"/>
                  </a:cubicBezTo>
                  <a:lnTo>
                    <a:pt x="38" y="71"/>
                  </a:lnTo>
                  <a:cubicBezTo>
                    <a:pt x="49" y="68"/>
                    <a:pt x="60" y="64"/>
                    <a:pt x="68" y="56"/>
                  </a:cubicBezTo>
                  <a:cubicBezTo>
                    <a:pt x="85" y="35"/>
                    <a:pt x="72" y="3"/>
                    <a:pt x="4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163362" y="2433907"/>
              <a:ext cx="24973" cy="21092"/>
            </a:xfrm>
            <a:custGeom>
              <a:avLst/>
              <a:gdLst/>
              <a:ahLst/>
              <a:cxnLst/>
              <a:rect l="l" t="t" r="r" b="b"/>
              <a:pathLst>
                <a:path w="148" h="125" extrusionOk="0">
                  <a:moveTo>
                    <a:pt x="74" y="1"/>
                  </a:moveTo>
                  <a:cubicBezTo>
                    <a:pt x="37" y="1"/>
                    <a:pt x="0" y="27"/>
                    <a:pt x="8" y="66"/>
                  </a:cubicBezTo>
                  <a:cubicBezTo>
                    <a:pt x="15" y="85"/>
                    <a:pt x="23" y="102"/>
                    <a:pt x="38" y="115"/>
                  </a:cubicBezTo>
                  <a:cubicBezTo>
                    <a:pt x="43" y="121"/>
                    <a:pt x="51" y="124"/>
                    <a:pt x="59" y="124"/>
                  </a:cubicBezTo>
                  <a:cubicBezTo>
                    <a:pt x="61" y="124"/>
                    <a:pt x="63" y="124"/>
                    <a:pt x="65" y="123"/>
                  </a:cubicBezTo>
                  <a:cubicBezTo>
                    <a:pt x="86" y="119"/>
                    <a:pt x="103" y="111"/>
                    <a:pt x="118" y="98"/>
                  </a:cubicBezTo>
                  <a:cubicBezTo>
                    <a:pt x="148" y="60"/>
                    <a:pt x="125" y="5"/>
                    <a:pt x="78" y="1"/>
                  </a:cubicBezTo>
                  <a:cubicBezTo>
                    <a:pt x="77" y="1"/>
                    <a:pt x="75" y="1"/>
                    <a:pt x="7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1153069" y="2291325"/>
              <a:ext cx="68170" cy="69688"/>
            </a:xfrm>
            <a:custGeom>
              <a:avLst/>
              <a:gdLst/>
              <a:ahLst/>
              <a:cxnLst/>
              <a:rect l="l" t="t" r="r" b="b"/>
              <a:pathLst>
                <a:path w="404" h="413" extrusionOk="0">
                  <a:moveTo>
                    <a:pt x="234" y="1"/>
                  </a:moveTo>
                  <a:cubicBezTo>
                    <a:pt x="230" y="1"/>
                    <a:pt x="224" y="1"/>
                    <a:pt x="219" y="2"/>
                  </a:cubicBezTo>
                  <a:cubicBezTo>
                    <a:pt x="120" y="10"/>
                    <a:pt x="21" y="150"/>
                    <a:pt x="12" y="243"/>
                  </a:cubicBezTo>
                  <a:cubicBezTo>
                    <a:pt x="1" y="348"/>
                    <a:pt x="101" y="412"/>
                    <a:pt x="195" y="412"/>
                  </a:cubicBezTo>
                  <a:cubicBezTo>
                    <a:pt x="225" y="412"/>
                    <a:pt x="254" y="406"/>
                    <a:pt x="279" y="393"/>
                  </a:cubicBezTo>
                  <a:cubicBezTo>
                    <a:pt x="355" y="348"/>
                    <a:pt x="403" y="266"/>
                    <a:pt x="401" y="177"/>
                  </a:cubicBezTo>
                  <a:cubicBezTo>
                    <a:pt x="401" y="80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1150369" y="2174391"/>
              <a:ext cx="52308" cy="52815"/>
            </a:xfrm>
            <a:custGeom>
              <a:avLst/>
              <a:gdLst/>
              <a:ahLst/>
              <a:cxnLst/>
              <a:rect l="l" t="t" r="r" b="b"/>
              <a:pathLst>
                <a:path w="310" h="313" extrusionOk="0">
                  <a:moveTo>
                    <a:pt x="178" y="0"/>
                  </a:moveTo>
                  <a:cubicBezTo>
                    <a:pt x="175" y="0"/>
                    <a:pt x="171" y="0"/>
                    <a:pt x="168" y="1"/>
                  </a:cubicBezTo>
                  <a:cubicBezTo>
                    <a:pt x="92" y="9"/>
                    <a:pt x="15" y="113"/>
                    <a:pt x="9" y="185"/>
                  </a:cubicBezTo>
                  <a:cubicBezTo>
                    <a:pt x="1" y="265"/>
                    <a:pt x="76" y="313"/>
                    <a:pt x="147" y="313"/>
                  </a:cubicBezTo>
                  <a:cubicBezTo>
                    <a:pt x="169" y="313"/>
                    <a:pt x="191" y="308"/>
                    <a:pt x="210" y="299"/>
                  </a:cubicBezTo>
                  <a:cubicBezTo>
                    <a:pt x="269" y="265"/>
                    <a:pt x="305" y="204"/>
                    <a:pt x="305" y="136"/>
                  </a:cubicBezTo>
                  <a:cubicBezTo>
                    <a:pt x="309" y="61"/>
                    <a:pt x="250" y="0"/>
                    <a:pt x="17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1598027" y="2168486"/>
              <a:ext cx="76606" cy="66145"/>
            </a:xfrm>
            <a:custGeom>
              <a:avLst/>
              <a:gdLst/>
              <a:ahLst/>
              <a:cxnLst/>
              <a:rect l="l" t="t" r="r" b="b"/>
              <a:pathLst>
                <a:path w="454" h="392" extrusionOk="0">
                  <a:moveTo>
                    <a:pt x="187" y="1"/>
                  </a:moveTo>
                  <a:cubicBezTo>
                    <a:pt x="62" y="1"/>
                    <a:pt x="1" y="163"/>
                    <a:pt x="51" y="266"/>
                  </a:cubicBezTo>
                  <a:cubicBezTo>
                    <a:pt x="93" y="345"/>
                    <a:pt x="176" y="391"/>
                    <a:pt x="265" y="391"/>
                  </a:cubicBezTo>
                  <a:cubicBezTo>
                    <a:pt x="266" y="391"/>
                    <a:pt x="268" y="391"/>
                    <a:pt x="269" y="391"/>
                  </a:cubicBezTo>
                  <a:cubicBezTo>
                    <a:pt x="369" y="391"/>
                    <a:pt x="453" y="318"/>
                    <a:pt x="445" y="213"/>
                  </a:cubicBezTo>
                  <a:cubicBezTo>
                    <a:pt x="436" y="114"/>
                    <a:pt x="301" y="10"/>
                    <a:pt x="206" y="2"/>
                  </a:cubicBezTo>
                  <a:cubicBezTo>
                    <a:pt x="199" y="1"/>
                    <a:pt x="193" y="1"/>
                    <a:pt x="18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1379176" y="2170679"/>
              <a:ext cx="51971" cy="52646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81" y="1"/>
                  </a:moveTo>
                  <a:cubicBezTo>
                    <a:pt x="177" y="1"/>
                    <a:pt x="172" y="1"/>
                    <a:pt x="168" y="1"/>
                  </a:cubicBezTo>
                  <a:cubicBezTo>
                    <a:pt x="92" y="8"/>
                    <a:pt x="15" y="111"/>
                    <a:pt x="9" y="183"/>
                  </a:cubicBezTo>
                  <a:cubicBezTo>
                    <a:pt x="1" y="263"/>
                    <a:pt x="76" y="311"/>
                    <a:pt x="148" y="311"/>
                  </a:cubicBezTo>
                  <a:cubicBezTo>
                    <a:pt x="170" y="311"/>
                    <a:pt x="191" y="307"/>
                    <a:pt x="210" y="298"/>
                  </a:cubicBezTo>
                  <a:cubicBezTo>
                    <a:pt x="269" y="264"/>
                    <a:pt x="305" y="200"/>
                    <a:pt x="305" y="133"/>
                  </a:cubicBezTo>
                  <a:cubicBezTo>
                    <a:pt x="307" y="61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503029" y="2106728"/>
              <a:ext cx="64457" cy="45896"/>
            </a:xfrm>
            <a:custGeom>
              <a:avLst/>
              <a:gdLst/>
              <a:ahLst/>
              <a:cxnLst/>
              <a:rect l="l" t="t" r="r" b="b"/>
              <a:pathLst>
                <a:path w="382" h="272" extrusionOk="0">
                  <a:moveTo>
                    <a:pt x="200" y="0"/>
                  </a:moveTo>
                  <a:cubicBezTo>
                    <a:pt x="159" y="0"/>
                    <a:pt x="119" y="9"/>
                    <a:pt x="92" y="25"/>
                  </a:cubicBezTo>
                  <a:cubicBezTo>
                    <a:pt x="1" y="78"/>
                    <a:pt x="37" y="215"/>
                    <a:pt x="119" y="256"/>
                  </a:cubicBezTo>
                  <a:cubicBezTo>
                    <a:pt x="143" y="267"/>
                    <a:pt x="168" y="272"/>
                    <a:pt x="194" y="272"/>
                  </a:cubicBezTo>
                  <a:cubicBezTo>
                    <a:pt x="233" y="272"/>
                    <a:pt x="272" y="260"/>
                    <a:pt x="305" y="237"/>
                  </a:cubicBezTo>
                  <a:cubicBezTo>
                    <a:pt x="369" y="194"/>
                    <a:pt x="381" y="105"/>
                    <a:pt x="333" y="46"/>
                  </a:cubicBezTo>
                  <a:cubicBezTo>
                    <a:pt x="305" y="14"/>
                    <a:pt x="252" y="0"/>
                    <a:pt x="20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477718" y="2235305"/>
              <a:ext cx="50790" cy="53321"/>
            </a:xfrm>
            <a:custGeom>
              <a:avLst/>
              <a:gdLst/>
              <a:ahLst/>
              <a:cxnLst/>
              <a:rect l="l" t="t" r="r" b="b"/>
              <a:pathLst>
                <a:path w="301" h="316" extrusionOk="0">
                  <a:moveTo>
                    <a:pt x="165" y="0"/>
                  </a:moveTo>
                  <a:cubicBezTo>
                    <a:pt x="132" y="0"/>
                    <a:pt x="99" y="10"/>
                    <a:pt x="75" y="29"/>
                  </a:cubicBezTo>
                  <a:cubicBezTo>
                    <a:pt x="24" y="73"/>
                    <a:pt x="0" y="141"/>
                    <a:pt x="15" y="207"/>
                  </a:cubicBezTo>
                  <a:cubicBezTo>
                    <a:pt x="24" y="270"/>
                    <a:pt x="77" y="316"/>
                    <a:pt x="139" y="316"/>
                  </a:cubicBezTo>
                  <a:cubicBezTo>
                    <a:pt x="151" y="316"/>
                    <a:pt x="163" y="314"/>
                    <a:pt x="176" y="310"/>
                  </a:cubicBezTo>
                  <a:cubicBezTo>
                    <a:pt x="248" y="289"/>
                    <a:pt x="301" y="173"/>
                    <a:pt x="295" y="101"/>
                  </a:cubicBezTo>
                  <a:cubicBezTo>
                    <a:pt x="288" y="33"/>
                    <a:pt x="226" y="0"/>
                    <a:pt x="16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271522" y="2187384"/>
              <a:ext cx="35772" cy="35266"/>
            </a:xfrm>
            <a:custGeom>
              <a:avLst/>
              <a:gdLst/>
              <a:ahLst/>
              <a:cxnLst/>
              <a:rect l="l" t="t" r="r" b="b"/>
              <a:pathLst>
                <a:path w="212" h="209" extrusionOk="0">
                  <a:moveTo>
                    <a:pt x="92" y="0"/>
                  </a:moveTo>
                  <a:cubicBezTo>
                    <a:pt x="43" y="0"/>
                    <a:pt x="1" y="55"/>
                    <a:pt x="6" y="103"/>
                  </a:cubicBezTo>
                  <a:cubicBezTo>
                    <a:pt x="10" y="146"/>
                    <a:pt x="40" y="184"/>
                    <a:pt x="80" y="201"/>
                  </a:cubicBezTo>
                  <a:cubicBezTo>
                    <a:pt x="92" y="206"/>
                    <a:pt x="104" y="209"/>
                    <a:pt x="116" y="209"/>
                  </a:cubicBezTo>
                  <a:cubicBezTo>
                    <a:pt x="152" y="209"/>
                    <a:pt x="185" y="186"/>
                    <a:pt x="196" y="150"/>
                  </a:cubicBezTo>
                  <a:cubicBezTo>
                    <a:pt x="211" y="103"/>
                    <a:pt x="167" y="29"/>
                    <a:pt x="125" y="8"/>
                  </a:cubicBezTo>
                  <a:cubicBezTo>
                    <a:pt x="114" y="3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083212" y="2388011"/>
              <a:ext cx="43028" cy="31554"/>
            </a:xfrm>
            <a:custGeom>
              <a:avLst/>
              <a:gdLst/>
              <a:ahLst/>
              <a:cxnLst/>
              <a:rect l="l" t="t" r="r" b="b"/>
              <a:pathLst>
                <a:path w="255" h="187" extrusionOk="0">
                  <a:moveTo>
                    <a:pt x="157" y="0"/>
                  </a:moveTo>
                  <a:cubicBezTo>
                    <a:pt x="116" y="0"/>
                    <a:pt x="68" y="20"/>
                    <a:pt x="45" y="46"/>
                  </a:cubicBezTo>
                  <a:cubicBezTo>
                    <a:pt x="1" y="99"/>
                    <a:pt x="52" y="177"/>
                    <a:pt x="109" y="186"/>
                  </a:cubicBezTo>
                  <a:cubicBezTo>
                    <a:pt x="113" y="186"/>
                    <a:pt x="117" y="186"/>
                    <a:pt x="121" y="186"/>
                  </a:cubicBezTo>
                  <a:cubicBezTo>
                    <a:pt x="161" y="186"/>
                    <a:pt x="198" y="168"/>
                    <a:pt x="223" y="135"/>
                  </a:cubicBezTo>
                  <a:cubicBezTo>
                    <a:pt x="255" y="95"/>
                    <a:pt x="244" y="38"/>
                    <a:pt x="200" y="10"/>
                  </a:cubicBezTo>
                  <a:cubicBezTo>
                    <a:pt x="188" y="3"/>
                    <a:pt x="173" y="0"/>
                    <a:pt x="15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1249924" y="2061338"/>
              <a:ext cx="514984" cy="578766"/>
            </a:xfrm>
            <a:custGeom>
              <a:avLst/>
              <a:gdLst/>
              <a:ahLst/>
              <a:cxnLst/>
              <a:rect l="l" t="t" r="r" b="b"/>
              <a:pathLst>
                <a:path w="3052" h="3430" extrusionOk="0">
                  <a:moveTo>
                    <a:pt x="1063" y="0"/>
                  </a:moveTo>
                  <a:cubicBezTo>
                    <a:pt x="905" y="0"/>
                    <a:pt x="799" y="61"/>
                    <a:pt x="663" y="154"/>
                  </a:cubicBezTo>
                  <a:cubicBezTo>
                    <a:pt x="528" y="250"/>
                    <a:pt x="409" y="370"/>
                    <a:pt x="318" y="508"/>
                  </a:cubicBezTo>
                  <a:cubicBezTo>
                    <a:pt x="153" y="751"/>
                    <a:pt x="64" y="1039"/>
                    <a:pt x="30" y="1331"/>
                  </a:cubicBezTo>
                  <a:cubicBezTo>
                    <a:pt x="1" y="1568"/>
                    <a:pt x="16" y="1809"/>
                    <a:pt x="79" y="2039"/>
                  </a:cubicBezTo>
                  <a:cubicBezTo>
                    <a:pt x="261" y="2661"/>
                    <a:pt x="881" y="2987"/>
                    <a:pt x="1437" y="3216"/>
                  </a:cubicBezTo>
                  <a:cubicBezTo>
                    <a:pt x="1598" y="3283"/>
                    <a:pt x="1763" y="3343"/>
                    <a:pt x="1930" y="3395"/>
                  </a:cubicBezTo>
                  <a:cubicBezTo>
                    <a:pt x="1975" y="3410"/>
                    <a:pt x="2021" y="3423"/>
                    <a:pt x="2066" y="3429"/>
                  </a:cubicBezTo>
                  <a:cubicBezTo>
                    <a:pt x="2013" y="3412"/>
                    <a:pt x="1964" y="3391"/>
                    <a:pt x="1920" y="3372"/>
                  </a:cubicBezTo>
                  <a:cubicBezTo>
                    <a:pt x="1422" y="3158"/>
                    <a:pt x="976" y="2841"/>
                    <a:pt x="608" y="2443"/>
                  </a:cubicBezTo>
                  <a:cubicBezTo>
                    <a:pt x="479" y="2302"/>
                    <a:pt x="356" y="2145"/>
                    <a:pt x="303" y="1959"/>
                  </a:cubicBezTo>
                  <a:cubicBezTo>
                    <a:pt x="267" y="1826"/>
                    <a:pt x="269" y="1684"/>
                    <a:pt x="276" y="1546"/>
                  </a:cubicBezTo>
                  <a:cubicBezTo>
                    <a:pt x="297" y="1079"/>
                    <a:pt x="382" y="578"/>
                    <a:pt x="712" y="243"/>
                  </a:cubicBezTo>
                  <a:cubicBezTo>
                    <a:pt x="779" y="176"/>
                    <a:pt x="855" y="119"/>
                    <a:pt x="938" y="70"/>
                  </a:cubicBezTo>
                  <a:cubicBezTo>
                    <a:pt x="1008" y="123"/>
                    <a:pt x="1095" y="152"/>
                    <a:pt x="1179" y="178"/>
                  </a:cubicBezTo>
                  <a:cubicBezTo>
                    <a:pt x="1391" y="248"/>
                    <a:pt x="1600" y="326"/>
                    <a:pt x="1791" y="442"/>
                  </a:cubicBezTo>
                  <a:cubicBezTo>
                    <a:pt x="1979" y="561"/>
                    <a:pt x="2070" y="696"/>
                    <a:pt x="2199" y="865"/>
                  </a:cubicBezTo>
                  <a:cubicBezTo>
                    <a:pt x="2734" y="1557"/>
                    <a:pt x="3022" y="2539"/>
                    <a:pt x="2582" y="3347"/>
                  </a:cubicBezTo>
                  <a:cubicBezTo>
                    <a:pt x="2613" y="3319"/>
                    <a:pt x="2645" y="3290"/>
                    <a:pt x="2675" y="3260"/>
                  </a:cubicBezTo>
                  <a:cubicBezTo>
                    <a:pt x="2774" y="3137"/>
                    <a:pt x="2852" y="2998"/>
                    <a:pt x="2905" y="2847"/>
                  </a:cubicBezTo>
                  <a:cubicBezTo>
                    <a:pt x="3024" y="2543"/>
                    <a:pt x="3051" y="2207"/>
                    <a:pt x="2982" y="1887"/>
                  </a:cubicBezTo>
                  <a:cubicBezTo>
                    <a:pt x="2905" y="1553"/>
                    <a:pt x="2734" y="1164"/>
                    <a:pt x="2558" y="872"/>
                  </a:cubicBezTo>
                  <a:cubicBezTo>
                    <a:pt x="2360" y="537"/>
                    <a:pt x="2027" y="294"/>
                    <a:pt x="1672" y="148"/>
                  </a:cubicBezTo>
                  <a:cubicBezTo>
                    <a:pt x="1494" y="72"/>
                    <a:pt x="1308" y="23"/>
                    <a:pt x="1116" y="2"/>
                  </a:cubicBezTo>
                  <a:cubicBezTo>
                    <a:pt x="1097" y="1"/>
                    <a:pt x="1080" y="0"/>
                    <a:pt x="1063" y="0"/>
                  </a:cubicBezTo>
                  <a:close/>
                </a:path>
              </a:pathLst>
            </a:custGeom>
            <a:solidFill>
              <a:srgbClr val="FFD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1294639" y="2072981"/>
              <a:ext cx="464869" cy="576066"/>
            </a:xfrm>
            <a:custGeom>
              <a:avLst/>
              <a:gdLst/>
              <a:ahLst/>
              <a:cxnLst/>
              <a:rect l="l" t="t" r="r" b="b"/>
              <a:pathLst>
                <a:path w="2755" h="3414" extrusionOk="0">
                  <a:moveTo>
                    <a:pt x="673" y="1"/>
                  </a:moveTo>
                  <a:cubicBezTo>
                    <a:pt x="639" y="20"/>
                    <a:pt x="605" y="41"/>
                    <a:pt x="574" y="64"/>
                  </a:cubicBezTo>
                  <a:cubicBezTo>
                    <a:pt x="563" y="73"/>
                    <a:pt x="554" y="79"/>
                    <a:pt x="544" y="88"/>
                  </a:cubicBezTo>
                  <a:cubicBezTo>
                    <a:pt x="535" y="94"/>
                    <a:pt x="523" y="105"/>
                    <a:pt x="512" y="113"/>
                  </a:cubicBezTo>
                  <a:cubicBezTo>
                    <a:pt x="489" y="134"/>
                    <a:pt x="466" y="153"/>
                    <a:pt x="444" y="174"/>
                  </a:cubicBezTo>
                  <a:cubicBezTo>
                    <a:pt x="114" y="509"/>
                    <a:pt x="30" y="1010"/>
                    <a:pt x="9" y="1477"/>
                  </a:cubicBezTo>
                  <a:cubicBezTo>
                    <a:pt x="2" y="1615"/>
                    <a:pt x="0" y="1757"/>
                    <a:pt x="38" y="1890"/>
                  </a:cubicBezTo>
                  <a:cubicBezTo>
                    <a:pt x="91" y="2076"/>
                    <a:pt x="212" y="2233"/>
                    <a:pt x="343" y="2374"/>
                  </a:cubicBezTo>
                  <a:cubicBezTo>
                    <a:pt x="709" y="2772"/>
                    <a:pt x="1155" y="3089"/>
                    <a:pt x="1652" y="3303"/>
                  </a:cubicBezTo>
                  <a:cubicBezTo>
                    <a:pt x="1697" y="3322"/>
                    <a:pt x="1748" y="3343"/>
                    <a:pt x="1801" y="3360"/>
                  </a:cubicBezTo>
                  <a:cubicBezTo>
                    <a:pt x="1890" y="3391"/>
                    <a:pt x="1989" y="3414"/>
                    <a:pt x="2083" y="3414"/>
                  </a:cubicBezTo>
                  <a:cubicBezTo>
                    <a:pt x="2133" y="3414"/>
                    <a:pt x="2181" y="3407"/>
                    <a:pt x="2226" y="3392"/>
                  </a:cubicBezTo>
                  <a:cubicBezTo>
                    <a:pt x="2266" y="3350"/>
                    <a:pt x="2302" y="3305"/>
                    <a:pt x="2336" y="3259"/>
                  </a:cubicBezTo>
                  <a:lnTo>
                    <a:pt x="2336" y="3259"/>
                  </a:lnTo>
                  <a:lnTo>
                    <a:pt x="2315" y="3278"/>
                  </a:lnTo>
                  <a:cubicBezTo>
                    <a:pt x="2755" y="2470"/>
                    <a:pt x="2467" y="1488"/>
                    <a:pt x="1932" y="796"/>
                  </a:cubicBezTo>
                  <a:cubicBezTo>
                    <a:pt x="1803" y="627"/>
                    <a:pt x="1714" y="490"/>
                    <a:pt x="1523" y="373"/>
                  </a:cubicBezTo>
                  <a:cubicBezTo>
                    <a:pt x="1333" y="257"/>
                    <a:pt x="1124" y="179"/>
                    <a:pt x="912" y="109"/>
                  </a:cubicBezTo>
                  <a:cubicBezTo>
                    <a:pt x="830" y="83"/>
                    <a:pt x="741" y="54"/>
                    <a:pt x="673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1430978" y="2061676"/>
              <a:ext cx="169" cy="1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89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1247393" y="1970727"/>
              <a:ext cx="972934" cy="680008"/>
            </a:xfrm>
            <a:custGeom>
              <a:avLst/>
              <a:gdLst/>
              <a:ahLst/>
              <a:cxnLst/>
              <a:rect l="l" t="t" r="r" b="b"/>
              <a:pathLst>
                <a:path w="5766" h="4030" extrusionOk="0">
                  <a:moveTo>
                    <a:pt x="2233" y="1"/>
                  </a:moveTo>
                  <a:cubicBezTo>
                    <a:pt x="2178" y="1"/>
                    <a:pt x="2125" y="13"/>
                    <a:pt x="2081" y="46"/>
                  </a:cubicBezTo>
                  <a:cubicBezTo>
                    <a:pt x="2061" y="57"/>
                    <a:pt x="2051" y="76"/>
                    <a:pt x="2051" y="99"/>
                  </a:cubicBezTo>
                  <a:cubicBezTo>
                    <a:pt x="2019" y="31"/>
                    <a:pt x="1916" y="31"/>
                    <a:pt x="1850" y="31"/>
                  </a:cubicBezTo>
                  <a:cubicBezTo>
                    <a:pt x="1782" y="31"/>
                    <a:pt x="1715" y="40"/>
                    <a:pt x="1649" y="55"/>
                  </a:cubicBezTo>
                  <a:cubicBezTo>
                    <a:pt x="1588" y="67"/>
                    <a:pt x="1522" y="95"/>
                    <a:pt x="1495" y="150"/>
                  </a:cubicBezTo>
                  <a:cubicBezTo>
                    <a:pt x="1450" y="134"/>
                    <a:pt x="1408" y="127"/>
                    <a:pt x="1369" y="127"/>
                  </a:cubicBezTo>
                  <a:cubicBezTo>
                    <a:pt x="1289" y="127"/>
                    <a:pt x="1216" y="153"/>
                    <a:pt x="1133" y="180"/>
                  </a:cubicBezTo>
                  <a:cubicBezTo>
                    <a:pt x="1027" y="215"/>
                    <a:pt x="938" y="268"/>
                    <a:pt x="885" y="372"/>
                  </a:cubicBezTo>
                  <a:cubicBezTo>
                    <a:pt x="868" y="400"/>
                    <a:pt x="862" y="433"/>
                    <a:pt x="864" y="467"/>
                  </a:cubicBezTo>
                  <a:lnTo>
                    <a:pt x="864" y="471"/>
                  </a:lnTo>
                  <a:cubicBezTo>
                    <a:pt x="824" y="484"/>
                    <a:pt x="786" y="499"/>
                    <a:pt x="750" y="518"/>
                  </a:cubicBezTo>
                  <a:cubicBezTo>
                    <a:pt x="627" y="579"/>
                    <a:pt x="524" y="670"/>
                    <a:pt x="445" y="782"/>
                  </a:cubicBezTo>
                  <a:cubicBezTo>
                    <a:pt x="329" y="947"/>
                    <a:pt x="232" y="1123"/>
                    <a:pt x="153" y="1309"/>
                  </a:cubicBezTo>
                  <a:cubicBezTo>
                    <a:pt x="58" y="1525"/>
                    <a:pt x="1" y="1775"/>
                    <a:pt x="33" y="2012"/>
                  </a:cubicBezTo>
                  <a:cubicBezTo>
                    <a:pt x="35" y="1965"/>
                    <a:pt x="39" y="1916"/>
                    <a:pt x="43" y="1870"/>
                  </a:cubicBezTo>
                  <a:cubicBezTo>
                    <a:pt x="77" y="1580"/>
                    <a:pt x="166" y="1290"/>
                    <a:pt x="331" y="1047"/>
                  </a:cubicBezTo>
                  <a:cubicBezTo>
                    <a:pt x="424" y="907"/>
                    <a:pt x="540" y="789"/>
                    <a:pt x="678" y="691"/>
                  </a:cubicBezTo>
                  <a:cubicBezTo>
                    <a:pt x="809" y="601"/>
                    <a:pt x="913" y="539"/>
                    <a:pt x="1065" y="537"/>
                  </a:cubicBezTo>
                  <a:cubicBezTo>
                    <a:pt x="1649" y="579"/>
                    <a:pt x="2273" y="907"/>
                    <a:pt x="2573" y="1411"/>
                  </a:cubicBezTo>
                  <a:cubicBezTo>
                    <a:pt x="2749" y="1703"/>
                    <a:pt x="2920" y="2090"/>
                    <a:pt x="2994" y="2424"/>
                  </a:cubicBezTo>
                  <a:cubicBezTo>
                    <a:pt x="3064" y="2746"/>
                    <a:pt x="3039" y="3080"/>
                    <a:pt x="2920" y="3387"/>
                  </a:cubicBezTo>
                  <a:cubicBezTo>
                    <a:pt x="2865" y="3535"/>
                    <a:pt x="2787" y="3674"/>
                    <a:pt x="2688" y="3795"/>
                  </a:cubicBezTo>
                  <a:cubicBezTo>
                    <a:pt x="2620" y="3873"/>
                    <a:pt x="2525" y="3928"/>
                    <a:pt x="2476" y="4015"/>
                  </a:cubicBezTo>
                  <a:cubicBezTo>
                    <a:pt x="2515" y="4025"/>
                    <a:pt x="2556" y="4030"/>
                    <a:pt x="2598" y="4030"/>
                  </a:cubicBezTo>
                  <a:cubicBezTo>
                    <a:pt x="3016" y="4030"/>
                    <a:pt x="3553" y="3572"/>
                    <a:pt x="3887" y="3412"/>
                  </a:cubicBezTo>
                  <a:cubicBezTo>
                    <a:pt x="4211" y="3258"/>
                    <a:pt x="4562" y="3167"/>
                    <a:pt x="4915" y="3103"/>
                  </a:cubicBezTo>
                  <a:cubicBezTo>
                    <a:pt x="5000" y="3088"/>
                    <a:pt x="5093" y="3078"/>
                    <a:pt x="5182" y="3059"/>
                  </a:cubicBezTo>
                  <a:cubicBezTo>
                    <a:pt x="5288" y="3035"/>
                    <a:pt x="5391" y="2999"/>
                    <a:pt x="5470" y="2930"/>
                  </a:cubicBezTo>
                  <a:cubicBezTo>
                    <a:pt x="5484" y="2935"/>
                    <a:pt x="5499" y="2938"/>
                    <a:pt x="5514" y="2938"/>
                  </a:cubicBezTo>
                  <a:cubicBezTo>
                    <a:pt x="5522" y="2938"/>
                    <a:pt x="5530" y="2937"/>
                    <a:pt x="5537" y="2936"/>
                  </a:cubicBezTo>
                  <a:cubicBezTo>
                    <a:pt x="5577" y="2928"/>
                    <a:pt x="5613" y="2904"/>
                    <a:pt x="5639" y="2870"/>
                  </a:cubicBezTo>
                  <a:cubicBezTo>
                    <a:pt x="5660" y="2847"/>
                    <a:pt x="5677" y="2822"/>
                    <a:pt x="5687" y="2794"/>
                  </a:cubicBezTo>
                  <a:cubicBezTo>
                    <a:pt x="5702" y="2756"/>
                    <a:pt x="5707" y="2716"/>
                    <a:pt x="5698" y="2678"/>
                  </a:cubicBezTo>
                  <a:cubicBezTo>
                    <a:pt x="5690" y="2640"/>
                    <a:pt x="5673" y="2602"/>
                    <a:pt x="5645" y="2572"/>
                  </a:cubicBezTo>
                  <a:cubicBezTo>
                    <a:pt x="5721" y="2534"/>
                    <a:pt x="5766" y="2456"/>
                    <a:pt x="5759" y="2371"/>
                  </a:cubicBezTo>
                  <a:cubicBezTo>
                    <a:pt x="5755" y="2325"/>
                    <a:pt x="5734" y="2282"/>
                    <a:pt x="5702" y="2248"/>
                  </a:cubicBezTo>
                  <a:cubicBezTo>
                    <a:pt x="5671" y="2217"/>
                    <a:pt x="5635" y="2210"/>
                    <a:pt x="5599" y="2189"/>
                  </a:cubicBezTo>
                  <a:cubicBezTo>
                    <a:pt x="5616" y="2166"/>
                    <a:pt x="5630" y="2138"/>
                    <a:pt x="5639" y="2111"/>
                  </a:cubicBezTo>
                  <a:cubicBezTo>
                    <a:pt x="5649" y="2062"/>
                    <a:pt x="5645" y="2014"/>
                    <a:pt x="5628" y="1967"/>
                  </a:cubicBezTo>
                  <a:cubicBezTo>
                    <a:pt x="5611" y="1925"/>
                    <a:pt x="5582" y="1887"/>
                    <a:pt x="5546" y="1857"/>
                  </a:cubicBezTo>
                  <a:cubicBezTo>
                    <a:pt x="5534" y="1849"/>
                    <a:pt x="5492" y="1818"/>
                    <a:pt x="5467" y="1818"/>
                  </a:cubicBezTo>
                  <a:cubicBezTo>
                    <a:pt x="5461" y="1818"/>
                    <a:pt x="5456" y="1819"/>
                    <a:pt x="5453" y="1823"/>
                  </a:cubicBezTo>
                  <a:cubicBezTo>
                    <a:pt x="5551" y="1703"/>
                    <a:pt x="5461" y="1530"/>
                    <a:pt x="5315" y="1530"/>
                  </a:cubicBezTo>
                  <a:cubicBezTo>
                    <a:pt x="5307" y="1530"/>
                    <a:pt x="5298" y="1530"/>
                    <a:pt x="5290" y="1531"/>
                  </a:cubicBezTo>
                  <a:cubicBezTo>
                    <a:pt x="5333" y="1385"/>
                    <a:pt x="5221" y="1245"/>
                    <a:pt x="5076" y="1245"/>
                  </a:cubicBezTo>
                  <a:cubicBezTo>
                    <a:pt x="5064" y="1245"/>
                    <a:pt x="5051" y="1246"/>
                    <a:pt x="5038" y="1248"/>
                  </a:cubicBezTo>
                  <a:cubicBezTo>
                    <a:pt x="5051" y="1159"/>
                    <a:pt x="5038" y="1076"/>
                    <a:pt x="4966" y="1013"/>
                  </a:cubicBezTo>
                  <a:cubicBezTo>
                    <a:pt x="4909" y="964"/>
                    <a:pt x="4837" y="937"/>
                    <a:pt x="4763" y="933"/>
                  </a:cubicBezTo>
                  <a:cubicBezTo>
                    <a:pt x="4735" y="835"/>
                    <a:pt x="4668" y="755"/>
                    <a:pt x="4575" y="715"/>
                  </a:cubicBezTo>
                  <a:cubicBezTo>
                    <a:pt x="4535" y="696"/>
                    <a:pt x="4488" y="685"/>
                    <a:pt x="4444" y="685"/>
                  </a:cubicBezTo>
                  <a:cubicBezTo>
                    <a:pt x="4437" y="613"/>
                    <a:pt x="4399" y="548"/>
                    <a:pt x="4342" y="507"/>
                  </a:cubicBezTo>
                  <a:cubicBezTo>
                    <a:pt x="4283" y="467"/>
                    <a:pt x="4213" y="446"/>
                    <a:pt x="4143" y="444"/>
                  </a:cubicBezTo>
                  <a:cubicBezTo>
                    <a:pt x="4099" y="442"/>
                    <a:pt x="4101" y="442"/>
                    <a:pt x="4084" y="410"/>
                  </a:cubicBezTo>
                  <a:cubicBezTo>
                    <a:pt x="4073" y="385"/>
                    <a:pt x="4063" y="361"/>
                    <a:pt x="4048" y="338"/>
                  </a:cubicBezTo>
                  <a:cubicBezTo>
                    <a:pt x="4016" y="298"/>
                    <a:pt x="3972" y="266"/>
                    <a:pt x="3923" y="247"/>
                  </a:cubicBezTo>
                  <a:cubicBezTo>
                    <a:pt x="3891" y="235"/>
                    <a:pt x="3858" y="228"/>
                    <a:pt x="3825" y="228"/>
                  </a:cubicBezTo>
                  <a:cubicBezTo>
                    <a:pt x="3774" y="228"/>
                    <a:pt x="3723" y="243"/>
                    <a:pt x="3680" y="273"/>
                  </a:cubicBezTo>
                  <a:cubicBezTo>
                    <a:pt x="3624" y="190"/>
                    <a:pt x="3518" y="153"/>
                    <a:pt x="3417" y="153"/>
                  </a:cubicBezTo>
                  <a:cubicBezTo>
                    <a:pt x="3381" y="153"/>
                    <a:pt x="3346" y="158"/>
                    <a:pt x="3314" y="167"/>
                  </a:cubicBezTo>
                  <a:cubicBezTo>
                    <a:pt x="3282" y="177"/>
                    <a:pt x="3253" y="194"/>
                    <a:pt x="3225" y="213"/>
                  </a:cubicBezTo>
                  <a:cubicBezTo>
                    <a:pt x="3217" y="192"/>
                    <a:pt x="3219" y="175"/>
                    <a:pt x="3202" y="158"/>
                  </a:cubicBezTo>
                  <a:cubicBezTo>
                    <a:pt x="3170" y="133"/>
                    <a:pt x="3134" y="116"/>
                    <a:pt x="3096" y="110"/>
                  </a:cubicBezTo>
                  <a:cubicBezTo>
                    <a:pt x="3065" y="102"/>
                    <a:pt x="3032" y="98"/>
                    <a:pt x="3000" y="98"/>
                  </a:cubicBezTo>
                  <a:cubicBezTo>
                    <a:pt x="2989" y="98"/>
                    <a:pt x="2978" y="98"/>
                    <a:pt x="2967" y="99"/>
                  </a:cubicBezTo>
                  <a:cubicBezTo>
                    <a:pt x="2922" y="103"/>
                    <a:pt x="2882" y="125"/>
                    <a:pt x="2855" y="158"/>
                  </a:cubicBezTo>
                  <a:cubicBezTo>
                    <a:pt x="2836" y="112"/>
                    <a:pt x="2781" y="91"/>
                    <a:pt x="2732" y="78"/>
                  </a:cubicBezTo>
                  <a:cubicBezTo>
                    <a:pt x="2696" y="68"/>
                    <a:pt x="2656" y="59"/>
                    <a:pt x="2617" y="59"/>
                  </a:cubicBezTo>
                  <a:cubicBezTo>
                    <a:pt x="2583" y="59"/>
                    <a:pt x="2549" y="66"/>
                    <a:pt x="2518" y="84"/>
                  </a:cubicBezTo>
                  <a:cubicBezTo>
                    <a:pt x="2507" y="94"/>
                    <a:pt x="2488" y="119"/>
                    <a:pt x="2470" y="119"/>
                  </a:cubicBezTo>
                  <a:cubicBezTo>
                    <a:pt x="2468" y="119"/>
                    <a:pt x="2467" y="118"/>
                    <a:pt x="2466" y="118"/>
                  </a:cubicBezTo>
                  <a:cubicBezTo>
                    <a:pt x="2447" y="114"/>
                    <a:pt x="2430" y="65"/>
                    <a:pt x="2413" y="50"/>
                  </a:cubicBezTo>
                  <a:cubicBezTo>
                    <a:pt x="2385" y="29"/>
                    <a:pt x="2353" y="17"/>
                    <a:pt x="2320" y="10"/>
                  </a:cubicBezTo>
                  <a:cubicBezTo>
                    <a:pt x="2291" y="4"/>
                    <a:pt x="2262" y="1"/>
                    <a:pt x="2233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397737" y="1984395"/>
              <a:ext cx="398893" cy="75088"/>
            </a:xfrm>
            <a:custGeom>
              <a:avLst/>
              <a:gdLst/>
              <a:ahLst/>
              <a:cxnLst/>
              <a:rect l="l" t="t" r="r" b="b"/>
              <a:pathLst>
                <a:path w="2364" h="445" extrusionOk="0">
                  <a:moveTo>
                    <a:pt x="1164" y="1"/>
                  </a:moveTo>
                  <a:cubicBezTo>
                    <a:pt x="1140" y="1"/>
                    <a:pt x="1121" y="155"/>
                    <a:pt x="946" y="198"/>
                  </a:cubicBezTo>
                  <a:lnTo>
                    <a:pt x="921" y="204"/>
                  </a:lnTo>
                  <a:lnTo>
                    <a:pt x="895" y="211"/>
                  </a:lnTo>
                  <a:cubicBezTo>
                    <a:pt x="824" y="228"/>
                    <a:pt x="749" y="236"/>
                    <a:pt x="675" y="236"/>
                  </a:cubicBezTo>
                  <a:cubicBezTo>
                    <a:pt x="663" y="236"/>
                    <a:pt x="650" y="232"/>
                    <a:pt x="637" y="228"/>
                  </a:cubicBezTo>
                  <a:cubicBezTo>
                    <a:pt x="644" y="217"/>
                    <a:pt x="650" y="204"/>
                    <a:pt x="652" y="192"/>
                  </a:cubicBezTo>
                  <a:cubicBezTo>
                    <a:pt x="659" y="162"/>
                    <a:pt x="654" y="130"/>
                    <a:pt x="639" y="105"/>
                  </a:cubicBezTo>
                  <a:cubicBezTo>
                    <a:pt x="632" y="88"/>
                    <a:pt x="624" y="79"/>
                    <a:pt x="620" y="79"/>
                  </a:cubicBezTo>
                  <a:cubicBezTo>
                    <a:pt x="619" y="79"/>
                    <a:pt x="619" y="79"/>
                    <a:pt x="618" y="79"/>
                  </a:cubicBezTo>
                  <a:cubicBezTo>
                    <a:pt x="614" y="82"/>
                    <a:pt x="614" y="92"/>
                    <a:pt x="616" y="111"/>
                  </a:cubicBezTo>
                  <a:cubicBezTo>
                    <a:pt x="620" y="134"/>
                    <a:pt x="618" y="158"/>
                    <a:pt x="612" y="181"/>
                  </a:cubicBezTo>
                  <a:cubicBezTo>
                    <a:pt x="597" y="213"/>
                    <a:pt x="572" y="238"/>
                    <a:pt x="542" y="259"/>
                  </a:cubicBezTo>
                  <a:cubicBezTo>
                    <a:pt x="504" y="287"/>
                    <a:pt x="462" y="310"/>
                    <a:pt x="419" y="331"/>
                  </a:cubicBezTo>
                  <a:lnTo>
                    <a:pt x="392" y="344"/>
                  </a:lnTo>
                  <a:cubicBezTo>
                    <a:pt x="381" y="348"/>
                    <a:pt x="373" y="350"/>
                    <a:pt x="362" y="354"/>
                  </a:cubicBezTo>
                  <a:cubicBezTo>
                    <a:pt x="297" y="381"/>
                    <a:pt x="226" y="394"/>
                    <a:pt x="155" y="394"/>
                  </a:cubicBezTo>
                  <a:cubicBezTo>
                    <a:pt x="141" y="394"/>
                    <a:pt x="127" y="394"/>
                    <a:pt x="113" y="393"/>
                  </a:cubicBezTo>
                  <a:cubicBezTo>
                    <a:pt x="60" y="387"/>
                    <a:pt x="27" y="374"/>
                    <a:pt x="13" y="374"/>
                  </a:cubicBezTo>
                  <a:cubicBezTo>
                    <a:pt x="10" y="374"/>
                    <a:pt x="8" y="374"/>
                    <a:pt x="7" y="376"/>
                  </a:cubicBezTo>
                  <a:cubicBezTo>
                    <a:pt x="1" y="386"/>
                    <a:pt x="32" y="418"/>
                    <a:pt x="104" y="435"/>
                  </a:cubicBezTo>
                  <a:cubicBezTo>
                    <a:pt x="135" y="441"/>
                    <a:pt x="166" y="444"/>
                    <a:pt x="197" y="444"/>
                  </a:cubicBezTo>
                  <a:cubicBezTo>
                    <a:pt x="260" y="444"/>
                    <a:pt x="323" y="432"/>
                    <a:pt x="381" y="407"/>
                  </a:cubicBezTo>
                  <a:cubicBezTo>
                    <a:pt x="392" y="405"/>
                    <a:pt x="403" y="401"/>
                    <a:pt x="413" y="397"/>
                  </a:cubicBezTo>
                  <a:cubicBezTo>
                    <a:pt x="424" y="390"/>
                    <a:pt x="434" y="388"/>
                    <a:pt x="443" y="382"/>
                  </a:cubicBezTo>
                  <a:cubicBezTo>
                    <a:pt x="491" y="361"/>
                    <a:pt x="534" y="331"/>
                    <a:pt x="574" y="299"/>
                  </a:cubicBezTo>
                  <a:cubicBezTo>
                    <a:pt x="591" y="287"/>
                    <a:pt x="606" y="272"/>
                    <a:pt x="620" y="255"/>
                  </a:cubicBezTo>
                  <a:cubicBezTo>
                    <a:pt x="635" y="268"/>
                    <a:pt x="650" y="274"/>
                    <a:pt x="669" y="278"/>
                  </a:cubicBezTo>
                  <a:cubicBezTo>
                    <a:pt x="697" y="285"/>
                    <a:pt x="724" y="288"/>
                    <a:pt x="752" y="288"/>
                  </a:cubicBezTo>
                  <a:cubicBezTo>
                    <a:pt x="760" y="288"/>
                    <a:pt x="769" y="287"/>
                    <a:pt x="777" y="287"/>
                  </a:cubicBezTo>
                  <a:cubicBezTo>
                    <a:pt x="821" y="285"/>
                    <a:pt x="866" y="280"/>
                    <a:pt x="910" y="270"/>
                  </a:cubicBezTo>
                  <a:lnTo>
                    <a:pt x="938" y="264"/>
                  </a:lnTo>
                  <a:lnTo>
                    <a:pt x="963" y="255"/>
                  </a:lnTo>
                  <a:cubicBezTo>
                    <a:pt x="1008" y="240"/>
                    <a:pt x="1048" y="219"/>
                    <a:pt x="1084" y="189"/>
                  </a:cubicBezTo>
                  <a:cubicBezTo>
                    <a:pt x="1092" y="185"/>
                    <a:pt x="1099" y="179"/>
                    <a:pt x="1105" y="170"/>
                  </a:cubicBezTo>
                  <a:cubicBezTo>
                    <a:pt x="1120" y="187"/>
                    <a:pt x="1137" y="200"/>
                    <a:pt x="1156" y="206"/>
                  </a:cubicBezTo>
                  <a:cubicBezTo>
                    <a:pt x="1199" y="225"/>
                    <a:pt x="1245" y="235"/>
                    <a:pt x="1291" y="235"/>
                  </a:cubicBezTo>
                  <a:cubicBezTo>
                    <a:pt x="1307" y="235"/>
                    <a:pt x="1322" y="234"/>
                    <a:pt x="1338" y="232"/>
                  </a:cubicBezTo>
                  <a:lnTo>
                    <a:pt x="1359" y="230"/>
                  </a:lnTo>
                  <a:lnTo>
                    <a:pt x="1380" y="225"/>
                  </a:lnTo>
                  <a:cubicBezTo>
                    <a:pt x="1429" y="217"/>
                    <a:pt x="1475" y="196"/>
                    <a:pt x="1513" y="164"/>
                  </a:cubicBezTo>
                  <a:cubicBezTo>
                    <a:pt x="1583" y="202"/>
                    <a:pt x="1659" y="223"/>
                    <a:pt x="1737" y="223"/>
                  </a:cubicBezTo>
                  <a:lnTo>
                    <a:pt x="1782" y="223"/>
                  </a:lnTo>
                  <a:cubicBezTo>
                    <a:pt x="1826" y="223"/>
                    <a:pt x="1871" y="213"/>
                    <a:pt x="1911" y="192"/>
                  </a:cubicBezTo>
                  <a:cubicBezTo>
                    <a:pt x="1938" y="209"/>
                    <a:pt x="2019" y="232"/>
                    <a:pt x="2127" y="232"/>
                  </a:cubicBezTo>
                  <a:lnTo>
                    <a:pt x="2165" y="232"/>
                  </a:lnTo>
                  <a:cubicBezTo>
                    <a:pt x="2197" y="230"/>
                    <a:pt x="2226" y="228"/>
                    <a:pt x="2258" y="221"/>
                  </a:cubicBezTo>
                  <a:cubicBezTo>
                    <a:pt x="2285" y="217"/>
                    <a:pt x="2311" y="202"/>
                    <a:pt x="2332" y="181"/>
                  </a:cubicBezTo>
                  <a:cubicBezTo>
                    <a:pt x="2363" y="144"/>
                    <a:pt x="2347" y="106"/>
                    <a:pt x="2336" y="106"/>
                  </a:cubicBezTo>
                  <a:cubicBezTo>
                    <a:pt x="2336" y="106"/>
                    <a:pt x="2335" y="107"/>
                    <a:pt x="2334" y="107"/>
                  </a:cubicBezTo>
                  <a:cubicBezTo>
                    <a:pt x="2328" y="111"/>
                    <a:pt x="2328" y="130"/>
                    <a:pt x="2302" y="149"/>
                  </a:cubicBezTo>
                  <a:cubicBezTo>
                    <a:pt x="2277" y="168"/>
                    <a:pt x="2224" y="170"/>
                    <a:pt x="2163" y="173"/>
                  </a:cubicBezTo>
                  <a:lnTo>
                    <a:pt x="2125" y="173"/>
                  </a:lnTo>
                  <a:cubicBezTo>
                    <a:pt x="2113" y="173"/>
                    <a:pt x="2102" y="173"/>
                    <a:pt x="2092" y="173"/>
                  </a:cubicBezTo>
                  <a:cubicBezTo>
                    <a:pt x="2028" y="173"/>
                    <a:pt x="1973" y="168"/>
                    <a:pt x="1941" y="168"/>
                  </a:cubicBezTo>
                  <a:cubicBezTo>
                    <a:pt x="1947" y="164"/>
                    <a:pt x="1951" y="158"/>
                    <a:pt x="1957" y="149"/>
                  </a:cubicBezTo>
                  <a:cubicBezTo>
                    <a:pt x="1987" y="107"/>
                    <a:pt x="1981" y="73"/>
                    <a:pt x="1972" y="73"/>
                  </a:cubicBezTo>
                  <a:cubicBezTo>
                    <a:pt x="1964" y="73"/>
                    <a:pt x="1953" y="96"/>
                    <a:pt x="1926" y="122"/>
                  </a:cubicBezTo>
                  <a:cubicBezTo>
                    <a:pt x="1888" y="150"/>
                    <a:pt x="1842" y="165"/>
                    <a:pt x="1797" y="165"/>
                  </a:cubicBezTo>
                  <a:cubicBezTo>
                    <a:pt x="1791" y="165"/>
                    <a:pt x="1785" y="165"/>
                    <a:pt x="1780" y="164"/>
                  </a:cubicBezTo>
                  <a:lnTo>
                    <a:pt x="1740" y="164"/>
                  </a:lnTo>
                  <a:cubicBezTo>
                    <a:pt x="1670" y="162"/>
                    <a:pt x="1602" y="154"/>
                    <a:pt x="1534" y="141"/>
                  </a:cubicBezTo>
                  <a:cubicBezTo>
                    <a:pt x="1536" y="137"/>
                    <a:pt x="1541" y="134"/>
                    <a:pt x="1543" y="130"/>
                  </a:cubicBezTo>
                  <a:cubicBezTo>
                    <a:pt x="1572" y="90"/>
                    <a:pt x="1570" y="56"/>
                    <a:pt x="1562" y="56"/>
                  </a:cubicBezTo>
                  <a:cubicBezTo>
                    <a:pt x="1561" y="56"/>
                    <a:pt x="1561" y="56"/>
                    <a:pt x="1561" y="56"/>
                  </a:cubicBezTo>
                  <a:cubicBezTo>
                    <a:pt x="1552" y="56"/>
                    <a:pt x="1539" y="77"/>
                    <a:pt x="1511" y="103"/>
                  </a:cubicBezTo>
                  <a:cubicBezTo>
                    <a:pt x="1471" y="137"/>
                    <a:pt x="1422" y="160"/>
                    <a:pt x="1371" y="166"/>
                  </a:cubicBezTo>
                  <a:lnTo>
                    <a:pt x="1350" y="170"/>
                  </a:lnTo>
                  <a:lnTo>
                    <a:pt x="1331" y="173"/>
                  </a:lnTo>
                  <a:cubicBezTo>
                    <a:pt x="1311" y="175"/>
                    <a:pt x="1291" y="176"/>
                    <a:pt x="1271" y="176"/>
                  </a:cubicBezTo>
                  <a:cubicBezTo>
                    <a:pt x="1237" y="176"/>
                    <a:pt x="1204" y="173"/>
                    <a:pt x="1170" y="166"/>
                  </a:cubicBezTo>
                  <a:cubicBezTo>
                    <a:pt x="1147" y="162"/>
                    <a:pt x="1132" y="156"/>
                    <a:pt x="1120" y="154"/>
                  </a:cubicBezTo>
                  <a:cubicBezTo>
                    <a:pt x="1132" y="137"/>
                    <a:pt x="1143" y="118"/>
                    <a:pt x="1151" y="99"/>
                  </a:cubicBezTo>
                  <a:cubicBezTo>
                    <a:pt x="1175" y="41"/>
                    <a:pt x="1173" y="3"/>
                    <a:pt x="1166" y="1"/>
                  </a:cubicBezTo>
                  <a:cubicBezTo>
                    <a:pt x="1166" y="1"/>
                    <a:pt x="1165" y="1"/>
                    <a:pt x="116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784650" y="2015948"/>
              <a:ext cx="417454" cy="447995"/>
            </a:xfrm>
            <a:custGeom>
              <a:avLst/>
              <a:gdLst/>
              <a:ahLst/>
              <a:cxnLst/>
              <a:rect l="l" t="t" r="r" b="b"/>
              <a:pathLst>
                <a:path w="2474" h="2655" extrusionOk="0">
                  <a:moveTo>
                    <a:pt x="491" y="0"/>
                  </a:moveTo>
                  <a:cubicBezTo>
                    <a:pt x="490" y="0"/>
                    <a:pt x="490" y="0"/>
                    <a:pt x="490" y="0"/>
                  </a:cubicBezTo>
                  <a:cubicBezTo>
                    <a:pt x="479" y="0"/>
                    <a:pt x="477" y="26"/>
                    <a:pt x="445" y="45"/>
                  </a:cubicBezTo>
                  <a:cubicBezTo>
                    <a:pt x="429" y="54"/>
                    <a:pt x="405" y="58"/>
                    <a:pt x="376" y="58"/>
                  </a:cubicBezTo>
                  <a:cubicBezTo>
                    <a:pt x="351" y="58"/>
                    <a:pt x="323" y="55"/>
                    <a:pt x="291" y="51"/>
                  </a:cubicBezTo>
                  <a:lnTo>
                    <a:pt x="272" y="49"/>
                  </a:lnTo>
                  <a:lnTo>
                    <a:pt x="250" y="47"/>
                  </a:lnTo>
                  <a:cubicBezTo>
                    <a:pt x="146" y="36"/>
                    <a:pt x="62" y="15"/>
                    <a:pt x="26" y="15"/>
                  </a:cubicBezTo>
                  <a:cubicBezTo>
                    <a:pt x="15" y="15"/>
                    <a:pt x="9" y="17"/>
                    <a:pt x="7" y="22"/>
                  </a:cubicBezTo>
                  <a:cubicBezTo>
                    <a:pt x="1" y="41"/>
                    <a:pt x="100" y="85"/>
                    <a:pt x="244" y="104"/>
                  </a:cubicBezTo>
                  <a:lnTo>
                    <a:pt x="265" y="108"/>
                  </a:lnTo>
                  <a:lnTo>
                    <a:pt x="286" y="110"/>
                  </a:lnTo>
                  <a:cubicBezTo>
                    <a:pt x="306" y="112"/>
                    <a:pt x="325" y="113"/>
                    <a:pt x="345" y="113"/>
                  </a:cubicBezTo>
                  <a:cubicBezTo>
                    <a:pt x="359" y="113"/>
                    <a:pt x="374" y="112"/>
                    <a:pt x="388" y="110"/>
                  </a:cubicBezTo>
                  <a:cubicBezTo>
                    <a:pt x="409" y="110"/>
                    <a:pt x="430" y="104"/>
                    <a:pt x="449" y="93"/>
                  </a:cubicBezTo>
                  <a:cubicBezTo>
                    <a:pt x="462" y="121"/>
                    <a:pt x="532" y="195"/>
                    <a:pt x="652" y="242"/>
                  </a:cubicBezTo>
                  <a:lnTo>
                    <a:pt x="676" y="248"/>
                  </a:lnTo>
                  <a:cubicBezTo>
                    <a:pt x="682" y="252"/>
                    <a:pt x="690" y="252"/>
                    <a:pt x="697" y="254"/>
                  </a:cubicBezTo>
                  <a:cubicBezTo>
                    <a:pt x="716" y="258"/>
                    <a:pt x="734" y="261"/>
                    <a:pt x="753" y="261"/>
                  </a:cubicBezTo>
                  <a:cubicBezTo>
                    <a:pt x="763" y="261"/>
                    <a:pt x="773" y="260"/>
                    <a:pt x="784" y="258"/>
                  </a:cubicBezTo>
                  <a:cubicBezTo>
                    <a:pt x="786" y="275"/>
                    <a:pt x="790" y="290"/>
                    <a:pt x="798" y="305"/>
                  </a:cubicBezTo>
                  <a:cubicBezTo>
                    <a:pt x="813" y="333"/>
                    <a:pt x="836" y="354"/>
                    <a:pt x="862" y="371"/>
                  </a:cubicBezTo>
                  <a:cubicBezTo>
                    <a:pt x="889" y="394"/>
                    <a:pt x="921" y="413"/>
                    <a:pt x="951" y="430"/>
                  </a:cubicBezTo>
                  <a:lnTo>
                    <a:pt x="974" y="440"/>
                  </a:lnTo>
                  <a:lnTo>
                    <a:pt x="995" y="449"/>
                  </a:lnTo>
                  <a:cubicBezTo>
                    <a:pt x="1033" y="464"/>
                    <a:pt x="1073" y="472"/>
                    <a:pt x="1116" y="472"/>
                  </a:cubicBezTo>
                  <a:cubicBezTo>
                    <a:pt x="1116" y="489"/>
                    <a:pt x="1118" y="504"/>
                    <a:pt x="1122" y="519"/>
                  </a:cubicBezTo>
                  <a:cubicBezTo>
                    <a:pt x="1143" y="588"/>
                    <a:pt x="1190" y="648"/>
                    <a:pt x="1251" y="686"/>
                  </a:cubicBezTo>
                  <a:cubicBezTo>
                    <a:pt x="1260" y="690"/>
                    <a:pt x="1268" y="692"/>
                    <a:pt x="1274" y="696"/>
                  </a:cubicBezTo>
                  <a:lnTo>
                    <a:pt x="1300" y="707"/>
                  </a:lnTo>
                  <a:cubicBezTo>
                    <a:pt x="1331" y="718"/>
                    <a:pt x="1365" y="722"/>
                    <a:pt x="1401" y="722"/>
                  </a:cubicBezTo>
                  <a:cubicBezTo>
                    <a:pt x="1395" y="737"/>
                    <a:pt x="1393" y="751"/>
                    <a:pt x="1393" y="768"/>
                  </a:cubicBezTo>
                  <a:cubicBezTo>
                    <a:pt x="1389" y="830"/>
                    <a:pt x="1427" y="914"/>
                    <a:pt x="1492" y="980"/>
                  </a:cubicBezTo>
                  <a:cubicBezTo>
                    <a:pt x="1499" y="986"/>
                    <a:pt x="1505" y="993"/>
                    <a:pt x="1513" y="999"/>
                  </a:cubicBezTo>
                  <a:cubicBezTo>
                    <a:pt x="1522" y="1005"/>
                    <a:pt x="1528" y="1012"/>
                    <a:pt x="1539" y="1018"/>
                  </a:cubicBezTo>
                  <a:cubicBezTo>
                    <a:pt x="1579" y="1039"/>
                    <a:pt x="1623" y="1052"/>
                    <a:pt x="1670" y="1052"/>
                  </a:cubicBezTo>
                  <a:cubicBezTo>
                    <a:pt x="1661" y="1073"/>
                    <a:pt x="1659" y="1096"/>
                    <a:pt x="1661" y="1119"/>
                  </a:cubicBezTo>
                  <a:cubicBezTo>
                    <a:pt x="1664" y="1177"/>
                    <a:pt x="1702" y="1251"/>
                    <a:pt x="1769" y="1306"/>
                  </a:cubicBezTo>
                  <a:cubicBezTo>
                    <a:pt x="1776" y="1310"/>
                    <a:pt x="1782" y="1316"/>
                    <a:pt x="1791" y="1320"/>
                  </a:cubicBezTo>
                  <a:cubicBezTo>
                    <a:pt x="1797" y="1325"/>
                    <a:pt x="1805" y="1329"/>
                    <a:pt x="1814" y="1335"/>
                  </a:cubicBezTo>
                  <a:cubicBezTo>
                    <a:pt x="1839" y="1348"/>
                    <a:pt x="1869" y="1356"/>
                    <a:pt x="1898" y="1361"/>
                  </a:cubicBezTo>
                  <a:cubicBezTo>
                    <a:pt x="1896" y="1399"/>
                    <a:pt x="1920" y="1490"/>
                    <a:pt x="2011" y="1562"/>
                  </a:cubicBezTo>
                  <a:cubicBezTo>
                    <a:pt x="2015" y="1566"/>
                    <a:pt x="2021" y="1570"/>
                    <a:pt x="2027" y="1574"/>
                  </a:cubicBezTo>
                  <a:cubicBezTo>
                    <a:pt x="2034" y="1579"/>
                    <a:pt x="2040" y="1583"/>
                    <a:pt x="2049" y="1585"/>
                  </a:cubicBezTo>
                  <a:cubicBezTo>
                    <a:pt x="2057" y="1591"/>
                    <a:pt x="2068" y="1595"/>
                    <a:pt x="2078" y="1598"/>
                  </a:cubicBezTo>
                  <a:cubicBezTo>
                    <a:pt x="2078" y="1610"/>
                    <a:pt x="2076" y="1623"/>
                    <a:pt x="2078" y="1636"/>
                  </a:cubicBezTo>
                  <a:cubicBezTo>
                    <a:pt x="2082" y="1697"/>
                    <a:pt x="2102" y="1756"/>
                    <a:pt x="2137" y="1809"/>
                  </a:cubicBezTo>
                  <a:cubicBezTo>
                    <a:pt x="2142" y="1815"/>
                    <a:pt x="2146" y="1820"/>
                    <a:pt x="2150" y="1826"/>
                  </a:cubicBezTo>
                  <a:cubicBezTo>
                    <a:pt x="2154" y="1832"/>
                    <a:pt x="2159" y="1839"/>
                    <a:pt x="2163" y="1843"/>
                  </a:cubicBezTo>
                  <a:cubicBezTo>
                    <a:pt x="2171" y="1851"/>
                    <a:pt x="2178" y="1860"/>
                    <a:pt x="2186" y="1868"/>
                  </a:cubicBezTo>
                  <a:cubicBezTo>
                    <a:pt x="2184" y="1883"/>
                    <a:pt x="2182" y="1898"/>
                    <a:pt x="2180" y="1913"/>
                  </a:cubicBezTo>
                  <a:cubicBezTo>
                    <a:pt x="2173" y="1980"/>
                    <a:pt x="2182" y="2050"/>
                    <a:pt x="2207" y="2114"/>
                  </a:cubicBezTo>
                  <a:lnTo>
                    <a:pt x="2216" y="2137"/>
                  </a:lnTo>
                  <a:cubicBezTo>
                    <a:pt x="2220" y="2143"/>
                    <a:pt x="2224" y="2152"/>
                    <a:pt x="2228" y="2158"/>
                  </a:cubicBezTo>
                  <a:cubicBezTo>
                    <a:pt x="2239" y="2177"/>
                    <a:pt x="2250" y="2194"/>
                    <a:pt x="2264" y="2209"/>
                  </a:cubicBezTo>
                  <a:cubicBezTo>
                    <a:pt x="2273" y="2220"/>
                    <a:pt x="2281" y="2228"/>
                    <a:pt x="2292" y="2236"/>
                  </a:cubicBezTo>
                  <a:cubicBezTo>
                    <a:pt x="2281" y="2243"/>
                    <a:pt x="2273" y="2251"/>
                    <a:pt x="2264" y="2260"/>
                  </a:cubicBezTo>
                  <a:cubicBezTo>
                    <a:pt x="2228" y="2304"/>
                    <a:pt x="2201" y="2355"/>
                    <a:pt x="2182" y="2408"/>
                  </a:cubicBezTo>
                  <a:lnTo>
                    <a:pt x="2176" y="2429"/>
                  </a:lnTo>
                  <a:cubicBezTo>
                    <a:pt x="2176" y="2435"/>
                    <a:pt x="2173" y="2442"/>
                    <a:pt x="2171" y="2450"/>
                  </a:cubicBezTo>
                  <a:cubicBezTo>
                    <a:pt x="2157" y="2509"/>
                    <a:pt x="2173" y="2575"/>
                    <a:pt x="2214" y="2621"/>
                  </a:cubicBezTo>
                  <a:cubicBezTo>
                    <a:pt x="2237" y="2647"/>
                    <a:pt x="2260" y="2654"/>
                    <a:pt x="2272" y="2654"/>
                  </a:cubicBezTo>
                  <a:cubicBezTo>
                    <a:pt x="2277" y="2654"/>
                    <a:pt x="2281" y="2653"/>
                    <a:pt x="2281" y="2651"/>
                  </a:cubicBezTo>
                  <a:cubicBezTo>
                    <a:pt x="2283" y="2643"/>
                    <a:pt x="2264" y="2628"/>
                    <a:pt x="2247" y="2598"/>
                  </a:cubicBezTo>
                  <a:cubicBezTo>
                    <a:pt x="2224" y="2556"/>
                    <a:pt x="2218" y="2507"/>
                    <a:pt x="2228" y="2461"/>
                  </a:cubicBezTo>
                  <a:lnTo>
                    <a:pt x="2233" y="2444"/>
                  </a:lnTo>
                  <a:lnTo>
                    <a:pt x="2239" y="2427"/>
                  </a:lnTo>
                  <a:cubicBezTo>
                    <a:pt x="2256" y="2378"/>
                    <a:pt x="2275" y="2332"/>
                    <a:pt x="2300" y="2285"/>
                  </a:cubicBezTo>
                  <a:cubicBezTo>
                    <a:pt x="2307" y="2272"/>
                    <a:pt x="2313" y="2262"/>
                    <a:pt x="2319" y="2253"/>
                  </a:cubicBezTo>
                  <a:cubicBezTo>
                    <a:pt x="2345" y="2266"/>
                    <a:pt x="2366" y="2279"/>
                    <a:pt x="2389" y="2289"/>
                  </a:cubicBezTo>
                  <a:cubicBezTo>
                    <a:pt x="2413" y="2301"/>
                    <a:pt x="2433" y="2304"/>
                    <a:pt x="2448" y="2304"/>
                  </a:cubicBezTo>
                  <a:cubicBezTo>
                    <a:pt x="2464" y="2304"/>
                    <a:pt x="2474" y="2300"/>
                    <a:pt x="2474" y="2296"/>
                  </a:cubicBezTo>
                  <a:cubicBezTo>
                    <a:pt x="2472" y="2287"/>
                    <a:pt x="2446" y="2279"/>
                    <a:pt x="2410" y="2251"/>
                  </a:cubicBezTo>
                  <a:cubicBezTo>
                    <a:pt x="2391" y="2239"/>
                    <a:pt x="2364" y="2220"/>
                    <a:pt x="2338" y="2203"/>
                  </a:cubicBezTo>
                  <a:cubicBezTo>
                    <a:pt x="2328" y="2194"/>
                    <a:pt x="2315" y="2186"/>
                    <a:pt x="2307" y="2175"/>
                  </a:cubicBezTo>
                  <a:cubicBezTo>
                    <a:pt x="2296" y="2160"/>
                    <a:pt x="2288" y="2148"/>
                    <a:pt x="2279" y="2133"/>
                  </a:cubicBezTo>
                  <a:lnTo>
                    <a:pt x="2269" y="2114"/>
                  </a:lnTo>
                  <a:lnTo>
                    <a:pt x="2260" y="2095"/>
                  </a:lnTo>
                  <a:cubicBezTo>
                    <a:pt x="2239" y="2035"/>
                    <a:pt x="2226" y="1974"/>
                    <a:pt x="2222" y="1913"/>
                  </a:cubicBezTo>
                  <a:cubicBezTo>
                    <a:pt x="2222" y="1906"/>
                    <a:pt x="2220" y="1900"/>
                    <a:pt x="2220" y="1894"/>
                  </a:cubicBezTo>
                  <a:lnTo>
                    <a:pt x="2220" y="1894"/>
                  </a:lnTo>
                  <a:cubicBezTo>
                    <a:pt x="2228" y="1900"/>
                    <a:pt x="2241" y="1904"/>
                    <a:pt x="2252" y="1909"/>
                  </a:cubicBezTo>
                  <a:cubicBezTo>
                    <a:pt x="2283" y="1917"/>
                    <a:pt x="2302" y="1921"/>
                    <a:pt x="2324" y="1930"/>
                  </a:cubicBezTo>
                  <a:cubicBezTo>
                    <a:pt x="2338" y="1934"/>
                    <a:pt x="2352" y="1937"/>
                    <a:pt x="2366" y="1937"/>
                  </a:cubicBezTo>
                  <a:cubicBezTo>
                    <a:pt x="2371" y="1937"/>
                    <a:pt x="2376" y="1937"/>
                    <a:pt x="2381" y="1936"/>
                  </a:cubicBezTo>
                  <a:cubicBezTo>
                    <a:pt x="2396" y="1932"/>
                    <a:pt x="2400" y="1925"/>
                    <a:pt x="2400" y="1921"/>
                  </a:cubicBezTo>
                  <a:cubicBezTo>
                    <a:pt x="2396" y="1911"/>
                    <a:pt x="2374" y="1913"/>
                    <a:pt x="2341" y="1890"/>
                  </a:cubicBezTo>
                  <a:cubicBezTo>
                    <a:pt x="2319" y="1877"/>
                    <a:pt x="2294" y="1866"/>
                    <a:pt x="2271" y="1858"/>
                  </a:cubicBezTo>
                  <a:cubicBezTo>
                    <a:pt x="2245" y="1847"/>
                    <a:pt x="2224" y="1830"/>
                    <a:pt x="2207" y="1807"/>
                  </a:cubicBezTo>
                  <a:cubicBezTo>
                    <a:pt x="2203" y="1803"/>
                    <a:pt x="2199" y="1799"/>
                    <a:pt x="2197" y="1792"/>
                  </a:cubicBezTo>
                  <a:lnTo>
                    <a:pt x="2184" y="1777"/>
                  </a:lnTo>
                  <a:cubicBezTo>
                    <a:pt x="2150" y="1724"/>
                    <a:pt x="2125" y="1667"/>
                    <a:pt x="2112" y="1606"/>
                  </a:cubicBezTo>
                  <a:lnTo>
                    <a:pt x="2112" y="1606"/>
                  </a:lnTo>
                  <a:cubicBezTo>
                    <a:pt x="2120" y="1607"/>
                    <a:pt x="2129" y="1607"/>
                    <a:pt x="2137" y="1607"/>
                  </a:cubicBezTo>
                  <a:cubicBezTo>
                    <a:pt x="2169" y="1607"/>
                    <a:pt x="2200" y="1601"/>
                    <a:pt x="2228" y="1589"/>
                  </a:cubicBezTo>
                  <a:cubicBezTo>
                    <a:pt x="2271" y="1570"/>
                    <a:pt x="2290" y="1551"/>
                    <a:pt x="2286" y="1543"/>
                  </a:cubicBezTo>
                  <a:cubicBezTo>
                    <a:pt x="2284" y="1540"/>
                    <a:pt x="2280" y="1540"/>
                    <a:pt x="2275" y="1540"/>
                  </a:cubicBezTo>
                  <a:cubicBezTo>
                    <a:pt x="2263" y="1540"/>
                    <a:pt x="2243" y="1543"/>
                    <a:pt x="2218" y="1549"/>
                  </a:cubicBezTo>
                  <a:cubicBezTo>
                    <a:pt x="2201" y="1553"/>
                    <a:pt x="2184" y="1554"/>
                    <a:pt x="2167" y="1554"/>
                  </a:cubicBezTo>
                  <a:cubicBezTo>
                    <a:pt x="2135" y="1554"/>
                    <a:pt x="2103" y="1548"/>
                    <a:pt x="2074" y="1534"/>
                  </a:cubicBezTo>
                  <a:cubicBezTo>
                    <a:pt x="2068" y="1532"/>
                    <a:pt x="2063" y="1530"/>
                    <a:pt x="2057" y="1526"/>
                  </a:cubicBezTo>
                  <a:cubicBezTo>
                    <a:pt x="2053" y="1524"/>
                    <a:pt x="2049" y="1519"/>
                    <a:pt x="2044" y="1517"/>
                  </a:cubicBezTo>
                  <a:cubicBezTo>
                    <a:pt x="2002" y="1485"/>
                    <a:pt x="1970" y="1445"/>
                    <a:pt x="1945" y="1401"/>
                  </a:cubicBezTo>
                  <a:cubicBezTo>
                    <a:pt x="1937" y="1386"/>
                    <a:pt x="1930" y="1373"/>
                    <a:pt x="1926" y="1363"/>
                  </a:cubicBezTo>
                  <a:lnTo>
                    <a:pt x="1932" y="1363"/>
                  </a:lnTo>
                  <a:cubicBezTo>
                    <a:pt x="1966" y="1361"/>
                    <a:pt x="1998" y="1352"/>
                    <a:pt x="2025" y="1337"/>
                  </a:cubicBezTo>
                  <a:cubicBezTo>
                    <a:pt x="2047" y="1329"/>
                    <a:pt x="2066" y="1316"/>
                    <a:pt x="2078" y="1299"/>
                  </a:cubicBezTo>
                  <a:cubicBezTo>
                    <a:pt x="2089" y="1287"/>
                    <a:pt x="2089" y="1276"/>
                    <a:pt x="2085" y="1272"/>
                  </a:cubicBezTo>
                  <a:cubicBezTo>
                    <a:pt x="2084" y="1272"/>
                    <a:pt x="2084" y="1272"/>
                    <a:pt x="2083" y="1272"/>
                  </a:cubicBezTo>
                  <a:cubicBezTo>
                    <a:pt x="2074" y="1272"/>
                    <a:pt x="2057" y="1287"/>
                    <a:pt x="2013" y="1295"/>
                  </a:cubicBezTo>
                  <a:cubicBezTo>
                    <a:pt x="1985" y="1304"/>
                    <a:pt x="1960" y="1310"/>
                    <a:pt x="1932" y="1310"/>
                  </a:cubicBezTo>
                  <a:cubicBezTo>
                    <a:pt x="1901" y="1308"/>
                    <a:pt x="1869" y="1299"/>
                    <a:pt x="1841" y="1282"/>
                  </a:cubicBezTo>
                  <a:cubicBezTo>
                    <a:pt x="1835" y="1280"/>
                    <a:pt x="1829" y="1276"/>
                    <a:pt x="1822" y="1272"/>
                  </a:cubicBezTo>
                  <a:cubicBezTo>
                    <a:pt x="1816" y="1268"/>
                    <a:pt x="1812" y="1263"/>
                    <a:pt x="1805" y="1259"/>
                  </a:cubicBezTo>
                  <a:cubicBezTo>
                    <a:pt x="1757" y="1223"/>
                    <a:pt x="1721" y="1172"/>
                    <a:pt x="1702" y="1113"/>
                  </a:cubicBezTo>
                  <a:cubicBezTo>
                    <a:pt x="1695" y="1086"/>
                    <a:pt x="1693" y="1064"/>
                    <a:pt x="1689" y="1052"/>
                  </a:cubicBezTo>
                  <a:cubicBezTo>
                    <a:pt x="1719" y="1050"/>
                    <a:pt x="1746" y="1043"/>
                    <a:pt x="1771" y="1035"/>
                  </a:cubicBezTo>
                  <a:cubicBezTo>
                    <a:pt x="1829" y="1014"/>
                    <a:pt x="1854" y="982"/>
                    <a:pt x="1848" y="976"/>
                  </a:cubicBezTo>
                  <a:cubicBezTo>
                    <a:pt x="1847" y="975"/>
                    <a:pt x="1846" y="975"/>
                    <a:pt x="1844" y="975"/>
                  </a:cubicBezTo>
                  <a:cubicBezTo>
                    <a:pt x="1833" y="975"/>
                    <a:pt x="1805" y="986"/>
                    <a:pt x="1761" y="995"/>
                  </a:cubicBezTo>
                  <a:cubicBezTo>
                    <a:pt x="1742" y="998"/>
                    <a:pt x="1722" y="1000"/>
                    <a:pt x="1702" y="1000"/>
                  </a:cubicBezTo>
                  <a:cubicBezTo>
                    <a:pt x="1656" y="1000"/>
                    <a:pt x="1610" y="990"/>
                    <a:pt x="1566" y="967"/>
                  </a:cubicBezTo>
                  <a:cubicBezTo>
                    <a:pt x="1562" y="963"/>
                    <a:pt x="1556" y="959"/>
                    <a:pt x="1549" y="954"/>
                  </a:cubicBezTo>
                  <a:cubicBezTo>
                    <a:pt x="1543" y="950"/>
                    <a:pt x="1539" y="944"/>
                    <a:pt x="1532" y="940"/>
                  </a:cubicBezTo>
                  <a:cubicBezTo>
                    <a:pt x="1482" y="893"/>
                    <a:pt x="1448" y="832"/>
                    <a:pt x="1435" y="764"/>
                  </a:cubicBezTo>
                  <a:cubicBezTo>
                    <a:pt x="1433" y="751"/>
                    <a:pt x="1431" y="737"/>
                    <a:pt x="1433" y="722"/>
                  </a:cubicBezTo>
                  <a:cubicBezTo>
                    <a:pt x="1458" y="720"/>
                    <a:pt x="1484" y="713"/>
                    <a:pt x="1509" y="705"/>
                  </a:cubicBezTo>
                  <a:cubicBezTo>
                    <a:pt x="1560" y="686"/>
                    <a:pt x="1581" y="658"/>
                    <a:pt x="1575" y="652"/>
                  </a:cubicBezTo>
                  <a:cubicBezTo>
                    <a:pt x="1574" y="651"/>
                    <a:pt x="1572" y="651"/>
                    <a:pt x="1570" y="651"/>
                  </a:cubicBezTo>
                  <a:cubicBezTo>
                    <a:pt x="1560" y="651"/>
                    <a:pt x="1536" y="659"/>
                    <a:pt x="1496" y="665"/>
                  </a:cubicBezTo>
                  <a:cubicBezTo>
                    <a:pt x="1475" y="668"/>
                    <a:pt x="1454" y="670"/>
                    <a:pt x="1432" y="670"/>
                  </a:cubicBezTo>
                  <a:cubicBezTo>
                    <a:pt x="1394" y="670"/>
                    <a:pt x="1356" y="664"/>
                    <a:pt x="1319" y="652"/>
                  </a:cubicBezTo>
                  <a:lnTo>
                    <a:pt x="1298" y="643"/>
                  </a:lnTo>
                  <a:cubicBezTo>
                    <a:pt x="1293" y="639"/>
                    <a:pt x="1285" y="637"/>
                    <a:pt x="1281" y="633"/>
                  </a:cubicBezTo>
                  <a:cubicBezTo>
                    <a:pt x="1228" y="603"/>
                    <a:pt x="1188" y="559"/>
                    <a:pt x="1162" y="504"/>
                  </a:cubicBezTo>
                  <a:cubicBezTo>
                    <a:pt x="1156" y="491"/>
                    <a:pt x="1150" y="481"/>
                    <a:pt x="1145" y="470"/>
                  </a:cubicBezTo>
                  <a:cubicBezTo>
                    <a:pt x="1164" y="470"/>
                    <a:pt x="1179" y="466"/>
                    <a:pt x="1196" y="459"/>
                  </a:cubicBezTo>
                  <a:cubicBezTo>
                    <a:pt x="1249" y="436"/>
                    <a:pt x="1260" y="400"/>
                    <a:pt x="1251" y="398"/>
                  </a:cubicBezTo>
                  <a:cubicBezTo>
                    <a:pt x="1250" y="398"/>
                    <a:pt x="1250" y="397"/>
                    <a:pt x="1248" y="397"/>
                  </a:cubicBezTo>
                  <a:cubicBezTo>
                    <a:pt x="1240" y="397"/>
                    <a:pt x="1219" y="412"/>
                    <a:pt x="1183" y="419"/>
                  </a:cubicBezTo>
                  <a:cubicBezTo>
                    <a:pt x="1171" y="421"/>
                    <a:pt x="1159" y="421"/>
                    <a:pt x="1146" y="421"/>
                  </a:cubicBezTo>
                  <a:cubicBezTo>
                    <a:pt x="1102" y="421"/>
                    <a:pt x="1058" y="413"/>
                    <a:pt x="1016" y="396"/>
                  </a:cubicBezTo>
                  <a:lnTo>
                    <a:pt x="997" y="388"/>
                  </a:lnTo>
                  <a:lnTo>
                    <a:pt x="978" y="379"/>
                  </a:lnTo>
                  <a:cubicBezTo>
                    <a:pt x="946" y="364"/>
                    <a:pt x="919" y="343"/>
                    <a:pt x="891" y="328"/>
                  </a:cubicBezTo>
                  <a:cubicBezTo>
                    <a:pt x="870" y="316"/>
                    <a:pt x="849" y="301"/>
                    <a:pt x="832" y="282"/>
                  </a:cubicBezTo>
                  <a:cubicBezTo>
                    <a:pt x="826" y="273"/>
                    <a:pt x="820" y="265"/>
                    <a:pt x="813" y="254"/>
                  </a:cubicBezTo>
                  <a:cubicBezTo>
                    <a:pt x="841" y="250"/>
                    <a:pt x="868" y="237"/>
                    <a:pt x="889" y="218"/>
                  </a:cubicBezTo>
                  <a:cubicBezTo>
                    <a:pt x="927" y="184"/>
                    <a:pt x="934" y="153"/>
                    <a:pt x="927" y="148"/>
                  </a:cubicBezTo>
                  <a:cubicBezTo>
                    <a:pt x="927" y="148"/>
                    <a:pt x="927" y="148"/>
                    <a:pt x="927" y="148"/>
                  </a:cubicBezTo>
                  <a:cubicBezTo>
                    <a:pt x="920" y="148"/>
                    <a:pt x="898" y="164"/>
                    <a:pt x="864" y="184"/>
                  </a:cubicBezTo>
                  <a:cubicBezTo>
                    <a:pt x="834" y="199"/>
                    <a:pt x="801" y="207"/>
                    <a:pt x="767" y="207"/>
                  </a:cubicBezTo>
                  <a:cubicBezTo>
                    <a:pt x="748" y="207"/>
                    <a:pt x="729" y="205"/>
                    <a:pt x="710" y="199"/>
                  </a:cubicBezTo>
                  <a:lnTo>
                    <a:pt x="690" y="193"/>
                  </a:lnTo>
                  <a:lnTo>
                    <a:pt x="671" y="187"/>
                  </a:lnTo>
                  <a:cubicBezTo>
                    <a:pt x="570" y="151"/>
                    <a:pt x="498" y="96"/>
                    <a:pt x="464" y="83"/>
                  </a:cubicBezTo>
                  <a:cubicBezTo>
                    <a:pt x="466" y="81"/>
                    <a:pt x="470" y="79"/>
                    <a:pt x="473" y="77"/>
                  </a:cubicBezTo>
                  <a:cubicBezTo>
                    <a:pt x="490" y="64"/>
                    <a:pt x="498" y="43"/>
                    <a:pt x="500" y="22"/>
                  </a:cubicBezTo>
                  <a:cubicBezTo>
                    <a:pt x="500" y="8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1370570" y="2087155"/>
              <a:ext cx="78800" cy="77788"/>
            </a:xfrm>
            <a:custGeom>
              <a:avLst/>
              <a:gdLst/>
              <a:ahLst/>
              <a:cxnLst/>
              <a:rect l="l" t="t" r="r" b="b"/>
              <a:pathLst>
                <a:path w="467" h="461" extrusionOk="0">
                  <a:moveTo>
                    <a:pt x="206" y="1"/>
                  </a:moveTo>
                  <a:cubicBezTo>
                    <a:pt x="201" y="1"/>
                    <a:pt x="194" y="6"/>
                    <a:pt x="189" y="18"/>
                  </a:cubicBezTo>
                  <a:cubicBezTo>
                    <a:pt x="181" y="40"/>
                    <a:pt x="181" y="63"/>
                    <a:pt x="191" y="84"/>
                  </a:cubicBezTo>
                  <a:cubicBezTo>
                    <a:pt x="204" y="116"/>
                    <a:pt x="227" y="141"/>
                    <a:pt x="255" y="158"/>
                  </a:cubicBezTo>
                  <a:cubicBezTo>
                    <a:pt x="284" y="177"/>
                    <a:pt x="314" y="192"/>
                    <a:pt x="339" y="213"/>
                  </a:cubicBezTo>
                  <a:lnTo>
                    <a:pt x="356" y="226"/>
                  </a:lnTo>
                  <a:cubicBezTo>
                    <a:pt x="360" y="230"/>
                    <a:pt x="365" y="236"/>
                    <a:pt x="369" y="241"/>
                  </a:cubicBezTo>
                  <a:cubicBezTo>
                    <a:pt x="377" y="249"/>
                    <a:pt x="384" y="257"/>
                    <a:pt x="388" y="266"/>
                  </a:cubicBezTo>
                  <a:cubicBezTo>
                    <a:pt x="382" y="260"/>
                    <a:pt x="375" y="253"/>
                    <a:pt x="369" y="247"/>
                  </a:cubicBezTo>
                  <a:cubicBezTo>
                    <a:pt x="337" y="228"/>
                    <a:pt x="301" y="217"/>
                    <a:pt x="265" y="213"/>
                  </a:cubicBezTo>
                  <a:lnTo>
                    <a:pt x="244" y="211"/>
                  </a:lnTo>
                  <a:lnTo>
                    <a:pt x="223" y="209"/>
                  </a:lnTo>
                  <a:cubicBezTo>
                    <a:pt x="153" y="207"/>
                    <a:pt x="100" y="194"/>
                    <a:pt x="71" y="173"/>
                  </a:cubicBezTo>
                  <a:cubicBezTo>
                    <a:pt x="41" y="150"/>
                    <a:pt x="35" y="128"/>
                    <a:pt x="24" y="126"/>
                  </a:cubicBezTo>
                  <a:cubicBezTo>
                    <a:pt x="14" y="126"/>
                    <a:pt x="1" y="164"/>
                    <a:pt x="39" y="205"/>
                  </a:cubicBezTo>
                  <a:cubicBezTo>
                    <a:pt x="73" y="247"/>
                    <a:pt x="147" y="266"/>
                    <a:pt x="217" y="268"/>
                  </a:cubicBezTo>
                  <a:lnTo>
                    <a:pt x="236" y="270"/>
                  </a:lnTo>
                  <a:lnTo>
                    <a:pt x="257" y="272"/>
                  </a:lnTo>
                  <a:cubicBezTo>
                    <a:pt x="284" y="274"/>
                    <a:pt x="312" y="283"/>
                    <a:pt x="337" y="293"/>
                  </a:cubicBezTo>
                  <a:cubicBezTo>
                    <a:pt x="356" y="304"/>
                    <a:pt x="373" y="319"/>
                    <a:pt x="384" y="338"/>
                  </a:cubicBezTo>
                  <a:cubicBezTo>
                    <a:pt x="403" y="367"/>
                    <a:pt x="396" y="391"/>
                    <a:pt x="403" y="397"/>
                  </a:cubicBezTo>
                  <a:cubicBezTo>
                    <a:pt x="392" y="433"/>
                    <a:pt x="377" y="452"/>
                    <a:pt x="384" y="458"/>
                  </a:cubicBezTo>
                  <a:cubicBezTo>
                    <a:pt x="385" y="460"/>
                    <a:pt x="387" y="461"/>
                    <a:pt x="390" y="461"/>
                  </a:cubicBezTo>
                  <a:cubicBezTo>
                    <a:pt x="402" y="461"/>
                    <a:pt x="427" y="445"/>
                    <a:pt x="447" y="403"/>
                  </a:cubicBezTo>
                  <a:cubicBezTo>
                    <a:pt x="460" y="374"/>
                    <a:pt x="466" y="342"/>
                    <a:pt x="462" y="310"/>
                  </a:cubicBezTo>
                  <a:cubicBezTo>
                    <a:pt x="458" y="268"/>
                    <a:pt x="441" y="230"/>
                    <a:pt x="413" y="200"/>
                  </a:cubicBezTo>
                  <a:cubicBezTo>
                    <a:pt x="407" y="194"/>
                    <a:pt x="401" y="188"/>
                    <a:pt x="394" y="181"/>
                  </a:cubicBezTo>
                  <a:cubicBezTo>
                    <a:pt x="388" y="177"/>
                    <a:pt x="382" y="171"/>
                    <a:pt x="375" y="166"/>
                  </a:cubicBezTo>
                  <a:cubicBezTo>
                    <a:pt x="346" y="145"/>
                    <a:pt x="314" y="126"/>
                    <a:pt x="282" y="111"/>
                  </a:cubicBezTo>
                  <a:cubicBezTo>
                    <a:pt x="261" y="101"/>
                    <a:pt x="244" y="84"/>
                    <a:pt x="229" y="65"/>
                  </a:cubicBezTo>
                  <a:cubicBezTo>
                    <a:pt x="208" y="33"/>
                    <a:pt x="217" y="8"/>
                    <a:pt x="208" y="1"/>
                  </a:cubicBezTo>
                  <a:cubicBezTo>
                    <a:pt x="207" y="1"/>
                    <a:pt x="207" y="1"/>
                    <a:pt x="20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1414611" y="2171860"/>
              <a:ext cx="87912" cy="68001"/>
            </a:xfrm>
            <a:custGeom>
              <a:avLst/>
              <a:gdLst/>
              <a:ahLst/>
              <a:cxnLst/>
              <a:rect l="l" t="t" r="r" b="b"/>
              <a:pathLst>
                <a:path w="521" h="403" extrusionOk="0">
                  <a:moveTo>
                    <a:pt x="58" y="0"/>
                  </a:moveTo>
                  <a:cubicBezTo>
                    <a:pt x="49" y="0"/>
                    <a:pt x="30" y="17"/>
                    <a:pt x="15" y="52"/>
                  </a:cubicBezTo>
                  <a:cubicBezTo>
                    <a:pt x="6" y="75"/>
                    <a:pt x="0" y="100"/>
                    <a:pt x="2" y="126"/>
                  </a:cubicBezTo>
                  <a:cubicBezTo>
                    <a:pt x="2" y="160"/>
                    <a:pt x="15" y="191"/>
                    <a:pt x="38" y="217"/>
                  </a:cubicBezTo>
                  <a:lnTo>
                    <a:pt x="51" y="231"/>
                  </a:lnTo>
                  <a:lnTo>
                    <a:pt x="64" y="246"/>
                  </a:lnTo>
                  <a:cubicBezTo>
                    <a:pt x="112" y="286"/>
                    <a:pt x="142" y="316"/>
                    <a:pt x="146" y="346"/>
                  </a:cubicBezTo>
                  <a:cubicBezTo>
                    <a:pt x="150" y="375"/>
                    <a:pt x="142" y="392"/>
                    <a:pt x="148" y="401"/>
                  </a:cubicBezTo>
                  <a:cubicBezTo>
                    <a:pt x="149" y="402"/>
                    <a:pt x="150" y="402"/>
                    <a:pt x="152" y="402"/>
                  </a:cubicBezTo>
                  <a:cubicBezTo>
                    <a:pt x="163" y="402"/>
                    <a:pt x="187" y="385"/>
                    <a:pt x="190" y="344"/>
                  </a:cubicBezTo>
                  <a:cubicBezTo>
                    <a:pt x="190" y="316"/>
                    <a:pt x="182" y="289"/>
                    <a:pt x="165" y="267"/>
                  </a:cubicBezTo>
                  <a:cubicBezTo>
                    <a:pt x="148" y="244"/>
                    <a:pt x="127" y="221"/>
                    <a:pt x="106" y="202"/>
                  </a:cubicBezTo>
                  <a:lnTo>
                    <a:pt x="95" y="191"/>
                  </a:lnTo>
                  <a:lnTo>
                    <a:pt x="85" y="181"/>
                  </a:lnTo>
                  <a:lnTo>
                    <a:pt x="89" y="179"/>
                  </a:lnTo>
                  <a:cubicBezTo>
                    <a:pt x="98" y="175"/>
                    <a:pt x="108" y="174"/>
                    <a:pt x="121" y="174"/>
                  </a:cubicBezTo>
                  <a:cubicBezTo>
                    <a:pt x="153" y="174"/>
                    <a:pt x="196" y="183"/>
                    <a:pt x="248" y="189"/>
                  </a:cubicBezTo>
                  <a:lnTo>
                    <a:pt x="290" y="189"/>
                  </a:lnTo>
                  <a:cubicBezTo>
                    <a:pt x="293" y="189"/>
                    <a:pt x="297" y="189"/>
                    <a:pt x="300" y="189"/>
                  </a:cubicBezTo>
                  <a:cubicBezTo>
                    <a:pt x="360" y="189"/>
                    <a:pt x="420" y="172"/>
                    <a:pt x="470" y="140"/>
                  </a:cubicBezTo>
                  <a:cubicBezTo>
                    <a:pt x="508" y="113"/>
                    <a:pt x="520" y="83"/>
                    <a:pt x="512" y="79"/>
                  </a:cubicBezTo>
                  <a:cubicBezTo>
                    <a:pt x="511" y="78"/>
                    <a:pt x="510" y="78"/>
                    <a:pt x="508" y="78"/>
                  </a:cubicBezTo>
                  <a:cubicBezTo>
                    <a:pt x="498" y="78"/>
                    <a:pt x="478" y="90"/>
                    <a:pt x="446" y="102"/>
                  </a:cubicBezTo>
                  <a:cubicBezTo>
                    <a:pt x="403" y="121"/>
                    <a:pt x="355" y="130"/>
                    <a:pt x="308" y="130"/>
                  </a:cubicBezTo>
                  <a:cubicBezTo>
                    <a:pt x="302" y="130"/>
                    <a:pt x="297" y="130"/>
                    <a:pt x="292" y="130"/>
                  </a:cubicBezTo>
                  <a:lnTo>
                    <a:pt x="252" y="130"/>
                  </a:lnTo>
                  <a:cubicBezTo>
                    <a:pt x="218" y="128"/>
                    <a:pt x="188" y="121"/>
                    <a:pt x="157" y="121"/>
                  </a:cubicBezTo>
                  <a:cubicBezTo>
                    <a:pt x="150" y="121"/>
                    <a:pt x="144" y="120"/>
                    <a:pt x="137" y="120"/>
                  </a:cubicBezTo>
                  <a:cubicBezTo>
                    <a:pt x="113" y="120"/>
                    <a:pt x="90" y="127"/>
                    <a:pt x="68" y="138"/>
                  </a:cubicBezTo>
                  <a:cubicBezTo>
                    <a:pt x="68" y="140"/>
                    <a:pt x="66" y="143"/>
                    <a:pt x="64" y="145"/>
                  </a:cubicBezTo>
                  <a:cubicBezTo>
                    <a:pt x="55" y="119"/>
                    <a:pt x="53" y="90"/>
                    <a:pt x="57" y="62"/>
                  </a:cubicBezTo>
                  <a:cubicBezTo>
                    <a:pt x="64" y="28"/>
                    <a:pt x="70" y="7"/>
                    <a:pt x="61" y="1"/>
                  </a:cubicBezTo>
                  <a:cubicBezTo>
                    <a:pt x="61" y="0"/>
                    <a:pt x="60" y="0"/>
                    <a:pt x="5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350997" y="2242392"/>
              <a:ext cx="47584" cy="111029"/>
            </a:xfrm>
            <a:custGeom>
              <a:avLst/>
              <a:gdLst/>
              <a:ahLst/>
              <a:cxnLst/>
              <a:rect l="l" t="t" r="r" b="b"/>
              <a:pathLst>
                <a:path w="282" h="658" extrusionOk="0">
                  <a:moveTo>
                    <a:pt x="28" y="1"/>
                  </a:moveTo>
                  <a:cubicBezTo>
                    <a:pt x="17" y="1"/>
                    <a:pt x="1" y="22"/>
                    <a:pt x="5" y="61"/>
                  </a:cubicBezTo>
                  <a:cubicBezTo>
                    <a:pt x="7" y="86"/>
                    <a:pt x="15" y="112"/>
                    <a:pt x="32" y="131"/>
                  </a:cubicBezTo>
                  <a:cubicBezTo>
                    <a:pt x="45" y="146"/>
                    <a:pt x="60" y="158"/>
                    <a:pt x="77" y="169"/>
                  </a:cubicBezTo>
                  <a:cubicBezTo>
                    <a:pt x="75" y="177"/>
                    <a:pt x="72" y="186"/>
                    <a:pt x="70" y="194"/>
                  </a:cubicBezTo>
                  <a:cubicBezTo>
                    <a:pt x="62" y="268"/>
                    <a:pt x="81" y="342"/>
                    <a:pt x="123" y="404"/>
                  </a:cubicBezTo>
                  <a:cubicBezTo>
                    <a:pt x="130" y="410"/>
                    <a:pt x="134" y="418"/>
                    <a:pt x="140" y="425"/>
                  </a:cubicBezTo>
                  <a:cubicBezTo>
                    <a:pt x="146" y="431"/>
                    <a:pt x="153" y="438"/>
                    <a:pt x="159" y="444"/>
                  </a:cubicBezTo>
                  <a:cubicBezTo>
                    <a:pt x="189" y="473"/>
                    <a:pt x="214" y="495"/>
                    <a:pt x="220" y="518"/>
                  </a:cubicBezTo>
                  <a:cubicBezTo>
                    <a:pt x="227" y="541"/>
                    <a:pt x="227" y="564"/>
                    <a:pt x="216" y="588"/>
                  </a:cubicBezTo>
                  <a:cubicBezTo>
                    <a:pt x="201" y="628"/>
                    <a:pt x="174" y="643"/>
                    <a:pt x="178" y="653"/>
                  </a:cubicBezTo>
                  <a:cubicBezTo>
                    <a:pt x="179" y="656"/>
                    <a:pt x="183" y="657"/>
                    <a:pt x="188" y="657"/>
                  </a:cubicBezTo>
                  <a:cubicBezTo>
                    <a:pt x="203" y="657"/>
                    <a:pt x="232" y="646"/>
                    <a:pt x="256" y="607"/>
                  </a:cubicBezTo>
                  <a:cubicBezTo>
                    <a:pt x="275" y="575"/>
                    <a:pt x="282" y="537"/>
                    <a:pt x="273" y="501"/>
                  </a:cubicBezTo>
                  <a:cubicBezTo>
                    <a:pt x="263" y="457"/>
                    <a:pt x="227" y="425"/>
                    <a:pt x="201" y="399"/>
                  </a:cubicBezTo>
                  <a:cubicBezTo>
                    <a:pt x="195" y="395"/>
                    <a:pt x="191" y="389"/>
                    <a:pt x="187" y="385"/>
                  </a:cubicBezTo>
                  <a:cubicBezTo>
                    <a:pt x="180" y="378"/>
                    <a:pt x="176" y="372"/>
                    <a:pt x="172" y="368"/>
                  </a:cubicBezTo>
                  <a:cubicBezTo>
                    <a:pt x="138" y="317"/>
                    <a:pt x="117" y="258"/>
                    <a:pt x="115" y="196"/>
                  </a:cubicBezTo>
                  <a:lnTo>
                    <a:pt x="115" y="188"/>
                  </a:lnTo>
                  <a:lnTo>
                    <a:pt x="121" y="190"/>
                  </a:lnTo>
                  <a:lnTo>
                    <a:pt x="138" y="196"/>
                  </a:lnTo>
                  <a:cubicBezTo>
                    <a:pt x="197" y="215"/>
                    <a:pt x="223" y="228"/>
                    <a:pt x="231" y="258"/>
                  </a:cubicBezTo>
                  <a:cubicBezTo>
                    <a:pt x="240" y="285"/>
                    <a:pt x="237" y="306"/>
                    <a:pt x="246" y="311"/>
                  </a:cubicBezTo>
                  <a:cubicBezTo>
                    <a:pt x="246" y="311"/>
                    <a:pt x="247" y="311"/>
                    <a:pt x="247" y="311"/>
                  </a:cubicBezTo>
                  <a:cubicBezTo>
                    <a:pt x="257" y="311"/>
                    <a:pt x="275" y="293"/>
                    <a:pt x="273" y="249"/>
                  </a:cubicBezTo>
                  <a:cubicBezTo>
                    <a:pt x="271" y="222"/>
                    <a:pt x="256" y="196"/>
                    <a:pt x="235" y="179"/>
                  </a:cubicBezTo>
                  <a:cubicBezTo>
                    <a:pt x="212" y="162"/>
                    <a:pt x="185" y="150"/>
                    <a:pt x="157" y="141"/>
                  </a:cubicBezTo>
                  <a:lnTo>
                    <a:pt x="142" y="135"/>
                  </a:lnTo>
                  <a:lnTo>
                    <a:pt x="130" y="131"/>
                  </a:lnTo>
                  <a:cubicBezTo>
                    <a:pt x="123" y="127"/>
                    <a:pt x="117" y="124"/>
                    <a:pt x="113" y="120"/>
                  </a:cubicBezTo>
                  <a:cubicBezTo>
                    <a:pt x="113" y="118"/>
                    <a:pt x="110" y="116"/>
                    <a:pt x="108" y="116"/>
                  </a:cubicBezTo>
                  <a:cubicBezTo>
                    <a:pt x="108" y="115"/>
                    <a:pt x="107" y="115"/>
                    <a:pt x="107" y="115"/>
                  </a:cubicBezTo>
                  <a:cubicBezTo>
                    <a:pt x="106" y="115"/>
                    <a:pt x="106" y="116"/>
                    <a:pt x="104" y="116"/>
                  </a:cubicBezTo>
                  <a:cubicBezTo>
                    <a:pt x="79" y="103"/>
                    <a:pt x="58" y="80"/>
                    <a:pt x="47" y="52"/>
                  </a:cubicBezTo>
                  <a:cubicBezTo>
                    <a:pt x="36" y="27"/>
                    <a:pt x="41" y="6"/>
                    <a:pt x="32" y="2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410899" y="2264496"/>
              <a:ext cx="55514" cy="94661"/>
            </a:xfrm>
            <a:custGeom>
              <a:avLst/>
              <a:gdLst/>
              <a:ahLst/>
              <a:cxnLst/>
              <a:rect l="l" t="t" r="r" b="b"/>
              <a:pathLst>
                <a:path w="329" h="561" extrusionOk="0">
                  <a:moveTo>
                    <a:pt x="309" y="0"/>
                  </a:moveTo>
                  <a:cubicBezTo>
                    <a:pt x="288" y="0"/>
                    <a:pt x="237" y="59"/>
                    <a:pt x="155" y="108"/>
                  </a:cubicBezTo>
                  <a:lnTo>
                    <a:pt x="141" y="116"/>
                  </a:lnTo>
                  <a:lnTo>
                    <a:pt x="126" y="122"/>
                  </a:lnTo>
                  <a:cubicBezTo>
                    <a:pt x="77" y="148"/>
                    <a:pt x="31" y="188"/>
                    <a:pt x="16" y="228"/>
                  </a:cubicBezTo>
                  <a:cubicBezTo>
                    <a:pt x="1" y="268"/>
                    <a:pt x="11" y="292"/>
                    <a:pt x="20" y="292"/>
                  </a:cubicBezTo>
                  <a:cubicBezTo>
                    <a:pt x="31" y="292"/>
                    <a:pt x="33" y="271"/>
                    <a:pt x="52" y="247"/>
                  </a:cubicBezTo>
                  <a:cubicBezTo>
                    <a:pt x="62" y="235"/>
                    <a:pt x="75" y="222"/>
                    <a:pt x="88" y="213"/>
                  </a:cubicBezTo>
                  <a:cubicBezTo>
                    <a:pt x="90" y="243"/>
                    <a:pt x="100" y="271"/>
                    <a:pt x="119" y="292"/>
                  </a:cubicBezTo>
                  <a:cubicBezTo>
                    <a:pt x="141" y="315"/>
                    <a:pt x="166" y="336"/>
                    <a:pt x="196" y="353"/>
                  </a:cubicBezTo>
                  <a:lnTo>
                    <a:pt x="210" y="362"/>
                  </a:lnTo>
                  <a:cubicBezTo>
                    <a:pt x="215" y="366"/>
                    <a:pt x="219" y="370"/>
                    <a:pt x="223" y="372"/>
                  </a:cubicBezTo>
                  <a:cubicBezTo>
                    <a:pt x="263" y="404"/>
                    <a:pt x="259" y="457"/>
                    <a:pt x="253" y="495"/>
                  </a:cubicBezTo>
                  <a:cubicBezTo>
                    <a:pt x="246" y="531"/>
                    <a:pt x="240" y="558"/>
                    <a:pt x="251" y="560"/>
                  </a:cubicBezTo>
                  <a:cubicBezTo>
                    <a:pt x="251" y="561"/>
                    <a:pt x="252" y="561"/>
                    <a:pt x="253" y="561"/>
                  </a:cubicBezTo>
                  <a:cubicBezTo>
                    <a:pt x="262" y="561"/>
                    <a:pt x="278" y="544"/>
                    <a:pt x="295" y="507"/>
                  </a:cubicBezTo>
                  <a:cubicBezTo>
                    <a:pt x="306" y="482"/>
                    <a:pt x="310" y="455"/>
                    <a:pt x="310" y="427"/>
                  </a:cubicBezTo>
                  <a:cubicBezTo>
                    <a:pt x="308" y="389"/>
                    <a:pt x="291" y="353"/>
                    <a:pt x="261" y="330"/>
                  </a:cubicBezTo>
                  <a:cubicBezTo>
                    <a:pt x="257" y="323"/>
                    <a:pt x="251" y="319"/>
                    <a:pt x="244" y="315"/>
                  </a:cubicBezTo>
                  <a:lnTo>
                    <a:pt x="227" y="304"/>
                  </a:lnTo>
                  <a:cubicBezTo>
                    <a:pt x="204" y="290"/>
                    <a:pt x="181" y="275"/>
                    <a:pt x="160" y="256"/>
                  </a:cubicBezTo>
                  <a:cubicBezTo>
                    <a:pt x="145" y="243"/>
                    <a:pt x="136" y="226"/>
                    <a:pt x="130" y="207"/>
                  </a:cubicBezTo>
                  <a:cubicBezTo>
                    <a:pt x="128" y="201"/>
                    <a:pt x="128" y="194"/>
                    <a:pt x="128" y="190"/>
                  </a:cubicBezTo>
                  <a:cubicBezTo>
                    <a:pt x="136" y="186"/>
                    <a:pt x="145" y="180"/>
                    <a:pt x="153" y="175"/>
                  </a:cubicBezTo>
                  <a:lnTo>
                    <a:pt x="168" y="167"/>
                  </a:lnTo>
                  <a:lnTo>
                    <a:pt x="185" y="158"/>
                  </a:lnTo>
                  <a:cubicBezTo>
                    <a:pt x="286" y="97"/>
                    <a:pt x="329" y="10"/>
                    <a:pt x="314" y="2"/>
                  </a:cubicBezTo>
                  <a:cubicBezTo>
                    <a:pt x="313" y="1"/>
                    <a:pt x="311" y="0"/>
                    <a:pt x="309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1481262" y="2228218"/>
              <a:ext cx="79812" cy="78969"/>
            </a:xfrm>
            <a:custGeom>
              <a:avLst/>
              <a:gdLst/>
              <a:ahLst/>
              <a:cxnLst/>
              <a:rect l="l" t="t" r="r" b="b"/>
              <a:pathLst>
                <a:path w="473" h="468" extrusionOk="0">
                  <a:moveTo>
                    <a:pt x="215" y="1"/>
                  </a:moveTo>
                  <a:cubicBezTo>
                    <a:pt x="215" y="1"/>
                    <a:pt x="215" y="1"/>
                    <a:pt x="214" y="1"/>
                  </a:cubicBezTo>
                  <a:cubicBezTo>
                    <a:pt x="206" y="3"/>
                    <a:pt x="204" y="26"/>
                    <a:pt x="202" y="67"/>
                  </a:cubicBezTo>
                  <a:cubicBezTo>
                    <a:pt x="199" y="107"/>
                    <a:pt x="195" y="153"/>
                    <a:pt x="153" y="187"/>
                  </a:cubicBezTo>
                  <a:lnTo>
                    <a:pt x="140" y="200"/>
                  </a:lnTo>
                  <a:lnTo>
                    <a:pt x="125" y="211"/>
                  </a:lnTo>
                  <a:cubicBezTo>
                    <a:pt x="104" y="230"/>
                    <a:pt x="81" y="244"/>
                    <a:pt x="56" y="253"/>
                  </a:cubicBezTo>
                  <a:cubicBezTo>
                    <a:pt x="39" y="261"/>
                    <a:pt x="24" y="272"/>
                    <a:pt x="15" y="287"/>
                  </a:cubicBezTo>
                  <a:cubicBezTo>
                    <a:pt x="7" y="299"/>
                    <a:pt x="3" y="314"/>
                    <a:pt x="1" y="329"/>
                  </a:cubicBezTo>
                  <a:cubicBezTo>
                    <a:pt x="1" y="350"/>
                    <a:pt x="9" y="371"/>
                    <a:pt x="24" y="384"/>
                  </a:cubicBezTo>
                  <a:cubicBezTo>
                    <a:pt x="30" y="390"/>
                    <a:pt x="36" y="392"/>
                    <a:pt x="41" y="392"/>
                  </a:cubicBezTo>
                  <a:cubicBezTo>
                    <a:pt x="44" y="392"/>
                    <a:pt x="46" y="391"/>
                    <a:pt x="47" y="390"/>
                  </a:cubicBezTo>
                  <a:cubicBezTo>
                    <a:pt x="49" y="386"/>
                    <a:pt x="37" y="363"/>
                    <a:pt x="45" y="333"/>
                  </a:cubicBezTo>
                  <a:cubicBezTo>
                    <a:pt x="49" y="318"/>
                    <a:pt x="62" y="308"/>
                    <a:pt x="77" y="304"/>
                  </a:cubicBezTo>
                  <a:cubicBezTo>
                    <a:pt x="85" y="301"/>
                    <a:pt x="98" y="297"/>
                    <a:pt x="111" y="291"/>
                  </a:cubicBezTo>
                  <a:cubicBezTo>
                    <a:pt x="117" y="299"/>
                    <a:pt x="125" y="306"/>
                    <a:pt x="136" y="308"/>
                  </a:cubicBezTo>
                  <a:cubicBezTo>
                    <a:pt x="159" y="316"/>
                    <a:pt x="185" y="318"/>
                    <a:pt x="208" y="318"/>
                  </a:cubicBezTo>
                  <a:cubicBezTo>
                    <a:pt x="233" y="321"/>
                    <a:pt x="257" y="325"/>
                    <a:pt x="280" y="333"/>
                  </a:cubicBezTo>
                  <a:lnTo>
                    <a:pt x="295" y="340"/>
                  </a:lnTo>
                  <a:lnTo>
                    <a:pt x="310" y="346"/>
                  </a:lnTo>
                  <a:cubicBezTo>
                    <a:pt x="404" y="388"/>
                    <a:pt x="441" y="467"/>
                    <a:pt x="459" y="467"/>
                  </a:cubicBezTo>
                  <a:cubicBezTo>
                    <a:pt x="460" y="467"/>
                    <a:pt x="461" y="467"/>
                    <a:pt x="462" y="466"/>
                  </a:cubicBezTo>
                  <a:cubicBezTo>
                    <a:pt x="472" y="464"/>
                    <a:pt x="470" y="439"/>
                    <a:pt x="453" y="401"/>
                  </a:cubicBezTo>
                  <a:cubicBezTo>
                    <a:pt x="426" y="354"/>
                    <a:pt x="386" y="314"/>
                    <a:pt x="335" y="291"/>
                  </a:cubicBezTo>
                  <a:lnTo>
                    <a:pt x="318" y="282"/>
                  </a:lnTo>
                  <a:lnTo>
                    <a:pt x="299" y="276"/>
                  </a:lnTo>
                  <a:cubicBezTo>
                    <a:pt x="269" y="268"/>
                    <a:pt x="240" y="263"/>
                    <a:pt x="208" y="263"/>
                  </a:cubicBezTo>
                  <a:cubicBezTo>
                    <a:pt x="189" y="266"/>
                    <a:pt x="168" y="268"/>
                    <a:pt x="149" y="268"/>
                  </a:cubicBezTo>
                  <a:cubicBezTo>
                    <a:pt x="153" y="263"/>
                    <a:pt x="157" y="261"/>
                    <a:pt x="161" y="257"/>
                  </a:cubicBezTo>
                  <a:lnTo>
                    <a:pt x="176" y="246"/>
                  </a:lnTo>
                  <a:lnTo>
                    <a:pt x="191" y="232"/>
                  </a:lnTo>
                  <a:cubicBezTo>
                    <a:pt x="219" y="208"/>
                    <a:pt x="238" y="177"/>
                    <a:pt x="244" y="143"/>
                  </a:cubicBezTo>
                  <a:cubicBezTo>
                    <a:pt x="250" y="115"/>
                    <a:pt x="250" y="90"/>
                    <a:pt x="244" y="62"/>
                  </a:cubicBezTo>
                  <a:cubicBezTo>
                    <a:pt x="236" y="22"/>
                    <a:pt x="224" y="1"/>
                    <a:pt x="215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1518046" y="2141825"/>
              <a:ext cx="62601" cy="58889"/>
            </a:xfrm>
            <a:custGeom>
              <a:avLst/>
              <a:gdLst/>
              <a:ahLst/>
              <a:cxnLst/>
              <a:rect l="l" t="t" r="r" b="b"/>
              <a:pathLst>
                <a:path w="371" h="349" extrusionOk="0">
                  <a:moveTo>
                    <a:pt x="25" y="0"/>
                  </a:moveTo>
                  <a:cubicBezTo>
                    <a:pt x="20" y="0"/>
                    <a:pt x="14" y="4"/>
                    <a:pt x="9" y="16"/>
                  </a:cubicBezTo>
                  <a:cubicBezTo>
                    <a:pt x="1" y="35"/>
                    <a:pt x="1" y="58"/>
                    <a:pt x="9" y="77"/>
                  </a:cubicBezTo>
                  <a:cubicBezTo>
                    <a:pt x="22" y="105"/>
                    <a:pt x="43" y="130"/>
                    <a:pt x="68" y="145"/>
                  </a:cubicBezTo>
                  <a:cubicBezTo>
                    <a:pt x="96" y="162"/>
                    <a:pt x="121" y="177"/>
                    <a:pt x="153" y="194"/>
                  </a:cubicBezTo>
                  <a:lnTo>
                    <a:pt x="170" y="204"/>
                  </a:lnTo>
                  <a:lnTo>
                    <a:pt x="187" y="215"/>
                  </a:lnTo>
                  <a:cubicBezTo>
                    <a:pt x="246" y="247"/>
                    <a:pt x="309" y="270"/>
                    <a:pt x="322" y="291"/>
                  </a:cubicBezTo>
                  <a:cubicBezTo>
                    <a:pt x="337" y="314"/>
                    <a:pt x="326" y="338"/>
                    <a:pt x="328" y="344"/>
                  </a:cubicBezTo>
                  <a:cubicBezTo>
                    <a:pt x="329" y="347"/>
                    <a:pt x="331" y="349"/>
                    <a:pt x="334" y="349"/>
                  </a:cubicBezTo>
                  <a:cubicBezTo>
                    <a:pt x="339" y="349"/>
                    <a:pt x="345" y="345"/>
                    <a:pt x="352" y="338"/>
                  </a:cubicBezTo>
                  <a:cubicBezTo>
                    <a:pt x="369" y="321"/>
                    <a:pt x="371" y="295"/>
                    <a:pt x="362" y="272"/>
                  </a:cubicBezTo>
                  <a:cubicBezTo>
                    <a:pt x="350" y="244"/>
                    <a:pt x="326" y="223"/>
                    <a:pt x="299" y="208"/>
                  </a:cubicBezTo>
                  <a:lnTo>
                    <a:pt x="216" y="162"/>
                  </a:lnTo>
                  <a:lnTo>
                    <a:pt x="197" y="151"/>
                  </a:lnTo>
                  <a:lnTo>
                    <a:pt x="180" y="141"/>
                  </a:lnTo>
                  <a:cubicBezTo>
                    <a:pt x="119" y="109"/>
                    <a:pt x="64" y="88"/>
                    <a:pt x="47" y="58"/>
                  </a:cubicBezTo>
                  <a:cubicBezTo>
                    <a:pt x="32" y="31"/>
                    <a:pt x="36" y="7"/>
                    <a:pt x="28" y="1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1349141" y="2153468"/>
              <a:ext cx="30541" cy="56695"/>
            </a:xfrm>
            <a:custGeom>
              <a:avLst/>
              <a:gdLst/>
              <a:ahLst/>
              <a:cxnLst/>
              <a:rect l="l" t="t" r="r" b="b"/>
              <a:pathLst>
                <a:path w="181" h="336" extrusionOk="0">
                  <a:moveTo>
                    <a:pt x="165" y="0"/>
                  </a:moveTo>
                  <a:cubicBezTo>
                    <a:pt x="154" y="0"/>
                    <a:pt x="135" y="8"/>
                    <a:pt x="117" y="29"/>
                  </a:cubicBezTo>
                  <a:cubicBezTo>
                    <a:pt x="100" y="48"/>
                    <a:pt x="92" y="74"/>
                    <a:pt x="92" y="99"/>
                  </a:cubicBezTo>
                  <a:cubicBezTo>
                    <a:pt x="92" y="125"/>
                    <a:pt x="94" y="152"/>
                    <a:pt x="100" y="178"/>
                  </a:cubicBezTo>
                  <a:cubicBezTo>
                    <a:pt x="100" y="182"/>
                    <a:pt x="100" y="186"/>
                    <a:pt x="100" y="190"/>
                  </a:cubicBezTo>
                  <a:cubicBezTo>
                    <a:pt x="100" y="194"/>
                    <a:pt x="100" y="199"/>
                    <a:pt x="100" y="203"/>
                  </a:cubicBezTo>
                  <a:cubicBezTo>
                    <a:pt x="96" y="239"/>
                    <a:pt x="77" y="273"/>
                    <a:pt x="45" y="292"/>
                  </a:cubicBezTo>
                  <a:cubicBezTo>
                    <a:pt x="22" y="307"/>
                    <a:pt x="1" y="313"/>
                    <a:pt x="1" y="321"/>
                  </a:cubicBezTo>
                  <a:cubicBezTo>
                    <a:pt x="1" y="329"/>
                    <a:pt x="11" y="336"/>
                    <a:pt x="30" y="336"/>
                  </a:cubicBezTo>
                  <a:cubicBezTo>
                    <a:pt x="39" y="336"/>
                    <a:pt x="50" y="334"/>
                    <a:pt x="62" y="330"/>
                  </a:cubicBezTo>
                  <a:cubicBezTo>
                    <a:pt x="115" y="311"/>
                    <a:pt x="153" y="264"/>
                    <a:pt x="160" y="207"/>
                  </a:cubicBezTo>
                  <a:cubicBezTo>
                    <a:pt x="160" y="201"/>
                    <a:pt x="160" y="194"/>
                    <a:pt x="160" y="188"/>
                  </a:cubicBezTo>
                  <a:cubicBezTo>
                    <a:pt x="160" y="182"/>
                    <a:pt x="160" y="175"/>
                    <a:pt x="160" y="169"/>
                  </a:cubicBezTo>
                  <a:cubicBezTo>
                    <a:pt x="155" y="137"/>
                    <a:pt x="147" y="116"/>
                    <a:pt x="147" y="97"/>
                  </a:cubicBezTo>
                  <a:cubicBezTo>
                    <a:pt x="145" y="82"/>
                    <a:pt x="147" y="68"/>
                    <a:pt x="153" y="53"/>
                  </a:cubicBezTo>
                  <a:cubicBezTo>
                    <a:pt x="166" y="27"/>
                    <a:pt x="181" y="15"/>
                    <a:pt x="176" y="6"/>
                  </a:cubicBezTo>
                  <a:cubicBezTo>
                    <a:pt x="175" y="3"/>
                    <a:pt x="171" y="0"/>
                    <a:pt x="16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1327036" y="2352745"/>
              <a:ext cx="26998" cy="78631"/>
            </a:xfrm>
            <a:custGeom>
              <a:avLst/>
              <a:gdLst/>
              <a:ahLst/>
              <a:cxnLst/>
              <a:rect l="l" t="t" r="r" b="b"/>
              <a:pathLst>
                <a:path w="160" h="466" extrusionOk="0">
                  <a:moveTo>
                    <a:pt x="41" y="1"/>
                  </a:moveTo>
                  <a:cubicBezTo>
                    <a:pt x="38" y="1"/>
                    <a:pt x="35" y="2"/>
                    <a:pt x="35" y="4"/>
                  </a:cubicBezTo>
                  <a:cubicBezTo>
                    <a:pt x="32" y="12"/>
                    <a:pt x="49" y="31"/>
                    <a:pt x="54" y="65"/>
                  </a:cubicBezTo>
                  <a:cubicBezTo>
                    <a:pt x="56" y="86"/>
                    <a:pt x="52" y="105"/>
                    <a:pt x="41" y="124"/>
                  </a:cubicBezTo>
                  <a:cubicBezTo>
                    <a:pt x="24" y="154"/>
                    <a:pt x="11" y="185"/>
                    <a:pt x="3" y="217"/>
                  </a:cubicBezTo>
                  <a:cubicBezTo>
                    <a:pt x="1" y="226"/>
                    <a:pt x="1" y="236"/>
                    <a:pt x="3" y="245"/>
                  </a:cubicBezTo>
                  <a:cubicBezTo>
                    <a:pt x="3" y="253"/>
                    <a:pt x="5" y="264"/>
                    <a:pt x="9" y="272"/>
                  </a:cubicBezTo>
                  <a:cubicBezTo>
                    <a:pt x="26" y="304"/>
                    <a:pt x="52" y="331"/>
                    <a:pt x="81" y="350"/>
                  </a:cubicBezTo>
                  <a:cubicBezTo>
                    <a:pt x="96" y="363"/>
                    <a:pt x="109" y="380"/>
                    <a:pt x="115" y="401"/>
                  </a:cubicBezTo>
                  <a:cubicBezTo>
                    <a:pt x="126" y="435"/>
                    <a:pt x="117" y="460"/>
                    <a:pt x="126" y="465"/>
                  </a:cubicBezTo>
                  <a:cubicBezTo>
                    <a:pt x="126" y="465"/>
                    <a:pt x="127" y="465"/>
                    <a:pt x="128" y="465"/>
                  </a:cubicBezTo>
                  <a:cubicBezTo>
                    <a:pt x="140" y="465"/>
                    <a:pt x="159" y="442"/>
                    <a:pt x="157" y="393"/>
                  </a:cubicBezTo>
                  <a:cubicBezTo>
                    <a:pt x="155" y="363"/>
                    <a:pt x="140" y="334"/>
                    <a:pt x="117" y="312"/>
                  </a:cubicBezTo>
                  <a:cubicBezTo>
                    <a:pt x="96" y="289"/>
                    <a:pt x="71" y="270"/>
                    <a:pt x="64" y="251"/>
                  </a:cubicBezTo>
                  <a:cubicBezTo>
                    <a:pt x="64" y="247"/>
                    <a:pt x="62" y="243"/>
                    <a:pt x="62" y="240"/>
                  </a:cubicBezTo>
                  <a:cubicBezTo>
                    <a:pt x="62" y="234"/>
                    <a:pt x="62" y="230"/>
                    <a:pt x="62" y="226"/>
                  </a:cubicBezTo>
                  <a:cubicBezTo>
                    <a:pt x="71" y="198"/>
                    <a:pt x="81" y="171"/>
                    <a:pt x="92" y="143"/>
                  </a:cubicBezTo>
                  <a:cubicBezTo>
                    <a:pt x="104" y="116"/>
                    <a:pt x="107" y="84"/>
                    <a:pt x="96" y="54"/>
                  </a:cubicBezTo>
                  <a:cubicBezTo>
                    <a:pt x="79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1374114" y="2377212"/>
              <a:ext cx="50958" cy="82006"/>
            </a:xfrm>
            <a:custGeom>
              <a:avLst/>
              <a:gdLst/>
              <a:ahLst/>
              <a:cxnLst/>
              <a:rect l="l" t="t" r="r" b="b"/>
              <a:pathLst>
                <a:path w="302" h="486" extrusionOk="0">
                  <a:moveTo>
                    <a:pt x="26" y="0"/>
                  </a:moveTo>
                  <a:cubicBezTo>
                    <a:pt x="16" y="0"/>
                    <a:pt x="9" y="19"/>
                    <a:pt x="5" y="55"/>
                  </a:cubicBezTo>
                  <a:cubicBezTo>
                    <a:pt x="1" y="76"/>
                    <a:pt x="1" y="100"/>
                    <a:pt x="7" y="123"/>
                  </a:cubicBezTo>
                  <a:cubicBezTo>
                    <a:pt x="20" y="153"/>
                    <a:pt x="43" y="176"/>
                    <a:pt x="73" y="189"/>
                  </a:cubicBezTo>
                  <a:lnTo>
                    <a:pt x="86" y="195"/>
                  </a:lnTo>
                  <a:lnTo>
                    <a:pt x="98" y="203"/>
                  </a:lnTo>
                  <a:cubicBezTo>
                    <a:pt x="132" y="216"/>
                    <a:pt x="158" y="246"/>
                    <a:pt x="168" y="279"/>
                  </a:cubicBezTo>
                  <a:cubicBezTo>
                    <a:pt x="174" y="303"/>
                    <a:pt x="168" y="318"/>
                    <a:pt x="172" y="326"/>
                  </a:cubicBezTo>
                  <a:cubicBezTo>
                    <a:pt x="124" y="349"/>
                    <a:pt x="67" y="375"/>
                    <a:pt x="45" y="417"/>
                  </a:cubicBezTo>
                  <a:cubicBezTo>
                    <a:pt x="24" y="457"/>
                    <a:pt x="37" y="485"/>
                    <a:pt x="46" y="485"/>
                  </a:cubicBezTo>
                  <a:cubicBezTo>
                    <a:pt x="46" y="485"/>
                    <a:pt x="47" y="485"/>
                    <a:pt x="48" y="485"/>
                  </a:cubicBezTo>
                  <a:cubicBezTo>
                    <a:pt x="56" y="483"/>
                    <a:pt x="60" y="464"/>
                    <a:pt x="81" y="442"/>
                  </a:cubicBezTo>
                  <a:cubicBezTo>
                    <a:pt x="103" y="421"/>
                    <a:pt x="143" y="404"/>
                    <a:pt x="198" y="381"/>
                  </a:cubicBezTo>
                  <a:lnTo>
                    <a:pt x="213" y="375"/>
                  </a:lnTo>
                  <a:lnTo>
                    <a:pt x="229" y="366"/>
                  </a:lnTo>
                  <a:cubicBezTo>
                    <a:pt x="244" y="360"/>
                    <a:pt x="261" y="349"/>
                    <a:pt x="274" y="339"/>
                  </a:cubicBezTo>
                  <a:cubicBezTo>
                    <a:pt x="284" y="324"/>
                    <a:pt x="291" y="307"/>
                    <a:pt x="295" y="290"/>
                  </a:cubicBezTo>
                  <a:cubicBezTo>
                    <a:pt x="299" y="267"/>
                    <a:pt x="301" y="244"/>
                    <a:pt x="297" y="218"/>
                  </a:cubicBezTo>
                  <a:cubicBezTo>
                    <a:pt x="291" y="180"/>
                    <a:pt x="277" y="161"/>
                    <a:pt x="269" y="161"/>
                  </a:cubicBezTo>
                  <a:cubicBezTo>
                    <a:pt x="268" y="161"/>
                    <a:pt x="268" y="161"/>
                    <a:pt x="268" y="161"/>
                  </a:cubicBezTo>
                  <a:cubicBezTo>
                    <a:pt x="259" y="163"/>
                    <a:pt x="259" y="186"/>
                    <a:pt x="255" y="220"/>
                  </a:cubicBezTo>
                  <a:cubicBezTo>
                    <a:pt x="251" y="239"/>
                    <a:pt x="246" y="258"/>
                    <a:pt x="242" y="277"/>
                  </a:cubicBezTo>
                  <a:cubicBezTo>
                    <a:pt x="232" y="303"/>
                    <a:pt x="236" y="296"/>
                    <a:pt x="204" y="313"/>
                  </a:cubicBezTo>
                  <a:lnTo>
                    <a:pt x="202" y="313"/>
                  </a:lnTo>
                  <a:cubicBezTo>
                    <a:pt x="208" y="303"/>
                    <a:pt x="210" y="290"/>
                    <a:pt x="213" y="277"/>
                  </a:cubicBezTo>
                  <a:cubicBezTo>
                    <a:pt x="215" y="252"/>
                    <a:pt x="206" y="229"/>
                    <a:pt x="191" y="208"/>
                  </a:cubicBezTo>
                  <a:cubicBezTo>
                    <a:pt x="177" y="184"/>
                    <a:pt x="153" y="165"/>
                    <a:pt x="130" y="150"/>
                  </a:cubicBezTo>
                  <a:lnTo>
                    <a:pt x="115" y="142"/>
                  </a:lnTo>
                  <a:lnTo>
                    <a:pt x="100" y="136"/>
                  </a:lnTo>
                  <a:cubicBezTo>
                    <a:pt x="77" y="123"/>
                    <a:pt x="64" y="114"/>
                    <a:pt x="60" y="104"/>
                  </a:cubicBezTo>
                  <a:cubicBezTo>
                    <a:pt x="54" y="87"/>
                    <a:pt x="50" y="70"/>
                    <a:pt x="50" y="53"/>
                  </a:cubicBezTo>
                  <a:cubicBezTo>
                    <a:pt x="43" y="21"/>
                    <a:pt x="37" y="0"/>
                    <a:pt x="26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1421698" y="2366750"/>
              <a:ext cx="38978" cy="49271"/>
            </a:xfrm>
            <a:custGeom>
              <a:avLst/>
              <a:gdLst/>
              <a:ahLst/>
              <a:cxnLst/>
              <a:rect l="l" t="t" r="r" b="b"/>
              <a:pathLst>
                <a:path w="231" h="292" extrusionOk="0">
                  <a:moveTo>
                    <a:pt x="22" y="1"/>
                  </a:moveTo>
                  <a:cubicBezTo>
                    <a:pt x="12" y="1"/>
                    <a:pt x="1" y="22"/>
                    <a:pt x="9" y="56"/>
                  </a:cubicBezTo>
                  <a:cubicBezTo>
                    <a:pt x="17" y="94"/>
                    <a:pt x="55" y="134"/>
                    <a:pt x="98" y="160"/>
                  </a:cubicBezTo>
                  <a:lnTo>
                    <a:pt x="98" y="162"/>
                  </a:lnTo>
                  <a:lnTo>
                    <a:pt x="110" y="168"/>
                  </a:lnTo>
                  <a:lnTo>
                    <a:pt x="123" y="176"/>
                  </a:lnTo>
                  <a:cubicBezTo>
                    <a:pt x="163" y="200"/>
                    <a:pt x="182" y="221"/>
                    <a:pt x="187" y="244"/>
                  </a:cubicBezTo>
                  <a:cubicBezTo>
                    <a:pt x="193" y="267"/>
                    <a:pt x="187" y="282"/>
                    <a:pt x="193" y="289"/>
                  </a:cubicBezTo>
                  <a:cubicBezTo>
                    <a:pt x="194" y="290"/>
                    <a:pt x="195" y="291"/>
                    <a:pt x="198" y="291"/>
                  </a:cubicBezTo>
                  <a:cubicBezTo>
                    <a:pt x="208" y="291"/>
                    <a:pt x="228" y="276"/>
                    <a:pt x="231" y="242"/>
                  </a:cubicBezTo>
                  <a:cubicBezTo>
                    <a:pt x="231" y="219"/>
                    <a:pt x="225" y="196"/>
                    <a:pt x="212" y="176"/>
                  </a:cubicBezTo>
                  <a:cubicBezTo>
                    <a:pt x="195" y="155"/>
                    <a:pt x="176" y="138"/>
                    <a:pt x="155" y="124"/>
                  </a:cubicBezTo>
                  <a:lnTo>
                    <a:pt x="142" y="117"/>
                  </a:lnTo>
                  <a:lnTo>
                    <a:pt x="129" y="109"/>
                  </a:lnTo>
                  <a:cubicBezTo>
                    <a:pt x="98" y="94"/>
                    <a:pt x="70" y="71"/>
                    <a:pt x="49" y="41"/>
                  </a:cubicBezTo>
                  <a:cubicBezTo>
                    <a:pt x="36" y="20"/>
                    <a:pt x="34" y="3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1393012" y="2461749"/>
              <a:ext cx="66988" cy="53152"/>
            </a:xfrm>
            <a:custGeom>
              <a:avLst/>
              <a:gdLst/>
              <a:ahLst/>
              <a:cxnLst/>
              <a:rect l="l" t="t" r="r" b="b"/>
              <a:pathLst>
                <a:path w="397" h="315" extrusionOk="0">
                  <a:moveTo>
                    <a:pt x="363" y="0"/>
                  </a:moveTo>
                  <a:cubicBezTo>
                    <a:pt x="353" y="0"/>
                    <a:pt x="340" y="6"/>
                    <a:pt x="314" y="11"/>
                  </a:cubicBezTo>
                  <a:cubicBezTo>
                    <a:pt x="282" y="15"/>
                    <a:pt x="234" y="26"/>
                    <a:pt x="187" y="30"/>
                  </a:cubicBezTo>
                  <a:lnTo>
                    <a:pt x="160" y="30"/>
                  </a:lnTo>
                  <a:cubicBezTo>
                    <a:pt x="142" y="29"/>
                    <a:pt x="123" y="27"/>
                    <a:pt x="104" y="27"/>
                  </a:cubicBezTo>
                  <a:cubicBezTo>
                    <a:pt x="97" y="27"/>
                    <a:pt x="89" y="28"/>
                    <a:pt x="81" y="28"/>
                  </a:cubicBezTo>
                  <a:cubicBezTo>
                    <a:pt x="54" y="30"/>
                    <a:pt x="31" y="49"/>
                    <a:pt x="18" y="75"/>
                  </a:cubicBezTo>
                  <a:cubicBezTo>
                    <a:pt x="0" y="114"/>
                    <a:pt x="17" y="139"/>
                    <a:pt x="27" y="139"/>
                  </a:cubicBezTo>
                  <a:cubicBezTo>
                    <a:pt x="27" y="139"/>
                    <a:pt x="28" y="138"/>
                    <a:pt x="29" y="138"/>
                  </a:cubicBezTo>
                  <a:cubicBezTo>
                    <a:pt x="35" y="134"/>
                    <a:pt x="37" y="115"/>
                    <a:pt x="54" y="98"/>
                  </a:cubicBezTo>
                  <a:cubicBezTo>
                    <a:pt x="62" y="87"/>
                    <a:pt x="75" y="83"/>
                    <a:pt x="88" y="81"/>
                  </a:cubicBezTo>
                  <a:cubicBezTo>
                    <a:pt x="101" y="81"/>
                    <a:pt x="126" y="89"/>
                    <a:pt x="158" y="92"/>
                  </a:cubicBezTo>
                  <a:lnTo>
                    <a:pt x="194" y="92"/>
                  </a:lnTo>
                  <a:cubicBezTo>
                    <a:pt x="215" y="87"/>
                    <a:pt x="238" y="83"/>
                    <a:pt x="259" y="77"/>
                  </a:cubicBezTo>
                  <a:lnTo>
                    <a:pt x="259" y="77"/>
                  </a:lnTo>
                  <a:cubicBezTo>
                    <a:pt x="259" y="83"/>
                    <a:pt x="257" y="87"/>
                    <a:pt x="257" y="94"/>
                  </a:cubicBezTo>
                  <a:cubicBezTo>
                    <a:pt x="257" y="130"/>
                    <a:pt x="291" y="164"/>
                    <a:pt x="310" y="189"/>
                  </a:cubicBezTo>
                  <a:lnTo>
                    <a:pt x="316" y="195"/>
                  </a:lnTo>
                  <a:lnTo>
                    <a:pt x="321" y="204"/>
                  </a:lnTo>
                  <a:cubicBezTo>
                    <a:pt x="354" y="261"/>
                    <a:pt x="314" y="290"/>
                    <a:pt x="316" y="307"/>
                  </a:cubicBezTo>
                  <a:cubicBezTo>
                    <a:pt x="316" y="311"/>
                    <a:pt x="322" y="314"/>
                    <a:pt x="330" y="314"/>
                  </a:cubicBezTo>
                  <a:cubicBezTo>
                    <a:pt x="340" y="314"/>
                    <a:pt x="354" y="310"/>
                    <a:pt x="367" y="297"/>
                  </a:cubicBezTo>
                  <a:cubicBezTo>
                    <a:pt x="395" y="261"/>
                    <a:pt x="397" y="212"/>
                    <a:pt x="373" y="176"/>
                  </a:cubicBezTo>
                  <a:lnTo>
                    <a:pt x="367" y="164"/>
                  </a:lnTo>
                  <a:lnTo>
                    <a:pt x="359" y="151"/>
                  </a:lnTo>
                  <a:cubicBezTo>
                    <a:pt x="337" y="132"/>
                    <a:pt x="318" y="109"/>
                    <a:pt x="302" y="85"/>
                  </a:cubicBezTo>
                  <a:cubicBezTo>
                    <a:pt x="297" y="79"/>
                    <a:pt x="295" y="73"/>
                    <a:pt x="293" y="66"/>
                  </a:cubicBezTo>
                  <a:cubicBezTo>
                    <a:pt x="306" y="62"/>
                    <a:pt x="318" y="56"/>
                    <a:pt x="329" y="51"/>
                  </a:cubicBezTo>
                  <a:cubicBezTo>
                    <a:pt x="365" y="34"/>
                    <a:pt x="376" y="5"/>
                    <a:pt x="367" y="1"/>
                  </a:cubicBezTo>
                  <a:cubicBezTo>
                    <a:pt x="366" y="0"/>
                    <a:pt x="364" y="0"/>
                    <a:pt x="36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1415623" y="2512707"/>
              <a:ext cx="56189" cy="30541"/>
            </a:xfrm>
            <a:custGeom>
              <a:avLst/>
              <a:gdLst/>
              <a:ahLst/>
              <a:cxnLst/>
              <a:rect l="l" t="t" r="r" b="b"/>
              <a:pathLst>
                <a:path w="333" h="181" extrusionOk="0">
                  <a:moveTo>
                    <a:pt x="78" y="1"/>
                  </a:moveTo>
                  <a:cubicBezTo>
                    <a:pt x="69" y="1"/>
                    <a:pt x="60" y="2"/>
                    <a:pt x="51" y="3"/>
                  </a:cubicBezTo>
                  <a:cubicBezTo>
                    <a:pt x="15" y="12"/>
                    <a:pt x="0" y="31"/>
                    <a:pt x="5" y="39"/>
                  </a:cubicBezTo>
                  <a:cubicBezTo>
                    <a:pt x="9" y="46"/>
                    <a:pt x="28" y="43"/>
                    <a:pt x="53" y="48"/>
                  </a:cubicBezTo>
                  <a:cubicBezTo>
                    <a:pt x="87" y="50"/>
                    <a:pt x="119" y="65"/>
                    <a:pt x="142" y="88"/>
                  </a:cubicBezTo>
                  <a:lnTo>
                    <a:pt x="151" y="98"/>
                  </a:lnTo>
                  <a:lnTo>
                    <a:pt x="159" y="109"/>
                  </a:lnTo>
                  <a:cubicBezTo>
                    <a:pt x="174" y="128"/>
                    <a:pt x="193" y="145"/>
                    <a:pt x="212" y="162"/>
                  </a:cubicBezTo>
                  <a:cubicBezTo>
                    <a:pt x="231" y="175"/>
                    <a:pt x="254" y="181"/>
                    <a:pt x="278" y="181"/>
                  </a:cubicBezTo>
                  <a:cubicBezTo>
                    <a:pt x="316" y="179"/>
                    <a:pt x="333" y="160"/>
                    <a:pt x="328" y="153"/>
                  </a:cubicBezTo>
                  <a:cubicBezTo>
                    <a:pt x="324" y="145"/>
                    <a:pt x="303" y="145"/>
                    <a:pt x="280" y="139"/>
                  </a:cubicBezTo>
                  <a:cubicBezTo>
                    <a:pt x="256" y="132"/>
                    <a:pt x="235" y="111"/>
                    <a:pt x="206" y="71"/>
                  </a:cubicBezTo>
                  <a:lnTo>
                    <a:pt x="197" y="58"/>
                  </a:lnTo>
                  <a:lnTo>
                    <a:pt x="184" y="46"/>
                  </a:lnTo>
                  <a:cubicBezTo>
                    <a:pt x="157" y="16"/>
                    <a:pt x="118" y="1"/>
                    <a:pt x="7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1486830" y="2514563"/>
              <a:ext cx="46403" cy="56189"/>
            </a:xfrm>
            <a:custGeom>
              <a:avLst/>
              <a:gdLst/>
              <a:ahLst/>
              <a:cxnLst/>
              <a:rect l="l" t="t" r="r" b="b"/>
              <a:pathLst>
                <a:path w="275" h="333" extrusionOk="0">
                  <a:moveTo>
                    <a:pt x="242" y="1"/>
                  </a:moveTo>
                  <a:cubicBezTo>
                    <a:pt x="241" y="1"/>
                    <a:pt x="241" y="1"/>
                    <a:pt x="241" y="1"/>
                  </a:cubicBezTo>
                  <a:cubicBezTo>
                    <a:pt x="232" y="1"/>
                    <a:pt x="228" y="26"/>
                    <a:pt x="226" y="60"/>
                  </a:cubicBezTo>
                  <a:cubicBezTo>
                    <a:pt x="226" y="77"/>
                    <a:pt x="221" y="96"/>
                    <a:pt x="213" y="113"/>
                  </a:cubicBezTo>
                  <a:cubicBezTo>
                    <a:pt x="205" y="132"/>
                    <a:pt x="188" y="147"/>
                    <a:pt x="171" y="155"/>
                  </a:cubicBezTo>
                  <a:lnTo>
                    <a:pt x="156" y="164"/>
                  </a:lnTo>
                  <a:lnTo>
                    <a:pt x="141" y="172"/>
                  </a:lnTo>
                  <a:cubicBezTo>
                    <a:pt x="116" y="187"/>
                    <a:pt x="97" y="200"/>
                    <a:pt x="73" y="212"/>
                  </a:cubicBezTo>
                  <a:cubicBezTo>
                    <a:pt x="48" y="223"/>
                    <a:pt x="29" y="242"/>
                    <a:pt x="18" y="265"/>
                  </a:cubicBezTo>
                  <a:cubicBezTo>
                    <a:pt x="0" y="306"/>
                    <a:pt x="11" y="333"/>
                    <a:pt x="21" y="333"/>
                  </a:cubicBezTo>
                  <a:cubicBezTo>
                    <a:pt x="22" y="333"/>
                    <a:pt x="22" y="333"/>
                    <a:pt x="23" y="333"/>
                  </a:cubicBezTo>
                  <a:cubicBezTo>
                    <a:pt x="31" y="331"/>
                    <a:pt x="35" y="310"/>
                    <a:pt x="54" y="288"/>
                  </a:cubicBezTo>
                  <a:cubicBezTo>
                    <a:pt x="67" y="276"/>
                    <a:pt x="82" y="265"/>
                    <a:pt x="97" y="261"/>
                  </a:cubicBezTo>
                  <a:cubicBezTo>
                    <a:pt x="122" y="250"/>
                    <a:pt x="147" y="238"/>
                    <a:pt x="171" y="225"/>
                  </a:cubicBezTo>
                  <a:lnTo>
                    <a:pt x="188" y="217"/>
                  </a:lnTo>
                  <a:lnTo>
                    <a:pt x="202" y="206"/>
                  </a:lnTo>
                  <a:cubicBezTo>
                    <a:pt x="230" y="189"/>
                    <a:pt x="253" y="164"/>
                    <a:pt x="264" y="132"/>
                  </a:cubicBezTo>
                  <a:cubicBezTo>
                    <a:pt x="272" y="109"/>
                    <a:pt x="274" y="81"/>
                    <a:pt x="270" y="58"/>
                  </a:cubicBezTo>
                  <a:cubicBezTo>
                    <a:pt x="262" y="20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1508766" y="2455168"/>
              <a:ext cx="45896" cy="49609"/>
            </a:xfrm>
            <a:custGeom>
              <a:avLst/>
              <a:gdLst/>
              <a:ahLst/>
              <a:cxnLst/>
              <a:rect l="l" t="t" r="r" b="b"/>
              <a:pathLst>
                <a:path w="272" h="294" extrusionOk="0">
                  <a:moveTo>
                    <a:pt x="14" y="1"/>
                  </a:moveTo>
                  <a:cubicBezTo>
                    <a:pt x="13" y="1"/>
                    <a:pt x="12" y="1"/>
                    <a:pt x="11" y="2"/>
                  </a:cubicBezTo>
                  <a:cubicBezTo>
                    <a:pt x="1" y="4"/>
                    <a:pt x="1" y="27"/>
                    <a:pt x="7" y="61"/>
                  </a:cubicBezTo>
                  <a:cubicBezTo>
                    <a:pt x="9" y="86"/>
                    <a:pt x="17" y="107"/>
                    <a:pt x="28" y="128"/>
                  </a:cubicBezTo>
                  <a:cubicBezTo>
                    <a:pt x="34" y="135"/>
                    <a:pt x="41" y="141"/>
                    <a:pt x="47" y="148"/>
                  </a:cubicBezTo>
                  <a:cubicBezTo>
                    <a:pt x="51" y="152"/>
                    <a:pt x="58" y="156"/>
                    <a:pt x="64" y="160"/>
                  </a:cubicBezTo>
                  <a:cubicBezTo>
                    <a:pt x="77" y="169"/>
                    <a:pt x="89" y="175"/>
                    <a:pt x="102" y="181"/>
                  </a:cubicBezTo>
                  <a:lnTo>
                    <a:pt x="121" y="188"/>
                  </a:lnTo>
                  <a:lnTo>
                    <a:pt x="136" y="192"/>
                  </a:lnTo>
                  <a:cubicBezTo>
                    <a:pt x="157" y="198"/>
                    <a:pt x="180" y="205"/>
                    <a:pt x="202" y="215"/>
                  </a:cubicBezTo>
                  <a:cubicBezTo>
                    <a:pt x="212" y="219"/>
                    <a:pt x="221" y="230"/>
                    <a:pt x="225" y="243"/>
                  </a:cubicBezTo>
                  <a:cubicBezTo>
                    <a:pt x="229" y="266"/>
                    <a:pt x="214" y="277"/>
                    <a:pt x="214" y="285"/>
                  </a:cubicBezTo>
                  <a:cubicBezTo>
                    <a:pt x="216" y="291"/>
                    <a:pt x="219" y="293"/>
                    <a:pt x="225" y="293"/>
                  </a:cubicBezTo>
                  <a:cubicBezTo>
                    <a:pt x="229" y="293"/>
                    <a:pt x="233" y="293"/>
                    <a:pt x="237" y="291"/>
                  </a:cubicBezTo>
                  <a:cubicBezTo>
                    <a:pt x="254" y="283"/>
                    <a:pt x="267" y="264"/>
                    <a:pt x="269" y="245"/>
                  </a:cubicBezTo>
                  <a:cubicBezTo>
                    <a:pt x="271" y="215"/>
                    <a:pt x="257" y="188"/>
                    <a:pt x="233" y="171"/>
                  </a:cubicBezTo>
                  <a:cubicBezTo>
                    <a:pt x="210" y="154"/>
                    <a:pt x="182" y="143"/>
                    <a:pt x="155" y="137"/>
                  </a:cubicBezTo>
                  <a:lnTo>
                    <a:pt x="140" y="131"/>
                  </a:lnTo>
                  <a:lnTo>
                    <a:pt x="125" y="126"/>
                  </a:lnTo>
                  <a:cubicBezTo>
                    <a:pt x="115" y="120"/>
                    <a:pt x="104" y="116"/>
                    <a:pt x="94" y="109"/>
                  </a:cubicBezTo>
                  <a:lnTo>
                    <a:pt x="79" y="101"/>
                  </a:lnTo>
                  <a:cubicBezTo>
                    <a:pt x="77" y="99"/>
                    <a:pt x="75" y="97"/>
                    <a:pt x="70" y="95"/>
                  </a:cubicBezTo>
                  <a:cubicBezTo>
                    <a:pt x="62" y="80"/>
                    <a:pt x="56" y="65"/>
                    <a:pt x="49" y="48"/>
                  </a:cubicBezTo>
                  <a:cubicBezTo>
                    <a:pt x="36" y="19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1457470" y="2436776"/>
              <a:ext cx="39316" cy="45896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21" y="0"/>
                  </a:moveTo>
                  <a:cubicBezTo>
                    <a:pt x="12" y="0"/>
                    <a:pt x="0" y="21"/>
                    <a:pt x="6" y="56"/>
                  </a:cubicBezTo>
                  <a:cubicBezTo>
                    <a:pt x="10" y="79"/>
                    <a:pt x="21" y="100"/>
                    <a:pt x="38" y="115"/>
                  </a:cubicBezTo>
                  <a:cubicBezTo>
                    <a:pt x="59" y="134"/>
                    <a:pt x="85" y="147"/>
                    <a:pt x="110" y="153"/>
                  </a:cubicBezTo>
                  <a:lnTo>
                    <a:pt x="125" y="155"/>
                  </a:lnTo>
                  <a:lnTo>
                    <a:pt x="137" y="159"/>
                  </a:lnTo>
                  <a:cubicBezTo>
                    <a:pt x="218" y="178"/>
                    <a:pt x="144" y="261"/>
                    <a:pt x="165" y="269"/>
                  </a:cubicBezTo>
                  <a:cubicBezTo>
                    <a:pt x="167" y="271"/>
                    <a:pt x="169" y="271"/>
                    <a:pt x="171" y="271"/>
                  </a:cubicBezTo>
                  <a:cubicBezTo>
                    <a:pt x="181" y="271"/>
                    <a:pt x="197" y="261"/>
                    <a:pt x="214" y="237"/>
                  </a:cubicBezTo>
                  <a:cubicBezTo>
                    <a:pt x="228" y="216"/>
                    <a:pt x="233" y="189"/>
                    <a:pt x="224" y="163"/>
                  </a:cubicBezTo>
                  <a:cubicBezTo>
                    <a:pt x="211" y="134"/>
                    <a:pt x="188" y="113"/>
                    <a:pt x="156" y="104"/>
                  </a:cubicBezTo>
                  <a:lnTo>
                    <a:pt x="142" y="98"/>
                  </a:lnTo>
                  <a:lnTo>
                    <a:pt x="127" y="94"/>
                  </a:lnTo>
                  <a:cubicBezTo>
                    <a:pt x="36" y="81"/>
                    <a:pt x="42" y="1"/>
                    <a:pt x="23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1491555" y="2410959"/>
              <a:ext cx="42690" cy="35603"/>
            </a:xfrm>
            <a:custGeom>
              <a:avLst/>
              <a:gdLst/>
              <a:ahLst/>
              <a:cxnLst/>
              <a:rect l="l" t="t" r="r" b="b"/>
              <a:pathLst>
                <a:path w="253" h="211" extrusionOk="0">
                  <a:moveTo>
                    <a:pt x="18" y="1"/>
                  </a:moveTo>
                  <a:cubicBezTo>
                    <a:pt x="15" y="1"/>
                    <a:pt x="12" y="1"/>
                    <a:pt x="9" y="3"/>
                  </a:cubicBezTo>
                  <a:cubicBezTo>
                    <a:pt x="1" y="10"/>
                    <a:pt x="9" y="31"/>
                    <a:pt x="37" y="48"/>
                  </a:cubicBezTo>
                  <a:cubicBezTo>
                    <a:pt x="67" y="65"/>
                    <a:pt x="98" y="79"/>
                    <a:pt x="138" y="99"/>
                  </a:cubicBezTo>
                  <a:lnTo>
                    <a:pt x="149" y="103"/>
                  </a:lnTo>
                  <a:lnTo>
                    <a:pt x="162" y="109"/>
                  </a:lnTo>
                  <a:lnTo>
                    <a:pt x="162" y="107"/>
                  </a:lnTo>
                  <a:cubicBezTo>
                    <a:pt x="174" y="111"/>
                    <a:pt x="185" y="122"/>
                    <a:pt x="193" y="132"/>
                  </a:cubicBezTo>
                  <a:cubicBezTo>
                    <a:pt x="200" y="143"/>
                    <a:pt x="202" y="154"/>
                    <a:pt x="200" y="164"/>
                  </a:cubicBezTo>
                  <a:cubicBezTo>
                    <a:pt x="198" y="185"/>
                    <a:pt x="187" y="198"/>
                    <a:pt x="191" y="206"/>
                  </a:cubicBezTo>
                  <a:cubicBezTo>
                    <a:pt x="193" y="209"/>
                    <a:pt x="196" y="211"/>
                    <a:pt x="201" y="211"/>
                  </a:cubicBezTo>
                  <a:cubicBezTo>
                    <a:pt x="212" y="211"/>
                    <a:pt x="228" y="203"/>
                    <a:pt x="240" y="181"/>
                  </a:cubicBezTo>
                  <a:cubicBezTo>
                    <a:pt x="251" y="160"/>
                    <a:pt x="253" y="135"/>
                    <a:pt x="244" y="113"/>
                  </a:cubicBezTo>
                  <a:cubicBezTo>
                    <a:pt x="234" y="88"/>
                    <a:pt x="215" y="67"/>
                    <a:pt x="189" y="54"/>
                  </a:cubicBezTo>
                  <a:cubicBezTo>
                    <a:pt x="185" y="52"/>
                    <a:pt x="181" y="50"/>
                    <a:pt x="177" y="50"/>
                  </a:cubicBezTo>
                  <a:lnTo>
                    <a:pt x="164" y="44"/>
                  </a:lnTo>
                  <a:cubicBezTo>
                    <a:pt x="128" y="29"/>
                    <a:pt x="92" y="16"/>
                    <a:pt x="54" y="10"/>
                  </a:cubicBezTo>
                  <a:cubicBezTo>
                    <a:pt x="37" y="5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1469788" y="2342959"/>
              <a:ext cx="49777" cy="46234"/>
            </a:xfrm>
            <a:custGeom>
              <a:avLst/>
              <a:gdLst/>
              <a:ahLst/>
              <a:cxnLst/>
              <a:rect l="l" t="t" r="r" b="b"/>
              <a:pathLst>
                <a:path w="295" h="274" extrusionOk="0">
                  <a:moveTo>
                    <a:pt x="273" y="0"/>
                  </a:moveTo>
                  <a:cubicBezTo>
                    <a:pt x="273" y="0"/>
                    <a:pt x="272" y="0"/>
                    <a:pt x="272" y="0"/>
                  </a:cubicBezTo>
                  <a:cubicBezTo>
                    <a:pt x="263" y="2"/>
                    <a:pt x="261" y="21"/>
                    <a:pt x="251" y="53"/>
                  </a:cubicBezTo>
                  <a:cubicBezTo>
                    <a:pt x="238" y="89"/>
                    <a:pt x="212" y="123"/>
                    <a:pt x="181" y="144"/>
                  </a:cubicBezTo>
                  <a:lnTo>
                    <a:pt x="168" y="152"/>
                  </a:lnTo>
                  <a:lnTo>
                    <a:pt x="157" y="157"/>
                  </a:lnTo>
                  <a:cubicBezTo>
                    <a:pt x="119" y="172"/>
                    <a:pt x="54" y="172"/>
                    <a:pt x="22" y="207"/>
                  </a:cubicBezTo>
                  <a:cubicBezTo>
                    <a:pt x="9" y="220"/>
                    <a:pt x="1" y="237"/>
                    <a:pt x="1" y="256"/>
                  </a:cubicBezTo>
                  <a:cubicBezTo>
                    <a:pt x="1" y="267"/>
                    <a:pt x="6" y="273"/>
                    <a:pt x="10" y="273"/>
                  </a:cubicBezTo>
                  <a:cubicBezTo>
                    <a:pt x="10" y="273"/>
                    <a:pt x="11" y="273"/>
                    <a:pt x="12" y="273"/>
                  </a:cubicBezTo>
                  <a:cubicBezTo>
                    <a:pt x="22" y="273"/>
                    <a:pt x="26" y="254"/>
                    <a:pt x="50" y="241"/>
                  </a:cubicBezTo>
                  <a:cubicBezTo>
                    <a:pt x="64" y="233"/>
                    <a:pt x="81" y="229"/>
                    <a:pt x="98" y="229"/>
                  </a:cubicBezTo>
                  <a:cubicBezTo>
                    <a:pt x="126" y="227"/>
                    <a:pt x="153" y="220"/>
                    <a:pt x="179" y="214"/>
                  </a:cubicBezTo>
                  <a:lnTo>
                    <a:pt x="198" y="205"/>
                  </a:lnTo>
                  <a:cubicBezTo>
                    <a:pt x="202" y="201"/>
                    <a:pt x="208" y="199"/>
                    <a:pt x="215" y="195"/>
                  </a:cubicBezTo>
                  <a:cubicBezTo>
                    <a:pt x="259" y="163"/>
                    <a:pt x="289" y="114"/>
                    <a:pt x="293" y="59"/>
                  </a:cubicBezTo>
                  <a:cubicBezTo>
                    <a:pt x="295" y="21"/>
                    <a:pt x="282" y="0"/>
                    <a:pt x="27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1477043" y="2312249"/>
              <a:ext cx="69013" cy="17042"/>
            </a:xfrm>
            <a:custGeom>
              <a:avLst/>
              <a:gdLst/>
              <a:ahLst/>
              <a:cxnLst/>
              <a:rect l="l" t="t" r="r" b="b"/>
              <a:pathLst>
                <a:path w="409" h="101" extrusionOk="0">
                  <a:moveTo>
                    <a:pt x="130" y="0"/>
                  </a:moveTo>
                  <a:cubicBezTo>
                    <a:pt x="120" y="0"/>
                    <a:pt x="110" y="1"/>
                    <a:pt x="100" y="2"/>
                  </a:cubicBezTo>
                  <a:cubicBezTo>
                    <a:pt x="74" y="7"/>
                    <a:pt x="49" y="19"/>
                    <a:pt x="32" y="38"/>
                  </a:cubicBezTo>
                  <a:cubicBezTo>
                    <a:pt x="2" y="70"/>
                    <a:pt x="0" y="93"/>
                    <a:pt x="9" y="100"/>
                  </a:cubicBezTo>
                  <a:cubicBezTo>
                    <a:pt x="9" y="100"/>
                    <a:pt x="10" y="100"/>
                    <a:pt x="11" y="100"/>
                  </a:cubicBezTo>
                  <a:cubicBezTo>
                    <a:pt x="19" y="100"/>
                    <a:pt x="35" y="85"/>
                    <a:pt x="59" y="72"/>
                  </a:cubicBezTo>
                  <a:cubicBezTo>
                    <a:pt x="74" y="63"/>
                    <a:pt x="92" y="57"/>
                    <a:pt x="114" y="57"/>
                  </a:cubicBezTo>
                  <a:cubicBezTo>
                    <a:pt x="132" y="57"/>
                    <a:pt x="151" y="61"/>
                    <a:pt x="174" y="68"/>
                  </a:cubicBezTo>
                  <a:lnTo>
                    <a:pt x="191" y="72"/>
                  </a:lnTo>
                  <a:lnTo>
                    <a:pt x="205" y="76"/>
                  </a:lnTo>
                  <a:cubicBezTo>
                    <a:pt x="233" y="87"/>
                    <a:pt x="260" y="91"/>
                    <a:pt x="290" y="93"/>
                  </a:cubicBezTo>
                  <a:cubicBezTo>
                    <a:pt x="293" y="94"/>
                    <a:pt x="297" y="94"/>
                    <a:pt x="300" y="94"/>
                  </a:cubicBezTo>
                  <a:cubicBezTo>
                    <a:pt x="322" y="94"/>
                    <a:pt x="344" y="88"/>
                    <a:pt x="364" y="79"/>
                  </a:cubicBezTo>
                  <a:cubicBezTo>
                    <a:pt x="404" y="55"/>
                    <a:pt x="409" y="24"/>
                    <a:pt x="400" y="21"/>
                  </a:cubicBezTo>
                  <a:cubicBezTo>
                    <a:pt x="399" y="21"/>
                    <a:pt x="397" y="21"/>
                    <a:pt x="396" y="21"/>
                  </a:cubicBezTo>
                  <a:cubicBezTo>
                    <a:pt x="386" y="21"/>
                    <a:pt x="373" y="33"/>
                    <a:pt x="347" y="38"/>
                  </a:cubicBezTo>
                  <a:cubicBezTo>
                    <a:pt x="339" y="40"/>
                    <a:pt x="330" y="41"/>
                    <a:pt x="320" y="41"/>
                  </a:cubicBezTo>
                  <a:cubicBezTo>
                    <a:pt x="295" y="41"/>
                    <a:pt x="264" y="35"/>
                    <a:pt x="224" y="19"/>
                  </a:cubicBezTo>
                  <a:lnTo>
                    <a:pt x="208" y="15"/>
                  </a:lnTo>
                  <a:lnTo>
                    <a:pt x="191" y="9"/>
                  </a:lnTo>
                  <a:cubicBezTo>
                    <a:pt x="171" y="3"/>
                    <a:pt x="150" y="0"/>
                    <a:pt x="130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1551625" y="2221131"/>
              <a:ext cx="28348" cy="54839"/>
            </a:xfrm>
            <a:custGeom>
              <a:avLst/>
              <a:gdLst/>
              <a:ahLst/>
              <a:cxnLst/>
              <a:rect l="l" t="t" r="r" b="b"/>
              <a:pathLst>
                <a:path w="168" h="325" extrusionOk="0">
                  <a:moveTo>
                    <a:pt x="22" y="1"/>
                  </a:moveTo>
                  <a:cubicBezTo>
                    <a:pt x="14" y="1"/>
                    <a:pt x="1" y="21"/>
                    <a:pt x="7" y="56"/>
                  </a:cubicBezTo>
                  <a:cubicBezTo>
                    <a:pt x="15" y="94"/>
                    <a:pt x="47" y="132"/>
                    <a:pt x="77" y="164"/>
                  </a:cubicBezTo>
                  <a:lnTo>
                    <a:pt x="85" y="174"/>
                  </a:lnTo>
                  <a:lnTo>
                    <a:pt x="91" y="185"/>
                  </a:lnTo>
                  <a:cubicBezTo>
                    <a:pt x="113" y="208"/>
                    <a:pt x="115" y="246"/>
                    <a:pt x="93" y="274"/>
                  </a:cubicBezTo>
                  <a:lnTo>
                    <a:pt x="87" y="276"/>
                  </a:lnTo>
                  <a:lnTo>
                    <a:pt x="13" y="324"/>
                  </a:lnTo>
                  <a:lnTo>
                    <a:pt x="108" y="305"/>
                  </a:lnTo>
                  <a:cubicBezTo>
                    <a:pt x="136" y="297"/>
                    <a:pt x="155" y="276"/>
                    <a:pt x="159" y="248"/>
                  </a:cubicBezTo>
                  <a:cubicBezTo>
                    <a:pt x="168" y="214"/>
                    <a:pt x="161" y="178"/>
                    <a:pt x="140" y="151"/>
                  </a:cubicBezTo>
                  <a:lnTo>
                    <a:pt x="132" y="138"/>
                  </a:lnTo>
                  <a:lnTo>
                    <a:pt x="121" y="126"/>
                  </a:lnTo>
                  <a:cubicBezTo>
                    <a:pt x="93" y="100"/>
                    <a:pt x="70" y="71"/>
                    <a:pt x="49" y="41"/>
                  </a:cubicBezTo>
                  <a:cubicBezTo>
                    <a:pt x="36" y="20"/>
                    <a:pt x="34" y="3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1597690" y="2219950"/>
              <a:ext cx="41509" cy="61251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36" y="1"/>
                  </a:moveTo>
                  <a:cubicBezTo>
                    <a:pt x="32" y="1"/>
                    <a:pt x="28" y="3"/>
                    <a:pt x="21" y="8"/>
                  </a:cubicBezTo>
                  <a:cubicBezTo>
                    <a:pt x="7" y="23"/>
                    <a:pt x="0" y="40"/>
                    <a:pt x="2" y="59"/>
                  </a:cubicBezTo>
                  <a:cubicBezTo>
                    <a:pt x="2" y="86"/>
                    <a:pt x="13" y="114"/>
                    <a:pt x="30" y="133"/>
                  </a:cubicBezTo>
                  <a:cubicBezTo>
                    <a:pt x="49" y="156"/>
                    <a:pt x="72" y="171"/>
                    <a:pt x="91" y="192"/>
                  </a:cubicBezTo>
                  <a:lnTo>
                    <a:pt x="102" y="205"/>
                  </a:lnTo>
                  <a:lnTo>
                    <a:pt x="115" y="215"/>
                  </a:lnTo>
                  <a:lnTo>
                    <a:pt x="172" y="268"/>
                  </a:lnTo>
                  <a:cubicBezTo>
                    <a:pt x="184" y="281"/>
                    <a:pt x="195" y="295"/>
                    <a:pt x="201" y="310"/>
                  </a:cubicBezTo>
                  <a:cubicBezTo>
                    <a:pt x="210" y="336"/>
                    <a:pt x="197" y="350"/>
                    <a:pt x="199" y="359"/>
                  </a:cubicBezTo>
                  <a:cubicBezTo>
                    <a:pt x="200" y="361"/>
                    <a:pt x="203" y="363"/>
                    <a:pt x="207" y="363"/>
                  </a:cubicBezTo>
                  <a:cubicBezTo>
                    <a:pt x="211" y="363"/>
                    <a:pt x="216" y="361"/>
                    <a:pt x="222" y="357"/>
                  </a:cubicBezTo>
                  <a:cubicBezTo>
                    <a:pt x="237" y="344"/>
                    <a:pt x="246" y="325"/>
                    <a:pt x="244" y="304"/>
                  </a:cubicBezTo>
                  <a:cubicBezTo>
                    <a:pt x="241" y="279"/>
                    <a:pt x="231" y="253"/>
                    <a:pt x="214" y="232"/>
                  </a:cubicBezTo>
                  <a:cubicBezTo>
                    <a:pt x="197" y="213"/>
                    <a:pt x="176" y="194"/>
                    <a:pt x="155" y="173"/>
                  </a:cubicBezTo>
                  <a:lnTo>
                    <a:pt x="142" y="160"/>
                  </a:lnTo>
                  <a:lnTo>
                    <a:pt x="129" y="147"/>
                  </a:lnTo>
                  <a:cubicBezTo>
                    <a:pt x="83" y="105"/>
                    <a:pt x="49" y="82"/>
                    <a:pt x="45" y="54"/>
                  </a:cubicBezTo>
                  <a:cubicBezTo>
                    <a:pt x="40" y="27"/>
                    <a:pt x="47" y="12"/>
                    <a:pt x="43" y="4"/>
                  </a:cubicBezTo>
                  <a:cubicBezTo>
                    <a:pt x="41" y="2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1644430" y="2312755"/>
              <a:ext cx="41509" cy="62939"/>
            </a:xfrm>
            <a:custGeom>
              <a:avLst/>
              <a:gdLst/>
              <a:ahLst/>
              <a:cxnLst/>
              <a:rect l="l" t="t" r="r" b="b"/>
              <a:pathLst>
                <a:path w="246" h="373" extrusionOk="0">
                  <a:moveTo>
                    <a:pt x="34" y="0"/>
                  </a:moveTo>
                  <a:cubicBezTo>
                    <a:pt x="23" y="0"/>
                    <a:pt x="1" y="20"/>
                    <a:pt x="3" y="63"/>
                  </a:cubicBezTo>
                  <a:cubicBezTo>
                    <a:pt x="5" y="92"/>
                    <a:pt x="15" y="120"/>
                    <a:pt x="34" y="141"/>
                  </a:cubicBezTo>
                  <a:cubicBezTo>
                    <a:pt x="55" y="162"/>
                    <a:pt x="79" y="183"/>
                    <a:pt x="106" y="200"/>
                  </a:cubicBezTo>
                  <a:lnTo>
                    <a:pt x="121" y="209"/>
                  </a:lnTo>
                  <a:lnTo>
                    <a:pt x="134" y="219"/>
                  </a:lnTo>
                  <a:cubicBezTo>
                    <a:pt x="180" y="251"/>
                    <a:pt x="199" y="291"/>
                    <a:pt x="191" y="319"/>
                  </a:cubicBezTo>
                  <a:cubicBezTo>
                    <a:pt x="182" y="344"/>
                    <a:pt x="163" y="355"/>
                    <a:pt x="165" y="365"/>
                  </a:cubicBezTo>
                  <a:cubicBezTo>
                    <a:pt x="165" y="369"/>
                    <a:pt x="170" y="372"/>
                    <a:pt x="179" y="372"/>
                  </a:cubicBezTo>
                  <a:cubicBezTo>
                    <a:pt x="181" y="372"/>
                    <a:pt x="184" y="372"/>
                    <a:pt x="187" y="372"/>
                  </a:cubicBezTo>
                  <a:cubicBezTo>
                    <a:pt x="206" y="367"/>
                    <a:pt x="223" y="353"/>
                    <a:pt x="231" y="336"/>
                  </a:cubicBezTo>
                  <a:cubicBezTo>
                    <a:pt x="246" y="308"/>
                    <a:pt x="246" y="276"/>
                    <a:pt x="233" y="249"/>
                  </a:cubicBezTo>
                  <a:cubicBezTo>
                    <a:pt x="220" y="217"/>
                    <a:pt x="199" y="190"/>
                    <a:pt x="170" y="171"/>
                  </a:cubicBezTo>
                  <a:lnTo>
                    <a:pt x="155" y="160"/>
                  </a:lnTo>
                  <a:lnTo>
                    <a:pt x="138" y="150"/>
                  </a:lnTo>
                  <a:cubicBezTo>
                    <a:pt x="85" y="118"/>
                    <a:pt x="53" y="88"/>
                    <a:pt x="45" y="59"/>
                  </a:cubicBezTo>
                  <a:cubicBezTo>
                    <a:pt x="39" y="29"/>
                    <a:pt x="45" y="8"/>
                    <a:pt x="39" y="1"/>
                  </a:cubicBezTo>
                  <a:cubicBezTo>
                    <a:pt x="37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1569511" y="2317817"/>
              <a:ext cx="72557" cy="158950"/>
            </a:xfrm>
            <a:custGeom>
              <a:avLst/>
              <a:gdLst/>
              <a:ahLst/>
              <a:cxnLst/>
              <a:rect l="l" t="t" r="r" b="b"/>
              <a:pathLst>
                <a:path w="430" h="942" extrusionOk="0">
                  <a:moveTo>
                    <a:pt x="402" y="1"/>
                  </a:moveTo>
                  <a:cubicBezTo>
                    <a:pt x="394" y="1"/>
                    <a:pt x="390" y="6"/>
                    <a:pt x="392" y="7"/>
                  </a:cubicBezTo>
                  <a:cubicBezTo>
                    <a:pt x="396" y="12"/>
                    <a:pt x="398" y="18"/>
                    <a:pt x="396" y="22"/>
                  </a:cubicBezTo>
                  <a:cubicBezTo>
                    <a:pt x="396" y="29"/>
                    <a:pt x="394" y="29"/>
                    <a:pt x="383" y="39"/>
                  </a:cubicBezTo>
                  <a:cubicBezTo>
                    <a:pt x="347" y="65"/>
                    <a:pt x="307" y="86"/>
                    <a:pt x="265" y="96"/>
                  </a:cubicBezTo>
                  <a:lnTo>
                    <a:pt x="248" y="103"/>
                  </a:lnTo>
                  <a:lnTo>
                    <a:pt x="231" y="107"/>
                  </a:lnTo>
                  <a:cubicBezTo>
                    <a:pt x="180" y="120"/>
                    <a:pt x="131" y="143"/>
                    <a:pt x="91" y="177"/>
                  </a:cubicBezTo>
                  <a:cubicBezTo>
                    <a:pt x="59" y="204"/>
                    <a:pt x="53" y="232"/>
                    <a:pt x="62" y="236"/>
                  </a:cubicBezTo>
                  <a:cubicBezTo>
                    <a:pt x="63" y="236"/>
                    <a:pt x="64" y="237"/>
                    <a:pt x="65" y="237"/>
                  </a:cubicBezTo>
                  <a:cubicBezTo>
                    <a:pt x="74" y="237"/>
                    <a:pt x="89" y="225"/>
                    <a:pt x="117" y="211"/>
                  </a:cubicBezTo>
                  <a:cubicBezTo>
                    <a:pt x="136" y="200"/>
                    <a:pt x="157" y="191"/>
                    <a:pt x="178" y="185"/>
                  </a:cubicBezTo>
                  <a:lnTo>
                    <a:pt x="178" y="185"/>
                  </a:lnTo>
                  <a:cubicBezTo>
                    <a:pt x="176" y="213"/>
                    <a:pt x="161" y="238"/>
                    <a:pt x="140" y="257"/>
                  </a:cubicBezTo>
                  <a:cubicBezTo>
                    <a:pt x="117" y="285"/>
                    <a:pt x="76" y="306"/>
                    <a:pt x="36" y="352"/>
                  </a:cubicBezTo>
                  <a:cubicBezTo>
                    <a:pt x="15" y="378"/>
                    <a:pt x="2" y="409"/>
                    <a:pt x="0" y="443"/>
                  </a:cubicBezTo>
                  <a:cubicBezTo>
                    <a:pt x="0" y="483"/>
                    <a:pt x="21" y="519"/>
                    <a:pt x="53" y="543"/>
                  </a:cubicBezTo>
                  <a:cubicBezTo>
                    <a:pt x="64" y="551"/>
                    <a:pt x="74" y="557"/>
                    <a:pt x="85" y="564"/>
                  </a:cubicBezTo>
                  <a:lnTo>
                    <a:pt x="117" y="583"/>
                  </a:lnTo>
                  <a:cubicBezTo>
                    <a:pt x="136" y="593"/>
                    <a:pt x="152" y="612"/>
                    <a:pt x="159" y="634"/>
                  </a:cubicBezTo>
                  <a:cubicBezTo>
                    <a:pt x="163" y="657"/>
                    <a:pt x="163" y="678"/>
                    <a:pt x="155" y="701"/>
                  </a:cubicBezTo>
                  <a:cubicBezTo>
                    <a:pt x="144" y="744"/>
                    <a:pt x="129" y="786"/>
                    <a:pt x="110" y="826"/>
                  </a:cubicBezTo>
                  <a:cubicBezTo>
                    <a:pt x="78" y="896"/>
                    <a:pt x="51" y="934"/>
                    <a:pt x="59" y="940"/>
                  </a:cubicBezTo>
                  <a:cubicBezTo>
                    <a:pt x="60" y="941"/>
                    <a:pt x="61" y="941"/>
                    <a:pt x="62" y="941"/>
                  </a:cubicBezTo>
                  <a:cubicBezTo>
                    <a:pt x="74" y="941"/>
                    <a:pt x="109" y="909"/>
                    <a:pt x="148" y="847"/>
                  </a:cubicBezTo>
                  <a:cubicBezTo>
                    <a:pt x="163" y="822"/>
                    <a:pt x="176" y="794"/>
                    <a:pt x="188" y="767"/>
                  </a:cubicBezTo>
                  <a:cubicBezTo>
                    <a:pt x="195" y="767"/>
                    <a:pt x="203" y="765"/>
                    <a:pt x="210" y="761"/>
                  </a:cubicBezTo>
                  <a:cubicBezTo>
                    <a:pt x="233" y="750"/>
                    <a:pt x="252" y="731"/>
                    <a:pt x="265" y="708"/>
                  </a:cubicBezTo>
                  <a:cubicBezTo>
                    <a:pt x="279" y="678"/>
                    <a:pt x="282" y="642"/>
                    <a:pt x="269" y="612"/>
                  </a:cubicBezTo>
                  <a:cubicBezTo>
                    <a:pt x="267" y="606"/>
                    <a:pt x="265" y="600"/>
                    <a:pt x="260" y="593"/>
                  </a:cubicBezTo>
                  <a:lnTo>
                    <a:pt x="252" y="576"/>
                  </a:lnTo>
                  <a:cubicBezTo>
                    <a:pt x="218" y="526"/>
                    <a:pt x="195" y="496"/>
                    <a:pt x="193" y="469"/>
                  </a:cubicBezTo>
                  <a:cubicBezTo>
                    <a:pt x="188" y="441"/>
                    <a:pt x="197" y="426"/>
                    <a:pt x="188" y="418"/>
                  </a:cubicBezTo>
                  <a:cubicBezTo>
                    <a:pt x="187" y="416"/>
                    <a:pt x="185" y="415"/>
                    <a:pt x="183" y="415"/>
                  </a:cubicBezTo>
                  <a:cubicBezTo>
                    <a:pt x="172" y="415"/>
                    <a:pt x="153" y="431"/>
                    <a:pt x="148" y="469"/>
                  </a:cubicBezTo>
                  <a:cubicBezTo>
                    <a:pt x="146" y="494"/>
                    <a:pt x="152" y="521"/>
                    <a:pt x="165" y="545"/>
                  </a:cubicBezTo>
                  <a:cubicBezTo>
                    <a:pt x="159" y="541"/>
                    <a:pt x="155" y="536"/>
                    <a:pt x="150" y="534"/>
                  </a:cubicBezTo>
                  <a:lnTo>
                    <a:pt x="117" y="513"/>
                  </a:lnTo>
                  <a:cubicBezTo>
                    <a:pt x="108" y="507"/>
                    <a:pt x="97" y="500"/>
                    <a:pt x="89" y="494"/>
                  </a:cubicBezTo>
                  <a:cubicBezTo>
                    <a:pt x="70" y="483"/>
                    <a:pt x="59" y="464"/>
                    <a:pt x="57" y="443"/>
                  </a:cubicBezTo>
                  <a:cubicBezTo>
                    <a:pt x="57" y="422"/>
                    <a:pt x="66" y="401"/>
                    <a:pt x="78" y="384"/>
                  </a:cubicBezTo>
                  <a:cubicBezTo>
                    <a:pt x="106" y="348"/>
                    <a:pt x="148" y="321"/>
                    <a:pt x="174" y="285"/>
                  </a:cubicBezTo>
                  <a:cubicBezTo>
                    <a:pt x="197" y="257"/>
                    <a:pt x="207" y="223"/>
                    <a:pt x="203" y="187"/>
                  </a:cubicBezTo>
                  <a:cubicBezTo>
                    <a:pt x="203" y="183"/>
                    <a:pt x="201" y="181"/>
                    <a:pt x="201" y="177"/>
                  </a:cubicBezTo>
                  <a:cubicBezTo>
                    <a:pt x="216" y="172"/>
                    <a:pt x="231" y="168"/>
                    <a:pt x="248" y="164"/>
                  </a:cubicBezTo>
                  <a:lnTo>
                    <a:pt x="265" y="158"/>
                  </a:lnTo>
                  <a:lnTo>
                    <a:pt x="282" y="153"/>
                  </a:lnTo>
                  <a:cubicBezTo>
                    <a:pt x="334" y="139"/>
                    <a:pt x="381" y="109"/>
                    <a:pt x="417" y="67"/>
                  </a:cubicBezTo>
                  <a:cubicBezTo>
                    <a:pt x="423" y="58"/>
                    <a:pt x="428" y="46"/>
                    <a:pt x="430" y="33"/>
                  </a:cubicBezTo>
                  <a:cubicBezTo>
                    <a:pt x="430" y="22"/>
                    <a:pt x="425" y="12"/>
                    <a:pt x="415" y="5"/>
                  </a:cubicBezTo>
                  <a:cubicBezTo>
                    <a:pt x="410" y="2"/>
                    <a:pt x="406" y="1"/>
                    <a:pt x="402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1626375" y="2389192"/>
              <a:ext cx="42522" cy="59395"/>
            </a:xfrm>
            <a:custGeom>
              <a:avLst/>
              <a:gdLst/>
              <a:ahLst/>
              <a:cxnLst/>
              <a:rect l="l" t="t" r="r" b="b"/>
              <a:pathLst>
                <a:path w="252" h="352" extrusionOk="0">
                  <a:moveTo>
                    <a:pt x="32" y="0"/>
                  </a:moveTo>
                  <a:cubicBezTo>
                    <a:pt x="21" y="0"/>
                    <a:pt x="0" y="22"/>
                    <a:pt x="6" y="65"/>
                  </a:cubicBezTo>
                  <a:cubicBezTo>
                    <a:pt x="10" y="90"/>
                    <a:pt x="23" y="115"/>
                    <a:pt x="42" y="134"/>
                  </a:cubicBezTo>
                  <a:cubicBezTo>
                    <a:pt x="65" y="153"/>
                    <a:pt x="88" y="173"/>
                    <a:pt x="116" y="185"/>
                  </a:cubicBezTo>
                  <a:lnTo>
                    <a:pt x="131" y="194"/>
                  </a:lnTo>
                  <a:lnTo>
                    <a:pt x="143" y="202"/>
                  </a:lnTo>
                  <a:cubicBezTo>
                    <a:pt x="190" y="232"/>
                    <a:pt x="205" y="264"/>
                    <a:pt x="201" y="295"/>
                  </a:cubicBezTo>
                  <a:cubicBezTo>
                    <a:pt x="196" y="325"/>
                    <a:pt x="181" y="342"/>
                    <a:pt x="188" y="348"/>
                  </a:cubicBezTo>
                  <a:cubicBezTo>
                    <a:pt x="189" y="350"/>
                    <a:pt x="192" y="351"/>
                    <a:pt x="195" y="351"/>
                  </a:cubicBezTo>
                  <a:cubicBezTo>
                    <a:pt x="207" y="351"/>
                    <a:pt x="228" y="339"/>
                    <a:pt x="241" y="306"/>
                  </a:cubicBezTo>
                  <a:cubicBezTo>
                    <a:pt x="251" y="280"/>
                    <a:pt x="251" y="251"/>
                    <a:pt x="239" y="223"/>
                  </a:cubicBezTo>
                  <a:cubicBezTo>
                    <a:pt x="226" y="194"/>
                    <a:pt x="203" y="170"/>
                    <a:pt x="175" y="153"/>
                  </a:cubicBezTo>
                  <a:lnTo>
                    <a:pt x="177" y="153"/>
                  </a:lnTo>
                  <a:lnTo>
                    <a:pt x="160" y="143"/>
                  </a:lnTo>
                  <a:lnTo>
                    <a:pt x="146" y="134"/>
                  </a:lnTo>
                  <a:cubicBezTo>
                    <a:pt x="93" y="107"/>
                    <a:pt x="59" y="82"/>
                    <a:pt x="48" y="54"/>
                  </a:cubicBezTo>
                  <a:cubicBezTo>
                    <a:pt x="38" y="27"/>
                    <a:pt x="44" y="10"/>
                    <a:pt x="35" y="1"/>
                  </a:cubicBezTo>
                  <a:cubicBezTo>
                    <a:pt x="35" y="0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1654385" y="2424289"/>
              <a:ext cx="64120" cy="126384"/>
            </a:xfrm>
            <a:custGeom>
              <a:avLst/>
              <a:gdLst/>
              <a:ahLst/>
              <a:cxnLst/>
              <a:rect l="l" t="t" r="r" b="b"/>
              <a:pathLst>
                <a:path w="380" h="749" extrusionOk="0">
                  <a:moveTo>
                    <a:pt x="242" y="1"/>
                  </a:moveTo>
                  <a:cubicBezTo>
                    <a:pt x="240" y="1"/>
                    <a:pt x="238" y="2"/>
                    <a:pt x="238" y="3"/>
                  </a:cubicBezTo>
                  <a:cubicBezTo>
                    <a:pt x="231" y="9"/>
                    <a:pt x="255" y="36"/>
                    <a:pt x="271" y="79"/>
                  </a:cubicBezTo>
                  <a:cubicBezTo>
                    <a:pt x="282" y="100"/>
                    <a:pt x="278" y="127"/>
                    <a:pt x="263" y="146"/>
                  </a:cubicBezTo>
                  <a:cubicBezTo>
                    <a:pt x="246" y="172"/>
                    <a:pt x="214" y="195"/>
                    <a:pt x="187" y="237"/>
                  </a:cubicBezTo>
                  <a:cubicBezTo>
                    <a:pt x="180" y="246"/>
                    <a:pt x="176" y="256"/>
                    <a:pt x="172" y="267"/>
                  </a:cubicBezTo>
                  <a:cubicBezTo>
                    <a:pt x="170" y="278"/>
                    <a:pt x="168" y="290"/>
                    <a:pt x="168" y="301"/>
                  </a:cubicBezTo>
                  <a:cubicBezTo>
                    <a:pt x="168" y="328"/>
                    <a:pt x="178" y="354"/>
                    <a:pt x="193" y="375"/>
                  </a:cubicBezTo>
                  <a:cubicBezTo>
                    <a:pt x="206" y="392"/>
                    <a:pt x="219" y="407"/>
                    <a:pt x="225" y="419"/>
                  </a:cubicBezTo>
                  <a:cubicBezTo>
                    <a:pt x="240" y="443"/>
                    <a:pt x="246" y="468"/>
                    <a:pt x="244" y="493"/>
                  </a:cubicBezTo>
                  <a:cubicBezTo>
                    <a:pt x="242" y="510"/>
                    <a:pt x="238" y="527"/>
                    <a:pt x="229" y="542"/>
                  </a:cubicBezTo>
                  <a:cubicBezTo>
                    <a:pt x="216" y="540"/>
                    <a:pt x="202" y="538"/>
                    <a:pt x="187" y="536"/>
                  </a:cubicBezTo>
                  <a:lnTo>
                    <a:pt x="161" y="536"/>
                  </a:lnTo>
                  <a:cubicBezTo>
                    <a:pt x="153" y="536"/>
                    <a:pt x="145" y="538"/>
                    <a:pt x="136" y="540"/>
                  </a:cubicBezTo>
                  <a:cubicBezTo>
                    <a:pt x="117" y="548"/>
                    <a:pt x="98" y="563"/>
                    <a:pt x="87" y="580"/>
                  </a:cubicBezTo>
                  <a:cubicBezTo>
                    <a:pt x="77" y="593"/>
                    <a:pt x="70" y="606"/>
                    <a:pt x="62" y="618"/>
                  </a:cubicBezTo>
                  <a:cubicBezTo>
                    <a:pt x="47" y="641"/>
                    <a:pt x="37" y="663"/>
                    <a:pt x="26" y="682"/>
                  </a:cubicBezTo>
                  <a:cubicBezTo>
                    <a:pt x="7" y="718"/>
                    <a:pt x="1" y="743"/>
                    <a:pt x="7" y="747"/>
                  </a:cubicBezTo>
                  <a:cubicBezTo>
                    <a:pt x="8" y="748"/>
                    <a:pt x="10" y="749"/>
                    <a:pt x="11" y="749"/>
                  </a:cubicBezTo>
                  <a:cubicBezTo>
                    <a:pt x="21" y="749"/>
                    <a:pt x="40" y="732"/>
                    <a:pt x="62" y="705"/>
                  </a:cubicBezTo>
                  <a:cubicBezTo>
                    <a:pt x="77" y="690"/>
                    <a:pt x="92" y="671"/>
                    <a:pt x="109" y="648"/>
                  </a:cubicBezTo>
                  <a:cubicBezTo>
                    <a:pt x="123" y="627"/>
                    <a:pt x="140" y="601"/>
                    <a:pt x="157" y="597"/>
                  </a:cubicBezTo>
                  <a:cubicBezTo>
                    <a:pt x="159" y="597"/>
                    <a:pt x="164" y="595"/>
                    <a:pt x="168" y="595"/>
                  </a:cubicBezTo>
                  <a:lnTo>
                    <a:pt x="183" y="595"/>
                  </a:lnTo>
                  <a:cubicBezTo>
                    <a:pt x="208" y="595"/>
                    <a:pt x="234" y="604"/>
                    <a:pt x="264" y="604"/>
                  </a:cubicBezTo>
                  <a:cubicBezTo>
                    <a:pt x="267" y="604"/>
                    <a:pt x="270" y="604"/>
                    <a:pt x="274" y="603"/>
                  </a:cubicBezTo>
                  <a:cubicBezTo>
                    <a:pt x="276" y="604"/>
                    <a:pt x="278" y="604"/>
                    <a:pt x="280" y="604"/>
                  </a:cubicBezTo>
                  <a:cubicBezTo>
                    <a:pt x="307" y="604"/>
                    <a:pt x="334" y="591"/>
                    <a:pt x="356" y="574"/>
                  </a:cubicBezTo>
                  <a:cubicBezTo>
                    <a:pt x="371" y="559"/>
                    <a:pt x="379" y="540"/>
                    <a:pt x="379" y="519"/>
                  </a:cubicBezTo>
                  <a:cubicBezTo>
                    <a:pt x="379" y="504"/>
                    <a:pt x="371" y="498"/>
                    <a:pt x="367" y="498"/>
                  </a:cubicBezTo>
                  <a:cubicBezTo>
                    <a:pt x="356" y="500"/>
                    <a:pt x="356" y="525"/>
                    <a:pt x="329" y="540"/>
                  </a:cubicBezTo>
                  <a:cubicBezTo>
                    <a:pt x="316" y="546"/>
                    <a:pt x="301" y="549"/>
                    <a:pt x="288" y="549"/>
                  </a:cubicBezTo>
                  <a:cubicBezTo>
                    <a:pt x="284" y="549"/>
                    <a:pt x="280" y="549"/>
                    <a:pt x="276" y="548"/>
                  </a:cubicBezTo>
                  <a:cubicBezTo>
                    <a:pt x="271" y="548"/>
                    <a:pt x="267" y="548"/>
                    <a:pt x="263" y="546"/>
                  </a:cubicBezTo>
                  <a:cubicBezTo>
                    <a:pt x="274" y="534"/>
                    <a:pt x="282" y="519"/>
                    <a:pt x="286" y="502"/>
                  </a:cubicBezTo>
                  <a:cubicBezTo>
                    <a:pt x="297" y="466"/>
                    <a:pt x="293" y="426"/>
                    <a:pt x="274" y="392"/>
                  </a:cubicBezTo>
                  <a:cubicBezTo>
                    <a:pt x="255" y="356"/>
                    <a:pt x="227" y="326"/>
                    <a:pt x="227" y="301"/>
                  </a:cubicBezTo>
                  <a:cubicBezTo>
                    <a:pt x="227" y="295"/>
                    <a:pt x="229" y="290"/>
                    <a:pt x="229" y="284"/>
                  </a:cubicBezTo>
                  <a:cubicBezTo>
                    <a:pt x="231" y="280"/>
                    <a:pt x="235" y="273"/>
                    <a:pt x="238" y="267"/>
                  </a:cubicBezTo>
                  <a:cubicBezTo>
                    <a:pt x="255" y="237"/>
                    <a:pt x="288" y="210"/>
                    <a:pt x="310" y="174"/>
                  </a:cubicBezTo>
                  <a:cubicBezTo>
                    <a:pt x="320" y="155"/>
                    <a:pt x="326" y="134"/>
                    <a:pt x="326" y="113"/>
                  </a:cubicBezTo>
                  <a:cubicBezTo>
                    <a:pt x="326" y="94"/>
                    <a:pt x="322" y="75"/>
                    <a:pt x="312" y="60"/>
                  </a:cubicBezTo>
                  <a:cubicBezTo>
                    <a:pt x="282" y="16"/>
                    <a:pt x="253" y="1"/>
                    <a:pt x="242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1680033" y="2534136"/>
              <a:ext cx="33072" cy="67495"/>
            </a:xfrm>
            <a:custGeom>
              <a:avLst/>
              <a:gdLst/>
              <a:ahLst/>
              <a:cxnLst/>
              <a:rect l="l" t="t" r="r" b="b"/>
              <a:pathLst>
                <a:path w="196" h="400" extrusionOk="0">
                  <a:moveTo>
                    <a:pt x="183" y="1"/>
                  </a:moveTo>
                  <a:cubicBezTo>
                    <a:pt x="171" y="1"/>
                    <a:pt x="162" y="15"/>
                    <a:pt x="134" y="33"/>
                  </a:cubicBezTo>
                  <a:cubicBezTo>
                    <a:pt x="113" y="45"/>
                    <a:pt x="94" y="60"/>
                    <a:pt x="77" y="77"/>
                  </a:cubicBezTo>
                  <a:cubicBezTo>
                    <a:pt x="56" y="103"/>
                    <a:pt x="43" y="134"/>
                    <a:pt x="39" y="168"/>
                  </a:cubicBezTo>
                  <a:cubicBezTo>
                    <a:pt x="37" y="181"/>
                    <a:pt x="37" y="196"/>
                    <a:pt x="39" y="211"/>
                  </a:cubicBezTo>
                  <a:cubicBezTo>
                    <a:pt x="41" y="223"/>
                    <a:pt x="43" y="236"/>
                    <a:pt x="45" y="251"/>
                  </a:cubicBezTo>
                  <a:cubicBezTo>
                    <a:pt x="48" y="261"/>
                    <a:pt x="48" y="272"/>
                    <a:pt x="45" y="282"/>
                  </a:cubicBezTo>
                  <a:cubicBezTo>
                    <a:pt x="41" y="301"/>
                    <a:pt x="35" y="321"/>
                    <a:pt x="26" y="337"/>
                  </a:cubicBezTo>
                  <a:cubicBezTo>
                    <a:pt x="12" y="371"/>
                    <a:pt x="1" y="390"/>
                    <a:pt x="5" y="397"/>
                  </a:cubicBezTo>
                  <a:cubicBezTo>
                    <a:pt x="7" y="399"/>
                    <a:pt x="9" y="399"/>
                    <a:pt x="12" y="399"/>
                  </a:cubicBezTo>
                  <a:cubicBezTo>
                    <a:pt x="23" y="399"/>
                    <a:pt x="42" y="387"/>
                    <a:pt x="62" y="361"/>
                  </a:cubicBezTo>
                  <a:cubicBezTo>
                    <a:pt x="79" y="342"/>
                    <a:pt x="92" y="321"/>
                    <a:pt x="98" y="297"/>
                  </a:cubicBezTo>
                  <a:cubicBezTo>
                    <a:pt x="105" y="280"/>
                    <a:pt x="107" y="263"/>
                    <a:pt x="105" y="249"/>
                  </a:cubicBezTo>
                  <a:cubicBezTo>
                    <a:pt x="103" y="234"/>
                    <a:pt x="100" y="219"/>
                    <a:pt x="98" y="202"/>
                  </a:cubicBezTo>
                  <a:cubicBezTo>
                    <a:pt x="98" y="198"/>
                    <a:pt x="98" y="194"/>
                    <a:pt x="98" y="189"/>
                  </a:cubicBezTo>
                  <a:cubicBezTo>
                    <a:pt x="98" y="183"/>
                    <a:pt x="98" y="179"/>
                    <a:pt x="98" y="175"/>
                  </a:cubicBezTo>
                  <a:cubicBezTo>
                    <a:pt x="100" y="151"/>
                    <a:pt x="109" y="130"/>
                    <a:pt x="122" y="111"/>
                  </a:cubicBezTo>
                  <a:cubicBezTo>
                    <a:pt x="134" y="94"/>
                    <a:pt x="147" y="79"/>
                    <a:pt x="162" y="65"/>
                  </a:cubicBezTo>
                  <a:cubicBezTo>
                    <a:pt x="191" y="35"/>
                    <a:pt x="196" y="3"/>
                    <a:pt x="185" y="1"/>
                  </a:cubicBezTo>
                  <a:cubicBezTo>
                    <a:pt x="184" y="1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1593809" y="2563834"/>
              <a:ext cx="67157" cy="61926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267" y="1"/>
                  </a:moveTo>
                  <a:cubicBezTo>
                    <a:pt x="262" y="1"/>
                    <a:pt x="258" y="7"/>
                    <a:pt x="252" y="13"/>
                  </a:cubicBezTo>
                  <a:cubicBezTo>
                    <a:pt x="241" y="24"/>
                    <a:pt x="233" y="35"/>
                    <a:pt x="226" y="49"/>
                  </a:cubicBezTo>
                  <a:cubicBezTo>
                    <a:pt x="220" y="64"/>
                    <a:pt x="220" y="79"/>
                    <a:pt x="226" y="94"/>
                  </a:cubicBezTo>
                  <a:cubicBezTo>
                    <a:pt x="231" y="106"/>
                    <a:pt x="239" y="119"/>
                    <a:pt x="248" y="130"/>
                  </a:cubicBezTo>
                  <a:lnTo>
                    <a:pt x="256" y="140"/>
                  </a:lnTo>
                  <a:cubicBezTo>
                    <a:pt x="241" y="156"/>
                    <a:pt x="220" y="164"/>
                    <a:pt x="198" y="164"/>
                  </a:cubicBezTo>
                  <a:cubicBezTo>
                    <a:pt x="187" y="164"/>
                    <a:pt x="176" y="162"/>
                    <a:pt x="165" y="157"/>
                  </a:cubicBezTo>
                  <a:lnTo>
                    <a:pt x="154" y="155"/>
                  </a:lnTo>
                  <a:lnTo>
                    <a:pt x="146" y="151"/>
                  </a:lnTo>
                  <a:cubicBezTo>
                    <a:pt x="122" y="141"/>
                    <a:pt x="98" y="136"/>
                    <a:pt x="74" y="136"/>
                  </a:cubicBezTo>
                  <a:cubicBezTo>
                    <a:pt x="61" y="136"/>
                    <a:pt x="48" y="137"/>
                    <a:pt x="36" y="140"/>
                  </a:cubicBezTo>
                  <a:cubicBezTo>
                    <a:pt x="8" y="151"/>
                    <a:pt x="0" y="168"/>
                    <a:pt x="4" y="176"/>
                  </a:cubicBezTo>
                  <a:cubicBezTo>
                    <a:pt x="8" y="183"/>
                    <a:pt x="25" y="183"/>
                    <a:pt x="44" y="183"/>
                  </a:cubicBezTo>
                  <a:cubicBezTo>
                    <a:pt x="72" y="187"/>
                    <a:pt x="99" y="195"/>
                    <a:pt x="127" y="208"/>
                  </a:cubicBezTo>
                  <a:lnTo>
                    <a:pt x="138" y="212"/>
                  </a:lnTo>
                  <a:lnTo>
                    <a:pt x="150" y="214"/>
                  </a:lnTo>
                  <a:cubicBezTo>
                    <a:pt x="164" y="218"/>
                    <a:pt x="178" y="221"/>
                    <a:pt x="193" y="221"/>
                  </a:cubicBezTo>
                  <a:cubicBezTo>
                    <a:pt x="201" y="221"/>
                    <a:pt x="208" y="220"/>
                    <a:pt x="216" y="219"/>
                  </a:cubicBezTo>
                  <a:cubicBezTo>
                    <a:pt x="235" y="212"/>
                    <a:pt x="252" y="202"/>
                    <a:pt x="264" y="187"/>
                  </a:cubicBezTo>
                  <a:cubicBezTo>
                    <a:pt x="269" y="180"/>
                    <a:pt x="273" y="172"/>
                    <a:pt x="275" y="164"/>
                  </a:cubicBezTo>
                  <a:cubicBezTo>
                    <a:pt x="281" y="172"/>
                    <a:pt x="288" y="180"/>
                    <a:pt x="294" y="191"/>
                  </a:cubicBezTo>
                  <a:lnTo>
                    <a:pt x="305" y="204"/>
                  </a:lnTo>
                  <a:lnTo>
                    <a:pt x="315" y="216"/>
                  </a:lnTo>
                  <a:cubicBezTo>
                    <a:pt x="328" y="229"/>
                    <a:pt x="339" y="248"/>
                    <a:pt x="341" y="267"/>
                  </a:cubicBezTo>
                  <a:cubicBezTo>
                    <a:pt x="339" y="284"/>
                    <a:pt x="334" y="299"/>
                    <a:pt x="326" y="314"/>
                  </a:cubicBezTo>
                  <a:cubicBezTo>
                    <a:pt x="315" y="343"/>
                    <a:pt x="300" y="348"/>
                    <a:pt x="298" y="356"/>
                  </a:cubicBezTo>
                  <a:cubicBezTo>
                    <a:pt x="298" y="360"/>
                    <a:pt x="305" y="367"/>
                    <a:pt x="317" y="367"/>
                  </a:cubicBezTo>
                  <a:cubicBezTo>
                    <a:pt x="336" y="362"/>
                    <a:pt x="351" y="354"/>
                    <a:pt x="362" y="339"/>
                  </a:cubicBezTo>
                  <a:cubicBezTo>
                    <a:pt x="381" y="320"/>
                    <a:pt x="391" y="297"/>
                    <a:pt x="396" y="271"/>
                  </a:cubicBezTo>
                  <a:cubicBezTo>
                    <a:pt x="398" y="238"/>
                    <a:pt x="385" y="206"/>
                    <a:pt x="364" y="180"/>
                  </a:cubicBezTo>
                  <a:lnTo>
                    <a:pt x="353" y="168"/>
                  </a:lnTo>
                  <a:lnTo>
                    <a:pt x="341" y="155"/>
                  </a:lnTo>
                  <a:cubicBezTo>
                    <a:pt x="324" y="132"/>
                    <a:pt x="305" y="111"/>
                    <a:pt x="288" y="92"/>
                  </a:cubicBezTo>
                  <a:cubicBezTo>
                    <a:pt x="271" y="75"/>
                    <a:pt x="269" y="73"/>
                    <a:pt x="269" y="62"/>
                  </a:cubicBezTo>
                  <a:cubicBezTo>
                    <a:pt x="269" y="51"/>
                    <a:pt x="277" y="32"/>
                    <a:pt x="277" y="22"/>
                  </a:cubicBezTo>
                  <a:cubicBezTo>
                    <a:pt x="277" y="9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1552300" y="2530424"/>
              <a:ext cx="59395" cy="63614"/>
            </a:xfrm>
            <a:custGeom>
              <a:avLst/>
              <a:gdLst/>
              <a:ahLst/>
              <a:cxnLst/>
              <a:rect l="l" t="t" r="r" b="b"/>
              <a:pathLst>
                <a:path w="352" h="377" extrusionOk="0">
                  <a:moveTo>
                    <a:pt x="314" y="0"/>
                  </a:moveTo>
                  <a:cubicBezTo>
                    <a:pt x="309" y="0"/>
                    <a:pt x="305" y="1"/>
                    <a:pt x="301" y="2"/>
                  </a:cubicBezTo>
                  <a:cubicBezTo>
                    <a:pt x="284" y="6"/>
                    <a:pt x="271" y="17"/>
                    <a:pt x="265" y="32"/>
                  </a:cubicBezTo>
                  <a:cubicBezTo>
                    <a:pt x="250" y="63"/>
                    <a:pt x="259" y="95"/>
                    <a:pt x="252" y="116"/>
                  </a:cubicBezTo>
                  <a:cubicBezTo>
                    <a:pt x="246" y="144"/>
                    <a:pt x="231" y="167"/>
                    <a:pt x="210" y="186"/>
                  </a:cubicBezTo>
                  <a:cubicBezTo>
                    <a:pt x="206" y="190"/>
                    <a:pt x="202" y="194"/>
                    <a:pt x="197" y="199"/>
                  </a:cubicBezTo>
                  <a:cubicBezTo>
                    <a:pt x="193" y="201"/>
                    <a:pt x="187" y="203"/>
                    <a:pt x="183" y="207"/>
                  </a:cubicBezTo>
                  <a:cubicBezTo>
                    <a:pt x="151" y="218"/>
                    <a:pt x="121" y="226"/>
                    <a:pt x="89" y="235"/>
                  </a:cubicBezTo>
                  <a:cubicBezTo>
                    <a:pt x="56" y="243"/>
                    <a:pt x="28" y="266"/>
                    <a:pt x="13" y="296"/>
                  </a:cubicBezTo>
                  <a:cubicBezTo>
                    <a:pt x="1" y="317"/>
                    <a:pt x="3" y="343"/>
                    <a:pt x="13" y="364"/>
                  </a:cubicBezTo>
                  <a:cubicBezTo>
                    <a:pt x="20" y="373"/>
                    <a:pt x="27" y="377"/>
                    <a:pt x="32" y="377"/>
                  </a:cubicBezTo>
                  <a:cubicBezTo>
                    <a:pt x="34" y="377"/>
                    <a:pt x="36" y="376"/>
                    <a:pt x="37" y="374"/>
                  </a:cubicBezTo>
                  <a:cubicBezTo>
                    <a:pt x="41" y="372"/>
                    <a:pt x="30" y="345"/>
                    <a:pt x="49" y="317"/>
                  </a:cubicBezTo>
                  <a:cubicBezTo>
                    <a:pt x="64" y="300"/>
                    <a:pt x="85" y="292"/>
                    <a:pt x="106" y="288"/>
                  </a:cubicBezTo>
                  <a:cubicBezTo>
                    <a:pt x="140" y="281"/>
                    <a:pt x="174" y="273"/>
                    <a:pt x="208" y="260"/>
                  </a:cubicBezTo>
                  <a:cubicBezTo>
                    <a:pt x="216" y="258"/>
                    <a:pt x="223" y="252"/>
                    <a:pt x="231" y="247"/>
                  </a:cubicBezTo>
                  <a:cubicBezTo>
                    <a:pt x="238" y="243"/>
                    <a:pt x="244" y="237"/>
                    <a:pt x="252" y="230"/>
                  </a:cubicBezTo>
                  <a:cubicBezTo>
                    <a:pt x="282" y="203"/>
                    <a:pt x="301" y="167"/>
                    <a:pt x="307" y="125"/>
                  </a:cubicBezTo>
                  <a:cubicBezTo>
                    <a:pt x="309" y="87"/>
                    <a:pt x="301" y="61"/>
                    <a:pt x="307" y="46"/>
                  </a:cubicBezTo>
                  <a:cubicBezTo>
                    <a:pt x="307" y="40"/>
                    <a:pt x="309" y="36"/>
                    <a:pt x="314" y="34"/>
                  </a:cubicBezTo>
                  <a:cubicBezTo>
                    <a:pt x="318" y="32"/>
                    <a:pt x="326" y="29"/>
                    <a:pt x="333" y="25"/>
                  </a:cubicBezTo>
                  <a:cubicBezTo>
                    <a:pt x="348" y="19"/>
                    <a:pt x="352" y="8"/>
                    <a:pt x="348" y="6"/>
                  </a:cubicBezTo>
                  <a:cubicBezTo>
                    <a:pt x="343" y="4"/>
                    <a:pt x="337" y="2"/>
                    <a:pt x="326" y="2"/>
                  </a:cubicBezTo>
                  <a:cubicBezTo>
                    <a:pt x="322" y="1"/>
                    <a:pt x="318" y="0"/>
                    <a:pt x="314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1542007" y="2526375"/>
              <a:ext cx="37291" cy="36110"/>
            </a:xfrm>
            <a:custGeom>
              <a:avLst/>
              <a:gdLst/>
              <a:ahLst/>
              <a:cxnLst/>
              <a:rect l="l" t="t" r="r" b="b"/>
              <a:pathLst>
                <a:path w="221" h="214" extrusionOk="0">
                  <a:moveTo>
                    <a:pt x="19" y="1"/>
                  </a:moveTo>
                  <a:cubicBezTo>
                    <a:pt x="9" y="1"/>
                    <a:pt x="0" y="20"/>
                    <a:pt x="11" y="51"/>
                  </a:cubicBezTo>
                  <a:cubicBezTo>
                    <a:pt x="28" y="91"/>
                    <a:pt x="64" y="121"/>
                    <a:pt x="108" y="130"/>
                  </a:cubicBezTo>
                  <a:cubicBezTo>
                    <a:pt x="112" y="130"/>
                    <a:pt x="119" y="132"/>
                    <a:pt x="123" y="132"/>
                  </a:cubicBezTo>
                  <a:lnTo>
                    <a:pt x="136" y="132"/>
                  </a:lnTo>
                  <a:cubicBezTo>
                    <a:pt x="155" y="134"/>
                    <a:pt x="157" y="134"/>
                    <a:pt x="161" y="140"/>
                  </a:cubicBezTo>
                  <a:cubicBezTo>
                    <a:pt x="167" y="149"/>
                    <a:pt x="170" y="159"/>
                    <a:pt x="167" y="168"/>
                  </a:cubicBezTo>
                  <a:cubicBezTo>
                    <a:pt x="165" y="191"/>
                    <a:pt x="161" y="208"/>
                    <a:pt x="170" y="212"/>
                  </a:cubicBezTo>
                  <a:cubicBezTo>
                    <a:pt x="171" y="213"/>
                    <a:pt x="173" y="213"/>
                    <a:pt x="175" y="213"/>
                  </a:cubicBezTo>
                  <a:cubicBezTo>
                    <a:pt x="184" y="213"/>
                    <a:pt x="198" y="205"/>
                    <a:pt x="210" y="180"/>
                  </a:cubicBezTo>
                  <a:cubicBezTo>
                    <a:pt x="218" y="161"/>
                    <a:pt x="220" y="138"/>
                    <a:pt x="212" y="117"/>
                  </a:cubicBezTo>
                  <a:cubicBezTo>
                    <a:pt x="205" y="102"/>
                    <a:pt x="195" y="89"/>
                    <a:pt x="180" y="83"/>
                  </a:cubicBezTo>
                  <a:cubicBezTo>
                    <a:pt x="167" y="77"/>
                    <a:pt x="155" y="72"/>
                    <a:pt x="140" y="72"/>
                  </a:cubicBezTo>
                  <a:lnTo>
                    <a:pt x="127" y="72"/>
                  </a:lnTo>
                  <a:lnTo>
                    <a:pt x="119" y="70"/>
                  </a:lnTo>
                  <a:cubicBezTo>
                    <a:pt x="91" y="66"/>
                    <a:pt x="68" y="51"/>
                    <a:pt x="49" y="30"/>
                  </a:cubicBezTo>
                  <a:cubicBezTo>
                    <a:pt x="36" y="15"/>
                    <a:pt x="30" y="1"/>
                    <a:pt x="1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1594484" y="2478116"/>
              <a:ext cx="46909" cy="49271"/>
            </a:xfrm>
            <a:custGeom>
              <a:avLst/>
              <a:gdLst/>
              <a:ahLst/>
              <a:cxnLst/>
              <a:rect l="l" t="t" r="r" b="b"/>
              <a:pathLst>
                <a:path w="278" h="292" extrusionOk="0">
                  <a:moveTo>
                    <a:pt x="27" y="0"/>
                  </a:moveTo>
                  <a:cubicBezTo>
                    <a:pt x="17" y="0"/>
                    <a:pt x="1" y="23"/>
                    <a:pt x="9" y="64"/>
                  </a:cubicBezTo>
                  <a:cubicBezTo>
                    <a:pt x="15" y="92"/>
                    <a:pt x="34" y="113"/>
                    <a:pt x="57" y="128"/>
                  </a:cubicBezTo>
                  <a:cubicBezTo>
                    <a:pt x="83" y="138"/>
                    <a:pt x="110" y="147"/>
                    <a:pt x="138" y="151"/>
                  </a:cubicBezTo>
                  <a:lnTo>
                    <a:pt x="153" y="155"/>
                  </a:lnTo>
                  <a:lnTo>
                    <a:pt x="165" y="160"/>
                  </a:lnTo>
                  <a:cubicBezTo>
                    <a:pt x="199" y="170"/>
                    <a:pt x="224" y="200"/>
                    <a:pt x="229" y="236"/>
                  </a:cubicBezTo>
                  <a:cubicBezTo>
                    <a:pt x="231" y="263"/>
                    <a:pt x="218" y="280"/>
                    <a:pt x="224" y="289"/>
                  </a:cubicBezTo>
                  <a:cubicBezTo>
                    <a:pt x="226" y="291"/>
                    <a:pt x="228" y="292"/>
                    <a:pt x="232" y="292"/>
                  </a:cubicBezTo>
                  <a:cubicBezTo>
                    <a:pt x="243" y="292"/>
                    <a:pt x="263" y="278"/>
                    <a:pt x="273" y="242"/>
                  </a:cubicBezTo>
                  <a:cubicBezTo>
                    <a:pt x="277" y="217"/>
                    <a:pt x="273" y="187"/>
                    <a:pt x="260" y="164"/>
                  </a:cubicBezTo>
                  <a:cubicBezTo>
                    <a:pt x="244" y="138"/>
                    <a:pt x="218" y="117"/>
                    <a:pt x="189" y="105"/>
                  </a:cubicBezTo>
                  <a:lnTo>
                    <a:pt x="169" y="98"/>
                  </a:lnTo>
                  <a:lnTo>
                    <a:pt x="150" y="92"/>
                  </a:lnTo>
                  <a:cubicBezTo>
                    <a:pt x="89" y="83"/>
                    <a:pt x="64" y="75"/>
                    <a:pt x="51" y="50"/>
                  </a:cubicBezTo>
                  <a:cubicBezTo>
                    <a:pt x="38" y="24"/>
                    <a:pt x="38" y="5"/>
                    <a:pt x="30" y="1"/>
                  </a:cubicBez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1606295" y="2460061"/>
              <a:ext cx="71544" cy="25479"/>
            </a:xfrm>
            <a:custGeom>
              <a:avLst/>
              <a:gdLst/>
              <a:ahLst/>
              <a:cxnLst/>
              <a:rect l="l" t="t" r="r" b="b"/>
              <a:pathLst>
                <a:path w="424" h="151" extrusionOk="0">
                  <a:moveTo>
                    <a:pt x="268" y="1"/>
                  </a:moveTo>
                  <a:cubicBezTo>
                    <a:pt x="261" y="1"/>
                    <a:pt x="254" y="1"/>
                    <a:pt x="248" y="2"/>
                  </a:cubicBezTo>
                  <a:lnTo>
                    <a:pt x="245" y="2"/>
                  </a:lnTo>
                  <a:lnTo>
                    <a:pt x="226" y="4"/>
                  </a:lnTo>
                  <a:lnTo>
                    <a:pt x="207" y="9"/>
                  </a:lnTo>
                  <a:cubicBezTo>
                    <a:pt x="174" y="17"/>
                    <a:pt x="140" y="22"/>
                    <a:pt x="107" y="22"/>
                  </a:cubicBezTo>
                  <a:cubicBezTo>
                    <a:pt x="93" y="22"/>
                    <a:pt x="78" y="21"/>
                    <a:pt x="64" y="19"/>
                  </a:cubicBezTo>
                  <a:cubicBezTo>
                    <a:pt x="32" y="15"/>
                    <a:pt x="18" y="4"/>
                    <a:pt x="8" y="4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2" y="6"/>
                    <a:pt x="0" y="15"/>
                    <a:pt x="6" y="28"/>
                  </a:cubicBezTo>
                  <a:cubicBezTo>
                    <a:pt x="17" y="42"/>
                    <a:pt x="32" y="53"/>
                    <a:pt x="51" y="59"/>
                  </a:cubicBezTo>
                  <a:cubicBezTo>
                    <a:pt x="74" y="70"/>
                    <a:pt x="99" y="74"/>
                    <a:pt x="125" y="76"/>
                  </a:cubicBezTo>
                  <a:cubicBezTo>
                    <a:pt x="157" y="76"/>
                    <a:pt x="186" y="74"/>
                    <a:pt x="218" y="68"/>
                  </a:cubicBezTo>
                  <a:lnTo>
                    <a:pt x="235" y="64"/>
                  </a:lnTo>
                  <a:lnTo>
                    <a:pt x="252" y="61"/>
                  </a:lnTo>
                  <a:cubicBezTo>
                    <a:pt x="258" y="61"/>
                    <a:pt x="264" y="60"/>
                    <a:pt x="270" y="60"/>
                  </a:cubicBezTo>
                  <a:cubicBezTo>
                    <a:pt x="308" y="60"/>
                    <a:pt x="342" y="77"/>
                    <a:pt x="366" y="108"/>
                  </a:cubicBezTo>
                  <a:cubicBezTo>
                    <a:pt x="387" y="133"/>
                    <a:pt x="403" y="151"/>
                    <a:pt x="412" y="151"/>
                  </a:cubicBezTo>
                  <a:cubicBezTo>
                    <a:pt x="413" y="151"/>
                    <a:pt x="414" y="151"/>
                    <a:pt x="415" y="150"/>
                  </a:cubicBezTo>
                  <a:cubicBezTo>
                    <a:pt x="423" y="146"/>
                    <a:pt x="421" y="121"/>
                    <a:pt x="402" y="83"/>
                  </a:cubicBezTo>
                  <a:cubicBezTo>
                    <a:pt x="389" y="59"/>
                    <a:pt x="370" y="38"/>
                    <a:pt x="349" y="23"/>
                  </a:cubicBezTo>
                  <a:cubicBezTo>
                    <a:pt x="324" y="8"/>
                    <a:pt x="295" y="1"/>
                    <a:pt x="26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1518384" y="2355782"/>
              <a:ext cx="36953" cy="57708"/>
            </a:xfrm>
            <a:custGeom>
              <a:avLst/>
              <a:gdLst/>
              <a:ahLst/>
              <a:cxnLst/>
              <a:rect l="l" t="t" r="r" b="b"/>
              <a:pathLst>
                <a:path w="219" h="342" extrusionOk="0">
                  <a:moveTo>
                    <a:pt x="183" y="0"/>
                  </a:moveTo>
                  <a:cubicBezTo>
                    <a:pt x="174" y="2"/>
                    <a:pt x="168" y="24"/>
                    <a:pt x="164" y="57"/>
                  </a:cubicBezTo>
                  <a:cubicBezTo>
                    <a:pt x="161" y="93"/>
                    <a:pt x="147" y="131"/>
                    <a:pt x="121" y="159"/>
                  </a:cubicBezTo>
                  <a:cubicBezTo>
                    <a:pt x="119" y="161"/>
                    <a:pt x="115" y="165"/>
                    <a:pt x="113" y="167"/>
                  </a:cubicBezTo>
                  <a:lnTo>
                    <a:pt x="100" y="174"/>
                  </a:lnTo>
                  <a:cubicBezTo>
                    <a:pt x="77" y="186"/>
                    <a:pt x="56" y="201"/>
                    <a:pt x="34" y="218"/>
                  </a:cubicBezTo>
                  <a:cubicBezTo>
                    <a:pt x="13" y="235"/>
                    <a:pt x="1" y="263"/>
                    <a:pt x="1" y="290"/>
                  </a:cubicBezTo>
                  <a:cubicBezTo>
                    <a:pt x="1" y="307"/>
                    <a:pt x="9" y="326"/>
                    <a:pt x="24" y="337"/>
                  </a:cubicBezTo>
                  <a:cubicBezTo>
                    <a:pt x="29" y="340"/>
                    <a:pt x="34" y="342"/>
                    <a:pt x="37" y="342"/>
                  </a:cubicBezTo>
                  <a:cubicBezTo>
                    <a:pt x="41" y="342"/>
                    <a:pt x="44" y="339"/>
                    <a:pt x="45" y="337"/>
                  </a:cubicBezTo>
                  <a:cubicBezTo>
                    <a:pt x="49" y="328"/>
                    <a:pt x="37" y="316"/>
                    <a:pt x="45" y="292"/>
                  </a:cubicBezTo>
                  <a:cubicBezTo>
                    <a:pt x="54" y="269"/>
                    <a:pt x="81" y="252"/>
                    <a:pt x="134" y="225"/>
                  </a:cubicBezTo>
                  <a:cubicBezTo>
                    <a:pt x="138" y="222"/>
                    <a:pt x="142" y="218"/>
                    <a:pt x="149" y="214"/>
                  </a:cubicBezTo>
                  <a:cubicBezTo>
                    <a:pt x="155" y="212"/>
                    <a:pt x="159" y="208"/>
                    <a:pt x="164" y="203"/>
                  </a:cubicBezTo>
                  <a:cubicBezTo>
                    <a:pt x="202" y="163"/>
                    <a:pt x="219" y="108"/>
                    <a:pt x="208" y="55"/>
                  </a:cubicBezTo>
                  <a:cubicBezTo>
                    <a:pt x="202" y="19"/>
                    <a:pt x="191" y="0"/>
                    <a:pt x="18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1575248" y="2281539"/>
              <a:ext cx="45728" cy="35266"/>
            </a:xfrm>
            <a:custGeom>
              <a:avLst/>
              <a:gdLst/>
              <a:ahLst/>
              <a:cxnLst/>
              <a:rect l="l" t="t" r="r" b="b"/>
              <a:pathLst>
                <a:path w="271" h="209" extrusionOk="0">
                  <a:moveTo>
                    <a:pt x="28" y="1"/>
                  </a:moveTo>
                  <a:cubicBezTo>
                    <a:pt x="24" y="1"/>
                    <a:pt x="20" y="2"/>
                    <a:pt x="15" y="7"/>
                  </a:cubicBezTo>
                  <a:cubicBezTo>
                    <a:pt x="2" y="21"/>
                    <a:pt x="0" y="43"/>
                    <a:pt x="8" y="57"/>
                  </a:cubicBezTo>
                  <a:cubicBezTo>
                    <a:pt x="33" y="100"/>
                    <a:pt x="79" y="127"/>
                    <a:pt x="128" y="127"/>
                  </a:cubicBezTo>
                  <a:cubicBezTo>
                    <a:pt x="130" y="127"/>
                    <a:pt x="131" y="127"/>
                    <a:pt x="133" y="127"/>
                  </a:cubicBezTo>
                  <a:lnTo>
                    <a:pt x="163" y="127"/>
                  </a:lnTo>
                  <a:cubicBezTo>
                    <a:pt x="167" y="127"/>
                    <a:pt x="170" y="126"/>
                    <a:pt x="174" y="126"/>
                  </a:cubicBezTo>
                  <a:cubicBezTo>
                    <a:pt x="185" y="126"/>
                    <a:pt x="196" y="129"/>
                    <a:pt x="207" y="134"/>
                  </a:cubicBezTo>
                  <a:cubicBezTo>
                    <a:pt x="218" y="140"/>
                    <a:pt x="224" y="150"/>
                    <a:pt x="226" y="163"/>
                  </a:cubicBezTo>
                  <a:cubicBezTo>
                    <a:pt x="235" y="184"/>
                    <a:pt x="226" y="201"/>
                    <a:pt x="235" y="208"/>
                  </a:cubicBezTo>
                  <a:cubicBezTo>
                    <a:pt x="236" y="208"/>
                    <a:pt x="237" y="208"/>
                    <a:pt x="239" y="208"/>
                  </a:cubicBezTo>
                  <a:cubicBezTo>
                    <a:pt x="249" y="208"/>
                    <a:pt x="269" y="194"/>
                    <a:pt x="271" y="159"/>
                  </a:cubicBezTo>
                  <a:cubicBezTo>
                    <a:pt x="271" y="134"/>
                    <a:pt x="262" y="110"/>
                    <a:pt x="243" y="91"/>
                  </a:cubicBezTo>
                  <a:cubicBezTo>
                    <a:pt x="224" y="74"/>
                    <a:pt x="198" y="66"/>
                    <a:pt x="170" y="66"/>
                  </a:cubicBezTo>
                  <a:cubicBezTo>
                    <a:pt x="167" y="66"/>
                    <a:pt x="164" y="66"/>
                    <a:pt x="161" y="66"/>
                  </a:cubicBezTo>
                  <a:lnTo>
                    <a:pt x="133" y="66"/>
                  </a:lnTo>
                  <a:cubicBezTo>
                    <a:pt x="131" y="66"/>
                    <a:pt x="128" y="66"/>
                    <a:pt x="125" y="66"/>
                  </a:cubicBezTo>
                  <a:cubicBezTo>
                    <a:pt x="96" y="66"/>
                    <a:pt x="68" y="56"/>
                    <a:pt x="47" y="36"/>
                  </a:cubicBezTo>
                  <a:cubicBezTo>
                    <a:pt x="34" y="26"/>
                    <a:pt x="38" y="11"/>
                    <a:pt x="34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1474175" y="2206789"/>
              <a:ext cx="25817" cy="53658"/>
            </a:xfrm>
            <a:custGeom>
              <a:avLst/>
              <a:gdLst/>
              <a:ahLst/>
              <a:cxnLst/>
              <a:rect l="l" t="t" r="r" b="b"/>
              <a:pathLst>
                <a:path w="153" h="318" extrusionOk="0">
                  <a:moveTo>
                    <a:pt x="62" y="1"/>
                  </a:moveTo>
                  <a:cubicBezTo>
                    <a:pt x="60" y="1"/>
                    <a:pt x="58" y="1"/>
                    <a:pt x="55" y="1"/>
                  </a:cubicBezTo>
                  <a:cubicBezTo>
                    <a:pt x="38" y="5"/>
                    <a:pt x="24" y="16"/>
                    <a:pt x="15" y="31"/>
                  </a:cubicBezTo>
                  <a:cubicBezTo>
                    <a:pt x="2" y="54"/>
                    <a:pt x="0" y="82"/>
                    <a:pt x="9" y="105"/>
                  </a:cubicBezTo>
                  <a:cubicBezTo>
                    <a:pt x="19" y="132"/>
                    <a:pt x="36" y="156"/>
                    <a:pt x="57" y="175"/>
                  </a:cubicBezTo>
                  <a:lnTo>
                    <a:pt x="68" y="185"/>
                  </a:lnTo>
                  <a:lnTo>
                    <a:pt x="79" y="196"/>
                  </a:lnTo>
                  <a:cubicBezTo>
                    <a:pt x="93" y="211"/>
                    <a:pt x="96" y="215"/>
                    <a:pt x="91" y="230"/>
                  </a:cubicBezTo>
                  <a:cubicBezTo>
                    <a:pt x="87" y="242"/>
                    <a:pt x="79" y="257"/>
                    <a:pt x="68" y="268"/>
                  </a:cubicBezTo>
                  <a:cubicBezTo>
                    <a:pt x="47" y="289"/>
                    <a:pt x="32" y="302"/>
                    <a:pt x="36" y="312"/>
                  </a:cubicBezTo>
                  <a:cubicBezTo>
                    <a:pt x="38" y="316"/>
                    <a:pt x="43" y="318"/>
                    <a:pt x="50" y="318"/>
                  </a:cubicBezTo>
                  <a:cubicBezTo>
                    <a:pt x="60" y="318"/>
                    <a:pt x="76" y="313"/>
                    <a:pt x="96" y="302"/>
                  </a:cubicBezTo>
                  <a:cubicBezTo>
                    <a:pt x="115" y="289"/>
                    <a:pt x="131" y="270"/>
                    <a:pt x="142" y="249"/>
                  </a:cubicBezTo>
                  <a:cubicBezTo>
                    <a:pt x="151" y="232"/>
                    <a:pt x="153" y="213"/>
                    <a:pt x="148" y="196"/>
                  </a:cubicBezTo>
                  <a:cubicBezTo>
                    <a:pt x="142" y="179"/>
                    <a:pt x="134" y="162"/>
                    <a:pt x="121" y="151"/>
                  </a:cubicBezTo>
                  <a:lnTo>
                    <a:pt x="108" y="139"/>
                  </a:lnTo>
                  <a:lnTo>
                    <a:pt x="98" y="128"/>
                  </a:lnTo>
                  <a:cubicBezTo>
                    <a:pt x="62" y="98"/>
                    <a:pt x="49" y="71"/>
                    <a:pt x="55" y="48"/>
                  </a:cubicBezTo>
                  <a:cubicBezTo>
                    <a:pt x="60" y="27"/>
                    <a:pt x="74" y="18"/>
                    <a:pt x="74" y="8"/>
                  </a:cubicBezTo>
                  <a:cubicBezTo>
                    <a:pt x="74" y="4"/>
                    <a:pt x="70" y="1"/>
                    <a:pt x="62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1462701" y="2124614"/>
              <a:ext cx="46234" cy="47752"/>
            </a:xfrm>
            <a:custGeom>
              <a:avLst/>
              <a:gdLst/>
              <a:ahLst/>
              <a:cxnLst/>
              <a:rect l="l" t="t" r="r" b="b"/>
              <a:pathLst>
                <a:path w="274" h="283" extrusionOk="0">
                  <a:moveTo>
                    <a:pt x="27" y="1"/>
                  </a:moveTo>
                  <a:cubicBezTo>
                    <a:pt x="17" y="1"/>
                    <a:pt x="0" y="23"/>
                    <a:pt x="15" y="63"/>
                  </a:cubicBezTo>
                  <a:cubicBezTo>
                    <a:pt x="32" y="105"/>
                    <a:pt x="75" y="126"/>
                    <a:pt x="121" y="156"/>
                  </a:cubicBezTo>
                  <a:lnTo>
                    <a:pt x="134" y="164"/>
                  </a:lnTo>
                  <a:cubicBezTo>
                    <a:pt x="138" y="167"/>
                    <a:pt x="144" y="169"/>
                    <a:pt x="149" y="173"/>
                  </a:cubicBezTo>
                  <a:cubicBezTo>
                    <a:pt x="197" y="194"/>
                    <a:pt x="223" y="211"/>
                    <a:pt x="227" y="234"/>
                  </a:cubicBezTo>
                  <a:cubicBezTo>
                    <a:pt x="233" y="258"/>
                    <a:pt x="223" y="270"/>
                    <a:pt x="227" y="279"/>
                  </a:cubicBezTo>
                  <a:cubicBezTo>
                    <a:pt x="228" y="281"/>
                    <a:pt x="231" y="283"/>
                    <a:pt x="236" y="283"/>
                  </a:cubicBezTo>
                  <a:cubicBezTo>
                    <a:pt x="239" y="283"/>
                    <a:pt x="243" y="282"/>
                    <a:pt x="248" y="279"/>
                  </a:cubicBezTo>
                  <a:cubicBezTo>
                    <a:pt x="263" y="268"/>
                    <a:pt x="271" y="251"/>
                    <a:pt x="271" y="232"/>
                  </a:cubicBezTo>
                  <a:cubicBezTo>
                    <a:pt x="274" y="207"/>
                    <a:pt x="263" y="181"/>
                    <a:pt x="244" y="162"/>
                  </a:cubicBezTo>
                  <a:cubicBezTo>
                    <a:pt x="225" y="143"/>
                    <a:pt x="202" y="129"/>
                    <a:pt x="176" y="118"/>
                  </a:cubicBezTo>
                  <a:cubicBezTo>
                    <a:pt x="172" y="116"/>
                    <a:pt x="168" y="114"/>
                    <a:pt x="164" y="112"/>
                  </a:cubicBezTo>
                  <a:lnTo>
                    <a:pt x="151" y="103"/>
                  </a:lnTo>
                  <a:cubicBezTo>
                    <a:pt x="109" y="78"/>
                    <a:pt x="66" y="59"/>
                    <a:pt x="54" y="42"/>
                  </a:cubicBezTo>
                  <a:cubicBezTo>
                    <a:pt x="41" y="23"/>
                    <a:pt x="39" y="6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1362134" y="2215394"/>
              <a:ext cx="55683" cy="24636"/>
            </a:xfrm>
            <a:custGeom>
              <a:avLst/>
              <a:gdLst/>
              <a:ahLst/>
              <a:cxnLst/>
              <a:rect l="l" t="t" r="r" b="b"/>
              <a:pathLst>
                <a:path w="330" h="146" extrusionOk="0">
                  <a:moveTo>
                    <a:pt x="305" y="0"/>
                  </a:moveTo>
                  <a:cubicBezTo>
                    <a:pt x="304" y="0"/>
                    <a:pt x="303" y="1"/>
                    <a:pt x="303" y="1"/>
                  </a:cubicBezTo>
                  <a:cubicBezTo>
                    <a:pt x="296" y="5"/>
                    <a:pt x="294" y="24"/>
                    <a:pt x="284" y="45"/>
                  </a:cubicBezTo>
                  <a:cubicBezTo>
                    <a:pt x="271" y="70"/>
                    <a:pt x="246" y="85"/>
                    <a:pt x="220" y="85"/>
                  </a:cubicBezTo>
                  <a:cubicBezTo>
                    <a:pt x="215" y="85"/>
                    <a:pt x="210" y="84"/>
                    <a:pt x="205" y="83"/>
                  </a:cubicBezTo>
                  <a:lnTo>
                    <a:pt x="193" y="83"/>
                  </a:lnTo>
                  <a:lnTo>
                    <a:pt x="180" y="81"/>
                  </a:lnTo>
                  <a:cubicBezTo>
                    <a:pt x="156" y="76"/>
                    <a:pt x="128" y="71"/>
                    <a:pt x="101" y="71"/>
                  </a:cubicBezTo>
                  <a:cubicBezTo>
                    <a:pt x="78" y="71"/>
                    <a:pt x="55" y="75"/>
                    <a:pt x="38" y="86"/>
                  </a:cubicBezTo>
                  <a:cubicBezTo>
                    <a:pt x="4" y="109"/>
                    <a:pt x="0" y="138"/>
                    <a:pt x="11" y="141"/>
                  </a:cubicBezTo>
                  <a:cubicBezTo>
                    <a:pt x="11" y="141"/>
                    <a:pt x="12" y="141"/>
                    <a:pt x="13" y="141"/>
                  </a:cubicBezTo>
                  <a:cubicBezTo>
                    <a:pt x="23" y="141"/>
                    <a:pt x="34" y="130"/>
                    <a:pt x="57" y="126"/>
                  </a:cubicBezTo>
                  <a:cubicBezTo>
                    <a:pt x="63" y="124"/>
                    <a:pt x="69" y="124"/>
                    <a:pt x="76" y="124"/>
                  </a:cubicBezTo>
                  <a:cubicBezTo>
                    <a:pt x="99" y="124"/>
                    <a:pt x="127" y="131"/>
                    <a:pt x="169" y="141"/>
                  </a:cubicBezTo>
                  <a:lnTo>
                    <a:pt x="184" y="143"/>
                  </a:lnTo>
                  <a:cubicBezTo>
                    <a:pt x="190" y="143"/>
                    <a:pt x="197" y="145"/>
                    <a:pt x="203" y="145"/>
                  </a:cubicBezTo>
                  <a:cubicBezTo>
                    <a:pt x="206" y="145"/>
                    <a:pt x="209" y="145"/>
                    <a:pt x="212" y="145"/>
                  </a:cubicBezTo>
                  <a:cubicBezTo>
                    <a:pt x="239" y="145"/>
                    <a:pt x="265" y="137"/>
                    <a:pt x="288" y="122"/>
                  </a:cubicBezTo>
                  <a:cubicBezTo>
                    <a:pt x="307" y="105"/>
                    <a:pt x="322" y="83"/>
                    <a:pt x="326" y="58"/>
                  </a:cubicBezTo>
                  <a:cubicBezTo>
                    <a:pt x="330" y="21"/>
                    <a:pt x="314" y="0"/>
                    <a:pt x="30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1320962" y="2157518"/>
              <a:ext cx="30204" cy="75256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164" y="1"/>
                  </a:moveTo>
                  <a:cubicBezTo>
                    <a:pt x="154" y="1"/>
                    <a:pt x="134" y="14"/>
                    <a:pt x="109" y="41"/>
                  </a:cubicBezTo>
                  <a:cubicBezTo>
                    <a:pt x="92" y="63"/>
                    <a:pt x="77" y="86"/>
                    <a:pt x="66" y="111"/>
                  </a:cubicBezTo>
                  <a:cubicBezTo>
                    <a:pt x="54" y="145"/>
                    <a:pt x="52" y="183"/>
                    <a:pt x="60" y="219"/>
                  </a:cubicBezTo>
                  <a:lnTo>
                    <a:pt x="66" y="238"/>
                  </a:lnTo>
                  <a:lnTo>
                    <a:pt x="73" y="257"/>
                  </a:lnTo>
                  <a:cubicBezTo>
                    <a:pt x="85" y="302"/>
                    <a:pt x="75" y="350"/>
                    <a:pt x="43" y="386"/>
                  </a:cubicBezTo>
                  <a:cubicBezTo>
                    <a:pt x="20" y="416"/>
                    <a:pt x="1" y="435"/>
                    <a:pt x="7" y="443"/>
                  </a:cubicBezTo>
                  <a:cubicBezTo>
                    <a:pt x="8" y="445"/>
                    <a:pt x="11" y="446"/>
                    <a:pt x="15" y="446"/>
                  </a:cubicBezTo>
                  <a:cubicBezTo>
                    <a:pt x="26" y="446"/>
                    <a:pt x="48" y="438"/>
                    <a:pt x="75" y="416"/>
                  </a:cubicBezTo>
                  <a:cubicBezTo>
                    <a:pt x="96" y="397"/>
                    <a:pt x="113" y="374"/>
                    <a:pt x="126" y="348"/>
                  </a:cubicBezTo>
                  <a:cubicBezTo>
                    <a:pt x="138" y="314"/>
                    <a:pt x="140" y="274"/>
                    <a:pt x="130" y="238"/>
                  </a:cubicBezTo>
                  <a:lnTo>
                    <a:pt x="123" y="219"/>
                  </a:lnTo>
                  <a:lnTo>
                    <a:pt x="117" y="202"/>
                  </a:lnTo>
                  <a:cubicBezTo>
                    <a:pt x="102" y="151"/>
                    <a:pt x="126" y="101"/>
                    <a:pt x="145" y="67"/>
                  </a:cubicBezTo>
                  <a:cubicBezTo>
                    <a:pt x="164" y="33"/>
                    <a:pt x="178" y="10"/>
                    <a:pt x="170" y="3"/>
                  </a:cubicBezTo>
                  <a:cubicBezTo>
                    <a:pt x="169" y="2"/>
                    <a:pt x="167" y="1"/>
                    <a:pt x="164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1308813" y="2243910"/>
              <a:ext cx="60576" cy="87574"/>
            </a:xfrm>
            <a:custGeom>
              <a:avLst/>
              <a:gdLst/>
              <a:ahLst/>
              <a:cxnLst/>
              <a:rect l="l" t="t" r="r" b="b"/>
              <a:pathLst>
                <a:path w="359" h="519" extrusionOk="0">
                  <a:moveTo>
                    <a:pt x="139" y="1"/>
                  </a:moveTo>
                  <a:cubicBezTo>
                    <a:pt x="138" y="1"/>
                    <a:pt x="137" y="1"/>
                    <a:pt x="136" y="1"/>
                  </a:cubicBezTo>
                  <a:cubicBezTo>
                    <a:pt x="128" y="5"/>
                    <a:pt x="132" y="31"/>
                    <a:pt x="124" y="65"/>
                  </a:cubicBezTo>
                  <a:cubicBezTo>
                    <a:pt x="121" y="82"/>
                    <a:pt x="111" y="101"/>
                    <a:pt x="98" y="113"/>
                  </a:cubicBezTo>
                  <a:cubicBezTo>
                    <a:pt x="73" y="134"/>
                    <a:pt x="52" y="158"/>
                    <a:pt x="33" y="183"/>
                  </a:cubicBezTo>
                  <a:cubicBezTo>
                    <a:pt x="30" y="189"/>
                    <a:pt x="26" y="196"/>
                    <a:pt x="22" y="202"/>
                  </a:cubicBezTo>
                  <a:cubicBezTo>
                    <a:pt x="20" y="208"/>
                    <a:pt x="16" y="215"/>
                    <a:pt x="14" y="223"/>
                  </a:cubicBezTo>
                  <a:cubicBezTo>
                    <a:pt x="3" y="255"/>
                    <a:pt x="1" y="289"/>
                    <a:pt x="5" y="325"/>
                  </a:cubicBezTo>
                  <a:cubicBezTo>
                    <a:pt x="9" y="352"/>
                    <a:pt x="16" y="378"/>
                    <a:pt x="20" y="395"/>
                  </a:cubicBezTo>
                  <a:cubicBezTo>
                    <a:pt x="28" y="433"/>
                    <a:pt x="26" y="456"/>
                    <a:pt x="37" y="458"/>
                  </a:cubicBezTo>
                  <a:cubicBezTo>
                    <a:pt x="37" y="458"/>
                    <a:pt x="38" y="459"/>
                    <a:pt x="39" y="459"/>
                  </a:cubicBezTo>
                  <a:cubicBezTo>
                    <a:pt x="48" y="459"/>
                    <a:pt x="62" y="434"/>
                    <a:pt x="62" y="393"/>
                  </a:cubicBezTo>
                  <a:cubicBezTo>
                    <a:pt x="64" y="361"/>
                    <a:pt x="58" y="323"/>
                    <a:pt x="60" y="287"/>
                  </a:cubicBezTo>
                  <a:lnTo>
                    <a:pt x="90" y="285"/>
                  </a:lnTo>
                  <a:cubicBezTo>
                    <a:pt x="107" y="285"/>
                    <a:pt x="124" y="289"/>
                    <a:pt x="138" y="295"/>
                  </a:cubicBezTo>
                  <a:cubicBezTo>
                    <a:pt x="157" y="308"/>
                    <a:pt x="170" y="325"/>
                    <a:pt x="174" y="346"/>
                  </a:cubicBezTo>
                  <a:cubicBezTo>
                    <a:pt x="176" y="352"/>
                    <a:pt x="181" y="357"/>
                    <a:pt x="183" y="363"/>
                  </a:cubicBezTo>
                  <a:lnTo>
                    <a:pt x="191" y="378"/>
                  </a:lnTo>
                  <a:cubicBezTo>
                    <a:pt x="223" y="431"/>
                    <a:pt x="244" y="479"/>
                    <a:pt x="286" y="507"/>
                  </a:cubicBezTo>
                  <a:cubicBezTo>
                    <a:pt x="300" y="515"/>
                    <a:pt x="313" y="518"/>
                    <a:pt x="324" y="518"/>
                  </a:cubicBezTo>
                  <a:cubicBezTo>
                    <a:pt x="345" y="518"/>
                    <a:pt x="358" y="507"/>
                    <a:pt x="354" y="503"/>
                  </a:cubicBezTo>
                  <a:cubicBezTo>
                    <a:pt x="350" y="492"/>
                    <a:pt x="331" y="492"/>
                    <a:pt x="312" y="473"/>
                  </a:cubicBezTo>
                  <a:cubicBezTo>
                    <a:pt x="293" y="452"/>
                    <a:pt x="272" y="401"/>
                    <a:pt x="244" y="352"/>
                  </a:cubicBezTo>
                  <a:lnTo>
                    <a:pt x="236" y="338"/>
                  </a:lnTo>
                  <a:cubicBezTo>
                    <a:pt x="234" y="331"/>
                    <a:pt x="231" y="327"/>
                    <a:pt x="229" y="321"/>
                  </a:cubicBezTo>
                  <a:cubicBezTo>
                    <a:pt x="217" y="289"/>
                    <a:pt x="193" y="261"/>
                    <a:pt x="162" y="247"/>
                  </a:cubicBezTo>
                  <a:cubicBezTo>
                    <a:pt x="147" y="240"/>
                    <a:pt x="131" y="237"/>
                    <a:pt x="116" y="237"/>
                  </a:cubicBezTo>
                  <a:cubicBezTo>
                    <a:pt x="104" y="237"/>
                    <a:pt x="93" y="239"/>
                    <a:pt x="81" y="242"/>
                  </a:cubicBezTo>
                  <a:cubicBezTo>
                    <a:pt x="77" y="242"/>
                    <a:pt x="73" y="244"/>
                    <a:pt x="69" y="247"/>
                  </a:cubicBezTo>
                  <a:lnTo>
                    <a:pt x="69" y="242"/>
                  </a:lnTo>
                  <a:cubicBezTo>
                    <a:pt x="71" y="238"/>
                    <a:pt x="73" y="234"/>
                    <a:pt x="75" y="228"/>
                  </a:cubicBezTo>
                  <a:cubicBezTo>
                    <a:pt x="77" y="223"/>
                    <a:pt x="81" y="219"/>
                    <a:pt x="83" y="215"/>
                  </a:cubicBezTo>
                  <a:cubicBezTo>
                    <a:pt x="100" y="192"/>
                    <a:pt x="117" y="168"/>
                    <a:pt x="138" y="149"/>
                  </a:cubicBezTo>
                  <a:cubicBezTo>
                    <a:pt x="157" y="126"/>
                    <a:pt x="168" y="96"/>
                    <a:pt x="168" y="67"/>
                  </a:cubicBezTo>
                  <a:cubicBezTo>
                    <a:pt x="166" y="2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2000970" y="2316298"/>
              <a:ext cx="49102" cy="47921"/>
            </a:xfrm>
            <a:custGeom>
              <a:avLst/>
              <a:gdLst/>
              <a:ahLst/>
              <a:cxnLst/>
              <a:rect l="l" t="t" r="r" b="b"/>
              <a:pathLst>
                <a:path w="291" h="284" extrusionOk="0">
                  <a:moveTo>
                    <a:pt x="134" y="1"/>
                  </a:moveTo>
                  <a:cubicBezTo>
                    <a:pt x="122" y="1"/>
                    <a:pt x="109" y="3"/>
                    <a:pt x="98" y="8"/>
                  </a:cubicBezTo>
                  <a:cubicBezTo>
                    <a:pt x="75" y="21"/>
                    <a:pt x="58" y="40"/>
                    <a:pt x="47" y="63"/>
                  </a:cubicBezTo>
                  <a:cubicBezTo>
                    <a:pt x="1" y="154"/>
                    <a:pt x="30" y="277"/>
                    <a:pt x="147" y="283"/>
                  </a:cubicBezTo>
                  <a:cubicBezTo>
                    <a:pt x="148" y="283"/>
                    <a:pt x="150" y="283"/>
                    <a:pt x="151" y="283"/>
                  </a:cubicBezTo>
                  <a:cubicBezTo>
                    <a:pt x="243" y="283"/>
                    <a:pt x="290" y="147"/>
                    <a:pt x="253" y="76"/>
                  </a:cubicBezTo>
                  <a:cubicBezTo>
                    <a:pt x="234" y="35"/>
                    <a:pt x="193" y="6"/>
                    <a:pt x="147" y="2"/>
                  </a:cubicBezTo>
                  <a:cubicBezTo>
                    <a:pt x="143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1780094" y="2067075"/>
              <a:ext cx="24129" cy="23286"/>
            </a:xfrm>
            <a:custGeom>
              <a:avLst/>
              <a:gdLst/>
              <a:ahLst/>
              <a:cxnLst/>
              <a:rect l="l" t="t" r="r" b="b"/>
              <a:pathLst>
                <a:path w="143" h="138" extrusionOk="0">
                  <a:moveTo>
                    <a:pt x="87" y="0"/>
                  </a:moveTo>
                  <a:cubicBezTo>
                    <a:pt x="67" y="0"/>
                    <a:pt x="47" y="8"/>
                    <a:pt x="32" y="23"/>
                  </a:cubicBezTo>
                  <a:cubicBezTo>
                    <a:pt x="7" y="44"/>
                    <a:pt x="0" y="78"/>
                    <a:pt x="13" y="108"/>
                  </a:cubicBezTo>
                  <a:cubicBezTo>
                    <a:pt x="25" y="129"/>
                    <a:pt x="39" y="138"/>
                    <a:pt x="54" y="138"/>
                  </a:cubicBezTo>
                  <a:cubicBezTo>
                    <a:pt x="85" y="138"/>
                    <a:pt x="116" y="99"/>
                    <a:pt x="129" y="65"/>
                  </a:cubicBezTo>
                  <a:cubicBezTo>
                    <a:pt x="142" y="34"/>
                    <a:pt x="131" y="10"/>
                    <a:pt x="112" y="4"/>
                  </a:cubicBezTo>
                  <a:cubicBezTo>
                    <a:pt x="104" y="2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1833246" y="2112296"/>
              <a:ext cx="48934" cy="48090"/>
            </a:xfrm>
            <a:custGeom>
              <a:avLst/>
              <a:gdLst/>
              <a:ahLst/>
              <a:cxnLst/>
              <a:rect l="l" t="t" r="r" b="b"/>
              <a:pathLst>
                <a:path w="290" h="285" extrusionOk="0">
                  <a:moveTo>
                    <a:pt x="134" y="1"/>
                  </a:moveTo>
                  <a:cubicBezTo>
                    <a:pt x="122" y="1"/>
                    <a:pt x="110" y="4"/>
                    <a:pt x="98" y="9"/>
                  </a:cubicBezTo>
                  <a:cubicBezTo>
                    <a:pt x="77" y="20"/>
                    <a:pt x="58" y="39"/>
                    <a:pt x="49" y="62"/>
                  </a:cubicBezTo>
                  <a:cubicBezTo>
                    <a:pt x="1" y="155"/>
                    <a:pt x="30" y="278"/>
                    <a:pt x="149" y="284"/>
                  </a:cubicBezTo>
                  <a:cubicBezTo>
                    <a:pt x="150" y="284"/>
                    <a:pt x="151" y="284"/>
                    <a:pt x="153" y="284"/>
                  </a:cubicBezTo>
                  <a:cubicBezTo>
                    <a:pt x="243" y="284"/>
                    <a:pt x="290" y="148"/>
                    <a:pt x="254" y="77"/>
                  </a:cubicBezTo>
                  <a:cubicBezTo>
                    <a:pt x="233" y="34"/>
                    <a:pt x="193" y="7"/>
                    <a:pt x="149" y="3"/>
                  </a:cubicBezTo>
                  <a:cubicBezTo>
                    <a:pt x="144" y="1"/>
                    <a:pt x="139" y="1"/>
                    <a:pt x="13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1962498" y="2278501"/>
              <a:ext cx="29698" cy="28010"/>
            </a:xfrm>
            <a:custGeom>
              <a:avLst/>
              <a:gdLst/>
              <a:ahLst/>
              <a:cxnLst/>
              <a:rect l="l" t="t" r="r" b="b"/>
              <a:pathLst>
                <a:path w="176" h="166" extrusionOk="0">
                  <a:moveTo>
                    <a:pt x="91" y="1"/>
                  </a:moveTo>
                  <a:cubicBezTo>
                    <a:pt x="64" y="1"/>
                    <a:pt x="37" y="14"/>
                    <a:pt x="24" y="42"/>
                  </a:cubicBezTo>
                  <a:cubicBezTo>
                    <a:pt x="0" y="86"/>
                    <a:pt x="11" y="156"/>
                    <a:pt x="66" y="164"/>
                  </a:cubicBezTo>
                  <a:cubicBezTo>
                    <a:pt x="73" y="165"/>
                    <a:pt x="80" y="166"/>
                    <a:pt x="86" y="166"/>
                  </a:cubicBezTo>
                  <a:cubicBezTo>
                    <a:pt x="105" y="166"/>
                    <a:pt x="123" y="162"/>
                    <a:pt x="142" y="156"/>
                  </a:cubicBezTo>
                  <a:cubicBezTo>
                    <a:pt x="148" y="152"/>
                    <a:pt x="155" y="147"/>
                    <a:pt x="161" y="141"/>
                  </a:cubicBezTo>
                  <a:cubicBezTo>
                    <a:pt x="163" y="137"/>
                    <a:pt x="165" y="130"/>
                    <a:pt x="167" y="124"/>
                  </a:cubicBezTo>
                  <a:cubicBezTo>
                    <a:pt x="176" y="99"/>
                    <a:pt x="174" y="71"/>
                    <a:pt x="165" y="48"/>
                  </a:cubicBezTo>
                  <a:cubicBezTo>
                    <a:pt x="152" y="18"/>
                    <a:pt x="121" y="1"/>
                    <a:pt x="9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2046360" y="2258928"/>
              <a:ext cx="15861" cy="14849"/>
            </a:xfrm>
            <a:custGeom>
              <a:avLst/>
              <a:gdLst/>
              <a:ahLst/>
              <a:cxnLst/>
              <a:rect l="l" t="t" r="r" b="b"/>
              <a:pathLst>
                <a:path w="94" h="88" extrusionOk="0">
                  <a:moveTo>
                    <a:pt x="50" y="1"/>
                  </a:moveTo>
                  <a:cubicBezTo>
                    <a:pt x="36" y="1"/>
                    <a:pt x="21" y="8"/>
                    <a:pt x="13" y="22"/>
                  </a:cubicBezTo>
                  <a:cubicBezTo>
                    <a:pt x="0" y="45"/>
                    <a:pt x="7" y="81"/>
                    <a:pt x="36" y="88"/>
                  </a:cubicBezTo>
                  <a:cubicBezTo>
                    <a:pt x="49" y="88"/>
                    <a:pt x="64" y="88"/>
                    <a:pt x="77" y="81"/>
                  </a:cubicBezTo>
                  <a:cubicBezTo>
                    <a:pt x="81" y="81"/>
                    <a:pt x="83" y="79"/>
                    <a:pt x="87" y="75"/>
                  </a:cubicBezTo>
                  <a:cubicBezTo>
                    <a:pt x="87" y="73"/>
                    <a:pt x="89" y="69"/>
                    <a:pt x="89" y="67"/>
                  </a:cubicBezTo>
                  <a:cubicBezTo>
                    <a:pt x="94" y="52"/>
                    <a:pt x="94" y="37"/>
                    <a:pt x="89" y="24"/>
                  </a:cubicBezTo>
                  <a:cubicBezTo>
                    <a:pt x="82" y="9"/>
                    <a:pt x="66" y="1"/>
                    <a:pt x="5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1946806" y="2159036"/>
              <a:ext cx="15861" cy="15018"/>
            </a:xfrm>
            <a:custGeom>
              <a:avLst/>
              <a:gdLst/>
              <a:ahLst/>
              <a:cxnLst/>
              <a:rect l="l" t="t" r="r" b="b"/>
              <a:pathLst>
                <a:path w="94" h="89" extrusionOk="0">
                  <a:moveTo>
                    <a:pt x="49" y="1"/>
                  </a:moveTo>
                  <a:cubicBezTo>
                    <a:pt x="35" y="1"/>
                    <a:pt x="21" y="8"/>
                    <a:pt x="13" y="22"/>
                  </a:cubicBezTo>
                  <a:cubicBezTo>
                    <a:pt x="0" y="45"/>
                    <a:pt x="7" y="83"/>
                    <a:pt x="36" y="87"/>
                  </a:cubicBezTo>
                  <a:cubicBezTo>
                    <a:pt x="40" y="88"/>
                    <a:pt x="43" y="88"/>
                    <a:pt x="47" y="88"/>
                  </a:cubicBezTo>
                  <a:cubicBezTo>
                    <a:pt x="57" y="88"/>
                    <a:pt x="67" y="86"/>
                    <a:pt x="76" y="83"/>
                  </a:cubicBezTo>
                  <a:cubicBezTo>
                    <a:pt x="81" y="81"/>
                    <a:pt x="83" y="79"/>
                    <a:pt x="87" y="75"/>
                  </a:cubicBezTo>
                  <a:cubicBezTo>
                    <a:pt x="89" y="73"/>
                    <a:pt x="89" y="70"/>
                    <a:pt x="89" y="66"/>
                  </a:cubicBezTo>
                  <a:cubicBezTo>
                    <a:pt x="93" y="54"/>
                    <a:pt x="93" y="39"/>
                    <a:pt x="89" y="26"/>
                  </a:cubicBezTo>
                  <a:cubicBezTo>
                    <a:pt x="81" y="9"/>
                    <a:pt x="65" y="1"/>
                    <a:pt x="4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1832908" y="2189071"/>
              <a:ext cx="15861" cy="14849"/>
            </a:xfrm>
            <a:custGeom>
              <a:avLst/>
              <a:gdLst/>
              <a:ahLst/>
              <a:cxnLst/>
              <a:rect l="l" t="t" r="r" b="b"/>
              <a:pathLst>
                <a:path w="94" h="88" extrusionOk="0">
                  <a:moveTo>
                    <a:pt x="49" y="1"/>
                  </a:moveTo>
                  <a:cubicBezTo>
                    <a:pt x="35" y="1"/>
                    <a:pt x="21" y="7"/>
                    <a:pt x="13" y="22"/>
                  </a:cubicBezTo>
                  <a:cubicBezTo>
                    <a:pt x="0" y="47"/>
                    <a:pt x="5" y="83"/>
                    <a:pt x="34" y="87"/>
                  </a:cubicBezTo>
                  <a:cubicBezTo>
                    <a:pt x="38" y="88"/>
                    <a:pt x="42" y="88"/>
                    <a:pt x="46" y="88"/>
                  </a:cubicBezTo>
                  <a:cubicBezTo>
                    <a:pt x="56" y="88"/>
                    <a:pt x="65" y="86"/>
                    <a:pt x="74" y="83"/>
                  </a:cubicBezTo>
                  <a:cubicBezTo>
                    <a:pt x="79" y="81"/>
                    <a:pt x="83" y="79"/>
                    <a:pt x="85" y="74"/>
                  </a:cubicBezTo>
                  <a:cubicBezTo>
                    <a:pt x="87" y="72"/>
                    <a:pt x="87" y="70"/>
                    <a:pt x="89" y="66"/>
                  </a:cubicBezTo>
                  <a:cubicBezTo>
                    <a:pt x="93" y="53"/>
                    <a:pt x="93" y="38"/>
                    <a:pt x="87" y="26"/>
                  </a:cubicBezTo>
                  <a:cubicBezTo>
                    <a:pt x="79" y="9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1897535" y="2068594"/>
              <a:ext cx="9112" cy="8606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8" y="0"/>
                  </a:moveTo>
                  <a:cubicBezTo>
                    <a:pt x="20" y="0"/>
                    <a:pt x="12" y="4"/>
                    <a:pt x="7" y="12"/>
                  </a:cubicBezTo>
                  <a:cubicBezTo>
                    <a:pt x="0" y="27"/>
                    <a:pt x="5" y="48"/>
                    <a:pt x="21" y="50"/>
                  </a:cubicBezTo>
                  <a:cubicBezTo>
                    <a:pt x="28" y="50"/>
                    <a:pt x="36" y="50"/>
                    <a:pt x="43" y="48"/>
                  </a:cubicBezTo>
                  <a:cubicBezTo>
                    <a:pt x="45" y="46"/>
                    <a:pt x="47" y="44"/>
                    <a:pt x="49" y="44"/>
                  </a:cubicBezTo>
                  <a:cubicBezTo>
                    <a:pt x="49" y="42"/>
                    <a:pt x="51" y="40"/>
                    <a:pt x="51" y="37"/>
                  </a:cubicBezTo>
                  <a:cubicBezTo>
                    <a:pt x="53" y="29"/>
                    <a:pt x="53" y="23"/>
                    <a:pt x="51" y="14"/>
                  </a:cubicBezTo>
                  <a:cubicBezTo>
                    <a:pt x="47" y="5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1929595" y="2438294"/>
              <a:ext cx="9112" cy="8437"/>
            </a:xfrm>
            <a:custGeom>
              <a:avLst/>
              <a:gdLst/>
              <a:ahLst/>
              <a:cxnLst/>
              <a:rect l="l" t="t" r="r" b="b"/>
              <a:pathLst>
                <a:path w="54" h="50" extrusionOk="0">
                  <a:moveTo>
                    <a:pt x="29" y="0"/>
                  </a:moveTo>
                  <a:cubicBezTo>
                    <a:pt x="21" y="0"/>
                    <a:pt x="12" y="4"/>
                    <a:pt x="7" y="13"/>
                  </a:cubicBezTo>
                  <a:cubicBezTo>
                    <a:pt x="1" y="25"/>
                    <a:pt x="5" y="47"/>
                    <a:pt x="22" y="49"/>
                  </a:cubicBezTo>
                  <a:cubicBezTo>
                    <a:pt x="24" y="49"/>
                    <a:pt x="26" y="50"/>
                    <a:pt x="28" y="50"/>
                  </a:cubicBezTo>
                  <a:cubicBezTo>
                    <a:pt x="33" y="50"/>
                    <a:pt x="39" y="48"/>
                    <a:pt x="43" y="47"/>
                  </a:cubicBezTo>
                  <a:cubicBezTo>
                    <a:pt x="45" y="47"/>
                    <a:pt x="47" y="44"/>
                    <a:pt x="49" y="42"/>
                  </a:cubicBezTo>
                  <a:cubicBezTo>
                    <a:pt x="49" y="40"/>
                    <a:pt x="51" y="40"/>
                    <a:pt x="51" y="38"/>
                  </a:cubicBezTo>
                  <a:cubicBezTo>
                    <a:pt x="54" y="30"/>
                    <a:pt x="54" y="21"/>
                    <a:pt x="51" y="15"/>
                  </a:cubicBezTo>
                  <a:cubicBezTo>
                    <a:pt x="47" y="5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1991352" y="2436776"/>
              <a:ext cx="15861" cy="14511"/>
            </a:xfrm>
            <a:custGeom>
              <a:avLst/>
              <a:gdLst/>
              <a:ahLst/>
              <a:cxnLst/>
              <a:rect l="l" t="t" r="r" b="b"/>
              <a:pathLst>
                <a:path w="94" h="86" extrusionOk="0">
                  <a:moveTo>
                    <a:pt x="50" y="1"/>
                  </a:moveTo>
                  <a:cubicBezTo>
                    <a:pt x="36" y="1"/>
                    <a:pt x="22" y="7"/>
                    <a:pt x="13" y="22"/>
                  </a:cubicBezTo>
                  <a:cubicBezTo>
                    <a:pt x="1" y="45"/>
                    <a:pt x="5" y="81"/>
                    <a:pt x="35" y="85"/>
                  </a:cubicBezTo>
                  <a:cubicBezTo>
                    <a:pt x="39" y="86"/>
                    <a:pt x="42" y="86"/>
                    <a:pt x="46" y="86"/>
                  </a:cubicBezTo>
                  <a:cubicBezTo>
                    <a:pt x="56" y="86"/>
                    <a:pt x="65" y="84"/>
                    <a:pt x="75" y="81"/>
                  </a:cubicBezTo>
                  <a:cubicBezTo>
                    <a:pt x="79" y="81"/>
                    <a:pt x="83" y="77"/>
                    <a:pt x="85" y="75"/>
                  </a:cubicBezTo>
                  <a:cubicBezTo>
                    <a:pt x="87" y="70"/>
                    <a:pt x="87" y="68"/>
                    <a:pt x="90" y="66"/>
                  </a:cubicBezTo>
                  <a:cubicBezTo>
                    <a:pt x="94" y="51"/>
                    <a:pt x="94" y="37"/>
                    <a:pt x="87" y="24"/>
                  </a:cubicBezTo>
                  <a:cubicBezTo>
                    <a:pt x="80" y="8"/>
                    <a:pt x="65" y="1"/>
                    <a:pt x="5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1931788" y="2357807"/>
              <a:ext cx="51127" cy="51296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139" y="0"/>
                  </a:moveTo>
                  <a:cubicBezTo>
                    <a:pt x="90" y="0"/>
                    <a:pt x="42" y="31"/>
                    <a:pt x="24" y="81"/>
                  </a:cubicBezTo>
                  <a:cubicBezTo>
                    <a:pt x="0" y="149"/>
                    <a:pt x="62" y="257"/>
                    <a:pt x="119" y="289"/>
                  </a:cubicBezTo>
                  <a:cubicBezTo>
                    <a:pt x="136" y="299"/>
                    <a:pt x="153" y="303"/>
                    <a:pt x="170" y="303"/>
                  </a:cubicBezTo>
                  <a:cubicBezTo>
                    <a:pt x="240" y="303"/>
                    <a:pt x="302" y="229"/>
                    <a:pt x="299" y="160"/>
                  </a:cubicBezTo>
                  <a:cubicBezTo>
                    <a:pt x="292" y="96"/>
                    <a:pt x="252" y="39"/>
                    <a:pt x="195" y="14"/>
                  </a:cubicBezTo>
                  <a:cubicBezTo>
                    <a:pt x="177" y="4"/>
                    <a:pt x="158" y="0"/>
                    <a:pt x="13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2064921" y="2383118"/>
              <a:ext cx="38641" cy="38809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03" y="0"/>
                  </a:moveTo>
                  <a:cubicBezTo>
                    <a:pt x="66" y="0"/>
                    <a:pt x="32" y="23"/>
                    <a:pt x="20" y="60"/>
                  </a:cubicBezTo>
                  <a:cubicBezTo>
                    <a:pt x="0" y="113"/>
                    <a:pt x="47" y="194"/>
                    <a:pt x="91" y="219"/>
                  </a:cubicBezTo>
                  <a:cubicBezTo>
                    <a:pt x="104" y="227"/>
                    <a:pt x="117" y="230"/>
                    <a:pt x="130" y="230"/>
                  </a:cubicBezTo>
                  <a:cubicBezTo>
                    <a:pt x="182" y="230"/>
                    <a:pt x="229" y="174"/>
                    <a:pt x="227" y="122"/>
                  </a:cubicBezTo>
                  <a:cubicBezTo>
                    <a:pt x="223" y="73"/>
                    <a:pt x="193" y="31"/>
                    <a:pt x="149" y="12"/>
                  </a:cubicBezTo>
                  <a:cubicBezTo>
                    <a:pt x="134" y="4"/>
                    <a:pt x="118" y="0"/>
                    <a:pt x="103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1911033" y="2206620"/>
              <a:ext cx="38641" cy="38809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05" y="0"/>
                  </a:moveTo>
                  <a:cubicBezTo>
                    <a:pt x="67" y="0"/>
                    <a:pt x="31" y="23"/>
                    <a:pt x="18" y="61"/>
                  </a:cubicBezTo>
                  <a:cubicBezTo>
                    <a:pt x="1" y="114"/>
                    <a:pt x="47" y="193"/>
                    <a:pt x="90" y="220"/>
                  </a:cubicBezTo>
                  <a:cubicBezTo>
                    <a:pt x="102" y="227"/>
                    <a:pt x="115" y="230"/>
                    <a:pt x="127" y="230"/>
                  </a:cubicBezTo>
                  <a:cubicBezTo>
                    <a:pt x="180" y="230"/>
                    <a:pt x="229" y="174"/>
                    <a:pt x="227" y="121"/>
                  </a:cubicBezTo>
                  <a:cubicBezTo>
                    <a:pt x="223" y="72"/>
                    <a:pt x="191" y="30"/>
                    <a:pt x="147" y="11"/>
                  </a:cubicBezTo>
                  <a:cubicBezTo>
                    <a:pt x="133" y="4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1907490" y="2099979"/>
              <a:ext cx="36953" cy="38641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117" y="0"/>
                  </a:moveTo>
                  <a:cubicBezTo>
                    <a:pt x="109" y="0"/>
                    <a:pt x="100" y="1"/>
                    <a:pt x="92" y="4"/>
                  </a:cubicBezTo>
                  <a:cubicBezTo>
                    <a:pt x="39" y="19"/>
                    <a:pt x="1" y="105"/>
                    <a:pt x="7" y="156"/>
                  </a:cubicBezTo>
                  <a:cubicBezTo>
                    <a:pt x="11" y="205"/>
                    <a:pt x="56" y="229"/>
                    <a:pt x="101" y="229"/>
                  </a:cubicBezTo>
                  <a:cubicBezTo>
                    <a:pt x="125" y="229"/>
                    <a:pt x="148" y="222"/>
                    <a:pt x="166" y="209"/>
                  </a:cubicBezTo>
                  <a:cubicBezTo>
                    <a:pt x="202" y="177"/>
                    <a:pt x="218" y="126"/>
                    <a:pt x="208" y="80"/>
                  </a:cubicBezTo>
                  <a:cubicBezTo>
                    <a:pt x="201" y="32"/>
                    <a:pt x="162" y="0"/>
                    <a:pt x="11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1982409" y="2161905"/>
              <a:ext cx="40159" cy="37966"/>
            </a:xfrm>
            <a:custGeom>
              <a:avLst/>
              <a:gdLst/>
              <a:ahLst/>
              <a:cxnLst/>
              <a:rect l="l" t="t" r="r" b="b"/>
              <a:pathLst>
                <a:path w="238" h="225" extrusionOk="0">
                  <a:moveTo>
                    <a:pt x="103" y="1"/>
                  </a:moveTo>
                  <a:cubicBezTo>
                    <a:pt x="43" y="1"/>
                    <a:pt x="0" y="72"/>
                    <a:pt x="14" y="128"/>
                  </a:cubicBezTo>
                  <a:cubicBezTo>
                    <a:pt x="28" y="174"/>
                    <a:pt x="66" y="210"/>
                    <a:pt x="113" y="221"/>
                  </a:cubicBezTo>
                  <a:cubicBezTo>
                    <a:pt x="122" y="223"/>
                    <a:pt x="131" y="225"/>
                    <a:pt x="140" y="225"/>
                  </a:cubicBezTo>
                  <a:cubicBezTo>
                    <a:pt x="184" y="225"/>
                    <a:pt x="224" y="192"/>
                    <a:pt x="229" y="147"/>
                  </a:cubicBezTo>
                  <a:cubicBezTo>
                    <a:pt x="238" y="92"/>
                    <a:pt x="176" y="22"/>
                    <a:pt x="128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1885048" y="2294531"/>
              <a:ext cx="30879" cy="22104"/>
            </a:xfrm>
            <a:custGeom>
              <a:avLst/>
              <a:gdLst/>
              <a:ahLst/>
              <a:cxnLst/>
              <a:rect l="l" t="t" r="r" b="b"/>
              <a:pathLst>
                <a:path w="183" h="131" extrusionOk="0">
                  <a:moveTo>
                    <a:pt x="106" y="1"/>
                  </a:moveTo>
                  <a:cubicBezTo>
                    <a:pt x="81" y="1"/>
                    <a:pt x="55" y="9"/>
                    <a:pt x="40" y="21"/>
                  </a:cubicBezTo>
                  <a:cubicBezTo>
                    <a:pt x="0" y="50"/>
                    <a:pt x="26" y="112"/>
                    <a:pt x="66" y="126"/>
                  </a:cubicBezTo>
                  <a:cubicBezTo>
                    <a:pt x="74" y="129"/>
                    <a:pt x="83" y="130"/>
                    <a:pt x="92" y="130"/>
                  </a:cubicBezTo>
                  <a:cubicBezTo>
                    <a:pt x="114" y="130"/>
                    <a:pt x="136" y="122"/>
                    <a:pt x="153" y="107"/>
                  </a:cubicBezTo>
                  <a:cubicBezTo>
                    <a:pt x="180" y="82"/>
                    <a:pt x="182" y="40"/>
                    <a:pt x="155" y="16"/>
                  </a:cubicBezTo>
                  <a:cubicBezTo>
                    <a:pt x="143" y="5"/>
                    <a:pt x="124" y="1"/>
                    <a:pt x="10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1883867" y="2474404"/>
              <a:ext cx="23792" cy="25985"/>
            </a:xfrm>
            <a:custGeom>
              <a:avLst/>
              <a:gdLst/>
              <a:ahLst/>
              <a:cxnLst/>
              <a:rect l="l" t="t" r="r" b="b"/>
              <a:pathLst>
                <a:path w="141" h="154" extrusionOk="0">
                  <a:moveTo>
                    <a:pt x="71" y="1"/>
                  </a:moveTo>
                  <a:cubicBezTo>
                    <a:pt x="59" y="1"/>
                    <a:pt x="48" y="4"/>
                    <a:pt x="37" y="10"/>
                  </a:cubicBezTo>
                  <a:cubicBezTo>
                    <a:pt x="7" y="31"/>
                    <a:pt x="1" y="93"/>
                    <a:pt x="14" y="122"/>
                  </a:cubicBezTo>
                  <a:cubicBezTo>
                    <a:pt x="24" y="144"/>
                    <a:pt x="43" y="153"/>
                    <a:pt x="64" y="153"/>
                  </a:cubicBezTo>
                  <a:cubicBezTo>
                    <a:pt x="87" y="153"/>
                    <a:pt x="112" y="141"/>
                    <a:pt x="126" y="122"/>
                  </a:cubicBezTo>
                  <a:cubicBezTo>
                    <a:pt x="141" y="95"/>
                    <a:pt x="141" y="61"/>
                    <a:pt x="126" y="34"/>
                  </a:cubicBezTo>
                  <a:cubicBezTo>
                    <a:pt x="115" y="13"/>
                    <a:pt x="93" y="1"/>
                    <a:pt x="7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5" name="Google Shape;4615;p41"/>
          <p:cNvSpPr/>
          <p:nvPr/>
        </p:nvSpPr>
        <p:spPr>
          <a:xfrm>
            <a:off x="3025556" y="6596977"/>
            <a:ext cx="50477" cy="43266"/>
          </a:xfrm>
          <a:custGeom>
            <a:avLst/>
            <a:gdLst/>
            <a:ahLst/>
            <a:cxnLst/>
            <a:rect l="l" t="t" r="r" b="b"/>
            <a:pathLst>
              <a:path w="322" h="276" extrusionOk="0">
                <a:moveTo>
                  <a:pt x="184" y="0"/>
                </a:moveTo>
                <a:cubicBezTo>
                  <a:pt x="62" y="0"/>
                  <a:pt x="0" y="148"/>
                  <a:pt x="87" y="235"/>
                </a:cubicBezTo>
                <a:cubicBezTo>
                  <a:pt x="115" y="263"/>
                  <a:pt x="150" y="276"/>
                  <a:pt x="183" y="276"/>
                </a:cubicBezTo>
                <a:cubicBezTo>
                  <a:pt x="254" y="276"/>
                  <a:pt x="322" y="221"/>
                  <a:pt x="322" y="138"/>
                </a:cubicBezTo>
                <a:cubicBezTo>
                  <a:pt x="322" y="62"/>
                  <a:pt x="261" y="0"/>
                  <a:pt x="18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41"/>
          <p:cNvSpPr/>
          <p:nvPr/>
        </p:nvSpPr>
        <p:spPr>
          <a:xfrm>
            <a:off x="3692863" y="2830575"/>
            <a:ext cx="50477" cy="43109"/>
          </a:xfrm>
          <a:custGeom>
            <a:avLst/>
            <a:gdLst/>
            <a:ahLst/>
            <a:cxnLst/>
            <a:rect l="l" t="t" r="r" b="b"/>
            <a:pathLst>
              <a:path w="322" h="275" extrusionOk="0">
                <a:moveTo>
                  <a:pt x="184" y="0"/>
                </a:moveTo>
                <a:cubicBezTo>
                  <a:pt x="61" y="0"/>
                  <a:pt x="0" y="148"/>
                  <a:pt x="87" y="235"/>
                </a:cubicBezTo>
                <a:cubicBezTo>
                  <a:pt x="115" y="262"/>
                  <a:pt x="149" y="274"/>
                  <a:pt x="182" y="274"/>
                </a:cubicBezTo>
                <a:cubicBezTo>
                  <a:pt x="253" y="274"/>
                  <a:pt x="322" y="220"/>
                  <a:pt x="322" y="138"/>
                </a:cubicBezTo>
                <a:cubicBezTo>
                  <a:pt x="322" y="62"/>
                  <a:pt x="260" y="0"/>
                  <a:pt x="18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41"/>
          <p:cNvSpPr/>
          <p:nvPr/>
        </p:nvSpPr>
        <p:spPr>
          <a:xfrm>
            <a:off x="3701609" y="6151939"/>
            <a:ext cx="67250" cy="57374"/>
          </a:xfrm>
          <a:custGeom>
            <a:avLst/>
            <a:gdLst/>
            <a:ahLst/>
            <a:cxnLst/>
            <a:rect l="l" t="t" r="r" b="b"/>
            <a:pathLst>
              <a:path w="429" h="366" extrusionOk="0">
                <a:moveTo>
                  <a:pt x="246" y="0"/>
                </a:moveTo>
                <a:cubicBezTo>
                  <a:pt x="83" y="0"/>
                  <a:pt x="1" y="197"/>
                  <a:pt x="117" y="311"/>
                </a:cubicBezTo>
                <a:cubicBezTo>
                  <a:pt x="154" y="349"/>
                  <a:pt x="200" y="366"/>
                  <a:pt x="245" y="366"/>
                </a:cubicBezTo>
                <a:cubicBezTo>
                  <a:pt x="338" y="366"/>
                  <a:pt x="428" y="292"/>
                  <a:pt x="428" y="182"/>
                </a:cubicBezTo>
                <a:cubicBezTo>
                  <a:pt x="428" y="81"/>
                  <a:pt x="348" y="0"/>
                  <a:pt x="2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41"/>
          <p:cNvSpPr/>
          <p:nvPr/>
        </p:nvSpPr>
        <p:spPr>
          <a:xfrm>
            <a:off x="3006559" y="3111953"/>
            <a:ext cx="31666" cy="27276"/>
          </a:xfrm>
          <a:custGeom>
            <a:avLst/>
            <a:gdLst/>
            <a:ahLst/>
            <a:cxnLst/>
            <a:rect l="l" t="t" r="r" b="b"/>
            <a:pathLst>
              <a:path w="202" h="174" extrusionOk="0">
                <a:moveTo>
                  <a:pt x="114" y="1"/>
                </a:moveTo>
                <a:cubicBezTo>
                  <a:pt x="38" y="1"/>
                  <a:pt x="0" y="94"/>
                  <a:pt x="53" y="149"/>
                </a:cubicBezTo>
                <a:cubicBezTo>
                  <a:pt x="71" y="166"/>
                  <a:pt x="92" y="173"/>
                  <a:pt x="113" y="173"/>
                </a:cubicBezTo>
                <a:cubicBezTo>
                  <a:pt x="158" y="173"/>
                  <a:pt x="201" y="139"/>
                  <a:pt x="201" y="88"/>
                </a:cubicBezTo>
                <a:cubicBezTo>
                  <a:pt x="201" y="39"/>
                  <a:pt x="163" y="1"/>
                  <a:pt x="114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41"/>
          <p:cNvSpPr/>
          <p:nvPr/>
        </p:nvSpPr>
        <p:spPr>
          <a:xfrm>
            <a:off x="2943855" y="2929642"/>
            <a:ext cx="33547" cy="28844"/>
          </a:xfrm>
          <a:custGeom>
            <a:avLst/>
            <a:gdLst/>
            <a:ahLst/>
            <a:cxnLst/>
            <a:rect l="l" t="t" r="r" b="b"/>
            <a:pathLst>
              <a:path w="214" h="184" extrusionOk="0">
                <a:moveTo>
                  <a:pt x="123" y="0"/>
                </a:moveTo>
                <a:cubicBezTo>
                  <a:pt x="40" y="0"/>
                  <a:pt x="0" y="98"/>
                  <a:pt x="57" y="157"/>
                </a:cubicBezTo>
                <a:cubicBezTo>
                  <a:pt x="77" y="175"/>
                  <a:pt x="100" y="184"/>
                  <a:pt x="122" y="184"/>
                </a:cubicBezTo>
                <a:cubicBezTo>
                  <a:pt x="169" y="184"/>
                  <a:pt x="214" y="147"/>
                  <a:pt x="214" y="91"/>
                </a:cubicBezTo>
                <a:cubicBezTo>
                  <a:pt x="214" y="40"/>
                  <a:pt x="174" y="0"/>
                  <a:pt x="123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0" name="Google Shape;4620;p41"/>
          <p:cNvSpPr/>
          <p:nvPr/>
        </p:nvSpPr>
        <p:spPr>
          <a:xfrm>
            <a:off x="2938840" y="2615699"/>
            <a:ext cx="50633" cy="43423"/>
          </a:xfrm>
          <a:custGeom>
            <a:avLst/>
            <a:gdLst/>
            <a:ahLst/>
            <a:cxnLst/>
            <a:rect l="l" t="t" r="r" b="b"/>
            <a:pathLst>
              <a:path w="323" h="277" extrusionOk="0">
                <a:moveTo>
                  <a:pt x="185" y="1"/>
                </a:moveTo>
                <a:cubicBezTo>
                  <a:pt x="62" y="1"/>
                  <a:pt x="1" y="149"/>
                  <a:pt x="88" y="236"/>
                </a:cubicBezTo>
                <a:cubicBezTo>
                  <a:pt x="116" y="264"/>
                  <a:pt x="150" y="276"/>
                  <a:pt x="184" y="276"/>
                </a:cubicBezTo>
                <a:cubicBezTo>
                  <a:pt x="254" y="276"/>
                  <a:pt x="321" y="221"/>
                  <a:pt x="323" y="138"/>
                </a:cubicBezTo>
                <a:cubicBezTo>
                  <a:pt x="323" y="62"/>
                  <a:pt x="261" y="1"/>
                  <a:pt x="185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1" name="Google Shape;4621;p41"/>
          <p:cNvSpPr/>
          <p:nvPr/>
        </p:nvSpPr>
        <p:spPr>
          <a:xfrm>
            <a:off x="4096017" y="6213859"/>
            <a:ext cx="36525" cy="31352"/>
          </a:xfrm>
          <a:custGeom>
            <a:avLst/>
            <a:gdLst/>
            <a:ahLst/>
            <a:cxnLst/>
            <a:rect l="l" t="t" r="r" b="b"/>
            <a:pathLst>
              <a:path w="233" h="200" extrusionOk="0">
                <a:moveTo>
                  <a:pt x="133" y="1"/>
                </a:moveTo>
                <a:cubicBezTo>
                  <a:pt x="45" y="1"/>
                  <a:pt x="0" y="109"/>
                  <a:pt x="64" y="170"/>
                </a:cubicBezTo>
                <a:cubicBezTo>
                  <a:pt x="84" y="191"/>
                  <a:pt x="109" y="200"/>
                  <a:pt x="134" y="200"/>
                </a:cubicBezTo>
                <a:cubicBezTo>
                  <a:pt x="185" y="200"/>
                  <a:pt x="233" y="160"/>
                  <a:pt x="233" y="100"/>
                </a:cubicBezTo>
                <a:cubicBezTo>
                  <a:pt x="233" y="45"/>
                  <a:pt x="188" y="1"/>
                  <a:pt x="133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2" name="Google Shape;4622;p41"/>
          <p:cNvGrpSpPr/>
          <p:nvPr/>
        </p:nvGrpSpPr>
        <p:grpSpPr>
          <a:xfrm>
            <a:off x="6056531" y="2920471"/>
            <a:ext cx="2805018" cy="1925275"/>
            <a:chOff x="6056531" y="2920471"/>
            <a:chExt cx="2805018" cy="1925275"/>
          </a:xfrm>
        </p:grpSpPr>
        <p:sp>
          <p:nvSpPr>
            <p:cNvPr id="4623" name="Google Shape;4623;p41"/>
            <p:cNvSpPr/>
            <p:nvPr/>
          </p:nvSpPr>
          <p:spPr>
            <a:xfrm>
              <a:off x="8224819" y="3208385"/>
              <a:ext cx="371236" cy="610073"/>
            </a:xfrm>
            <a:custGeom>
              <a:avLst/>
              <a:gdLst/>
              <a:ahLst/>
              <a:cxnLst/>
              <a:rect l="l" t="t" r="r" b="b"/>
              <a:pathLst>
                <a:path w="1859" h="3055" extrusionOk="0">
                  <a:moveTo>
                    <a:pt x="741" y="0"/>
                  </a:moveTo>
                  <a:cubicBezTo>
                    <a:pt x="622" y="0"/>
                    <a:pt x="505" y="54"/>
                    <a:pt x="418" y="134"/>
                  </a:cubicBezTo>
                  <a:cubicBezTo>
                    <a:pt x="305" y="236"/>
                    <a:pt x="236" y="376"/>
                    <a:pt x="181" y="517"/>
                  </a:cubicBezTo>
                  <a:cubicBezTo>
                    <a:pt x="18" y="962"/>
                    <a:pt x="1" y="1448"/>
                    <a:pt x="136" y="1903"/>
                  </a:cubicBezTo>
                  <a:cubicBezTo>
                    <a:pt x="261" y="2335"/>
                    <a:pt x="513" y="2616"/>
                    <a:pt x="872" y="2872"/>
                  </a:cubicBezTo>
                  <a:cubicBezTo>
                    <a:pt x="985" y="2952"/>
                    <a:pt x="1107" y="3022"/>
                    <a:pt x="1241" y="3047"/>
                  </a:cubicBezTo>
                  <a:cubicBezTo>
                    <a:pt x="1267" y="3052"/>
                    <a:pt x="1293" y="3055"/>
                    <a:pt x="1319" y="3055"/>
                  </a:cubicBezTo>
                  <a:cubicBezTo>
                    <a:pt x="1632" y="3055"/>
                    <a:pt x="1859" y="2709"/>
                    <a:pt x="1810" y="2402"/>
                  </a:cubicBezTo>
                  <a:cubicBezTo>
                    <a:pt x="1795" y="2337"/>
                    <a:pt x="1769" y="2275"/>
                    <a:pt x="1733" y="2220"/>
                  </a:cubicBezTo>
                  <a:cubicBezTo>
                    <a:pt x="1672" y="2123"/>
                    <a:pt x="1592" y="2030"/>
                    <a:pt x="1541" y="1939"/>
                  </a:cubicBezTo>
                  <a:cubicBezTo>
                    <a:pt x="1439" y="1753"/>
                    <a:pt x="1365" y="1552"/>
                    <a:pt x="1321" y="1347"/>
                  </a:cubicBezTo>
                  <a:cubicBezTo>
                    <a:pt x="1268" y="1097"/>
                    <a:pt x="1257" y="843"/>
                    <a:pt x="1215" y="591"/>
                  </a:cubicBezTo>
                  <a:cubicBezTo>
                    <a:pt x="1177" y="350"/>
                    <a:pt x="1071" y="73"/>
                    <a:pt x="834" y="12"/>
                  </a:cubicBezTo>
                  <a:cubicBezTo>
                    <a:pt x="804" y="4"/>
                    <a:pt x="772" y="0"/>
                    <a:pt x="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6215290" y="2920471"/>
              <a:ext cx="2178090" cy="1925275"/>
            </a:xfrm>
            <a:custGeom>
              <a:avLst/>
              <a:gdLst/>
              <a:ahLst/>
              <a:cxnLst/>
              <a:rect l="l" t="t" r="r" b="b"/>
              <a:pathLst>
                <a:path w="10907" h="9641" extrusionOk="0">
                  <a:moveTo>
                    <a:pt x="6091" y="1"/>
                  </a:moveTo>
                  <a:cubicBezTo>
                    <a:pt x="5582" y="1"/>
                    <a:pt x="5058" y="159"/>
                    <a:pt x="4634" y="441"/>
                  </a:cubicBezTo>
                  <a:cubicBezTo>
                    <a:pt x="4173" y="746"/>
                    <a:pt x="3800" y="1167"/>
                    <a:pt x="3500" y="1626"/>
                  </a:cubicBezTo>
                  <a:cubicBezTo>
                    <a:pt x="3204" y="2074"/>
                    <a:pt x="3273" y="2561"/>
                    <a:pt x="2751" y="2883"/>
                  </a:cubicBezTo>
                  <a:cubicBezTo>
                    <a:pt x="2417" y="3088"/>
                    <a:pt x="2023" y="3175"/>
                    <a:pt x="1659" y="3323"/>
                  </a:cubicBezTo>
                  <a:cubicBezTo>
                    <a:pt x="1188" y="3515"/>
                    <a:pt x="752" y="3818"/>
                    <a:pt x="451" y="4232"/>
                  </a:cubicBezTo>
                  <a:cubicBezTo>
                    <a:pt x="153" y="4647"/>
                    <a:pt x="1" y="5178"/>
                    <a:pt x="92" y="5679"/>
                  </a:cubicBezTo>
                  <a:cubicBezTo>
                    <a:pt x="322" y="6974"/>
                    <a:pt x="1583" y="7685"/>
                    <a:pt x="2195" y="8713"/>
                  </a:cubicBezTo>
                  <a:cubicBezTo>
                    <a:pt x="2575" y="9354"/>
                    <a:pt x="3356" y="9640"/>
                    <a:pt x="4113" y="9640"/>
                  </a:cubicBezTo>
                  <a:cubicBezTo>
                    <a:pt x="4223" y="9640"/>
                    <a:pt x="4332" y="9634"/>
                    <a:pt x="4439" y="9623"/>
                  </a:cubicBezTo>
                  <a:cubicBezTo>
                    <a:pt x="5292" y="9527"/>
                    <a:pt x="6000" y="9045"/>
                    <a:pt x="6821" y="8878"/>
                  </a:cubicBezTo>
                  <a:cubicBezTo>
                    <a:pt x="7038" y="8834"/>
                    <a:pt x="7258" y="8825"/>
                    <a:pt x="7478" y="8825"/>
                  </a:cubicBezTo>
                  <a:cubicBezTo>
                    <a:pt x="7628" y="8825"/>
                    <a:pt x="7777" y="8829"/>
                    <a:pt x="7926" y="8829"/>
                  </a:cubicBezTo>
                  <a:cubicBezTo>
                    <a:pt x="8303" y="8829"/>
                    <a:pt x="8675" y="8803"/>
                    <a:pt x="9030" y="8618"/>
                  </a:cubicBezTo>
                  <a:cubicBezTo>
                    <a:pt x="9427" y="8408"/>
                    <a:pt x="9713" y="8036"/>
                    <a:pt x="9969" y="7666"/>
                  </a:cubicBezTo>
                  <a:cubicBezTo>
                    <a:pt x="10312" y="7164"/>
                    <a:pt x="10635" y="6631"/>
                    <a:pt x="10756" y="6037"/>
                  </a:cubicBezTo>
                  <a:cubicBezTo>
                    <a:pt x="10906" y="5307"/>
                    <a:pt x="10731" y="4522"/>
                    <a:pt x="10316" y="3902"/>
                  </a:cubicBezTo>
                  <a:cubicBezTo>
                    <a:pt x="9867" y="3225"/>
                    <a:pt x="9095" y="3077"/>
                    <a:pt x="8624" y="2470"/>
                  </a:cubicBezTo>
                  <a:cubicBezTo>
                    <a:pt x="8164" y="1878"/>
                    <a:pt x="8029" y="1080"/>
                    <a:pt x="7494" y="541"/>
                  </a:cubicBezTo>
                  <a:cubicBezTo>
                    <a:pt x="7125" y="168"/>
                    <a:pt x="6616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6056531" y="3762789"/>
              <a:ext cx="304737" cy="716711"/>
            </a:xfrm>
            <a:custGeom>
              <a:avLst/>
              <a:gdLst/>
              <a:ahLst/>
              <a:cxnLst/>
              <a:rect l="l" t="t" r="r" b="b"/>
              <a:pathLst>
                <a:path w="1526" h="3589" extrusionOk="0">
                  <a:moveTo>
                    <a:pt x="447" y="1"/>
                  </a:moveTo>
                  <a:cubicBezTo>
                    <a:pt x="387" y="1"/>
                    <a:pt x="250" y="162"/>
                    <a:pt x="138" y="475"/>
                  </a:cubicBezTo>
                  <a:cubicBezTo>
                    <a:pt x="68" y="674"/>
                    <a:pt x="28" y="884"/>
                    <a:pt x="17" y="1093"/>
                  </a:cubicBezTo>
                  <a:cubicBezTo>
                    <a:pt x="0" y="1358"/>
                    <a:pt x="26" y="1622"/>
                    <a:pt x="87" y="1878"/>
                  </a:cubicBezTo>
                  <a:cubicBezTo>
                    <a:pt x="102" y="1933"/>
                    <a:pt x="115" y="1988"/>
                    <a:pt x="134" y="2041"/>
                  </a:cubicBezTo>
                  <a:lnTo>
                    <a:pt x="161" y="2121"/>
                  </a:lnTo>
                  <a:cubicBezTo>
                    <a:pt x="170" y="2147"/>
                    <a:pt x="180" y="2174"/>
                    <a:pt x="189" y="2200"/>
                  </a:cubicBezTo>
                  <a:lnTo>
                    <a:pt x="191" y="2200"/>
                  </a:lnTo>
                  <a:cubicBezTo>
                    <a:pt x="387" y="2718"/>
                    <a:pt x="675" y="3137"/>
                    <a:pt x="959" y="3367"/>
                  </a:cubicBezTo>
                  <a:cubicBezTo>
                    <a:pt x="1100" y="3482"/>
                    <a:pt x="1236" y="3551"/>
                    <a:pt x="1335" y="3575"/>
                  </a:cubicBezTo>
                  <a:cubicBezTo>
                    <a:pt x="1356" y="3581"/>
                    <a:pt x="1380" y="3585"/>
                    <a:pt x="1403" y="3587"/>
                  </a:cubicBezTo>
                  <a:cubicBezTo>
                    <a:pt x="1411" y="3588"/>
                    <a:pt x="1420" y="3589"/>
                    <a:pt x="1428" y="3589"/>
                  </a:cubicBezTo>
                  <a:cubicBezTo>
                    <a:pt x="1437" y="3589"/>
                    <a:pt x="1445" y="3588"/>
                    <a:pt x="1454" y="3587"/>
                  </a:cubicBezTo>
                  <a:cubicBezTo>
                    <a:pt x="1481" y="3585"/>
                    <a:pt x="1498" y="3577"/>
                    <a:pt x="1502" y="3562"/>
                  </a:cubicBezTo>
                  <a:cubicBezTo>
                    <a:pt x="1526" y="3494"/>
                    <a:pt x="1352" y="3403"/>
                    <a:pt x="1155" y="3166"/>
                  </a:cubicBezTo>
                  <a:cubicBezTo>
                    <a:pt x="957" y="2929"/>
                    <a:pt x="728" y="2542"/>
                    <a:pt x="555" y="2064"/>
                  </a:cubicBezTo>
                  <a:lnTo>
                    <a:pt x="557" y="2064"/>
                  </a:lnTo>
                  <a:cubicBezTo>
                    <a:pt x="548" y="2041"/>
                    <a:pt x="540" y="2018"/>
                    <a:pt x="529" y="1994"/>
                  </a:cubicBezTo>
                  <a:lnTo>
                    <a:pt x="506" y="1925"/>
                  </a:lnTo>
                  <a:cubicBezTo>
                    <a:pt x="491" y="1878"/>
                    <a:pt x="481" y="1831"/>
                    <a:pt x="468" y="1783"/>
                  </a:cubicBezTo>
                  <a:lnTo>
                    <a:pt x="466" y="1783"/>
                  </a:lnTo>
                  <a:cubicBezTo>
                    <a:pt x="362" y="1379"/>
                    <a:pt x="345" y="956"/>
                    <a:pt x="411" y="543"/>
                  </a:cubicBezTo>
                  <a:cubicBezTo>
                    <a:pt x="459" y="230"/>
                    <a:pt x="521" y="35"/>
                    <a:pt x="459" y="4"/>
                  </a:cubicBezTo>
                  <a:cubicBezTo>
                    <a:pt x="456" y="2"/>
                    <a:pt x="451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8724357" y="3916201"/>
              <a:ext cx="137192" cy="168544"/>
            </a:xfrm>
            <a:custGeom>
              <a:avLst/>
              <a:gdLst/>
              <a:ahLst/>
              <a:cxnLst/>
              <a:rect l="l" t="t" r="r" b="b"/>
              <a:pathLst>
                <a:path w="687" h="844" extrusionOk="0">
                  <a:moveTo>
                    <a:pt x="285" y="0"/>
                  </a:moveTo>
                  <a:cubicBezTo>
                    <a:pt x="231" y="0"/>
                    <a:pt x="174" y="26"/>
                    <a:pt x="117" y="87"/>
                  </a:cubicBezTo>
                  <a:cubicBezTo>
                    <a:pt x="0" y="210"/>
                    <a:pt x="64" y="468"/>
                    <a:pt x="127" y="597"/>
                  </a:cubicBezTo>
                  <a:cubicBezTo>
                    <a:pt x="170" y="688"/>
                    <a:pt x="231" y="773"/>
                    <a:pt x="318" y="817"/>
                  </a:cubicBezTo>
                  <a:cubicBezTo>
                    <a:pt x="354" y="834"/>
                    <a:pt x="395" y="843"/>
                    <a:pt x="435" y="843"/>
                  </a:cubicBezTo>
                  <a:cubicBezTo>
                    <a:pt x="494" y="843"/>
                    <a:pt x="553" y="824"/>
                    <a:pt x="593" y="781"/>
                  </a:cubicBezTo>
                  <a:cubicBezTo>
                    <a:pt x="624" y="741"/>
                    <a:pt x="646" y="692"/>
                    <a:pt x="652" y="639"/>
                  </a:cubicBezTo>
                  <a:cubicBezTo>
                    <a:pt x="686" y="453"/>
                    <a:pt x="511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7" name="Google Shape;4627;p41"/>
          <p:cNvGrpSpPr/>
          <p:nvPr/>
        </p:nvGrpSpPr>
        <p:grpSpPr>
          <a:xfrm>
            <a:off x="6600402" y="3197343"/>
            <a:ext cx="1971205" cy="1664467"/>
            <a:chOff x="6600402" y="3197343"/>
            <a:chExt cx="1971205" cy="1664467"/>
          </a:xfrm>
        </p:grpSpPr>
        <p:sp>
          <p:nvSpPr>
            <p:cNvPr id="4628" name="Google Shape;4628;p41"/>
            <p:cNvSpPr/>
            <p:nvPr/>
          </p:nvSpPr>
          <p:spPr>
            <a:xfrm>
              <a:off x="8093334" y="3340725"/>
              <a:ext cx="253615" cy="308731"/>
            </a:xfrm>
            <a:custGeom>
              <a:avLst/>
              <a:gdLst/>
              <a:ahLst/>
              <a:cxnLst/>
              <a:rect l="l" t="t" r="r" b="b"/>
              <a:pathLst>
                <a:path w="1270" h="1546" extrusionOk="0">
                  <a:moveTo>
                    <a:pt x="690" y="0"/>
                  </a:moveTo>
                  <a:cubicBezTo>
                    <a:pt x="643" y="0"/>
                    <a:pt x="597" y="4"/>
                    <a:pt x="550" y="13"/>
                  </a:cubicBezTo>
                  <a:cubicBezTo>
                    <a:pt x="461" y="25"/>
                    <a:pt x="377" y="49"/>
                    <a:pt x="294" y="82"/>
                  </a:cubicBezTo>
                  <a:cubicBezTo>
                    <a:pt x="231" y="106"/>
                    <a:pt x="172" y="137"/>
                    <a:pt x="117" y="178"/>
                  </a:cubicBezTo>
                  <a:cubicBezTo>
                    <a:pt x="78" y="207"/>
                    <a:pt x="15" y="243"/>
                    <a:pt x="4" y="294"/>
                  </a:cubicBezTo>
                  <a:cubicBezTo>
                    <a:pt x="0" y="332"/>
                    <a:pt x="7" y="368"/>
                    <a:pt x="17" y="402"/>
                  </a:cubicBezTo>
                  <a:cubicBezTo>
                    <a:pt x="108" y="730"/>
                    <a:pt x="169" y="952"/>
                    <a:pt x="265" y="1278"/>
                  </a:cubicBezTo>
                  <a:cubicBezTo>
                    <a:pt x="292" y="1364"/>
                    <a:pt x="298" y="1449"/>
                    <a:pt x="387" y="1485"/>
                  </a:cubicBezTo>
                  <a:cubicBezTo>
                    <a:pt x="467" y="1516"/>
                    <a:pt x="566" y="1545"/>
                    <a:pt x="659" y="1545"/>
                  </a:cubicBezTo>
                  <a:cubicBezTo>
                    <a:pt x="691" y="1545"/>
                    <a:pt x="723" y="1542"/>
                    <a:pt x="753" y="1534"/>
                  </a:cubicBezTo>
                  <a:lnTo>
                    <a:pt x="758" y="1534"/>
                  </a:lnTo>
                  <a:cubicBezTo>
                    <a:pt x="859" y="1504"/>
                    <a:pt x="980" y="1468"/>
                    <a:pt x="1066" y="1405"/>
                  </a:cubicBezTo>
                  <a:cubicBezTo>
                    <a:pt x="1136" y="1352"/>
                    <a:pt x="1193" y="1282"/>
                    <a:pt x="1229" y="1201"/>
                  </a:cubicBezTo>
                  <a:cubicBezTo>
                    <a:pt x="1270" y="1119"/>
                    <a:pt x="1229" y="1026"/>
                    <a:pt x="1210" y="937"/>
                  </a:cubicBezTo>
                  <a:cubicBezTo>
                    <a:pt x="1179" y="789"/>
                    <a:pt x="1138" y="641"/>
                    <a:pt x="1088" y="495"/>
                  </a:cubicBezTo>
                  <a:cubicBezTo>
                    <a:pt x="1043" y="355"/>
                    <a:pt x="999" y="214"/>
                    <a:pt x="952" y="74"/>
                  </a:cubicBezTo>
                  <a:cubicBezTo>
                    <a:pt x="948" y="61"/>
                    <a:pt x="942" y="51"/>
                    <a:pt x="933" y="42"/>
                  </a:cubicBezTo>
                  <a:cubicBezTo>
                    <a:pt x="925" y="36"/>
                    <a:pt x="916" y="32"/>
                    <a:pt x="906" y="29"/>
                  </a:cubicBezTo>
                  <a:cubicBezTo>
                    <a:pt x="835" y="10"/>
                    <a:pt x="762" y="0"/>
                    <a:pt x="690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8177406" y="3448760"/>
              <a:ext cx="29755" cy="28357"/>
            </a:xfrm>
            <a:custGeom>
              <a:avLst/>
              <a:gdLst/>
              <a:ahLst/>
              <a:cxnLst/>
              <a:rect l="l" t="t" r="r" b="b"/>
              <a:pathLst>
                <a:path w="149" h="142" extrusionOk="0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21" y="7"/>
                    <a:pt x="40" y="22"/>
                    <a:pt x="47" y="43"/>
                  </a:cubicBezTo>
                  <a:cubicBezTo>
                    <a:pt x="55" y="72"/>
                    <a:pt x="43" y="115"/>
                    <a:pt x="74" y="136"/>
                  </a:cubicBezTo>
                  <a:cubicBezTo>
                    <a:pt x="80" y="139"/>
                    <a:pt x="90" y="141"/>
                    <a:pt x="100" y="141"/>
                  </a:cubicBezTo>
                  <a:cubicBezTo>
                    <a:pt x="120" y="141"/>
                    <a:pt x="143" y="135"/>
                    <a:pt x="148" y="121"/>
                  </a:cubicBezTo>
                  <a:cubicBezTo>
                    <a:pt x="121" y="110"/>
                    <a:pt x="93" y="121"/>
                    <a:pt x="81" y="81"/>
                  </a:cubicBezTo>
                  <a:cubicBezTo>
                    <a:pt x="76" y="62"/>
                    <a:pt x="72" y="43"/>
                    <a:pt x="66" y="26"/>
                  </a:cubicBezTo>
                  <a:cubicBezTo>
                    <a:pt x="54" y="9"/>
                    <a:pt x="35" y="0"/>
                    <a:pt x="16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8201769" y="3438975"/>
              <a:ext cx="22765" cy="37144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69" y="1"/>
                  </a:moveTo>
                  <a:cubicBezTo>
                    <a:pt x="94" y="35"/>
                    <a:pt x="88" y="81"/>
                    <a:pt x="58" y="111"/>
                  </a:cubicBezTo>
                  <a:cubicBezTo>
                    <a:pt x="50" y="119"/>
                    <a:pt x="39" y="123"/>
                    <a:pt x="31" y="132"/>
                  </a:cubicBezTo>
                  <a:cubicBezTo>
                    <a:pt x="18" y="142"/>
                    <a:pt x="1" y="176"/>
                    <a:pt x="24" y="185"/>
                  </a:cubicBezTo>
                  <a:cubicBezTo>
                    <a:pt x="26" y="185"/>
                    <a:pt x="28" y="186"/>
                    <a:pt x="30" y="186"/>
                  </a:cubicBezTo>
                  <a:cubicBezTo>
                    <a:pt x="43" y="186"/>
                    <a:pt x="50" y="173"/>
                    <a:pt x="54" y="162"/>
                  </a:cubicBezTo>
                  <a:cubicBezTo>
                    <a:pt x="58" y="142"/>
                    <a:pt x="66" y="123"/>
                    <a:pt x="79" y="109"/>
                  </a:cubicBezTo>
                  <a:cubicBezTo>
                    <a:pt x="92" y="100"/>
                    <a:pt x="100" y="87"/>
                    <a:pt x="109" y="75"/>
                  </a:cubicBezTo>
                  <a:cubicBezTo>
                    <a:pt x="113" y="60"/>
                    <a:pt x="111" y="45"/>
                    <a:pt x="102" y="32"/>
                  </a:cubicBezTo>
                  <a:cubicBezTo>
                    <a:pt x="92" y="20"/>
                    <a:pt x="81" y="9"/>
                    <a:pt x="69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8119095" y="3361892"/>
              <a:ext cx="128205" cy="40938"/>
            </a:xfrm>
            <a:custGeom>
              <a:avLst/>
              <a:gdLst/>
              <a:ahLst/>
              <a:cxnLst/>
              <a:rect l="l" t="t" r="r" b="b"/>
              <a:pathLst>
                <a:path w="642" h="205" extrusionOk="0">
                  <a:moveTo>
                    <a:pt x="548" y="1"/>
                  </a:moveTo>
                  <a:cubicBezTo>
                    <a:pt x="349" y="1"/>
                    <a:pt x="156" y="70"/>
                    <a:pt x="0" y="196"/>
                  </a:cubicBezTo>
                  <a:lnTo>
                    <a:pt x="11" y="203"/>
                  </a:lnTo>
                  <a:cubicBezTo>
                    <a:pt x="22" y="204"/>
                    <a:pt x="33" y="204"/>
                    <a:pt x="45" y="204"/>
                  </a:cubicBezTo>
                  <a:cubicBezTo>
                    <a:pt x="117" y="204"/>
                    <a:pt x="197" y="183"/>
                    <a:pt x="265" y="169"/>
                  </a:cubicBezTo>
                  <a:cubicBezTo>
                    <a:pt x="358" y="150"/>
                    <a:pt x="447" y="122"/>
                    <a:pt x="531" y="84"/>
                  </a:cubicBezTo>
                  <a:cubicBezTo>
                    <a:pt x="576" y="69"/>
                    <a:pt x="614" y="42"/>
                    <a:pt x="641" y="6"/>
                  </a:cubicBezTo>
                  <a:cubicBezTo>
                    <a:pt x="610" y="3"/>
                    <a:pt x="579" y="1"/>
                    <a:pt x="54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8096329" y="3352706"/>
              <a:ext cx="170341" cy="53319"/>
            </a:xfrm>
            <a:custGeom>
              <a:avLst/>
              <a:gdLst/>
              <a:ahLst/>
              <a:cxnLst/>
              <a:rect l="l" t="t" r="r" b="b"/>
              <a:pathLst>
                <a:path w="853" h="267" extrusionOk="0">
                  <a:moveTo>
                    <a:pt x="847" y="0"/>
                  </a:moveTo>
                  <a:cubicBezTo>
                    <a:pt x="839" y="0"/>
                    <a:pt x="807" y="32"/>
                    <a:pt x="749" y="69"/>
                  </a:cubicBezTo>
                  <a:cubicBezTo>
                    <a:pt x="666" y="122"/>
                    <a:pt x="575" y="162"/>
                    <a:pt x="480" y="185"/>
                  </a:cubicBezTo>
                  <a:lnTo>
                    <a:pt x="446" y="196"/>
                  </a:lnTo>
                  <a:lnTo>
                    <a:pt x="413" y="204"/>
                  </a:lnTo>
                  <a:cubicBezTo>
                    <a:pt x="360" y="215"/>
                    <a:pt x="307" y="225"/>
                    <a:pt x="252" y="232"/>
                  </a:cubicBezTo>
                  <a:cubicBezTo>
                    <a:pt x="201" y="236"/>
                    <a:pt x="157" y="242"/>
                    <a:pt x="121" y="242"/>
                  </a:cubicBezTo>
                  <a:cubicBezTo>
                    <a:pt x="91" y="242"/>
                    <a:pt x="61" y="240"/>
                    <a:pt x="34" y="236"/>
                  </a:cubicBezTo>
                  <a:cubicBezTo>
                    <a:pt x="18" y="233"/>
                    <a:pt x="8" y="229"/>
                    <a:pt x="4" y="229"/>
                  </a:cubicBezTo>
                  <a:cubicBezTo>
                    <a:pt x="3" y="229"/>
                    <a:pt x="3" y="229"/>
                    <a:pt x="2" y="230"/>
                  </a:cubicBezTo>
                  <a:cubicBezTo>
                    <a:pt x="0" y="234"/>
                    <a:pt x="8" y="240"/>
                    <a:pt x="30" y="249"/>
                  </a:cubicBezTo>
                  <a:cubicBezTo>
                    <a:pt x="57" y="259"/>
                    <a:pt x="87" y="266"/>
                    <a:pt x="118" y="266"/>
                  </a:cubicBezTo>
                  <a:cubicBezTo>
                    <a:pt x="130" y="266"/>
                    <a:pt x="142" y="266"/>
                    <a:pt x="154" y="266"/>
                  </a:cubicBezTo>
                  <a:cubicBezTo>
                    <a:pt x="187" y="266"/>
                    <a:pt x="220" y="264"/>
                    <a:pt x="254" y="261"/>
                  </a:cubicBezTo>
                  <a:cubicBezTo>
                    <a:pt x="309" y="255"/>
                    <a:pt x="364" y="247"/>
                    <a:pt x="419" y="234"/>
                  </a:cubicBezTo>
                  <a:lnTo>
                    <a:pt x="453" y="225"/>
                  </a:lnTo>
                  <a:lnTo>
                    <a:pt x="489" y="217"/>
                  </a:lnTo>
                  <a:cubicBezTo>
                    <a:pt x="586" y="192"/>
                    <a:pt x="679" y="147"/>
                    <a:pt x="762" y="88"/>
                  </a:cubicBezTo>
                  <a:cubicBezTo>
                    <a:pt x="825" y="41"/>
                    <a:pt x="853" y="3"/>
                    <a:pt x="848" y="1"/>
                  </a:cubicBezTo>
                  <a:cubicBezTo>
                    <a:pt x="848" y="1"/>
                    <a:pt x="847" y="0"/>
                    <a:pt x="847" y="0"/>
                  </a:cubicBezTo>
                  <a:close/>
                </a:path>
              </a:pathLst>
            </a:custGeom>
            <a:solidFill>
              <a:srgbClr val="FF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8178604" y="3197343"/>
              <a:ext cx="106638" cy="156562"/>
            </a:xfrm>
            <a:custGeom>
              <a:avLst/>
              <a:gdLst/>
              <a:ahLst/>
              <a:cxnLst/>
              <a:rect l="l" t="t" r="r" b="b"/>
              <a:pathLst>
                <a:path w="534" h="784" extrusionOk="0">
                  <a:moveTo>
                    <a:pt x="108" y="1"/>
                  </a:moveTo>
                  <a:cubicBezTo>
                    <a:pt x="22" y="1"/>
                    <a:pt x="1" y="126"/>
                    <a:pt x="7" y="189"/>
                  </a:cubicBezTo>
                  <a:cubicBezTo>
                    <a:pt x="15" y="269"/>
                    <a:pt x="51" y="343"/>
                    <a:pt x="87" y="413"/>
                  </a:cubicBezTo>
                  <a:cubicBezTo>
                    <a:pt x="127" y="502"/>
                    <a:pt x="182" y="582"/>
                    <a:pt x="250" y="652"/>
                  </a:cubicBezTo>
                  <a:cubicBezTo>
                    <a:pt x="295" y="697"/>
                    <a:pt x="380" y="784"/>
                    <a:pt x="455" y="784"/>
                  </a:cubicBezTo>
                  <a:cubicBezTo>
                    <a:pt x="464" y="784"/>
                    <a:pt x="474" y="782"/>
                    <a:pt x="483" y="779"/>
                  </a:cubicBezTo>
                  <a:cubicBezTo>
                    <a:pt x="534" y="764"/>
                    <a:pt x="534" y="724"/>
                    <a:pt x="529" y="682"/>
                  </a:cubicBezTo>
                  <a:cubicBezTo>
                    <a:pt x="527" y="612"/>
                    <a:pt x="517" y="544"/>
                    <a:pt x="496" y="481"/>
                  </a:cubicBezTo>
                  <a:cubicBezTo>
                    <a:pt x="432" y="303"/>
                    <a:pt x="341" y="126"/>
                    <a:pt x="180" y="26"/>
                  </a:cubicBezTo>
                  <a:cubicBezTo>
                    <a:pt x="159" y="11"/>
                    <a:pt x="134" y="3"/>
                    <a:pt x="10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6730804" y="3825986"/>
              <a:ext cx="66100" cy="85270"/>
            </a:xfrm>
            <a:custGeom>
              <a:avLst/>
              <a:gdLst/>
              <a:ahLst/>
              <a:cxnLst/>
              <a:rect l="l" t="t" r="r" b="b"/>
              <a:pathLst>
                <a:path w="331" h="427" extrusionOk="0">
                  <a:moveTo>
                    <a:pt x="64" y="1"/>
                  </a:moveTo>
                  <a:cubicBezTo>
                    <a:pt x="37" y="3"/>
                    <a:pt x="24" y="3"/>
                    <a:pt x="13" y="28"/>
                  </a:cubicBezTo>
                  <a:cubicBezTo>
                    <a:pt x="3" y="70"/>
                    <a:pt x="1" y="115"/>
                    <a:pt x="5" y="159"/>
                  </a:cubicBezTo>
                  <a:cubicBezTo>
                    <a:pt x="5" y="221"/>
                    <a:pt x="9" y="284"/>
                    <a:pt x="9" y="347"/>
                  </a:cubicBezTo>
                  <a:cubicBezTo>
                    <a:pt x="7" y="360"/>
                    <a:pt x="9" y="373"/>
                    <a:pt x="16" y="386"/>
                  </a:cubicBezTo>
                  <a:cubicBezTo>
                    <a:pt x="24" y="400"/>
                    <a:pt x="41" y="411"/>
                    <a:pt x="58" y="415"/>
                  </a:cubicBezTo>
                  <a:cubicBezTo>
                    <a:pt x="83" y="423"/>
                    <a:pt x="110" y="427"/>
                    <a:pt x="137" y="427"/>
                  </a:cubicBezTo>
                  <a:cubicBezTo>
                    <a:pt x="154" y="427"/>
                    <a:pt x="172" y="425"/>
                    <a:pt x="189" y="422"/>
                  </a:cubicBezTo>
                  <a:cubicBezTo>
                    <a:pt x="197" y="419"/>
                    <a:pt x="206" y="415"/>
                    <a:pt x="212" y="411"/>
                  </a:cubicBezTo>
                  <a:cubicBezTo>
                    <a:pt x="225" y="400"/>
                    <a:pt x="233" y="388"/>
                    <a:pt x="238" y="373"/>
                  </a:cubicBezTo>
                  <a:lnTo>
                    <a:pt x="297" y="199"/>
                  </a:lnTo>
                  <a:cubicBezTo>
                    <a:pt x="312" y="163"/>
                    <a:pt x="322" y="125"/>
                    <a:pt x="329" y="85"/>
                  </a:cubicBezTo>
                  <a:cubicBezTo>
                    <a:pt x="331" y="79"/>
                    <a:pt x="331" y="70"/>
                    <a:pt x="329" y="62"/>
                  </a:cubicBezTo>
                  <a:cubicBezTo>
                    <a:pt x="324" y="45"/>
                    <a:pt x="303" y="37"/>
                    <a:pt x="284" y="32"/>
                  </a:cubicBezTo>
                  <a:cubicBezTo>
                    <a:pt x="238" y="17"/>
                    <a:pt x="189" y="9"/>
                    <a:pt x="138" y="3"/>
                  </a:cubicBezTo>
                  <a:cubicBezTo>
                    <a:pt x="113" y="1"/>
                    <a:pt x="87" y="1"/>
                    <a:pt x="64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6720819" y="3864727"/>
              <a:ext cx="76484" cy="30354"/>
            </a:xfrm>
            <a:custGeom>
              <a:avLst/>
              <a:gdLst/>
              <a:ahLst/>
              <a:cxnLst/>
              <a:rect l="l" t="t" r="r" b="b"/>
              <a:pathLst>
                <a:path w="383" h="152" extrusionOk="0">
                  <a:moveTo>
                    <a:pt x="112" y="1"/>
                  </a:moveTo>
                  <a:cubicBezTo>
                    <a:pt x="70" y="1"/>
                    <a:pt x="1" y="11"/>
                    <a:pt x="8" y="65"/>
                  </a:cubicBezTo>
                  <a:cubicBezTo>
                    <a:pt x="11" y="82"/>
                    <a:pt x="23" y="96"/>
                    <a:pt x="38" y="105"/>
                  </a:cubicBezTo>
                  <a:cubicBezTo>
                    <a:pt x="55" y="113"/>
                    <a:pt x="72" y="120"/>
                    <a:pt x="89" y="122"/>
                  </a:cubicBezTo>
                  <a:cubicBezTo>
                    <a:pt x="123" y="128"/>
                    <a:pt x="159" y="132"/>
                    <a:pt x="195" y="139"/>
                  </a:cubicBezTo>
                  <a:cubicBezTo>
                    <a:pt x="224" y="145"/>
                    <a:pt x="256" y="149"/>
                    <a:pt x="288" y="151"/>
                  </a:cubicBezTo>
                  <a:lnTo>
                    <a:pt x="302" y="151"/>
                  </a:lnTo>
                  <a:cubicBezTo>
                    <a:pt x="317" y="151"/>
                    <a:pt x="334" y="147"/>
                    <a:pt x="349" y="141"/>
                  </a:cubicBezTo>
                  <a:cubicBezTo>
                    <a:pt x="383" y="115"/>
                    <a:pt x="370" y="46"/>
                    <a:pt x="330" y="33"/>
                  </a:cubicBezTo>
                  <a:cubicBezTo>
                    <a:pt x="264" y="14"/>
                    <a:pt x="195" y="3"/>
                    <a:pt x="125" y="1"/>
                  </a:cubicBezTo>
                  <a:cubicBezTo>
                    <a:pt x="121" y="1"/>
                    <a:pt x="117" y="1"/>
                    <a:pt x="112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6626962" y="3884297"/>
              <a:ext cx="208084" cy="425953"/>
            </a:xfrm>
            <a:custGeom>
              <a:avLst/>
              <a:gdLst/>
              <a:ahLst/>
              <a:cxnLst/>
              <a:rect l="l" t="t" r="r" b="b"/>
              <a:pathLst>
                <a:path w="1042" h="2133" extrusionOk="0">
                  <a:moveTo>
                    <a:pt x="500" y="0"/>
                  </a:moveTo>
                  <a:cubicBezTo>
                    <a:pt x="495" y="30"/>
                    <a:pt x="493" y="62"/>
                    <a:pt x="491" y="89"/>
                  </a:cubicBezTo>
                  <a:cubicBezTo>
                    <a:pt x="478" y="201"/>
                    <a:pt x="461" y="314"/>
                    <a:pt x="438" y="426"/>
                  </a:cubicBezTo>
                  <a:cubicBezTo>
                    <a:pt x="434" y="455"/>
                    <a:pt x="423" y="483"/>
                    <a:pt x="409" y="508"/>
                  </a:cubicBezTo>
                  <a:cubicBezTo>
                    <a:pt x="351" y="586"/>
                    <a:pt x="227" y="551"/>
                    <a:pt x="140" y="593"/>
                  </a:cubicBezTo>
                  <a:cubicBezTo>
                    <a:pt x="47" y="637"/>
                    <a:pt x="21" y="758"/>
                    <a:pt x="13" y="859"/>
                  </a:cubicBezTo>
                  <a:cubicBezTo>
                    <a:pt x="0" y="1088"/>
                    <a:pt x="7" y="1318"/>
                    <a:pt x="32" y="1545"/>
                  </a:cubicBezTo>
                  <a:cubicBezTo>
                    <a:pt x="45" y="1659"/>
                    <a:pt x="60" y="1773"/>
                    <a:pt x="74" y="1888"/>
                  </a:cubicBezTo>
                  <a:cubicBezTo>
                    <a:pt x="87" y="1989"/>
                    <a:pt x="100" y="2053"/>
                    <a:pt x="205" y="2095"/>
                  </a:cubicBezTo>
                  <a:cubicBezTo>
                    <a:pt x="254" y="2116"/>
                    <a:pt x="307" y="2129"/>
                    <a:pt x="360" y="2131"/>
                  </a:cubicBezTo>
                  <a:cubicBezTo>
                    <a:pt x="375" y="2132"/>
                    <a:pt x="390" y="2133"/>
                    <a:pt x="404" y="2133"/>
                  </a:cubicBezTo>
                  <a:cubicBezTo>
                    <a:pt x="434" y="2133"/>
                    <a:pt x="464" y="2130"/>
                    <a:pt x="493" y="2124"/>
                  </a:cubicBezTo>
                  <a:cubicBezTo>
                    <a:pt x="569" y="2105"/>
                    <a:pt x="605" y="2040"/>
                    <a:pt x="637" y="1974"/>
                  </a:cubicBezTo>
                  <a:cubicBezTo>
                    <a:pt x="686" y="1871"/>
                    <a:pt x="734" y="1765"/>
                    <a:pt x="779" y="1661"/>
                  </a:cubicBezTo>
                  <a:cubicBezTo>
                    <a:pt x="872" y="1452"/>
                    <a:pt x="948" y="1236"/>
                    <a:pt x="1005" y="1014"/>
                  </a:cubicBezTo>
                  <a:cubicBezTo>
                    <a:pt x="1028" y="914"/>
                    <a:pt x="1041" y="792"/>
                    <a:pt x="965" y="722"/>
                  </a:cubicBezTo>
                  <a:cubicBezTo>
                    <a:pt x="895" y="654"/>
                    <a:pt x="766" y="650"/>
                    <a:pt x="734" y="559"/>
                  </a:cubicBezTo>
                  <a:cubicBezTo>
                    <a:pt x="726" y="529"/>
                    <a:pt x="726" y="500"/>
                    <a:pt x="730" y="472"/>
                  </a:cubicBezTo>
                  <a:cubicBezTo>
                    <a:pt x="743" y="358"/>
                    <a:pt x="760" y="246"/>
                    <a:pt x="783" y="134"/>
                  </a:cubicBezTo>
                  <a:cubicBezTo>
                    <a:pt x="787" y="108"/>
                    <a:pt x="798" y="79"/>
                    <a:pt x="802" y="49"/>
                  </a:cubicBezTo>
                  <a:lnTo>
                    <a:pt x="802" y="49"/>
                  </a:lnTo>
                  <a:cubicBezTo>
                    <a:pt x="791" y="51"/>
                    <a:pt x="783" y="51"/>
                    <a:pt x="772" y="53"/>
                  </a:cubicBezTo>
                  <a:lnTo>
                    <a:pt x="758" y="53"/>
                  </a:lnTo>
                  <a:cubicBezTo>
                    <a:pt x="726" y="51"/>
                    <a:pt x="694" y="47"/>
                    <a:pt x="665" y="41"/>
                  </a:cubicBezTo>
                  <a:cubicBezTo>
                    <a:pt x="629" y="34"/>
                    <a:pt x="593" y="30"/>
                    <a:pt x="559" y="24"/>
                  </a:cubicBezTo>
                  <a:cubicBezTo>
                    <a:pt x="542" y="20"/>
                    <a:pt x="525" y="15"/>
                    <a:pt x="508" y="7"/>
                  </a:cubicBezTo>
                  <a:cubicBezTo>
                    <a:pt x="504" y="5"/>
                    <a:pt x="502" y="3"/>
                    <a:pt x="500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6642138" y="4079600"/>
              <a:ext cx="160356" cy="41137"/>
            </a:xfrm>
            <a:custGeom>
              <a:avLst/>
              <a:gdLst/>
              <a:ahLst/>
              <a:cxnLst/>
              <a:rect l="l" t="t" r="r" b="b"/>
              <a:pathLst>
                <a:path w="803" h="206" extrusionOk="0">
                  <a:moveTo>
                    <a:pt x="277" y="0"/>
                  </a:moveTo>
                  <a:cubicBezTo>
                    <a:pt x="201" y="0"/>
                    <a:pt x="126" y="14"/>
                    <a:pt x="62" y="51"/>
                  </a:cubicBezTo>
                  <a:cubicBezTo>
                    <a:pt x="39" y="63"/>
                    <a:pt x="0" y="91"/>
                    <a:pt x="15" y="123"/>
                  </a:cubicBezTo>
                  <a:cubicBezTo>
                    <a:pt x="30" y="150"/>
                    <a:pt x="55" y="173"/>
                    <a:pt x="87" y="184"/>
                  </a:cubicBezTo>
                  <a:cubicBezTo>
                    <a:pt x="140" y="198"/>
                    <a:pt x="195" y="205"/>
                    <a:pt x="251" y="205"/>
                  </a:cubicBezTo>
                  <a:cubicBezTo>
                    <a:pt x="270" y="205"/>
                    <a:pt x="289" y="205"/>
                    <a:pt x="307" y="203"/>
                  </a:cubicBezTo>
                  <a:cubicBezTo>
                    <a:pt x="381" y="194"/>
                    <a:pt x="455" y="182"/>
                    <a:pt x="527" y="165"/>
                  </a:cubicBezTo>
                  <a:cubicBezTo>
                    <a:pt x="599" y="148"/>
                    <a:pt x="730" y="150"/>
                    <a:pt x="802" y="135"/>
                  </a:cubicBezTo>
                  <a:cubicBezTo>
                    <a:pt x="690" y="99"/>
                    <a:pt x="521" y="36"/>
                    <a:pt x="405" y="13"/>
                  </a:cubicBezTo>
                  <a:cubicBezTo>
                    <a:pt x="363" y="5"/>
                    <a:pt x="320" y="0"/>
                    <a:pt x="27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6644735" y="4097173"/>
              <a:ext cx="160756" cy="184919"/>
            </a:xfrm>
            <a:custGeom>
              <a:avLst/>
              <a:gdLst/>
              <a:ahLst/>
              <a:cxnLst/>
              <a:rect l="l" t="t" r="r" b="b"/>
              <a:pathLst>
                <a:path w="805" h="926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45"/>
                    <a:pt x="6" y="286"/>
                    <a:pt x="21" y="430"/>
                  </a:cubicBezTo>
                  <a:cubicBezTo>
                    <a:pt x="30" y="525"/>
                    <a:pt x="42" y="623"/>
                    <a:pt x="53" y="718"/>
                  </a:cubicBezTo>
                  <a:cubicBezTo>
                    <a:pt x="64" y="805"/>
                    <a:pt x="76" y="857"/>
                    <a:pt x="159" y="893"/>
                  </a:cubicBezTo>
                  <a:cubicBezTo>
                    <a:pt x="199" y="912"/>
                    <a:pt x="241" y="921"/>
                    <a:pt x="286" y="923"/>
                  </a:cubicBezTo>
                  <a:cubicBezTo>
                    <a:pt x="298" y="925"/>
                    <a:pt x="311" y="925"/>
                    <a:pt x="325" y="925"/>
                  </a:cubicBezTo>
                  <a:cubicBezTo>
                    <a:pt x="348" y="925"/>
                    <a:pt x="373" y="923"/>
                    <a:pt x="396" y="919"/>
                  </a:cubicBezTo>
                  <a:cubicBezTo>
                    <a:pt x="457" y="902"/>
                    <a:pt x="487" y="847"/>
                    <a:pt x="512" y="790"/>
                  </a:cubicBezTo>
                  <a:cubicBezTo>
                    <a:pt x="552" y="701"/>
                    <a:pt x="592" y="614"/>
                    <a:pt x="631" y="525"/>
                  </a:cubicBezTo>
                  <a:cubicBezTo>
                    <a:pt x="700" y="365"/>
                    <a:pt x="760" y="200"/>
                    <a:pt x="804" y="32"/>
                  </a:cubicBezTo>
                  <a:cubicBezTo>
                    <a:pt x="761" y="10"/>
                    <a:pt x="708" y="2"/>
                    <a:pt x="654" y="2"/>
                  </a:cubicBezTo>
                  <a:cubicBezTo>
                    <a:pt x="576" y="2"/>
                    <a:pt x="493" y="19"/>
                    <a:pt x="430" y="32"/>
                  </a:cubicBezTo>
                  <a:cubicBezTo>
                    <a:pt x="356" y="49"/>
                    <a:pt x="280" y="64"/>
                    <a:pt x="208" y="64"/>
                  </a:cubicBezTo>
                  <a:cubicBezTo>
                    <a:pt x="134" y="64"/>
                    <a:pt x="64" y="48"/>
                    <a:pt x="2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7212871" y="4024883"/>
              <a:ext cx="579320" cy="277778"/>
            </a:xfrm>
            <a:custGeom>
              <a:avLst/>
              <a:gdLst/>
              <a:ahLst/>
              <a:cxnLst/>
              <a:rect l="l" t="t" r="r" b="b"/>
              <a:pathLst>
                <a:path w="2901" h="1391" extrusionOk="0">
                  <a:moveTo>
                    <a:pt x="2233" y="1"/>
                  </a:moveTo>
                  <a:cubicBezTo>
                    <a:pt x="2132" y="1"/>
                    <a:pt x="2033" y="16"/>
                    <a:pt x="1936" y="33"/>
                  </a:cubicBezTo>
                  <a:cubicBezTo>
                    <a:pt x="1581" y="100"/>
                    <a:pt x="1232" y="204"/>
                    <a:pt x="895" y="342"/>
                  </a:cubicBezTo>
                  <a:cubicBezTo>
                    <a:pt x="591" y="468"/>
                    <a:pt x="297" y="655"/>
                    <a:pt x="98" y="968"/>
                  </a:cubicBezTo>
                  <a:cubicBezTo>
                    <a:pt x="45" y="1054"/>
                    <a:pt x="0" y="1230"/>
                    <a:pt x="121" y="1304"/>
                  </a:cubicBezTo>
                  <a:cubicBezTo>
                    <a:pt x="172" y="1336"/>
                    <a:pt x="227" y="1357"/>
                    <a:pt x="286" y="1370"/>
                  </a:cubicBezTo>
                  <a:cubicBezTo>
                    <a:pt x="354" y="1385"/>
                    <a:pt x="426" y="1391"/>
                    <a:pt x="498" y="1391"/>
                  </a:cubicBezTo>
                  <a:cubicBezTo>
                    <a:pt x="601" y="1391"/>
                    <a:pt x="702" y="1379"/>
                    <a:pt x="783" y="1368"/>
                  </a:cubicBezTo>
                  <a:cubicBezTo>
                    <a:pt x="931" y="1349"/>
                    <a:pt x="1073" y="1349"/>
                    <a:pt x="1217" y="1308"/>
                  </a:cubicBezTo>
                  <a:cubicBezTo>
                    <a:pt x="1397" y="1260"/>
                    <a:pt x="1574" y="1207"/>
                    <a:pt x="1752" y="1145"/>
                  </a:cubicBezTo>
                  <a:cubicBezTo>
                    <a:pt x="1824" y="1120"/>
                    <a:pt x="1896" y="1093"/>
                    <a:pt x="1966" y="1065"/>
                  </a:cubicBezTo>
                  <a:cubicBezTo>
                    <a:pt x="2177" y="980"/>
                    <a:pt x="2378" y="873"/>
                    <a:pt x="2567" y="746"/>
                  </a:cubicBezTo>
                  <a:cubicBezTo>
                    <a:pt x="2641" y="699"/>
                    <a:pt x="2715" y="646"/>
                    <a:pt x="2782" y="589"/>
                  </a:cubicBezTo>
                  <a:cubicBezTo>
                    <a:pt x="2850" y="528"/>
                    <a:pt x="2901" y="456"/>
                    <a:pt x="2890" y="373"/>
                  </a:cubicBezTo>
                  <a:cubicBezTo>
                    <a:pt x="2863" y="172"/>
                    <a:pt x="2539" y="45"/>
                    <a:pt x="2419" y="20"/>
                  </a:cubicBezTo>
                  <a:cubicBezTo>
                    <a:pt x="2356" y="6"/>
                    <a:pt x="2294" y="1"/>
                    <a:pt x="2233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7225053" y="4105161"/>
              <a:ext cx="577722" cy="313923"/>
            </a:xfrm>
            <a:custGeom>
              <a:avLst/>
              <a:gdLst/>
              <a:ahLst/>
              <a:cxnLst/>
              <a:rect l="l" t="t" r="r" b="b"/>
              <a:pathLst>
                <a:path w="2893" h="1572" extrusionOk="0">
                  <a:moveTo>
                    <a:pt x="2831" y="1"/>
                  </a:moveTo>
                  <a:cubicBezTo>
                    <a:pt x="2827" y="71"/>
                    <a:pt x="2781" y="134"/>
                    <a:pt x="2721" y="187"/>
                  </a:cubicBezTo>
                  <a:cubicBezTo>
                    <a:pt x="2654" y="244"/>
                    <a:pt x="2580" y="297"/>
                    <a:pt x="2506" y="344"/>
                  </a:cubicBezTo>
                  <a:cubicBezTo>
                    <a:pt x="2317" y="471"/>
                    <a:pt x="2116" y="578"/>
                    <a:pt x="1905" y="663"/>
                  </a:cubicBezTo>
                  <a:cubicBezTo>
                    <a:pt x="1835" y="691"/>
                    <a:pt x="1763" y="718"/>
                    <a:pt x="1691" y="743"/>
                  </a:cubicBezTo>
                  <a:cubicBezTo>
                    <a:pt x="1513" y="805"/>
                    <a:pt x="1336" y="858"/>
                    <a:pt x="1156" y="906"/>
                  </a:cubicBezTo>
                  <a:cubicBezTo>
                    <a:pt x="1012" y="947"/>
                    <a:pt x="870" y="947"/>
                    <a:pt x="722" y="966"/>
                  </a:cubicBezTo>
                  <a:cubicBezTo>
                    <a:pt x="641" y="977"/>
                    <a:pt x="540" y="989"/>
                    <a:pt x="437" y="989"/>
                  </a:cubicBezTo>
                  <a:cubicBezTo>
                    <a:pt x="365" y="989"/>
                    <a:pt x="293" y="983"/>
                    <a:pt x="225" y="968"/>
                  </a:cubicBezTo>
                  <a:cubicBezTo>
                    <a:pt x="166" y="955"/>
                    <a:pt x="111" y="934"/>
                    <a:pt x="60" y="902"/>
                  </a:cubicBezTo>
                  <a:cubicBezTo>
                    <a:pt x="45" y="894"/>
                    <a:pt x="30" y="881"/>
                    <a:pt x="20" y="866"/>
                  </a:cubicBezTo>
                  <a:lnTo>
                    <a:pt x="20" y="866"/>
                  </a:lnTo>
                  <a:cubicBezTo>
                    <a:pt x="1" y="923"/>
                    <a:pt x="64" y="991"/>
                    <a:pt x="107" y="1063"/>
                  </a:cubicBezTo>
                  <a:cubicBezTo>
                    <a:pt x="168" y="1162"/>
                    <a:pt x="234" y="1260"/>
                    <a:pt x="301" y="1353"/>
                  </a:cubicBezTo>
                  <a:cubicBezTo>
                    <a:pt x="337" y="1410"/>
                    <a:pt x="384" y="1458"/>
                    <a:pt x="437" y="1501"/>
                  </a:cubicBezTo>
                  <a:cubicBezTo>
                    <a:pt x="500" y="1543"/>
                    <a:pt x="570" y="1554"/>
                    <a:pt x="638" y="1558"/>
                  </a:cubicBezTo>
                  <a:cubicBezTo>
                    <a:pt x="733" y="1567"/>
                    <a:pt x="829" y="1571"/>
                    <a:pt x="925" y="1571"/>
                  </a:cubicBezTo>
                  <a:cubicBezTo>
                    <a:pt x="1448" y="1571"/>
                    <a:pt x="1964" y="1440"/>
                    <a:pt x="2425" y="1188"/>
                  </a:cubicBezTo>
                  <a:cubicBezTo>
                    <a:pt x="2537" y="1128"/>
                    <a:pt x="2643" y="1057"/>
                    <a:pt x="2738" y="970"/>
                  </a:cubicBezTo>
                  <a:cubicBezTo>
                    <a:pt x="2836" y="879"/>
                    <a:pt x="2893" y="822"/>
                    <a:pt x="2891" y="648"/>
                  </a:cubicBezTo>
                  <a:cubicBezTo>
                    <a:pt x="2886" y="494"/>
                    <a:pt x="2878" y="339"/>
                    <a:pt x="2859" y="183"/>
                  </a:cubicBezTo>
                  <a:cubicBezTo>
                    <a:pt x="2857" y="121"/>
                    <a:pt x="2846" y="60"/>
                    <a:pt x="283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7784403" y="3974759"/>
              <a:ext cx="364247" cy="143382"/>
            </a:xfrm>
            <a:custGeom>
              <a:avLst/>
              <a:gdLst/>
              <a:ahLst/>
              <a:cxnLst/>
              <a:rect l="l" t="t" r="r" b="b"/>
              <a:pathLst>
                <a:path w="1824" h="718" extrusionOk="0">
                  <a:moveTo>
                    <a:pt x="1642" y="1"/>
                  </a:moveTo>
                  <a:cubicBezTo>
                    <a:pt x="1571" y="1"/>
                    <a:pt x="1500" y="18"/>
                    <a:pt x="1475" y="26"/>
                  </a:cubicBezTo>
                  <a:cubicBezTo>
                    <a:pt x="1317" y="66"/>
                    <a:pt x="1162" y="119"/>
                    <a:pt x="1008" y="169"/>
                  </a:cubicBezTo>
                  <a:lnTo>
                    <a:pt x="542" y="324"/>
                  </a:lnTo>
                  <a:cubicBezTo>
                    <a:pt x="422" y="364"/>
                    <a:pt x="303" y="409"/>
                    <a:pt x="189" y="461"/>
                  </a:cubicBezTo>
                  <a:cubicBezTo>
                    <a:pt x="126" y="489"/>
                    <a:pt x="58" y="508"/>
                    <a:pt x="1" y="546"/>
                  </a:cubicBezTo>
                  <a:cubicBezTo>
                    <a:pt x="16" y="571"/>
                    <a:pt x="24" y="597"/>
                    <a:pt x="28" y="626"/>
                  </a:cubicBezTo>
                  <a:cubicBezTo>
                    <a:pt x="28" y="635"/>
                    <a:pt x="28" y="645"/>
                    <a:pt x="28" y="656"/>
                  </a:cubicBezTo>
                  <a:cubicBezTo>
                    <a:pt x="35" y="675"/>
                    <a:pt x="39" y="696"/>
                    <a:pt x="43" y="717"/>
                  </a:cubicBezTo>
                  <a:cubicBezTo>
                    <a:pt x="96" y="711"/>
                    <a:pt x="149" y="705"/>
                    <a:pt x="202" y="696"/>
                  </a:cubicBezTo>
                  <a:cubicBezTo>
                    <a:pt x="604" y="629"/>
                    <a:pt x="980" y="470"/>
                    <a:pt x="1365" y="341"/>
                  </a:cubicBezTo>
                  <a:cubicBezTo>
                    <a:pt x="1439" y="315"/>
                    <a:pt x="1820" y="250"/>
                    <a:pt x="1820" y="142"/>
                  </a:cubicBezTo>
                  <a:cubicBezTo>
                    <a:pt x="1824" y="29"/>
                    <a:pt x="1733" y="1"/>
                    <a:pt x="1642" y="1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7269985" y="4120937"/>
              <a:ext cx="498642" cy="181724"/>
            </a:xfrm>
            <a:custGeom>
              <a:avLst/>
              <a:gdLst/>
              <a:ahLst/>
              <a:cxnLst/>
              <a:rect l="l" t="t" r="r" b="b"/>
              <a:pathLst>
                <a:path w="2497" h="910" extrusionOk="0">
                  <a:moveTo>
                    <a:pt x="2082" y="0"/>
                  </a:moveTo>
                  <a:cubicBezTo>
                    <a:pt x="1981" y="0"/>
                    <a:pt x="1881" y="15"/>
                    <a:pt x="1783" y="34"/>
                  </a:cubicBezTo>
                  <a:cubicBezTo>
                    <a:pt x="1426" y="100"/>
                    <a:pt x="1075" y="203"/>
                    <a:pt x="741" y="343"/>
                  </a:cubicBezTo>
                  <a:cubicBezTo>
                    <a:pt x="463" y="457"/>
                    <a:pt x="195" y="624"/>
                    <a:pt x="0" y="889"/>
                  </a:cubicBezTo>
                  <a:cubicBezTo>
                    <a:pt x="68" y="904"/>
                    <a:pt x="140" y="910"/>
                    <a:pt x="212" y="910"/>
                  </a:cubicBezTo>
                  <a:cubicBezTo>
                    <a:pt x="315" y="910"/>
                    <a:pt x="416" y="898"/>
                    <a:pt x="497" y="887"/>
                  </a:cubicBezTo>
                  <a:cubicBezTo>
                    <a:pt x="645" y="868"/>
                    <a:pt x="787" y="868"/>
                    <a:pt x="931" y="827"/>
                  </a:cubicBezTo>
                  <a:cubicBezTo>
                    <a:pt x="1111" y="779"/>
                    <a:pt x="1288" y="726"/>
                    <a:pt x="1466" y="664"/>
                  </a:cubicBezTo>
                  <a:cubicBezTo>
                    <a:pt x="1538" y="639"/>
                    <a:pt x="1610" y="612"/>
                    <a:pt x="1680" y="584"/>
                  </a:cubicBezTo>
                  <a:cubicBezTo>
                    <a:pt x="1891" y="499"/>
                    <a:pt x="2092" y="392"/>
                    <a:pt x="2281" y="265"/>
                  </a:cubicBezTo>
                  <a:cubicBezTo>
                    <a:pt x="2355" y="218"/>
                    <a:pt x="2429" y="165"/>
                    <a:pt x="2496" y="108"/>
                  </a:cubicBezTo>
                  <a:cubicBezTo>
                    <a:pt x="2424" y="70"/>
                    <a:pt x="2346" y="38"/>
                    <a:pt x="2264" y="19"/>
                  </a:cubicBezTo>
                  <a:cubicBezTo>
                    <a:pt x="2203" y="6"/>
                    <a:pt x="2142" y="0"/>
                    <a:pt x="2082" y="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8295626" y="3928630"/>
              <a:ext cx="242631" cy="273584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852" y="1"/>
                  </a:moveTo>
                  <a:cubicBezTo>
                    <a:pt x="845" y="1"/>
                    <a:pt x="837" y="3"/>
                    <a:pt x="832" y="7"/>
                  </a:cubicBezTo>
                  <a:cubicBezTo>
                    <a:pt x="764" y="34"/>
                    <a:pt x="694" y="60"/>
                    <a:pt x="625" y="79"/>
                  </a:cubicBezTo>
                  <a:cubicBezTo>
                    <a:pt x="567" y="94"/>
                    <a:pt x="519" y="94"/>
                    <a:pt x="462" y="117"/>
                  </a:cubicBezTo>
                  <a:cubicBezTo>
                    <a:pt x="176" y="240"/>
                    <a:pt x="1" y="532"/>
                    <a:pt x="30" y="840"/>
                  </a:cubicBezTo>
                  <a:cubicBezTo>
                    <a:pt x="37" y="938"/>
                    <a:pt x="68" y="1031"/>
                    <a:pt x="121" y="1111"/>
                  </a:cubicBezTo>
                  <a:cubicBezTo>
                    <a:pt x="174" y="1190"/>
                    <a:pt x="261" y="1255"/>
                    <a:pt x="337" y="1310"/>
                  </a:cubicBezTo>
                  <a:cubicBezTo>
                    <a:pt x="415" y="1363"/>
                    <a:pt x="532" y="1369"/>
                    <a:pt x="623" y="1369"/>
                  </a:cubicBezTo>
                  <a:cubicBezTo>
                    <a:pt x="821" y="1369"/>
                    <a:pt x="1005" y="1261"/>
                    <a:pt x="1098" y="1088"/>
                  </a:cubicBezTo>
                  <a:cubicBezTo>
                    <a:pt x="1215" y="874"/>
                    <a:pt x="1211" y="616"/>
                    <a:pt x="1086" y="407"/>
                  </a:cubicBezTo>
                  <a:cubicBezTo>
                    <a:pt x="1046" y="339"/>
                    <a:pt x="982" y="295"/>
                    <a:pt x="940" y="229"/>
                  </a:cubicBezTo>
                  <a:cubicBezTo>
                    <a:pt x="925" y="206"/>
                    <a:pt x="912" y="178"/>
                    <a:pt x="906" y="151"/>
                  </a:cubicBezTo>
                  <a:cubicBezTo>
                    <a:pt x="895" y="115"/>
                    <a:pt x="893" y="77"/>
                    <a:pt x="887" y="39"/>
                  </a:cubicBezTo>
                  <a:cubicBezTo>
                    <a:pt x="885" y="24"/>
                    <a:pt x="878" y="7"/>
                    <a:pt x="864" y="3"/>
                  </a:cubicBezTo>
                  <a:cubicBezTo>
                    <a:pt x="860" y="1"/>
                    <a:pt x="856" y="1"/>
                    <a:pt x="852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8395275" y="3937616"/>
              <a:ext cx="176332" cy="264798"/>
            </a:xfrm>
            <a:custGeom>
              <a:avLst/>
              <a:gdLst/>
              <a:ahLst/>
              <a:cxnLst/>
              <a:rect l="l" t="t" r="r" b="b"/>
              <a:pathLst>
                <a:path w="883" h="1326" extrusionOk="0">
                  <a:moveTo>
                    <a:pt x="390" y="0"/>
                  </a:moveTo>
                  <a:cubicBezTo>
                    <a:pt x="394" y="34"/>
                    <a:pt x="396" y="72"/>
                    <a:pt x="407" y="106"/>
                  </a:cubicBezTo>
                  <a:cubicBezTo>
                    <a:pt x="413" y="133"/>
                    <a:pt x="426" y="159"/>
                    <a:pt x="441" y="182"/>
                  </a:cubicBezTo>
                  <a:cubicBezTo>
                    <a:pt x="483" y="250"/>
                    <a:pt x="547" y="292"/>
                    <a:pt x="587" y="362"/>
                  </a:cubicBezTo>
                  <a:cubicBezTo>
                    <a:pt x="709" y="569"/>
                    <a:pt x="714" y="827"/>
                    <a:pt x="599" y="1041"/>
                  </a:cubicBezTo>
                  <a:cubicBezTo>
                    <a:pt x="505" y="1213"/>
                    <a:pt x="326" y="1322"/>
                    <a:pt x="129" y="1322"/>
                  </a:cubicBezTo>
                  <a:cubicBezTo>
                    <a:pt x="127" y="1322"/>
                    <a:pt x="125" y="1322"/>
                    <a:pt x="124" y="1322"/>
                  </a:cubicBezTo>
                  <a:cubicBezTo>
                    <a:pt x="113" y="1323"/>
                    <a:pt x="102" y="1323"/>
                    <a:pt x="92" y="1323"/>
                  </a:cubicBezTo>
                  <a:cubicBezTo>
                    <a:pt x="61" y="1323"/>
                    <a:pt x="31" y="1321"/>
                    <a:pt x="1" y="1316"/>
                  </a:cubicBezTo>
                  <a:lnTo>
                    <a:pt x="1" y="1316"/>
                  </a:lnTo>
                  <a:cubicBezTo>
                    <a:pt x="7" y="1320"/>
                    <a:pt x="13" y="1322"/>
                    <a:pt x="22" y="1322"/>
                  </a:cubicBezTo>
                  <a:lnTo>
                    <a:pt x="193" y="1324"/>
                  </a:lnTo>
                  <a:cubicBezTo>
                    <a:pt x="208" y="1325"/>
                    <a:pt x="222" y="1325"/>
                    <a:pt x="237" y="1325"/>
                  </a:cubicBezTo>
                  <a:cubicBezTo>
                    <a:pt x="364" y="1325"/>
                    <a:pt x="482" y="1307"/>
                    <a:pt x="599" y="1246"/>
                  </a:cubicBezTo>
                  <a:cubicBezTo>
                    <a:pt x="697" y="1197"/>
                    <a:pt x="775" y="1119"/>
                    <a:pt x="822" y="1024"/>
                  </a:cubicBezTo>
                  <a:cubicBezTo>
                    <a:pt x="883" y="886"/>
                    <a:pt x="883" y="698"/>
                    <a:pt x="851" y="552"/>
                  </a:cubicBezTo>
                  <a:cubicBezTo>
                    <a:pt x="832" y="455"/>
                    <a:pt x="788" y="366"/>
                    <a:pt x="720" y="294"/>
                  </a:cubicBezTo>
                  <a:cubicBezTo>
                    <a:pt x="652" y="229"/>
                    <a:pt x="568" y="184"/>
                    <a:pt x="496" y="125"/>
                  </a:cubicBezTo>
                  <a:cubicBezTo>
                    <a:pt x="451" y="91"/>
                    <a:pt x="415" y="49"/>
                    <a:pt x="3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8313000" y="3934021"/>
              <a:ext cx="197899" cy="223261"/>
            </a:xfrm>
            <a:custGeom>
              <a:avLst/>
              <a:gdLst/>
              <a:ahLst/>
              <a:cxnLst/>
              <a:rect l="l" t="t" r="r" b="b"/>
              <a:pathLst>
                <a:path w="991" h="1118" extrusionOk="0">
                  <a:moveTo>
                    <a:pt x="737" y="1"/>
                  </a:moveTo>
                  <a:cubicBezTo>
                    <a:pt x="732" y="1"/>
                    <a:pt x="718" y="11"/>
                    <a:pt x="698" y="31"/>
                  </a:cubicBezTo>
                  <a:cubicBezTo>
                    <a:pt x="662" y="54"/>
                    <a:pt x="624" y="73"/>
                    <a:pt x="584" y="90"/>
                  </a:cubicBezTo>
                  <a:cubicBezTo>
                    <a:pt x="497" y="124"/>
                    <a:pt x="360" y="162"/>
                    <a:pt x="225" y="253"/>
                  </a:cubicBezTo>
                  <a:cubicBezTo>
                    <a:pt x="212" y="261"/>
                    <a:pt x="199" y="272"/>
                    <a:pt x="186" y="280"/>
                  </a:cubicBezTo>
                  <a:cubicBezTo>
                    <a:pt x="174" y="291"/>
                    <a:pt x="161" y="302"/>
                    <a:pt x="148" y="314"/>
                  </a:cubicBezTo>
                  <a:cubicBezTo>
                    <a:pt x="121" y="342"/>
                    <a:pt x="95" y="376"/>
                    <a:pt x="76" y="412"/>
                  </a:cubicBezTo>
                  <a:cubicBezTo>
                    <a:pt x="57" y="441"/>
                    <a:pt x="43" y="475"/>
                    <a:pt x="32" y="509"/>
                  </a:cubicBezTo>
                  <a:cubicBezTo>
                    <a:pt x="11" y="566"/>
                    <a:pt x="0" y="627"/>
                    <a:pt x="0" y="689"/>
                  </a:cubicBezTo>
                  <a:cubicBezTo>
                    <a:pt x="0" y="789"/>
                    <a:pt x="32" y="845"/>
                    <a:pt x="42" y="845"/>
                  </a:cubicBezTo>
                  <a:cubicBezTo>
                    <a:pt x="42" y="845"/>
                    <a:pt x="42" y="845"/>
                    <a:pt x="43" y="845"/>
                  </a:cubicBezTo>
                  <a:cubicBezTo>
                    <a:pt x="55" y="841"/>
                    <a:pt x="40" y="784"/>
                    <a:pt x="51" y="691"/>
                  </a:cubicBezTo>
                  <a:cubicBezTo>
                    <a:pt x="57" y="636"/>
                    <a:pt x="70" y="583"/>
                    <a:pt x="91" y="532"/>
                  </a:cubicBezTo>
                  <a:cubicBezTo>
                    <a:pt x="104" y="502"/>
                    <a:pt x="119" y="473"/>
                    <a:pt x="136" y="443"/>
                  </a:cubicBezTo>
                  <a:cubicBezTo>
                    <a:pt x="153" y="414"/>
                    <a:pt x="174" y="386"/>
                    <a:pt x="199" y="363"/>
                  </a:cubicBezTo>
                  <a:cubicBezTo>
                    <a:pt x="208" y="352"/>
                    <a:pt x="218" y="344"/>
                    <a:pt x="231" y="335"/>
                  </a:cubicBezTo>
                  <a:cubicBezTo>
                    <a:pt x="241" y="327"/>
                    <a:pt x="252" y="316"/>
                    <a:pt x="265" y="308"/>
                  </a:cubicBezTo>
                  <a:cubicBezTo>
                    <a:pt x="375" y="234"/>
                    <a:pt x="489" y="192"/>
                    <a:pt x="576" y="149"/>
                  </a:cubicBezTo>
                  <a:lnTo>
                    <a:pt x="576" y="149"/>
                  </a:lnTo>
                  <a:cubicBezTo>
                    <a:pt x="540" y="183"/>
                    <a:pt x="497" y="219"/>
                    <a:pt x="451" y="255"/>
                  </a:cubicBezTo>
                  <a:cubicBezTo>
                    <a:pt x="392" y="304"/>
                    <a:pt x="322" y="350"/>
                    <a:pt x="250" y="414"/>
                  </a:cubicBezTo>
                  <a:cubicBezTo>
                    <a:pt x="235" y="426"/>
                    <a:pt x="222" y="441"/>
                    <a:pt x="210" y="454"/>
                  </a:cubicBezTo>
                  <a:cubicBezTo>
                    <a:pt x="195" y="469"/>
                    <a:pt x="184" y="483"/>
                    <a:pt x="172" y="498"/>
                  </a:cubicBezTo>
                  <a:cubicBezTo>
                    <a:pt x="142" y="536"/>
                    <a:pt x="119" y="577"/>
                    <a:pt x="102" y="623"/>
                  </a:cubicBezTo>
                  <a:cubicBezTo>
                    <a:pt x="89" y="663"/>
                    <a:pt x="79" y="706"/>
                    <a:pt x="76" y="750"/>
                  </a:cubicBezTo>
                  <a:cubicBezTo>
                    <a:pt x="68" y="820"/>
                    <a:pt x="74" y="892"/>
                    <a:pt x="89" y="962"/>
                  </a:cubicBezTo>
                  <a:cubicBezTo>
                    <a:pt x="102" y="1008"/>
                    <a:pt x="125" y="1053"/>
                    <a:pt x="157" y="1088"/>
                  </a:cubicBezTo>
                  <a:cubicBezTo>
                    <a:pt x="176" y="1109"/>
                    <a:pt x="190" y="1117"/>
                    <a:pt x="198" y="1117"/>
                  </a:cubicBezTo>
                  <a:cubicBezTo>
                    <a:pt x="199" y="1117"/>
                    <a:pt x="200" y="1117"/>
                    <a:pt x="201" y="1116"/>
                  </a:cubicBezTo>
                  <a:cubicBezTo>
                    <a:pt x="210" y="1105"/>
                    <a:pt x="157" y="1057"/>
                    <a:pt x="140" y="949"/>
                  </a:cubicBezTo>
                  <a:cubicBezTo>
                    <a:pt x="131" y="885"/>
                    <a:pt x="131" y="820"/>
                    <a:pt x="140" y="754"/>
                  </a:cubicBezTo>
                  <a:cubicBezTo>
                    <a:pt x="148" y="676"/>
                    <a:pt x="178" y="602"/>
                    <a:pt x="227" y="538"/>
                  </a:cubicBezTo>
                  <a:cubicBezTo>
                    <a:pt x="237" y="526"/>
                    <a:pt x="248" y="513"/>
                    <a:pt x="260" y="500"/>
                  </a:cubicBezTo>
                  <a:cubicBezTo>
                    <a:pt x="271" y="488"/>
                    <a:pt x="284" y="477"/>
                    <a:pt x="296" y="464"/>
                  </a:cubicBezTo>
                  <a:cubicBezTo>
                    <a:pt x="362" y="405"/>
                    <a:pt x="432" y="357"/>
                    <a:pt x="491" y="304"/>
                  </a:cubicBezTo>
                  <a:cubicBezTo>
                    <a:pt x="544" y="259"/>
                    <a:pt x="593" y="211"/>
                    <a:pt x="639" y="158"/>
                  </a:cubicBezTo>
                  <a:cubicBezTo>
                    <a:pt x="650" y="145"/>
                    <a:pt x="660" y="134"/>
                    <a:pt x="669" y="122"/>
                  </a:cubicBezTo>
                  <a:lnTo>
                    <a:pt x="669" y="122"/>
                  </a:lnTo>
                  <a:cubicBezTo>
                    <a:pt x="662" y="143"/>
                    <a:pt x="658" y="162"/>
                    <a:pt x="654" y="183"/>
                  </a:cubicBezTo>
                  <a:cubicBezTo>
                    <a:pt x="648" y="244"/>
                    <a:pt x="648" y="306"/>
                    <a:pt x="654" y="365"/>
                  </a:cubicBezTo>
                  <a:cubicBezTo>
                    <a:pt x="662" y="435"/>
                    <a:pt x="677" y="507"/>
                    <a:pt x="692" y="583"/>
                  </a:cubicBezTo>
                  <a:cubicBezTo>
                    <a:pt x="694" y="600"/>
                    <a:pt x="696" y="615"/>
                    <a:pt x="698" y="629"/>
                  </a:cubicBezTo>
                  <a:cubicBezTo>
                    <a:pt x="701" y="644"/>
                    <a:pt x="703" y="659"/>
                    <a:pt x="703" y="674"/>
                  </a:cubicBezTo>
                  <a:cubicBezTo>
                    <a:pt x="713" y="744"/>
                    <a:pt x="709" y="813"/>
                    <a:pt x="692" y="879"/>
                  </a:cubicBezTo>
                  <a:cubicBezTo>
                    <a:pt x="679" y="932"/>
                    <a:pt x="652" y="981"/>
                    <a:pt x="616" y="1021"/>
                  </a:cubicBezTo>
                  <a:cubicBezTo>
                    <a:pt x="550" y="1088"/>
                    <a:pt x="489" y="1097"/>
                    <a:pt x="491" y="1108"/>
                  </a:cubicBezTo>
                  <a:cubicBezTo>
                    <a:pt x="491" y="1112"/>
                    <a:pt x="500" y="1116"/>
                    <a:pt x="516" y="1116"/>
                  </a:cubicBezTo>
                  <a:cubicBezTo>
                    <a:pt x="522" y="1116"/>
                    <a:pt x="529" y="1115"/>
                    <a:pt x="538" y="1114"/>
                  </a:cubicBezTo>
                  <a:cubicBezTo>
                    <a:pt x="580" y="1105"/>
                    <a:pt x="618" y="1086"/>
                    <a:pt x="650" y="1057"/>
                  </a:cubicBezTo>
                  <a:cubicBezTo>
                    <a:pt x="698" y="1017"/>
                    <a:pt x="734" y="962"/>
                    <a:pt x="753" y="898"/>
                  </a:cubicBezTo>
                  <a:cubicBezTo>
                    <a:pt x="775" y="824"/>
                    <a:pt x="783" y="746"/>
                    <a:pt x="775" y="668"/>
                  </a:cubicBezTo>
                  <a:cubicBezTo>
                    <a:pt x="772" y="653"/>
                    <a:pt x="770" y="636"/>
                    <a:pt x="768" y="621"/>
                  </a:cubicBezTo>
                  <a:cubicBezTo>
                    <a:pt x="766" y="604"/>
                    <a:pt x="762" y="589"/>
                    <a:pt x="760" y="572"/>
                  </a:cubicBezTo>
                  <a:cubicBezTo>
                    <a:pt x="747" y="494"/>
                    <a:pt x="728" y="422"/>
                    <a:pt x="720" y="357"/>
                  </a:cubicBezTo>
                  <a:cubicBezTo>
                    <a:pt x="709" y="302"/>
                    <a:pt x="705" y="244"/>
                    <a:pt x="707" y="189"/>
                  </a:cubicBezTo>
                  <a:cubicBezTo>
                    <a:pt x="707" y="151"/>
                    <a:pt x="711" y="115"/>
                    <a:pt x="720" y="82"/>
                  </a:cubicBezTo>
                  <a:cubicBezTo>
                    <a:pt x="724" y="113"/>
                    <a:pt x="736" y="147"/>
                    <a:pt x="753" y="177"/>
                  </a:cubicBezTo>
                  <a:cubicBezTo>
                    <a:pt x="794" y="255"/>
                    <a:pt x="866" y="357"/>
                    <a:pt x="901" y="481"/>
                  </a:cubicBezTo>
                  <a:cubicBezTo>
                    <a:pt x="906" y="494"/>
                    <a:pt x="908" y="507"/>
                    <a:pt x="912" y="517"/>
                  </a:cubicBezTo>
                  <a:cubicBezTo>
                    <a:pt x="914" y="530"/>
                    <a:pt x="914" y="543"/>
                    <a:pt x="916" y="555"/>
                  </a:cubicBezTo>
                  <a:cubicBezTo>
                    <a:pt x="921" y="615"/>
                    <a:pt x="912" y="676"/>
                    <a:pt x="893" y="733"/>
                  </a:cubicBezTo>
                  <a:cubicBezTo>
                    <a:pt x="878" y="788"/>
                    <a:pt x="861" y="837"/>
                    <a:pt x="846" y="877"/>
                  </a:cubicBezTo>
                  <a:cubicBezTo>
                    <a:pt x="815" y="957"/>
                    <a:pt x="787" y="1002"/>
                    <a:pt x="796" y="1010"/>
                  </a:cubicBezTo>
                  <a:cubicBezTo>
                    <a:pt x="796" y="1011"/>
                    <a:pt x="797" y="1011"/>
                    <a:pt x="798" y="1011"/>
                  </a:cubicBezTo>
                  <a:cubicBezTo>
                    <a:pt x="811" y="1011"/>
                    <a:pt x="852" y="975"/>
                    <a:pt x="891" y="900"/>
                  </a:cubicBezTo>
                  <a:cubicBezTo>
                    <a:pt x="916" y="852"/>
                    <a:pt x="937" y="803"/>
                    <a:pt x="954" y="754"/>
                  </a:cubicBezTo>
                  <a:cubicBezTo>
                    <a:pt x="980" y="689"/>
                    <a:pt x="990" y="619"/>
                    <a:pt x="986" y="549"/>
                  </a:cubicBezTo>
                  <a:cubicBezTo>
                    <a:pt x="986" y="534"/>
                    <a:pt x="982" y="519"/>
                    <a:pt x="980" y="505"/>
                  </a:cubicBezTo>
                  <a:cubicBezTo>
                    <a:pt x="978" y="490"/>
                    <a:pt x="973" y="475"/>
                    <a:pt x="969" y="462"/>
                  </a:cubicBezTo>
                  <a:cubicBezTo>
                    <a:pt x="948" y="397"/>
                    <a:pt x="921" y="335"/>
                    <a:pt x="885" y="278"/>
                  </a:cubicBezTo>
                  <a:cubicBezTo>
                    <a:pt x="853" y="227"/>
                    <a:pt x="821" y="185"/>
                    <a:pt x="798" y="149"/>
                  </a:cubicBezTo>
                  <a:cubicBezTo>
                    <a:pt x="777" y="124"/>
                    <a:pt x="760" y="96"/>
                    <a:pt x="747" y="67"/>
                  </a:cubicBezTo>
                  <a:cubicBezTo>
                    <a:pt x="741" y="46"/>
                    <a:pt x="739" y="33"/>
                    <a:pt x="732" y="31"/>
                  </a:cubicBezTo>
                  <a:lnTo>
                    <a:pt x="730" y="31"/>
                  </a:lnTo>
                  <a:cubicBezTo>
                    <a:pt x="739" y="14"/>
                    <a:pt x="741" y="3"/>
                    <a:pt x="739" y="1"/>
                  </a:cubicBezTo>
                  <a:cubicBezTo>
                    <a:pt x="738" y="1"/>
                    <a:pt x="738" y="1"/>
                    <a:pt x="737" y="1"/>
                  </a:cubicBezTo>
                  <a:close/>
                </a:path>
              </a:pathLst>
            </a:custGeom>
            <a:solidFill>
              <a:srgbClr val="FFA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6600402" y="4524323"/>
              <a:ext cx="516815" cy="337487"/>
            </a:xfrm>
            <a:custGeom>
              <a:avLst/>
              <a:gdLst/>
              <a:ahLst/>
              <a:cxnLst/>
              <a:rect l="l" t="t" r="r" b="b"/>
              <a:pathLst>
                <a:path w="2588" h="1690" extrusionOk="0">
                  <a:moveTo>
                    <a:pt x="1293" y="0"/>
                  </a:moveTo>
                  <a:cubicBezTo>
                    <a:pt x="1236" y="0"/>
                    <a:pt x="1178" y="7"/>
                    <a:pt x="1123" y="20"/>
                  </a:cubicBezTo>
                  <a:cubicBezTo>
                    <a:pt x="1049" y="41"/>
                    <a:pt x="979" y="89"/>
                    <a:pt x="952" y="161"/>
                  </a:cubicBezTo>
                  <a:cubicBezTo>
                    <a:pt x="935" y="210"/>
                    <a:pt x="933" y="267"/>
                    <a:pt x="897" y="301"/>
                  </a:cubicBezTo>
                  <a:cubicBezTo>
                    <a:pt x="872" y="320"/>
                    <a:pt x="842" y="333"/>
                    <a:pt x="810" y="335"/>
                  </a:cubicBezTo>
                  <a:cubicBezTo>
                    <a:pt x="704" y="352"/>
                    <a:pt x="599" y="358"/>
                    <a:pt x="497" y="392"/>
                  </a:cubicBezTo>
                  <a:cubicBezTo>
                    <a:pt x="396" y="426"/>
                    <a:pt x="300" y="498"/>
                    <a:pt x="275" y="601"/>
                  </a:cubicBezTo>
                  <a:cubicBezTo>
                    <a:pt x="269" y="631"/>
                    <a:pt x="267" y="665"/>
                    <a:pt x="248" y="690"/>
                  </a:cubicBezTo>
                  <a:cubicBezTo>
                    <a:pt x="235" y="705"/>
                    <a:pt x="218" y="718"/>
                    <a:pt x="201" y="726"/>
                  </a:cubicBezTo>
                  <a:cubicBezTo>
                    <a:pt x="152" y="758"/>
                    <a:pt x="106" y="802"/>
                    <a:pt x="99" y="859"/>
                  </a:cubicBezTo>
                  <a:cubicBezTo>
                    <a:pt x="91" y="923"/>
                    <a:pt x="131" y="986"/>
                    <a:pt x="110" y="1048"/>
                  </a:cubicBezTo>
                  <a:cubicBezTo>
                    <a:pt x="89" y="1107"/>
                    <a:pt x="0" y="1149"/>
                    <a:pt x="8" y="1217"/>
                  </a:cubicBezTo>
                  <a:cubicBezTo>
                    <a:pt x="15" y="1276"/>
                    <a:pt x="91" y="1297"/>
                    <a:pt x="150" y="1304"/>
                  </a:cubicBezTo>
                  <a:cubicBezTo>
                    <a:pt x="290" y="1318"/>
                    <a:pt x="429" y="1335"/>
                    <a:pt x="567" y="1354"/>
                  </a:cubicBezTo>
                  <a:cubicBezTo>
                    <a:pt x="696" y="1371"/>
                    <a:pt x="810" y="1467"/>
                    <a:pt x="920" y="1530"/>
                  </a:cubicBezTo>
                  <a:cubicBezTo>
                    <a:pt x="1057" y="1609"/>
                    <a:pt x="1164" y="1689"/>
                    <a:pt x="1326" y="1689"/>
                  </a:cubicBezTo>
                  <a:cubicBezTo>
                    <a:pt x="1333" y="1689"/>
                    <a:pt x="1342" y="1689"/>
                    <a:pt x="1350" y="1689"/>
                  </a:cubicBezTo>
                  <a:cubicBezTo>
                    <a:pt x="1388" y="1689"/>
                    <a:pt x="1426" y="1678"/>
                    <a:pt x="1455" y="1655"/>
                  </a:cubicBezTo>
                  <a:cubicBezTo>
                    <a:pt x="1470" y="1642"/>
                    <a:pt x="1483" y="1623"/>
                    <a:pt x="1496" y="1608"/>
                  </a:cubicBezTo>
                  <a:cubicBezTo>
                    <a:pt x="1559" y="1541"/>
                    <a:pt x="1675" y="1553"/>
                    <a:pt x="1750" y="1494"/>
                  </a:cubicBezTo>
                  <a:cubicBezTo>
                    <a:pt x="1773" y="1475"/>
                    <a:pt x="1792" y="1447"/>
                    <a:pt x="1815" y="1428"/>
                  </a:cubicBezTo>
                  <a:cubicBezTo>
                    <a:pt x="1874" y="1382"/>
                    <a:pt x="1955" y="1384"/>
                    <a:pt x="2031" y="1380"/>
                  </a:cubicBezTo>
                  <a:cubicBezTo>
                    <a:pt x="2190" y="1371"/>
                    <a:pt x="2342" y="1321"/>
                    <a:pt x="2477" y="1236"/>
                  </a:cubicBezTo>
                  <a:cubicBezTo>
                    <a:pt x="2530" y="1200"/>
                    <a:pt x="2587" y="1147"/>
                    <a:pt x="2577" y="1084"/>
                  </a:cubicBezTo>
                  <a:cubicBezTo>
                    <a:pt x="2568" y="1026"/>
                    <a:pt x="2517" y="999"/>
                    <a:pt x="2484" y="961"/>
                  </a:cubicBezTo>
                  <a:cubicBezTo>
                    <a:pt x="2448" y="921"/>
                    <a:pt x="2443" y="878"/>
                    <a:pt x="2420" y="836"/>
                  </a:cubicBezTo>
                  <a:cubicBezTo>
                    <a:pt x="2395" y="787"/>
                    <a:pt x="2355" y="756"/>
                    <a:pt x="2350" y="696"/>
                  </a:cubicBezTo>
                  <a:cubicBezTo>
                    <a:pt x="2350" y="656"/>
                    <a:pt x="2365" y="614"/>
                    <a:pt x="2348" y="578"/>
                  </a:cubicBezTo>
                  <a:cubicBezTo>
                    <a:pt x="2333" y="548"/>
                    <a:pt x="2302" y="536"/>
                    <a:pt x="2272" y="521"/>
                  </a:cubicBezTo>
                  <a:cubicBezTo>
                    <a:pt x="2192" y="476"/>
                    <a:pt x="2118" y="424"/>
                    <a:pt x="2052" y="362"/>
                  </a:cubicBezTo>
                  <a:cubicBezTo>
                    <a:pt x="1978" y="299"/>
                    <a:pt x="1953" y="275"/>
                    <a:pt x="1910" y="185"/>
                  </a:cubicBezTo>
                  <a:cubicBezTo>
                    <a:pt x="1881" y="121"/>
                    <a:pt x="1811" y="89"/>
                    <a:pt x="1745" y="66"/>
                  </a:cubicBezTo>
                  <a:cubicBezTo>
                    <a:pt x="1625" y="26"/>
                    <a:pt x="1498" y="5"/>
                    <a:pt x="1371" y="5"/>
                  </a:cubicBezTo>
                  <a:lnTo>
                    <a:pt x="1352" y="3"/>
                  </a:lnTo>
                  <a:cubicBezTo>
                    <a:pt x="1332" y="1"/>
                    <a:pt x="1313" y="0"/>
                    <a:pt x="1293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6819070" y="4544891"/>
              <a:ext cx="42535" cy="5491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18" y="0"/>
                  </a:moveTo>
                  <a:cubicBezTo>
                    <a:pt x="15" y="0"/>
                    <a:pt x="13" y="4"/>
                    <a:pt x="9" y="12"/>
                  </a:cubicBezTo>
                  <a:cubicBezTo>
                    <a:pt x="3" y="24"/>
                    <a:pt x="1" y="39"/>
                    <a:pt x="5" y="54"/>
                  </a:cubicBezTo>
                  <a:cubicBezTo>
                    <a:pt x="9" y="73"/>
                    <a:pt x="22" y="92"/>
                    <a:pt x="41" y="103"/>
                  </a:cubicBezTo>
                  <a:cubicBezTo>
                    <a:pt x="60" y="115"/>
                    <a:pt x="83" y="126"/>
                    <a:pt x="107" y="132"/>
                  </a:cubicBezTo>
                  <a:lnTo>
                    <a:pt x="119" y="139"/>
                  </a:lnTo>
                  <a:lnTo>
                    <a:pt x="132" y="143"/>
                  </a:lnTo>
                  <a:cubicBezTo>
                    <a:pt x="151" y="151"/>
                    <a:pt x="166" y="164"/>
                    <a:pt x="176" y="181"/>
                  </a:cubicBezTo>
                  <a:cubicBezTo>
                    <a:pt x="185" y="194"/>
                    <a:pt x="189" y="211"/>
                    <a:pt x="189" y="225"/>
                  </a:cubicBezTo>
                  <a:cubicBezTo>
                    <a:pt x="187" y="255"/>
                    <a:pt x="176" y="270"/>
                    <a:pt x="181" y="274"/>
                  </a:cubicBezTo>
                  <a:cubicBezTo>
                    <a:pt x="181" y="274"/>
                    <a:pt x="181" y="274"/>
                    <a:pt x="181" y="274"/>
                  </a:cubicBezTo>
                  <a:cubicBezTo>
                    <a:pt x="186" y="274"/>
                    <a:pt x="204" y="261"/>
                    <a:pt x="210" y="230"/>
                  </a:cubicBezTo>
                  <a:cubicBezTo>
                    <a:pt x="212" y="208"/>
                    <a:pt x="210" y="187"/>
                    <a:pt x="200" y="168"/>
                  </a:cubicBezTo>
                  <a:cubicBezTo>
                    <a:pt x="187" y="145"/>
                    <a:pt x="168" y="126"/>
                    <a:pt x="143" y="117"/>
                  </a:cubicBezTo>
                  <a:lnTo>
                    <a:pt x="130" y="111"/>
                  </a:lnTo>
                  <a:lnTo>
                    <a:pt x="117" y="105"/>
                  </a:lnTo>
                  <a:cubicBezTo>
                    <a:pt x="69" y="90"/>
                    <a:pt x="35" y="73"/>
                    <a:pt x="26" y="46"/>
                  </a:cubicBezTo>
                  <a:cubicBezTo>
                    <a:pt x="18" y="20"/>
                    <a:pt x="26" y="5"/>
                    <a:pt x="22" y="1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6901944" y="4555675"/>
              <a:ext cx="22965" cy="81876"/>
            </a:xfrm>
            <a:custGeom>
              <a:avLst/>
              <a:gdLst/>
              <a:ahLst/>
              <a:cxnLst/>
              <a:rect l="l" t="t" r="r" b="b"/>
              <a:pathLst>
                <a:path w="115" h="410" extrusionOk="0">
                  <a:moveTo>
                    <a:pt x="81" y="0"/>
                  </a:moveTo>
                  <a:cubicBezTo>
                    <a:pt x="78" y="0"/>
                    <a:pt x="74" y="4"/>
                    <a:pt x="66" y="8"/>
                  </a:cubicBezTo>
                  <a:cubicBezTo>
                    <a:pt x="53" y="19"/>
                    <a:pt x="43" y="34"/>
                    <a:pt x="39" y="49"/>
                  </a:cubicBezTo>
                  <a:cubicBezTo>
                    <a:pt x="32" y="74"/>
                    <a:pt x="32" y="99"/>
                    <a:pt x="39" y="123"/>
                  </a:cubicBezTo>
                  <a:cubicBezTo>
                    <a:pt x="47" y="150"/>
                    <a:pt x="58" y="178"/>
                    <a:pt x="68" y="203"/>
                  </a:cubicBezTo>
                  <a:lnTo>
                    <a:pt x="75" y="220"/>
                  </a:lnTo>
                  <a:cubicBezTo>
                    <a:pt x="77" y="226"/>
                    <a:pt x="77" y="231"/>
                    <a:pt x="79" y="237"/>
                  </a:cubicBezTo>
                  <a:cubicBezTo>
                    <a:pt x="89" y="284"/>
                    <a:pt x="77" y="332"/>
                    <a:pt x="45" y="368"/>
                  </a:cubicBezTo>
                  <a:cubicBezTo>
                    <a:pt x="22" y="396"/>
                    <a:pt x="0" y="404"/>
                    <a:pt x="3" y="408"/>
                  </a:cubicBezTo>
                  <a:cubicBezTo>
                    <a:pt x="3" y="409"/>
                    <a:pt x="4" y="410"/>
                    <a:pt x="7" y="410"/>
                  </a:cubicBezTo>
                  <a:cubicBezTo>
                    <a:pt x="15" y="410"/>
                    <a:pt x="36" y="404"/>
                    <a:pt x="62" y="383"/>
                  </a:cubicBezTo>
                  <a:cubicBezTo>
                    <a:pt x="79" y="366"/>
                    <a:pt x="94" y="345"/>
                    <a:pt x="102" y="322"/>
                  </a:cubicBezTo>
                  <a:cubicBezTo>
                    <a:pt x="113" y="292"/>
                    <a:pt x="115" y="260"/>
                    <a:pt x="106" y="231"/>
                  </a:cubicBezTo>
                  <a:cubicBezTo>
                    <a:pt x="104" y="224"/>
                    <a:pt x="102" y="218"/>
                    <a:pt x="100" y="212"/>
                  </a:cubicBezTo>
                  <a:lnTo>
                    <a:pt x="94" y="195"/>
                  </a:lnTo>
                  <a:cubicBezTo>
                    <a:pt x="83" y="165"/>
                    <a:pt x="70" y="142"/>
                    <a:pt x="64" y="116"/>
                  </a:cubicBezTo>
                  <a:cubicBezTo>
                    <a:pt x="58" y="97"/>
                    <a:pt x="55" y="76"/>
                    <a:pt x="60" y="55"/>
                  </a:cubicBezTo>
                  <a:cubicBezTo>
                    <a:pt x="66" y="21"/>
                    <a:pt x="85" y="8"/>
                    <a:pt x="83" y="2"/>
                  </a:cubicBezTo>
                  <a:cubicBezTo>
                    <a:pt x="82" y="1"/>
                    <a:pt x="82" y="0"/>
                    <a:pt x="81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6774737" y="4597811"/>
              <a:ext cx="78880" cy="15776"/>
            </a:xfrm>
            <a:custGeom>
              <a:avLst/>
              <a:gdLst/>
              <a:ahLst/>
              <a:cxnLst/>
              <a:rect l="l" t="t" r="r" b="b"/>
              <a:pathLst>
                <a:path w="395" h="79" extrusionOk="0">
                  <a:moveTo>
                    <a:pt x="388" y="1"/>
                  </a:moveTo>
                  <a:cubicBezTo>
                    <a:pt x="378" y="1"/>
                    <a:pt x="360" y="4"/>
                    <a:pt x="337" y="11"/>
                  </a:cubicBezTo>
                  <a:cubicBezTo>
                    <a:pt x="297" y="28"/>
                    <a:pt x="255" y="39"/>
                    <a:pt x="212" y="47"/>
                  </a:cubicBezTo>
                  <a:lnTo>
                    <a:pt x="185" y="47"/>
                  </a:lnTo>
                  <a:cubicBezTo>
                    <a:pt x="159" y="43"/>
                    <a:pt x="136" y="39"/>
                    <a:pt x="113" y="30"/>
                  </a:cubicBezTo>
                  <a:cubicBezTo>
                    <a:pt x="104" y="28"/>
                    <a:pt x="96" y="27"/>
                    <a:pt x="87" y="27"/>
                  </a:cubicBezTo>
                  <a:cubicBezTo>
                    <a:pt x="74" y="27"/>
                    <a:pt x="60" y="29"/>
                    <a:pt x="47" y="34"/>
                  </a:cubicBezTo>
                  <a:cubicBezTo>
                    <a:pt x="11" y="47"/>
                    <a:pt x="1" y="70"/>
                    <a:pt x="5" y="73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13" y="73"/>
                    <a:pt x="28" y="61"/>
                    <a:pt x="54" y="56"/>
                  </a:cubicBezTo>
                  <a:cubicBezTo>
                    <a:pt x="61" y="54"/>
                    <a:pt x="69" y="53"/>
                    <a:pt x="77" y="53"/>
                  </a:cubicBezTo>
                  <a:cubicBezTo>
                    <a:pt x="87" y="53"/>
                    <a:pt x="97" y="54"/>
                    <a:pt x="106" y="58"/>
                  </a:cubicBezTo>
                  <a:cubicBezTo>
                    <a:pt x="130" y="66"/>
                    <a:pt x="155" y="73"/>
                    <a:pt x="181" y="79"/>
                  </a:cubicBezTo>
                  <a:lnTo>
                    <a:pt x="216" y="79"/>
                  </a:lnTo>
                  <a:cubicBezTo>
                    <a:pt x="261" y="70"/>
                    <a:pt x="305" y="53"/>
                    <a:pt x="346" y="30"/>
                  </a:cubicBezTo>
                  <a:cubicBezTo>
                    <a:pt x="377" y="15"/>
                    <a:pt x="394" y="7"/>
                    <a:pt x="394" y="3"/>
                  </a:cubicBezTo>
                  <a:cubicBezTo>
                    <a:pt x="394" y="1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6652722" y="4659517"/>
              <a:ext cx="44932" cy="31352"/>
            </a:xfrm>
            <a:custGeom>
              <a:avLst/>
              <a:gdLst/>
              <a:ahLst/>
              <a:cxnLst/>
              <a:rect l="l" t="t" r="r" b="b"/>
              <a:pathLst>
                <a:path w="225" h="157" extrusionOk="0">
                  <a:moveTo>
                    <a:pt x="9" y="0"/>
                  </a:moveTo>
                  <a:cubicBezTo>
                    <a:pt x="5" y="3"/>
                    <a:pt x="0" y="22"/>
                    <a:pt x="24" y="41"/>
                  </a:cubicBezTo>
                  <a:cubicBezTo>
                    <a:pt x="34" y="51"/>
                    <a:pt x="49" y="58"/>
                    <a:pt x="66" y="62"/>
                  </a:cubicBezTo>
                  <a:cubicBezTo>
                    <a:pt x="83" y="64"/>
                    <a:pt x="100" y="66"/>
                    <a:pt x="119" y="68"/>
                  </a:cubicBezTo>
                  <a:lnTo>
                    <a:pt x="129" y="68"/>
                  </a:lnTo>
                  <a:lnTo>
                    <a:pt x="138" y="70"/>
                  </a:lnTo>
                  <a:cubicBezTo>
                    <a:pt x="165" y="77"/>
                    <a:pt x="186" y="96"/>
                    <a:pt x="199" y="121"/>
                  </a:cubicBezTo>
                  <a:cubicBezTo>
                    <a:pt x="208" y="142"/>
                    <a:pt x="210" y="157"/>
                    <a:pt x="212" y="157"/>
                  </a:cubicBezTo>
                  <a:cubicBezTo>
                    <a:pt x="218" y="157"/>
                    <a:pt x="225" y="142"/>
                    <a:pt x="218" y="117"/>
                  </a:cubicBezTo>
                  <a:cubicBezTo>
                    <a:pt x="210" y="81"/>
                    <a:pt x="180" y="51"/>
                    <a:pt x="146" y="43"/>
                  </a:cubicBezTo>
                  <a:cubicBezTo>
                    <a:pt x="142" y="41"/>
                    <a:pt x="138" y="41"/>
                    <a:pt x="134" y="41"/>
                  </a:cubicBezTo>
                  <a:lnTo>
                    <a:pt x="121" y="39"/>
                  </a:lnTo>
                  <a:cubicBezTo>
                    <a:pt x="102" y="36"/>
                    <a:pt x="83" y="36"/>
                    <a:pt x="70" y="34"/>
                  </a:cubicBezTo>
                  <a:cubicBezTo>
                    <a:pt x="57" y="32"/>
                    <a:pt x="45" y="28"/>
                    <a:pt x="34" y="24"/>
                  </a:cubicBezTo>
                  <a:cubicBezTo>
                    <a:pt x="17" y="1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6636148" y="4721622"/>
              <a:ext cx="58112" cy="32351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7" y="0"/>
                  </a:moveTo>
                  <a:cubicBezTo>
                    <a:pt x="1" y="3"/>
                    <a:pt x="1" y="7"/>
                    <a:pt x="3" y="15"/>
                  </a:cubicBezTo>
                  <a:cubicBezTo>
                    <a:pt x="5" y="28"/>
                    <a:pt x="14" y="41"/>
                    <a:pt x="24" y="49"/>
                  </a:cubicBezTo>
                  <a:cubicBezTo>
                    <a:pt x="39" y="60"/>
                    <a:pt x="58" y="68"/>
                    <a:pt x="77" y="70"/>
                  </a:cubicBezTo>
                  <a:cubicBezTo>
                    <a:pt x="98" y="72"/>
                    <a:pt x="121" y="74"/>
                    <a:pt x="143" y="74"/>
                  </a:cubicBezTo>
                  <a:lnTo>
                    <a:pt x="170" y="74"/>
                  </a:lnTo>
                  <a:cubicBezTo>
                    <a:pt x="204" y="74"/>
                    <a:pt x="238" y="89"/>
                    <a:pt x="259" y="119"/>
                  </a:cubicBezTo>
                  <a:cubicBezTo>
                    <a:pt x="272" y="142"/>
                    <a:pt x="267" y="159"/>
                    <a:pt x="272" y="161"/>
                  </a:cubicBezTo>
                  <a:cubicBezTo>
                    <a:pt x="272" y="161"/>
                    <a:pt x="272" y="161"/>
                    <a:pt x="272" y="161"/>
                  </a:cubicBezTo>
                  <a:cubicBezTo>
                    <a:pt x="277" y="161"/>
                    <a:pt x="290" y="143"/>
                    <a:pt x="278" y="110"/>
                  </a:cubicBezTo>
                  <a:cubicBezTo>
                    <a:pt x="272" y="91"/>
                    <a:pt x="259" y="74"/>
                    <a:pt x="240" y="66"/>
                  </a:cubicBezTo>
                  <a:cubicBezTo>
                    <a:pt x="221" y="53"/>
                    <a:pt x="198" y="47"/>
                    <a:pt x="172" y="45"/>
                  </a:cubicBezTo>
                  <a:lnTo>
                    <a:pt x="145" y="45"/>
                  </a:lnTo>
                  <a:cubicBezTo>
                    <a:pt x="96" y="45"/>
                    <a:pt x="58" y="45"/>
                    <a:pt x="37" y="30"/>
                  </a:cubicBezTo>
                  <a:cubicBezTo>
                    <a:pt x="14" y="17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6664904" y="4672897"/>
              <a:ext cx="16375" cy="52320"/>
            </a:xfrm>
            <a:custGeom>
              <a:avLst/>
              <a:gdLst/>
              <a:ahLst/>
              <a:cxnLst/>
              <a:rect l="l" t="t" r="r" b="b"/>
              <a:pathLst>
                <a:path w="82" h="262" extrusionOk="0">
                  <a:moveTo>
                    <a:pt x="67" y="1"/>
                  </a:moveTo>
                  <a:cubicBezTo>
                    <a:pt x="61" y="1"/>
                    <a:pt x="49" y="8"/>
                    <a:pt x="35" y="22"/>
                  </a:cubicBezTo>
                  <a:cubicBezTo>
                    <a:pt x="11" y="48"/>
                    <a:pt x="1" y="84"/>
                    <a:pt x="7" y="120"/>
                  </a:cubicBezTo>
                  <a:cubicBezTo>
                    <a:pt x="7" y="124"/>
                    <a:pt x="9" y="128"/>
                    <a:pt x="9" y="132"/>
                  </a:cubicBezTo>
                  <a:cubicBezTo>
                    <a:pt x="11" y="137"/>
                    <a:pt x="13" y="141"/>
                    <a:pt x="15" y="145"/>
                  </a:cubicBezTo>
                  <a:cubicBezTo>
                    <a:pt x="22" y="160"/>
                    <a:pt x="32" y="175"/>
                    <a:pt x="43" y="189"/>
                  </a:cubicBezTo>
                  <a:cubicBezTo>
                    <a:pt x="49" y="200"/>
                    <a:pt x="56" y="213"/>
                    <a:pt x="58" y="225"/>
                  </a:cubicBezTo>
                  <a:cubicBezTo>
                    <a:pt x="62" y="244"/>
                    <a:pt x="62" y="259"/>
                    <a:pt x="68" y="261"/>
                  </a:cubicBezTo>
                  <a:cubicBezTo>
                    <a:pt x="73" y="261"/>
                    <a:pt x="81" y="249"/>
                    <a:pt x="81" y="221"/>
                  </a:cubicBezTo>
                  <a:cubicBezTo>
                    <a:pt x="79" y="206"/>
                    <a:pt x="75" y="189"/>
                    <a:pt x="66" y="177"/>
                  </a:cubicBezTo>
                  <a:cubicBezTo>
                    <a:pt x="60" y="162"/>
                    <a:pt x="49" y="147"/>
                    <a:pt x="43" y="132"/>
                  </a:cubicBezTo>
                  <a:cubicBezTo>
                    <a:pt x="41" y="130"/>
                    <a:pt x="39" y="126"/>
                    <a:pt x="39" y="124"/>
                  </a:cubicBezTo>
                  <a:cubicBezTo>
                    <a:pt x="37" y="120"/>
                    <a:pt x="37" y="117"/>
                    <a:pt x="37" y="113"/>
                  </a:cubicBezTo>
                  <a:cubicBezTo>
                    <a:pt x="30" y="86"/>
                    <a:pt x="37" y="58"/>
                    <a:pt x="51" y="35"/>
                  </a:cubicBezTo>
                  <a:cubicBezTo>
                    <a:pt x="62" y="16"/>
                    <a:pt x="75" y="7"/>
                    <a:pt x="70" y="3"/>
                  </a:cubicBezTo>
                  <a:cubicBezTo>
                    <a:pt x="70" y="2"/>
                    <a:pt x="69" y="1"/>
                    <a:pt x="67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6711833" y="4707843"/>
              <a:ext cx="36944" cy="62904"/>
            </a:xfrm>
            <a:custGeom>
              <a:avLst/>
              <a:gdLst/>
              <a:ahLst/>
              <a:cxnLst/>
              <a:rect l="l" t="t" r="r" b="b"/>
              <a:pathLst>
                <a:path w="185" h="315" extrusionOk="0">
                  <a:moveTo>
                    <a:pt x="23" y="0"/>
                  </a:moveTo>
                  <a:cubicBezTo>
                    <a:pt x="20" y="0"/>
                    <a:pt x="18" y="4"/>
                    <a:pt x="13" y="10"/>
                  </a:cubicBezTo>
                  <a:cubicBezTo>
                    <a:pt x="5" y="23"/>
                    <a:pt x="1" y="38"/>
                    <a:pt x="3" y="52"/>
                  </a:cubicBezTo>
                  <a:cubicBezTo>
                    <a:pt x="5" y="74"/>
                    <a:pt x="15" y="93"/>
                    <a:pt x="32" y="110"/>
                  </a:cubicBezTo>
                  <a:cubicBezTo>
                    <a:pt x="51" y="124"/>
                    <a:pt x="70" y="139"/>
                    <a:pt x="91" y="152"/>
                  </a:cubicBezTo>
                  <a:lnTo>
                    <a:pt x="104" y="160"/>
                  </a:lnTo>
                  <a:lnTo>
                    <a:pt x="117" y="169"/>
                  </a:lnTo>
                  <a:cubicBezTo>
                    <a:pt x="146" y="192"/>
                    <a:pt x="161" y="230"/>
                    <a:pt x="153" y="268"/>
                  </a:cubicBezTo>
                  <a:cubicBezTo>
                    <a:pt x="144" y="298"/>
                    <a:pt x="127" y="308"/>
                    <a:pt x="132" y="313"/>
                  </a:cubicBezTo>
                  <a:cubicBezTo>
                    <a:pt x="132" y="314"/>
                    <a:pt x="133" y="314"/>
                    <a:pt x="134" y="314"/>
                  </a:cubicBezTo>
                  <a:cubicBezTo>
                    <a:pt x="141" y="314"/>
                    <a:pt x="160" y="306"/>
                    <a:pt x="174" y="277"/>
                  </a:cubicBezTo>
                  <a:cubicBezTo>
                    <a:pt x="182" y="258"/>
                    <a:pt x="185" y="234"/>
                    <a:pt x="178" y="213"/>
                  </a:cubicBezTo>
                  <a:cubicBezTo>
                    <a:pt x="172" y="186"/>
                    <a:pt x="157" y="162"/>
                    <a:pt x="136" y="146"/>
                  </a:cubicBezTo>
                  <a:cubicBezTo>
                    <a:pt x="132" y="143"/>
                    <a:pt x="127" y="139"/>
                    <a:pt x="121" y="137"/>
                  </a:cubicBezTo>
                  <a:lnTo>
                    <a:pt x="108" y="127"/>
                  </a:lnTo>
                  <a:cubicBezTo>
                    <a:pt x="87" y="116"/>
                    <a:pt x="68" y="103"/>
                    <a:pt x="51" y="88"/>
                  </a:cubicBezTo>
                  <a:cubicBezTo>
                    <a:pt x="39" y="78"/>
                    <a:pt x="28" y="65"/>
                    <a:pt x="24" y="48"/>
                  </a:cubicBezTo>
                  <a:cubicBezTo>
                    <a:pt x="17" y="21"/>
                    <a:pt x="30" y="4"/>
                    <a:pt x="26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6765152" y="4759565"/>
              <a:ext cx="33948" cy="52520"/>
            </a:xfrm>
            <a:custGeom>
              <a:avLst/>
              <a:gdLst/>
              <a:ahLst/>
              <a:cxnLst/>
              <a:rect l="l" t="t" r="r" b="b"/>
              <a:pathLst>
                <a:path w="170" h="263" extrusionOk="0">
                  <a:moveTo>
                    <a:pt x="26" y="1"/>
                  </a:moveTo>
                  <a:cubicBezTo>
                    <a:pt x="19" y="1"/>
                    <a:pt x="6" y="14"/>
                    <a:pt x="2" y="43"/>
                  </a:cubicBezTo>
                  <a:cubicBezTo>
                    <a:pt x="0" y="62"/>
                    <a:pt x="4" y="79"/>
                    <a:pt x="13" y="96"/>
                  </a:cubicBezTo>
                  <a:cubicBezTo>
                    <a:pt x="23" y="115"/>
                    <a:pt x="40" y="132"/>
                    <a:pt x="57" y="145"/>
                  </a:cubicBezTo>
                  <a:lnTo>
                    <a:pt x="70" y="153"/>
                  </a:lnTo>
                  <a:lnTo>
                    <a:pt x="80" y="159"/>
                  </a:lnTo>
                  <a:cubicBezTo>
                    <a:pt x="99" y="168"/>
                    <a:pt x="114" y="179"/>
                    <a:pt x="129" y="191"/>
                  </a:cubicBezTo>
                  <a:cubicBezTo>
                    <a:pt x="138" y="200"/>
                    <a:pt x="144" y="212"/>
                    <a:pt x="144" y="225"/>
                  </a:cubicBezTo>
                  <a:cubicBezTo>
                    <a:pt x="144" y="248"/>
                    <a:pt x="127" y="255"/>
                    <a:pt x="127" y="259"/>
                  </a:cubicBezTo>
                  <a:cubicBezTo>
                    <a:pt x="127" y="260"/>
                    <a:pt x="129" y="262"/>
                    <a:pt x="133" y="262"/>
                  </a:cubicBezTo>
                  <a:cubicBezTo>
                    <a:pt x="135" y="262"/>
                    <a:pt x="138" y="261"/>
                    <a:pt x="142" y="259"/>
                  </a:cubicBezTo>
                  <a:cubicBezTo>
                    <a:pt x="154" y="255"/>
                    <a:pt x="163" y="242"/>
                    <a:pt x="167" y="229"/>
                  </a:cubicBezTo>
                  <a:cubicBezTo>
                    <a:pt x="169" y="208"/>
                    <a:pt x="163" y="189"/>
                    <a:pt x="150" y="172"/>
                  </a:cubicBezTo>
                  <a:cubicBezTo>
                    <a:pt x="135" y="157"/>
                    <a:pt x="116" y="145"/>
                    <a:pt x="97" y="134"/>
                  </a:cubicBezTo>
                  <a:lnTo>
                    <a:pt x="87" y="128"/>
                  </a:lnTo>
                  <a:lnTo>
                    <a:pt x="76" y="121"/>
                  </a:lnTo>
                  <a:cubicBezTo>
                    <a:pt x="47" y="104"/>
                    <a:pt x="28" y="77"/>
                    <a:pt x="23" y="43"/>
                  </a:cubicBezTo>
                  <a:cubicBezTo>
                    <a:pt x="23" y="20"/>
                    <a:pt x="32" y="5"/>
                    <a:pt x="28" y="1"/>
                  </a:cubicBezTo>
                  <a:cubicBezTo>
                    <a:pt x="27" y="1"/>
                    <a:pt x="27" y="1"/>
                    <a:pt x="2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6778132" y="4751177"/>
              <a:ext cx="55116" cy="35746"/>
            </a:xfrm>
            <a:custGeom>
              <a:avLst/>
              <a:gdLst/>
              <a:ahLst/>
              <a:cxnLst/>
              <a:rect l="l" t="t" r="r" b="b"/>
              <a:pathLst>
                <a:path w="276" h="179" extrusionOk="0">
                  <a:moveTo>
                    <a:pt x="263" y="1"/>
                  </a:moveTo>
                  <a:cubicBezTo>
                    <a:pt x="259" y="1"/>
                    <a:pt x="257" y="17"/>
                    <a:pt x="244" y="41"/>
                  </a:cubicBezTo>
                  <a:cubicBezTo>
                    <a:pt x="226" y="69"/>
                    <a:pt x="196" y="87"/>
                    <a:pt x="163" y="87"/>
                  </a:cubicBezTo>
                  <a:cubicBezTo>
                    <a:pt x="161" y="87"/>
                    <a:pt x="159" y="87"/>
                    <a:pt x="157" y="87"/>
                  </a:cubicBezTo>
                  <a:lnTo>
                    <a:pt x="132" y="87"/>
                  </a:lnTo>
                  <a:cubicBezTo>
                    <a:pt x="109" y="87"/>
                    <a:pt x="85" y="89"/>
                    <a:pt x="64" y="96"/>
                  </a:cubicBezTo>
                  <a:cubicBezTo>
                    <a:pt x="43" y="100"/>
                    <a:pt x="26" y="111"/>
                    <a:pt x="13" y="127"/>
                  </a:cubicBezTo>
                  <a:cubicBezTo>
                    <a:pt x="5" y="138"/>
                    <a:pt x="1" y="151"/>
                    <a:pt x="3" y="166"/>
                  </a:cubicBezTo>
                  <a:cubicBezTo>
                    <a:pt x="3" y="174"/>
                    <a:pt x="7" y="178"/>
                    <a:pt x="9" y="178"/>
                  </a:cubicBezTo>
                  <a:cubicBezTo>
                    <a:pt x="11" y="178"/>
                    <a:pt x="13" y="159"/>
                    <a:pt x="30" y="142"/>
                  </a:cubicBezTo>
                  <a:cubicBezTo>
                    <a:pt x="46" y="126"/>
                    <a:pt x="72" y="118"/>
                    <a:pt x="107" y="118"/>
                  </a:cubicBezTo>
                  <a:cubicBezTo>
                    <a:pt x="114" y="118"/>
                    <a:pt x="122" y="118"/>
                    <a:pt x="130" y="119"/>
                  </a:cubicBezTo>
                  <a:lnTo>
                    <a:pt x="159" y="119"/>
                  </a:lnTo>
                  <a:cubicBezTo>
                    <a:pt x="183" y="117"/>
                    <a:pt x="208" y="111"/>
                    <a:pt x="227" y="96"/>
                  </a:cubicBezTo>
                  <a:cubicBezTo>
                    <a:pt x="244" y="85"/>
                    <a:pt x="255" y="68"/>
                    <a:pt x="263" y="51"/>
                  </a:cubicBezTo>
                  <a:cubicBezTo>
                    <a:pt x="276" y="20"/>
                    <a:pt x="269" y="1"/>
                    <a:pt x="26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6848425" y="4700854"/>
              <a:ext cx="38541" cy="49325"/>
            </a:xfrm>
            <a:custGeom>
              <a:avLst/>
              <a:gdLst/>
              <a:ahLst/>
              <a:cxnLst/>
              <a:rect l="l" t="t" r="r" b="b"/>
              <a:pathLst>
                <a:path w="193" h="247" extrusionOk="0">
                  <a:moveTo>
                    <a:pt x="17" y="0"/>
                  </a:moveTo>
                  <a:cubicBezTo>
                    <a:pt x="10" y="0"/>
                    <a:pt x="0" y="17"/>
                    <a:pt x="2" y="45"/>
                  </a:cubicBezTo>
                  <a:cubicBezTo>
                    <a:pt x="4" y="66"/>
                    <a:pt x="13" y="83"/>
                    <a:pt x="25" y="98"/>
                  </a:cubicBezTo>
                  <a:cubicBezTo>
                    <a:pt x="42" y="115"/>
                    <a:pt x="61" y="126"/>
                    <a:pt x="82" y="134"/>
                  </a:cubicBezTo>
                  <a:lnTo>
                    <a:pt x="95" y="140"/>
                  </a:lnTo>
                  <a:lnTo>
                    <a:pt x="106" y="145"/>
                  </a:lnTo>
                  <a:cubicBezTo>
                    <a:pt x="125" y="151"/>
                    <a:pt x="139" y="162"/>
                    <a:pt x="152" y="174"/>
                  </a:cubicBezTo>
                  <a:cubicBezTo>
                    <a:pt x="163" y="185"/>
                    <a:pt x="167" y="197"/>
                    <a:pt x="167" y="210"/>
                  </a:cubicBezTo>
                  <a:cubicBezTo>
                    <a:pt x="167" y="231"/>
                    <a:pt x="152" y="240"/>
                    <a:pt x="154" y="244"/>
                  </a:cubicBezTo>
                  <a:cubicBezTo>
                    <a:pt x="154" y="245"/>
                    <a:pt x="156" y="246"/>
                    <a:pt x="160" y="246"/>
                  </a:cubicBezTo>
                  <a:cubicBezTo>
                    <a:pt x="162" y="246"/>
                    <a:pt x="165" y="246"/>
                    <a:pt x="169" y="244"/>
                  </a:cubicBezTo>
                  <a:cubicBezTo>
                    <a:pt x="180" y="236"/>
                    <a:pt x="188" y="223"/>
                    <a:pt x="188" y="210"/>
                  </a:cubicBezTo>
                  <a:cubicBezTo>
                    <a:pt x="192" y="189"/>
                    <a:pt x="188" y="170"/>
                    <a:pt x="175" y="153"/>
                  </a:cubicBezTo>
                  <a:cubicBezTo>
                    <a:pt x="158" y="136"/>
                    <a:pt x="139" y="123"/>
                    <a:pt x="118" y="115"/>
                  </a:cubicBezTo>
                  <a:lnTo>
                    <a:pt x="106" y="109"/>
                  </a:lnTo>
                  <a:lnTo>
                    <a:pt x="95" y="104"/>
                  </a:lnTo>
                  <a:cubicBezTo>
                    <a:pt x="76" y="98"/>
                    <a:pt x="59" y="90"/>
                    <a:pt x="44" y="77"/>
                  </a:cubicBezTo>
                  <a:cubicBezTo>
                    <a:pt x="36" y="68"/>
                    <a:pt x="27" y="56"/>
                    <a:pt x="23" y="43"/>
                  </a:cubicBezTo>
                  <a:cubicBezTo>
                    <a:pt x="17" y="18"/>
                    <a:pt x="23" y="3"/>
                    <a:pt x="19" y="1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6879578" y="4777338"/>
              <a:ext cx="62705" cy="42136"/>
            </a:xfrm>
            <a:custGeom>
              <a:avLst/>
              <a:gdLst/>
              <a:ahLst/>
              <a:cxnLst/>
              <a:rect l="l" t="t" r="r" b="b"/>
              <a:pathLst>
                <a:path w="314" h="211" extrusionOk="0">
                  <a:moveTo>
                    <a:pt x="308" y="1"/>
                  </a:moveTo>
                  <a:cubicBezTo>
                    <a:pt x="302" y="1"/>
                    <a:pt x="293" y="19"/>
                    <a:pt x="273" y="41"/>
                  </a:cubicBezTo>
                  <a:cubicBezTo>
                    <a:pt x="246" y="70"/>
                    <a:pt x="210" y="94"/>
                    <a:pt x="170" y="102"/>
                  </a:cubicBezTo>
                  <a:cubicBezTo>
                    <a:pt x="165" y="104"/>
                    <a:pt x="161" y="104"/>
                    <a:pt x="155" y="106"/>
                  </a:cubicBezTo>
                  <a:lnTo>
                    <a:pt x="142" y="106"/>
                  </a:lnTo>
                  <a:cubicBezTo>
                    <a:pt x="117" y="106"/>
                    <a:pt x="91" y="109"/>
                    <a:pt x="66" y="115"/>
                  </a:cubicBezTo>
                  <a:cubicBezTo>
                    <a:pt x="43" y="119"/>
                    <a:pt x="24" y="134"/>
                    <a:pt x="11" y="153"/>
                  </a:cubicBezTo>
                  <a:cubicBezTo>
                    <a:pt x="2" y="166"/>
                    <a:pt x="0" y="183"/>
                    <a:pt x="7" y="197"/>
                  </a:cubicBezTo>
                  <a:cubicBezTo>
                    <a:pt x="11" y="208"/>
                    <a:pt x="17" y="210"/>
                    <a:pt x="19" y="210"/>
                  </a:cubicBezTo>
                  <a:cubicBezTo>
                    <a:pt x="22" y="208"/>
                    <a:pt x="13" y="187"/>
                    <a:pt x="30" y="164"/>
                  </a:cubicBezTo>
                  <a:cubicBezTo>
                    <a:pt x="41" y="151"/>
                    <a:pt x="55" y="145"/>
                    <a:pt x="72" y="142"/>
                  </a:cubicBezTo>
                  <a:cubicBezTo>
                    <a:pt x="89" y="139"/>
                    <a:pt x="106" y="137"/>
                    <a:pt x="124" y="137"/>
                  </a:cubicBezTo>
                  <a:cubicBezTo>
                    <a:pt x="131" y="137"/>
                    <a:pt x="137" y="138"/>
                    <a:pt x="144" y="138"/>
                  </a:cubicBezTo>
                  <a:cubicBezTo>
                    <a:pt x="148" y="138"/>
                    <a:pt x="155" y="138"/>
                    <a:pt x="161" y="136"/>
                  </a:cubicBezTo>
                  <a:lnTo>
                    <a:pt x="176" y="132"/>
                  </a:lnTo>
                  <a:cubicBezTo>
                    <a:pt x="222" y="121"/>
                    <a:pt x="265" y="92"/>
                    <a:pt x="290" y="54"/>
                  </a:cubicBezTo>
                  <a:cubicBezTo>
                    <a:pt x="311" y="26"/>
                    <a:pt x="313" y="3"/>
                    <a:pt x="309" y="1"/>
                  </a:cubicBezTo>
                  <a:cubicBezTo>
                    <a:pt x="309" y="1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6942482" y="4723220"/>
              <a:ext cx="58112" cy="26560"/>
            </a:xfrm>
            <a:custGeom>
              <a:avLst/>
              <a:gdLst/>
              <a:ahLst/>
              <a:cxnLst/>
              <a:rect l="l" t="t" r="r" b="b"/>
              <a:pathLst>
                <a:path w="291" h="133" extrusionOk="0">
                  <a:moveTo>
                    <a:pt x="285" y="1"/>
                  </a:moveTo>
                  <a:cubicBezTo>
                    <a:pt x="279" y="1"/>
                    <a:pt x="270" y="15"/>
                    <a:pt x="252" y="28"/>
                  </a:cubicBezTo>
                  <a:cubicBezTo>
                    <a:pt x="227" y="47"/>
                    <a:pt x="195" y="62"/>
                    <a:pt x="163" y="69"/>
                  </a:cubicBezTo>
                  <a:lnTo>
                    <a:pt x="151" y="71"/>
                  </a:lnTo>
                  <a:lnTo>
                    <a:pt x="140" y="73"/>
                  </a:lnTo>
                  <a:cubicBezTo>
                    <a:pt x="119" y="77"/>
                    <a:pt x="100" y="77"/>
                    <a:pt x="81" y="77"/>
                  </a:cubicBezTo>
                  <a:cubicBezTo>
                    <a:pt x="64" y="79"/>
                    <a:pt x="47" y="83"/>
                    <a:pt x="32" y="92"/>
                  </a:cubicBezTo>
                  <a:cubicBezTo>
                    <a:pt x="5" y="107"/>
                    <a:pt x="1" y="130"/>
                    <a:pt x="5" y="132"/>
                  </a:cubicBezTo>
                  <a:cubicBezTo>
                    <a:pt x="9" y="132"/>
                    <a:pt x="17" y="119"/>
                    <a:pt x="41" y="111"/>
                  </a:cubicBezTo>
                  <a:cubicBezTo>
                    <a:pt x="64" y="105"/>
                    <a:pt x="98" y="109"/>
                    <a:pt x="142" y="102"/>
                  </a:cubicBezTo>
                  <a:lnTo>
                    <a:pt x="157" y="100"/>
                  </a:lnTo>
                  <a:cubicBezTo>
                    <a:pt x="161" y="100"/>
                    <a:pt x="166" y="100"/>
                    <a:pt x="170" y="98"/>
                  </a:cubicBezTo>
                  <a:cubicBezTo>
                    <a:pt x="208" y="90"/>
                    <a:pt x="242" y="71"/>
                    <a:pt x="267" y="43"/>
                  </a:cubicBezTo>
                  <a:cubicBezTo>
                    <a:pt x="288" y="22"/>
                    <a:pt x="290" y="3"/>
                    <a:pt x="286" y="1"/>
                  </a:cubicBezTo>
                  <a:cubicBezTo>
                    <a:pt x="286" y="1"/>
                    <a:pt x="285" y="1"/>
                    <a:pt x="285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6975432" y="4754173"/>
              <a:ext cx="42136" cy="23165"/>
            </a:xfrm>
            <a:custGeom>
              <a:avLst/>
              <a:gdLst/>
              <a:ahLst/>
              <a:cxnLst/>
              <a:rect l="l" t="t" r="r" b="b"/>
              <a:pathLst>
                <a:path w="211" h="116" extrusionOk="0">
                  <a:moveTo>
                    <a:pt x="25" y="0"/>
                  </a:moveTo>
                  <a:cubicBezTo>
                    <a:pt x="19" y="0"/>
                    <a:pt x="14" y="2"/>
                    <a:pt x="9" y="5"/>
                  </a:cubicBezTo>
                  <a:cubicBezTo>
                    <a:pt x="1" y="9"/>
                    <a:pt x="3" y="15"/>
                    <a:pt x="3" y="15"/>
                  </a:cubicBezTo>
                  <a:cubicBezTo>
                    <a:pt x="5" y="17"/>
                    <a:pt x="18" y="13"/>
                    <a:pt x="28" y="24"/>
                  </a:cubicBezTo>
                  <a:cubicBezTo>
                    <a:pt x="32" y="32"/>
                    <a:pt x="37" y="43"/>
                    <a:pt x="39" y="55"/>
                  </a:cubicBezTo>
                  <a:cubicBezTo>
                    <a:pt x="45" y="72"/>
                    <a:pt x="58" y="87"/>
                    <a:pt x="73" y="98"/>
                  </a:cubicBezTo>
                  <a:cubicBezTo>
                    <a:pt x="77" y="100"/>
                    <a:pt x="79" y="102"/>
                    <a:pt x="83" y="104"/>
                  </a:cubicBezTo>
                  <a:cubicBezTo>
                    <a:pt x="85" y="106"/>
                    <a:pt x="89" y="108"/>
                    <a:pt x="94" y="110"/>
                  </a:cubicBezTo>
                  <a:cubicBezTo>
                    <a:pt x="105" y="114"/>
                    <a:pt x="116" y="116"/>
                    <a:pt x="127" y="116"/>
                  </a:cubicBezTo>
                  <a:cubicBezTo>
                    <a:pt x="148" y="116"/>
                    <a:pt x="169" y="109"/>
                    <a:pt x="187" y="96"/>
                  </a:cubicBezTo>
                  <a:cubicBezTo>
                    <a:pt x="208" y="79"/>
                    <a:pt x="210" y="64"/>
                    <a:pt x="206" y="62"/>
                  </a:cubicBezTo>
                  <a:cubicBezTo>
                    <a:pt x="205" y="61"/>
                    <a:pt x="205" y="61"/>
                    <a:pt x="204" y="61"/>
                  </a:cubicBezTo>
                  <a:cubicBezTo>
                    <a:pt x="200" y="61"/>
                    <a:pt x="191" y="69"/>
                    <a:pt x="176" y="76"/>
                  </a:cubicBezTo>
                  <a:cubicBezTo>
                    <a:pt x="164" y="84"/>
                    <a:pt x="150" y="87"/>
                    <a:pt x="136" y="87"/>
                  </a:cubicBezTo>
                  <a:cubicBezTo>
                    <a:pt x="126" y="87"/>
                    <a:pt x="116" y="85"/>
                    <a:pt x="106" y="81"/>
                  </a:cubicBezTo>
                  <a:lnTo>
                    <a:pt x="98" y="79"/>
                  </a:lnTo>
                  <a:lnTo>
                    <a:pt x="92" y="72"/>
                  </a:lnTo>
                  <a:cubicBezTo>
                    <a:pt x="79" y="66"/>
                    <a:pt x="70" y="55"/>
                    <a:pt x="64" y="43"/>
                  </a:cubicBezTo>
                  <a:cubicBezTo>
                    <a:pt x="60" y="30"/>
                    <a:pt x="51" y="17"/>
                    <a:pt x="43" y="7"/>
                  </a:cubicBezTo>
                  <a:cubicBezTo>
                    <a:pt x="37" y="2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7017768" y="4690669"/>
              <a:ext cx="45331" cy="39340"/>
            </a:xfrm>
            <a:custGeom>
              <a:avLst/>
              <a:gdLst/>
              <a:ahLst/>
              <a:cxnLst/>
              <a:rect l="l" t="t" r="r" b="b"/>
              <a:pathLst>
                <a:path w="227" h="197" extrusionOk="0">
                  <a:moveTo>
                    <a:pt x="38" y="0"/>
                  </a:moveTo>
                  <a:cubicBezTo>
                    <a:pt x="27" y="0"/>
                    <a:pt x="16" y="5"/>
                    <a:pt x="9" y="12"/>
                  </a:cubicBezTo>
                  <a:cubicBezTo>
                    <a:pt x="2" y="18"/>
                    <a:pt x="0" y="22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6" y="25"/>
                    <a:pt x="9" y="24"/>
                    <a:pt x="15" y="24"/>
                  </a:cubicBezTo>
                  <a:cubicBezTo>
                    <a:pt x="20" y="22"/>
                    <a:pt x="25" y="21"/>
                    <a:pt x="30" y="21"/>
                  </a:cubicBezTo>
                  <a:cubicBezTo>
                    <a:pt x="33" y="21"/>
                    <a:pt x="37" y="21"/>
                    <a:pt x="40" y="22"/>
                  </a:cubicBezTo>
                  <a:cubicBezTo>
                    <a:pt x="45" y="24"/>
                    <a:pt x="47" y="26"/>
                    <a:pt x="47" y="31"/>
                  </a:cubicBezTo>
                  <a:cubicBezTo>
                    <a:pt x="49" y="39"/>
                    <a:pt x="51" y="48"/>
                    <a:pt x="51" y="54"/>
                  </a:cubicBezTo>
                  <a:cubicBezTo>
                    <a:pt x="53" y="75"/>
                    <a:pt x="55" y="96"/>
                    <a:pt x="61" y="117"/>
                  </a:cubicBezTo>
                  <a:cubicBezTo>
                    <a:pt x="61" y="122"/>
                    <a:pt x="64" y="126"/>
                    <a:pt x="66" y="130"/>
                  </a:cubicBezTo>
                  <a:cubicBezTo>
                    <a:pt x="68" y="136"/>
                    <a:pt x="72" y="141"/>
                    <a:pt x="74" y="145"/>
                  </a:cubicBezTo>
                  <a:cubicBezTo>
                    <a:pt x="89" y="162"/>
                    <a:pt x="112" y="174"/>
                    <a:pt x="138" y="174"/>
                  </a:cubicBezTo>
                  <a:cubicBezTo>
                    <a:pt x="152" y="177"/>
                    <a:pt x="167" y="179"/>
                    <a:pt x="182" y="183"/>
                  </a:cubicBezTo>
                  <a:cubicBezTo>
                    <a:pt x="202" y="188"/>
                    <a:pt x="215" y="197"/>
                    <a:pt x="222" y="197"/>
                  </a:cubicBezTo>
                  <a:cubicBezTo>
                    <a:pt x="223" y="197"/>
                    <a:pt x="224" y="196"/>
                    <a:pt x="224" y="196"/>
                  </a:cubicBezTo>
                  <a:cubicBezTo>
                    <a:pt x="226" y="191"/>
                    <a:pt x="218" y="174"/>
                    <a:pt x="191" y="162"/>
                  </a:cubicBezTo>
                  <a:cubicBezTo>
                    <a:pt x="163" y="149"/>
                    <a:pt x="116" y="151"/>
                    <a:pt x="97" y="126"/>
                  </a:cubicBezTo>
                  <a:cubicBezTo>
                    <a:pt x="95" y="124"/>
                    <a:pt x="93" y="119"/>
                    <a:pt x="93" y="117"/>
                  </a:cubicBezTo>
                  <a:cubicBezTo>
                    <a:pt x="91" y="113"/>
                    <a:pt x="89" y="111"/>
                    <a:pt x="89" y="107"/>
                  </a:cubicBezTo>
                  <a:cubicBezTo>
                    <a:pt x="83" y="88"/>
                    <a:pt x="81" y="69"/>
                    <a:pt x="78" y="50"/>
                  </a:cubicBezTo>
                  <a:cubicBezTo>
                    <a:pt x="76" y="41"/>
                    <a:pt x="74" y="31"/>
                    <a:pt x="70" y="22"/>
                  </a:cubicBezTo>
                  <a:cubicBezTo>
                    <a:pt x="66" y="12"/>
                    <a:pt x="57" y="3"/>
                    <a:pt x="45" y="1"/>
                  </a:cubicBezTo>
                  <a:cubicBezTo>
                    <a:pt x="42" y="1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6998198" y="4674494"/>
              <a:ext cx="72889" cy="25961"/>
            </a:xfrm>
            <a:custGeom>
              <a:avLst/>
              <a:gdLst/>
              <a:ahLst/>
              <a:cxnLst/>
              <a:rect l="l" t="t" r="r" b="b"/>
              <a:pathLst>
                <a:path w="365" h="130" extrusionOk="0">
                  <a:moveTo>
                    <a:pt x="228" y="1"/>
                  </a:moveTo>
                  <a:cubicBezTo>
                    <a:pt x="224" y="1"/>
                    <a:pt x="220" y="1"/>
                    <a:pt x="217" y="2"/>
                  </a:cubicBezTo>
                  <a:cubicBezTo>
                    <a:pt x="202" y="4"/>
                    <a:pt x="187" y="10"/>
                    <a:pt x="176" y="19"/>
                  </a:cubicBezTo>
                  <a:cubicBezTo>
                    <a:pt x="172" y="23"/>
                    <a:pt x="168" y="27"/>
                    <a:pt x="164" y="29"/>
                  </a:cubicBezTo>
                  <a:lnTo>
                    <a:pt x="151" y="42"/>
                  </a:lnTo>
                  <a:cubicBezTo>
                    <a:pt x="136" y="59"/>
                    <a:pt x="119" y="74"/>
                    <a:pt x="100" y="86"/>
                  </a:cubicBezTo>
                  <a:cubicBezTo>
                    <a:pt x="85" y="95"/>
                    <a:pt x="69" y="103"/>
                    <a:pt x="52" y="107"/>
                  </a:cubicBezTo>
                  <a:cubicBezTo>
                    <a:pt x="22" y="118"/>
                    <a:pt x="1" y="118"/>
                    <a:pt x="1" y="120"/>
                  </a:cubicBezTo>
                  <a:cubicBezTo>
                    <a:pt x="1" y="125"/>
                    <a:pt x="12" y="130"/>
                    <a:pt x="34" y="130"/>
                  </a:cubicBezTo>
                  <a:cubicBezTo>
                    <a:pt x="40" y="130"/>
                    <a:pt x="48" y="129"/>
                    <a:pt x="56" y="129"/>
                  </a:cubicBezTo>
                  <a:cubicBezTo>
                    <a:pt x="75" y="126"/>
                    <a:pt x="96" y="120"/>
                    <a:pt x="113" y="109"/>
                  </a:cubicBezTo>
                  <a:cubicBezTo>
                    <a:pt x="136" y="97"/>
                    <a:pt x="155" y="80"/>
                    <a:pt x="172" y="61"/>
                  </a:cubicBezTo>
                  <a:lnTo>
                    <a:pt x="183" y="52"/>
                  </a:lnTo>
                  <a:lnTo>
                    <a:pt x="193" y="42"/>
                  </a:lnTo>
                  <a:cubicBezTo>
                    <a:pt x="206" y="32"/>
                    <a:pt x="221" y="28"/>
                    <a:pt x="236" y="28"/>
                  </a:cubicBezTo>
                  <a:cubicBezTo>
                    <a:pt x="241" y="28"/>
                    <a:pt x="246" y="28"/>
                    <a:pt x="250" y="29"/>
                  </a:cubicBezTo>
                  <a:cubicBezTo>
                    <a:pt x="261" y="31"/>
                    <a:pt x="272" y="32"/>
                    <a:pt x="282" y="32"/>
                  </a:cubicBezTo>
                  <a:cubicBezTo>
                    <a:pt x="293" y="32"/>
                    <a:pt x="303" y="31"/>
                    <a:pt x="314" y="29"/>
                  </a:cubicBezTo>
                  <a:cubicBezTo>
                    <a:pt x="348" y="23"/>
                    <a:pt x="365" y="8"/>
                    <a:pt x="360" y="4"/>
                  </a:cubicBezTo>
                  <a:cubicBezTo>
                    <a:pt x="360" y="3"/>
                    <a:pt x="359" y="2"/>
                    <a:pt x="357" y="2"/>
                  </a:cubicBezTo>
                  <a:cubicBezTo>
                    <a:pt x="350" y="2"/>
                    <a:pt x="334" y="7"/>
                    <a:pt x="308" y="10"/>
                  </a:cubicBezTo>
                  <a:cubicBezTo>
                    <a:pt x="291" y="10"/>
                    <a:pt x="274" y="8"/>
                    <a:pt x="255" y="4"/>
                  </a:cubicBezTo>
                  <a:cubicBezTo>
                    <a:pt x="246" y="2"/>
                    <a:pt x="237" y="1"/>
                    <a:pt x="228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6979626" y="4628963"/>
              <a:ext cx="41737" cy="44333"/>
            </a:xfrm>
            <a:custGeom>
              <a:avLst/>
              <a:gdLst/>
              <a:ahLst/>
              <a:cxnLst/>
              <a:rect l="l" t="t" r="r" b="b"/>
              <a:pathLst>
                <a:path w="209" h="222" extrusionOk="0">
                  <a:moveTo>
                    <a:pt x="203" y="1"/>
                  </a:moveTo>
                  <a:cubicBezTo>
                    <a:pt x="201" y="1"/>
                    <a:pt x="193" y="17"/>
                    <a:pt x="185" y="41"/>
                  </a:cubicBezTo>
                  <a:cubicBezTo>
                    <a:pt x="176" y="75"/>
                    <a:pt x="164" y="107"/>
                    <a:pt x="149" y="139"/>
                  </a:cubicBezTo>
                  <a:cubicBezTo>
                    <a:pt x="147" y="141"/>
                    <a:pt x="145" y="145"/>
                    <a:pt x="142" y="147"/>
                  </a:cubicBezTo>
                  <a:cubicBezTo>
                    <a:pt x="138" y="151"/>
                    <a:pt x="136" y="153"/>
                    <a:pt x="134" y="156"/>
                  </a:cubicBezTo>
                  <a:cubicBezTo>
                    <a:pt x="107" y="177"/>
                    <a:pt x="75" y="192"/>
                    <a:pt x="43" y="200"/>
                  </a:cubicBezTo>
                  <a:cubicBezTo>
                    <a:pt x="35" y="204"/>
                    <a:pt x="26" y="204"/>
                    <a:pt x="16" y="204"/>
                  </a:cubicBezTo>
                  <a:cubicBezTo>
                    <a:pt x="11" y="204"/>
                    <a:pt x="9" y="200"/>
                    <a:pt x="7" y="200"/>
                  </a:cubicBezTo>
                  <a:cubicBezTo>
                    <a:pt x="5" y="200"/>
                    <a:pt x="1" y="208"/>
                    <a:pt x="9" y="215"/>
                  </a:cubicBezTo>
                  <a:cubicBezTo>
                    <a:pt x="19" y="220"/>
                    <a:pt x="28" y="222"/>
                    <a:pt x="38" y="222"/>
                  </a:cubicBezTo>
                  <a:cubicBezTo>
                    <a:pt x="41" y="222"/>
                    <a:pt x="44" y="222"/>
                    <a:pt x="47" y="221"/>
                  </a:cubicBezTo>
                  <a:cubicBezTo>
                    <a:pt x="85" y="217"/>
                    <a:pt x="123" y="202"/>
                    <a:pt x="153" y="177"/>
                  </a:cubicBezTo>
                  <a:cubicBezTo>
                    <a:pt x="157" y="175"/>
                    <a:pt x="159" y="170"/>
                    <a:pt x="164" y="166"/>
                  </a:cubicBezTo>
                  <a:cubicBezTo>
                    <a:pt x="166" y="164"/>
                    <a:pt x="170" y="160"/>
                    <a:pt x="172" y="156"/>
                  </a:cubicBezTo>
                  <a:cubicBezTo>
                    <a:pt x="191" y="122"/>
                    <a:pt x="202" y="84"/>
                    <a:pt x="204" y="46"/>
                  </a:cubicBezTo>
                  <a:cubicBezTo>
                    <a:pt x="208" y="20"/>
                    <a:pt x="208" y="1"/>
                    <a:pt x="204" y="1"/>
                  </a:cubicBezTo>
                  <a:cubicBezTo>
                    <a:pt x="204" y="1"/>
                    <a:pt x="204" y="1"/>
                    <a:pt x="20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6977229" y="4592619"/>
              <a:ext cx="22965" cy="53319"/>
            </a:xfrm>
            <a:custGeom>
              <a:avLst/>
              <a:gdLst/>
              <a:ahLst/>
              <a:cxnLst/>
              <a:rect l="l" t="t" r="r" b="b"/>
              <a:pathLst>
                <a:path w="115" h="267" extrusionOk="0">
                  <a:moveTo>
                    <a:pt x="14" y="0"/>
                  </a:moveTo>
                  <a:cubicBezTo>
                    <a:pt x="13" y="0"/>
                    <a:pt x="13" y="1"/>
                    <a:pt x="13" y="1"/>
                  </a:cubicBezTo>
                  <a:cubicBezTo>
                    <a:pt x="11" y="5"/>
                    <a:pt x="15" y="12"/>
                    <a:pt x="23" y="20"/>
                  </a:cubicBezTo>
                  <a:cubicBezTo>
                    <a:pt x="28" y="22"/>
                    <a:pt x="32" y="29"/>
                    <a:pt x="40" y="33"/>
                  </a:cubicBezTo>
                  <a:cubicBezTo>
                    <a:pt x="47" y="39"/>
                    <a:pt x="55" y="46"/>
                    <a:pt x="55" y="48"/>
                  </a:cubicBezTo>
                  <a:cubicBezTo>
                    <a:pt x="53" y="58"/>
                    <a:pt x="49" y="67"/>
                    <a:pt x="42" y="75"/>
                  </a:cubicBezTo>
                  <a:cubicBezTo>
                    <a:pt x="30" y="88"/>
                    <a:pt x="17" y="103"/>
                    <a:pt x="9" y="118"/>
                  </a:cubicBezTo>
                  <a:cubicBezTo>
                    <a:pt x="6" y="122"/>
                    <a:pt x="4" y="128"/>
                    <a:pt x="4" y="132"/>
                  </a:cubicBezTo>
                  <a:cubicBezTo>
                    <a:pt x="2" y="139"/>
                    <a:pt x="2" y="143"/>
                    <a:pt x="0" y="149"/>
                  </a:cubicBezTo>
                  <a:cubicBezTo>
                    <a:pt x="0" y="175"/>
                    <a:pt x="6" y="200"/>
                    <a:pt x="21" y="219"/>
                  </a:cubicBezTo>
                  <a:cubicBezTo>
                    <a:pt x="34" y="234"/>
                    <a:pt x="49" y="247"/>
                    <a:pt x="66" y="255"/>
                  </a:cubicBezTo>
                  <a:cubicBezTo>
                    <a:pt x="82" y="264"/>
                    <a:pt x="96" y="267"/>
                    <a:pt x="105" y="267"/>
                  </a:cubicBezTo>
                  <a:cubicBezTo>
                    <a:pt x="111" y="267"/>
                    <a:pt x="114" y="265"/>
                    <a:pt x="114" y="264"/>
                  </a:cubicBezTo>
                  <a:cubicBezTo>
                    <a:pt x="114" y="259"/>
                    <a:pt x="99" y="253"/>
                    <a:pt x="76" y="236"/>
                  </a:cubicBezTo>
                  <a:cubicBezTo>
                    <a:pt x="47" y="219"/>
                    <a:pt x="30" y="187"/>
                    <a:pt x="32" y="151"/>
                  </a:cubicBezTo>
                  <a:cubicBezTo>
                    <a:pt x="32" y="149"/>
                    <a:pt x="32" y="145"/>
                    <a:pt x="34" y="141"/>
                  </a:cubicBezTo>
                  <a:cubicBezTo>
                    <a:pt x="34" y="137"/>
                    <a:pt x="36" y="134"/>
                    <a:pt x="36" y="130"/>
                  </a:cubicBezTo>
                  <a:cubicBezTo>
                    <a:pt x="44" y="118"/>
                    <a:pt x="53" y="105"/>
                    <a:pt x="64" y="94"/>
                  </a:cubicBezTo>
                  <a:cubicBezTo>
                    <a:pt x="68" y="86"/>
                    <a:pt x="74" y="79"/>
                    <a:pt x="76" y="71"/>
                  </a:cubicBezTo>
                  <a:cubicBezTo>
                    <a:pt x="80" y="63"/>
                    <a:pt x="83" y="50"/>
                    <a:pt x="78" y="41"/>
                  </a:cubicBezTo>
                  <a:cubicBezTo>
                    <a:pt x="68" y="24"/>
                    <a:pt x="59" y="24"/>
                    <a:pt x="51" y="18"/>
                  </a:cubicBezTo>
                  <a:cubicBezTo>
                    <a:pt x="44" y="14"/>
                    <a:pt x="38" y="12"/>
                    <a:pt x="32" y="10"/>
                  </a:cubicBezTo>
                  <a:cubicBezTo>
                    <a:pt x="22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6941284" y="4560468"/>
              <a:ext cx="27558" cy="53119"/>
            </a:xfrm>
            <a:custGeom>
              <a:avLst/>
              <a:gdLst/>
              <a:ahLst/>
              <a:cxnLst/>
              <a:rect l="l" t="t" r="r" b="b"/>
              <a:pathLst>
                <a:path w="138" h="266" extrusionOk="0">
                  <a:moveTo>
                    <a:pt x="43" y="0"/>
                  </a:moveTo>
                  <a:cubicBezTo>
                    <a:pt x="40" y="0"/>
                    <a:pt x="38" y="1"/>
                    <a:pt x="34" y="1"/>
                  </a:cubicBezTo>
                  <a:cubicBezTo>
                    <a:pt x="21" y="8"/>
                    <a:pt x="11" y="18"/>
                    <a:pt x="7" y="31"/>
                  </a:cubicBezTo>
                  <a:cubicBezTo>
                    <a:pt x="0" y="50"/>
                    <a:pt x="2" y="71"/>
                    <a:pt x="13" y="88"/>
                  </a:cubicBezTo>
                  <a:cubicBezTo>
                    <a:pt x="23" y="107"/>
                    <a:pt x="40" y="124"/>
                    <a:pt x="57" y="137"/>
                  </a:cubicBezTo>
                  <a:lnTo>
                    <a:pt x="68" y="145"/>
                  </a:lnTo>
                  <a:lnTo>
                    <a:pt x="78" y="154"/>
                  </a:lnTo>
                  <a:cubicBezTo>
                    <a:pt x="91" y="164"/>
                    <a:pt x="102" y="179"/>
                    <a:pt x="108" y="196"/>
                  </a:cubicBezTo>
                  <a:cubicBezTo>
                    <a:pt x="110" y="209"/>
                    <a:pt x="106" y="221"/>
                    <a:pt x="100" y="234"/>
                  </a:cubicBezTo>
                  <a:cubicBezTo>
                    <a:pt x="87" y="253"/>
                    <a:pt x="68" y="257"/>
                    <a:pt x="70" y="262"/>
                  </a:cubicBezTo>
                  <a:cubicBezTo>
                    <a:pt x="70" y="263"/>
                    <a:pt x="74" y="266"/>
                    <a:pt x="81" y="266"/>
                  </a:cubicBezTo>
                  <a:cubicBezTo>
                    <a:pt x="90" y="266"/>
                    <a:pt x="103" y="261"/>
                    <a:pt x="117" y="247"/>
                  </a:cubicBezTo>
                  <a:cubicBezTo>
                    <a:pt x="129" y="232"/>
                    <a:pt x="138" y="211"/>
                    <a:pt x="134" y="190"/>
                  </a:cubicBezTo>
                  <a:cubicBezTo>
                    <a:pt x="129" y="166"/>
                    <a:pt x="117" y="145"/>
                    <a:pt x="98" y="130"/>
                  </a:cubicBezTo>
                  <a:lnTo>
                    <a:pt x="87" y="122"/>
                  </a:lnTo>
                  <a:lnTo>
                    <a:pt x="76" y="114"/>
                  </a:lnTo>
                  <a:cubicBezTo>
                    <a:pt x="62" y="103"/>
                    <a:pt x="47" y="90"/>
                    <a:pt x="36" y="73"/>
                  </a:cubicBezTo>
                  <a:cubicBezTo>
                    <a:pt x="28" y="63"/>
                    <a:pt x="26" y="50"/>
                    <a:pt x="28" y="37"/>
                  </a:cubicBezTo>
                  <a:cubicBezTo>
                    <a:pt x="32" y="14"/>
                    <a:pt x="49" y="10"/>
                    <a:pt x="49" y="4"/>
                  </a:cubicBezTo>
                  <a:cubicBezTo>
                    <a:pt x="48" y="1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6918519" y="4617780"/>
              <a:ext cx="51721" cy="33749"/>
            </a:xfrm>
            <a:custGeom>
              <a:avLst/>
              <a:gdLst/>
              <a:ahLst/>
              <a:cxnLst/>
              <a:rect l="l" t="t" r="r" b="b"/>
              <a:pathLst>
                <a:path w="259" h="169" extrusionOk="0">
                  <a:moveTo>
                    <a:pt x="36" y="1"/>
                  </a:moveTo>
                  <a:cubicBezTo>
                    <a:pt x="13" y="1"/>
                    <a:pt x="1" y="15"/>
                    <a:pt x="4" y="17"/>
                  </a:cubicBezTo>
                  <a:cubicBezTo>
                    <a:pt x="6" y="18"/>
                    <a:pt x="8" y="19"/>
                    <a:pt x="11" y="19"/>
                  </a:cubicBezTo>
                  <a:cubicBezTo>
                    <a:pt x="13" y="19"/>
                    <a:pt x="15" y="19"/>
                    <a:pt x="17" y="19"/>
                  </a:cubicBezTo>
                  <a:cubicBezTo>
                    <a:pt x="23" y="19"/>
                    <a:pt x="32" y="19"/>
                    <a:pt x="42" y="23"/>
                  </a:cubicBezTo>
                  <a:cubicBezTo>
                    <a:pt x="63" y="34"/>
                    <a:pt x="82" y="59"/>
                    <a:pt x="102" y="97"/>
                  </a:cubicBezTo>
                  <a:lnTo>
                    <a:pt x="108" y="108"/>
                  </a:lnTo>
                  <a:lnTo>
                    <a:pt x="114" y="118"/>
                  </a:lnTo>
                  <a:cubicBezTo>
                    <a:pt x="125" y="138"/>
                    <a:pt x="144" y="152"/>
                    <a:pt x="163" y="163"/>
                  </a:cubicBezTo>
                  <a:cubicBezTo>
                    <a:pt x="174" y="167"/>
                    <a:pt x="185" y="168"/>
                    <a:pt x="197" y="168"/>
                  </a:cubicBezTo>
                  <a:cubicBezTo>
                    <a:pt x="203" y="168"/>
                    <a:pt x="210" y="168"/>
                    <a:pt x="216" y="167"/>
                  </a:cubicBezTo>
                  <a:cubicBezTo>
                    <a:pt x="245" y="161"/>
                    <a:pt x="258" y="144"/>
                    <a:pt x="254" y="142"/>
                  </a:cubicBezTo>
                  <a:cubicBezTo>
                    <a:pt x="253" y="141"/>
                    <a:pt x="252" y="140"/>
                    <a:pt x="250" y="140"/>
                  </a:cubicBezTo>
                  <a:cubicBezTo>
                    <a:pt x="244" y="140"/>
                    <a:pt x="231" y="144"/>
                    <a:pt x="214" y="144"/>
                  </a:cubicBezTo>
                  <a:cubicBezTo>
                    <a:pt x="212" y="144"/>
                    <a:pt x="210" y="144"/>
                    <a:pt x="209" y="144"/>
                  </a:cubicBezTo>
                  <a:cubicBezTo>
                    <a:pt x="181" y="144"/>
                    <a:pt x="154" y="128"/>
                    <a:pt x="140" y="102"/>
                  </a:cubicBezTo>
                  <a:lnTo>
                    <a:pt x="133" y="93"/>
                  </a:lnTo>
                  <a:lnTo>
                    <a:pt x="127" y="83"/>
                  </a:lnTo>
                  <a:cubicBezTo>
                    <a:pt x="118" y="63"/>
                    <a:pt x="108" y="47"/>
                    <a:pt x="95" y="32"/>
                  </a:cubicBezTo>
                  <a:cubicBezTo>
                    <a:pt x="82" y="17"/>
                    <a:pt x="66" y="6"/>
                    <a:pt x="49" y="2"/>
                  </a:cubicBezTo>
                  <a:cubicBezTo>
                    <a:pt x="44" y="1"/>
                    <a:pt x="40" y="1"/>
                    <a:pt x="3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6943680" y="4660515"/>
              <a:ext cx="25561" cy="47727"/>
            </a:xfrm>
            <a:custGeom>
              <a:avLst/>
              <a:gdLst/>
              <a:ahLst/>
              <a:cxnLst/>
              <a:rect l="l" t="t" r="r" b="b"/>
              <a:pathLst>
                <a:path w="128" h="239" extrusionOk="0">
                  <a:moveTo>
                    <a:pt x="37" y="1"/>
                  </a:moveTo>
                  <a:cubicBezTo>
                    <a:pt x="32" y="1"/>
                    <a:pt x="22" y="11"/>
                    <a:pt x="11" y="31"/>
                  </a:cubicBezTo>
                  <a:cubicBezTo>
                    <a:pt x="3" y="46"/>
                    <a:pt x="1" y="65"/>
                    <a:pt x="5" y="82"/>
                  </a:cubicBezTo>
                  <a:cubicBezTo>
                    <a:pt x="11" y="101"/>
                    <a:pt x="26" y="120"/>
                    <a:pt x="43" y="131"/>
                  </a:cubicBezTo>
                  <a:lnTo>
                    <a:pt x="54" y="137"/>
                  </a:lnTo>
                  <a:lnTo>
                    <a:pt x="62" y="144"/>
                  </a:lnTo>
                  <a:cubicBezTo>
                    <a:pt x="92" y="165"/>
                    <a:pt x="105" y="190"/>
                    <a:pt x="94" y="209"/>
                  </a:cubicBezTo>
                  <a:cubicBezTo>
                    <a:pt x="86" y="226"/>
                    <a:pt x="75" y="228"/>
                    <a:pt x="75" y="234"/>
                  </a:cubicBezTo>
                  <a:cubicBezTo>
                    <a:pt x="75" y="237"/>
                    <a:pt x="77" y="239"/>
                    <a:pt x="86" y="239"/>
                  </a:cubicBezTo>
                  <a:cubicBezTo>
                    <a:pt x="98" y="237"/>
                    <a:pt x="109" y="228"/>
                    <a:pt x="115" y="220"/>
                  </a:cubicBezTo>
                  <a:cubicBezTo>
                    <a:pt x="126" y="203"/>
                    <a:pt x="128" y="184"/>
                    <a:pt x="119" y="167"/>
                  </a:cubicBezTo>
                  <a:cubicBezTo>
                    <a:pt x="111" y="148"/>
                    <a:pt x="98" y="131"/>
                    <a:pt x="81" y="118"/>
                  </a:cubicBezTo>
                  <a:lnTo>
                    <a:pt x="71" y="112"/>
                  </a:lnTo>
                  <a:lnTo>
                    <a:pt x="62" y="105"/>
                  </a:lnTo>
                  <a:cubicBezTo>
                    <a:pt x="50" y="99"/>
                    <a:pt x="39" y="86"/>
                    <a:pt x="33" y="74"/>
                  </a:cubicBezTo>
                  <a:cubicBezTo>
                    <a:pt x="28" y="63"/>
                    <a:pt x="28" y="50"/>
                    <a:pt x="33" y="40"/>
                  </a:cubicBezTo>
                  <a:cubicBezTo>
                    <a:pt x="39" y="19"/>
                    <a:pt x="45" y="4"/>
                    <a:pt x="39" y="2"/>
                  </a:cubicBezTo>
                  <a:cubicBezTo>
                    <a:pt x="38" y="1"/>
                    <a:pt x="38" y="1"/>
                    <a:pt x="37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6896951" y="4676691"/>
              <a:ext cx="34747" cy="69694"/>
            </a:xfrm>
            <a:custGeom>
              <a:avLst/>
              <a:gdLst/>
              <a:ahLst/>
              <a:cxnLst/>
              <a:rect l="l" t="t" r="r" b="b"/>
              <a:pathLst>
                <a:path w="174" h="349" extrusionOk="0">
                  <a:moveTo>
                    <a:pt x="101" y="0"/>
                  </a:moveTo>
                  <a:cubicBezTo>
                    <a:pt x="101" y="0"/>
                    <a:pt x="100" y="1"/>
                    <a:pt x="100" y="1"/>
                  </a:cubicBezTo>
                  <a:cubicBezTo>
                    <a:pt x="95" y="3"/>
                    <a:pt x="106" y="22"/>
                    <a:pt x="121" y="54"/>
                  </a:cubicBezTo>
                  <a:cubicBezTo>
                    <a:pt x="129" y="69"/>
                    <a:pt x="135" y="88"/>
                    <a:pt x="142" y="107"/>
                  </a:cubicBezTo>
                  <a:cubicBezTo>
                    <a:pt x="144" y="128"/>
                    <a:pt x="138" y="149"/>
                    <a:pt x="123" y="164"/>
                  </a:cubicBezTo>
                  <a:cubicBezTo>
                    <a:pt x="119" y="168"/>
                    <a:pt x="116" y="173"/>
                    <a:pt x="112" y="177"/>
                  </a:cubicBezTo>
                  <a:cubicBezTo>
                    <a:pt x="110" y="179"/>
                    <a:pt x="106" y="183"/>
                    <a:pt x="102" y="185"/>
                  </a:cubicBezTo>
                  <a:cubicBezTo>
                    <a:pt x="83" y="202"/>
                    <a:pt x="61" y="217"/>
                    <a:pt x="42" y="234"/>
                  </a:cubicBezTo>
                  <a:cubicBezTo>
                    <a:pt x="25" y="249"/>
                    <a:pt x="13" y="268"/>
                    <a:pt x="6" y="289"/>
                  </a:cubicBezTo>
                  <a:cubicBezTo>
                    <a:pt x="0" y="304"/>
                    <a:pt x="0" y="321"/>
                    <a:pt x="4" y="335"/>
                  </a:cubicBezTo>
                  <a:cubicBezTo>
                    <a:pt x="6" y="344"/>
                    <a:pt x="13" y="348"/>
                    <a:pt x="15" y="348"/>
                  </a:cubicBezTo>
                  <a:cubicBezTo>
                    <a:pt x="17" y="346"/>
                    <a:pt x="11" y="327"/>
                    <a:pt x="25" y="297"/>
                  </a:cubicBezTo>
                  <a:cubicBezTo>
                    <a:pt x="34" y="280"/>
                    <a:pt x="47" y="266"/>
                    <a:pt x="61" y="255"/>
                  </a:cubicBezTo>
                  <a:cubicBezTo>
                    <a:pt x="78" y="240"/>
                    <a:pt x="100" y="230"/>
                    <a:pt x="121" y="208"/>
                  </a:cubicBezTo>
                  <a:cubicBezTo>
                    <a:pt x="125" y="204"/>
                    <a:pt x="131" y="200"/>
                    <a:pt x="133" y="196"/>
                  </a:cubicBezTo>
                  <a:cubicBezTo>
                    <a:pt x="138" y="192"/>
                    <a:pt x="142" y="187"/>
                    <a:pt x="146" y="183"/>
                  </a:cubicBezTo>
                  <a:cubicBezTo>
                    <a:pt x="165" y="160"/>
                    <a:pt x="174" y="128"/>
                    <a:pt x="167" y="101"/>
                  </a:cubicBezTo>
                  <a:cubicBezTo>
                    <a:pt x="161" y="79"/>
                    <a:pt x="152" y="58"/>
                    <a:pt x="140" y="41"/>
                  </a:cubicBezTo>
                  <a:cubicBezTo>
                    <a:pt x="121" y="15"/>
                    <a:pt x="107" y="0"/>
                    <a:pt x="101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6866398" y="4613787"/>
              <a:ext cx="28956" cy="87667"/>
            </a:xfrm>
            <a:custGeom>
              <a:avLst/>
              <a:gdLst/>
              <a:ahLst/>
              <a:cxnLst/>
              <a:rect l="l" t="t" r="r" b="b"/>
              <a:pathLst>
                <a:path w="145" h="439" extrusionOk="0">
                  <a:moveTo>
                    <a:pt x="99" y="0"/>
                  </a:moveTo>
                  <a:cubicBezTo>
                    <a:pt x="97" y="0"/>
                    <a:pt x="96" y="0"/>
                    <a:pt x="94" y="1"/>
                  </a:cubicBezTo>
                  <a:cubicBezTo>
                    <a:pt x="92" y="3"/>
                    <a:pt x="92" y="3"/>
                    <a:pt x="92" y="5"/>
                  </a:cubicBezTo>
                  <a:cubicBezTo>
                    <a:pt x="92" y="7"/>
                    <a:pt x="98" y="7"/>
                    <a:pt x="102" y="16"/>
                  </a:cubicBezTo>
                  <a:cubicBezTo>
                    <a:pt x="109" y="28"/>
                    <a:pt x="113" y="43"/>
                    <a:pt x="115" y="60"/>
                  </a:cubicBezTo>
                  <a:cubicBezTo>
                    <a:pt x="117" y="83"/>
                    <a:pt x="117" y="109"/>
                    <a:pt x="115" y="132"/>
                  </a:cubicBezTo>
                  <a:cubicBezTo>
                    <a:pt x="115" y="162"/>
                    <a:pt x="111" y="191"/>
                    <a:pt x="100" y="219"/>
                  </a:cubicBezTo>
                  <a:cubicBezTo>
                    <a:pt x="96" y="223"/>
                    <a:pt x="94" y="229"/>
                    <a:pt x="90" y="232"/>
                  </a:cubicBezTo>
                  <a:cubicBezTo>
                    <a:pt x="85" y="238"/>
                    <a:pt x="81" y="242"/>
                    <a:pt x="77" y="244"/>
                  </a:cubicBezTo>
                  <a:cubicBezTo>
                    <a:pt x="54" y="265"/>
                    <a:pt x="20" y="284"/>
                    <a:pt x="9" y="320"/>
                  </a:cubicBezTo>
                  <a:cubicBezTo>
                    <a:pt x="1" y="348"/>
                    <a:pt x="7" y="380"/>
                    <a:pt x="26" y="403"/>
                  </a:cubicBezTo>
                  <a:cubicBezTo>
                    <a:pt x="39" y="418"/>
                    <a:pt x="54" y="428"/>
                    <a:pt x="71" y="435"/>
                  </a:cubicBezTo>
                  <a:cubicBezTo>
                    <a:pt x="78" y="437"/>
                    <a:pt x="83" y="438"/>
                    <a:pt x="86" y="438"/>
                  </a:cubicBezTo>
                  <a:cubicBezTo>
                    <a:pt x="89" y="438"/>
                    <a:pt x="90" y="438"/>
                    <a:pt x="90" y="437"/>
                  </a:cubicBezTo>
                  <a:cubicBezTo>
                    <a:pt x="92" y="435"/>
                    <a:pt x="66" y="422"/>
                    <a:pt x="43" y="390"/>
                  </a:cubicBezTo>
                  <a:cubicBezTo>
                    <a:pt x="33" y="373"/>
                    <a:pt x="28" y="350"/>
                    <a:pt x="35" y="329"/>
                  </a:cubicBezTo>
                  <a:cubicBezTo>
                    <a:pt x="43" y="308"/>
                    <a:pt x="68" y="291"/>
                    <a:pt x="96" y="268"/>
                  </a:cubicBezTo>
                  <a:cubicBezTo>
                    <a:pt x="102" y="263"/>
                    <a:pt x="107" y="257"/>
                    <a:pt x="113" y="253"/>
                  </a:cubicBezTo>
                  <a:cubicBezTo>
                    <a:pt x="117" y="246"/>
                    <a:pt x="123" y="240"/>
                    <a:pt x="126" y="234"/>
                  </a:cubicBezTo>
                  <a:cubicBezTo>
                    <a:pt x="140" y="202"/>
                    <a:pt x="145" y="168"/>
                    <a:pt x="143" y="134"/>
                  </a:cubicBezTo>
                  <a:cubicBezTo>
                    <a:pt x="145" y="107"/>
                    <a:pt x="140" y="81"/>
                    <a:pt x="136" y="54"/>
                  </a:cubicBezTo>
                  <a:cubicBezTo>
                    <a:pt x="132" y="37"/>
                    <a:pt x="123" y="18"/>
                    <a:pt x="111" y="5"/>
                  </a:cubicBezTo>
                  <a:cubicBezTo>
                    <a:pt x="108" y="2"/>
                    <a:pt x="103" y="0"/>
                    <a:pt x="99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6858010" y="4563463"/>
              <a:ext cx="42535" cy="63104"/>
            </a:xfrm>
            <a:custGeom>
              <a:avLst/>
              <a:gdLst/>
              <a:ahLst/>
              <a:cxnLst/>
              <a:rect l="l" t="t" r="r" b="b"/>
              <a:pathLst>
                <a:path w="213" h="316" extrusionOk="0">
                  <a:moveTo>
                    <a:pt x="205" y="0"/>
                  </a:moveTo>
                  <a:cubicBezTo>
                    <a:pt x="199" y="0"/>
                    <a:pt x="184" y="12"/>
                    <a:pt x="165" y="37"/>
                  </a:cubicBezTo>
                  <a:cubicBezTo>
                    <a:pt x="153" y="54"/>
                    <a:pt x="144" y="73"/>
                    <a:pt x="140" y="94"/>
                  </a:cubicBezTo>
                  <a:cubicBezTo>
                    <a:pt x="134" y="118"/>
                    <a:pt x="132" y="143"/>
                    <a:pt x="130" y="166"/>
                  </a:cubicBezTo>
                  <a:cubicBezTo>
                    <a:pt x="130" y="170"/>
                    <a:pt x="130" y="177"/>
                    <a:pt x="127" y="181"/>
                  </a:cubicBezTo>
                  <a:cubicBezTo>
                    <a:pt x="127" y="185"/>
                    <a:pt x="125" y="189"/>
                    <a:pt x="123" y="194"/>
                  </a:cubicBezTo>
                  <a:cubicBezTo>
                    <a:pt x="106" y="230"/>
                    <a:pt x="77" y="261"/>
                    <a:pt x="43" y="280"/>
                  </a:cubicBezTo>
                  <a:cubicBezTo>
                    <a:pt x="17" y="300"/>
                    <a:pt x="0" y="310"/>
                    <a:pt x="0" y="314"/>
                  </a:cubicBezTo>
                  <a:cubicBezTo>
                    <a:pt x="1" y="315"/>
                    <a:pt x="2" y="316"/>
                    <a:pt x="5" y="316"/>
                  </a:cubicBezTo>
                  <a:cubicBezTo>
                    <a:pt x="13" y="316"/>
                    <a:pt x="29" y="311"/>
                    <a:pt x="53" y="300"/>
                  </a:cubicBezTo>
                  <a:cubicBezTo>
                    <a:pt x="98" y="280"/>
                    <a:pt x="132" y="247"/>
                    <a:pt x="153" y="204"/>
                  </a:cubicBezTo>
                  <a:cubicBezTo>
                    <a:pt x="155" y="198"/>
                    <a:pt x="157" y="194"/>
                    <a:pt x="157" y="187"/>
                  </a:cubicBezTo>
                  <a:cubicBezTo>
                    <a:pt x="159" y="181"/>
                    <a:pt x="159" y="177"/>
                    <a:pt x="161" y="170"/>
                  </a:cubicBezTo>
                  <a:cubicBezTo>
                    <a:pt x="161" y="147"/>
                    <a:pt x="163" y="124"/>
                    <a:pt x="168" y="101"/>
                  </a:cubicBezTo>
                  <a:cubicBezTo>
                    <a:pt x="170" y="82"/>
                    <a:pt x="176" y="65"/>
                    <a:pt x="185" y="48"/>
                  </a:cubicBezTo>
                  <a:cubicBezTo>
                    <a:pt x="199" y="20"/>
                    <a:pt x="212" y="5"/>
                    <a:pt x="208" y="1"/>
                  </a:cubicBezTo>
                  <a:cubicBezTo>
                    <a:pt x="207" y="1"/>
                    <a:pt x="206" y="0"/>
                    <a:pt x="20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6749775" y="4606797"/>
              <a:ext cx="52320" cy="50324"/>
            </a:xfrm>
            <a:custGeom>
              <a:avLst/>
              <a:gdLst/>
              <a:ahLst/>
              <a:cxnLst/>
              <a:rect l="l" t="t" r="r" b="b"/>
              <a:pathLst>
                <a:path w="262" h="252" extrusionOk="0">
                  <a:moveTo>
                    <a:pt x="5" y="1"/>
                  </a:moveTo>
                  <a:cubicBezTo>
                    <a:pt x="4" y="1"/>
                    <a:pt x="3" y="1"/>
                    <a:pt x="3" y="2"/>
                  </a:cubicBezTo>
                  <a:cubicBezTo>
                    <a:pt x="1" y="4"/>
                    <a:pt x="18" y="17"/>
                    <a:pt x="28" y="49"/>
                  </a:cubicBezTo>
                  <a:cubicBezTo>
                    <a:pt x="33" y="66"/>
                    <a:pt x="37" y="85"/>
                    <a:pt x="39" y="104"/>
                  </a:cubicBezTo>
                  <a:cubicBezTo>
                    <a:pt x="41" y="133"/>
                    <a:pt x="54" y="159"/>
                    <a:pt x="73" y="180"/>
                  </a:cubicBezTo>
                  <a:cubicBezTo>
                    <a:pt x="77" y="184"/>
                    <a:pt x="81" y="188"/>
                    <a:pt x="88" y="190"/>
                  </a:cubicBezTo>
                  <a:cubicBezTo>
                    <a:pt x="92" y="195"/>
                    <a:pt x="98" y="197"/>
                    <a:pt x="105" y="201"/>
                  </a:cubicBezTo>
                  <a:cubicBezTo>
                    <a:pt x="126" y="208"/>
                    <a:pt x="147" y="212"/>
                    <a:pt x="169" y="212"/>
                  </a:cubicBezTo>
                  <a:cubicBezTo>
                    <a:pt x="173" y="212"/>
                    <a:pt x="178" y="212"/>
                    <a:pt x="183" y="212"/>
                  </a:cubicBezTo>
                  <a:cubicBezTo>
                    <a:pt x="192" y="210"/>
                    <a:pt x="201" y="210"/>
                    <a:pt x="210" y="210"/>
                  </a:cubicBezTo>
                  <a:cubicBezTo>
                    <a:pt x="219" y="210"/>
                    <a:pt x="227" y="210"/>
                    <a:pt x="236" y="212"/>
                  </a:cubicBezTo>
                  <a:cubicBezTo>
                    <a:pt x="244" y="216"/>
                    <a:pt x="246" y="231"/>
                    <a:pt x="246" y="239"/>
                  </a:cubicBezTo>
                  <a:cubicBezTo>
                    <a:pt x="246" y="248"/>
                    <a:pt x="244" y="252"/>
                    <a:pt x="248" y="252"/>
                  </a:cubicBezTo>
                  <a:cubicBezTo>
                    <a:pt x="251" y="252"/>
                    <a:pt x="255" y="250"/>
                    <a:pt x="257" y="239"/>
                  </a:cubicBezTo>
                  <a:cubicBezTo>
                    <a:pt x="259" y="233"/>
                    <a:pt x="261" y="226"/>
                    <a:pt x="261" y="220"/>
                  </a:cubicBezTo>
                  <a:cubicBezTo>
                    <a:pt x="261" y="209"/>
                    <a:pt x="257" y="199"/>
                    <a:pt x="248" y="193"/>
                  </a:cubicBezTo>
                  <a:cubicBezTo>
                    <a:pt x="240" y="187"/>
                    <a:pt x="231" y="183"/>
                    <a:pt x="221" y="183"/>
                  </a:cubicBezTo>
                  <a:cubicBezTo>
                    <a:pt x="219" y="183"/>
                    <a:pt x="217" y="184"/>
                    <a:pt x="215" y="184"/>
                  </a:cubicBezTo>
                  <a:lnTo>
                    <a:pt x="183" y="184"/>
                  </a:lnTo>
                  <a:cubicBezTo>
                    <a:pt x="160" y="184"/>
                    <a:pt x="136" y="180"/>
                    <a:pt x="115" y="171"/>
                  </a:cubicBezTo>
                  <a:cubicBezTo>
                    <a:pt x="111" y="171"/>
                    <a:pt x="107" y="169"/>
                    <a:pt x="102" y="165"/>
                  </a:cubicBezTo>
                  <a:cubicBezTo>
                    <a:pt x="98" y="163"/>
                    <a:pt x="96" y="161"/>
                    <a:pt x="92" y="159"/>
                  </a:cubicBezTo>
                  <a:cubicBezTo>
                    <a:pt x="77" y="142"/>
                    <a:pt x="69" y="121"/>
                    <a:pt x="66" y="99"/>
                  </a:cubicBezTo>
                  <a:cubicBezTo>
                    <a:pt x="62" y="78"/>
                    <a:pt x="56" y="59"/>
                    <a:pt x="47" y="40"/>
                  </a:cubicBezTo>
                  <a:cubicBezTo>
                    <a:pt x="41" y="25"/>
                    <a:pt x="33" y="15"/>
                    <a:pt x="20" y="6"/>
                  </a:cubicBezTo>
                  <a:cubicBezTo>
                    <a:pt x="13" y="2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6789515" y="4661314"/>
              <a:ext cx="56914" cy="49924"/>
            </a:xfrm>
            <a:custGeom>
              <a:avLst/>
              <a:gdLst/>
              <a:ahLst/>
              <a:cxnLst/>
              <a:rect l="l" t="t" r="r" b="b"/>
              <a:pathLst>
                <a:path w="285" h="250" extrusionOk="0">
                  <a:moveTo>
                    <a:pt x="268" y="0"/>
                  </a:moveTo>
                  <a:cubicBezTo>
                    <a:pt x="266" y="0"/>
                    <a:pt x="265" y="1"/>
                    <a:pt x="265" y="2"/>
                  </a:cubicBezTo>
                  <a:cubicBezTo>
                    <a:pt x="265" y="4"/>
                    <a:pt x="267" y="8"/>
                    <a:pt x="267" y="15"/>
                  </a:cubicBezTo>
                  <a:cubicBezTo>
                    <a:pt x="269" y="25"/>
                    <a:pt x="265" y="36"/>
                    <a:pt x="259" y="46"/>
                  </a:cubicBezTo>
                  <a:cubicBezTo>
                    <a:pt x="248" y="61"/>
                    <a:pt x="233" y="74"/>
                    <a:pt x="219" y="82"/>
                  </a:cubicBezTo>
                  <a:cubicBezTo>
                    <a:pt x="195" y="91"/>
                    <a:pt x="172" y="97"/>
                    <a:pt x="149" y="97"/>
                  </a:cubicBezTo>
                  <a:lnTo>
                    <a:pt x="132" y="99"/>
                  </a:lnTo>
                  <a:lnTo>
                    <a:pt x="115" y="101"/>
                  </a:lnTo>
                  <a:cubicBezTo>
                    <a:pt x="85" y="104"/>
                    <a:pt x="58" y="114"/>
                    <a:pt x="35" y="133"/>
                  </a:cubicBezTo>
                  <a:cubicBezTo>
                    <a:pt x="18" y="150"/>
                    <a:pt x="7" y="171"/>
                    <a:pt x="3" y="195"/>
                  </a:cubicBezTo>
                  <a:cubicBezTo>
                    <a:pt x="1" y="211"/>
                    <a:pt x="5" y="226"/>
                    <a:pt x="13" y="241"/>
                  </a:cubicBezTo>
                  <a:cubicBezTo>
                    <a:pt x="17" y="247"/>
                    <a:pt x="22" y="249"/>
                    <a:pt x="25" y="249"/>
                  </a:cubicBezTo>
                  <a:cubicBezTo>
                    <a:pt x="27" y="249"/>
                    <a:pt x="28" y="248"/>
                    <a:pt x="28" y="247"/>
                  </a:cubicBezTo>
                  <a:cubicBezTo>
                    <a:pt x="30" y="245"/>
                    <a:pt x="26" y="243"/>
                    <a:pt x="24" y="235"/>
                  </a:cubicBezTo>
                  <a:cubicBezTo>
                    <a:pt x="22" y="224"/>
                    <a:pt x="22" y="211"/>
                    <a:pt x="24" y="199"/>
                  </a:cubicBezTo>
                  <a:cubicBezTo>
                    <a:pt x="28" y="182"/>
                    <a:pt x="39" y="165"/>
                    <a:pt x="52" y="154"/>
                  </a:cubicBezTo>
                  <a:cubicBezTo>
                    <a:pt x="71" y="142"/>
                    <a:pt x="94" y="133"/>
                    <a:pt x="117" y="131"/>
                  </a:cubicBezTo>
                  <a:lnTo>
                    <a:pt x="132" y="129"/>
                  </a:lnTo>
                  <a:lnTo>
                    <a:pt x="149" y="127"/>
                  </a:lnTo>
                  <a:cubicBezTo>
                    <a:pt x="176" y="127"/>
                    <a:pt x="204" y="118"/>
                    <a:pt x="229" y="106"/>
                  </a:cubicBezTo>
                  <a:cubicBezTo>
                    <a:pt x="248" y="95"/>
                    <a:pt x="265" y="78"/>
                    <a:pt x="276" y="57"/>
                  </a:cubicBezTo>
                  <a:cubicBezTo>
                    <a:pt x="284" y="42"/>
                    <a:pt x="284" y="25"/>
                    <a:pt x="278" y="10"/>
                  </a:cubicBezTo>
                  <a:cubicBezTo>
                    <a:pt x="275" y="3"/>
                    <a:pt x="271" y="0"/>
                    <a:pt x="268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6702447" y="4632558"/>
              <a:ext cx="52320" cy="53319"/>
            </a:xfrm>
            <a:custGeom>
              <a:avLst/>
              <a:gdLst/>
              <a:ahLst/>
              <a:cxnLst/>
              <a:rect l="l" t="t" r="r" b="b"/>
              <a:pathLst>
                <a:path w="262" h="267" extrusionOk="0">
                  <a:moveTo>
                    <a:pt x="16" y="0"/>
                  </a:moveTo>
                  <a:cubicBezTo>
                    <a:pt x="12" y="0"/>
                    <a:pt x="1" y="19"/>
                    <a:pt x="3" y="57"/>
                  </a:cubicBezTo>
                  <a:cubicBezTo>
                    <a:pt x="3" y="80"/>
                    <a:pt x="14" y="104"/>
                    <a:pt x="33" y="119"/>
                  </a:cubicBezTo>
                  <a:cubicBezTo>
                    <a:pt x="54" y="135"/>
                    <a:pt x="79" y="148"/>
                    <a:pt x="107" y="152"/>
                  </a:cubicBezTo>
                  <a:lnTo>
                    <a:pt x="124" y="154"/>
                  </a:lnTo>
                  <a:lnTo>
                    <a:pt x="138" y="159"/>
                  </a:lnTo>
                  <a:cubicBezTo>
                    <a:pt x="162" y="161"/>
                    <a:pt x="185" y="167"/>
                    <a:pt x="206" y="178"/>
                  </a:cubicBezTo>
                  <a:cubicBezTo>
                    <a:pt x="221" y="186"/>
                    <a:pt x="232" y="201"/>
                    <a:pt x="236" y="218"/>
                  </a:cubicBezTo>
                  <a:cubicBezTo>
                    <a:pt x="244" y="248"/>
                    <a:pt x="229" y="262"/>
                    <a:pt x="232" y="267"/>
                  </a:cubicBezTo>
                  <a:cubicBezTo>
                    <a:pt x="234" y="267"/>
                    <a:pt x="240" y="267"/>
                    <a:pt x="248" y="258"/>
                  </a:cubicBezTo>
                  <a:cubicBezTo>
                    <a:pt x="257" y="245"/>
                    <a:pt x="261" y="229"/>
                    <a:pt x="259" y="214"/>
                  </a:cubicBezTo>
                  <a:cubicBezTo>
                    <a:pt x="255" y="188"/>
                    <a:pt x="242" y="167"/>
                    <a:pt x="221" y="154"/>
                  </a:cubicBezTo>
                  <a:cubicBezTo>
                    <a:pt x="198" y="142"/>
                    <a:pt x="172" y="131"/>
                    <a:pt x="145" y="129"/>
                  </a:cubicBezTo>
                  <a:lnTo>
                    <a:pt x="130" y="127"/>
                  </a:lnTo>
                  <a:lnTo>
                    <a:pt x="113" y="123"/>
                  </a:lnTo>
                  <a:cubicBezTo>
                    <a:pt x="90" y="119"/>
                    <a:pt x="69" y="110"/>
                    <a:pt x="50" y="97"/>
                  </a:cubicBezTo>
                  <a:cubicBezTo>
                    <a:pt x="37" y="87"/>
                    <a:pt x="26" y="70"/>
                    <a:pt x="24" y="53"/>
                  </a:cubicBezTo>
                  <a:cubicBezTo>
                    <a:pt x="20" y="23"/>
                    <a:pt x="22" y="0"/>
                    <a:pt x="16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6735996" y="4706445"/>
              <a:ext cx="63104" cy="32351"/>
            </a:xfrm>
            <a:custGeom>
              <a:avLst/>
              <a:gdLst/>
              <a:ahLst/>
              <a:cxnLst/>
              <a:rect l="l" t="t" r="r" b="b"/>
              <a:pathLst>
                <a:path w="316" h="162" extrusionOk="0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0" y="0"/>
                    <a:pt x="0" y="4"/>
                    <a:pt x="2" y="15"/>
                  </a:cubicBezTo>
                  <a:cubicBezTo>
                    <a:pt x="6" y="30"/>
                    <a:pt x="17" y="43"/>
                    <a:pt x="30" y="49"/>
                  </a:cubicBezTo>
                  <a:cubicBezTo>
                    <a:pt x="61" y="72"/>
                    <a:pt x="108" y="70"/>
                    <a:pt x="161" y="74"/>
                  </a:cubicBezTo>
                  <a:lnTo>
                    <a:pt x="190" y="74"/>
                  </a:lnTo>
                  <a:cubicBezTo>
                    <a:pt x="196" y="74"/>
                    <a:pt x="201" y="74"/>
                    <a:pt x="206" y="74"/>
                  </a:cubicBezTo>
                  <a:cubicBezTo>
                    <a:pt x="222" y="74"/>
                    <a:pt x="238" y="76"/>
                    <a:pt x="254" y="81"/>
                  </a:cubicBezTo>
                  <a:cubicBezTo>
                    <a:pt x="269" y="87"/>
                    <a:pt x="279" y="100"/>
                    <a:pt x="286" y="114"/>
                  </a:cubicBezTo>
                  <a:cubicBezTo>
                    <a:pt x="298" y="140"/>
                    <a:pt x="298" y="161"/>
                    <a:pt x="305" y="161"/>
                  </a:cubicBezTo>
                  <a:cubicBezTo>
                    <a:pt x="309" y="161"/>
                    <a:pt x="315" y="140"/>
                    <a:pt x="307" y="106"/>
                  </a:cubicBezTo>
                  <a:cubicBezTo>
                    <a:pt x="300" y="85"/>
                    <a:pt x="286" y="66"/>
                    <a:pt x="265" y="55"/>
                  </a:cubicBezTo>
                  <a:cubicBezTo>
                    <a:pt x="247" y="47"/>
                    <a:pt x="229" y="43"/>
                    <a:pt x="209" y="43"/>
                  </a:cubicBezTo>
                  <a:cubicBezTo>
                    <a:pt x="202" y="43"/>
                    <a:pt x="195" y="44"/>
                    <a:pt x="188" y="45"/>
                  </a:cubicBezTo>
                  <a:lnTo>
                    <a:pt x="159" y="45"/>
                  </a:lnTo>
                  <a:lnTo>
                    <a:pt x="91" y="40"/>
                  </a:lnTo>
                  <a:cubicBezTo>
                    <a:pt x="72" y="40"/>
                    <a:pt x="55" y="36"/>
                    <a:pt x="40" y="30"/>
                  </a:cubicBezTo>
                  <a:cubicBezTo>
                    <a:pt x="14" y="20"/>
                    <a:pt x="11" y="0"/>
                    <a:pt x="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6822464" y="4784127"/>
              <a:ext cx="45531" cy="54317"/>
            </a:xfrm>
            <a:custGeom>
              <a:avLst/>
              <a:gdLst/>
              <a:ahLst/>
              <a:cxnLst/>
              <a:rect l="l" t="t" r="r" b="b"/>
              <a:pathLst>
                <a:path w="228" h="272" extrusionOk="0">
                  <a:moveTo>
                    <a:pt x="33" y="1"/>
                  </a:moveTo>
                  <a:cubicBezTo>
                    <a:pt x="25" y="1"/>
                    <a:pt x="18" y="3"/>
                    <a:pt x="11" y="7"/>
                  </a:cubicBezTo>
                  <a:cubicBezTo>
                    <a:pt x="1" y="11"/>
                    <a:pt x="1" y="17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4" y="20"/>
                    <a:pt x="10" y="18"/>
                    <a:pt x="18" y="18"/>
                  </a:cubicBezTo>
                  <a:cubicBezTo>
                    <a:pt x="26" y="18"/>
                    <a:pt x="35" y="20"/>
                    <a:pt x="45" y="26"/>
                  </a:cubicBezTo>
                  <a:cubicBezTo>
                    <a:pt x="58" y="34"/>
                    <a:pt x="68" y="49"/>
                    <a:pt x="68" y="64"/>
                  </a:cubicBezTo>
                  <a:cubicBezTo>
                    <a:pt x="71" y="87"/>
                    <a:pt x="71" y="111"/>
                    <a:pt x="68" y="132"/>
                  </a:cubicBezTo>
                  <a:lnTo>
                    <a:pt x="68" y="149"/>
                  </a:lnTo>
                  <a:cubicBezTo>
                    <a:pt x="68" y="155"/>
                    <a:pt x="68" y="161"/>
                    <a:pt x="71" y="168"/>
                  </a:cubicBezTo>
                  <a:cubicBezTo>
                    <a:pt x="77" y="182"/>
                    <a:pt x="88" y="197"/>
                    <a:pt x="104" y="204"/>
                  </a:cubicBezTo>
                  <a:cubicBezTo>
                    <a:pt x="115" y="206"/>
                    <a:pt x="126" y="210"/>
                    <a:pt x="138" y="212"/>
                  </a:cubicBezTo>
                  <a:cubicBezTo>
                    <a:pt x="155" y="216"/>
                    <a:pt x="172" y="225"/>
                    <a:pt x="185" y="235"/>
                  </a:cubicBezTo>
                  <a:cubicBezTo>
                    <a:pt x="207" y="253"/>
                    <a:pt x="212" y="271"/>
                    <a:pt x="218" y="271"/>
                  </a:cubicBezTo>
                  <a:cubicBezTo>
                    <a:pt x="218" y="271"/>
                    <a:pt x="218" y="271"/>
                    <a:pt x="219" y="271"/>
                  </a:cubicBezTo>
                  <a:cubicBezTo>
                    <a:pt x="223" y="271"/>
                    <a:pt x="227" y="246"/>
                    <a:pt x="200" y="218"/>
                  </a:cubicBezTo>
                  <a:cubicBezTo>
                    <a:pt x="185" y="206"/>
                    <a:pt x="166" y="193"/>
                    <a:pt x="147" y="187"/>
                  </a:cubicBezTo>
                  <a:cubicBezTo>
                    <a:pt x="123" y="180"/>
                    <a:pt x="104" y="176"/>
                    <a:pt x="100" y="159"/>
                  </a:cubicBezTo>
                  <a:cubicBezTo>
                    <a:pt x="98" y="155"/>
                    <a:pt x="98" y="151"/>
                    <a:pt x="98" y="149"/>
                  </a:cubicBezTo>
                  <a:lnTo>
                    <a:pt x="98" y="134"/>
                  </a:lnTo>
                  <a:cubicBezTo>
                    <a:pt x="100" y="108"/>
                    <a:pt x="100" y="83"/>
                    <a:pt x="96" y="60"/>
                  </a:cubicBezTo>
                  <a:cubicBezTo>
                    <a:pt x="92" y="36"/>
                    <a:pt x="77" y="15"/>
                    <a:pt x="56" y="7"/>
                  </a:cubicBezTo>
                  <a:cubicBezTo>
                    <a:pt x="48" y="3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7088261" y="3522048"/>
              <a:ext cx="70693" cy="44532"/>
            </a:xfrm>
            <a:custGeom>
              <a:avLst/>
              <a:gdLst/>
              <a:ahLst/>
              <a:cxnLst/>
              <a:rect l="l" t="t" r="r" b="b"/>
              <a:pathLst>
                <a:path w="354" h="223" extrusionOk="0">
                  <a:moveTo>
                    <a:pt x="158" y="0"/>
                  </a:moveTo>
                  <a:cubicBezTo>
                    <a:pt x="140" y="0"/>
                    <a:pt x="123" y="2"/>
                    <a:pt x="113" y="8"/>
                  </a:cubicBezTo>
                  <a:cubicBezTo>
                    <a:pt x="104" y="12"/>
                    <a:pt x="98" y="21"/>
                    <a:pt x="91" y="29"/>
                  </a:cubicBezTo>
                  <a:cubicBezTo>
                    <a:pt x="53" y="71"/>
                    <a:pt x="0" y="152"/>
                    <a:pt x="11" y="213"/>
                  </a:cubicBezTo>
                  <a:cubicBezTo>
                    <a:pt x="70" y="217"/>
                    <a:pt x="134" y="219"/>
                    <a:pt x="195" y="222"/>
                  </a:cubicBezTo>
                  <a:cubicBezTo>
                    <a:pt x="196" y="222"/>
                    <a:pt x="198" y="222"/>
                    <a:pt x="199" y="222"/>
                  </a:cubicBezTo>
                  <a:cubicBezTo>
                    <a:pt x="202" y="222"/>
                    <a:pt x="204" y="221"/>
                    <a:pt x="206" y="219"/>
                  </a:cubicBezTo>
                  <a:cubicBezTo>
                    <a:pt x="208" y="217"/>
                    <a:pt x="210" y="215"/>
                    <a:pt x="210" y="211"/>
                  </a:cubicBezTo>
                  <a:cubicBezTo>
                    <a:pt x="216" y="164"/>
                    <a:pt x="272" y="31"/>
                    <a:pt x="339" y="31"/>
                  </a:cubicBezTo>
                  <a:cubicBezTo>
                    <a:pt x="344" y="31"/>
                    <a:pt x="349" y="32"/>
                    <a:pt x="354" y="33"/>
                  </a:cubicBezTo>
                  <a:cubicBezTo>
                    <a:pt x="314" y="21"/>
                    <a:pt x="273" y="12"/>
                    <a:pt x="231" y="6"/>
                  </a:cubicBezTo>
                  <a:cubicBezTo>
                    <a:pt x="214" y="4"/>
                    <a:pt x="185" y="0"/>
                    <a:pt x="158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7089459" y="3527840"/>
              <a:ext cx="78481" cy="64702"/>
            </a:xfrm>
            <a:custGeom>
              <a:avLst/>
              <a:gdLst/>
              <a:ahLst/>
              <a:cxnLst/>
              <a:rect l="l" t="t" r="r" b="b"/>
              <a:pathLst>
                <a:path w="393" h="324" extrusionOk="0">
                  <a:moveTo>
                    <a:pt x="333" y="0"/>
                  </a:moveTo>
                  <a:cubicBezTo>
                    <a:pt x="267" y="2"/>
                    <a:pt x="210" y="135"/>
                    <a:pt x="204" y="182"/>
                  </a:cubicBezTo>
                  <a:cubicBezTo>
                    <a:pt x="204" y="186"/>
                    <a:pt x="202" y="188"/>
                    <a:pt x="200" y="190"/>
                  </a:cubicBezTo>
                  <a:cubicBezTo>
                    <a:pt x="198" y="192"/>
                    <a:pt x="196" y="193"/>
                    <a:pt x="193" y="193"/>
                  </a:cubicBezTo>
                  <a:cubicBezTo>
                    <a:pt x="192" y="193"/>
                    <a:pt x="190" y="193"/>
                    <a:pt x="189" y="193"/>
                  </a:cubicBezTo>
                  <a:cubicBezTo>
                    <a:pt x="128" y="190"/>
                    <a:pt x="64" y="188"/>
                    <a:pt x="5" y="184"/>
                  </a:cubicBezTo>
                  <a:cubicBezTo>
                    <a:pt x="3" y="178"/>
                    <a:pt x="3" y="171"/>
                    <a:pt x="5" y="165"/>
                  </a:cubicBezTo>
                  <a:lnTo>
                    <a:pt x="5" y="165"/>
                  </a:lnTo>
                  <a:cubicBezTo>
                    <a:pt x="3" y="167"/>
                    <a:pt x="3" y="169"/>
                    <a:pt x="1" y="171"/>
                  </a:cubicBezTo>
                  <a:cubicBezTo>
                    <a:pt x="1" y="178"/>
                    <a:pt x="3" y="186"/>
                    <a:pt x="5" y="193"/>
                  </a:cubicBezTo>
                  <a:cubicBezTo>
                    <a:pt x="11" y="214"/>
                    <a:pt x="18" y="233"/>
                    <a:pt x="24" y="254"/>
                  </a:cubicBezTo>
                  <a:cubicBezTo>
                    <a:pt x="28" y="267"/>
                    <a:pt x="33" y="279"/>
                    <a:pt x="41" y="292"/>
                  </a:cubicBezTo>
                  <a:cubicBezTo>
                    <a:pt x="49" y="300"/>
                    <a:pt x="62" y="307"/>
                    <a:pt x="75" y="307"/>
                  </a:cubicBezTo>
                  <a:cubicBezTo>
                    <a:pt x="83" y="307"/>
                    <a:pt x="88" y="311"/>
                    <a:pt x="94" y="311"/>
                  </a:cubicBezTo>
                  <a:lnTo>
                    <a:pt x="183" y="319"/>
                  </a:lnTo>
                  <a:cubicBezTo>
                    <a:pt x="192" y="319"/>
                    <a:pt x="209" y="324"/>
                    <a:pt x="223" y="324"/>
                  </a:cubicBezTo>
                  <a:cubicBezTo>
                    <a:pt x="233" y="324"/>
                    <a:pt x="241" y="321"/>
                    <a:pt x="244" y="313"/>
                  </a:cubicBezTo>
                  <a:cubicBezTo>
                    <a:pt x="250" y="300"/>
                    <a:pt x="255" y="288"/>
                    <a:pt x="259" y="277"/>
                  </a:cubicBezTo>
                  <a:cubicBezTo>
                    <a:pt x="265" y="260"/>
                    <a:pt x="272" y="248"/>
                    <a:pt x="280" y="233"/>
                  </a:cubicBezTo>
                  <a:cubicBezTo>
                    <a:pt x="288" y="220"/>
                    <a:pt x="301" y="209"/>
                    <a:pt x="318" y="205"/>
                  </a:cubicBezTo>
                  <a:cubicBezTo>
                    <a:pt x="322" y="204"/>
                    <a:pt x="327" y="203"/>
                    <a:pt x="331" y="203"/>
                  </a:cubicBezTo>
                  <a:cubicBezTo>
                    <a:pt x="354" y="203"/>
                    <a:pt x="374" y="223"/>
                    <a:pt x="390" y="239"/>
                  </a:cubicBezTo>
                  <a:cubicBezTo>
                    <a:pt x="392" y="197"/>
                    <a:pt x="392" y="157"/>
                    <a:pt x="388" y="116"/>
                  </a:cubicBezTo>
                  <a:cubicBezTo>
                    <a:pt x="388" y="85"/>
                    <a:pt x="379" y="55"/>
                    <a:pt x="367" y="25"/>
                  </a:cubicBezTo>
                  <a:cubicBezTo>
                    <a:pt x="358" y="13"/>
                    <a:pt x="348" y="4"/>
                    <a:pt x="333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7150766" y="3559991"/>
              <a:ext cx="16175" cy="24962"/>
            </a:xfrm>
            <a:custGeom>
              <a:avLst/>
              <a:gdLst/>
              <a:ahLst/>
              <a:cxnLst/>
              <a:rect l="l" t="t" r="r" b="b"/>
              <a:pathLst>
                <a:path w="81" h="125" extrusionOk="0">
                  <a:moveTo>
                    <a:pt x="27" y="1"/>
                  </a:moveTo>
                  <a:cubicBezTo>
                    <a:pt x="23" y="1"/>
                    <a:pt x="19" y="2"/>
                    <a:pt x="15" y="6"/>
                  </a:cubicBezTo>
                  <a:cubicBezTo>
                    <a:pt x="11" y="10"/>
                    <a:pt x="9" y="17"/>
                    <a:pt x="7" y="23"/>
                  </a:cubicBezTo>
                  <a:cubicBezTo>
                    <a:pt x="1" y="42"/>
                    <a:pt x="3" y="61"/>
                    <a:pt x="11" y="80"/>
                  </a:cubicBezTo>
                  <a:cubicBezTo>
                    <a:pt x="17" y="96"/>
                    <a:pt x="36" y="124"/>
                    <a:pt x="53" y="124"/>
                  </a:cubicBezTo>
                  <a:cubicBezTo>
                    <a:pt x="59" y="124"/>
                    <a:pt x="65" y="120"/>
                    <a:pt x="70" y="110"/>
                  </a:cubicBezTo>
                  <a:cubicBezTo>
                    <a:pt x="81" y="74"/>
                    <a:pt x="70" y="36"/>
                    <a:pt x="45" y="8"/>
                  </a:cubicBezTo>
                  <a:cubicBezTo>
                    <a:pt x="43" y="6"/>
                    <a:pt x="39" y="2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7124206" y="3579761"/>
              <a:ext cx="24163" cy="14578"/>
            </a:xfrm>
            <a:custGeom>
              <a:avLst/>
              <a:gdLst/>
              <a:ahLst/>
              <a:cxnLst/>
              <a:rect l="l" t="t" r="r" b="b"/>
              <a:pathLst>
                <a:path w="121" h="73" extrusionOk="0">
                  <a:moveTo>
                    <a:pt x="77" y="0"/>
                  </a:moveTo>
                  <a:cubicBezTo>
                    <a:pt x="48" y="0"/>
                    <a:pt x="20" y="17"/>
                    <a:pt x="4" y="43"/>
                  </a:cubicBezTo>
                  <a:cubicBezTo>
                    <a:pt x="2" y="45"/>
                    <a:pt x="0" y="49"/>
                    <a:pt x="0" y="53"/>
                  </a:cubicBezTo>
                  <a:cubicBezTo>
                    <a:pt x="0" y="59"/>
                    <a:pt x="2" y="64"/>
                    <a:pt x="7" y="68"/>
                  </a:cubicBezTo>
                  <a:cubicBezTo>
                    <a:pt x="13" y="70"/>
                    <a:pt x="17" y="72"/>
                    <a:pt x="24" y="72"/>
                  </a:cubicBezTo>
                  <a:cubicBezTo>
                    <a:pt x="40" y="72"/>
                    <a:pt x="57" y="66"/>
                    <a:pt x="72" y="55"/>
                  </a:cubicBezTo>
                  <a:cubicBezTo>
                    <a:pt x="87" y="45"/>
                    <a:pt x="121" y="7"/>
                    <a:pt x="83" y="0"/>
                  </a:cubicBezTo>
                  <a:cubicBezTo>
                    <a:pt x="81" y="0"/>
                    <a:pt x="79" y="0"/>
                    <a:pt x="77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7139782" y="3567579"/>
              <a:ext cx="12781" cy="22366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3" y="0"/>
                  </a:moveTo>
                  <a:cubicBezTo>
                    <a:pt x="31" y="0"/>
                    <a:pt x="28" y="1"/>
                    <a:pt x="26" y="2"/>
                  </a:cubicBezTo>
                  <a:cubicBezTo>
                    <a:pt x="20" y="6"/>
                    <a:pt x="15" y="10"/>
                    <a:pt x="13" y="15"/>
                  </a:cubicBezTo>
                  <a:cubicBezTo>
                    <a:pt x="3" y="29"/>
                    <a:pt x="1" y="46"/>
                    <a:pt x="3" y="63"/>
                  </a:cubicBezTo>
                  <a:cubicBezTo>
                    <a:pt x="4" y="80"/>
                    <a:pt x="15" y="112"/>
                    <a:pt x="31" y="112"/>
                  </a:cubicBezTo>
                  <a:cubicBezTo>
                    <a:pt x="35" y="112"/>
                    <a:pt x="40" y="110"/>
                    <a:pt x="45" y="104"/>
                  </a:cubicBezTo>
                  <a:cubicBezTo>
                    <a:pt x="62" y="76"/>
                    <a:pt x="64" y="40"/>
                    <a:pt x="49" y="13"/>
                  </a:cubicBezTo>
                  <a:cubicBezTo>
                    <a:pt x="47" y="8"/>
                    <a:pt x="45" y="6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7129598" y="3399835"/>
              <a:ext cx="47528" cy="75685"/>
            </a:xfrm>
            <a:custGeom>
              <a:avLst/>
              <a:gdLst/>
              <a:ahLst/>
              <a:cxnLst/>
              <a:rect l="l" t="t" r="r" b="b"/>
              <a:pathLst>
                <a:path w="238" h="379" extrusionOk="0">
                  <a:moveTo>
                    <a:pt x="92" y="0"/>
                  </a:moveTo>
                  <a:cubicBezTo>
                    <a:pt x="71" y="36"/>
                    <a:pt x="54" y="72"/>
                    <a:pt x="37" y="110"/>
                  </a:cubicBezTo>
                  <a:cubicBezTo>
                    <a:pt x="26" y="138"/>
                    <a:pt x="1" y="197"/>
                    <a:pt x="7" y="226"/>
                  </a:cubicBezTo>
                  <a:cubicBezTo>
                    <a:pt x="9" y="235"/>
                    <a:pt x="16" y="243"/>
                    <a:pt x="22" y="252"/>
                  </a:cubicBezTo>
                  <a:cubicBezTo>
                    <a:pt x="56" y="298"/>
                    <a:pt x="119" y="372"/>
                    <a:pt x="181" y="379"/>
                  </a:cubicBezTo>
                  <a:cubicBezTo>
                    <a:pt x="200" y="319"/>
                    <a:pt x="219" y="260"/>
                    <a:pt x="238" y="201"/>
                  </a:cubicBezTo>
                  <a:cubicBezTo>
                    <a:pt x="238" y="197"/>
                    <a:pt x="238" y="193"/>
                    <a:pt x="238" y="190"/>
                  </a:cubicBezTo>
                  <a:cubicBezTo>
                    <a:pt x="236" y="186"/>
                    <a:pt x="231" y="184"/>
                    <a:pt x="229" y="184"/>
                  </a:cubicBezTo>
                  <a:cubicBezTo>
                    <a:pt x="183" y="163"/>
                    <a:pt x="56" y="63"/>
                    <a:pt x="9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7143577" y="3396240"/>
              <a:ext cx="62305" cy="79679"/>
            </a:xfrm>
            <a:custGeom>
              <a:avLst/>
              <a:gdLst/>
              <a:ahLst/>
              <a:cxnLst/>
              <a:rect l="l" t="t" r="r" b="b"/>
              <a:pathLst>
                <a:path w="312" h="399" extrusionOk="0">
                  <a:moveTo>
                    <a:pt x="94" y="1"/>
                  </a:moveTo>
                  <a:cubicBezTo>
                    <a:pt x="79" y="1"/>
                    <a:pt x="65" y="2"/>
                    <a:pt x="51" y="5"/>
                  </a:cubicBezTo>
                  <a:cubicBezTo>
                    <a:pt x="37" y="7"/>
                    <a:pt x="24" y="18"/>
                    <a:pt x="15" y="29"/>
                  </a:cubicBezTo>
                  <a:cubicBezTo>
                    <a:pt x="1" y="94"/>
                    <a:pt x="115" y="183"/>
                    <a:pt x="159" y="202"/>
                  </a:cubicBezTo>
                  <a:cubicBezTo>
                    <a:pt x="161" y="202"/>
                    <a:pt x="166" y="204"/>
                    <a:pt x="168" y="208"/>
                  </a:cubicBezTo>
                  <a:cubicBezTo>
                    <a:pt x="168" y="211"/>
                    <a:pt x="168" y="215"/>
                    <a:pt x="168" y="219"/>
                  </a:cubicBezTo>
                  <a:cubicBezTo>
                    <a:pt x="149" y="278"/>
                    <a:pt x="130" y="337"/>
                    <a:pt x="111" y="397"/>
                  </a:cubicBezTo>
                  <a:cubicBezTo>
                    <a:pt x="104" y="395"/>
                    <a:pt x="98" y="395"/>
                    <a:pt x="92" y="390"/>
                  </a:cubicBezTo>
                  <a:lnTo>
                    <a:pt x="92" y="390"/>
                  </a:lnTo>
                  <a:cubicBezTo>
                    <a:pt x="92" y="392"/>
                    <a:pt x="94" y="395"/>
                    <a:pt x="96" y="397"/>
                  </a:cubicBezTo>
                  <a:cubicBezTo>
                    <a:pt x="100" y="398"/>
                    <a:pt x="104" y="398"/>
                    <a:pt x="107" y="398"/>
                  </a:cubicBezTo>
                  <a:cubicBezTo>
                    <a:pt x="111" y="398"/>
                    <a:pt x="115" y="398"/>
                    <a:pt x="119" y="397"/>
                  </a:cubicBezTo>
                  <a:lnTo>
                    <a:pt x="182" y="395"/>
                  </a:lnTo>
                  <a:cubicBezTo>
                    <a:pt x="195" y="395"/>
                    <a:pt x="210" y="392"/>
                    <a:pt x="223" y="388"/>
                  </a:cubicBezTo>
                  <a:cubicBezTo>
                    <a:pt x="235" y="382"/>
                    <a:pt x="244" y="371"/>
                    <a:pt x="246" y="359"/>
                  </a:cubicBezTo>
                  <a:cubicBezTo>
                    <a:pt x="248" y="352"/>
                    <a:pt x="254" y="348"/>
                    <a:pt x="257" y="342"/>
                  </a:cubicBezTo>
                  <a:lnTo>
                    <a:pt x="286" y="259"/>
                  </a:lnTo>
                  <a:cubicBezTo>
                    <a:pt x="290" y="242"/>
                    <a:pt x="312" y="208"/>
                    <a:pt x="297" y="196"/>
                  </a:cubicBezTo>
                  <a:lnTo>
                    <a:pt x="265" y="175"/>
                  </a:lnTo>
                  <a:cubicBezTo>
                    <a:pt x="252" y="164"/>
                    <a:pt x="240" y="153"/>
                    <a:pt x="229" y="143"/>
                  </a:cubicBezTo>
                  <a:cubicBezTo>
                    <a:pt x="216" y="130"/>
                    <a:pt x="210" y="115"/>
                    <a:pt x="210" y="98"/>
                  </a:cubicBezTo>
                  <a:cubicBezTo>
                    <a:pt x="210" y="69"/>
                    <a:pt x="240" y="52"/>
                    <a:pt x="263" y="37"/>
                  </a:cubicBezTo>
                  <a:cubicBezTo>
                    <a:pt x="225" y="24"/>
                    <a:pt x="185" y="14"/>
                    <a:pt x="144" y="7"/>
                  </a:cubicBezTo>
                  <a:cubicBezTo>
                    <a:pt x="127" y="3"/>
                    <a:pt x="110" y="1"/>
                    <a:pt x="9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7177725" y="3404627"/>
              <a:ext cx="30354" cy="13180"/>
            </a:xfrm>
            <a:custGeom>
              <a:avLst/>
              <a:gdLst/>
              <a:ahLst/>
              <a:cxnLst/>
              <a:rect l="l" t="t" r="r" b="b"/>
              <a:pathLst>
                <a:path w="152" h="66" extrusionOk="0">
                  <a:moveTo>
                    <a:pt x="65" y="0"/>
                  </a:moveTo>
                  <a:cubicBezTo>
                    <a:pt x="48" y="0"/>
                    <a:pt x="31" y="5"/>
                    <a:pt x="16" y="14"/>
                  </a:cubicBezTo>
                  <a:cubicBezTo>
                    <a:pt x="9" y="14"/>
                    <a:pt x="7" y="18"/>
                    <a:pt x="3" y="23"/>
                  </a:cubicBezTo>
                  <a:cubicBezTo>
                    <a:pt x="1" y="27"/>
                    <a:pt x="1" y="35"/>
                    <a:pt x="3" y="39"/>
                  </a:cubicBezTo>
                  <a:cubicBezTo>
                    <a:pt x="7" y="46"/>
                    <a:pt x="11" y="50"/>
                    <a:pt x="18" y="54"/>
                  </a:cubicBezTo>
                  <a:cubicBezTo>
                    <a:pt x="31" y="62"/>
                    <a:pt x="45" y="66"/>
                    <a:pt x="61" y="66"/>
                  </a:cubicBezTo>
                  <a:cubicBezTo>
                    <a:pt x="66" y="66"/>
                    <a:pt x="70" y="65"/>
                    <a:pt x="75" y="65"/>
                  </a:cubicBezTo>
                  <a:cubicBezTo>
                    <a:pt x="96" y="63"/>
                    <a:pt x="151" y="42"/>
                    <a:pt x="117" y="16"/>
                  </a:cubicBezTo>
                  <a:cubicBezTo>
                    <a:pt x="101" y="5"/>
                    <a:pt x="83" y="0"/>
                    <a:pt x="65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7190905" y="3427193"/>
              <a:ext cx="14178" cy="21967"/>
            </a:xfrm>
            <a:custGeom>
              <a:avLst/>
              <a:gdLst/>
              <a:ahLst/>
              <a:cxnLst/>
              <a:rect l="l" t="t" r="r" b="b"/>
              <a:pathLst>
                <a:path w="71" h="110" extrusionOk="0">
                  <a:moveTo>
                    <a:pt x="26" y="0"/>
                  </a:moveTo>
                  <a:cubicBezTo>
                    <a:pt x="20" y="0"/>
                    <a:pt x="15" y="4"/>
                    <a:pt x="11" y="13"/>
                  </a:cubicBezTo>
                  <a:cubicBezTo>
                    <a:pt x="0" y="45"/>
                    <a:pt x="9" y="79"/>
                    <a:pt x="32" y="102"/>
                  </a:cubicBezTo>
                  <a:cubicBezTo>
                    <a:pt x="34" y="104"/>
                    <a:pt x="39" y="108"/>
                    <a:pt x="43" y="108"/>
                  </a:cubicBezTo>
                  <a:cubicBezTo>
                    <a:pt x="44" y="109"/>
                    <a:pt x="45" y="109"/>
                    <a:pt x="47" y="109"/>
                  </a:cubicBezTo>
                  <a:cubicBezTo>
                    <a:pt x="51" y="109"/>
                    <a:pt x="55" y="108"/>
                    <a:pt x="58" y="106"/>
                  </a:cubicBezTo>
                  <a:cubicBezTo>
                    <a:pt x="62" y="102"/>
                    <a:pt x="64" y="96"/>
                    <a:pt x="66" y="91"/>
                  </a:cubicBezTo>
                  <a:cubicBezTo>
                    <a:pt x="70" y="75"/>
                    <a:pt x="70" y="56"/>
                    <a:pt x="64" y="41"/>
                  </a:cubicBezTo>
                  <a:cubicBezTo>
                    <a:pt x="58" y="27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7182517" y="3418806"/>
              <a:ext cx="24563" cy="12581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37" y="0"/>
                  </a:moveTo>
                  <a:cubicBezTo>
                    <a:pt x="31" y="0"/>
                    <a:pt x="24" y="1"/>
                    <a:pt x="17" y="2"/>
                  </a:cubicBezTo>
                  <a:cubicBezTo>
                    <a:pt x="13" y="4"/>
                    <a:pt x="11" y="4"/>
                    <a:pt x="7" y="7"/>
                  </a:cubicBezTo>
                  <a:cubicBezTo>
                    <a:pt x="2" y="11"/>
                    <a:pt x="0" y="17"/>
                    <a:pt x="2" y="23"/>
                  </a:cubicBezTo>
                  <a:cubicBezTo>
                    <a:pt x="4" y="28"/>
                    <a:pt x="7" y="34"/>
                    <a:pt x="11" y="38"/>
                  </a:cubicBezTo>
                  <a:cubicBezTo>
                    <a:pt x="21" y="51"/>
                    <a:pt x="38" y="59"/>
                    <a:pt x="55" y="62"/>
                  </a:cubicBezTo>
                  <a:cubicBezTo>
                    <a:pt x="58" y="62"/>
                    <a:pt x="61" y="62"/>
                    <a:pt x="65" y="62"/>
                  </a:cubicBezTo>
                  <a:cubicBezTo>
                    <a:pt x="87" y="62"/>
                    <a:pt x="122" y="55"/>
                    <a:pt x="104" y="30"/>
                  </a:cubicBezTo>
                  <a:cubicBezTo>
                    <a:pt x="87" y="10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7243625" y="3535428"/>
              <a:ext cx="56914" cy="59310"/>
            </a:xfrm>
            <a:custGeom>
              <a:avLst/>
              <a:gdLst/>
              <a:ahLst/>
              <a:cxnLst/>
              <a:rect l="l" t="t" r="r" b="b"/>
              <a:pathLst>
                <a:path w="285" h="297" extrusionOk="0">
                  <a:moveTo>
                    <a:pt x="255" y="0"/>
                  </a:moveTo>
                  <a:lnTo>
                    <a:pt x="255" y="0"/>
                  </a:lnTo>
                  <a:cubicBezTo>
                    <a:pt x="196" y="19"/>
                    <a:pt x="136" y="40"/>
                    <a:pt x="77" y="61"/>
                  </a:cubicBezTo>
                  <a:cubicBezTo>
                    <a:pt x="73" y="61"/>
                    <a:pt x="71" y="64"/>
                    <a:pt x="69" y="66"/>
                  </a:cubicBezTo>
                  <a:cubicBezTo>
                    <a:pt x="67" y="70"/>
                    <a:pt x="67" y="74"/>
                    <a:pt x="69" y="76"/>
                  </a:cubicBezTo>
                  <a:cubicBezTo>
                    <a:pt x="79" y="125"/>
                    <a:pt x="73" y="288"/>
                    <a:pt x="1" y="296"/>
                  </a:cubicBezTo>
                  <a:cubicBezTo>
                    <a:pt x="43" y="292"/>
                    <a:pt x="83" y="286"/>
                    <a:pt x="124" y="275"/>
                  </a:cubicBezTo>
                  <a:cubicBezTo>
                    <a:pt x="151" y="269"/>
                    <a:pt x="215" y="254"/>
                    <a:pt x="234" y="231"/>
                  </a:cubicBezTo>
                  <a:cubicBezTo>
                    <a:pt x="240" y="222"/>
                    <a:pt x="244" y="214"/>
                    <a:pt x="246" y="205"/>
                  </a:cubicBezTo>
                  <a:cubicBezTo>
                    <a:pt x="263" y="148"/>
                    <a:pt x="284" y="53"/>
                    <a:pt x="25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7219262" y="3517455"/>
              <a:ext cx="77083" cy="76883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284" y="0"/>
                  </a:moveTo>
                  <a:cubicBezTo>
                    <a:pt x="278" y="0"/>
                    <a:pt x="272" y="1"/>
                    <a:pt x="267" y="3"/>
                  </a:cubicBezTo>
                  <a:cubicBezTo>
                    <a:pt x="265" y="4"/>
                    <a:pt x="263" y="4"/>
                    <a:pt x="260" y="4"/>
                  </a:cubicBezTo>
                  <a:cubicBezTo>
                    <a:pt x="256" y="4"/>
                    <a:pt x="252" y="3"/>
                    <a:pt x="248" y="3"/>
                  </a:cubicBezTo>
                  <a:lnTo>
                    <a:pt x="163" y="31"/>
                  </a:lnTo>
                  <a:cubicBezTo>
                    <a:pt x="146" y="35"/>
                    <a:pt x="106" y="37"/>
                    <a:pt x="106" y="58"/>
                  </a:cubicBezTo>
                  <a:lnTo>
                    <a:pt x="106" y="99"/>
                  </a:lnTo>
                  <a:cubicBezTo>
                    <a:pt x="108" y="113"/>
                    <a:pt x="106" y="130"/>
                    <a:pt x="104" y="145"/>
                  </a:cubicBezTo>
                  <a:cubicBezTo>
                    <a:pt x="100" y="162"/>
                    <a:pt x="91" y="175"/>
                    <a:pt x="79" y="185"/>
                  </a:cubicBezTo>
                  <a:cubicBezTo>
                    <a:pt x="70" y="192"/>
                    <a:pt x="60" y="195"/>
                    <a:pt x="50" y="195"/>
                  </a:cubicBezTo>
                  <a:cubicBezTo>
                    <a:pt x="33" y="195"/>
                    <a:pt x="15" y="188"/>
                    <a:pt x="0" y="181"/>
                  </a:cubicBezTo>
                  <a:lnTo>
                    <a:pt x="0" y="181"/>
                  </a:lnTo>
                  <a:cubicBezTo>
                    <a:pt x="11" y="219"/>
                    <a:pt x="26" y="257"/>
                    <a:pt x="43" y="295"/>
                  </a:cubicBezTo>
                  <a:cubicBezTo>
                    <a:pt x="55" y="323"/>
                    <a:pt x="72" y="348"/>
                    <a:pt x="95" y="371"/>
                  </a:cubicBezTo>
                  <a:cubicBezTo>
                    <a:pt x="106" y="380"/>
                    <a:pt x="121" y="384"/>
                    <a:pt x="136" y="384"/>
                  </a:cubicBezTo>
                  <a:cubicBezTo>
                    <a:pt x="197" y="357"/>
                    <a:pt x="201" y="213"/>
                    <a:pt x="191" y="166"/>
                  </a:cubicBezTo>
                  <a:cubicBezTo>
                    <a:pt x="189" y="164"/>
                    <a:pt x="189" y="160"/>
                    <a:pt x="191" y="156"/>
                  </a:cubicBezTo>
                  <a:cubicBezTo>
                    <a:pt x="193" y="154"/>
                    <a:pt x="195" y="151"/>
                    <a:pt x="199" y="151"/>
                  </a:cubicBezTo>
                  <a:cubicBezTo>
                    <a:pt x="258" y="130"/>
                    <a:pt x="318" y="109"/>
                    <a:pt x="377" y="90"/>
                  </a:cubicBezTo>
                  <a:cubicBezTo>
                    <a:pt x="379" y="96"/>
                    <a:pt x="381" y="103"/>
                    <a:pt x="383" y="109"/>
                  </a:cubicBezTo>
                  <a:cubicBezTo>
                    <a:pt x="385" y="107"/>
                    <a:pt x="385" y="105"/>
                    <a:pt x="383" y="103"/>
                  </a:cubicBezTo>
                  <a:cubicBezTo>
                    <a:pt x="381" y="94"/>
                    <a:pt x="377" y="88"/>
                    <a:pt x="373" y="84"/>
                  </a:cubicBezTo>
                  <a:lnTo>
                    <a:pt x="334" y="33"/>
                  </a:lnTo>
                  <a:cubicBezTo>
                    <a:pt x="326" y="22"/>
                    <a:pt x="315" y="14"/>
                    <a:pt x="305" y="5"/>
                  </a:cubicBezTo>
                  <a:cubicBezTo>
                    <a:pt x="298" y="2"/>
                    <a:pt x="291" y="0"/>
                    <a:pt x="28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7218263" y="3542617"/>
              <a:ext cx="18372" cy="22166"/>
            </a:xfrm>
            <a:custGeom>
              <a:avLst/>
              <a:gdLst/>
              <a:ahLst/>
              <a:cxnLst/>
              <a:rect l="l" t="t" r="r" b="b"/>
              <a:pathLst>
                <a:path w="92" h="111" extrusionOk="0">
                  <a:moveTo>
                    <a:pt x="18" y="0"/>
                  </a:moveTo>
                  <a:cubicBezTo>
                    <a:pt x="9" y="0"/>
                    <a:pt x="2" y="6"/>
                    <a:pt x="1" y="21"/>
                  </a:cubicBezTo>
                  <a:cubicBezTo>
                    <a:pt x="5" y="59"/>
                    <a:pt x="26" y="91"/>
                    <a:pt x="60" y="106"/>
                  </a:cubicBezTo>
                  <a:cubicBezTo>
                    <a:pt x="64" y="108"/>
                    <a:pt x="69" y="110"/>
                    <a:pt x="73" y="110"/>
                  </a:cubicBezTo>
                  <a:cubicBezTo>
                    <a:pt x="81" y="108"/>
                    <a:pt x="86" y="104"/>
                    <a:pt x="90" y="99"/>
                  </a:cubicBezTo>
                  <a:cubicBezTo>
                    <a:pt x="92" y="93"/>
                    <a:pt x="92" y="87"/>
                    <a:pt x="92" y="80"/>
                  </a:cubicBezTo>
                  <a:cubicBezTo>
                    <a:pt x="90" y="59"/>
                    <a:pt x="81" y="40"/>
                    <a:pt x="69" y="28"/>
                  </a:cubicBezTo>
                  <a:cubicBezTo>
                    <a:pt x="58" y="17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7234439" y="3521849"/>
              <a:ext cx="19171" cy="18572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73" y="1"/>
                  </a:moveTo>
                  <a:cubicBezTo>
                    <a:pt x="70" y="1"/>
                    <a:pt x="67" y="1"/>
                    <a:pt x="64" y="3"/>
                  </a:cubicBezTo>
                  <a:cubicBezTo>
                    <a:pt x="49" y="9"/>
                    <a:pt x="34" y="19"/>
                    <a:pt x="26" y="34"/>
                  </a:cubicBezTo>
                  <a:cubicBezTo>
                    <a:pt x="16" y="50"/>
                    <a:pt x="1" y="92"/>
                    <a:pt x="27" y="92"/>
                  </a:cubicBezTo>
                  <a:cubicBezTo>
                    <a:pt x="29" y="92"/>
                    <a:pt x="31" y="92"/>
                    <a:pt x="34" y="91"/>
                  </a:cubicBezTo>
                  <a:cubicBezTo>
                    <a:pt x="66" y="81"/>
                    <a:pt x="87" y="55"/>
                    <a:pt x="93" y="24"/>
                  </a:cubicBezTo>
                  <a:cubicBezTo>
                    <a:pt x="96" y="19"/>
                    <a:pt x="96" y="15"/>
                    <a:pt x="93" y="13"/>
                  </a:cubicBezTo>
                  <a:cubicBezTo>
                    <a:pt x="91" y="7"/>
                    <a:pt x="87" y="3"/>
                    <a:pt x="81" y="3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7229846" y="3532233"/>
              <a:ext cx="13979" cy="21567"/>
            </a:xfrm>
            <a:custGeom>
              <a:avLst/>
              <a:gdLst/>
              <a:ahLst/>
              <a:cxnLst/>
              <a:rect l="l" t="t" r="r" b="b"/>
              <a:pathLst>
                <a:path w="70" h="108" extrusionOk="0">
                  <a:moveTo>
                    <a:pt x="20" y="0"/>
                  </a:moveTo>
                  <a:cubicBezTo>
                    <a:pt x="15" y="0"/>
                    <a:pt x="10" y="4"/>
                    <a:pt x="6" y="14"/>
                  </a:cubicBezTo>
                  <a:cubicBezTo>
                    <a:pt x="0" y="46"/>
                    <a:pt x="11" y="80"/>
                    <a:pt x="36" y="101"/>
                  </a:cubicBezTo>
                  <a:cubicBezTo>
                    <a:pt x="38" y="103"/>
                    <a:pt x="40" y="105"/>
                    <a:pt x="45" y="107"/>
                  </a:cubicBezTo>
                  <a:cubicBezTo>
                    <a:pt x="51" y="107"/>
                    <a:pt x="55" y="105"/>
                    <a:pt x="59" y="101"/>
                  </a:cubicBezTo>
                  <a:cubicBezTo>
                    <a:pt x="64" y="96"/>
                    <a:pt x="66" y="90"/>
                    <a:pt x="66" y="86"/>
                  </a:cubicBezTo>
                  <a:cubicBezTo>
                    <a:pt x="70" y="69"/>
                    <a:pt x="68" y="50"/>
                    <a:pt x="59" y="35"/>
                  </a:cubicBezTo>
                  <a:cubicBezTo>
                    <a:pt x="53" y="23"/>
                    <a:pt x="35" y="0"/>
                    <a:pt x="20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8152444" y="3454152"/>
              <a:ext cx="143782" cy="125409"/>
            </a:xfrm>
            <a:custGeom>
              <a:avLst/>
              <a:gdLst/>
              <a:ahLst/>
              <a:cxnLst/>
              <a:rect l="l" t="t" r="r" b="b"/>
              <a:pathLst>
                <a:path w="720" h="628" extrusionOk="0">
                  <a:moveTo>
                    <a:pt x="479" y="0"/>
                  </a:moveTo>
                  <a:cubicBezTo>
                    <a:pt x="443" y="0"/>
                    <a:pt x="406" y="10"/>
                    <a:pt x="373" y="31"/>
                  </a:cubicBezTo>
                  <a:cubicBezTo>
                    <a:pt x="347" y="50"/>
                    <a:pt x="328" y="79"/>
                    <a:pt x="301" y="94"/>
                  </a:cubicBezTo>
                  <a:cubicBezTo>
                    <a:pt x="280" y="105"/>
                    <a:pt x="257" y="108"/>
                    <a:pt x="234" y="108"/>
                  </a:cubicBezTo>
                  <a:cubicBezTo>
                    <a:pt x="215" y="108"/>
                    <a:pt x="195" y="106"/>
                    <a:pt x="176" y="106"/>
                  </a:cubicBezTo>
                  <a:cubicBezTo>
                    <a:pt x="158" y="106"/>
                    <a:pt x="142" y="108"/>
                    <a:pt x="125" y="113"/>
                  </a:cubicBezTo>
                  <a:cubicBezTo>
                    <a:pt x="87" y="128"/>
                    <a:pt x="55" y="153"/>
                    <a:pt x="36" y="187"/>
                  </a:cubicBezTo>
                  <a:cubicBezTo>
                    <a:pt x="5" y="246"/>
                    <a:pt x="0" y="316"/>
                    <a:pt x="24" y="380"/>
                  </a:cubicBezTo>
                  <a:cubicBezTo>
                    <a:pt x="49" y="441"/>
                    <a:pt x="87" y="496"/>
                    <a:pt x="138" y="538"/>
                  </a:cubicBezTo>
                  <a:cubicBezTo>
                    <a:pt x="180" y="578"/>
                    <a:pt x="231" y="608"/>
                    <a:pt x="288" y="623"/>
                  </a:cubicBezTo>
                  <a:cubicBezTo>
                    <a:pt x="305" y="626"/>
                    <a:pt x="323" y="627"/>
                    <a:pt x="340" y="627"/>
                  </a:cubicBezTo>
                  <a:cubicBezTo>
                    <a:pt x="376" y="627"/>
                    <a:pt x="412" y="621"/>
                    <a:pt x="447" y="608"/>
                  </a:cubicBezTo>
                  <a:cubicBezTo>
                    <a:pt x="529" y="581"/>
                    <a:pt x="601" y="528"/>
                    <a:pt x="650" y="458"/>
                  </a:cubicBezTo>
                  <a:cubicBezTo>
                    <a:pt x="699" y="386"/>
                    <a:pt x="720" y="297"/>
                    <a:pt x="705" y="210"/>
                  </a:cubicBezTo>
                  <a:cubicBezTo>
                    <a:pt x="692" y="136"/>
                    <a:pt x="650" y="71"/>
                    <a:pt x="584" y="31"/>
                  </a:cubicBezTo>
                  <a:cubicBezTo>
                    <a:pt x="553" y="10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8247899" y="3465734"/>
              <a:ext cx="33549" cy="78481"/>
            </a:xfrm>
            <a:custGeom>
              <a:avLst/>
              <a:gdLst/>
              <a:ahLst/>
              <a:cxnLst/>
              <a:rect l="l" t="t" r="r" b="b"/>
              <a:pathLst>
                <a:path w="168" h="393" extrusionOk="0">
                  <a:moveTo>
                    <a:pt x="17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0" y="13"/>
                    <a:pt x="15" y="30"/>
                    <a:pt x="32" y="57"/>
                  </a:cubicBezTo>
                  <a:cubicBezTo>
                    <a:pt x="58" y="93"/>
                    <a:pt x="77" y="131"/>
                    <a:pt x="87" y="174"/>
                  </a:cubicBezTo>
                  <a:cubicBezTo>
                    <a:pt x="89" y="178"/>
                    <a:pt x="91" y="182"/>
                    <a:pt x="91" y="188"/>
                  </a:cubicBezTo>
                  <a:cubicBezTo>
                    <a:pt x="94" y="193"/>
                    <a:pt x="94" y="197"/>
                    <a:pt x="94" y="203"/>
                  </a:cubicBezTo>
                  <a:cubicBezTo>
                    <a:pt x="100" y="245"/>
                    <a:pt x="98" y="290"/>
                    <a:pt x="89" y="330"/>
                  </a:cubicBezTo>
                  <a:cubicBezTo>
                    <a:pt x="83" y="364"/>
                    <a:pt x="77" y="385"/>
                    <a:pt x="85" y="391"/>
                  </a:cubicBezTo>
                  <a:cubicBezTo>
                    <a:pt x="86" y="392"/>
                    <a:pt x="88" y="393"/>
                    <a:pt x="90" y="393"/>
                  </a:cubicBezTo>
                  <a:cubicBezTo>
                    <a:pt x="100" y="393"/>
                    <a:pt x="118" y="379"/>
                    <a:pt x="134" y="349"/>
                  </a:cubicBezTo>
                  <a:cubicBezTo>
                    <a:pt x="159" y="303"/>
                    <a:pt x="168" y="248"/>
                    <a:pt x="161" y="195"/>
                  </a:cubicBezTo>
                  <a:cubicBezTo>
                    <a:pt x="161" y="188"/>
                    <a:pt x="159" y="182"/>
                    <a:pt x="157" y="176"/>
                  </a:cubicBezTo>
                  <a:cubicBezTo>
                    <a:pt x="157" y="169"/>
                    <a:pt x="155" y="163"/>
                    <a:pt x="153" y="157"/>
                  </a:cubicBezTo>
                  <a:cubicBezTo>
                    <a:pt x="140" y="106"/>
                    <a:pt x="110" y="59"/>
                    <a:pt x="68" y="25"/>
                  </a:cubicBezTo>
                  <a:cubicBezTo>
                    <a:pt x="46" y="8"/>
                    <a:pt x="28" y="0"/>
                    <a:pt x="17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7476071" y="3237482"/>
              <a:ext cx="144580" cy="134795"/>
            </a:xfrm>
            <a:custGeom>
              <a:avLst/>
              <a:gdLst/>
              <a:ahLst/>
              <a:cxnLst/>
              <a:rect l="l" t="t" r="r" b="b"/>
              <a:pathLst>
                <a:path w="724" h="675" extrusionOk="0">
                  <a:moveTo>
                    <a:pt x="471" y="1"/>
                  </a:moveTo>
                  <a:cubicBezTo>
                    <a:pt x="444" y="1"/>
                    <a:pt x="417" y="14"/>
                    <a:pt x="394" y="22"/>
                  </a:cubicBezTo>
                  <a:cubicBezTo>
                    <a:pt x="354" y="35"/>
                    <a:pt x="316" y="49"/>
                    <a:pt x="278" y="68"/>
                  </a:cubicBezTo>
                  <a:cubicBezTo>
                    <a:pt x="244" y="85"/>
                    <a:pt x="210" y="102"/>
                    <a:pt x="178" y="121"/>
                  </a:cubicBezTo>
                  <a:cubicBezTo>
                    <a:pt x="125" y="147"/>
                    <a:pt x="79" y="183"/>
                    <a:pt x="39" y="225"/>
                  </a:cubicBezTo>
                  <a:cubicBezTo>
                    <a:pt x="0" y="274"/>
                    <a:pt x="30" y="352"/>
                    <a:pt x="55" y="409"/>
                  </a:cubicBezTo>
                  <a:cubicBezTo>
                    <a:pt x="91" y="483"/>
                    <a:pt x="130" y="555"/>
                    <a:pt x="170" y="627"/>
                  </a:cubicBezTo>
                  <a:cubicBezTo>
                    <a:pt x="176" y="642"/>
                    <a:pt x="187" y="656"/>
                    <a:pt x="199" y="667"/>
                  </a:cubicBezTo>
                  <a:cubicBezTo>
                    <a:pt x="210" y="672"/>
                    <a:pt x="221" y="675"/>
                    <a:pt x="232" y="675"/>
                  </a:cubicBezTo>
                  <a:cubicBezTo>
                    <a:pt x="243" y="675"/>
                    <a:pt x="254" y="672"/>
                    <a:pt x="265" y="667"/>
                  </a:cubicBezTo>
                  <a:cubicBezTo>
                    <a:pt x="354" y="642"/>
                    <a:pt x="438" y="606"/>
                    <a:pt x="517" y="559"/>
                  </a:cubicBezTo>
                  <a:cubicBezTo>
                    <a:pt x="559" y="534"/>
                    <a:pt x="601" y="506"/>
                    <a:pt x="639" y="477"/>
                  </a:cubicBezTo>
                  <a:cubicBezTo>
                    <a:pt x="667" y="458"/>
                    <a:pt x="707" y="430"/>
                    <a:pt x="713" y="392"/>
                  </a:cubicBezTo>
                  <a:cubicBezTo>
                    <a:pt x="724" y="339"/>
                    <a:pt x="673" y="280"/>
                    <a:pt x="648" y="233"/>
                  </a:cubicBezTo>
                  <a:cubicBezTo>
                    <a:pt x="616" y="176"/>
                    <a:pt x="584" y="119"/>
                    <a:pt x="550" y="64"/>
                  </a:cubicBezTo>
                  <a:cubicBezTo>
                    <a:pt x="540" y="39"/>
                    <a:pt x="519" y="18"/>
                    <a:pt x="495" y="5"/>
                  </a:cubicBezTo>
                  <a:cubicBezTo>
                    <a:pt x="488" y="2"/>
                    <a:pt x="479" y="1"/>
                    <a:pt x="47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7512816" y="3314365"/>
              <a:ext cx="241433" cy="270189"/>
            </a:xfrm>
            <a:custGeom>
              <a:avLst/>
              <a:gdLst/>
              <a:ahLst/>
              <a:cxnLst/>
              <a:rect l="l" t="t" r="r" b="b"/>
              <a:pathLst>
                <a:path w="1209" h="1353" extrusionOk="0">
                  <a:moveTo>
                    <a:pt x="529" y="1"/>
                  </a:moveTo>
                  <a:lnTo>
                    <a:pt x="529" y="7"/>
                  </a:lnTo>
                  <a:cubicBezTo>
                    <a:pt x="523" y="45"/>
                    <a:pt x="483" y="70"/>
                    <a:pt x="455" y="92"/>
                  </a:cubicBezTo>
                  <a:cubicBezTo>
                    <a:pt x="417" y="121"/>
                    <a:pt x="375" y="149"/>
                    <a:pt x="333" y="174"/>
                  </a:cubicBezTo>
                  <a:cubicBezTo>
                    <a:pt x="254" y="221"/>
                    <a:pt x="170" y="257"/>
                    <a:pt x="83" y="282"/>
                  </a:cubicBezTo>
                  <a:cubicBezTo>
                    <a:pt x="72" y="286"/>
                    <a:pt x="61" y="288"/>
                    <a:pt x="50" y="288"/>
                  </a:cubicBezTo>
                  <a:cubicBezTo>
                    <a:pt x="38" y="288"/>
                    <a:pt x="26" y="286"/>
                    <a:pt x="15" y="280"/>
                  </a:cubicBezTo>
                  <a:cubicBezTo>
                    <a:pt x="11" y="278"/>
                    <a:pt x="7" y="274"/>
                    <a:pt x="3" y="267"/>
                  </a:cubicBezTo>
                  <a:lnTo>
                    <a:pt x="3" y="267"/>
                  </a:lnTo>
                  <a:cubicBezTo>
                    <a:pt x="1" y="307"/>
                    <a:pt x="5" y="348"/>
                    <a:pt x="15" y="386"/>
                  </a:cubicBezTo>
                  <a:cubicBezTo>
                    <a:pt x="85" y="654"/>
                    <a:pt x="176" y="917"/>
                    <a:pt x="290" y="1171"/>
                  </a:cubicBezTo>
                  <a:cubicBezTo>
                    <a:pt x="346" y="1295"/>
                    <a:pt x="400" y="1352"/>
                    <a:pt x="512" y="1352"/>
                  </a:cubicBezTo>
                  <a:cubicBezTo>
                    <a:pt x="524" y="1352"/>
                    <a:pt x="536" y="1352"/>
                    <a:pt x="548" y="1350"/>
                  </a:cubicBezTo>
                  <a:cubicBezTo>
                    <a:pt x="612" y="1342"/>
                    <a:pt x="671" y="1321"/>
                    <a:pt x="728" y="1291"/>
                  </a:cubicBezTo>
                  <a:cubicBezTo>
                    <a:pt x="832" y="1242"/>
                    <a:pt x="1033" y="1156"/>
                    <a:pt x="1130" y="1027"/>
                  </a:cubicBezTo>
                  <a:cubicBezTo>
                    <a:pt x="1192" y="942"/>
                    <a:pt x="1208" y="841"/>
                    <a:pt x="1120" y="720"/>
                  </a:cubicBezTo>
                  <a:cubicBezTo>
                    <a:pt x="1022" y="587"/>
                    <a:pt x="925" y="456"/>
                    <a:pt x="826" y="322"/>
                  </a:cubicBezTo>
                  <a:cubicBezTo>
                    <a:pt x="777" y="252"/>
                    <a:pt x="724" y="187"/>
                    <a:pt x="665" y="125"/>
                  </a:cubicBezTo>
                  <a:cubicBezTo>
                    <a:pt x="620" y="83"/>
                    <a:pt x="582" y="28"/>
                    <a:pt x="529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7492047" y="3253058"/>
              <a:ext cx="87267" cy="46729"/>
            </a:xfrm>
            <a:custGeom>
              <a:avLst/>
              <a:gdLst/>
              <a:ahLst/>
              <a:cxnLst/>
              <a:rect l="l" t="t" r="r" b="b"/>
              <a:pathLst>
                <a:path w="437" h="234" extrusionOk="0">
                  <a:moveTo>
                    <a:pt x="431" y="1"/>
                  </a:moveTo>
                  <a:cubicBezTo>
                    <a:pt x="424" y="1"/>
                    <a:pt x="409" y="15"/>
                    <a:pt x="377" y="37"/>
                  </a:cubicBezTo>
                  <a:cubicBezTo>
                    <a:pt x="344" y="60"/>
                    <a:pt x="297" y="96"/>
                    <a:pt x="244" y="130"/>
                  </a:cubicBezTo>
                  <a:lnTo>
                    <a:pt x="229" y="141"/>
                  </a:lnTo>
                  <a:lnTo>
                    <a:pt x="212" y="149"/>
                  </a:lnTo>
                  <a:cubicBezTo>
                    <a:pt x="166" y="177"/>
                    <a:pt x="117" y="196"/>
                    <a:pt x="66" y="206"/>
                  </a:cubicBezTo>
                  <a:cubicBezTo>
                    <a:pt x="28" y="215"/>
                    <a:pt x="1" y="215"/>
                    <a:pt x="1" y="223"/>
                  </a:cubicBezTo>
                  <a:cubicBezTo>
                    <a:pt x="1" y="227"/>
                    <a:pt x="21" y="234"/>
                    <a:pt x="57" y="234"/>
                  </a:cubicBezTo>
                  <a:cubicBezTo>
                    <a:pt x="61" y="234"/>
                    <a:pt x="66" y="234"/>
                    <a:pt x="71" y="234"/>
                  </a:cubicBezTo>
                  <a:cubicBezTo>
                    <a:pt x="126" y="227"/>
                    <a:pt x="181" y="210"/>
                    <a:pt x="231" y="183"/>
                  </a:cubicBezTo>
                  <a:lnTo>
                    <a:pt x="248" y="172"/>
                  </a:lnTo>
                  <a:lnTo>
                    <a:pt x="265" y="162"/>
                  </a:lnTo>
                  <a:cubicBezTo>
                    <a:pt x="312" y="132"/>
                    <a:pt x="354" y="96"/>
                    <a:pt x="394" y="58"/>
                  </a:cubicBezTo>
                  <a:cubicBezTo>
                    <a:pt x="426" y="31"/>
                    <a:pt x="437" y="3"/>
                    <a:pt x="432" y="1"/>
                  </a:cubicBezTo>
                  <a:cubicBezTo>
                    <a:pt x="432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7521203" y="3273028"/>
              <a:ext cx="17374" cy="10784"/>
            </a:xfrm>
            <a:custGeom>
              <a:avLst/>
              <a:gdLst/>
              <a:ahLst/>
              <a:cxnLst/>
              <a:rect l="l" t="t" r="r" b="b"/>
              <a:pathLst>
                <a:path w="87" h="54" extrusionOk="0">
                  <a:moveTo>
                    <a:pt x="69" y="1"/>
                  </a:moveTo>
                  <a:cubicBezTo>
                    <a:pt x="65" y="1"/>
                    <a:pt x="61" y="1"/>
                    <a:pt x="58" y="2"/>
                  </a:cubicBezTo>
                  <a:cubicBezTo>
                    <a:pt x="47" y="7"/>
                    <a:pt x="39" y="11"/>
                    <a:pt x="30" y="17"/>
                  </a:cubicBezTo>
                  <a:cubicBezTo>
                    <a:pt x="22" y="22"/>
                    <a:pt x="16" y="26"/>
                    <a:pt x="11" y="30"/>
                  </a:cubicBezTo>
                  <a:cubicBezTo>
                    <a:pt x="1" y="41"/>
                    <a:pt x="16" y="53"/>
                    <a:pt x="28" y="53"/>
                  </a:cubicBezTo>
                  <a:cubicBezTo>
                    <a:pt x="39" y="51"/>
                    <a:pt x="49" y="47"/>
                    <a:pt x="58" y="41"/>
                  </a:cubicBezTo>
                  <a:cubicBezTo>
                    <a:pt x="66" y="36"/>
                    <a:pt x="73" y="32"/>
                    <a:pt x="77" y="26"/>
                  </a:cubicBezTo>
                  <a:cubicBezTo>
                    <a:pt x="81" y="24"/>
                    <a:pt x="83" y="19"/>
                    <a:pt x="83" y="15"/>
                  </a:cubicBezTo>
                  <a:cubicBezTo>
                    <a:pt x="86" y="5"/>
                    <a:pt x="78" y="1"/>
                    <a:pt x="69" y="1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7533584" y="3255454"/>
              <a:ext cx="16974" cy="10584"/>
            </a:xfrm>
            <a:custGeom>
              <a:avLst/>
              <a:gdLst/>
              <a:ahLst/>
              <a:cxnLst/>
              <a:rect l="l" t="t" r="r" b="b"/>
              <a:pathLst>
                <a:path w="85" h="53" extrusionOk="0">
                  <a:moveTo>
                    <a:pt x="64" y="0"/>
                  </a:moveTo>
                  <a:cubicBezTo>
                    <a:pt x="61" y="0"/>
                    <a:pt x="58" y="1"/>
                    <a:pt x="55" y="2"/>
                  </a:cubicBezTo>
                  <a:cubicBezTo>
                    <a:pt x="47" y="8"/>
                    <a:pt x="38" y="12"/>
                    <a:pt x="30" y="19"/>
                  </a:cubicBezTo>
                  <a:cubicBezTo>
                    <a:pt x="21" y="21"/>
                    <a:pt x="17" y="25"/>
                    <a:pt x="11" y="29"/>
                  </a:cubicBezTo>
                  <a:cubicBezTo>
                    <a:pt x="1" y="41"/>
                    <a:pt x="13" y="53"/>
                    <a:pt x="23" y="53"/>
                  </a:cubicBezTo>
                  <a:cubicBezTo>
                    <a:pt x="24" y="53"/>
                    <a:pt x="25" y="53"/>
                    <a:pt x="26" y="52"/>
                  </a:cubicBezTo>
                  <a:cubicBezTo>
                    <a:pt x="38" y="50"/>
                    <a:pt x="49" y="46"/>
                    <a:pt x="57" y="40"/>
                  </a:cubicBezTo>
                  <a:cubicBezTo>
                    <a:pt x="64" y="35"/>
                    <a:pt x="70" y="31"/>
                    <a:pt x="76" y="27"/>
                  </a:cubicBezTo>
                  <a:cubicBezTo>
                    <a:pt x="78" y="23"/>
                    <a:pt x="81" y="21"/>
                    <a:pt x="83" y="16"/>
                  </a:cubicBezTo>
                  <a:cubicBezTo>
                    <a:pt x="84" y="5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7504029" y="3271430"/>
              <a:ext cx="17374" cy="10584"/>
            </a:xfrm>
            <a:custGeom>
              <a:avLst/>
              <a:gdLst/>
              <a:ahLst/>
              <a:cxnLst/>
              <a:rect l="l" t="t" r="r" b="b"/>
              <a:pathLst>
                <a:path w="87" h="53" extrusionOk="0">
                  <a:moveTo>
                    <a:pt x="67" y="0"/>
                  </a:moveTo>
                  <a:cubicBezTo>
                    <a:pt x="64" y="0"/>
                    <a:pt x="60" y="1"/>
                    <a:pt x="57" y="2"/>
                  </a:cubicBezTo>
                  <a:cubicBezTo>
                    <a:pt x="47" y="6"/>
                    <a:pt x="38" y="13"/>
                    <a:pt x="30" y="17"/>
                  </a:cubicBezTo>
                  <a:cubicBezTo>
                    <a:pt x="23" y="21"/>
                    <a:pt x="17" y="25"/>
                    <a:pt x="11" y="30"/>
                  </a:cubicBezTo>
                  <a:cubicBezTo>
                    <a:pt x="0" y="42"/>
                    <a:pt x="15" y="53"/>
                    <a:pt x="28" y="53"/>
                  </a:cubicBezTo>
                  <a:cubicBezTo>
                    <a:pt x="47" y="49"/>
                    <a:pt x="64" y="40"/>
                    <a:pt x="78" y="25"/>
                  </a:cubicBezTo>
                  <a:cubicBezTo>
                    <a:pt x="80" y="23"/>
                    <a:pt x="83" y="19"/>
                    <a:pt x="85" y="17"/>
                  </a:cubicBezTo>
                  <a:cubicBezTo>
                    <a:pt x="86" y="5"/>
                    <a:pt x="77" y="0"/>
                    <a:pt x="67" y="0"/>
                  </a:cubicBezTo>
                  <a:close/>
                </a:path>
              </a:pathLst>
            </a:custGeom>
            <a:solidFill>
              <a:srgbClr val="F9F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7553753" y="3423598"/>
              <a:ext cx="176332" cy="147576"/>
            </a:xfrm>
            <a:custGeom>
              <a:avLst/>
              <a:gdLst/>
              <a:ahLst/>
              <a:cxnLst/>
              <a:rect l="l" t="t" r="r" b="b"/>
              <a:pathLst>
                <a:path w="883" h="739" extrusionOk="0">
                  <a:moveTo>
                    <a:pt x="597" y="1"/>
                  </a:moveTo>
                  <a:cubicBezTo>
                    <a:pt x="563" y="1"/>
                    <a:pt x="527" y="11"/>
                    <a:pt x="487" y="35"/>
                  </a:cubicBezTo>
                  <a:cubicBezTo>
                    <a:pt x="432" y="69"/>
                    <a:pt x="382" y="116"/>
                    <a:pt x="318" y="135"/>
                  </a:cubicBezTo>
                  <a:cubicBezTo>
                    <a:pt x="294" y="142"/>
                    <a:pt x="270" y="144"/>
                    <a:pt x="246" y="144"/>
                  </a:cubicBezTo>
                  <a:cubicBezTo>
                    <a:pt x="187" y="144"/>
                    <a:pt x="125" y="130"/>
                    <a:pt x="66" y="130"/>
                  </a:cubicBezTo>
                  <a:cubicBezTo>
                    <a:pt x="44" y="130"/>
                    <a:pt x="22" y="132"/>
                    <a:pt x="1" y="137"/>
                  </a:cubicBezTo>
                  <a:cubicBezTo>
                    <a:pt x="30" y="272"/>
                    <a:pt x="60" y="410"/>
                    <a:pt x="115" y="537"/>
                  </a:cubicBezTo>
                  <a:cubicBezTo>
                    <a:pt x="136" y="585"/>
                    <a:pt x="164" y="632"/>
                    <a:pt x="197" y="674"/>
                  </a:cubicBezTo>
                  <a:cubicBezTo>
                    <a:pt x="223" y="708"/>
                    <a:pt x="261" y="731"/>
                    <a:pt x="303" y="738"/>
                  </a:cubicBezTo>
                  <a:cubicBezTo>
                    <a:pt x="308" y="738"/>
                    <a:pt x="314" y="738"/>
                    <a:pt x="319" y="738"/>
                  </a:cubicBezTo>
                  <a:cubicBezTo>
                    <a:pt x="345" y="738"/>
                    <a:pt x="371" y="734"/>
                    <a:pt x="396" y="723"/>
                  </a:cubicBezTo>
                  <a:cubicBezTo>
                    <a:pt x="551" y="666"/>
                    <a:pt x="690" y="581"/>
                    <a:pt x="811" y="471"/>
                  </a:cubicBezTo>
                  <a:cubicBezTo>
                    <a:pt x="843" y="442"/>
                    <a:pt x="874" y="406"/>
                    <a:pt x="881" y="361"/>
                  </a:cubicBezTo>
                  <a:cubicBezTo>
                    <a:pt x="883" y="332"/>
                    <a:pt x="877" y="300"/>
                    <a:pt x="864" y="272"/>
                  </a:cubicBezTo>
                  <a:cubicBezTo>
                    <a:pt x="814" y="152"/>
                    <a:pt x="725" y="1"/>
                    <a:pt x="59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8092934" y="4450835"/>
              <a:ext cx="144580" cy="134396"/>
            </a:xfrm>
            <a:custGeom>
              <a:avLst/>
              <a:gdLst/>
              <a:ahLst/>
              <a:cxnLst/>
              <a:rect l="l" t="t" r="r" b="b"/>
              <a:pathLst>
                <a:path w="724" h="673" extrusionOk="0">
                  <a:moveTo>
                    <a:pt x="470" y="0"/>
                  </a:moveTo>
                  <a:cubicBezTo>
                    <a:pt x="444" y="0"/>
                    <a:pt x="416" y="13"/>
                    <a:pt x="394" y="19"/>
                  </a:cubicBezTo>
                  <a:cubicBezTo>
                    <a:pt x="353" y="32"/>
                    <a:pt x="315" y="49"/>
                    <a:pt x="277" y="68"/>
                  </a:cubicBezTo>
                  <a:cubicBezTo>
                    <a:pt x="243" y="85"/>
                    <a:pt x="212" y="100"/>
                    <a:pt x="178" y="119"/>
                  </a:cubicBezTo>
                  <a:cubicBezTo>
                    <a:pt x="125" y="144"/>
                    <a:pt x="78" y="180"/>
                    <a:pt x="38" y="223"/>
                  </a:cubicBezTo>
                  <a:cubicBezTo>
                    <a:pt x="0" y="271"/>
                    <a:pt x="30" y="349"/>
                    <a:pt x="55" y="407"/>
                  </a:cubicBezTo>
                  <a:cubicBezTo>
                    <a:pt x="91" y="481"/>
                    <a:pt x="129" y="553"/>
                    <a:pt x="169" y="624"/>
                  </a:cubicBezTo>
                  <a:cubicBezTo>
                    <a:pt x="176" y="639"/>
                    <a:pt x="186" y="654"/>
                    <a:pt x="199" y="665"/>
                  </a:cubicBezTo>
                  <a:cubicBezTo>
                    <a:pt x="210" y="670"/>
                    <a:pt x="222" y="673"/>
                    <a:pt x="234" y="673"/>
                  </a:cubicBezTo>
                  <a:cubicBezTo>
                    <a:pt x="245" y="673"/>
                    <a:pt x="256" y="671"/>
                    <a:pt x="267" y="667"/>
                  </a:cubicBezTo>
                  <a:cubicBezTo>
                    <a:pt x="353" y="639"/>
                    <a:pt x="438" y="603"/>
                    <a:pt x="516" y="559"/>
                  </a:cubicBezTo>
                  <a:cubicBezTo>
                    <a:pt x="559" y="533"/>
                    <a:pt x="601" y="506"/>
                    <a:pt x="639" y="476"/>
                  </a:cubicBezTo>
                  <a:cubicBezTo>
                    <a:pt x="666" y="455"/>
                    <a:pt x="707" y="430"/>
                    <a:pt x="713" y="392"/>
                  </a:cubicBezTo>
                  <a:cubicBezTo>
                    <a:pt x="724" y="339"/>
                    <a:pt x="673" y="278"/>
                    <a:pt x="647" y="231"/>
                  </a:cubicBezTo>
                  <a:cubicBezTo>
                    <a:pt x="618" y="174"/>
                    <a:pt x="584" y="119"/>
                    <a:pt x="552" y="64"/>
                  </a:cubicBezTo>
                  <a:cubicBezTo>
                    <a:pt x="540" y="38"/>
                    <a:pt x="518" y="17"/>
                    <a:pt x="495" y="5"/>
                  </a:cubicBezTo>
                  <a:cubicBezTo>
                    <a:pt x="487" y="2"/>
                    <a:pt x="479" y="0"/>
                    <a:pt x="470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8129678" y="4527718"/>
              <a:ext cx="241433" cy="270389"/>
            </a:xfrm>
            <a:custGeom>
              <a:avLst/>
              <a:gdLst/>
              <a:ahLst/>
              <a:cxnLst/>
              <a:rect l="l" t="t" r="r" b="b"/>
              <a:pathLst>
                <a:path w="1209" h="1354" extrusionOk="0">
                  <a:moveTo>
                    <a:pt x="529" y="0"/>
                  </a:moveTo>
                  <a:lnTo>
                    <a:pt x="529" y="7"/>
                  </a:lnTo>
                  <a:cubicBezTo>
                    <a:pt x="523" y="43"/>
                    <a:pt x="482" y="70"/>
                    <a:pt x="455" y="89"/>
                  </a:cubicBezTo>
                  <a:cubicBezTo>
                    <a:pt x="417" y="121"/>
                    <a:pt x="375" y="148"/>
                    <a:pt x="332" y="172"/>
                  </a:cubicBezTo>
                  <a:cubicBezTo>
                    <a:pt x="254" y="218"/>
                    <a:pt x="169" y="254"/>
                    <a:pt x="83" y="280"/>
                  </a:cubicBezTo>
                  <a:cubicBezTo>
                    <a:pt x="72" y="284"/>
                    <a:pt x="61" y="286"/>
                    <a:pt x="50" y="286"/>
                  </a:cubicBezTo>
                  <a:cubicBezTo>
                    <a:pt x="38" y="286"/>
                    <a:pt x="26" y="283"/>
                    <a:pt x="15" y="278"/>
                  </a:cubicBezTo>
                  <a:cubicBezTo>
                    <a:pt x="11" y="275"/>
                    <a:pt x="6" y="271"/>
                    <a:pt x="2" y="267"/>
                  </a:cubicBezTo>
                  <a:lnTo>
                    <a:pt x="2" y="267"/>
                  </a:lnTo>
                  <a:cubicBezTo>
                    <a:pt x="0" y="305"/>
                    <a:pt x="4" y="345"/>
                    <a:pt x="15" y="383"/>
                  </a:cubicBezTo>
                  <a:cubicBezTo>
                    <a:pt x="85" y="652"/>
                    <a:pt x="176" y="916"/>
                    <a:pt x="290" y="1170"/>
                  </a:cubicBezTo>
                  <a:cubicBezTo>
                    <a:pt x="346" y="1297"/>
                    <a:pt x="401" y="1353"/>
                    <a:pt x="517" y="1353"/>
                  </a:cubicBezTo>
                  <a:cubicBezTo>
                    <a:pt x="527" y="1353"/>
                    <a:pt x="537" y="1353"/>
                    <a:pt x="548" y="1352"/>
                  </a:cubicBezTo>
                  <a:cubicBezTo>
                    <a:pt x="609" y="1342"/>
                    <a:pt x="671" y="1323"/>
                    <a:pt x="728" y="1293"/>
                  </a:cubicBezTo>
                  <a:cubicBezTo>
                    <a:pt x="832" y="1242"/>
                    <a:pt x="1033" y="1155"/>
                    <a:pt x="1128" y="1029"/>
                  </a:cubicBezTo>
                  <a:cubicBezTo>
                    <a:pt x="1191" y="944"/>
                    <a:pt x="1208" y="840"/>
                    <a:pt x="1119" y="720"/>
                  </a:cubicBezTo>
                  <a:cubicBezTo>
                    <a:pt x="1022" y="589"/>
                    <a:pt x="923" y="455"/>
                    <a:pt x="825" y="324"/>
                  </a:cubicBezTo>
                  <a:cubicBezTo>
                    <a:pt x="777" y="252"/>
                    <a:pt x="724" y="187"/>
                    <a:pt x="664" y="125"/>
                  </a:cubicBezTo>
                  <a:cubicBezTo>
                    <a:pt x="620" y="81"/>
                    <a:pt x="582" y="26"/>
                    <a:pt x="529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8108910" y="4466411"/>
              <a:ext cx="87667" cy="46330"/>
            </a:xfrm>
            <a:custGeom>
              <a:avLst/>
              <a:gdLst/>
              <a:ahLst/>
              <a:cxnLst/>
              <a:rect l="l" t="t" r="r" b="b"/>
              <a:pathLst>
                <a:path w="439" h="232" extrusionOk="0">
                  <a:moveTo>
                    <a:pt x="430" y="0"/>
                  </a:moveTo>
                  <a:cubicBezTo>
                    <a:pt x="422" y="0"/>
                    <a:pt x="407" y="16"/>
                    <a:pt x="377" y="37"/>
                  </a:cubicBezTo>
                  <a:cubicBezTo>
                    <a:pt x="343" y="60"/>
                    <a:pt x="297" y="96"/>
                    <a:pt x="244" y="130"/>
                  </a:cubicBezTo>
                  <a:lnTo>
                    <a:pt x="229" y="140"/>
                  </a:lnTo>
                  <a:lnTo>
                    <a:pt x="212" y="149"/>
                  </a:lnTo>
                  <a:cubicBezTo>
                    <a:pt x="165" y="174"/>
                    <a:pt x="117" y="193"/>
                    <a:pt x="66" y="206"/>
                  </a:cubicBezTo>
                  <a:cubicBezTo>
                    <a:pt x="28" y="214"/>
                    <a:pt x="0" y="214"/>
                    <a:pt x="0" y="221"/>
                  </a:cubicBezTo>
                  <a:cubicBezTo>
                    <a:pt x="0" y="226"/>
                    <a:pt x="20" y="232"/>
                    <a:pt x="53" y="232"/>
                  </a:cubicBezTo>
                  <a:cubicBezTo>
                    <a:pt x="59" y="232"/>
                    <a:pt x="64" y="232"/>
                    <a:pt x="70" y="231"/>
                  </a:cubicBezTo>
                  <a:cubicBezTo>
                    <a:pt x="125" y="227"/>
                    <a:pt x="180" y="210"/>
                    <a:pt x="231" y="180"/>
                  </a:cubicBezTo>
                  <a:lnTo>
                    <a:pt x="248" y="170"/>
                  </a:lnTo>
                  <a:lnTo>
                    <a:pt x="265" y="161"/>
                  </a:lnTo>
                  <a:cubicBezTo>
                    <a:pt x="311" y="130"/>
                    <a:pt x="354" y="96"/>
                    <a:pt x="394" y="58"/>
                  </a:cubicBezTo>
                  <a:cubicBezTo>
                    <a:pt x="426" y="28"/>
                    <a:pt x="438" y="3"/>
                    <a:pt x="432" y="1"/>
                  </a:cubicBezTo>
                  <a:cubicBezTo>
                    <a:pt x="431" y="0"/>
                    <a:pt x="431" y="0"/>
                    <a:pt x="430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8138265" y="4486181"/>
              <a:ext cx="16775" cy="10584"/>
            </a:xfrm>
            <a:custGeom>
              <a:avLst/>
              <a:gdLst/>
              <a:ahLst/>
              <a:cxnLst/>
              <a:rect l="l" t="t" r="r" b="b"/>
              <a:pathLst>
                <a:path w="84" h="53" extrusionOk="0">
                  <a:moveTo>
                    <a:pt x="65" y="0"/>
                  </a:moveTo>
                  <a:cubicBezTo>
                    <a:pt x="62" y="0"/>
                    <a:pt x="58" y="1"/>
                    <a:pt x="54" y="3"/>
                  </a:cubicBezTo>
                  <a:cubicBezTo>
                    <a:pt x="46" y="7"/>
                    <a:pt x="38" y="12"/>
                    <a:pt x="29" y="18"/>
                  </a:cubicBezTo>
                  <a:cubicBezTo>
                    <a:pt x="21" y="20"/>
                    <a:pt x="14" y="24"/>
                    <a:pt x="10" y="29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26" y="52"/>
                    <a:pt x="27" y="52"/>
                  </a:cubicBezTo>
                  <a:lnTo>
                    <a:pt x="25" y="52"/>
                  </a:lnTo>
                  <a:cubicBezTo>
                    <a:pt x="44" y="48"/>
                    <a:pt x="61" y="39"/>
                    <a:pt x="76" y="26"/>
                  </a:cubicBezTo>
                  <a:cubicBezTo>
                    <a:pt x="78" y="24"/>
                    <a:pt x="80" y="20"/>
                    <a:pt x="82" y="16"/>
                  </a:cubicBezTo>
                  <a:cubicBezTo>
                    <a:pt x="83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8150247" y="4468608"/>
              <a:ext cx="17374" cy="10784"/>
            </a:xfrm>
            <a:custGeom>
              <a:avLst/>
              <a:gdLst/>
              <a:ahLst/>
              <a:cxnLst/>
              <a:rect l="l" t="t" r="r" b="b"/>
              <a:pathLst>
                <a:path w="87" h="54" extrusionOk="0">
                  <a:moveTo>
                    <a:pt x="69" y="0"/>
                  </a:moveTo>
                  <a:cubicBezTo>
                    <a:pt x="65" y="0"/>
                    <a:pt x="61" y="1"/>
                    <a:pt x="58" y="2"/>
                  </a:cubicBezTo>
                  <a:cubicBezTo>
                    <a:pt x="47" y="7"/>
                    <a:pt x="39" y="13"/>
                    <a:pt x="30" y="17"/>
                  </a:cubicBezTo>
                  <a:cubicBezTo>
                    <a:pt x="22" y="21"/>
                    <a:pt x="18" y="26"/>
                    <a:pt x="11" y="30"/>
                  </a:cubicBezTo>
                  <a:cubicBezTo>
                    <a:pt x="1" y="43"/>
                    <a:pt x="16" y="53"/>
                    <a:pt x="28" y="53"/>
                  </a:cubicBezTo>
                  <a:cubicBezTo>
                    <a:pt x="47" y="49"/>
                    <a:pt x="64" y="38"/>
                    <a:pt x="77" y="26"/>
                  </a:cubicBezTo>
                  <a:cubicBezTo>
                    <a:pt x="81" y="24"/>
                    <a:pt x="83" y="19"/>
                    <a:pt x="83" y="15"/>
                  </a:cubicBezTo>
                  <a:cubicBezTo>
                    <a:pt x="86" y="5"/>
                    <a:pt x="78" y="0"/>
                    <a:pt x="69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8120892" y="4484583"/>
              <a:ext cx="16775" cy="10784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65" y="1"/>
                  </a:moveTo>
                  <a:cubicBezTo>
                    <a:pt x="62" y="1"/>
                    <a:pt x="58" y="2"/>
                    <a:pt x="55" y="3"/>
                  </a:cubicBezTo>
                  <a:cubicBezTo>
                    <a:pt x="46" y="7"/>
                    <a:pt x="38" y="11"/>
                    <a:pt x="29" y="18"/>
                  </a:cubicBezTo>
                  <a:cubicBezTo>
                    <a:pt x="23" y="22"/>
                    <a:pt x="17" y="24"/>
                    <a:pt x="10" y="30"/>
                  </a:cubicBezTo>
                  <a:cubicBezTo>
                    <a:pt x="1" y="40"/>
                    <a:pt x="12" y="52"/>
                    <a:pt x="24" y="52"/>
                  </a:cubicBezTo>
                  <a:cubicBezTo>
                    <a:pt x="25" y="52"/>
                    <a:pt x="26" y="52"/>
                    <a:pt x="27" y="51"/>
                  </a:cubicBezTo>
                  <a:lnTo>
                    <a:pt x="27" y="54"/>
                  </a:lnTo>
                  <a:cubicBezTo>
                    <a:pt x="44" y="49"/>
                    <a:pt x="61" y="39"/>
                    <a:pt x="76" y="26"/>
                  </a:cubicBezTo>
                  <a:cubicBezTo>
                    <a:pt x="78" y="24"/>
                    <a:pt x="80" y="20"/>
                    <a:pt x="82" y="15"/>
                  </a:cubicBezTo>
                  <a:cubicBezTo>
                    <a:pt x="84" y="5"/>
                    <a:pt x="75" y="1"/>
                    <a:pt x="65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8171016" y="4636752"/>
              <a:ext cx="175933" cy="147576"/>
            </a:xfrm>
            <a:custGeom>
              <a:avLst/>
              <a:gdLst/>
              <a:ahLst/>
              <a:cxnLst/>
              <a:rect l="l" t="t" r="r" b="b"/>
              <a:pathLst>
                <a:path w="881" h="739" extrusionOk="0">
                  <a:moveTo>
                    <a:pt x="594" y="0"/>
                  </a:moveTo>
                  <a:cubicBezTo>
                    <a:pt x="561" y="0"/>
                    <a:pt x="525" y="11"/>
                    <a:pt x="487" y="34"/>
                  </a:cubicBezTo>
                  <a:cubicBezTo>
                    <a:pt x="430" y="68"/>
                    <a:pt x="381" y="117"/>
                    <a:pt x="318" y="133"/>
                  </a:cubicBezTo>
                  <a:cubicBezTo>
                    <a:pt x="294" y="140"/>
                    <a:pt x="269" y="143"/>
                    <a:pt x="245" y="143"/>
                  </a:cubicBezTo>
                  <a:cubicBezTo>
                    <a:pt x="185" y="143"/>
                    <a:pt x="123" y="128"/>
                    <a:pt x="64" y="128"/>
                  </a:cubicBezTo>
                  <a:cubicBezTo>
                    <a:pt x="43" y="128"/>
                    <a:pt x="21" y="130"/>
                    <a:pt x="0" y="136"/>
                  </a:cubicBezTo>
                  <a:cubicBezTo>
                    <a:pt x="24" y="273"/>
                    <a:pt x="62" y="406"/>
                    <a:pt x="115" y="535"/>
                  </a:cubicBezTo>
                  <a:cubicBezTo>
                    <a:pt x="134" y="584"/>
                    <a:pt x="161" y="631"/>
                    <a:pt x="195" y="673"/>
                  </a:cubicBezTo>
                  <a:cubicBezTo>
                    <a:pt x="220" y="707"/>
                    <a:pt x="259" y="730"/>
                    <a:pt x="301" y="739"/>
                  </a:cubicBezTo>
                  <a:cubicBezTo>
                    <a:pt x="305" y="739"/>
                    <a:pt x="309" y="739"/>
                    <a:pt x="313" y="739"/>
                  </a:cubicBezTo>
                  <a:cubicBezTo>
                    <a:pt x="341" y="739"/>
                    <a:pt x="368" y="733"/>
                    <a:pt x="394" y="722"/>
                  </a:cubicBezTo>
                  <a:cubicBezTo>
                    <a:pt x="548" y="667"/>
                    <a:pt x="688" y="580"/>
                    <a:pt x="809" y="470"/>
                  </a:cubicBezTo>
                  <a:cubicBezTo>
                    <a:pt x="840" y="440"/>
                    <a:pt x="874" y="406"/>
                    <a:pt x="878" y="362"/>
                  </a:cubicBezTo>
                  <a:cubicBezTo>
                    <a:pt x="881" y="330"/>
                    <a:pt x="874" y="301"/>
                    <a:pt x="861" y="273"/>
                  </a:cubicBezTo>
                  <a:cubicBezTo>
                    <a:pt x="811" y="152"/>
                    <a:pt x="722" y="0"/>
                    <a:pt x="594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7244623" y="3761684"/>
              <a:ext cx="152568" cy="232247"/>
            </a:xfrm>
            <a:custGeom>
              <a:avLst/>
              <a:gdLst/>
              <a:ahLst/>
              <a:cxnLst/>
              <a:rect l="l" t="t" r="r" b="b"/>
              <a:pathLst>
                <a:path w="764" h="1163" extrusionOk="0">
                  <a:moveTo>
                    <a:pt x="16" y="0"/>
                  </a:moveTo>
                  <a:cubicBezTo>
                    <a:pt x="10" y="0"/>
                    <a:pt x="4" y="4"/>
                    <a:pt x="2" y="9"/>
                  </a:cubicBezTo>
                  <a:cubicBezTo>
                    <a:pt x="0" y="16"/>
                    <a:pt x="2" y="24"/>
                    <a:pt x="11" y="26"/>
                  </a:cubicBezTo>
                  <a:cubicBezTo>
                    <a:pt x="459" y="213"/>
                    <a:pt x="736" y="665"/>
                    <a:pt x="700" y="1150"/>
                  </a:cubicBezTo>
                  <a:cubicBezTo>
                    <a:pt x="698" y="1156"/>
                    <a:pt x="705" y="1162"/>
                    <a:pt x="711" y="1162"/>
                  </a:cubicBezTo>
                  <a:cubicBezTo>
                    <a:pt x="712" y="1163"/>
                    <a:pt x="713" y="1163"/>
                    <a:pt x="714" y="1163"/>
                  </a:cubicBezTo>
                  <a:cubicBezTo>
                    <a:pt x="721" y="1163"/>
                    <a:pt x="726" y="1157"/>
                    <a:pt x="726" y="1152"/>
                  </a:cubicBezTo>
                  <a:cubicBezTo>
                    <a:pt x="764" y="655"/>
                    <a:pt x="480" y="191"/>
                    <a:pt x="19" y="1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7527194" y="3719947"/>
              <a:ext cx="95655" cy="234643"/>
            </a:xfrm>
            <a:custGeom>
              <a:avLst/>
              <a:gdLst/>
              <a:ahLst/>
              <a:cxnLst/>
              <a:rect l="l" t="t" r="r" b="b"/>
              <a:pathLst>
                <a:path w="479" h="1175" extrusionOk="0">
                  <a:moveTo>
                    <a:pt x="458" y="0"/>
                  </a:moveTo>
                  <a:cubicBezTo>
                    <a:pt x="455" y="0"/>
                    <a:pt x="452" y="1"/>
                    <a:pt x="449" y="5"/>
                  </a:cubicBezTo>
                  <a:cubicBezTo>
                    <a:pt x="110" y="288"/>
                    <a:pt x="0" y="760"/>
                    <a:pt x="174" y="1166"/>
                  </a:cubicBezTo>
                  <a:cubicBezTo>
                    <a:pt x="176" y="1170"/>
                    <a:pt x="180" y="1175"/>
                    <a:pt x="187" y="1175"/>
                  </a:cubicBezTo>
                  <a:cubicBezTo>
                    <a:pt x="189" y="1175"/>
                    <a:pt x="189" y="1175"/>
                    <a:pt x="191" y="1173"/>
                  </a:cubicBezTo>
                  <a:cubicBezTo>
                    <a:pt x="197" y="1170"/>
                    <a:pt x="201" y="1162"/>
                    <a:pt x="199" y="1156"/>
                  </a:cubicBezTo>
                  <a:cubicBezTo>
                    <a:pt x="30" y="760"/>
                    <a:pt x="138" y="303"/>
                    <a:pt x="466" y="26"/>
                  </a:cubicBezTo>
                  <a:cubicBezTo>
                    <a:pt x="479" y="16"/>
                    <a:pt x="469" y="0"/>
                    <a:pt x="45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7010978" y="4257529"/>
              <a:ext cx="113827" cy="242831"/>
            </a:xfrm>
            <a:custGeom>
              <a:avLst/>
              <a:gdLst/>
              <a:ahLst/>
              <a:cxnLst/>
              <a:rect l="l" t="t" r="r" b="b"/>
              <a:pathLst>
                <a:path w="570" h="1216" extrusionOk="0">
                  <a:moveTo>
                    <a:pt x="552" y="1"/>
                  </a:moveTo>
                  <a:cubicBezTo>
                    <a:pt x="548" y="1"/>
                    <a:pt x="545" y="2"/>
                    <a:pt x="542" y="6"/>
                  </a:cubicBezTo>
                  <a:cubicBezTo>
                    <a:pt x="172" y="357"/>
                    <a:pt x="0" y="795"/>
                    <a:pt x="72" y="1203"/>
                  </a:cubicBezTo>
                  <a:cubicBezTo>
                    <a:pt x="72" y="1210"/>
                    <a:pt x="79" y="1216"/>
                    <a:pt x="85" y="1216"/>
                  </a:cubicBezTo>
                  <a:lnTo>
                    <a:pt x="87" y="1216"/>
                  </a:lnTo>
                  <a:cubicBezTo>
                    <a:pt x="93" y="1214"/>
                    <a:pt x="100" y="1207"/>
                    <a:pt x="98" y="1201"/>
                  </a:cubicBezTo>
                  <a:cubicBezTo>
                    <a:pt x="28" y="799"/>
                    <a:pt x="197" y="372"/>
                    <a:pt x="559" y="25"/>
                  </a:cubicBezTo>
                  <a:cubicBezTo>
                    <a:pt x="570" y="15"/>
                    <a:pt x="562" y="1"/>
                    <a:pt x="552" y="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7749456" y="3635875"/>
              <a:ext cx="159957" cy="324707"/>
            </a:xfrm>
            <a:custGeom>
              <a:avLst/>
              <a:gdLst/>
              <a:ahLst/>
              <a:cxnLst/>
              <a:rect l="l" t="t" r="r" b="b"/>
              <a:pathLst>
                <a:path w="801" h="1626" extrusionOk="0">
                  <a:moveTo>
                    <a:pt x="781" y="0"/>
                  </a:moveTo>
                  <a:cubicBezTo>
                    <a:pt x="777" y="0"/>
                    <a:pt x="774" y="1"/>
                    <a:pt x="770" y="5"/>
                  </a:cubicBezTo>
                  <a:cubicBezTo>
                    <a:pt x="337" y="362"/>
                    <a:pt x="78" y="904"/>
                    <a:pt x="2" y="1610"/>
                  </a:cubicBezTo>
                  <a:cubicBezTo>
                    <a:pt x="0" y="1617"/>
                    <a:pt x="7" y="1625"/>
                    <a:pt x="13" y="1625"/>
                  </a:cubicBezTo>
                  <a:lnTo>
                    <a:pt x="15" y="1625"/>
                  </a:lnTo>
                  <a:cubicBezTo>
                    <a:pt x="21" y="1625"/>
                    <a:pt x="28" y="1621"/>
                    <a:pt x="28" y="1613"/>
                  </a:cubicBezTo>
                  <a:cubicBezTo>
                    <a:pt x="104" y="912"/>
                    <a:pt x="360" y="379"/>
                    <a:pt x="787" y="24"/>
                  </a:cubicBezTo>
                  <a:cubicBezTo>
                    <a:pt x="800" y="16"/>
                    <a:pt x="792" y="0"/>
                    <a:pt x="781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7812361" y="4364566"/>
              <a:ext cx="279775" cy="272386"/>
            </a:xfrm>
            <a:custGeom>
              <a:avLst/>
              <a:gdLst/>
              <a:ahLst/>
              <a:cxnLst/>
              <a:rect l="l" t="t" r="r" b="b"/>
              <a:pathLst>
                <a:path w="1401" h="1364" extrusionOk="0">
                  <a:moveTo>
                    <a:pt x="16" y="0"/>
                  </a:moveTo>
                  <a:cubicBezTo>
                    <a:pt x="15" y="0"/>
                    <a:pt x="14" y="0"/>
                    <a:pt x="13" y="1"/>
                  </a:cubicBezTo>
                  <a:cubicBezTo>
                    <a:pt x="5" y="1"/>
                    <a:pt x="0" y="7"/>
                    <a:pt x="0" y="16"/>
                  </a:cubicBezTo>
                  <a:cubicBezTo>
                    <a:pt x="100" y="724"/>
                    <a:pt x="667" y="1279"/>
                    <a:pt x="1380" y="1363"/>
                  </a:cubicBezTo>
                  <a:lnTo>
                    <a:pt x="1382" y="1363"/>
                  </a:lnTo>
                  <a:cubicBezTo>
                    <a:pt x="1382" y="1363"/>
                    <a:pt x="1383" y="1363"/>
                    <a:pt x="1384" y="1363"/>
                  </a:cubicBezTo>
                  <a:cubicBezTo>
                    <a:pt x="1399" y="1363"/>
                    <a:pt x="1400" y="1338"/>
                    <a:pt x="1384" y="1338"/>
                  </a:cubicBezTo>
                  <a:cubicBezTo>
                    <a:pt x="682" y="1253"/>
                    <a:pt x="125" y="710"/>
                    <a:pt x="26" y="11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7851701" y="4094976"/>
              <a:ext cx="387012" cy="106838"/>
            </a:xfrm>
            <a:custGeom>
              <a:avLst/>
              <a:gdLst/>
              <a:ahLst/>
              <a:cxnLst/>
              <a:rect l="l" t="t" r="r" b="b"/>
              <a:pathLst>
                <a:path w="1938" h="535" extrusionOk="0">
                  <a:moveTo>
                    <a:pt x="1923" y="1"/>
                  </a:moveTo>
                  <a:cubicBezTo>
                    <a:pt x="1919" y="1"/>
                    <a:pt x="1916" y="2"/>
                    <a:pt x="1913" y="5"/>
                  </a:cubicBezTo>
                  <a:cubicBezTo>
                    <a:pt x="1566" y="330"/>
                    <a:pt x="1087" y="506"/>
                    <a:pt x="611" y="506"/>
                  </a:cubicBezTo>
                  <a:cubicBezTo>
                    <a:pt x="410" y="506"/>
                    <a:pt x="209" y="475"/>
                    <a:pt x="19" y="409"/>
                  </a:cubicBezTo>
                  <a:cubicBezTo>
                    <a:pt x="18" y="409"/>
                    <a:pt x="17" y="409"/>
                    <a:pt x="16" y="409"/>
                  </a:cubicBezTo>
                  <a:cubicBezTo>
                    <a:pt x="10" y="409"/>
                    <a:pt x="4" y="413"/>
                    <a:pt x="2" y="418"/>
                  </a:cubicBezTo>
                  <a:cubicBezTo>
                    <a:pt x="0" y="424"/>
                    <a:pt x="4" y="433"/>
                    <a:pt x="11" y="435"/>
                  </a:cubicBezTo>
                  <a:cubicBezTo>
                    <a:pt x="203" y="500"/>
                    <a:pt x="406" y="534"/>
                    <a:pt x="609" y="534"/>
                  </a:cubicBezTo>
                  <a:cubicBezTo>
                    <a:pt x="1094" y="534"/>
                    <a:pt x="1580" y="354"/>
                    <a:pt x="1932" y="22"/>
                  </a:cubicBezTo>
                  <a:cubicBezTo>
                    <a:pt x="1938" y="18"/>
                    <a:pt x="1938" y="10"/>
                    <a:pt x="1932" y="5"/>
                  </a:cubicBezTo>
                  <a:cubicBezTo>
                    <a:pt x="1929" y="2"/>
                    <a:pt x="1926" y="1"/>
                    <a:pt x="1923" y="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6889762" y="3922239"/>
              <a:ext cx="281972" cy="131999"/>
            </a:xfrm>
            <a:custGeom>
              <a:avLst/>
              <a:gdLst/>
              <a:ahLst/>
              <a:cxnLst/>
              <a:rect l="l" t="t" r="r" b="b"/>
              <a:pathLst>
                <a:path w="1412" h="661" extrusionOk="0">
                  <a:moveTo>
                    <a:pt x="522" y="0"/>
                  </a:moveTo>
                  <a:cubicBezTo>
                    <a:pt x="348" y="0"/>
                    <a:pt x="172" y="49"/>
                    <a:pt x="13" y="153"/>
                  </a:cubicBezTo>
                  <a:cubicBezTo>
                    <a:pt x="0" y="162"/>
                    <a:pt x="9" y="178"/>
                    <a:pt x="21" y="178"/>
                  </a:cubicBezTo>
                  <a:cubicBezTo>
                    <a:pt x="23" y="178"/>
                    <a:pt x="25" y="178"/>
                    <a:pt x="28" y="176"/>
                  </a:cubicBezTo>
                  <a:cubicBezTo>
                    <a:pt x="182" y="75"/>
                    <a:pt x="353" y="27"/>
                    <a:pt x="522" y="27"/>
                  </a:cubicBezTo>
                  <a:cubicBezTo>
                    <a:pt x="896" y="27"/>
                    <a:pt x="1257" y="261"/>
                    <a:pt x="1384" y="652"/>
                  </a:cubicBezTo>
                  <a:cubicBezTo>
                    <a:pt x="1384" y="657"/>
                    <a:pt x="1390" y="661"/>
                    <a:pt x="1396" y="661"/>
                  </a:cubicBezTo>
                  <a:lnTo>
                    <a:pt x="1398" y="661"/>
                  </a:lnTo>
                  <a:cubicBezTo>
                    <a:pt x="1407" y="659"/>
                    <a:pt x="1411" y="652"/>
                    <a:pt x="1409" y="646"/>
                  </a:cubicBezTo>
                  <a:cubicBezTo>
                    <a:pt x="1278" y="242"/>
                    <a:pt x="907" y="0"/>
                    <a:pt x="522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3" name="Google Shape;4713;p41"/>
          <p:cNvSpPr/>
          <p:nvPr/>
        </p:nvSpPr>
        <p:spPr>
          <a:xfrm>
            <a:off x="4721628" y="2965291"/>
            <a:ext cx="37622" cy="41071"/>
          </a:xfrm>
          <a:custGeom>
            <a:avLst/>
            <a:gdLst/>
            <a:ahLst/>
            <a:cxnLst/>
            <a:rect l="l" t="t" r="r" b="b"/>
            <a:pathLst>
              <a:path w="240" h="262" extrusionOk="0">
                <a:moveTo>
                  <a:pt x="12" y="0"/>
                </a:moveTo>
                <a:cubicBezTo>
                  <a:pt x="9" y="0"/>
                  <a:pt x="6" y="2"/>
                  <a:pt x="5" y="5"/>
                </a:cubicBezTo>
                <a:cubicBezTo>
                  <a:pt x="3" y="7"/>
                  <a:pt x="0" y="12"/>
                  <a:pt x="3" y="16"/>
                </a:cubicBezTo>
                <a:lnTo>
                  <a:pt x="47" y="251"/>
                </a:lnTo>
                <a:cubicBezTo>
                  <a:pt x="49" y="257"/>
                  <a:pt x="53" y="261"/>
                  <a:pt x="60" y="261"/>
                </a:cubicBezTo>
                <a:lnTo>
                  <a:pt x="64" y="261"/>
                </a:lnTo>
                <a:cubicBezTo>
                  <a:pt x="70" y="261"/>
                  <a:pt x="74" y="253"/>
                  <a:pt x="74" y="246"/>
                </a:cubicBezTo>
                <a:lnTo>
                  <a:pt x="30" y="26"/>
                </a:lnTo>
                <a:lnTo>
                  <a:pt x="227" y="26"/>
                </a:lnTo>
                <a:cubicBezTo>
                  <a:pt x="233" y="26"/>
                  <a:pt x="239" y="20"/>
                  <a:pt x="239" y="14"/>
                </a:cubicBezTo>
                <a:cubicBezTo>
                  <a:pt x="239" y="5"/>
                  <a:pt x="233" y="1"/>
                  <a:pt x="227" y="1"/>
                </a:cubicBezTo>
                <a:lnTo>
                  <a:pt x="15" y="1"/>
                </a:lnTo>
                <a:cubicBezTo>
                  <a:pt x="14" y="0"/>
                  <a:pt x="13" y="0"/>
                  <a:pt x="12" y="0"/>
                </a:cubicBezTo>
                <a:close/>
              </a:path>
            </a:pathLst>
          </a:custGeom>
          <a:solidFill>
            <a:srgbClr val="F9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4" name="Google Shape;4714;p41"/>
          <p:cNvGrpSpPr/>
          <p:nvPr/>
        </p:nvGrpSpPr>
        <p:grpSpPr>
          <a:xfrm>
            <a:off x="3405500" y="2906613"/>
            <a:ext cx="2195089" cy="1887226"/>
            <a:chOff x="3405500" y="2906613"/>
            <a:chExt cx="2195089" cy="1887226"/>
          </a:xfrm>
        </p:grpSpPr>
        <p:sp>
          <p:nvSpPr>
            <p:cNvPr id="4715" name="Google Shape;4715;p41"/>
            <p:cNvSpPr/>
            <p:nvPr/>
          </p:nvSpPr>
          <p:spPr>
            <a:xfrm rot="10800000">
              <a:off x="5307869" y="4012702"/>
              <a:ext cx="292721" cy="451427"/>
            </a:xfrm>
            <a:custGeom>
              <a:avLst/>
              <a:gdLst/>
              <a:ahLst/>
              <a:cxnLst/>
              <a:rect l="l" t="t" r="r" b="b"/>
              <a:pathLst>
                <a:path w="1387" h="2139" extrusionOk="0">
                  <a:moveTo>
                    <a:pt x="936" y="1"/>
                  </a:moveTo>
                  <a:cubicBezTo>
                    <a:pt x="873" y="1"/>
                    <a:pt x="810" y="13"/>
                    <a:pt x="752" y="37"/>
                  </a:cubicBezTo>
                  <a:cubicBezTo>
                    <a:pt x="612" y="96"/>
                    <a:pt x="502" y="210"/>
                    <a:pt x="409" y="331"/>
                  </a:cubicBezTo>
                  <a:cubicBezTo>
                    <a:pt x="177" y="635"/>
                    <a:pt x="20" y="1029"/>
                    <a:pt x="7" y="1414"/>
                  </a:cubicBezTo>
                  <a:cubicBezTo>
                    <a:pt x="1" y="1640"/>
                    <a:pt x="75" y="1909"/>
                    <a:pt x="251" y="2061"/>
                  </a:cubicBezTo>
                  <a:cubicBezTo>
                    <a:pt x="315" y="2116"/>
                    <a:pt x="366" y="2139"/>
                    <a:pt x="408" y="2139"/>
                  </a:cubicBezTo>
                  <a:cubicBezTo>
                    <a:pt x="584" y="2139"/>
                    <a:pt x="596" y="1742"/>
                    <a:pt x="650" y="1566"/>
                  </a:cubicBezTo>
                  <a:cubicBezTo>
                    <a:pt x="752" y="1236"/>
                    <a:pt x="980" y="999"/>
                    <a:pt x="1192" y="737"/>
                  </a:cubicBezTo>
                  <a:cubicBezTo>
                    <a:pt x="1342" y="553"/>
                    <a:pt x="1387" y="269"/>
                    <a:pt x="1181" y="88"/>
                  </a:cubicBezTo>
                  <a:cubicBezTo>
                    <a:pt x="1115" y="27"/>
                    <a:pt x="1026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1"/>
            <p:cNvSpPr/>
            <p:nvPr/>
          </p:nvSpPr>
          <p:spPr>
            <a:xfrm rot="10800000">
              <a:off x="5071708" y="4552979"/>
              <a:ext cx="156385" cy="207247"/>
            </a:xfrm>
            <a:custGeom>
              <a:avLst/>
              <a:gdLst/>
              <a:ahLst/>
              <a:cxnLst/>
              <a:rect l="l" t="t" r="r" b="b"/>
              <a:pathLst>
                <a:path w="741" h="982" extrusionOk="0">
                  <a:moveTo>
                    <a:pt x="441" y="1"/>
                  </a:moveTo>
                  <a:cubicBezTo>
                    <a:pt x="286" y="1"/>
                    <a:pt x="109" y="150"/>
                    <a:pt x="57" y="270"/>
                  </a:cubicBezTo>
                  <a:cubicBezTo>
                    <a:pt x="24" y="359"/>
                    <a:pt x="7" y="452"/>
                    <a:pt x="7" y="545"/>
                  </a:cubicBezTo>
                  <a:cubicBezTo>
                    <a:pt x="0" y="687"/>
                    <a:pt x="13" y="850"/>
                    <a:pt x="127" y="932"/>
                  </a:cubicBezTo>
                  <a:cubicBezTo>
                    <a:pt x="179" y="964"/>
                    <a:pt x="237" y="981"/>
                    <a:pt x="296" y="981"/>
                  </a:cubicBezTo>
                  <a:cubicBezTo>
                    <a:pt x="302" y="981"/>
                    <a:pt x="309" y="981"/>
                    <a:pt x="315" y="981"/>
                  </a:cubicBezTo>
                  <a:cubicBezTo>
                    <a:pt x="533" y="966"/>
                    <a:pt x="709" y="795"/>
                    <a:pt x="732" y="577"/>
                  </a:cubicBezTo>
                  <a:cubicBezTo>
                    <a:pt x="741" y="435"/>
                    <a:pt x="675" y="82"/>
                    <a:pt x="521" y="16"/>
                  </a:cubicBezTo>
                  <a:cubicBezTo>
                    <a:pt x="495" y="5"/>
                    <a:pt x="468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1"/>
            <p:cNvSpPr/>
            <p:nvPr/>
          </p:nvSpPr>
          <p:spPr>
            <a:xfrm rot="10800000">
              <a:off x="4997842" y="2906613"/>
              <a:ext cx="540700" cy="326066"/>
            </a:xfrm>
            <a:custGeom>
              <a:avLst/>
              <a:gdLst/>
              <a:ahLst/>
              <a:cxnLst/>
              <a:rect l="l" t="t" r="r" b="b"/>
              <a:pathLst>
                <a:path w="2562" h="1545" extrusionOk="0">
                  <a:moveTo>
                    <a:pt x="269" y="1"/>
                  </a:moveTo>
                  <a:cubicBezTo>
                    <a:pt x="251" y="1"/>
                    <a:pt x="234" y="3"/>
                    <a:pt x="217" y="9"/>
                  </a:cubicBezTo>
                  <a:cubicBezTo>
                    <a:pt x="189" y="24"/>
                    <a:pt x="168" y="45"/>
                    <a:pt x="151" y="70"/>
                  </a:cubicBezTo>
                  <a:cubicBezTo>
                    <a:pt x="1" y="294"/>
                    <a:pt x="1" y="519"/>
                    <a:pt x="90" y="722"/>
                  </a:cubicBezTo>
                  <a:cubicBezTo>
                    <a:pt x="296" y="1187"/>
                    <a:pt x="978" y="1545"/>
                    <a:pt x="1438" y="1545"/>
                  </a:cubicBezTo>
                  <a:cubicBezTo>
                    <a:pt x="1474" y="1545"/>
                    <a:pt x="1508" y="1543"/>
                    <a:pt x="1541" y="1538"/>
                  </a:cubicBezTo>
                  <a:cubicBezTo>
                    <a:pt x="2276" y="1441"/>
                    <a:pt x="2562" y="298"/>
                    <a:pt x="1760" y="298"/>
                  </a:cubicBezTo>
                  <a:cubicBezTo>
                    <a:pt x="1694" y="298"/>
                    <a:pt x="1621" y="305"/>
                    <a:pt x="1541" y="322"/>
                  </a:cubicBezTo>
                  <a:cubicBezTo>
                    <a:pt x="1417" y="348"/>
                    <a:pt x="1289" y="379"/>
                    <a:pt x="1163" y="379"/>
                  </a:cubicBezTo>
                  <a:cubicBezTo>
                    <a:pt x="1113" y="379"/>
                    <a:pt x="1063" y="374"/>
                    <a:pt x="1014" y="362"/>
                  </a:cubicBezTo>
                  <a:cubicBezTo>
                    <a:pt x="758" y="301"/>
                    <a:pt x="574" y="62"/>
                    <a:pt x="316" y="7"/>
                  </a:cubicBezTo>
                  <a:cubicBezTo>
                    <a:pt x="301" y="3"/>
                    <a:pt x="285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1"/>
            <p:cNvSpPr/>
            <p:nvPr/>
          </p:nvSpPr>
          <p:spPr>
            <a:xfrm rot="10800000">
              <a:off x="3405500" y="3211838"/>
              <a:ext cx="2053477" cy="1582001"/>
            </a:xfrm>
            <a:custGeom>
              <a:avLst/>
              <a:gdLst/>
              <a:ahLst/>
              <a:cxnLst/>
              <a:rect l="l" t="t" r="r" b="b"/>
              <a:pathLst>
                <a:path w="9730" h="7496" extrusionOk="0">
                  <a:moveTo>
                    <a:pt x="5010" y="0"/>
                  </a:moveTo>
                  <a:cubicBezTo>
                    <a:pt x="4328" y="0"/>
                    <a:pt x="3650" y="152"/>
                    <a:pt x="3030" y="483"/>
                  </a:cubicBezTo>
                  <a:cubicBezTo>
                    <a:pt x="1202" y="1456"/>
                    <a:pt x="125" y="3561"/>
                    <a:pt x="20" y="5600"/>
                  </a:cubicBezTo>
                  <a:cubicBezTo>
                    <a:pt x="1" y="5939"/>
                    <a:pt x="13" y="6286"/>
                    <a:pt x="136" y="6601"/>
                  </a:cubicBezTo>
                  <a:cubicBezTo>
                    <a:pt x="355" y="7150"/>
                    <a:pt x="950" y="7496"/>
                    <a:pt x="1534" y="7496"/>
                  </a:cubicBezTo>
                  <a:cubicBezTo>
                    <a:pt x="1758" y="7496"/>
                    <a:pt x="1981" y="7445"/>
                    <a:pt x="2180" y="7335"/>
                  </a:cubicBezTo>
                  <a:cubicBezTo>
                    <a:pt x="2588" y="7111"/>
                    <a:pt x="2861" y="6709"/>
                    <a:pt x="3186" y="6377"/>
                  </a:cubicBezTo>
                  <a:cubicBezTo>
                    <a:pt x="3565" y="5994"/>
                    <a:pt x="4115" y="5586"/>
                    <a:pt x="4653" y="5471"/>
                  </a:cubicBezTo>
                  <a:cubicBezTo>
                    <a:pt x="4728" y="5455"/>
                    <a:pt x="4806" y="5448"/>
                    <a:pt x="4885" y="5448"/>
                  </a:cubicBezTo>
                  <a:cubicBezTo>
                    <a:pt x="5318" y="5448"/>
                    <a:pt x="5797" y="5652"/>
                    <a:pt x="6226" y="5670"/>
                  </a:cubicBezTo>
                  <a:cubicBezTo>
                    <a:pt x="6267" y="5672"/>
                    <a:pt x="6308" y="5673"/>
                    <a:pt x="6349" y="5673"/>
                  </a:cubicBezTo>
                  <a:cubicBezTo>
                    <a:pt x="7058" y="5673"/>
                    <a:pt x="7754" y="5399"/>
                    <a:pt x="8298" y="4949"/>
                  </a:cubicBezTo>
                  <a:cubicBezTo>
                    <a:pt x="9171" y="4225"/>
                    <a:pt x="9730" y="2791"/>
                    <a:pt x="8881" y="1799"/>
                  </a:cubicBezTo>
                  <a:cubicBezTo>
                    <a:pt x="7933" y="689"/>
                    <a:pt x="6464" y="0"/>
                    <a:pt x="5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9" name="Google Shape;4719;p41"/>
          <p:cNvGrpSpPr/>
          <p:nvPr/>
        </p:nvGrpSpPr>
        <p:grpSpPr>
          <a:xfrm>
            <a:off x="3710096" y="3612955"/>
            <a:ext cx="1576725" cy="913827"/>
            <a:chOff x="3710096" y="3612955"/>
            <a:chExt cx="1576725" cy="913827"/>
          </a:xfrm>
        </p:grpSpPr>
        <p:sp>
          <p:nvSpPr>
            <p:cNvPr id="4720" name="Google Shape;4720;p41"/>
            <p:cNvSpPr/>
            <p:nvPr/>
          </p:nvSpPr>
          <p:spPr>
            <a:xfrm>
              <a:off x="3710096" y="4084219"/>
              <a:ext cx="771162" cy="378405"/>
            </a:xfrm>
            <a:custGeom>
              <a:avLst/>
              <a:gdLst/>
              <a:ahLst/>
              <a:cxnLst/>
              <a:rect l="l" t="t" r="r" b="b"/>
              <a:pathLst>
                <a:path w="3654" h="1793" extrusionOk="0">
                  <a:moveTo>
                    <a:pt x="1793" y="1"/>
                  </a:moveTo>
                  <a:cubicBezTo>
                    <a:pt x="1346" y="1"/>
                    <a:pt x="901" y="113"/>
                    <a:pt x="508" y="345"/>
                  </a:cubicBezTo>
                  <a:cubicBezTo>
                    <a:pt x="252" y="495"/>
                    <a:pt x="0" y="755"/>
                    <a:pt x="59" y="1047"/>
                  </a:cubicBezTo>
                  <a:cubicBezTo>
                    <a:pt x="108" y="1293"/>
                    <a:pt x="360" y="1441"/>
                    <a:pt x="593" y="1536"/>
                  </a:cubicBezTo>
                  <a:cubicBezTo>
                    <a:pt x="996" y="1700"/>
                    <a:pt x="1440" y="1793"/>
                    <a:pt x="1878" y="1793"/>
                  </a:cubicBezTo>
                  <a:cubicBezTo>
                    <a:pt x="2407" y="1793"/>
                    <a:pt x="2926" y="1657"/>
                    <a:pt x="3351" y="1346"/>
                  </a:cubicBezTo>
                  <a:cubicBezTo>
                    <a:pt x="3649" y="1126"/>
                    <a:pt x="3654" y="831"/>
                    <a:pt x="3393" y="556"/>
                  </a:cubicBezTo>
                  <a:cubicBezTo>
                    <a:pt x="3254" y="410"/>
                    <a:pt x="3070" y="315"/>
                    <a:pt x="2884" y="233"/>
                  </a:cubicBezTo>
                  <a:cubicBezTo>
                    <a:pt x="2540" y="80"/>
                    <a:pt x="2166" y="1"/>
                    <a:pt x="1793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715372" y="4393823"/>
              <a:ext cx="755545" cy="132959"/>
            </a:xfrm>
            <a:custGeom>
              <a:avLst/>
              <a:gdLst/>
              <a:ahLst/>
              <a:cxnLst/>
              <a:rect l="l" t="t" r="r" b="b"/>
              <a:pathLst>
                <a:path w="3580" h="630" extrusionOk="0">
                  <a:moveTo>
                    <a:pt x="22" y="1"/>
                  </a:moveTo>
                  <a:cubicBezTo>
                    <a:pt x="12" y="1"/>
                    <a:pt x="1" y="18"/>
                    <a:pt x="11" y="24"/>
                  </a:cubicBezTo>
                  <a:cubicBezTo>
                    <a:pt x="521" y="410"/>
                    <a:pt x="1217" y="630"/>
                    <a:pt x="1871" y="630"/>
                  </a:cubicBezTo>
                  <a:cubicBezTo>
                    <a:pt x="2055" y="630"/>
                    <a:pt x="2239" y="610"/>
                    <a:pt x="2421" y="572"/>
                  </a:cubicBezTo>
                  <a:cubicBezTo>
                    <a:pt x="2778" y="496"/>
                    <a:pt x="3142" y="348"/>
                    <a:pt x="3565" y="107"/>
                  </a:cubicBezTo>
                  <a:cubicBezTo>
                    <a:pt x="3579" y="100"/>
                    <a:pt x="3571" y="81"/>
                    <a:pt x="3560" y="81"/>
                  </a:cubicBezTo>
                  <a:cubicBezTo>
                    <a:pt x="3557" y="81"/>
                    <a:pt x="3555" y="82"/>
                    <a:pt x="3552" y="84"/>
                  </a:cubicBezTo>
                  <a:cubicBezTo>
                    <a:pt x="3129" y="323"/>
                    <a:pt x="2768" y="471"/>
                    <a:pt x="2414" y="547"/>
                  </a:cubicBezTo>
                  <a:cubicBezTo>
                    <a:pt x="2240" y="584"/>
                    <a:pt x="2057" y="603"/>
                    <a:pt x="1870" y="603"/>
                  </a:cubicBezTo>
                  <a:cubicBezTo>
                    <a:pt x="1223" y="603"/>
                    <a:pt x="532" y="386"/>
                    <a:pt x="28" y="3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4420266" y="4409229"/>
              <a:ext cx="51284" cy="55505"/>
            </a:xfrm>
            <a:custGeom>
              <a:avLst/>
              <a:gdLst/>
              <a:ahLst/>
              <a:cxnLst/>
              <a:rect l="l" t="t" r="r" b="b"/>
              <a:pathLst>
                <a:path w="243" h="263" extrusionOk="0">
                  <a:moveTo>
                    <a:pt x="18" y="0"/>
                  </a:moveTo>
                  <a:cubicBezTo>
                    <a:pt x="1" y="0"/>
                    <a:pt x="1" y="28"/>
                    <a:pt x="18" y="28"/>
                  </a:cubicBezTo>
                  <a:lnTo>
                    <a:pt x="215" y="28"/>
                  </a:lnTo>
                  <a:lnTo>
                    <a:pt x="170" y="248"/>
                  </a:lnTo>
                  <a:cubicBezTo>
                    <a:pt x="168" y="254"/>
                    <a:pt x="172" y="260"/>
                    <a:pt x="181" y="262"/>
                  </a:cubicBezTo>
                  <a:lnTo>
                    <a:pt x="183" y="262"/>
                  </a:lnTo>
                  <a:cubicBezTo>
                    <a:pt x="189" y="262"/>
                    <a:pt x="193" y="258"/>
                    <a:pt x="196" y="252"/>
                  </a:cubicBezTo>
                  <a:lnTo>
                    <a:pt x="242" y="17"/>
                  </a:lnTo>
                  <a:cubicBezTo>
                    <a:pt x="242" y="13"/>
                    <a:pt x="242" y="9"/>
                    <a:pt x="240" y="4"/>
                  </a:cubicBezTo>
                  <a:cubicBezTo>
                    <a:pt x="238" y="2"/>
                    <a:pt x="234" y="0"/>
                    <a:pt x="229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847065" y="3903142"/>
              <a:ext cx="341683" cy="205770"/>
            </a:xfrm>
            <a:custGeom>
              <a:avLst/>
              <a:gdLst/>
              <a:ahLst/>
              <a:cxnLst/>
              <a:rect l="l" t="t" r="r" b="b"/>
              <a:pathLst>
                <a:path w="1619" h="975" extrusionOk="0">
                  <a:moveTo>
                    <a:pt x="940" y="1"/>
                  </a:moveTo>
                  <a:cubicBezTo>
                    <a:pt x="905" y="1"/>
                    <a:pt x="871" y="3"/>
                    <a:pt x="836" y="8"/>
                  </a:cubicBezTo>
                  <a:cubicBezTo>
                    <a:pt x="546" y="48"/>
                    <a:pt x="274" y="245"/>
                    <a:pt x="123" y="524"/>
                  </a:cubicBezTo>
                  <a:cubicBezTo>
                    <a:pt x="62" y="638"/>
                    <a:pt x="1" y="807"/>
                    <a:pt x="58" y="966"/>
                  </a:cubicBezTo>
                  <a:cubicBezTo>
                    <a:pt x="58" y="970"/>
                    <a:pt x="64" y="974"/>
                    <a:pt x="68" y="974"/>
                  </a:cubicBezTo>
                  <a:lnTo>
                    <a:pt x="75" y="974"/>
                  </a:lnTo>
                  <a:cubicBezTo>
                    <a:pt x="81" y="972"/>
                    <a:pt x="83" y="964"/>
                    <a:pt x="81" y="957"/>
                  </a:cubicBezTo>
                  <a:cubicBezTo>
                    <a:pt x="28" y="807"/>
                    <a:pt x="87" y="644"/>
                    <a:pt x="147" y="537"/>
                  </a:cubicBezTo>
                  <a:cubicBezTo>
                    <a:pt x="293" y="264"/>
                    <a:pt x="559" y="71"/>
                    <a:pt x="838" y="35"/>
                  </a:cubicBezTo>
                  <a:cubicBezTo>
                    <a:pt x="873" y="30"/>
                    <a:pt x="908" y="28"/>
                    <a:pt x="943" y="28"/>
                  </a:cubicBezTo>
                  <a:cubicBezTo>
                    <a:pt x="1211" y="28"/>
                    <a:pt x="1468" y="170"/>
                    <a:pt x="1589" y="393"/>
                  </a:cubicBezTo>
                  <a:cubicBezTo>
                    <a:pt x="1592" y="397"/>
                    <a:pt x="1596" y="399"/>
                    <a:pt x="1600" y="399"/>
                  </a:cubicBezTo>
                  <a:cubicBezTo>
                    <a:pt x="1609" y="399"/>
                    <a:pt x="1618" y="390"/>
                    <a:pt x="1613" y="380"/>
                  </a:cubicBezTo>
                  <a:cubicBezTo>
                    <a:pt x="1487" y="148"/>
                    <a:pt x="1218" y="1"/>
                    <a:pt x="940" y="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4111717" y="3911795"/>
              <a:ext cx="105312" cy="116708"/>
            </a:xfrm>
            <a:custGeom>
              <a:avLst/>
              <a:gdLst/>
              <a:ahLst/>
              <a:cxnLst/>
              <a:rect l="l" t="t" r="r" b="b"/>
              <a:pathLst>
                <a:path w="499" h="553" extrusionOk="0">
                  <a:moveTo>
                    <a:pt x="415" y="0"/>
                  </a:moveTo>
                  <a:cubicBezTo>
                    <a:pt x="414" y="0"/>
                    <a:pt x="413" y="0"/>
                    <a:pt x="412" y="0"/>
                  </a:cubicBezTo>
                  <a:cubicBezTo>
                    <a:pt x="405" y="0"/>
                    <a:pt x="401" y="7"/>
                    <a:pt x="401" y="15"/>
                  </a:cubicBezTo>
                  <a:lnTo>
                    <a:pt x="469" y="491"/>
                  </a:lnTo>
                  <a:cubicBezTo>
                    <a:pt x="473" y="500"/>
                    <a:pt x="473" y="508"/>
                    <a:pt x="469" y="517"/>
                  </a:cubicBezTo>
                  <a:cubicBezTo>
                    <a:pt x="466" y="524"/>
                    <a:pt x="458" y="527"/>
                    <a:pt x="445" y="527"/>
                  </a:cubicBezTo>
                  <a:cubicBezTo>
                    <a:pt x="439" y="527"/>
                    <a:pt x="432" y="526"/>
                    <a:pt x="424" y="525"/>
                  </a:cubicBezTo>
                  <a:lnTo>
                    <a:pt x="22" y="449"/>
                  </a:lnTo>
                  <a:cubicBezTo>
                    <a:pt x="21" y="449"/>
                    <a:pt x="20" y="449"/>
                    <a:pt x="18" y="449"/>
                  </a:cubicBezTo>
                  <a:cubicBezTo>
                    <a:pt x="3" y="449"/>
                    <a:pt x="0" y="472"/>
                    <a:pt x="16" y="474"/>
                  </a:cubicBezTo>
                  <a:lnTo>
                    <a:pt x="420" y="551"/>
                  </a:lnTo>
                  <a:cubicBezTo>
                    <a:pt x="428" y="553"/>
                    <a:pt x="437" y="553"/>
                    <a:pt x="445" y="553"/>
                  </a:cubicBezTo>
                  <a:cubicBezTo>
                    <a:pt x="447" y="553"/>
                    <a:pt x="449" y="553"/>
                    <a:pt x="451" y="553"/>
                  </a:cubicBezTo>
                  <a:cubicBezTo>
                    <a:pt x="468" y="553"/>
                    <a:pt x="482" y="545"/>
                    <a:pt x="492" y="531"/>
                  </a:cubicBezTo>
                  <a:cubicBezTo>
                    <a:pt x="498" y="517"/>
                    <a:pt x="498" y="502"/>
                    <a:pt x="496" y="487"/>
                  </a:cubicBezTo>
                  <a:lnTo>
                    <a:pt x="426" y="11"/>
                  </a:lnTo>
                  <a:cubicBezTo>
                    <a:pt x="426" y="6"/>
                    <a:pt x="422" y="0"/>
                    <a:pt x="415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4698425" y="4096882"/>
              <a:ext cx="568558" cy="368697"/>
            </a:xfrm>
            <a:custGeom>
              <a:avLst/>
              <a:gdLst/>
              <a:ahLst/>
              <a:cxnLst/>
              <a:rect l="l" t="t" r="r" b="b"/>
              <a:pathLst>
                <a:path w="2694" h="1747" extrusionOk="0">
                  <a:moveTo>
                    <a:pt x="1355" y="1"/>
                  </a:moveTo>
                  <a:cubicBezTo>
                    <a:pt x="1305" y="1"/>
                    <a:pt x="1257" y="7"/>
                    <a:pt x="1211" y="23"/>
                  </a:cubicBezTo>
                  <a:cubicBezTo>
                    <a:pt x="1012" y="88"/>
                    <a:pt x="830" y="287"/>
                    <a:pt x="691" y="435"/>
                  </a:cubicBezTo>
                  <a:cubicBezTo>
                    <a:pt x="460" y="678"/>
                    <a:pt x="1" y="1163"/>
                    <a:pt x="77" y="1527"/>
                  </a:cubicBezTo>
                  <a:cubicBezTo>
                    <a:pt x="86" y="1573"/>
                    <a:pt x="109" y="1618"/>
                    <a:pt x="145" y="1652"/>
                  </a:cubicBezTo>
                  <a:cubicBezTo>
                    <a:pt x="174" y="1673"/>
                    <a:pt x="210" y="1687"/>
                    <a:pt x="248" y="1694"/>
                  </a:cubicBezTo>
                  <a:cubicBezTo>
                    <a:pt x="406" y="1729"/>
                    <a:pt x="583" y="1746"/>
                    <a:pt x="768" y="1746"/>
                  </a:cubicBezTo>
                  <a:cubicBezTo>
                    <a:pt x="1337" y="1746"/>
                    <a:pt x="1986" y="1584"/>
                    <a:pt x="2391" y="1286"/>
                  </a:cubicBezTo>
                  <a:cubicBezTo>
                    <a:pt x="2690" y="1066"/>
                    <a:pt x="2694" y="771"/>
                    <a:pt x="2434" y="496"/>
                  </a:cubicBezTo>
                  <a:cubicBezTo>
                    <a:pt x="2294" y="350"/>
                    <a:pt x="2110" y="255"/>
                    <a:pt x="1924" y="173"/>
                  </a:cubicBezTo>
                  <a:cubicBezTo>
                    <a:pt x="1756" y="99"/>
                    <a:pt x="1546" y="1"/>
                    <a:pt x="1355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4867261" y="4220765"/>
              <a:ext cx="213579" cy="95393"/>
            </a:xfrm>
            <a:custGeom>
              <a:avLst/>
              <a:gdLst/>
              <a:ahLst/>
              <a:cxnLst/>
              <a:rect l="l" t="t" r="r" b="b"/>
              <a:pathLst>
                <a:path w="1012" h="452" extrusionOk="0">
                  <a:moveTo>
                    <a:pt x="502" y="0"/>
                  </a:moveTo>
                  <a:cubicBezTo>
                    <a:pt x="460" y="0"/>
                    <a:pt x="415" y="5"/>
                    <a:pt x="373" y="17"/>
                  </a:cubicBezTo>
                  <a:cubicBezTo>
                    <a:pt x="335" y="28"/>
                    <a:pt x="297" y="41"/>
                    <a:pt x="261" y="60"/>
                  </a:cubicBezTo>
                  <a:cubicBezTo>
                    <a:pt x="202" y="87"/>
                    <a:pt x="147" y="123"/>
                    <a:pt x="98" y="168"/>
                  </a:cubicBezTo>
                  <a:cubicBezTo>
                    <a:pt x="15" y="248"/>
                    <a:pt x="1" y="320"/>
                    <a:pt x="11" y="322"/>
                  </a:cubicBezTo>
                  <a:cubicBezTo>
                    <a:pt x="11" y="322"/>
                    <a:pt x="11" y="322"/>
                    <a:pt x="12" y="322"/>
                  </a:cubicBezTo>
                  <a:cubicBezTo>
                    <a:pt x="21" y="322"/>
                    <a:pt x="53" y="268"/>
                    <a:pt x="132" y="208"/>
                  </a:cubicBezTo>
                  <a:cubicBezTo>
                    <a:pt x="180" y="172"/>
                    <a:pt x="233" y="142"/>
                    <a:pt x="288" y="119"/>
                  </a:cubicBezTo>
                  <a:cubicBezTo>
                    <a:pt x="352" y="89"/>
                    <a:pt x="419" y="74"/>
                    <a:pt x="486" y="74"/>
                  </a:cubicBezTo>
                  <a:cubicBezTo>
                    <a:pt x="491" y="74"/>
                    <a:pt x="495" y="74"/>
                    <a:pt x="500" y="74"/>
                  </a:cubicBezTo>
                  <a:cubicBezTo>
                    <a:pt x="517" y="74"/>
                    <a:pt x="532" y="74"/>
                    <a:pt x="546" y="77"/>
                  </a:cubicBezTo>
                  <a:cubicBezTo>
                    <a:pt x="561" y="81"/>
                    <a:pt x="578" y="81"/>
                    <a:pt x="593" y="85"/>
                  </a:cubicBezTo>
                  <a:cubicBezTo>
                    <a:pt x="665" y="102"/>
                    <a:pt x="730" y="134"/>
                    <a:pt x="790" y="178"/>
                  </a:cubicBezTo>
                  <a:cubicBezTo>
                    <a:pt x="836" y="216"/>
                    <a:pt x="878" y="258"/>
                    <a:pt x="912" y="307"/>
                  </a:cubicBezTo>
                  <a:cubicBezTo>
                    <a:pt x="969" y="390"/>
                    <a:pt x="988" y="451"/>
                    <a:pt x="1001" y="451"/>
                  </a:cubicBezTo>
                  <a:cubicBezTo>
                    <a:pt x="1001" y="451"/>
                    <a:pt x="1001" y="451"/>
                    <a:pt x="1001" y="451"/>
                  </a:cubicBezTo>
                  <a:cubicBezTo>
                    <a:pt x="1012" y="451"/>
                    <a:pt x="1010" y="379"/>
                    <a:pt x="957" y="280"/>
                  </a:cubicBezTo>
                  <a:cubicBezTo>
                    <a:pt x="925" y="220"/>
                    <a:pt x="881" y="170"/>
                    <a:pt x="830" y="127"/>
                  </a:cubicBezTo>
                  <a:cubicBezTo>
                    <a:pt x="766" y="72"/>
                    <a:pt x="690" y="34"/>
                    <a:pt x="608" y="15"/>
                  </a:cubicBezTo>
                  <a:cubicBezTo>
                    <a:pt x="591" y="11"/>
                    <a:pt x="574" y="7"/>
                    <a:pt x="555" y="5"/>
                  </a:cubicBezTo>
                  <a:cubicBezTo>
                    <a:pt x="538" y="3"/>
                    <a:pt x="521" y="0"/>
                    <a:pt x="50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4760472" y="4420836"/>
              <a:ext cx="11396" cy="27225"/>
            </a:xfrm>
            <a:custGeom>
              <a:avLst/>
              <a:gdLst/>
              <a:ahLst/>
              <a:cxnLst/>
              <a:rect l="l" t="t" r="r" b="b"/>
              <a:pathLst>
                <a:path w="54" h="129" extrusionOk="0">
                  <a:moveTo>
                    <a:pt x="39" y="0"/>
                  </a:moveTo>
                  <a:cubicBezTo>
                    <a:pt x="26" y="0"/>
                    <a:pt x="20" y="26"/>
                    <a:pt x="12" y="57"/>
                  </a:cubicBezTo>
                  <a:lnTo>
                    <a:pt x="12" y="61"/>
                  </a:lnTo>
                  <a:lnTo>
                    <a:pt x="12" y="66"/>
                  </a:lnTo>
                  <a:cubicBezTo>
                    <a:pt x="5" y="97"/>
                    <a:pt x="1" y="123"/>
                    <a:pt x="9" y="127"/>
                  </a:cubicBezTo>
                  <a:cubicBezTo>
                    <a:pt x="11" y="128"/>
                    <a:pt x="12" y="128"/>
                    <a:pt x="14" y="128"/>
                  </a:cubicBezTo>
                  <a:cubicBezTo>
                    <a:pt x="25" y="128"/>
                    <a:pt x="38" y="106"/>
                    <a:pt x="47" y="74"/>
                  </a:cubicBezTo>
                  <a:lnTo>
                    <a:pt x="47" y="70"/>
                  </a:lnTo>
                  <a:lnTo>
                    <a:pt x="47" y="64"/>
                  </a:lnTo>
                  <a:cubicBezTo>
                    <a:pt x="54" y="30"/>
                    <a:pt x="50" y="2"/>
                    <a:pt x="39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4792340" y="4425057"/>
              <a:ext cx="8653" cy="21738"/>
            </a:xfrm>
            <a:custGeom>
              <a:avLst/>
              <a:gdLst/>
              <a:ahLst/>
              <a:cxnLst/>
              <a:rect l="l" t="t" r="r" b="b"/>
              <a:pathLst>
                <a:path w="41" h="103" extrusionOk="0">
                  <a:moveTo>
                    <a:pt x="16" y="1"/>
                  </a:moveTo>
                  <a:cubicBezTo>
                    <a:pt x="15" y="1"/>
                    <a:pt x="14" y="1"/>
                    <a:pt x="13" y="1"/>
                  </a:cubicBezTo>
                  <a:cubicBezTo>
                    <a:pt x="0" y="3"/>
                    <a:pt x="0" y="22"/>
                    <a:pt x="2" y="50"/>
                  </a:cubicBezTo>
                  <a:lnTo>
                    <a:pt x="2" y="54"/>
                  </a:lnTo>
                  <a:lnTo>
                    <a:pt x="2" y="58"/>
                  </a:lnTo>
                  <a:cubicBezTo>
                    <a:pt x="7" y="84"/>
                    <a:pt x="13" y="103"/>
                    <a:pt x="23" y="103"/>
                  </a:cubicBezTo>
                  <a:cubicBezTo>
                    <a:pt x="36" y="103"/>
                    <a:pt x="40" y="82"/>
                    <a:pt x="38" y="54"/>
                  </a:cubicBezTo>
                  <a:lnTo>
                    <a:pt x="38" y="50"/>
                  </a:lnTo>
                  <a:lnTo>
                    <a:pt x="38" y="46"/>
                  </a:lnTo>
                  <a:cubicBezTo>
                    <a:pt x="36" y="21"/>
                    <a:pt x="27" y="1"/>
                    <a:pt x="1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4821253" y="4422947"/>
              <a:ext cx="16251" cy="27014"/>
            </a:xfrm>
            <a:custGeom>
              <a:avLst/>
              <a:gdLst/>
              <a:ahLst/>
              <a:cxnLst/>
              <a:rect l="l" t="t" r="r" b="b"/>
              <a:pathLst>
                <a:path w="77" h="128" extrusionOk="0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1" y="5"/>
                    <a:pt x="7" y="32"/>
                    <a:pt x="20" y="66"/>
                  </a:cubicBezTo>
                  <a:cubicBezTo>
                    <a:pt x="20" y="66"/>
                    <a:pt x="22" y="68"/>
                    <a:pt x="22" y="71"/>
                  </a:cubicBezTo>
                  <a:cubicBezTo>
                    <a:pt x="22" y="73"/>
                    <a:pt x="22" y="73"/>
                    <a:pt x="24" y="75"/>
                  </a:cubicBezTo>
                  <a:cubicBezTo>
                    <a:pt x="38" y="105"/>
                    <a:pt x="52" y="128"/>
                    <a:pt x="63" y="128"/>
                  </a:cubicBezTo>
                  <a:cubicBezTo>
                    <a:pt x="63" y="128"/>
                    <a:pt x="64" y="128"/>
                    <a:pt x="64" y="128"/>
                  </a:cubicBezTo>
                  <a:cubicBezTo>
                    <a:pt x="77" y="121"/>
                    <a:pt x="70" y="94"/>
                    <a:pt x="58" y="62"/>
                  </a:cubicBezTo>
                  <a:cubicBezTo>
                    <a:pt x="56" y="60"/>
                    <a:pt x="56" y="58"/>
                    <a:pt x="56" y="56"/>
                  </a:cubicBezTo>
                  <a:lnTo>
                    <a:pt x="54" y="51"/>
                  </a:lnTo>
                  <a:cubicBezTo>
                    <a:pt x="40" y="22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4858820" y="4415349"/>
              <a:ext cx="17095" cy="32079"/>
            </a:xfrm>
            <a:custGeom>
              <a:avLst/>
              <a:gdLst/>
              <a:ahLst/>
              <a:cxnLst/>
              <a:rect l="l" t="t" r="r" b="b"/>
              <a:pathLst>
                <a:path w="81" h="152" extrusionOk="0">
                  <a:moveTo>
                    <a:pt x="14" y="1"/>
                  </a:moveTo>
                  <a:cubicBezTo>
                    <a:pt x="14" y="1"/>
                    <a:pt x="13" y="1"/>
                    <a:pt x="13" y="1"/>
                  </a:cubicBezTo>
                  <a:cubicBezTo>
                    <a:pt x="0" y="5"/>
                    <a:pt x="5" y="37"/>
                    <a:pt x="19" y="77"/>
                  </a:cubicBezTo>
                  <a:lnTo>
                    <a:pt x="22" y="83"/>
                  </a:lnTo>
                  <a:lnTo>
                    <a:pt x="24" y="90"/>
                  </a:lnTo>
                  <a:cubicBezTo>
                    <a:pt x="39" y="125"/>
                    <a:pt x="57" y="151"/>
                    <a:pt x="68" y="151"/>
                  </a:cubicBezTo>
                  <a:cubicBezTo>
                    <a:pt x="69" y="151"/>
                    <a:pt x="69" y="151"/>
                    <a:pt x="70" y="151"/>
                  </a:cubicBezTo>
                  <a:cubicBezTo>
                    <a:pt x="81" y="145"/>
                    <a:pt x="70" y="115"/>
                    <a:pt x="57" y="77"/>
                  </a:cubicBezTo>
                  <a:lnTo>
                    <a:pt x="55" y="71"/>
                  </a:lnTo>
                  <a:lnTo>
                    <a:pt x="53" y="64"/>
                  </a:lnTo>
                  <a:cubicBezTo>
                    <a:pt x="39" y="28"/>
                    <a:pt x="25" y="1"/>
                    <a:pt x="1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4890899" y="4415771"/>
              <a:ext cx="18994" cy="30813"/>
            </a:xfrm>
            <a:custGeom>
              <a:avLst/>
              <a:gdLst/>
              <a:ahLst/>
              <a:cxnLst/>
              <a:rect l="l" t="t" r="r" b="b"/>
              <a:pathLst>
                <a:path w="90" h="146" extrusionOk="0">
                  <a:moveTo>
                    <a:pt x="15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1" y="5"/>
                    <a:pt x="5" y="37"/>
                    <a:pt x="22" y="77"/>
                  </a:cubicBezTo>
                  <a:lnTo>
                    <a:pt x="24" y="83"/>
                  </a:lnTo>
                  <a:lnTo>
                    <a:pt x="28" y="90"/>
                  </a:lnTo>
                  <a:cubicBezTo>
                    <a:pt x="45" y="124"/>
                    <a:pt x="65" y="146"/>
                    <a:pt x="76" y="146"/>
                  </a:cubicBezTo>
                  <a:cubicBezTo>
                    <a:pt x="77" y="146"/>
                    <a:pt x="78" y="145"/>
                    <a:pt x="79" y="145"/>
                  </a:cubicBezTo>
                  <a:cubicBezTo>
                    <a:pt x="90" y="138"/>
                    <a:pt x="77" y="109"/>
                    <a:pt x="60" y="73"/>
                  </a:cubicBezTo>
                  <a:lnTo>
                    <a:pt x="58" y="69"/>
                  </a:lnTo>
                  <a:lnTo>
                    <a:pt x="56" y="62"/>
                  </a:lnTo>
                  <a:cubicBezTo>
                    <a:pt x="39" y="28"/>
                    <a:pt x="25" y="1"/>
                    <a:pt x="1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41"/>
            <p:cNvSpPr/>
            <p:nvPr/>
          </p:nvSpPr>
          <p:spPr>
            <a:xfrm>
              <a:off x="4934796" y="4409018"/>
              <a:ext cx="21527" cy="32923"/>
            </a:xfrm>
            <a:custGeom>
              <a:avLst/>
              <a:gdLst/>
              <a:ahLst/>
              <a:cxnLst/>
              <a:rect l="l" t="t" r="r" b="b"/>
              <a:pathLst>
                <a:path w="102" h="156" extrusionOk="0">
                  <a:moveTo>
                    <a:pt x="13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0" y="7"/>
                    <a:pt x="11" y="39"/>
                    <a:pt x="32" y="82"/>
                  </a:cubicBezTo>
                  <a:lnTo>
                    <a:pt x="34" y="88"/>
                  </a:lnTo>
                  <a:cubicBezTo>
                    <a:pt x="36" y="90"/>
                    <a:pt x="36" y="90"/>
                    <a:pt x="38" y="92"/>
                  </a:cubicBezTo>
                  <a:cubicBezTo>
                    <a:pt x="58" y="130"/>
                    <a:pt x="78" y="156"/>
                    <a:pt x="89" y="156"/>
                  </a:cubicBezTo>
                  <a:cubicBezTo>
                    <a:pt x="89" y="156"/>
                    <a:pt x="90" y="156"/>
                    <a:pt x="91" y="156"/>
                  </a:cubicBezTo>
                  <a:cubicBezTo>
                    <a:pt x="102" y="149"/>
                    <a:pt x="91" y="115"/>
                    <a:pt x="70" y="75"/>
                  </a:cubicBezTo>
                  <a:lnTo>
                    <a:pt x="68" y="69"/>
                  </a:lnTo>
                  <a:lnTo>
                    <a:pt x="63" y="62"/>
                  </a:lnTo>
                  <a:cubicBezTo>
                    <a:pt x="44" y="27"/>
                    <a:pt x="26" y="1"/>
                    <a:pt x="1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41"/>
            <p:cNvSpPr/>
            <p:nvPr/>
          </p:nvSpPr>
          <p:spPr>
            <a:xfrm>
              <a:off x="4974051" y="4408596"/>
              <a:ext cx="19838" cy="26381"/>
            </a:xfrm>
            <a:custGeom>
              <a:avLst/>
              <a:gdLst/>
              <a:ahLst/>
              <a:cxnLst/>
              <a:rect l="l" t="t" r="r" b="b"/>
              <a:pathLst>
                <a:path w="94" h="125" extrusionOk="0">
                  <a:moveTo>
                    <a:pt x="15" y="1"/>
                  </a:moveTo>
                  <a:cubicBezTo>
                    <a:pt x="15" y="1"/>
                    <a:pt x="14" y="1"/>
                    <a:pt x="13" y="1"/>
                  </a:cubicBezTo>
                  <a:cubicBezTo>
                    <a:pt x="0" y="5"/>
                    <a:pt x="7" y="35"/>
                    <a:pt x="26" y="69"/>
                  </a:cubicBezTo>
                  <a:lnTo>
                    <a:pt x="28" y="73"/>
                  </a:lnTo>
                  <a:lnTo>
                    <a:pt x="32" y="79"/>
                  </a:lnTo>
                  <a:cubicBezTo>
                    <a:pt x="50" y="107"/>
                    <a:pt x="69" y="125"/>
                    <a:pt x="80" y="125"/>
                  </a:cubicBezTo>
                  <a:cubicBezTo>
                    <a:pt x="82" y="125"/>
                    <a:pt x="83" y="125"/>
                    <a:pt x="85" y="124"/>
                  </a:cubicBezTo>
                  <a:cubicBezTo>
                    <a:pt x="93" y="117"/>
                    <a:pt x="81" y="92"/>
                    <a:pt x="64" y="60"/>
                  </a:cubicBezTo>
                  <a:lnTo>
                    <a:pt x="59" y="56"/>
                  </a:lnTo>
                  <a:lnTo>
                    <a:pt x="57" y="52"/>
                  </a:lnTo>
                  <a:cubicBezTo>
                    <a:pt x="40" y="23"/>
                    <a:pt x="26" y="1"/>
                    <a:pt x="1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010562" y="4400365"/>
              <a:ext cx="20683" cy="22160"/>
            </a:xfrm>
            <a:custGeom>
              <a:avLst/>
              <a:gdLst/>
              <a:ahLst/>
              <a:cxnLst/>
              <a:rect l="l" t="t" r="r" b="b"/>
              <a:pathLst>
                <a:path w="98" h="105" extrusionOk="0">
                  <a:moveTo>
                    <a:pt x="16" y="1"/>
                  </a:moveTo>
                  <a:cubicBezTo>
                    <a:pt x="14" y="1"/>
                    <a:pt x="12" y="1"/>
                    <a:pt x="11" y="2"/>
                  </a:cubicBezTo>
                  <a:cubicBezTo>
                    <a:pt x="1" y="10"/>
                    <a:pt x="13" y="34"/>
                    <a:pt x="32" y="59"/>
                  </a:cubicBezTo>
                  <a:lnTo>
                    <a:pt x="34" y="63"/>
                  </a:lnTo>
                  <a:lnTo>
                    <a:pt x="39" y="68"/>
                  </a:lnTo>
                  <a:cubicBezTo>
                    <a:pt x="55" y="89"/>
                    <a:pt x="73" y="105"/>
                    <a:pt x="83" y="105"/>
                  </a:cubicBezTo>
                  <a:cubicBezTo>
                    <a:pt x="85" y="105"/>
                    <a:pt x="86" y="104"/>
                    <a:pt x="87" y="103"/>
                  </a:cubicBezTo>
                  <a:cubicBezTo>
                    <a:pt x="98" y="95"/>
                    <a:pt x="85" y="72"/>
                    <a:pt x="66" y="46"/>
                  </a:cubicBezTo>
                  <a:lnTo>
                    <a:pt x="64" y="42"/>
                  </a:lnTo>
                  <a:lnTo>
                    <a:pt x="60" y="38"/>
                  </a:lnTo>
                  <a:cubicBezTo>
                    <a:pt x="44" y="16"/>
                    <a:pt x="26" y="1"/>
                    <a:pt x="1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078096" y="4375673"/>
              <a:ext cx="25537" cy="20683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15" y="1"/>
                  </a:moveTo>
                  <a:cubicBezTo>
                    <a:pt x="11" y="1"/>
                    <a:pt x="8" y="2"/>
                    <a:pt x="6" y="5"/>
                  </a:cubicBezTo>
                  <a:cubicBezTo>
                    <a:pt x="0" y="15"/>
                    <a:pt x="21" y="34"/>
                    <a:pt x="47" y="58"/>
                  </a:cubicBezTo>
                  <a:lnTo>
                    <a:pt x="51" y="62"/>
                  </a:lnTo>
                  <a:lnTo>
                    <a:pt x="55" y="64"/>
                  </a:lnTo>
                  <a:cubicBezTo>
                    <a:pt x="76" y="83"/>
                    <a:pt x="95" y="98"/>
                    <a:pt x="106" y="98"/>
                  </a:cubicBezTo>
                  <a:cubicBezTo>
                    <a:pt x="109" y="98"/>
                    <a:pt x="111" y="97"/>
                    <a:pt x="112" y="96"/>
                  </a:cubicBezTo>
                  <a:cubicBezTo>
                    <a:pt x="121" y="87"/>
                    <a:pt x="106" y="62"/>
                    <a:pt x="78" y="36"/>
                  </a:cubicBezTo>
                  <a:lnTo>
                    <a:pt x="74" y="34"/>
                  </a:lnTo>
                  <a:lnTo>
                    <a:pt x="70" y="30"/>
                  </a:lnTo>
                  <a:cubicBezTo>
                    <a:pt x="47" y="12"/>
                    <a:pt x="26" y="1"/>
                    <a:pt x="1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102578" y="4365120"/>
              <a:ext cx="30180" cy="25537"/>
            </a:xfrm>
            <a:custGeom>
              <a:avLst/>
              <a:gdLst/>
              <a:ahLst/>
              <a:cxnLst/>
              <a:rect l="l" t="t" r="r" b="b"/>
              <a:pathLst>
                <a:path w="143" h="121" extrusionOk="0">
                  <a:moveTo>
                    <a:pt x="14" y="1"/>
                  </a:moveTo>
                  <a:cubicBezTo>
                    <a:pt x="7" y="1"/>
                    <a:pt x="3" y="3"/>
                    <a:pt x="3" y="6"/>
                  </a:cubicBezTo>
                  <a:cubicBezTo>
                    <a:pt x="0" y="19"/>
                    <a:pt x="28" y="29"/>
                    <a:pt x="55" y="63"/>
                  </a:cubicBezTo>
                  <a:lnTo>
                    <a:pt x="62" y="67"/>
                  </a:lnTo>
                  <a:lnTo>
                    <a:pt x="66" y="72"/>
                  </a:lnTo>
                  <a:cubicBezTo>
                    <a:pt x="91" y="100"/>
                    <a:pt x="117" y="121"/>
                    <a:pt x="129" y="121"/>
                  </a:cubicBezTo>
                  <a:cubicBezTo>
                    <a:pt x="131" y="121"/>
                    <a:pt x="133" y="120"/>
                    <a:pt x="134" y="118"/>
                  </a:cubicBezTo>
                  <a:cubicBezTo>
                    <a:pt x="142" y="110"/>
                    <a:pt x="123" y="84"/>
                    <a:pt x="91" y="48"/>
                  </a:cubicBezTo>
                  <a:lnTo>
                    <a:pt x="85" y="42"/>
                  </a:lnTo>
                  <a:lnTo>
                    <a:pt x="81" y="38"/>
                  </a:lnTo>
                  <a:cubicBezTo>
                    <a:pt x="66" y="21"/>
                    <a:pt x="49" y="10"/>
                    <a:pt x="28" y="4"/>
                  </a:cubicBezTo>
                  <a:cubicBezTo>
                    <a:pt x="22" y="2"/>
                    <a:pt x="18" y="1"/>
                    <a:pt x="1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140988" y="4340217"/>
              <a:ext cx="23848" cy="22371"/>
            </a:xfrm>
            <a:custGeom>
              <a:avLst/>
              <a:gdLst/>
              <a:ahLst/>
              <a:cxnLst/>
              <a:rect l="l" t="t" r="r" b="b"/>
              <a:pathLst>
                <a:path w="113" h="106" extrusionOk="0">
                  <a:moveTo>
                    <a:pt x="15" y="1"/>
                  </a:moveTo>
                  <a:cubicBezTo>
                    <a:pt x="10" y="1"/>
                    <a:pt x="6" y="2"/>
                    <a:pt x="5" y="6"/>
                  </a:cubicBezTo>
                  <a:cubicBezTo>
                    <a:pt x="0" y="18"/>
                    <a:pt x="22" y="33"/>
                    <a:pt x="45" y="54"/>
                  </a:cubicBezTo>
                  <a:lnTo>
                    <a:pt x="49" y="58"/>
                  </a:lnTo>
                  <a:lnTo>
                    <a:pt x="53" y="63"/>
                  </a:lnTo>
                  <a:cubicBezTo>
                    <a:pt x="75" y="84"/>
                    <a:pt x="87" y="106"/>
                    <a:pt x="97" y="106"/>
                  </a:cubicBezTo>
                  <a:cubicBezTo>
                    <a:pt x="98" y="106"/>
                    <a:pt x="99" y="105"/>
                    <a:pt x="100" y="105"/>
                  </a:cubicBezTo>
                  <a:cubicBezTo>
                    <a:pt x="112" y="101"/>
                    <a:pt x="106" y="69"/>
                    <a:pt x="79" y="37"/>
                  </a:cubicBezTo>
                  <a:lnTo>
                    <a:pt x="74" y="33"/>
                  </a:lnTo>
                  <a:lnTo>
                    <a:pt x="70" y="29"/>
                  </a:lnTo>
                  <a:cubicBezTo>
                    <a:pt x="49" y="10"/>
                    <a:pt x="28" y="1"/>
                    <a:pt x="1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167791" y="4319324"/>
              <a:ext cx="34612" cy="25537"/>
            </a:xfrm>
            <a:custGeom>
              <a:avLst/>
              <a:gdLst/>
              <a:ahLst/>
              <a:cxnLst/>
              <a:rect l="l" t="t" r="r" b="b"/>
              <a:pathLst>
                <a:path w="164" h="121" extrusionOk="0">
                  <a:moveTo>
                    <a:pt x="24" y="0"/>
                  </a:moveTo>
                  <a:cubicBezTo>
                    <a:pt x="17" y="0"/>
                    <a:pt x="11" y="2"/>
                    <a:pt x="7" y="5"/>
                  </a:cubicBezTo>
                  <a:cubicBezTo>
                    <a:pt x="0" y="9"/>
                    <a:pt x="0" y="14"/>
                    <a:pt x="2" y="16"/>
                  </a:cubicBezTo>
                  <a:cubicBezTo>
                    <a:pt x="5" y="18"/>
                    <a:pt x="13" y="20"/>
                    <a:pt x="24" y="26"/>
                  </a:cubicBezTo>
                  <a:cubicBezTo>
                    <a:pt x="32" y="33"/>
                    <a:pt x="53" y="45"/>
                    <a:pt x="70" y="60"/>
                  </a:cubicBezTo>
                  <a:lnTo>
                    <a:pt x="76" y="64"/>
                  </a:lnTo>
                  <a:lnTo>
                    <a:pt x="81" y="69"/>
                  </a:lnTo>
                  <a:cubicBezTo>
                    <a:pt x="114" y="95"/>
                    <a:pt x="138" y="121"/>
                    <a:pt x="150" y="121"/>
                  </a:cubicBezTo>
                  <a:cubicBezTo>
                    <a:pt x="152" y="121"/>
                    <a:pt x="153" y="120"/>
                    <a:pt x="155" y="119"/>
                  </a:cubicBezTo>
                  <a:cubicBezTo>
                    <a:pt x="163" y="113"/>
                    <a:pt x="146" y="75"/>
                    <a:pt x="104" y="41"/>
                  </a:cubicBezTo>
                  <a:lnTo>
                    <a:pt x="100" y="37"/>
                  </a:lnTo>
                  <a:lnTo>
                    <a:pt x="93" y="31"/>
                  </a:lnTo>
                  <a:cubicBezTo>
                    <a:pt x="74" y="18"/>
                    <a:pt x="53" y="7"/>
                    <a:pt x="32" y="1"/>
                  </a:cubicBezTo>
                  <a:cubicBezTo>
                    <a:pt x="29" y="0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178976" y="4208947"/>
              <a:ext cx="25537" cy="16462"/>
            </a:xfrm>
            <a:custGeom>
              <a:avLst/>
              <a:gdLst/>
              <a:ahLst/>
              <a:cxnLst/>
              <a:rect l="l" t="t" r="r" b="b"/>
              <a:pathLst>
                <a:path w="121" h="78" extrusionOk="0">
                  <a:moveTo>
                    <a:pt x="87" y="1"/>
                  </a:moveTo>
                  <a:cubicBezTo>
                    <a:pt x="74" y="1"/>
                    <a:pt x="62" y="3"/>
                    <a:pt x="51" y="8"/>
                  </a:cubicBezTo>
                  <a:lnTo>
                    <a:pt x="47" y="12"/>
                  </a:lnTo>
                  <a:lnTo>
                    <a:pt x="40" y="14"/>
                  </a:lnTo>
                  <a:cubicBezTo>
                    <a:pt x="23" y="25"/>
                    <a:pt x="11" y="39"/>
                    <a:pt x="4" y="59"/>
                  </a:cubicBezTo>
                  <a:lnTo>
                    <a:pt x="0" y="78"/>
                  </a:lnTo>
                  <a:lnTo>
                    <a:pt x="11" y="73"/>
                  </a:lnTo>
                  <a:cubicBezTo>
                    <a:pt x="15" y="73"/>
                    <a:pt x="17" y="71"/>
                    <a:pt x="18" y="69"/>
                  </a:cubicBezTo>
                  <a:lnTo>
                    <a:pt x="18" y="69"/>
                  </a:lnTo>
                  <a:lnTo>
                    <a:pt x="19" y="71"/>
                  </a:lnTo>
                  <a:cubicBezTo>
                    <a:pt x="30" y="65"/>
                    <a:pt x="42" y="54"/>
                    <a:pt x="59" y="46"/>
                  </a:cubicBezTo>
                  <a:lnTo>
                    <a:pt x="64" y="44"/>
                  </a:lnTo>
                  <a:lnTo>
                    <a:pt x="68" y="42"/>
                  </a:lnTo>
                  <a:cubicBezTo>
                    <a:pt x="78" y="35"/>
                    <a:pt x="91" y="31"/>
                    <a:pt x="104" y="27"/>
                  </a:cubicBezTo>
                  <a:cubicBezTo>
                    <a:pt x="117" y="23"/>
                    <a:pt x="121" y="14"/>
                    <a:pt x="117" y="10"/>
                  </a:cubicBezTo>
                  <a:cubicBezTo>
                    <a:pt x="114" y="4"/>
                    <a:pt x="108" y="4"/>
                    <a:pt x="100" y="1"/>
                  </a:cubicBezTo>
                  <a:cubicBezTo>
                    <a:pt x="95" y="1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61882" y="4184677"/>
              <a:ext cx="28913" cy="16884"/>
            </a:xfrm>
            <a:custGeom>
              <a:avLst/>
              <a:gdLst/>
              <a:ahLst/>
              <a:cxnLst/>
              <a:rect l="l" t="t" r="r" b="b"/>
              <a:pathLst>
                <a:path w="137" h="80" extrusionOk="0">
                  <a:moveTo>
                    <a:pt x="117" y="1"/>
                  </a:moveTo>
                  <a:cubicBezTo>
                    <a:pt x="104" y="1"/>
                    <a:pt x="84" y="6"/>
                    <a:pt x="64" y="17"/>
                  </a:cubicBezTo>
                  <a:lnTo>
                    <a:pt x="60" y="21"/>
                  </a:lnTo>
                  <a:lnTo>
                    <a:pt x="54" y="23"/>
                  </a:lnTo>
                  <a:cubicBezTo>
                    <a:pt x="22" y="44"/>
                    <a:pt x="1" y="66"/>
                    <a:pt x="9" y="76"/>
                  </a:cubicBezTo>
                  <a:cubicBezTo>
                    <a:pt x="11" y="79"/>
                    <a:pt x="14" y="80"/>
                    <a:pt x="18" y="80"/>
                  </a:cubicBezTo>
                  <a:cubicBezTo>
                    <a:pt x="29" y="80"/>
                    <a:pt x="48" y="68"/>
                    <a:pt x="73" y="55"/>
                  </a:cubicBezTo>
                  <a:lnTo>
                    <a:pt x="77" y="53"/>
                  </a:lnTo>
                  <a:lnTo>
                    <a:pt x="81" y="51"/>
                  </a:lnTo>
                  <a:cubicBezTo>
                    <a:pt x="111" y="32"/>
                    <a:pt x="136" y="19"/>
                    <a:pt x="134" y="9"/>
                  </a:cubicBezTo>
                  <a:cubicBezTo>
                    <a:pt x="133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4978061" y="4104479"/>
              <a:ext cx="23426" cy="14140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96" y="0"/>
                  </a:moveTo>
                  <a:cubicBezTo>
                    <a:pt x="85" y="0"/>
                    <a:pt x="69" y="6"/>
                    <a:pt x="51" y="16"/>
                  </a:cubicBezTo>
                  <a:lnTo>
                    <a:pt x="47" y="18"/>
                  </a:lnTo>
                  <a:lnTo>
                    <a:pt x="43" y="20"/>
                  </a:lnTo>
                  <a:cubicBezTo>
                    <a:pt x="17" y="35"/>
                    <a:pt x="0" y="52"/>
                    <a:pt x="7" y="63"/>
                  </a:cubicBezTo>
                  <a:cubicBezTo>
                    <a:pt x="9" y="65"/>
                    <a:pt x="12" y="67"/>
                    <a:pt x="17" y="67"/>
                  </a:cubicBezTo>
                  <a:cubicBezTo>
                    <a:pt x="27" y="67"/>
                    <a:pt x="43" y="61"/>
                    <a:pt x="62" y="52"/>
                  </a:cubicBezTo>
                  <a:lnTo>
                    <a:pt x="66" y="50"/>
                  </a:lnTo>
                  <a:lnTo>
                    <a:pt x="68" y="48"/>
                  </a:lnTo>
                  <a:cubicBezTo>
                    <a:pt x="93" y="33"/>
                    <a:pt x="110" y="16"/>
                    <a:pt x="106" y="6"/>
                  </a:cubicBezTo>
                  <a:cubicBezTo>
                    <a:pt x="105" y="2"/>
                    <a:pt x="101" y="0"/>
                    <a:pt x="96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5009718" y="4113554"/>
              <a:ext cx="19416" cy="12452"/>
            </a:xfrm>
            <a:custGeom>
              <a:avLst/>
              <a:gdLst/>
              <a:ahLst/>
              <a:cxnLst/>
              <a:rect l="l" t="t" r="r" b="b"/>
              <a:pathLst>
                <a:path w="92" h="59" extrusionOk="0">
                  <a:moveTo>
                    <a:pt x="72" y="1"/>
                  </a:moveTo>
                  <a:cubicBezTo>
                    <a:pt x="63" y="1"/>
                    <a:pt x="52" y="3"/>
                    <a:pt x="41" y="9"/>
                  </a:cubicBezTo>
                  <a:lnTo>
                    <a:pt x="38" y="11"/>
                  </a:lnTo>
                  <a:lnTo>
                    <a:pt x="34" y="13"/>
                  </a:lnTo>
                  <a:cubicBezTo>
                    <a:pt x="11" y="28"/>
                    <a:pt x="0" y="47"/>
                    <a:pt x="9" y="56"/>
                  </a:cubicBezTo>
                  <a:cubicBezTo>
                    <a:pt x="12" y="57"/>
                    <a:pt x="15" y="58"/>
                    <a:pt x="19" y="58"/>
                  </a:cubicBezTo>
                  <a:cubicBezTo>
                    <a:pt x="28" y="58"/>
                    <a:pt x="39" y="53"/>
                    <a:pt x="53" y="45"/>
                  </a:cubicBezTo>
                  <a:lnTo>
                    <a:pt x="55" y="43"/>
                  </a:lnTo>
                  <a:lnTo>
                    <a:pt x="58" y="41"/>
                  </a:lnTo>
                  <a:cubicBezTo>
                    <a:pt x="77" y="30"/>
                    <a:pt x="91" y="22"/>
                    <a:pt x="89" y="11"/>
                  </a:cubicBezTo>
                  <a:cubicBezTo>
                    <a:pt x="89" y="4"/>
                    <a:pt x="82" y="1"/>
                    <a:pt x="7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5034621" y="4123685"/>
              <a:ext cx="33767" cy="17095"/>
            </a:xfrm>
            <a:custGeom>
              <a:avLst/>
              <a:gdLst/>
              <a:ahLst/>
              <a:cxnLst/>
              <a:rect l="l" t="t" r="r" b="b"/>
              <a:pathLst>
                <a:path w="160" h="81" extrusionOk="0">
                  <a:moveTo>
                    <a:pt x="141" y="1"/>
                  </a:moveTo>
                  <a:cubicBezTo>
                    <a:pt x="127" y="1"/>
                    <a:pt x="103" y="7"/>
                    <a:pt x="77" y="18"/>
                  </a:cubicBezTo>
                  <a:lnTo>
                    <a:pt x="73" y="20"/>
                  </a:lnTo>
                  <a:lnTo>
                    <a:pt x="66" y="25"/>
                  </a:lnTo>
                  <a:cubicBezTo>
                    <a:pt x="26" y="44"/>
                    <a:pt x="1" y="67"/>
                    <a:pt x="9" y="78"/>
                  </a:cubicBezTo>
                  <a:cubicBezTo>
                    <a:pt x="11" y="79"/>
                    <a:pt x="13" y="80"/>
                    <a:pt x="17" y="80"/>
                  </a:cubicBezTo>
                  <a:cubicBezTo>
                    <a:pt x="29" y="80"/>
                    <a:pt x="53" y="70"/>
                    <a:pt x="81" y="56"/>
                  </a:cubicBezTo>
                  <a:lnTo>
                    <a:pt x="88" y="52"/>
                  </a:lnTo>
                  <a:lnTo>
                    <a:pt x="94" y="50"/>
                  </a:lnTo>
                  <a:cubicBezTo>
                    <a:pt x="130" y="33"/>
                    <a:pt x="160" y="18"/>
                    <a:pt x="155" y="8"/>
                  </a:cubicBezTo>
                  <a:cubicBezTo>
                    <a:pt x="155" y="3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5063323" y="4138036"/>
              <a:ext cx="25959" cy="14773"/>
            </a:xfrm>
            <a:custGeom>
              <a:avLst/>
              <a:gdLst/>
              <a:ahLst/>
              <a:cxnLst/>
              <a:rect l="l" t="t" r="r" b="b"/>
              <a:pathLst>
                <a:path w="123" h="70" extrusionOk="0">
                  <a:moveTo>
                    <a:pt x="101" y="0"/>
                  </a:moveTo>
                  <a:cubicBezTo>
                    <a:pt x="89" y="0"/>
                    <a:pt x="74" y="4"/>
                    <a:pt x="57" y="12"/>
                  </a:cubicBezTo>
                  <a:lnTo>
                    <a:pt x="53" y="14"/>
                  </a:lnTo>
                  <a:lnTo>
                    <a:pt x="49" y="16"/>
                  </a:lnTo>
                  <a:cubicBezTo>
                    <a:pt x="15" y="35"/>
                    <a:pt x="0" y="60"/>
                    <a:pt x="9" y="67"/>
                  </a:cubicBezTo>
                  <a:cubicBezTo>
                    <a:pt x="11" y="68"/>
                    <a:pt x="13" y="69"/>
                    <a:pt x="16" y="69"/>
                  </a:cubicBezTo>
                  <a:cubicBezTo>
                    <a:pt x="27" y="69"/>
                    <a:pt x="44" y="58"/>
                    <a:pt x="64" y="48"/>
                  </a:cubicBezTo>
                  <a:lnTo>
                    <a:pt x="68" y="45"/>
                  </a:lnTo>
                  <a:lnTo>
                    <a:pt x="72" y="45"/>
                  </a:lnTo>
                  <a:cubicBezTo>
                    <a:pt x="100" y="31"/>
                    <a:pt x="123" y="22"/>
                    <a:pt x="123" y="12"/>
                  </a:cubicBezTo>
                  <a:cubicBezTo>
                    <a:pt x="123" y="5"/>
                    <a:pt x="114" y="0"/>
                    <a:pt x="10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5094980" y="4150909"/>
              <a:ext cx="20683" cy="13507"/>
            </a:xfrm>
            <a:custGeom>
              <a:avLst/>
              <a:gdLst/>
              <a:ahLst/>
              <a:cxnLst/>
              <a:rect l="l" t="t" r="r" b="b"/>
              <a:pathLst>
                <a:path w="98" h="64" extrusionOk="0">
                  <a:moveTo>
                    <a:pt x="78" y="1"/>
                  </a:moveTo>
                  <a:cubicBezTo>
                    <a:pt x="69" y="1"/>
                    <a:pt x="56" y="4"/>
                    <a:pt x="43" y="12"/>
                  </a:cubicBezTo>
                  <a:lnTo>
                    <a:pt x="39" y="14"/>
                  </a:lnTo>
                  <a:lnTo>
                    <a:pt x="36" y="16"/>
                  </a:lnTo>
                  <a:cubicBezTo>
                    <a:pt x="11" y="31"/>
                    <a:pt x="0" y="52"/>
                    <a:pt x="9" y="61"/>
                  </a:cubicBezTo>
                  <a:cubicBezTo>
                    <a:pt x="12" y="63"/>
                    <a:pt x="15" y="64"/>
                    <a:pt x="18" y="64"/>
                  </a:cubicBezTo>
                  <a:cubicBezTo>
                    <a:pt x="28" y="64"/>
                    <a:pt x="41" y="55"/>
                    <a:pt x="55" y="46"/>
                  </a:cubicBezTo>
                  <a:lnTo>
                    <a:pt x="60" y="46"/>
                  </a:lnTo>
                  <a:lnTo>
                    <a:pt x="62" y="44"/>
                  </a:lnTo>
                  <a:cubicBezTo>
                    <a:pt x="81" y="31"/>
                    <a:pt x="98" y="20"/>
                    <a:pt x="96" y="10"/>
                  </a:cubicBezTo>
                  <a:cubicBezTo>
                    <a:pt x="94" y="4"/>
                    <a:pt x="87" y="1"/>
                    <a:pt x="7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5125793" y="4165471"/>
              <a:ext cx="25748" cy="14984"/>
            </a:xfrm>
            <a:custGeom>
              <a:avLst/>
              <a:gdLst/>
              <a:ahLst/>
              <a:cxnLst/>
              <a:rect l="l" t="t" r="r" b="b"/>
              <a:pathLst>
                <a:path w="122" h="71" extrusionOk="0">
                  <a:moveTo>
                    <a:pt x="101" y="0"/>
                  </a:moveTo>
                  <a:cubicBezTo>
                    <a:pt x="90" y="0"/>
                    <a:pt x="73" y="5"/>
                    <a:pt x="55" y="13"/>
                  </a:cubicBezTo>
                  <a:lnTo>
                    <a:pt x="51" y="15"/>
                  </a:lnTo>
                  <a:lnTo>
                    <a:pt x="47" y="17"/>
                  </a:lnTo>
                  <a:cubicBezTo>
                    <a:pt x="17" y="36"/>
                    <a:pt x="0" y="57"/>
                    <a:pt x="9" y="68"/>
                  </a:cubicBezTo>
                  <a:cubicBezTo>
                    <a:pt x="11" y="70"/>
                    <a:pt x="13" y="70"/>
                    <a:pt x="16" y="70"/>
                  </a:cubicBezTo>
                  <a:cubicBezTo>
                    <a:pt x="26" y="70"/>
                    <a:pt x="43" y="60"/>
                    <a:pt x="64" y="49"/>
                  </a:cubicBezTo>
                  <a:lnTo>
                    <a:pt x="68" y="47"/>
                  </a:lnTo>
                  <a:lnTo>
                    <a:pt x="72" y="45"/>
                  </a:lnTo>
                  <a:cubicBezTo>
                    <a:pt x="98" y="30"/>
                    <a:pt x="121" y="19"/>
                    <a:pt x="117" y="9"/>
                  </a:cubicBezTo>
                  <a:cubicBezTo>
                    <a:pt x="116" y="3"/>
                    <a:pt x="110" y="0"/>
                    <a:pt x="10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5048339" y="4391079"/>
              <a:ext cx="16039" cy="22371"/>
            </a:xfrm>
            <a:custGeom>
              <a:avLst/>
              <a:gdLst/>
              <a:ahLst/>
              <a:cxnLst/>
              <a:rect l="l" t="t" r="r" b="b"/>
              <a:pathLst>
                <a:path w="76" h="106" extrusionOk="0">
                  <a:moveTo>
                    <a:pt x="14" y="0"/>
                  </a:moveTo>
                  <a:cubicBezTo>
                    <a:pt x="11" y="0"/>
                    <a:pt x="8" y="1"/>
                    <a:pt x="6" y="2"/>
                  </a:cubicBezTo>
                  <a:cubicBezTo>
                    <a:pt x="0" y="7"/>
                    <a:pt x="3" y="13"/>
                    <a:pt x="5" y="13"/>
                  </a:cubicBezTo>
                  <a:cubicBezTo>
                    <a:pt x="5" y="13"/>
                    <a:pt x="5" y="12"/>
                    <a:pt x="6" y="12"/>
                  </a:cubicBezTo>
                  <a:lnTo>
                    <a:pt x="10" y="12"/>
                  </a:lnTo>
                  <a:lnTo>
                    <a:pt x="10" y="14"/>
                  </a:lnTo>
                  <a:lnTo>
                    <a:pt x="10" y="23"/>
                  </a:lnTo>
                  <a:cubicBezTo>
                    <a:pt x="14" y="31"/>
                    <a:pt x="20" y="42"/>
                    <a:pt x="25" y="50"/>
                  </a:cubicBezTo>
                  <a:lnTo>
                    <a:pt x="27" y="54"/>
                  </a:lnTo>
                  <a:lnTo>
                    <a:pt x="27" y="59"/>
                  </a:lnTo>
                  <a:cubicBezTo>
                    <a:pt x="40" y="82"/>
                    <a:pt x="40" y="101"/>
                    <a:pt x="52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64" y="105"/>
                    <a:pt x="75" y="79"/>
                    <a:pt x="63" y="46"/>
                  </a:cubicBezTo>
                  <a:lnTo>
                    <a:pt x="61" y="40"/>
                  </a:lnTo>
                  <a:lnTo>
                    <a:pt x="59" y="35"/>
                  </a:lnTo>
                  <a:cubicBezTo>
                    <a:pt x="50" y="21"/>
                    <a:pt x="40" y="10"/>
                    <a:pt x="27" y="4"/>
                  </a:cubicBezTo>
                  <a:cubicBezTo>
                    <a:pt x="23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725650" y="4414505"/>
              <a:ext cx="17306" cy="26592"/>
            </a:xfrm>
            <a:custGeom>
              <a:avLst/>
              <a:gdLst/>
              <a:ahLst/>
              <a:cxnLst/>
              <a:rect l="l" t="t" r="r" b="b"/>
              <a:pathLst>
                <a:path w="82" h="126" extrusionOk="0">
                  <a:moveTo>
                    <a:pt x="67" y="1"/>
                  </a:moveTo>
                  <a:cubicBezTo>
                    <a:pt x="55" y="1"/>
                    <a:pt x="36" y="19"/>
                    <a:pt x="22" y="47"/>
                  </a:cubicBezTo>
                  <a:lnTo>
                    <a:pt x="20" y="53"/>
                  </a:lnTo>
                  <a:lnTo>
                    <a:pt x="16" y="58"/>
                  </a:lnTo>
                  <a:cubicBezTo>
                    <a:pt x="1" y="94"/>
                    <a:pt x="1" y="123"/>
                    <a:pt x="12" y="125"/>
                  </a:cubicBezTo>
                  <a:cubicBezTo>
                    <a:pt x="12" y="126"/>
                    <a:pt x="13" y="126"/>
                    <a:pt x="14" y="126"/>
                  </a:cubicBezTo>
                  <a:cubicBezTo>
                    <a:pt x="26" y="126"/>
                    <a:pt x="36" y="102"/>
                    <a:pt x="50" y="72"/>
                  </a:cubicBezTo>
                  <a:lnTo>
                    <a:pt x="52" y="68"/>
                  </a:lnTo>
                  <a:lnTo>
                    <a:pt x="54" y="64"/>
                  </a:lnTo>
                  <a:cubicBezTo>
                    <a:pt x="69" y="32"/>
                    <a:pt x="81" y="9"/>
                    <a:pt x="73" y="3"/>
                  </a:cubicBezTo>
                  <a:cubicBezTo>
                    <a:pt x="71" y="1"/>
                    <a:pt x="69" y="1"/>
                    <a:pt x="6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5190584" y="4298430"/>
              <a:ext cx="31024" cy="15617"/>
            </a:xfrm>
            <a:custGeom>
              <a:avLst/>
              <a:gdLst/>
              <a:ahLst/>
              <a:cxnLst/>
              <a:rect l="l" t="t" r="r" b="b"/>
              <a:pathLst>
                <a:path w="147" h="74" extrusionOk="0">
                  <a:moveTo>
                    <a:pt x="28" y="1"/>
                  </a:moveTo>
                  <a:cubicBezTo>
                    <a:pt x="11" y="1"/>
                    <a:pt x="0" y="6"/>
                    <a:pt x="0" y="13"/>
                  </a:cubicBezTo>
                  <a:cubicBezTo>
                    <a:pt x="2" y="26"/>
                    <a:pt x="30" y="30"/>
                    <a:pt x="62" y="45"/>
                  </a:cubicBezTo>
                  <a:lnTo>
                    <a:pt x="68" y="47"/>
                  </a:lnTo>
                  <a:lnTo>
                    <a:pt x="72" y="49"/>
                  </a:lnTo>
                  <a:cubicBezTo>
                    <a:pt x="101" y="60"/>
                    <a:pt x="121" y="74"/>
                    <a:pt x="131" y="74"/>
                  </a:cubicBezTo>
                  <a:cubicBezTo>
                    <a:pt x="133" y="74"/>
                    <a:pt x="134" y="73"/>
                    <a:pt x="136" y="72"/>
                  </a:cubicBezTo>
                  <a:cubicBezTo>
                    <a:pt x="146" y="64"/>
                    <a:pt x="127" y="34"/>
                    <a:pt x="87" y="15"/>
                  </a:cubicBezTo>
                  <a:lnTo>
                    <a:pt x="83" y="13"/>
                  </a:lnTo>
                  <a:lnTo>
                    <a:pt x="76" y="11"/>
                  </a:lnTo>
                  <a:cubicBezTo>
                    <a:pt x="58" y="4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5202191" y="4260442"/>
              <a:ext cx="31024" cy="9708"/>
            </a:xfrm>
            <a:custGeom>
              <a:avLst/>
              <a:gdLst/>
              <a:ahLst/>
              <a:cxnLst/>
              <a:rect l="l" t="t" r="r" b="b"/>
              <a:pathLst>
                <a:path w="147" h="46" extrusionOk="0">
                  <a:moveTo>
                    <a:pt x="68" y="1"/>
                  </a:moveTo>
                  <a:cubicBezTo>
                    <a:pt x="26" y="7"/>
                    <a:pt x="0" y="24"/>
                    <a:pt x="2" y="35"/>
                  </a:cubicBezTo>
                  <a:cubicBezTo>
                    <a:pt x="4" y="39"/>
                    <a:pt x="11" y="40"/>
                    <a:pt x="20" y="40"/>
                  </a:cubicBezTo>
                  <a:cubicBezTo>
                    <a:pt x="33" y="40"/>
                    <a:pt x="51" y="38"/>
                    <a:pt x="70" y="37"/>
                  </a:cubicBezTo>
                  <a:lnTo>
                    <a:pt x="81" y="37"/>
                  </a:lnTo>
                  <a:cubicBezTo>
                    <a:pt x="105" y="37"/>
                    <a:pt x="124" y="46"/>
                    <a:pt x="134" y="46"/>
                  </a:cubicBezTo>
                  <a:cubicBezTo>
                    <a:pt x="138" y="46"/>
                    <a:pt x="140" y="45"/>
                    <a:pt x="142" y="43"/>
                  </a:cubicBezTo>
                  <a:cubicBezTo>
                    <a:pt x="146" y="39"/>
                    <a:pt x="144" y="28"/>
                    <a:pt x="133" y="20"/>
                  </a:cubicBezTo>
                  <a:cubicBezTo>
                    <a:pt x="119" y="7"/>
                    <a:pt x="100" y="1"/>
                    <a:pt x="8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5207468" y="4277959"/>
              <a:ext cx="28702" cy="13718"/>
            </a:xfrm>
            <a:custGeom>
              <a:avLst/>
              <a:gdLst/>
              <a:ahLst/>
              <a:cxnLst/>
              <a:rect l="l" t="t" r="r" b="b"/>
              <a:pathLst>
                <a:path w="136" h="65" extrusionOk="0">
                  <a:moveTo>
                    <a:pt x="45" y="0"/>
                  </a:moveTo>
                  <a:cubicBezTo>
                    <a:pt x="18" y="0"/>
                    <a:pt x="1" y="7"/>
                    <a:pt x="1" y="17"/>
                  </a:cubicBezTo>
                  <a:cubicBezTo>
                    <a:pt x="1" y="28"/>
                    <a:pt x="32" y="30"/>
                    <a:pt x="64" y="38"/>
                  </a:cubicBezTo>
                  <a:lnTo>
                    <a:pt x="68" y="38"/>
                  </a:lnTo>
                  <a:lnTo>
                    <a:pt x="73" y="40"/>
                  </a:lnTo>
                  <a:cubicBezTo>
                    <a:pt x="101" y="48"/>
                    <a:pt x="116" y="64"/>
                    <a:pt x="126" y="64"/>
                  </a:cubicBezTo>
                  <a:cubicBezTo>
                    <a:pt x="128" y="64"/>
                    <a:pt x="129" y="64"/>
                    <a:pt x="130" y="64"/>
                  </a:cubicBezTo>
                  <a:cubicBezTo>
                    <a:pt x="134" y="62"/>
                    <a:pt x="136" y="51"/>
                    <a:pt x="130" y="38"/>
                  </a:cubicBezTo>
                  <a:cubicBezTo>
                    <a:pt x="119" y="23"/>
                    <a:pt x="102" y="11"/>
                    <a:pt x="85" y="7"/>
                  </a:cubicBezTo>
                  <a:lnTo>
                    <a:pt x="79" y="4"/>
                  </a:lnTo>
                  <a:lnTo>
                    <a:pt x="73" y="2"/>
                  </a:lnTo>
                  <a:cubicBezTo>
                    <a:pt x="63" y="1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5192694" y="4232373"/>
              <a:ext cx="27014" cy="14562"/>
            </a:xfrm>
            <a:custGeom>
              <a:avLst/>
              <a:gdLst/>
              <a:ahLst/>
              <a:cxnLst/>
              <a:rect l="l" t="t" r="r" b="b"/>
              <a:pathLst>
                <a:path w="128" h="69" extrusionOk="0">
                  <a:moveTo>
                    <a:pt x="102" y="0"/>
                  </a:moveTo>
                  <a:cubicBezTo>
                    <a:pt x="90" y="0"/>
                    <a:pt x="75" y="3"/>
                    <a:pt x="58" y="9"/>
                  </a:cubicBezTo>
                  <a:lnTo>
                    <a:pt x="54" y="11"/>
                  </a:lnTo>
                  <a:lnTo>
                    <a:pt x="47" y="13"/>
                  </a:lnTo>
                  <a:cubicBezTo>
                    <a:pt x="33" y="19"/>
                    <a:pt x="18" y="30"/>
                    <a:pt x="7" y="45"/>
                  </a:cubicBezTo>
                  <a:cubicBezTo>
                    <a:pt x="3" y="51"/>
                    <a:pt x="1" y="60"/>
                    <a:pt x="3" y="64"/>
                  </a:cubicBezTo>
                  <a:cubicBezTo>
                    <a:pt x="6" y="67"/>
                    <a:pt x="9" y="69"/>
                    <a:pt x="12" y="69"/>
                  </a:cubicBezTo>
                  <a:cubicBezTo>
                    <a:pt x="13" y="69"/>
                    <a:pt x="14" y="69"/>
                    <a:pt x="16" y="68"/>
                  </a:cubicBezTo>
                  <a:cubicBezTo>
                    <a:pt x="18" y="68"/>
                    <a:pt x="16" y="64"/>
                    <a:pt x="26" y="64"/>
                  </a:cubicBezTo>
                  <a:lnTo>
                    <a:pt x="64" y="45"/>
                  </a:lnTo>
                  <a:lnTo>
                    <a:pt x="68" y="43"/>
                  </a:lnTo>
                  <a:lnTo>
                    <a:pt x="73" y="41"/>
                  </a:lnTo>
                  <a:cubicBezTo>
                    <a:pt x="102" y="28"/>
                    <a:pt x="128" y="24"/>
                    <a:pt x="128" y="11"/>
                  </a:cubicBezTo>
                  <a:cubicBezTo>
                    <a:pt x="128" y="5"/>
                    <a:pt x="118" y="0"/>
                    <a:pt x="10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5006130" y="3612955"/>
              <a:ext cx="280691" cy="375662"/>
            </a:xfrm>
            <a:custGeom>
              <a:avLst/>
              <a:gdLst/>
              <a:ahLst/>
              <a:cxnLst/>
              <a:rect l="l" t="t" r="r" b="b"/>
              <a:pathLst>
                <a:path w="1330" h="1780" extrusionOk="0">
                  <a:moveTo>
                    <a:pt x="1239" y="1"/>
                  </a:moveTo>
                  <a:cubicBezTo>
                    <a:pt x="1236" y="1"/>
                    <a:pt x="1233" y="1"/>
                    <a:pt x="1230" y="1"/>
                  </a:cubicBezTo>
                  <a:cubicBezTo>
                    <a:pt x="1202" y="10"/>
                    <a:pt x="1179" y="27"/>
                    <a:pt x="1162" y="48"/>
                  </a:cubicBezTo>
                  <a:cubicBezTo>
                    <a:pt x="1029" y="228"/>
                    <a:pt x="872" y="386"/>
                    <a:pt x="743" y="572"/>
                  </a:cubicBezTo>
                  <a:cubicBezTo>
                    <a:pt x="677" y="668"/>
                    <a:pt x="612" y="769"/>
                    <a:pt x="555" y="862"/>
                  </a:cubicBezTo>
                  <a:cubicBezTo>
                    <a:pt x="498" y="957"/>
                    <a:pt x="455" y="1046"/>
                    <a:pt x="375" y="1122"/>
                  </a:cubicBezTo>
                  <a:cubicBezTo>
                    <a:pt x="373" y="1127"/>
                    <a:pt x="371" y="1129"/>
                    <a:pt x="366" y="1129"/>
                  </a:cubicBezTo>
                  <a:cubicBezTo>
                    <a:pt x="362" y="1130"/>
                    <a:pt x="357" y="1131"/>
                    <a:pt x="352" y="1131"/>
                  </a:cubicBezTo>
                  <a:cubicBezTo>
                    <a:pt x="329" y="1131"/>
                    <a:pt x="302" y="1120"/>
                    <a:pt x="278" y="1120"/>
                  </a:cubicBezTo>
                  <a:cubicBezTo>
                    <a:pt x="275" y="1120"/>
                    <a:pt x="272" y="1120"/>
                    <a:pt x="269" y="1120"/>
                  </a:cubicBezTo>
                  <a:cubicBezTo>
                    <a:pt x="235" y="1122"/>
                    <a:pt x="201" y="1137"/>
                    <a:pt x="174" y="1161"/>
                  </a:cubicBezTo>
                  <a:cubicBezTo>
                    <a:pt x="138" y="1194"/>
                    <a:pt x="102" y="1230"/>
                    <a:pt x="66" y="1266"/>
                  </a:cubicBezTo>
                  <a:cubicBezTo>
                    <a:pt x="47" y="1285"/>
                    <a:pt x="32" y="1309"/>
                    <a:pt x="24" y="1334"/>
                  </a:cubicBezTo>
                  <a:cubicBezTo>
                    <a:pt x="0" y="1438"/>
                    <a:pt x="146" y="1518"/>
                    <a:pt x="216" y="1565"/>
                  </a:cubicBezTo>
                  <a:cubicBezTo>
                    <a:pt x="247" y="1587"/>
                    <a:pt x="471" y="1779"/>
                    <a:pt x="512" y="1779"/>
                  </a:cubicBezTo>
                  <a:cubicBezTo>
                    <a:pt x="514" y="1779"/>
                    <a:pt x="516" y="1779"/>
                    <a:pt x="517" y="1778"/>
                  </a:cubicBezTo>
                  <a:cubicBezTo>
                    <a:pt x="570" y="1740"/>
                    <a:pt x="612" y="1689"/>
                    <a:pt x="641" y="1632"/>
                  </a:cubicBezTo>
                  <a:cubicBezTo>
                    <a:pt x="652" y="1611"/>
                    <a:pt x="663" y="1586"/>
                    <a:pt x="669" y="1562"/>
                  </a:cubicBezTo>
                  <a:cubicBezTo>
                    <a:pt x="690" y="1465"/>
                    <a:pt x="665" y="1364"/>
                    <a:pt x="599" y="1292"/>
                  </a:cubicBezTo>
                  <a:cubicBezTo>
                    <a:pt x="593" y="1287"/>
                    <a:pt x="591" y="1281"/>
                    <a:pt x="591" y="1277"/>
                  </a:cubicBezTo>
                  <a:cubicBezTo>
                    <a:pt x="591" y="1273"/>
                    <a:pt x="591" y="1268"/>
                    <a:pt x="593" y="1264"/>
                  </a:cubicBezTo>
                  <a:cubicBezTo>
                    <a:pt x="669" y="1099"/>
                    <a:pt x="796" y="943"/>
                    <a:pt x="897" y="792"/>
                  </a:cubicBezTo>
                  <a:cubicBezTo>
                    <a:pt x="1005" y="634"/>
                    <a:pt x="1115" y="475"/>
                    <a:pt x="1227" y="319"/>
                  </a:cubicBezTo>
                  <a:cubicBezTo>
                    <a:pt x="1268" y="264"/>
                    <a:pt x="1310" y="204"/>
                    <a:pt x="1321" y="137"/>
                  </a:cubicBezTo>
                  <a:cubicBezTo>
                    <a:pt x="1329" y="105"/>
                    <a:pt x="1323" y="71"/>
                    <a:pt x="1308" y="41"/>
                  </a:cubicBezTo>
                  <a:cubicBezTo>
                    <a:pt x="1295" y="17"/>
                    <a:pt x="1268" y="1"/>
                    <a:pt x="1239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985236" y="3914961"/>
              <a:ext cx="137180" cy="138657"/>
            </a:xfrm>
            <a:custGeom>
              <a:avLst/>
              <a:gdLst/>
              <a:ahLst/>
              <a:cxnLst/>
              <a:rect l="l" t="t" r="r" b="b"/>
              <a:pathLst>
                <a:path w="650" h="657" extrusionOk="0">
                  <a:moveTo>
                    <a:pt x="148" y="0"/>
                  </a:moveTo>
                  <a:lnTo>
                    <a:pt x="133" y="19"/>
                  </a:lnTo>
                  <a:cubicBezTo>
                    <a:pt x="38" y="150"/>
                    <a:pt x="0" y="315"/>
                    <a:pt x="30" y="476"/>
                  </a:cubicBezTo>
                  <a:cubicBezTo>
                    <a:pt x="30" y="485"/>
                    <a:pt x="34" y="495"/>
                    <a:pt x="40" y="502"/>
                  </a:cubicBezTo>
                  <a:cubicBezTo>
                    <a:pt x="47" y="508"/>
                    <a:pt x="53" y="512"/>
                    <a:pt x="61" y="514"/>
                  </a:cubicBezTo>
                  <a:cubicBezTo>
                    <a:pt x="248" y="578"/>
                    <a:pt x="449" y="639"/>
                    <a:pt x="643" y="656"/>
                  </a:cubicBezTo>
                  <a:cubicBezTo>
                    <a:pt x="650" y="633"/>
                    <a:pt x="633" y="620"/>
                    <a:pt x="622" y="601"/>
                  </a:cubicBezTo>
                  <a:cubicBezTo>
                    <a:pt x="607" y="574"/>
                    <a:pt x="595" y="546"/>
                    <a:pt x="588" y="516"/>
                  </a:cubicBezTo>
                  <a:cubicBezTo>
                    <a:pt x="573" y="459"/>
                    <a:pt x="575" y="398"/>
                    <a:pt x="592" y="341"/>
                  </a:cubicBezTo>
                  <a:cubicBezTo>
                    <a:pt x="525" y="309"/>
                    <a:pt x="343" y="153"/>
                    <a:pt x="315" y="134"/>
                  </a:cubicBezTo>
                  <a:cubicBezTo>
                    <a:pt x="269" y="104"/>
                    <a:pt x="190" y="57"/>
                    <a:pt x="148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084703" y="4128750"/>
              <a:ext cx="234894" cy="181711"/>
            </a:xfrm>
            <a:custGeom>
              <a:avLst/>
              <a:gdLst/>
              <a:ahLst/>
              <a:cxnLst/>
              <a:rect l="l" t="t" r="r" b="b"/>
              <a:pathLst>
                <a:path w="1113" h="861" extrusionOk="0">
                  <a:moveTo>
                    <a:pt x="390" y="0"/>
                  </a:moveTo>
                  <a:cubicBezTo>
                    <a:pt x="367" y="0"/>
                    <a:pt x="343" y="4"/>
                    <a:pt x="320" y="13"/>
                  </a:cubicBezTo>
                  <a:cubicBezTo>
                    <a:pt x="231" y="49"/>
                    <a:pt x="174" y="140"/>
                    <a:pt x="182" y="238"/>
                  </a:cubicBezTo>
                  <a:cubicBezTo>
                    <a:pt x="182" y="235"/>
                    <a:pt x="179" y="234"/>
                    <a:pt x="175" y="234"/>
                  </a:cubicBezTo>
                  <a:cubicBezTo>
                    <a:pt x="156" y="234"/>
                    <a:pt x="101" y="264"/>
                    <a:pt x="95" y="267"/>
                  </a:cubicBezTo>
                  <a:cubicBezTo>
                    <a:pt x="68" y="290"/>
                    <a:pt x="51" y="324"/>
                    <a:pt x="47" y="358"/>
                  </a:cubicBezTo>
                  <a:cubicBezTo>
                    <a:pt x="38" y="419"/>
                    <a:pt x="85" y="477"/>
                    <a:pt x="125" y="517"/>
                  </a:cubicBezTo>
                  <a:cubicBezTo>
                    <a:pt x="89" y="523"/>
                    <a:pt x="57" y="540"/>
                    <a:pt x="32" y="563"/>
                  </a:cubicBezTo>
                  <a:cubicBezTo>
                    <a:pt x="13" y="582"/>
                    <a:pt x="0" y="608"/>
                    <a:pt x="2" y="633"/>
                  </a:cubicBezTo>
                  <a:cubicBezTo>
                    <a:pt x="6" y="663"/>
                    <a:pt x="28" y="686"/>
                    <a:pt x="55" y="694"/>
                  </a:cubicBezTo>
                  <a:cubicBezTo>
                    <a:pt x="106" y="714"/>
                    <a:pt x="193" y="694"/>
                    <a:pt x="237" y="730"/>
                  </a:cubicBezTo>
                  <a:cubicBezTo>
                    <a:pt x="245" y="739"/>
                    <a:pt x="252" y="750"/>
                    <a:pt x="256" y="760"/>
                  </a:cubicBezTo>
                  <a:cubicBezTo>
                    <a:pt x="286" y="827"/>
                    <a:pt x="348" y="861"/>
                    <a:pt x="411" y="861"/>
                  </a:cubicBezTo>
                  <a:cubicBezTo>
                    <a:pt x="467" y="861"/>
                    <a:pt x="524" y="832"/>
                    <a:pt x="556" y="775"/>
                  </a:cubicBezTo>
                  <a:cubicBezTo>
                    <a:pt x="601" y="806"/>
                    <a:pt x="653" y="823"/>
                    <a:pt x="707" y="823"/>
                  </a:cubicBezTo>
                  <a:cubicBezTo>
                    <a:pt x="723" y="823"/>
                    <a:pt x="738" y="822"/>
                    <a:pt x="753" y="819"/>
                  </a:cubicBezTo>
                  <a:lnTo>
                    <a:pt x="757" y="817"/>
                  </a:lnTo>
                  <a:cubicBezTo>
                    <a:pt x="834" y="802"/>
                    <a:pt x="891" y="741"/>
                    <a:pt x="899" y="665"/>
                  </a:cubicBezTo>
                  <a:cubicBezTo>
                    <a:pt x="923" y="673"/>
                    <a:pt x="946" y="677"/>
                    <a:pt x="970" y="677"/>
                  </a:cubicBezTo>
                  <a:cubicBezTo>
                    <a:pt x="978" y="677"/>
                    <a:pt x="986" y="677"/>
                    <a:pt x="994" y="675"/>
                  </a:cubicBezTo>
                  <a:cubicBezTo>
                    <a:pt x="1090" y="661"/>
                    <a:pt x="1113" y="563"/>
                    <a:pt x="1028" y="517"/>
                  </a:cubicBezTo>
                  <a:cubicBezTo>
                    <a:pt x="1064" y="485"/>
                    <a:pt x="1083" y="436"/>
                    <a:pt x="1077" y="390"/>
                  </a:cubicBezTo>
                  <a:cubicBezTo>
                    <a:pt x="1069" y="309"/>
                    <a:pt x="982" y="196"/>
                    <a:pt x="897" y="196"/>
                  </a:cubicBezTo>
                  <a:cubicBezTo>
                    <a:pt x="867" y="196"/>
                    <a:pt x="837" y="210"/>
                    <a:pt x="810" y="246"/>
                  </a:cubicBezTo>
                  <a:cubicBezTo>
                    <a:pt x="857" y="183"/>
                    <a:pt x="836" y="89"/>
                    <a:pt x="783" y="37"/>
                  </a:cubicBezTo>
                  <a:cubicBezTo>
                    <a:pt x="772" y="26"/>
                    <a:pt x="760" y="18"/>
                    <a:pt x="745" y="13"/>
                  </a:cubicBezTo>
                  <a:cubicBezTo>
                    <a:pt x="737" y="11"/>
                    <a:pt x="729" y="10"/>
                    <a:pt x="721" y="10"/>
                  </a:cubicBezTo>
                  <a:cubicBezTo>
                    <a:pt x="715" y="10"/>
                    <a:pt x="709" y="10"/>
                    <a:pt x="702" y="11"/>
                  </a:cubicBezTo>
                  <a:cubicBezTo>
                    <a:pt x="650" y="22"/>
                    <a:pt x="607" y="56"/>
                    <a:pt x="584" y="102"/>
                  </a:cubicBezTo>
                  <a:cubicBezTo>
                    <a:pt x="535" y="44"/>
                    <a:pt x="466" y="0"/>
                    <a:pt x="39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068452" y="4214856"/>
              <a:ext cx="267184" cy="113543"/>
            </a:xfrm>
            <a:custGeom>
              <a:avLst/>
              <a:gdLst/>
              <a:ahLst/>
              <a:cxnLst/>
              <a:rect l="l" t="t" r="r" b="b"/>
              <a:pathLst>
                <a:path w="1266" h="538" extrusionOk="0">
                  <a:moveTo>
                    <a:pt x="1156" y="1"/>
                  </a:moveTo>
                  <a:cubicBezTo>
                    <a:pt x="1154" y="41"/>
                    <a:pt x="1137" y="81"/>
                    <a:pt x="1105" y="107"/>
                  </a:cubicBezTo>
                  <a:cubicBezTo>
                    <a:pt x="1192" y="153"/>
                    <a:pt x="1169" y="251"/>
                    <a:pt x="1073" y="265"/>
                  </a:cubicBezTo>
                  <a:cubicBezTo>
                    <a:pt x="1063" y="267"/>
                    <a:pt x="1053" y="267"/>
                    <a:pt x="1043" y="267"/>
                  </a:cubicBezTo>
                  <a:cubicBezTo>
                    <a:pt x="1021" y="267"/>
                    <a:pt x="999" y="264"/>
                    <a:pt x="978" y="257"/>
                  </a:cubicBezTo>
                  <a:cubicBezTo>
                    <a:pt x="970" y="333"/>
                    <a:pt x="911" y="394"/>
                    <a:pt x="837" y="407"/>
                  </a:cubicBezTo>
                  <a:lnTo>
                    <a:pt x="830" y="409"/>
                  </a:lnTo>
                  <a:cubicBezTo>
                    <a:pt x="814" y="413"/>
                    <a:pt x="797" y="414"/>
                    <a:pt x="780" y="414"/>
                  </a:cubicBezTo>
                  <a:cubicBezTo>
                    <a:pt x="728" y="414"/>
                    <a:pt x="677" y="397"/>
                    <a:pt x="633" y="365"/>
                  </a:cubicBezTo>
                  <a:cubicBezTo>
                    <a:pt x="601" y="422"/>
                    <a:pt x="544" y="451"/>
                    <a:pt x="487" y="451"/>
                  </a:cubicBezTo>
                  <a:cubicBezTo>
                    <a:pt x="425" y="451"/>
                    <a:pt x="363" y="417"/>
                    <a:pt x="333" y="352"/>
                  </a:cubicBezTo>
                  <a:cubicBezTo>
                    <a:pt x="329" y="339"/>
                    <a:pt x="322" y="329"/>
                    <a:pt x="314" y="320"/>
                  </a:cubicBezTo>
                  <a:cubicBezTo>
                    <a:pt x="270" y="284"/>
                    <a:pt x="183" y="306"/>
                    <a:pt x="132" y="284"/>
                  </a:cubicBezTo>
                  <a:cubicBezTo>
                    <a:pt x="105" y="276"/>
                    <a:pt x="83" y="253"/>
                    <a:pt x="79" y="225"/>
                  </a:cubicBezTo>
                  <a:cubicBezTo>
                    <a:pt x="77" y="198"/>
                    <a:pt x="90" y="172"/>
                    <a:pt x="109" y="155"/>
                  </a:cubicBezTo>
                  <a:cubicBezTo>
                    <a:pt x="134" y="130"/>
                    <a:pt x="166" y="113"/>
                    <a:pt x="202" y="109"/>
                  </a:cubicBezTo>
                  <a:cubicBezTo>
                    <a:pt x="170" y="79"/>
                    <a:pt x="145" y="43"/>
                    <a:pt x="130" y="5"/>
                  </a:cubicBezTo>
                  <a:lnTo>
                    <a:pt x="130" y="5"/>
                  </a:lnTo>
                  <a:cubicBezTo>
                    <a:pt x="117" y="24"/>
                    <a:pt x="126" y="52"/>
                    <a:pt x="147" y="62"/>
                  </a:cubicBezTo>
                  <a:cubicBezTo>
                    <a:pt x="75" y="83"/>
                    <a:pt x="20" y="141"/>
                    <a:pt x="3" y="212"/>
                  </a:cubicBezTo>
                  <a:cubicBezTo>
                    <a:pt x="1" y="225"/>
                    <a:pt x="1" y="238"/>
                    <a:pt x="3" y="251"/>
                  </a:cubicBezTo>
                  <a:cubicBezTo>
                    <a:pt x="16" y="278"/>
                    <a:pt x="39" y="297"/>
                    <a:pt x="69" y="303"/>
                  </a:cubicBezTo>
                  <a:cubicBezTo>
                    <a:pt x="133" y="324"/>
                    <a:pt x="189" y="346"/>
                    <a:pt x="258" y="346"/>
                  </a:cubicBezTo>
                  <a:cubicBezTo>
                    <a:pt x="261" y="346"/>
                    <a:pt x="264" y="346"/>
                    <a:pt x="267" y="346"/>
                  </a:cubicBezTo>
                  <a:cubicBezTo>
                    <a:pt x="274" y="386"/>
                    <a:pt x="293" y="424"/>
                    <a:pt x="322" y="452"/>
                  </a:cubicBezTo>
                  <a:cubicBezTo>
                    <a:pt x="350" y="481"/>
                    <a:pt x="384" y="509"/>
                    <a:pt x="422" y="528"/>
                  </a:cubicBezTo>
                  <a:cubicBezTo>
                    <a:pt x="435" y="535"/>
                    <a:pt x="449" y="538"/>
                    <a:pt x="465" y="538"/>
                  </a:cubicBezTo>
                  <a:cubicBezTo>
                    <a:pt x="498" y="538"/>
                    <a:pt x="534" y="524"/>
                    <a:pt x="562" y="513"/>
                  </a:cubicBezTo>
                  <a:cubicBezTo>
                    <a:pt x="597" y="500"/>
                    <a:pt x="636" y="479"/>
                    <a:pt x="644" y="441"/>
                  </a:cubicBezTo>
                  <a:cubicBezTo>
                    <a:pt x="693" y="466"/>
                    <a:pt x="747" y="478"/>
                    <a:pt x="801" y="478"/>
                  </a:cubicBezTo>
                  <a:cubicBezTo>
                    <a:pt x="810" y="478"/>
                    <a:pt x="819" y="477"/>
                    <a:pt x="828" y="477"/>
                  </a:cubicBezTo>
                  <a:cubicBezTo>
                    <a:pt x="873" y="477"/>
                    <a:pt x="917" y="468"/>
                    <a:pt x="957" y="449"/>
                  </a:cubicBezTo>
                  <a:cubicBezTo>
                    <a:pt x="995" y="430"/>
                    <a:pt x="1025" y="394"/>
                    <a:pt x="1035" y="352"/>
                  </a:cubicBezTo>
                  <a:cubicBezTo>
                    <a:pt x="1040" y="352"/>
                    <a:pt x="1044" y="353"/>
                    <a:pt x="1048" y="353"/>
                  </a:cubicBezTo>
                  <a:cubicBezTo>
                    <a:pt x="1113" y="353"/>
                    <a:pt x="1172" y="309"/>
                    <a:pt x="1222" y="263"/>
                  </a:cubicBezTo>
                  <a:cubicBezTo>
                    <a:pt x="1243" y="242"/>
                    <a:pt x="1266" y="215"/>
                    <a:pt x="1262" y="185"/>
                  </a:cubicBezTo>
                  <a:cubicBezTo>
                    <a:pt x="1255" y="149"/>
                    <a:pt x="1215" y="130"/>
                    <a:pt x="1179" y="117"/>
                  </a:cubicBezTo>
                  <a:cubicBezTo>
                    <a:pt x="1196" y="94"/>
                    <a:pt x="1215" y="60"/>
                    <a:pt x="1200" y="33"/>
                  </a:cubicBezTo>
                  <a:cubicBezTo>
                    <a:pt x="1198" y="28"/>
                    <a:pt x="1196" y="26"/>
                    <a:pt x="1192" y="22"/>
                  </a:cubicBezTo>
                  <a:cubicBezTo>
                    <a:pt x="1186" y="16"/>
                    <a:pt x="1177" y="9"/>
                    <a:pt x="1167" y="5"/>
                  </a:cubicBezTo>
                  <a:cubicBezTo>
                    <a:pt x="1162" y="3"/>
                    <a:pt x="1160" y="3"/>
                    <a:pt x="115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7" name="Google Shape;4757;p41"/>
          <p:cNvSpPr/>
          <p:nvPr/>
        </p:nvSpPr>
        <p:spPr>
          <a:xfrm>
            <a:off x="5493209" y="2342238"/>
            <a:ext cx="50477" cy="43423"/>
          </a:xfrm>
          <a:custGeom>
            <a:avLst/>
            <a:gdLst/>
            <a:ahLst/>
            <a:cxnLst/>
            <a:rect l="l" t="t" r="r" b="b"/>
            <a:pathLst>
              <a:path w="322" h="277" extrusionOk="0">
                <a:moveTo>
                  <a:pt x="184" y="1"/>
                </a:moveTo>
                <a:cubicBezTo>
                  <a:pt x="61" y="1"/>
                  <a:pt x="0" y="149"/>
                  <a:pt x="87" y="236"/>
                </a:cubicBezTo>
                <a:cubicBezTo>
                  <a:pt x="115" y="264"/>
                  <a:pt x="149" y="276"/>
                  <a:pt x="183" y="276"/>
                </a:cubicBezTo>
                <a:cubicBezTo>
                  <a:pt x="254" y="276"/>
                  <a:pt x="322" y="221"/>
                  <a:pt x="322" y="138"/>
                </a:cubicBezTo>
                <a:cubicBezTo>
                  <a:pt x="322" y="62"/>
                  <a:pt x="260" y="1"/>
                  <a:pt x="184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8" name="Google Shape;4758;p41"/>
          <p:cNvSpPr/>
          <p:nvPr/>
        </p:nvSpPr>
        <p:spPr>
          <a:xfrm>
            <a:off x="6566994" y="3034352"/>
            <a:ext cx="50477" cy="43266"/>
          </a:xfrm>
          <a:custGeom>
            <a:avLst/>
            <a:gdLst/>
            <a:ahLst/>
            <a:cxnLst/>
            <a:rect l="l" t="t" r="r" b="b"/>
            <a:pathLst>
              <a:path w="322" h="276" extrusionOk="0">
                <a:moveTo>
                  <a:pt x="184" y="0"/>
                </a:moveTo>
                <a:cubicBezTo>
                  <a:pt x="62" y="0"/>
                  <a:pt x="0" y="148"/>
                  <a:pt x="87" y="235"/>
                </a:cubicBezTo>
                <a:cubicBezTo>
                  <a:pt x="115" y="263"/>
                  <a:pt x="150" y="276"/>
                  <a:pt x="183" y="276"/>
                </a:cubicBezTo>
                <a:cubicBezTo>
                  <a:pt x="254" y="276"/>
                  <a:pt x="322" y="221"/>
                  <a:pt x="322" y="138"/>
                </a:cubicBezTo>
                <a:cubicBezTo>
                  <a:pt x="322" y="62"/>
                  <a:pt x="261" y="0"/>
                  <a:pt x="18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9" name="Google Shape;4759;p41"/>
          <p:cNvSpPr/>
          <p:nvPr/>
        </p:nvSpPr>
        <p:spPr>
          <a:xfrm>
            <a:off x="6004750" y="3063375"/>
            <a:ext cx="50477" cy="43109"/>
          </a:xfrm>
          <a:custGeom>
            <a:avLst/>
            <a:gdLst/>
            <a:ahLst/>
            <a:cxnLst/>
            <a:rect l="l" t="t" r="r" b="b"/>
            <a:pathLst>
              <a:path w="322" h="275" extrusionOk="0">
                <a:moveTo>
                  <a:pt x="184" y="0"/>
                </a:moveTo>
                <a:cubicBezTo>
                  <a:pt x="61" y="0"/>
                  <a:pt x="0" y="148"/>
                  <a:pt x="87" y="235"/>
                </a:cubicBezTo>
                <a:cubicBezTo>
                  <a:pt x="115" y="262"/>
                  <a:pt x="149" y="274"/>
                  <a:pt x="182" y="274"/>
                </a:cubicBezTo>
                <a:cubicBezTo>
                  <a:pt x="253" y="274"/>
                  <a:pt x="322" y="220"/>
                  <a:pt x="322" y="138"/>
                </a:cubicBezTo>
                <a:cubicBezTo>
                  <a:pt x="322" y="62"/>
                  <a:pt x="260" y="0"/>
                  <a:pt x="18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41"/>
          <p:cNvSpPr/>
          <p:nvPr/>
        </p:nvSpPr>
        <p:spPr>
          <a:xfrm>
            <a:off x="6617484" y="2976889"/>
            <a:ext cx="67250" cy="57374"/>
          </a:xfrm>
          <a:custGeom>
            <a:avLst/>
            <a:gdLst/>
            <a:ahLst/>
            <a:cxnLst/>
            <a:rect l="l" t="t" r="r" b="b"/>
            <a:pathLst>
              <a:path w="429" h="366" extrusionOk="0">
                <a:moveTo>
                  <a:pt x="246" y="0"/>
                </a:moveTo>
                <a:cubicBezTo>
                  <a:pt x="83" y="0"/>
                  <a:pt x="1" y="197"/>
                  <a:pt x="117" y="311"/>
                </a:cubicBezTo>
                <a:cubicBezTo>
                  <a:pt x="154" y="349"/>
                  <a:pt x="200" y="366"/>
                  <a:pt x="245" y="366"/>
                </a:cubicBezTo>
                <a:cubicBezTo>
                  <a:pt x="338" y="366"/>
                  <a:pt x="428" y="292"/>
                  <a:pt x="428" y="182"/>
                </a:cubicBezTo>
                <a:cubicBezTo>
                  <a:pt x="428" y="81"/>
                  <a:pt x="348" y="0"/>
                  <a:pt x="2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1" name="Google Shape;4761;p41"/>
          <p:cNvSpPr/>
          <p:nvPr/>
        </p:nvSpPr>
        <p:spPr>
          <a:xfrm>
            <a:off x="5906284" y="2623778"/>
            <a:ext cx="31666" cy="27276"/>
          </a:xfrm>
          <a:custGeom>
            <a:avLst/>
            <a:gdLst/>
            <a:ahLst/>
            <a:cxnLst/>
            <a:rect l="l" t="t" r="r" b="b"/>
            <a:pathLst>
              <a:path w="202" h="174" extrusionOk="0">
                <a:moveTo>
                  <a:pt x="114" y="1"/>
                </a:moveTo>
                <a:cubicBezTo>
                  <a:pt x="38" y="1"/>
                  <a:pt x="0" y="94"/>
                  <a:pt x="53" y="149"/>
                </a:cubicBezTo>
                <a:cubicBezTo>
                  <a:pt x="71" y="166"/>
                  <a:pt x="92" y="173"/>
                  <a:pt x="113" y="173"/>
                </a:cubicBezTo>
                <a:cubicBezTo>
                  <a:pt x="158" y="173"/>
                  <a:pt x="201" y="139"/>
                  <a:pt x="201" y="88"/>
                </a:cubicBezTo>
                <a:cubicBezTo>
                  <a:pt x="201" y="39"/>
                  <a:pt x="163" y="1"/>
                  <a:pt x="114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41"/>
          <p:cNvSpPr/>
          <p:nvPr/>
        </p:nvSpPr>
        <p:spPr>
          <a:xfrm>
            <a:off x="5589568" y="2441467"/>
            <a:ext cx="33547" cy="28844"/>
          </a:xfrm>
          <a:custGeom>
            <a:avLst/>
            <a:gdLst/>
            <a:ahLst/>
            <a:cxnLst/>
            <a:rect l="l" t="t" r="r" b="b"/>
            <a:pathLst>
              <a:path w="214" h="184" extrusionOk="0">
                <a:moveTo>
                  <a:pt x="123" y="0"/>
                </a:moveTo>
                <a:cubicBezTo>
                  <a:pt x="40" y="0"/>
                  <a:pt x="0" y="98"/>
                  <a:pt x="57" y="157"/>
                </a:cubicBezTo>
                <a:cubicBezTo>
                  <a:pt x="77" y="175"/>
                  <a:pt x="100" y="184"/>
                  <a:pt x="122" y="184"/>
                </a:cubicBezTo>
                <a:cubicBezTo>
                  <a:pt x="169" y="184"/>
                  <a:pt x="214" y="147"/>
                  <a:pt x="214" y="91"/>
                </a:cubicBezTo>
                <a:cubicBezTo>
                  <a:pt x="214" y="40"/>
                  <a:pt x="174" y="0"/>
                  <a:pt x="123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3" name="Google Shape;4763;p41"/>
          <p:cNvSpPr/>
          <p:nvPr/>
        </p:nvSpPr>
        <p:spPr>
          <a:xfrm>
            <a:off x="5559940" y="2270599"/>
            <a:ext cx="50633" cy="43423"/>
          </a:xfrm>
          <a:custGeom>
            <a:avLst/>
            <a:gdLst/>
            <a:ahLst/>
            <a:cxnLst/>
            <a:rect l="l" t="t" r="r" b="b"/>
            <a:pathLst>
              <a:path w="323" h="277" extrusionOk="0">
                <a:moveTo>
                  <a:pt x="185" y="1"/>
                </a:moveTo>
                <a:cubicBezTo>
                  <a:pt x="62" y="1"/>
                  <a:pt x="1" y="149"/>
                  <a:pt x="88" y="236"/>
                </a:cubicBezTo>
                <a:cubicBezTo>
                  <a:pt x="116" y="264"/>
                  <a:pt x="150" y="276"/>
                  <a:pt x="184" y="276"/>
                </a:cubicBezTo>
                <a:cubicBezTo>
                  <a:pt x="254" y="276"/>
                  <a:pt x="321" y="221"/>
                  <a:pt x="323" y="138"/>
                </a:cubicBezTo>
                <a:cubicBezTo>
                  <a:pt x="323" y="62"/>
                  <a:pt x="261" y="1"/>
                  <a:pt x="185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41"/>
          <p:cNvSpPr/>
          <p:nvPr/>
        </p:nvSpPr>
        <p:spPr>
          <a:xfrm>
            <a:off x="4971373" y="2274988"/>
            <a:ext cx="36682" cy="31195"/>
          </a:xfrm>
          <a:custGeom>
            <a:avLst/>
            <a:gdLst/>
            <a:ahLst/>
            <a:cxnLst/>
            <a:rect l="l" t="t" r="r" b="b"/>
            <a:pathLst>
              <a:path w="234" h="199" extrusionOk="0">
                <a:moveTo>
                  <a:pt x="134" y="0"/>
                </a:moveTo>
                <a:cubicBezTo>
                  <a:pt x="45" y="0"/>
                  <a:pt x="1" y="108"/>
                  <a:pt x="64" y="170"/>
                </a:cubicBezTo>
                <a:cubicBezTo>
                  <a:pt x="84" y="190"/>
                  <a:pt x="109" y="199"/>
                  <a:pt x="133" y="199"/>
                </a:cubicBezTo>
                <a:cubicBezTo>
                  <a:pt x="184" y="199"/>
                  <a:pt x="233" y="158"/>
                  <a:pt x="233" y="98"/>
                </a:cubicBezTo>
                <a:cubicBezTo>
                  <a:pt x="231" y="45"/>
                  <a:pt x="189" y="0"/>
                  <a:pt x="13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41"/>
          <p:cNvSpPr/>
          <p:nvPr/>
        </p:nvSpPr>
        <p:spPr>
          <a:xfrm>
            <a:off x="10237092" y="2513634"/>
            <a:ext cx="36525" cy="31352"/>
          </a:xfrm>
          <a:custGeom>
            <a:avLst/>
            <a:gdLst/>
            <a:ahLst/>
            <a:cxnLst/>
            <a:rect l="l" t="t" r="r" b="b"/>
            <a:pathLst>
              <a:path w="233" h="200" extrusionOk="0">
                <a:moveTo>
                  <a:pt x="133" y="1"/>
                </a:moveTo>
                <a:cubicBezTo>
                  <a:pt x="45" y="1"/>
                  <a:pt x="0" y="109"/>
                  <a:pt x="64" y="170"/>
                </a:cubicBezTo>
                <a:cubicBezTo>
                  <a:pt x="84" y="191"/>
                  <a:pt x="109" y="200"/>
                  <a:pt x="134" y="200"/>
                </a:cubicBezTo>
                <a:cubicBezTo>
                  <a:pt x="185" y="200"/>
                  <a:pt x="233" y="160"/>
                  <a:pt x="233" y="100"/>
                </a:cubicBezTo>
                <a:cubicBezTo>
                  <a:pt x="233" y="45"/>
                  <a:pt x="188" y="1"/>
                  <a:pt x="133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6" name="Google Shape;4766;p41"/>
          <p:cNvSpPr txBox="1"/>
          <p:nvPr/>
        </p:nvSpPr>
        <p:spPr>
          <a:xfrm flipH="1">
            <a:off x="2943850" y="1850750"/>
            <a:ext cx="1170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closest planet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67" name="Google Shape;4767;p41"/>
          <p:cNvSpPr/>
          <p:nvPr/>
        </p:nvSpPr>
        <p:spPr>
          <a:xfrm>
            <a:off x="5611291" y="1394375"/>
            <a:ext cx="1023900" cy="293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8" name="Google Shape;4768;p41"/>
          <p:cNvSpPr txBox="1"/>
          <p:nvPr/>
        </p:nvSpPr>
        <p:spPr>
          <a:xfrm>
            <a:off x="5641176" y="1434200"/>
            <a:ext cx="7806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2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69" name="Google Shape;4769;p41"/>
          <p:cNvSpPr txBox="1"/>
          <p:nvPr/>
        </p:nvSpPr>
        <p:spPr>
          <a:xfrm flipH="1">
            <a:off x="5611263" y="1665550"/>
            <a:ext cx="1170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70" name="Google Shape;4770;p41"/>
          <p:cNvSpPr/>
          <p:nvPr/>
        </p:nvSpPr>
        <p:spPr>
          <a:xfrm>
            <a:off x="1831078" y="3215425"/>
            <a:ext cx="1023900" cy="293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1" name="Google Shape;4771;p41"/>
          <p:cNvSpPr txBox="1"/>
          <p:nvPr/>
        </p:nvSpPr>
        <p:spPr>
          <a:xfrm>
            <a:off x="1860963" y="3255250"/>
            <a:ext cx="7806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3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72" name="Google Shape;4772;p41"/>
          <p:cNvSpPr/>
          <p:nvPr/>
        </p:nvSpPr>
        <p:spPr>
          <a:xfrm>
            <a:off x="2302548" y="3834638"/>
            <a:ext cx="36682" cy="31195"/>
          </a:xfrm>
          <a:custGeom>
            <a:avLst/>
            <a:gdLst/>
            <a:ahLst/>
            <a:cxnLst/>
            <a:rect l="l" t="t" r="r" b="b"/>
            <a:pathLst>
              <a:path w="234" h="199" extrusionOk="0">
                <a:moveTo>
                  <a:pt x="134" y="0"/>
                </a:moveTo>
                <a:cubicBezTo>
                  <a:pt x="45" y="0"/>
                  <a:pt x="1" y="108"/>
                  <a:pt x="64" y="170"/>
                </a:cubicBezTo>
                <a:cubicBezTo>
                  <a:pt x="84" y="190"/>
                  <a:pt x="109" y="199"/>
                  <a:pt x="133" y="199"/>
                </a:cubicBezTo>
                <a:cubicBezTo>
                  <a:pt x="184" y="199"/>
                  <a:pt x="233" y="158"/>
                  <a:pt x="233" y="98"/>
                </a:cubicBezTo>
                <a:cubicBezTo>
                  <a:pt x="231" y="45"/>
                  <a:pt x="189" y="0"/>
                  <a:pt x="13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3" name="Google Shape;4773;p41"/>
          <p:cNvSpPr txBox="1"/>
          <p:nvPr/>
        </p:nvSpPr>
        <p:spPr>
          <a:xfrm flipH="1">
            <a:off x="1830950" y="3486600"/>
            <a:ext cx="1170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74" name="Google Shape;4774;p41"/>
          <p:cNvSpPr/>
          <p:nvPr/>
        </p:nvSpPr>
        <p:spPr>
          <a:xfrm>
            <a:off x="3811340" y="2906625"/>
            <a:ext cx="1023900" cy="293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5" name="Google Shape;4775;p41"/>
          <p:cNvSpPr txBox="1"/>
          <p:nvPr/>
        </p:nvSpPr>
        <p:spPr>
          <a:xfrm>
            <a:off x="3841226" y="2946450"/>
            <a:ext cx="7806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4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76" name="Google Shape;4776;p41"/>
          <p:cNvSpPr txBox="1"/>
          <p:nvPr/>
        </p:nvSpPr>
        <p:spPr>
          <a:xfrm flipH="1">
            <a:off x="3811213" y="3177800"/>
            <a:ext cx="1170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of them all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77" name="Google Shape;4777;p41"/>
          <p:cNvSpPr/>
          <p:nvPr/>
        </p:nvSpPr>
        <p:spPr>
          <a:xfrm>
            <a:off x="5937978" y="2830550"/>
            <a:ext cx="1023900" cy="293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41"/>
          <p:cNvSpPr txBox="1"/>
          <p:nvPr/>
        </p:nvSpPr>
        <p:spPr>
          <a:xfrm>
            <a:off x="5967863" y="2870375"/>
            <a:ext cx="7806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5</a:t>
            </a:r>
            <a:endParaRPr sz="17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79" name="Google Shape;4779;p41"/>
          <p:cNvSpPr txBox="1"/>
          <p:nvPr/>
        </p:nvSpPr>
        <p:spPr>
          <a:xfrm flipH="1">
            <a:off x="5937950" y="3101725"/>
            <a:ext cx="1170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Google Shape;4784;p42"/>
          <p:cNvSpPr txBox="1">
            <a:spLocks noGrp="1"/>
          </p:cNvSpPr>
          <p:nvPr>
            <p:ph type="title"/>
          </p:nvPr>
        </p:nvSpPr>
        <p:spPr>
          <a:xfrm>
            <a:off x="534375" y="40642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4785" name="Google Shape;4785;p42"/>
          <p:cNvSpPr/>
          <p:nvPr/>
        </p:nvSpPr>
        <p:spPr>
          <a:xfrm>
            <a:off x="2987676" y="1394538"/>
            <a:ext cx="3196852" cy="3044673"/>
          </a:xfrm>
          <a:custGeom>
            <a:avLst/>
            <a:gdLst/>
            <a:ahLst/>
            <a:cxnLst/>
            <a:rect l="l" t="t" r="r" b="b"/>
            <a:pathLst>
              <a:path w="20587" h="19607" extrusionOk="0">
                <a:moveTo>
                  <a:pt x="8993" y="0"/>
                </a:moveTo>
                <a:cubicBezTo>
                  <a:pt x="8860" y="0"/>
                  <a:pt x="8725" y="4"/>
                  <a:pt x="8587" y="13"/>
                </a:cubicBezTo>
                <a:cubicBezTo>
                  <a:pt x="8143" y="45"/>
                  <a:pt x="7703" y="119"/>
                  <a:pt x="7273" y="239"/>
                </a:cubicBezTo>
                <a:cubicBezTo>
                  <a:pt x="6846" y="358"/>
                  <a:pt x="6429" y="516"/>
                  <a:pt x="6032" y="715"/>
                </a:cubicBezTo>
                <a:cubicBezTo>
                  <a:pt x="5625" y="914"/>
                  <a:pt x="5240" y="1155"/>
                  <a:pt x="4883" y="1432"/>
                </a:cubicBezTo>
                <a:cubicBezTo>
                  <a:pt x="4527" y="1707"/>
                  <a:pt x="4206" y="2025"/>
                  <a:pt x="3924" y="2376"/>
                </a:cubicBezTo>
                <a:cubicBezTo>
                  <a:pt x="3645" y="2725"/>
                  <a:pt x="3419" y="3114"/>
                  <a:pt x="3252" y="3529"/>
                </a:cubicBezTo>
                <a:cubicBezTo>
                  <a:pt x="3106" y="3895"/>
                  <a:pt x="3011" y="4280"/>
                  <a:pt x="2968" y="4673"/>
                </a:cubicBezTo>
                <a:cubicBezTo>
                  <a:pt x="2920" y="5113"/>
                  <a:pt x="2941" y="5560"/>
                  <a:pt x="3032" y="5993"/>
                </a:cubicBezTo>
                <a:cubicBezTo>
                  <a:pt x="2907" y="6015"/>
                  <a:pt x="2784" y="6053"/>
                  <a:pt x="2670" y="6106"/>
                </a:cubicBezTo>
                <a:cubicBezTo>
                  <a:pt x="2554" y="6156"/>
                  <a:pt x="2444" y="6222"/>
                  <a:pt x="2342" y="6300"/>
                </a:cubicBezTo>
                <a:cubicBezTo>
                  <a:pt x="2241" y="6378"/>
                  <a:pt x="2150" y="6467"/>
                  <a:pt x="2067" y="6565"/>
                </a:cubicBezTo>
                <a:cubicBezTo>
                  <a:pt x="1987" y="6662"/>
                  <a:pt x="1915" y="6768"/>
                  <a:pt x="1853" y="6880"/>
                </a:cubicBezTo>
                <a:cubicBezTo>
                  <a:pt x="1616" y="7320"/>
                  <a:pt x="1534" y="7857"/>
                  <a:pt x="1623" y="8388"/>
                </a:cubicBezTo>
                <a:cubicBezTo>
                  <a:pt x="1676" y="8714"/>
                  <a:pt x="1805" y="9021"/>
                  <a:pt x="1997" y="9287"/>
                </a:cubicBezTo>
                <a:cubicBezTo>
                  <a:pt x="1832" y="9406"/>
                  <a:pt x="1678" y="9537"/>
                  <a:pt x="1530" y="9677"/>
                </a:cubicBezTo>
                <a:cubicBezTo>
                  <a:pt x="1373" y="9827"/>
                  <a:pt x="1229" y="9988"/>
                  <a:pt x="1094" y="10159"/>
                </a:cubicBezTo>
                <a:cubicBezTo>
                  <a:pt x="834" y="10493"/>
                  <a:pt x="616" y="10863"/>
                  <a:pt x="453" y="11255"/>
                </a:cubicBezTo>
                <a:cubicBezTo>
                  <a:pt x="140" y="12001"/>
                  <a:pt x="0" y="12862"/>
                  <a:pt x="49" y="13740"/>
                </a:cubicBezTo>
                <a:cubicBezTo>
                  <a:pt x="100" y="14608"/>
                  <a:pt x="318" y="15454"/>
                  <a:pt x="692" y="16237"/>
                </a:cubicBezTo>
                <a:cubicBezTo>
                  <a:pt x="874" y="16624"/>
                  <a:pt x="1098" y="16992"/>
                  <a:pt x="1356" y="17333"/>
                </a:cubicBezTo>
                <a:cubicBezTo>
                  <a:pt x="1669" y="17747"/>
                  <a:pt x="2037" y="18117"/>
                  <a:pt x="2452" y="18433"/>
                </a:cubicBezTo>
                <a:cubicBezTo>
                  <a:pt x="2769" y="18678"/>
                  <a:pt x="3114" y="18887"/>
                  <a:pt x="3478" y="19052"/>
                </a:cubicBezTo>
                <a:cubicBezTo>
                  <a:pt x="3660" y="19133"/>
                  <a:pt x="3844" y="19201"/>
                  <a:pt x="4034" y="19256"/>
                </a:cubicBezTo>
                <a:cubicBezTo>
                  <a:pt x="4227" y="19311"/>
                  <a:pt x="4424" y="19351"/>
                  <a:pt x="4623" y="19372"/>
                </a:cubicBezTo>
                <a:cubicBezTo>
                  <a:pt x="4635" y="19372"/>
                  <a:pt x="4646" y="19370"/>
                  <a:pt x="4656" y="19361"/>
                </a:cubicBezTo>
                <a:cubicBezTo>
                  <a:pt x="5119" y="19406"/>
                  <a:pt x="5583" y="19427"/>
                  <a:pt x="6048" y="19427"/>
                </a:cubicBezTo>
                <a:cubicBezTo>
                  <a:pt x="6070" y="19427"/>
                  <a:pt x="6092" y="19427"/>
                  <a:pt x="6114" y="19427"/>
                </a:cubicBezTo>
                <a:cubicBezTo>
                  <a:pt x="6518" y="19427"/>
                  <a:pt x="6937" y="19416"/>
                  <a:pt x="7305" y="19406"/>
                </a:cubicBezTo>
                <a:lnTo>
                  <a:pt x="7311" y="19406"/>
                </a:lnTo>
                <a:cubicBezTo>
                  <a:pt x="7682" y="19397"/>
                  <a:pt x="8100" y="19387"/>
                  <a:pt x="8507" y="19387"/>
                </a:cubicBezTo>
                <a:cubicBezTo>
                  <a:pt x="8780" y="19387"/>
                  <a:pt x="9023" y="19391"/>
                  <a:pt x="9249" y="19401"/>
                </a:cubicBezTo>
                <a:lnTo>
                  <a:pt x="9319" y="19404"/>
                </a:lnTo>
                <a:cubicBezTo>
                  <a:pt x="9393" y="19406"/>
                  <a:pt x="9463" y="19410"/>
                  <a:pt x="9531" y="19412"/>
                </a:cubicBezTo>
                <a:cubicBezTo>
                  <a:pt x="9543" y="19414"/>
                  <a:pt x="9554" y="19414"/>
                  <a:pt x="9564" y="19414"/>
                </a:cubicBezTo>
                <a:lnTo>
                  <a:pt x="9579" y="19414"/>
                </a:lnTo>
                <a:cubicBezTo>
                  <a:pt x="9687" y="19418"/>
                  <a:pt x="9795" y="19425"/>
                  <a:pt x="9903" y="19429"/>
                </a:cubicBezTo>
                <a:cubicBezTo>
                  <a:pt x="10182" y="19444"/>
                  <a:pt x="10464" y="19459"/>
                  <a:pt x="10745" y="19473"/>
                </a:cubicBezTo>
                <a:lnTo>
                  <a:pt x="10825" y="19478"/>
                </a:lnTo>
                <a:lnTo>
                  <a:pt x="10912" y="19482"/>
                </a:lnTo>
                <a:lnTo>
                  <a:pt x="11140" y="19495"/>
                </a:lnTo>
                <a:cubicBezTo>
                  <a:pt x="11466" y="19512"/>
                  <a:pt x="11872" y="19535"/>
                  <a:pt x="12279" y="19554"/>
                </a:cubicBezTo>
                <a:lnTo>
                  <a:pt x="12298" y="19554"/>
                </a:lnTo>
                <a:cubicBezTo>
                  <a:pt x="12797" y="19575"/>
                  <a:pt x="13226" y="19590"/>
                  <a:pt x="13611" y="19598"/>
                </a:cubicBezTo>
                <a:cubicBezTo>
                  <a:pt x="13889" y="19605"/>
                  <a:pt x="14134" y="19607"/>
                  <a:pt x="14362" y="19607"/>
                </a:cubicBezTo>
                <a:cubicBezTo>
                  <a:pt x="14667" y="19607"/>
                  <a:pt x="14959" y="19602"/>
                  <a:pt x="15257" y="19592"/>
                </a:cubicBezTo>
                <a:cubicBezTo>
                  <a:pt x="15820" y="19571"/>
                  <a:pt x="16370" y="19526"/>
                  <a:pt x="16890" y="19457"/>
                </a:cubicBezTo>
                <a:cubicBezTo>
                  <a:pt x="16895" y="19457"/>
                  <a:pt x="16899" y="19454"/>
                  <a:pt x="16903" y="19454"/>
                </a:cubicBezTo>
                <a:cubicBezTo>
                  <a:pt x="17043" y="19442"/>
                  <a:pt x="17182" y="19421"/>
                  <a:pt x="17320" y="19389"/>
                </a:cubicBezTo>
                <a:cubicBezTo>
                  <a:pt x="17476" y="19351"/>
                  <a:pt x="17631" y="19302"/>
                  <a:pt x="17779" y="19241"/>
                </a:cubicBezTo>
                <a:cubicBezTo>
                  <a:pt x="18073" y="19118"/>
                  <a:pt x="18348" y="18953"/>
                  <a:pt x="18593" y="18752"/>
                </a:cubicBezTo>
                <a:cubicBezTo>
                  <a:pt x="19095" y="18340"/>
                  <a:pt x="19446" y="17787"/>
                  <a:pt x="19586" y="17201"/>
                </a:cubicBezTo>
                <a:cubicBezTo>
                  <a:pt x="19660" y="16893"/>
                  <a:pt x="19672" y="16571"/>
                  <a:pt x="19624" y="16258"/>
                </a:cubicBezTo>
                <a:cubicBezTo>
                  <a:pt x="19596" y="16091"/>
                  <a:pt x="19554" y="15926"/>
                  <a:pt x="19495" y="15767"/>
                </a:cubicBezTo>
                <a:cubicBezTo>
                  <a:pt x="19433" y="15600"/>
                  <a:pt x="19349" y="15446"/>
                  <a:pt x="19241" y="15306"/>
                </a:cubicBezTo>
                <a:cubicBezTo>
                  <a:pt x="19188" y="15240"/>
                  <a:pt x="19129" y="15179"/>
                  <a:pt x="19067" y="15124"/>
                </a:cubicBezTo>
                <a:cubicBezTo>
                  <a:pt x="19137" y="15065"/>
                  <a:pt x="19205" y="15001"/>
                  <a:pt x="19268" y="14934"/>
                </a:cubicBezTo>
                <a:cubicBezTo>
                  <a:pt x="19355" y="14838"/>
                  <a:pt x="19437" y="14739"/>
                  <a:pt x="19514" y="14635"/>
                </a:cubicBezTo>
                <a:cubicBezTo>
                  <a:pt x="19672" y="14422"/>
                  <a:pt x="19808" y="14191"/>
                  <a:pt x="19924" y="13952"/>
                </a:cubicBezTo>
                <a:cubicBezTo>
                  <a:pt x="20040" y="13704"/>
                  <a:pt x="20142" y="13448"/>
                  <a:pt x="20224" y="13188"/>
                </a:cubicBezTo>
                <a:cubicBezTo>
                  <a:pt x="20307" y="12928"/>
                  <a:pt x="20375" y="12664"/>
                  <a:pt x="20428" y="12395"/>
                </a:cubicBezTo>
                <a:cubicBezTo>
                  <a:pt x="20521" y="11923"/>
                  <a:pt x="20571" y="11445"/>
                  <a:pt x="20580" y="10965"/>
                </a:cubicBezTo>
                <a:cubicBezTo>
                  <a:pt x="20586" y="10557"/>
                  <a:pt x="20565" y="10150"/>
                  <a:pt x="20514" y="9744"/>
                </a:cubicBezTo>
                <a:cubicBezTo>
                  <a:pt x="20474" y="9416"/>
                  <a:pt x="20417" y="9091"/>
                  <a:pt x="20339" y="8769"/>
                </a:cubicBezTo>
                <a:cubicBezTo>
                  <a:pt x="20188" y="8132"/>
                  <a:pt x="19966" y="7515"/>
                  <a:pt x="19679" y="6926"/>
                </a:cubicBezTo>
                <a:cubicBezTo>
                  <a:pt x="19414" y="6381"/>
                  <a:pt x="19088" y="5871"/>
                  <a:pt x="18706" y="5403"/>
                </a:cubicBezTo>
                <a:cubicBezTo>
                  <a:pt x="18136" y="4716"/>
                  <a:pt x="17502" y="4235"/>
                  <a:pt x="16821" y="3973"/>
                </a:cubicBezTo>
                <a:cubicBezTo>
                  <a:pt x="16791" y="3660"/>
                  <a:pt x="16715" y="3355"/>
                  <a:pt x="16592" y="3066"/>
                </a:cubicBezTo>
                <a:cubicBezTo>
                  <a:pt x="16467" y="2776"/>
                  <a:pt x="16304" y="2505"/>
                  <a:pt x="16106" y="2262"/>
                </a:cubicBezTo>
                <a:cubicBezTo>
                  <a:pt x="15706" y="1769"/>
                  <a:pt x="15181" y="1390"/>
                  <a:pt x="14589" y="1164"/>
                </a:cubicBezTo>
                <a:cubicBezTo>
                  <a:pt x="14293" y="1050"/>
                  <a:pt x="13984" y="978"/>
                  <a:pt x="13666" y="950"/>
                </a:cubicBezTo>
                <a:cubicBezTo>
                  <a:pt x="13578" y="942"/>
                  <a:pt x="13487" y="937"/>
                  <a:pt x="13398" y="937"/>
                </a:cubicBezTo>
                <a:cubicBezTo>
                  <a:pt x="13336" y="937"/>
                  <a:pt x="13269" y="940"/>
                  <a:pt x="13195" y="944"/>
                </a:cubicBezTo>
                <a:cubicBezTo>
                  <a:pt x="13008" y="954"/>
                  <a:pt x="12827" y="984"/>
                  <a:pt x="12647" y="1028"/>
                </a:cubicBezTo>
                <a:cubicBezTo>
                  <a:pt x="12486" y="1069"/>
                  <a:pt x="12332" y="1130"/>
                  <a:pt x="12190" y="1212"/>
                </a:cubicBezTo>
                <a:cubicBezTo>
                  <a:pt x="12186" y="1215"/>
                  <a:pt x="12181" y="1217"/>
                  <a:pt x="12177" y="1219"/>
                </a:cubicBezTo>
                <a:cubicBezTo>
                  <a:pt x="12035" y="1075"/>
                  <a:pt x="11881" y="940"/>
                  <a:pt x="11718" y="821"/>
                </a:cubicBezTo>
                <a:cubicBezTo>
                  <a:pt x="11540" y="692"/>
                  <a:pt x="11352" y="576"/>
                  <a:pt x="11155" y="478"/>
                </a:cubicBezTo>
                <a:cubicBezTo>
                  <a:pt x="10762" y="284"/>
                  <a:pt x="10343" y="148"/>
                  <a:pt x="9911" y="76"/>
                </a:cubicBezTo>
                <a:cubicBezTo>
                  <a:pt x="9609" y="26"/>
                  <a:pt x="9300" y="0"/>
                  <a:pt x="8993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6" name="Google Shape;4786;p42"/>
          <p:cNvSpPr/>
          <p:nvPr/>
        </p:nvSpPr>
        <p:spPr>
          <a:xfrm>
            <a:off x="2146661" y="1614562"/>
            <a:ext cx="890094" cy="827203"/>
          </a:xfrm>
          <a:custGeom>
            <a:avLst/>
            <a:gdLst/>
            <a:ahLst/>
            <a:cxnLst/>
            <a:rect l="l" t="t" r="r" b="b"/>
            <a:pathLst>
              <a:path w="5732" h="5327" extrusionOk="0">
                <a:moveTo>
                  <a:pt x="2785" y="0"/>
                </a:moveTo>
                <a:cubicBezTo>
                  <a:pt x="1416" y="0"/>
                  <a:pt x="269" y="1040"/>
                  <a:pt x="136" y="2404"/>
                </a:cubicBezTo>
                <a:cubicBezTo>
                  <a:pt x="1" y="3768"/>
                  <a:pt x="927" y="5012"/>
                  <a:pt x="2273" y="5276"/>
                </a:cubicBezTo>
                <a:cubicBezTo>
                  <a:pt x="2445" y="5310"/>
                  <a:pt x="2618" y="5327"/>
                  <a:pt x="2788" y="5327"/>
                </a:cubicBezTo>
                <a:cubicBezTo>
                  <a:pt x="3944" y="5327"/>
                  <a:pt x="4995" y="4572"/>
                  <a:pt x="5338" y="3427"/>
                </a:cubicBezTo>
                <a:cubicBezTo>
                  <a:pt x="5731" y="2114"/>
                  <a:pt x="5061" y="715"/>
                  <a:pt x="3792" y="197"/>
                </a:cubicBezTo>
                <a:cubicBezTo>
                  <a:pt x="3474" y="68"/>
                  <a:pt x="3134" y="0"/>
                  <a:pt x="2789" y="0"/>
                </a:cubicBezTo>
                <a:cubicBezTo>
                  <a:pt x="2787" y="0"/>
                  <a:pt x="2786" y="0"/>
                  <a:pt x="2785" y="0"/>
                </a:cubicBez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7" name="Google Shape;4787;p42"/>
          <p:cNvSpPr/>
          <p:nvPr/>
        </p:nvSpPr>
        <p:spPr>
          <a:xfrm>
            <a:off x="2334907" y="1501515"/>
            <a:ext cx="507" cy="169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0" y="1"/>
                </a:move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8" name="Google Shape;4788;p42"/>
          <p:cNvSpPr/>
          <p:nvPr/>
        </p:nvSpPr>
        <p:spPr>
          <a:xfrm>
            <a:off x="6207322" y="1614562"/>
            <a:ext cx="890094" cy="827203"/>
          </a:xfrm>
          <a:custGeom>
            <a:avLst/>
            <a:gdLst/>
            <a:ahLst/>
            <a:cxnLst/>
            <a:rect l="l" t="t" r="r" b="b"/>
            <a:pathLst>
              <a:path w="5732" h="5327" extrusionOk="0">
                <a:moveTo>
                  <a:pt x="2947" y="0"/>
                </a:moveTo>
                <a:cubicBezTo>
                  <a:pt x="2946" y="0"/>
                  <a:pt x="2944" y="0"/>
                  <a:pt x="2943" y="0"/>
                </a:cubicBezTo>
                <a:cubicBezTo>
                  <a:pt x="2598" y="0"/>
                  <a:pt x="2258" y="68"/>
                  <a:pt x="1940" y="197"/>
                </a:cubicBezTo>
                <a:cubicBezTo>
                  <a:pt x="671" y="715"/>
                  <a:pt x="0" y="2114"/>
                  <a:pt x="394" y="3427"/>
                </a:cubicBezTo>
                <a:cubicBezTo>
                  <a:pt x="737" y="4572"/>
                  <a:pt x="1788" y="5327"/>
                  <a:pt x="2943" y="5327"/>
                </a:cubicBezTo>
                <a:cubicBezTo>
                  <a:pt x="3114" y="5327"/>
                  <a:pt x="3286" y="5310"/>
                  <a:pt x="3459" y="5276"/>
                </a:cubicBezTo>
                <a:cubicBezTo>
                  <a:pt x="4805" y="5012"/>
                  <a:pt x="5731" y="3768"/>
                  <a:pt x="5596" y="2404"/>
                </a:cubicBezTo>
                <a:cubicBezTo>
                  <a:pt x="5463" y="1040"/>
                  <a:pt x="4316" y="0"/>
                  <a:pt x="29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9" name="Google Shape;4789;p42"/>
          <p:cNvSpPr/>
          <p:nvPr/>
        </p:nvSpPr>
        <p:spPr>
          <a:xfrm>
            <a:off x="6212291" y="3719300"/>
            <a:ext cx="889628" cy="826893"/>
          </a:xfrm>
          <a:custGeom>
            <a:avLst/>
            <a:gdLst/>
            <a:ahLst/>
            <a:cxnLst/>
            <a:rect l="l" t="t" r="r" b="b"/>
            <a:pathLst>
              <a:path w="5729" h="5325" extrusionOk="0">
                <a:moveTo>
                  <a:pt x="2947" y="0"/>
                </a:moveTo>
                <a:cubicBezTo>
                  <a:pt x="2945" y="0"/>
                  <a:pt x="2944" y="0"/>
                  <a:pt x="2943" y="0"/>
                </a:cubicBezTo>
                <a:cubicBezTo>
                  <a:pt x="2598" y="0"/>
                  <a:pt x="2257" y="66"/>
                  <a:pt x="1940" y="197"/>
                </a:cubicBezTo>
                <a:cubicBezTo>
                  <a:pt x="671" y="713"/>
                  <a:pt x="0" y="2112"/>
                  <a:pt x="394" y="3425"/>
                </a:cubicBezTo>
                <a:cubicBezTo>
                  <a:pt x="736" y="4570"/>
                  <a:pt x="1788" y="5325"/>
                  <a:pt x="2943" y="5325"/>
                </a:cubicBezTo>
                <a:cubicBezTo>
                  <a:pt x="3113" y="5325"/>
                  <a:pt x="3286" y="5308"/>
                  <a:pt x="3459" y="5274"/>
                </a:cubicBezTo>
                <a:cubicBezTo>
                  <a:pt x="4804" y="5010"/>
                  <a:pt x="5729" y="3768"/>
                  <a:pt x="5596" y="2404"/>
                </a:cubicBezTo>
                <a:cubicBezTo>
                  <a:pt x="5462" y="1040"/>
                  <a:pt x="4316" y="0"/>
                  <a:pt x="29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0" name="Google Shape;4790;p42"/>
          <p:cNvSpPr/>
          <p:nvPr/>
        </p:nvSpPr>
        <p:spPr>
          <a:xfrm>
            <a:off x="2137189" y="2656527"/>
            <a:ext cx="889317" cy="827048"/>
          </a:xfrm>
          <a:custGeom>
            <a:avLst/>
            <a:gdLst/>
            <a:ahLst/>
            <a:cxnLst/>
            <a:rect l="l" t="t" r="r" b="b"/>
            <a:pathLst>
              <a:path w="5727" h="5326" extrusionOk="0">
                <a:moveTo>
                  <a:pt x="2786" y="1"/>
                </a:moveTo>
                <a:cubicBezTo>
                  <a:pt x="1413" y="1"/>
                  <a:pt x="267" y="1039"/>
                  <a:pt x="133" y="2404"/>
                </a:cubicBezTo>
                <a:cubicBezTo>
                  <a:pt x="0" y="3768"/>
                  <a:pt x="925" y="5010"/>
                  <a:pt x="2270" y="5275"/>
                </a:cubicBezTo>
                <a:cubicBezTo>
                  <a:pt x="2443" y="5309"/>
                  <a:pt x="2616" y="5325"/>
                  <a:pt x="2786" y="5325"/>
                </a:cubicBezTo>
                <a:cubicBezTo>
                  <a:pt x="3941" y="5325"/>
                  <a:pt x="4990" y="4571"/>
                  <a:pt x="5333" y="3426"/>
                </a:cubicBezTo>
                <a:cubicBezTo>
                  <a:pt x="5727" y="2114"/>
                  <a:pt x="5058" y="716"/>
                  <a:pt x="3787" y="197"/>
                </a:cubicBezTo>
                <a:cubicBezTo>
                  <a:pt x="3470" y="68"/>
                  <a:pt x="3129" y="1"/>
                  <a:pt x="2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1" name="Google Shape;4791;p42"/>
          <p:cNvSpPr/>
          <p:nvPr/>
        </p:nvSpPr>
        <p:spPr>
          <a:xfrm>
            <a:off x="2142003" y="3719300"/>
            <a:ext cx="889783" cy="826893"/>
          </a:xfrm>
          <a:custGeom>
            <a:avLst/>
            <a:gdLst/>
            <a:ahLst/>
            <a:cxnLst/>
            <a:rect l="l" t="t" r="r" b="b"/>
            <a:pathLst>
              <a:path w="5730" h="5325" extrusionOk="0">
                <a:moveTo>
                  <a:pt x="2783" y="0"/>
                </a:moveTo>
                <a:cubicBezTo>
                  <a:pt x="1414" y="0"/>
                  <a:pt x="267" y="1040"/>
                  <a:pt x="134" y="2404"/>
                </a:cubicBezTo>
                <a:cubicBezTo>
                  <a:pt x="1" y="3768"/>
                  <a:pt x="925" y="5010"/>
                  <a:pt x="2271" y="5274"/>
                </a:cubicBezTo>
                <a:cubicBezTo>
                  <a:pt x="2444" y="5308"/>
                  <a:pt x="2616" y="5325"/>
                  <a:pt x="2787" y="5325"/>
                </a:cubicBezTo>
                <a:cubicBezTo>
                  <a:pt x="3942" y="5325"/>
                  <a:pt x="4993" y="4570"/>
                  <a:pt x="5336" y="3425"/>
                </a:cubicBezTo>
                <a:cubicBezTo>
                  <a:pt x="5730" y="2112"/>
                  <a:pt x="5059" y="713"/>
                  <a:pt x="3790" y="197"/>
                </a:cubicBezTo>
                <a:cubicBezTo>
                  <a:pt x="3472" y="66"/>
                  <a:pt x="3132" y="0"/>
                  <a:pt x="2787" y="0"/>
                </a:cubicBezTo>
                <a:cubicBezTo>
                  <a:pt x="2786" y="0"/>
                  <a:pt x="2784" y="0"/>
                  <a:pt x="27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2" name="Google Shape;4792;p42"/>
          <p:cNvSpPr/>
          <p:nvPr/>
        </p:nvSpPr>
        <p:spPr>
          <a:xfrm>
            <a:off x="2230048" y="4398673"/>
            <a:ext cx="1242" cy="1087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1" y="0"/>
                </a:moveTo>
                <a:lnTo>
                  <a:pt x="3" y="4"/>
                </a:lnTo>
                <a:lnTo>
                  <a:pt x="7" y="7"/>
                </a:lnTo>
                <a:cubicBezTo>
                  <a:pt x="7" y="4"/>
                  <a:pt x="3" y="2"/>
                  <a:pt x="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3" name="Google Shape;4793;p42"/>
          <p:cNvSpPr/>
          <p:nvPr/>
        </p:nvSpPr>
        <p:spPr>
          <a:xfrm>
            <a:off x="6217415" y="2656527"/>
            <a:ext cx="889472" cy="827048"/>
          </a:xfrm>
          <a:custGeom>
            <a:avLst/>
            <a:gdLst/>
            <a:ahLst/>
            <a:cxnLst/>
            <a:rect l="l" t="t" r="r" b="b"/>
            <a:pathLst>
              <a:path w="5728" h="5326" extrusionOk="0">
                <a:moveTo>
                  <a:pt x="2941" y="1"/>
                </a:moveTo>
                <a:cubicBezTo>
                  <a:pt x="2599" y="1"/>
                  <a:pt x="2258" y="68"/>
                  <a:pt x="1941" y="197"/>
                </a:cubicBezTo>
                <a:cubicBezTo>
                  <a:pt x="669" y="716"/>
                  <a:pt x="1" y="2114"/>
                  <a:pt x="394" y="3426"/>
                </a:cubicBezTo>
                <a:cubicBezTo>
                  <a:pt x="737" y="4571"/>
                  <a:pt x="1787" y="5325"/>
                  <a:pt x="2942" y="5325"/>
                </a:cubicBezTo>
                <a:cubicBezTo>
                  <a:pt x="3112" y="5325"/>
                  <a:pt x="3285" y="5309"/>
                  <a:pt x="3458" y="5275"/>
                </a:cubicBezTo>
                <a:cubicBezTo>
                  <a:pt x="4803" y="5010"/>
                  <a:pt x="5728" y="3768"/>
                  <a:pt x="5594" y="2404"/>
                </a:cubicBezTo>
                <a:cubicBezTo>
                  <a:pt x="5461" y="1039"/>
                  <a:pt x="4314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4" name="Google Shape;4794;p42"/>
          <p:cNvGrpSpPr/>
          <p:nvPr/>
        </p:nvGrpSpPr>
        <p:grpSpPr>
          <a:xfrm>
            <a:off x="3887363" y="1625100"/>
            <a:ext cx="1338598" cy="3101351"/>
            <a:chOff x="3902701" y="1625100"/>
            <a:chExt cx="1338598" cy="3101351"/>
          </a:xfrm>
        </p:grpSpPr>
        <p:sp>
          <p:nvSpPr>
            <p:cNvPr id="4795" name="Google Shape;4795;p42"/>
            <p:cNvSpPr/>
            <p:nvPr/>
          </p:nvSpPr>
          <p:spPr>
            <a:xfrm>
              <a:off x="4418364" y="3348618"/>
              <a:ext cx="308907" cy="1377833"/>
            </a:xfrm>
            <a:custGeom>
              <a:avLst/>
              <a:gdLst/>
              <a:ahLst/>
              <a:cxnLst/>
              <a:rect l="l" t="t" r="r" b="b"/>
              <a:pathLst>
                <a:path w="378" h="1686" extrusionOk="0">
                  <a:moveTo>
                    <a:pt x="190" y="1"/>
                  </a:moveTo>
                  <a:cubicBezTo>
                    <a:pt x="86" y="1"/>
                    <a:pt x="0" y="86"/>
                    <a:pt x="0" y="190"/>
                  </a:cubicBezTo>
                  <a:lnTo>
                    <a:pt x="0" y="1498"/>
                  </a:lnTo>
                  <a:cubicBezTo>
                    <a:pt x="0" y="1600"/>
                    <a:pt x="86" y="1685"/>
                    <a:pt x="190" y="1685"/>
                  </a:cubicBezTo>
                  <a:cubicBezTo>
                    <a:pt x="292" y="1685"/>
                    <a:pt x="377" y="1600"/>
                    <a:pt x="377" y="1498"/>
                  </a:cubicBezTo>
                  <a:lnTo>
                    <a:pt x="377" y="190"/>
                  </a:lnTo>
                  <a:cubicBezTo>
                    <a:pt x="377" y="86"/>
                    <a:pt x="292" y="1"/>
                    <a:pt x="190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2"/>
            <p:cNvSpPr/>
            <p:nvPr/>
          </p:nvSpPr>
          <p:spPr>
            <a:xfrm>
              <a:off x="4418364" y="3348618"/>
              <a:ext cx="308907" cy="666852"/>
            </a:xfrm>
            <a:custGeom>
              <a:avLst/>
              <a:gdLst/>
              <a:ahLst/>
              <a:cxnLst/>
              <a:rect l="l" t="t" r="r" b="b"/>
              <a:pathLst>
                <a:path w="378" h="816" extrusionOk="0">
                  <a:moveTo>
                    <a:pt x="190" y="1"/>
                  </a:moveTo>
                  <a:cubicBezTo>
                    <a:pt x="86" y="1"/>
                    <a:pt x="0" y="86"/>
                    <a:pt x="0" y="190"/>
                  </a:cubicBezTo>
                  <a:lnTo>
                    <a:pt x="0" y="815"/>
                  </a:lnTo>
                  <a:lnTo>
                    <a:pt x="377" y="815"/>
                  </a:lnTo>
                  <a:lnTo>
                    <a:pt x="377" y="190"/>
                  </a:lnTo>
                  <a:cubicBezTo>
                    <a:pt x="377" y="86"/>
                    <a:pt x="292" y="1"/>
                    <a:pt x="190" y="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2"/>
            <p:cNvSpPr/>
            <p:nvPr/>
          </p:nvSpPr>
          <p:spPr>
            <a:xfrm>
              <a:off x="3914142" y="1639810"/>
              <a:ext cx="1318168" cy="2281678"/>
            </a:xfrm>
            <a:custGeom>
              <a:avLst/>
              <a:gdLst/>
              <a:ahLst/>
              <a:cxnLst/>
              <a:rect l="l" t="t" r="r" b="b"/>
              <a:pathLst>
                <a:path w="1613" h="2792" extrusionOk="0">
                  <a:moveTo>
                    <a:pt x="807" y="0"/>
                  </a:moveTo>
                  <a:cubicBezTo>
                    <a:pt x="360" y="0"/>
                    <a:pt x="1" y="365"/>
                    <a:pt x="8" y="813"/>
                  </a:cubicBezTo>
                  <a:cubicBezTo>
                    <a:pt x="6" y="827"/>
                    <a:pt x="4" y="841"/>
                    <a:pt x="4" y="857"/>
                  </a:cubicBezTo>
                  <a:lnTo>
                    <a:pt x="4" y="2413"/>
                  </a:lnTo>
                  <a:cubicBezTo>
                    <a:pt x="4" y="2621"/>
                    <a:pt x="175" y="2792"/>
                    <a:pt x="383" y="2792"/>
                  </a:cubicBezTo>
                  <a:lnTo>
                    <a:pt x="1227" y="2792"/>
                  </a:lnTo>
                  <a:cubicBezTo>
                    <a:pt x="1437" y="2792"/>
                    <a:pt x="1606" y="2621"/>
                    <a:pt x="1606" y="2413"/>
                  </a:cubicBezTo>
                  <a:lnTo>
                    <a:pt x="1606" y="857"/>
                  </a:lnTo>
                  <a:lnTo>
                    <a:pt x="1606" y="834"/>
                  </a:lnTo>
                  <a:lnTo>
                    <a:pt x="1606" y="813"/>
                  </a:lnTo>
                  <a:cubicBezTo>
                    <a:pt x="1613" y="365"/>
                    <a:pt x="1253" y="0"/>
                    <a:pt x="807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2"/>
            <p:cNvSpPr/>
            <p:nvPr/>
          </p:nvSpPr>
          <p:spPr>
            <a:xfrm>
              <a:off x="3902701" y="1625100"/>
              <a:ext cx="1338598" cy="2151740"/>
            </a:xfrm>
            <a:custGeom>
              <a:avLst/>
              <a:gdLst/>
              <a:ahLst/>
              <a:cxnLst/>
              <a:rect l="l" t="t" r="r" b="b"/>
              <a:pathLst>
                <a:path w="1638" h="2633" extrusionOk="0">
                  <a:moveTo>
                    <a:pt x="821" y="1"/>
                  </a:moveTo>
                  <a:cubicBezTo>
                    <a:pt x="369" y="1"/>
                    <a:pt x="4" y="367"/>
                    <a:pt x="4" y="817"/>
                  </a:cubicBezTo>
                  <a:cubicBezTo>
                    <a:pt x="3" y="833"/>
                    <a:pt x="1" y="847"/>
                    <a:pt x="1" y="862"/>
                  </a:cubicBezTo>
                  <a:lnTo>
                    <a:pt x="1" y="1886"/>
                  </a:lnTo>
                  <a:cubicBezTo>
                    <a:pt x="1" y="1886"/>
                    <a:pt x="14" y="2202"/>
                    <a:pt x="227" y="2202"/>
                  </a:cubicBezTo>
                  <a:cubicBezTo>
                    <a:pt x="233" y="2202"/>
                    <a:pt x="238" y="2202"/>
                    <a:pt x="244" y="2202"/>
                  </a:cubicBezTo>
                  <a:cubicBezTo>
                    <a:pt x="473" y="2184"/>
                    <a:pt x="412" y="1885"/>
                    <a:pt x="556" y="1885"/>
                  </a:cubicBezTo>
                  <a:cubicBezTo>
                    <a:pt x="558" y="1885"/>
                    <a:pt x="559" y="1885"/>
                    <a:pt x="560" y="1886"/>
                  </a:cubicBezTo>
                  <a:cubicBezTo>
                    <a:pt x="710" y="1891"/>
                    <a:pt x="600" y="2184"/>
                    <a:pt x="560" y="2288"/>
                  </a:cubicBezTo>
                  <a:cubicBezTo>
                    <a:pt x="521" y="2390"/>
                    <a:pt x="593" y="2632"/>
                    <a:pt x="812" y="2632"/>
                  </a:cubicBezTo>
                  <a:cubicBezTo>
                    <a:pt x="814" y="2632"/>
                    <a:pt x="817" y="2632"/>
                    <a:pt x="819" y="2632"/>
                  </a:cubicBezTo>
                  <a:cubicBezTo>
                    <a:pt x="1043" y="2627"/>
                    <a:pt x="1026" y="2339"/>
                    <a:pt x="981" y="2172"/>
                  </a:cubicBezTo>
                  <a:cubicBezTo>
                    <a:pt x="934" y="2005"/>
                    <a:pt x="1036" y="1905"/>
                    <a:pt x="1106" y="1905"/>
                  </a:cubicBezTo>
                  <a:cubicBezTo>
                    <a:pt x="1267" y="1905"/>
                    <a:pt x="1187" y="2080"/>
                    <a:pt x="1319" y="2184"/>
                  </a:cubicBezTo>
                  <a:cubicBezTo>
                    <a:pt x="1331" y="2193"/>
                    <a:pt x="1342" y="2198"/>
                    <a:pt x="1353" y="2198"/>
                  </a:cubicBezTo>
                  <a:cubicBezTo>
                    <a:pt x="1454" y="2198"/>
                    <a:pt x="1517" y="1846"/>
                    <a:pt x="1608" y="1846"/>
                  </a:cubicBezTo>
                  <a:cubicBezTo>
                    <a:pt x="1617" y="1846"/>
                    <a:pt x="1627" y="1849"/>
                    <a:pt x="1637" y="1858"/>
                  </a:cubicBezTo>
                  <a:lnTo>
                    <a:pt x="1637" y="862"/>
                  </a:lnTo>
                  <a:cubicBezTo>
                    <a:pt x="1637" y="856"/>
                    <a:pt x="1637" y="849"/>
                    <a:pt x="1637" y="842"/>
                  </a:cubicBezTo>
                  <a:lnTo>
                    <a:pt x="1637" y="817"/>
                  </a:lnTo>
                  <a:cubicBezTo>
                    <a:pt x="1637" y="367"/>
                    <a:pt x="1272" y="1"/>
                    <a:pt x="82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9" name="Google Shape;4799;p42"/>
          <p:cNvSpPr txBox="1"/>
          <p:nvPr/>
        </p:nvSpPr>
        <p:spPr>
          <a:xfrm>
            <a:off x="2210324" y="1722859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0" name="Google Shape;4800;p42"/>
          <p:cNvSpPr txBox="1"/>
          <p:nvPr/>
        </p:nvSpPr>
        <p:spPr>
          <a:xfrm>
            <a:off x="2210324" y="2763745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1" name="Google Shape;4801;p42"/>
          <p:cNvSpPr txBox="1"/>
          <p:nvPr/>
        </p:nvSpPr>
        <p:spPr>
          <a:xfrm>
            <a:off x="2210324" y="3829312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2" name="Google Shape;4802;p42"/>
          <p:cNvSpPr txBox="1"/>
          <p:nvPr/>
        </p:nvSpPr>
        <p:spPr>
          <a:xfrm>
            <a:off x="6323117" y="1722859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3" name="Google Shape;4803;p42"/>
          <p:cNvSpPr txBox="1"/>
          <p:nvPr/>
        </p:nvSpPr>
        <p:spPr>
          <a:xfrm>
            <a:off x="6323117" y="2763745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4" name="Google Shape;4804;p42"/>
          <p:cNvSpPr txBox="1"/>
          <p:nvPr/>
        </p:nvSpPr>
        <p:spPr>
          <a:xfrm>
            <a:off x="6323117" y="3829312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06</a:t>
            </a:r>
            <a:endParaRPr sz="3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5" name="Google Shape;4805;p42"/>
          <p:cNvSpPr txBox="1"/>
          <p:nvPr/>
        </p:nvSpPr>
        <p:spPr>
          <a:xfrm>
            <a:off x="7284025" y="1762575"/>
            <a:ext cx="139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06" name="Google Shape;4806;p42"/>
          <p:cNvSpPr txBox="1"/>
          <p:nvPr/>
        </p:nvSpPr>
        <p:spPr>
          <a:xfrm>
            <a:off x="7284025" y="1577825"/>
            <a:ext cx="139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7" name="Google Shape;4807;p42"/>
          <p:cNvSpPr txBox="1"/>
          <p:nvPr/>
        </p:nvSpPr>
        <p:spPr>
          <a:xfrm>
            <a:off x="7284025" y="2824800"/>
            <a:ext cx="139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Jupiter is the biggest object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08" name="Google Shape;4808;p42"/>
          <p:cNvSpPr txBox="1"/>
          <p:nvPr/>
        </p:nvSpPr>
        <p:spPr>
          <a:xfrm>
            <a:off x="7284025" y="2624150"/>
            <a:ext cx="13962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9" name="Google Shape;4809;p42"/>
          <p:cNvSpPr txBox="1"/>
          <p:nvPr/>
        </p:nvSpPr>
        <p:spPr>
          <a:xfrm>
            <a:off x="7284025" y="3887024"/>
            <a:ext cx="139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farthest. 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10" name="Google Shape;4810;p42"/>
          <p:cNvSpPr txBox="1"/>
          <p:nvPr/>
        </p:nvSpPr>
        <p:spPr>
          <a:xfrm>
            <a:off x="7284025" y="3684675"/>
            <a:ext cx="13962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11" name="Google Shape;4811;p42"/>
          <p:cNvSpPr txBox="1"/>
          <p:nvPr/>
        </p:nvSpPr>
        <p:spPr>
          <a:xfrm>
            <a:off x="463625" y="1762575"/>
            <a:ext cx="13989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smallest closest planet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12" name="Google Shape;4812;p42"/>
          <p:cNvSpPr txBox="1"/>
          <p:nvPr/>
        </p:nvSpPr>
        <p:spPr>
          <a:xfrm>
            <a:off x="463625" y="1577825"/>
            <a:ext cx="139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13" name="Google Shape;4813;p42"/>
          <p:cNvSpPr txBox="1"/>
          <p:nvPr/>
        </p:nvSpPr>
        <p:spPr>
          <a:xfrm>
            <a:off x="463625" y="2824800"/>
            <a:ext cx="13989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14" name="Google Shape;4814;p42"/>
          <p:cNvSpPr txBox="1"/>
          <p:nvPr/>
        </p:nvSpPr>
        <p:spPr>
          <a:xfrm>
            <a:off x="463625" y="2621450"/>
            <a:ext cx="13989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15" name="Google Shape;4815;p42"/>
          <p:cNvSpPr txBox="1"/>
          <p:nvPr/>
        </p:nvSpPr>
        <p:spPr>
          <a:xfrm>
            <a:off x="463625" y="3887024"/>
            <a:ext cx="13989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is beautiful. It’s the second planet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16" name="Google Shape;4816;p42"/>
          <p:cNvSpPr txBox="1"/>
          <p:nvPr/>
        </p:nvSpPr>
        <p:spPr>
          <a:xfrm>
            <a:off x="463625" y="3684675"/>
            <a:ext cx="13989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" name="Google Shape;4821;p43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4822" name="Google Shape;4822;p43"/>
          <p:cNvSpPr/>
          <p:nvPr/>
        </p:nvSpPr>
        <p:spPr>
          <a:xfrm>
            <a:off x="1954050" y="3245225"/>
            <a:ext cx="94126" cy="572701"/>
          </a:xfrm>
          <a:custGeom>
            <a:avLst/>
            <a:gdLst/>
            <a:ahLst/>
            <a:cxnLst/>
            <a:rect l="l" t="t" r="r" b="b"/>
            <a:pathLst>
              <a:path w="502" h="4179" extrusionOk="0">
                <a:moveTo>
                  <a:pt x="0" y="1"/>
                </a:moveTo>
                <a:lnTo>
                  <a:pt x="0" y="4179"/>
                </a:lnTo>
                <a:lnTo>
                  <a:pt x="502" y="4179"/>
                </a:lnTo>
                <a:lnTo>
                  <a:pt x="502" y="1"/>
                </a:lnTo>
                <a:close/>
              </a:path>
            </a:pathLst>
          </a:custGeom>
          <a:solidFill>
            <a:srgbClr val="87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3" name="Google Shape;4823;p43"/>
          <p:cNvSpPr txBox="1"/>
          <p:nvPr/>
        </p:nvSpPr>
        <p:spPr>
          <a:xfrm>
            <a:off x="1136700" y="3245226"/>
            <a:ext cx="70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30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24" name="Google Shape;4824;p43"/>
          <p:cNvSpPr txBox="1"/>
          <p:nvPr/>
        </p:nvSpPr>
        <p:spPr>
          <a:xfrm>
            <a:off x="457200" y="4016973"/>
            <a:ext cx="13989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is the closest smallest planet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25" name="Google Shape;4825;p43"/>
          <p:cNvSpPr txBox="1"/>
          <p:nvPr/>
        </p:nvSpPr>
        <p:spPr>
          <a:xfrm>
            <a:off x="457200" y="3817913"/>
            <a:ext cx="139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26" name="Google Shape;4826;p43"/>
          <p:cNvSpPr/>
          <p:nvPr/>
        </p:nvSpPr>
        <p:spPr>
          <a:xfrm>
            <a:off x="4202145" y="3248339"/>
            <a:ext cx="94126" cy="576071"/>
          </a:xfrm>
          <a:custGeom>
            <a:avLst/>
            <a:gdLst/>
            <a:ahLst/>
            <a:cxnLst/>
            <a:rect l="l" t="t" r="r" b="b"/>
            <a:pathLst>
              <a:path w="502" h="4177" extrusionOk="0">
                <a:moveTo>
                  <a:pt x="0" y="0"/>
                </a:moveTo>
                <a:lnTo>
                  <a:pt x="0" y="4176"/>
                </a:lnTo>
                <a:lnTo>
                  <a:pt x="502" y="4176"/>
                </a:lnTo>
                <a:lnTo>
                  <a:pt x="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7" name="Google Shape;4827;p43"/>
          <p:cNvSpPr txBox="1"/>
          <p:nvPr/>
        </p:nvSpPr>
        <p:spPr>
          <a:xfrm>
            <a:off x="3339959" y="3245876"/>
            <a:ext cx="70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30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28" name="Google Shape;4828;p43"/>
          <p:cNvSpPr txBox="1"/>
          <p:nvPr/>
        </p:nvSpPr>
        <p:spPr>
          <a:xfrm>
            <a:off x="2648459" y="4031373"/>
            <a:ext cx="13989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Neptune is the farthest. 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29" name="Google Shape;4829;p43"/>
          <p:cNvSpPr txBox="1"/>
          <p:nvPr/>
        </p:nvSpPr>
        <p:spPr>
          <a:xfrm>
            <a:off x="2648459" y="3817913"/>
            <a:ext cx="13989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30" name="Google Shape;4830;p43"/>
          <p:cNvSpPr/>
          <p:nvPr/>
        </p:nvSpPr>
        <p:spPr>
          <a:xfrm>
            <a:off x="6405991" y="3247700"/>
            <a:ext cx="93751" cy="572701"/>
          </a:xfrm>
          <a:custGeom>
            <a:avLst/>
            <a:gdLst/>
            <a:ahLst/>
            <a:cxnLst/>
            <a:rect l="l" t="t" r="r" b="b"/>
            <a:pathLst>
              <a:path w="500" h="4179" extrusionOk="0">
                <a:moveTo>
                  <a:pt x="1" y="1"/>
                </a:moveTo>
                <a:lnTo>
                  <a:pt x="1" y="4179"/>
                </a:lnTo>
                <a:lnTo>
                  <a:pt x="500" y="4179"/>
                </a:lnTo>
                <a:lnTo>
                  <a:pt x="500" y="1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1" name="Google Shape;4831;p43"/>
          <p:cNvSpPr txBox="1"/>
          <p:nvPr/>
        </p:nvSpPr>
        <p:spPr>
          <a:xfrm>
            <a:off x="5588054" y="3247701"/>
            <a:ext cx="70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30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32" name="Google Shape;4832;p43"/>
          <p:cNvSpPr txBox="1"/>
          <p:nvPr/>
        </p:nvSpPr>
        <p:spPr>
          <a:xfrm>
            <a:off x="4896554" y="4037921"/>
            <a:ext cx="13989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is beautiful. It’s the second planet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33" name="Google Shape;4833;p43"/>
          <p:cNvSpPr txBox="1"/>
          <p:nvPr/>
        </p:nvSpPr>
        <p:spPr>
          <a:xfrm>
            <a:off x="4896554" y="3817913"/>
            <a:ext cx="13989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34" name="Google Shape;4834;p43"/>
          <p:cNvSpPr/>
          <p:nvPr/>
        </p:nvSpPr>
        <p:spPr>
          <a:xfrm>
            <a:off x="8592686" y="3247114"/>
            <a:ext cx="94126" cy="576071"/>
          </a:xfrm>
          <a:custGeom>
            <a:avLst/>
            <a:gdLst/>
            <a:ahLst/>
            <a:cxnLst/>
            <a:rect l="l" t="t" r="r" b="b"/>
            <a:pathLst>
              <a:path w="502" h="4177" extrusionOk="0">
                <a:moveTo>
                  <a:pt x="0" y="0"/>
                </a:moveTo>
                <a:lnTo>
                  <a:pt x="0" y="4176"/>
                </a:lnTo>
                <a:lnTo>
                  <a:pt x="502" y="4176"/>
                </a:lnTo>
                <a:lnTo>
                  <a:pt x="50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5" name="Google Shape;4835;p43"/>
          <p:cNvSpPr txBox="1"/>
          <p:nvPr/>
        </p:nvSpPr>
        <p:spPr>
          <a:xfrm>
            <a:off x="7788825" y="3244651"/>
            <a:ext cx="70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30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36" name="Google Shape;4836;p43"/>
          <p:cNvSpPr txBox="1"/>
          <p:nvPr/>
        </p:nvSpPr>
        <p:spPr>
          <a:xfrm>
            <a:off x="7100025" y="4007925"/>
            <a:ext cx="1396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Jupiter is the biggest object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37" name="Google Shape;4837;p43"/>
          <p:cNvSpPr txBox="1"/>
          <p:nvPr/>
        </p:nvSpPr>
        <p:spPr>
          <a:xfrm>
            <a:off x="7100025" y="3817913"/>
            <a:ext cx="139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838" name="Google Shape;4838;p43"/>
          <p:cNvGrpSpPr/>
          <p:nvPr/>
        </p:nvGrpSpPr>
        <p:grpSpPr>
          <a:xfrm>
            <a:off x="2888068" y="1406653"/>
            <a:ext cx="3367819" cy="1453160"/>
            <a:chOff x="3663280" y="3999656"/>
            <a:chExt cx="1693393" cy="730672"/>
          </a:xfrm>
        </p:grpSpPr>
        <p:sp>
          <p:nvSpPr>
            <p:cNvPr id="4839" name="Google Shape;4839;p43"/>
            <p:cNvSpPr/>
            <p:nvPr/>
          </p:nvSpPr>
          <p:spPr>
            <a:xfrm>
              <a:off x="4456878" y="4332004"/>
              <a:ext cx="29954" cy="15145"/>
            </a:xfrm>
            <a:custGeom>
              <a:avLst/>
              <a:gdLst/>
              <a:ahLst/>
              <a:cxnLst/>
              <a:rect l="l" t="t" r="r" b="b"/>
              <a:pathLst>
                <a:path w="178" h="90" extrusionOk="0">
                  <a:moveTo>
                    <a:pt x="97" y="0"/>
                  </a:moveTo>
                  <a:cubicBezTo>
                    <a:pt x="71" y="0"/>
                    <a:pt x="48" y="11"/>
                    <a:pt x="31" y="28"/>
                  </a:cubicBezTo>
                  <a:cubicBezTo>
                    <a:pt x="16" y="41"/>
                    <a:pt x="5" y="58"/>
                    <a:pt x="1" y="77"/>
                  </a:cubicBezTo>
                  <a:cubicBezTo>
                    <a:pt x="22" y="72"/>
                    <a:pt x="44" y="70"/>
                    <a:pt x="66" y="70"/>
                  </a:cubicBezTo>
                  <a:cubicBezTo>
                    <a:pt x="103" y="70"/>
                    <a:pt x="139" y="76"/>
                    <a:pt x="174" y="90"/>
                  </a:cubicBezTo>
                  <a:cubicBezTo>
                    <a:pt x="171" y="85"/>
                    <a:pt x="174" y="79"/>
                    <a:pt x="178" y="75"/>
                  </a:cubicBezTo>
                  <a:cubicBezTo>
                    <a:pt x="174" y="60"/>
                    <a:pt x="167" y="47"/>
                    <a:pt x="159" y="36"/>
                  </a:cubicBezTo>
                  <a:cubicBezTo>
                    <a:pt x="144" y="17"/>
                    <a:pt x="120" y="4"/>
                    <a:pt x="9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3"/>
            <p:cNvSpPr/>
            <p:nvPr/>
          </p:nvSpPr>
          <p:spPr>
            <a:xfrm>
              <a:off x="5061332" y="4271929"/>
              <a:ext cx="27766" cy="23727"/>
            </a:xfrm>
            <a:custGeom>
              <a:avLst/>
              <a:gdLst/>
              <a:ahLst/>
              <a:cxnLst/>
              <a:rect l="l" t="t" r="r" b="b"/>
              <a:pathLst>
                <a:path w="165" h="141" extrusionOk="0">
                  <a:moveTo>
                    <a:pt x="47" y="1"/>
                  </a:moveTo>
                  <a:cubicBezTo>
                    <a:pt x="35" y="3"/>
                    <a:pt x="20" y="9"/>
                    <a:pt x="13" y="22"/>
                  </a:cubicBezTo>
                  <a:cubicBezTo>
                    <a:pt x="5" y="33"/>
                    <a:pt x="0" y="45"/>
                    <a:pt x="5" y="58"/>
                  </a:cubicBezTo>
                  <a:cubicBezTo>
                    <a:pt x="20" y="90"/>
                    <a:pt x="45" y="116"/>
                    <a:pt x="79" y="129"/>
                  </a:cubicBezTo>
                  <a:cubicBezTo>
                    <a:pt x="97" y="136"/>
                    <a:pt x="113" y="140"/>
                    <a:pt x="125" y="140"/>
                  </a:cubicBezTo>
                  <a:cubicBezTo>
                    <a:pt x="134" y="140"/>
                    <a:pt x="140" y="139"/>
                    <a:pt x="146" y="135"/>
                  </a:cubicBezTo>
                  <a:cubicBezTo>
                    <a:pt x="161" y="122"/>
                    <a:pt x="165" y="103"/>
                    <a:pt x="158" y="86"/>
                  </a:cubicBezTo>
                  <a:cubicBezTo>
                    <a:pt x="150" y="65"/>
                    <a:pt x="137" y="45"/>
                    <a:pt x="120" y="31"/>
                  </a:cubicBezTo>
                  <a:cubicBezTo>
                    <a:pt x="103" y="11"/>
                    <a:pt x="79" y="1"/>
                    <a:pt x="54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3"/>
            <p:cNvSpPr/>
            <p:nvPr/>
          </p:nvSpPr>
          <p:spPr>
            <a:xfrm>
              <a:off x="4887501" y="4287747"/>
              <a:ext cx="34329" cy="19857"/>
            </a:xfrm>
            <a:custGeom>
              <a:avLst/>
              <a:gdLst/>
              <a:ahLst/>
              <a:cxnLst/>
              <a:rect l="l" t="t" r="r" b="b"/>
              <a:pathLst>
                <a:path w="204" h="118" extrusionOk="0">
                  <a:moveTo>
                    <a:pt x="133" y="1"/>
                  </a:moveTo>
                  <a:cubicBezTo>
                    <a:pt x="109" y="1"/>
                    <a:pt x="84" y="11"/>
                    <a:pt x="62" y="22"/>
                  </a:cubicBezTo>
                  <a:cubicBezTo>
                    <a:pt x="45" y="28"/>
                    <a:pt x="28" y="39"/>
                    <a:pt x="15" y="52"/>
                  </a:cubicBezTo>
                  <a:cubicBezTo>
                    <a:pt x="7" y="58"/>
                    <a:pt x="3" y="67"/>
                    <a:pt x="1" y="77"/>
                  </a:cubicBezTo>
                  <a:cubicBezTo>
                    <a:pt x="8" y="77"/>
                    <a:pt x="16" y="77"/>
                    <a:pt x="24" y="77"/>
                  </a:cubicBezTo>
                  <a:cubicBezTo>
                    <a:pt x="86" y="77"/>
                    <a:pt x="146" y="91"/>
                    <a:pt x="201" y="118"/>
                  </a:cubicBezTo>
                  <a:cubicBezTo>
                    <a:pt x="203" y="99"/>
                    <a:pt x="203" y="80"/>
                    <a:pt x="199" y="58"/>
                  </a:cubicBezTo>
                  <a:cubicBezTo>
                    <a:pt x="195" y="37"/>
                    <a:pt x="180" y="18"/>
                    <a:pt x="161" y="7"/>
                  </a:cubicBezTo>
                  <a:cubicBezTo>
                    <a:pt x="152" y="3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3"/>
            <p:cNvSpPr/>
            <p:nvPr/>
          </p:nvSpPr>
          <p:spPr>
            <a:xfrm>
              <a:off x="4681697" y="4467467"/>
              <a:ext cx="42575" cy="26420"/>
            </a:xfrm>
            <a:custGeom>
              <a:avLst/>
              <a:gdLst/>
              <a:ahLst/>
              <a:cxnLst/>
              <a:rect l="l" t="t" r="r" b="b"/>
              <a:pathLst>
                <a:path w="253" h="157" extrusionOk="0">
                  <a:moveTo>
                    <a:pt x="90" y="0"/>
                  </a:moveTo>
                  <a:cubicBezTo>
                    <a:pt x="65" y="0"/>
                    <a:pt x="42" y="6"/>
                    <a:pt x="26" y="19"/>
                  </a:cubicBezTo>
                  <a:cubicBezTo>
                    <a:pt x="7" y="34"/>
                    <a:pt x="1" y="59"/>
                    <a:pt x="7" y="83"/>
                  </a:cubicBezTo>
                  <a:cubicBezTo>
                    <a:pt x="16" y="117"/>
                    <a:pt x="43" y="145"/>
                    <a:pt x="80" y="155"/>
                  </a:cubicBezTo>
                  <a:cubicBezTo>
                    <a:pt x="87" y="156"/>
                    <a:pt x="95" y="157"/>
                    <a:pt x="102" y="157"/>
                  </a:cubicBezTo>
                  <a:cubicBezTo>
                    <a:pt x="131" y="157"/>
                    <a:pt x="161" y="150"/>
                    <a:pt x="188" y="138"/>
                  </a:cubicBezTo>
                  <a:cubicBezTo>
                    <a:pt x="216" y="128"/>
                    <a:pt x="244" y="115"/>
                    <a:pt x="248" y="94"/>
                  </a:cubicBezTo>
                  <a:cubicBezTo>
                    <a:pt x="252" y="70"/>
                    <a:pt x="233" y="51"/>
                    <a:pt x="214" y="38"/>
                  </a:cubicBezTo>
                  <a:cubicBezTo>
                    <a:pt x="184" y="18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3"/>
            <p:cNvSpPr/>
            <p:nvPr/>
          </p:nvSpPr>
          <p:spPr>
            <a:xfrm>
              <a:off x="4576187" y="4331331"/>
              <a:ext cx="71519" cy="40555"/>
            </a:xfrm>
            <a:custGeom>
              <a:avLst/>
              <a:gdLst/>
              <a:ahLst/>
              <a:cxnLst/>
              <a:rect l="l" t="t" r="r" b="b"/>
              <a:pathLst>
                <a:path w="425" h="241" extrusionOk="0">
                  <a:moveTo>
                    <a:pt x="244" y="0"/>
                  </a:moveTo>
                  <a:cubicBezTo>
                    <a:pt x="183" y="0"/>
                    <a:pt x="124" y="25"/>
                    <a:pt x="81" y="70"/>
                  </a:cubicBezTo>
                  <a:cubicBezTo>
                    <a:pt x="36" y="117"/>
                    <a:pt x="9" y="177"/>
                    <a:pt x="0" y="241"/>
                  </a:cubicBezTo>
                  <a:cubicBezTo>
                    <a:pt x="30" y="239"/>
                    <a:pt x="60" y="232"/>
                    <a:pt x="90" y="224"/>
                  </a:cubicBezTo>
                  <a:cubicBezTo>
                    <a:pt x="122" y="213"/>
                    <a:pt x="154" y="205"/>
                    <a:pt x="188" y="203"/>
                  </a:cubicBezTo>
                  <a:cubicBezTo>
                    <a:pt x="235" y="156"/>
                    <a:pt x="322" y="121"/>
                    <a:pt x="425" y="115"/>
                  </a:cubicBezTo>
                  <a:cubicBezTo>
                    <a:pt x="397" y="53"/>
                    <a:pt x="340" y="8"/>
                    <a:pt x="271" y="2"/>
                  </a:cubicBezTo>
                  <a:cubicBezTo>
                    <a:pt x="262" y="1"/>
                    <a:pt x="253" y="0"/>
                    <a:pt x="24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3"/>
            <p:cNvSpPr/>
            <p:nvPr/>
          </p:nvSpPr>
          <p:spPr>
            <a:xfrm>
              <a:off x="4718718" y="4249043"/>
              <a:ext cx="40724" cy="21708"/>
            </a:xfrm>
            <a:custGeom>
              <a:avLst/>
              <a:gdLst/>
              <a:ahLst/>
              <a:cxnLst/>
              <a:rect l="l" t="t" r="r" b="b"/>
              <a:pathLst>
                <a:path w="242" h="129" extrusionOk="0">
                  <a:moveTo>
                    <a:pt x="73" y="0"/>
                  </a:moveTo>
                  <a:cubicBezTo>
                    <a:pt x="58" y="0"/>
                    <a:pt x="45" y="2"/>
                    <a:pt x="32" y="9"/>
                  </a:cubicBezTo>
                  <a:cubicBezTo>
                    <a:pt x="18" y="17"/>
                    <a:pt x="7" y="34"/>
                    <a:pt x="5" y="51"/>
                  </a:cubicBezTo>
                  <a:cubicBezTo>
                    <a:pt x="0" y="68"/>
                    <a:pt x="5" y="88"/>
                    <a:pt x="18" y="102"/>
                  </a:cubicBezTo>
                  <a:cubicBezTo>
                    <a:pt x="33" y="119"/>
                    <a:pt x="57" y="128"/>
                    <a:pt x="93" y="128"/>
                  </a:cubicBezTo>
                  <a:cubicBezTo>
                    <a:pt x="103" y="128"/>
                    <a:pt x="114" y="127"/>
                    <a:pt x="126" y="126"/>
                  </a:cubicBezTo>
                  <a:cubicBezTo>
                    <a:pt x="152" y="124"/>
                    <a:pt x="180" y="120"/>
                    <a:pt x="205" y="113"/>
                  </a:cubicBezTo>
                  <a:cubicBezTo>
                    <a:pt x="216" y="113"/>
                    <a:pt x="225" y="109"/>
                    <a:pt x="233" y="102"/>
                  </a:cubicBezTo>
                  <a:cubicBezTo>
                    <a:pt x="242" y="92"/>
                    <a:pt x="242" y="75"/>
                    <a:pt x="233" y="62"/>
                  </a:cubicBezTo>
                  <a:cubicBezTo>
                    <a:pt x="220" y="47"/>
                    <a:pt x="205" y="36"/>
                    <a:pt x="188" y="30"/>
                  </a:cubicBezTo>
                  <a:cubicBezTo>
                    <a:pt x="152" y="13"/>
                    <a:pt x="111" y="2"/>
                    <a:pt x="7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3"/>
            <p:cNvSpPr/>
            <p:nvPr/>
          </p:nvSpPr>
          <p:spPr>
            <a:xfrm>
              <a:off x="4345647" y="4197045"/>
              <a:ext cx="1005978" cy="397141"/>
            </a:xfrm>
            <a:custGeom>
              <a:avLst/>
              <a:gdLst/>
              <a:ahLst/>
              <a:cxnLst/>
              <a:rect l="l" t="t" r="r" b="b"/>
              <a:pathLst>
                <a:path w="5978" h="2360" extrusionOk="0">
                  <a:moveTo>
                    <a:pt x="2289" y="277"/>
                  </a:moveTo>
                  <a:cubicBezTo>
                    <a:pt x="2335" y="277"/>
                    <a:pt x="2386" y="294"/>
                    <a:pt x="2416" y="309"/>
                  </a:cubicBezTo>
                  <a:cubicBezTo>
                    <a:pt x="2442" y="318"/>
                    <a:pt x="2463" y="333"/>
                    <a:pt x="2478" y="354"/>
                  </a:cubicBezTo>
                  <a:cubicBezTo>
                    <a:pt x="2495" y="379"/>
                    <a:pt x="2493" y="414"/>
                    <a:pt x="2471" y="437"/>
                  </a:cubicBezTo>
                  <a:cubicBezTo>
                    <a:pt x="2459" y="446"/>
                    <a:pt x="2446" y="452"/>
                    <a:pt x="2429" y="456"/>
                  </a:cubicBezTo>
                  <a:cubicBezTo>
                    <a:pt x="2401" y="461"/>
                    <a:pt x="2373" y="467"/>
                    <a:pt x="2346" y="469"/>
                  </a:cubicBezTo>
                  <a:cubicBezTo>
                    <a:pt x="2335" y="471"/>
                    <a:pt x="2322" y="471"/>
                    <a:pt x="2311" y="471"/>
                  </a:cubicBezTo>
                  <a:cubicBezTo>
                    <a:pt x="2307" y="472"/>
                    <a:pt x="2303" y="472"/>
                    <a:pt x="2298" y="472"/>
                  </a:cubicBezTo>
                  <a:cubicBezTo>
                    <a:pt x="2264" y="472"/>
                    <a:pt x="2231" y="457"/>
                    <a:pt x="2207" y="433"/>
                  </a:cubicBezTo>
                  <a:cubicBezTo>
                    <a:pt x="2190" y="411"/>
                    <a:pt x="2181" y="382"/>
                    <a:pt x="2188" y="354"/>
                  </a:cubicBezTo>
                  <a:cubicBezTo>
                    <a:pt x="2192" y="326"/>
                    <a:pt x="2209" y="301"/>
                    <a:pt x="2235" y="288"/>
                  </a:cubicBezTo>
                  <a:cubicBezTo>
                    <a:pt x="2250" y="280"/>
                    <a:pt x="2269" y="277"/>
                    <a:pt x="2289" y="277"/>
                  </a:cubicBezTo>
                  <a:close/>
                  <a:moveTo>
                    <a:pt x="2589" y="470"/>
                  </a:moveTo>
                  <a:cubicBezTo>
                    <a:pt x="2591" y="470"/>
                    <a:pt x="2593" y="471"/>
                    <a:pt x="2595" y="473"/>
                  </a:cubicBezTo>
                  <a:cubicBezTo>
                    <a:pt x="2597" y="476"/>
                    <a:pt x="2597" y="482"/>
                    <a:pt x="2595" y="484"/>
                  </a:cubicBezTo>
                  <a:cubicBezTo>
                    <a:pt x="2535" y="535"/>
                    <a:pt x="2461" y="563"/>
                    <a:pt x="2384" y="563"/>
                  </a:cubicBezTo>
                  <a:lnTo>
                    <a:pt x="2369" y="563"/>
                  </a:lnTo>
                  <a:cubicBezTo>
                    <a:pt x="2365" y="563"/>
                    <a:pt x="2360" y="559"/>
                    <a:pt x="2363" y="554"/>
                  </a:cubicBezTo>
                  <a:cubicBezTo>
                    <a:pt x="2363" y="550"/>
                    <a:pt x="2365" y="546"/>
                    <a:pt x="2369" y="546"/>
                  </a:cubicBezTo>
                  <a:cubicBezTo>
                    <a:pt x="2372" y="546"/>
                    <a:pt x="2375" y="546"/>
                    <a:pt x="2378" y="546"/>
                  </a:cubicBezTo>
                  <a:cubicBezTo>
                    <a:pt x="2454" y="546"/>
                    <a:pt x="2527" y="521"/>
                    <a:pt x="2582" y="473"/>
                  </a:cubicBezTo>
                  <a:cubicBezTo>
                    <a:pt x="2585" y="471"/>
                    <a:pt x="2587" y="470"/>
                    <a:pt x="2589" y="470"/>
                  </a:cubicBezTo>
                  <a:close/>
                  <a:moveTo>
                    <a:pt x="4306" y="413"/>
                  </a:moveTo>
                  <a:cubicBezTo>
                    <a:pt x="4340" y="413"/>
                    <a:pt x="4373" y="426"/>
                    <a:pt x="4399" y="452"/>
                  </a:cubicBezTo>
                  <a:cubicBezTo>
                    <a:pt x="4418" y="469"/>
                    <a:pt x="4435" y="495"/>
                    <a:pt x="4443" y="520"/>
                  </a:cubicBezTo>
                  <a:cubicBezTo>
                    <a:pt x="4454" y="552"/>
                    <a:pt x="4443" y="586"/>
                    <a:pt x="4418" y="608"/>
                  </a:cubicBezTo>
                  <a:cubicBezTo>
                    <a:pt x="4405" y="616"/>
                    <a:pt x="4392" y="619"/>
                    <a:pt x="4377" y="619"/>
                  </a:cubicBezTo>
                  <a:cubicBezTo>
                    <a:pt x="4356" y="619"/>
                    <a:pt x="4337" y="614"/>
                    <a:pt x="4318" y="604"/>
                  </a:cubicBezTo>
                  <a:cubicBezTo>
                    <a:pt x="4277" y="589"/>
                    <a:pt x="4243" y="554"/>
                    <a:pt x="4226" y="514"/>
                  </a:cubicBezTo>
                  <a:cubicBezTo>
                    <a:pt x="4219" y="490"/>
                    <a:pt x="4224" y="467"/>
                    <a:pt x="4239" y="448"/>
                  </a:cubicBezTo>
                  <a:cubicBezTo>
                    <a:pt x="4251" y="426"/>
                    <a:pt x="4275" y="414"/>
                    <a:pt x="4298" y="414"/>
                  </a:cubicBezTo>
                  <a:cubicBezTo>
                    <a:pt x="4301" y="413"/>
                    <a:pt x="4303" y="413"/>
                    <a:pt x="4306" y="413"/>
                  </a:cubicBezTo>
                  <a:close/>
                  <a:moveTo>
                    <a:pt x="2655" y="569"/>
                  </a:moveTo>
                  <a:cubicBezTo>
                    <a:pt x="2659" y="569"/>
                    <a:pt x="2664" y="572"/>
                    <a:pt x="2666" y="576"/>
                  </a:cubicBezTo>
                  <a:cubicBezTo>
                    <a:pt x="2668" y="580"/>
                    <a:pt x="2664" y="586"/>
                    <a:pt x="2659" y="586"/>
                  </a:cubicBezTo>
                  <a:lnTo>
                    <a:pt x="2550" y="619"/>
                  </a:lnTo>
                  <a:lnTo>
                    <a:pt x="2548" y="619"/>
                  </a:lnTo>
                  <a:cubicBezTo>
                    <a:pt x="2548" y="619"/>
                    <a:pt x="2547" y="619"/>
                    <a:pt x="2546" y="619"/>
                  </a:cubicBezTo>
                  <a:cubicBezTo>
                    <a:pt x="2537" y="619"/>
                    <a:pt x="2536" y="606"/>
                    <a:pt x="2546" y="604"/>
                  </a:cubicBezTo>
                  <a:lnTo>
                    <a:pt x="2655" y="569"/>
                  </a:lnTo>
                  <a:close/>
                  <a:moveTo>
                    <a:pt x="2769" y="624"/>
                  </a:moveTo>
                  <a:cubicBezTo>
                    <a:pt x="2777" y="624"/>
                    <a:pt x="2780" y="642"/>
                    <a:pt x="2770" y="642"/>
                  </a:cubicBezTo>
                  <a:lnTo>
                    <a:pt x="2666" y="668"/>
                  </a:lnTo>
                  <a:cubicBezTo>
                    <a:pt x="2661" y="668"/>
                    <a:pt x="2657" y="665"/>
                    <a:pt x="2657" y="663"/>
                  </a:cubicBezTo>
                  <a:cubicBezTo>
                    <a:pt x="2655" y="659"/>
                    <a:pt x="2657" y="653"/>
                    <a:pt x="2664" y="653"/>
                  </a:cubicBezTo>
                  <a:lnTo>
                    <a:pt x="2766" y="625"/>
                  </a:lnTo>
                  <a:cubicBezTo>
                    <a:pt x="2767" y="625"/>
                    <a:pt x="2768" y="624"/>
                    <a:pt x="2769" y="624"/>
                  </a:cubicBezTo>
                  <a:close/>
                  <a:moveTo>
                    <a:pt x="4174" y="551"/>
                  </a:moveTo>
                  <a:cubicBezTo>
                    <a:pt x="4177" y="551"/>
                    <a:pt x="4179" y="552"/>
                    <a:pt x="4179" y="554"/>
                  </a:cubicBezTo>
                  <a:cubicBezTo>
                    <a:pt x="4217" y="631"/>
                    <a:pt x="4288" y="687"/>
                    <a:pt x="4371" y="706"/>
                  </a:cubicBezTo>
                  <a:cubicBezTo>
                    <a:pt x="4382" y="708"/>
                    <a:pt x="4379" y="723"/>
                    <a:pt x="4371" y="723"/>
                  </a:cubicBezTo>
                  <a:lnTo>
                    <a:pt x="4369" y="723"/>
                  </a:lnTo>
                  <a:cubicBezTo>
                    <a:pt x="4279" y="704"/>
                    <a:pt x="4204" y="644"/>
                    <a:pt x="4164" y="563"/>
                  </a:cubicBezTo>
                  <a:cubicBezTo>
                    <a:pt x="4162" y="559"/>
                    <a:pt x="4164" y="552"/>
                    <a:pt x="4168" y="552"/>
                  </a:cubicBezTo>
                  <a:cubicBezTo>
                    <a:pt x="4170" y="551"/>
                    <a:pt x="4172" y="551"/>
                    <a:pt x="4174" y="551"/>
                  </a:cubicBezTo>
                  <a:close/>
                  <a:moveTo>
                    <a:pt x="3350" y="508"/>
                  </a:moveTo>
                  <a:cubicBezTo>
                    <a:pt x="3364" y="508"/>
                    <a:pt x="3379" y="511"/>
                    <a:pt x="3393" y="518"/>
                  </a:cubicBezTo>
                  <a:cubicBezTo>
                    <a:pt x="3423" y="533"/>
                    <a:pt x="3445" y="561"/>
                    <a:pt x="3451" y="593"/>
                  </a:cubicBezTo>
                  <a:cubicBezTo>
                    <a:pt x="3455" y="621"/>
                    <a:pt x="3455" y="651"/>
                    <a:pt x="3451" y="678"/>
                  </a:cubicBezTo>
                  <a:cubicBezTo>
                    <a:pt x="3464" y="685"/>
                    <a:pt x="3477" y="693"/>
                    <a:pt x="3487" y="704"/>
                  </a:cubicBezTo>
                  <a:cubicBezTo>
                    <a:pt x="3496" y="710"/>
                    <a:pt x="3498" y="721"/>
                    <a:pt x="3492" y="727"/>
                  </a:cubicBezTo>
                  <a:cubicBezTo>
                    <a:pt x="3487" y="732"/>
                    <a:pt x="3483" y="734"/>
                    <a:pt x="3479" y="734"/>
                  </a:cubicBezTo>
                  <a:cubicBezTo>
                    <a:pt x="3475" y="734"/>
                    <a:pt x="3470" y="732"/>
                    <a:pt x="3468" y="729"/>
                  </a:cubicBezTo>
                  <a:cubicBezTo>
                    <a:pt x="3404" y="680"/>
                    <a:pt x="3325" y="652"/>
                    <a:pt x="3245" y="652"/>
                  </a:cubicBezTo>
                  <a:cubicBezTo>
                    <a:pt x="3222" y="652"/>
                    <a:pt x="3199" y="654"/>
                    <a:pt x="3176" y="659"/>
                  </a:cubicBezTo>
                  <a:cubicBezTo>
                    <a:pt x="3175" y="659"/>
                    <a:pt x="3174" y="659"/>
                    <a:pt x="3174" y="659"/>
                  </a:cubicBezTo>
                  <a:cubicBezTo>
                    <a:pt x="3154" y="659"/>
                    <a:pt x="3149" y="631"/>
                    <a:pt x="3167" y="625"/>
                  </a:cubicBezTo>
                  <a:lnTo>
                    <a:pt x="3186" y="623"/>
                  </a:lnTo>
                  <a:cubicBezTo>
                    <a:pt x="3186" y="601"/>
                    <a:pt x="3195" y="582"/>
                    <a:pt x="3210" y="569"/>
                  </a:cubicBezTo>
                  <a:cubicBezTo>
                    <a:pt x="3227" y="552"/>
                    <a:pt x="3246" y="540"/>
                    <a:pt x="3268" y="531"/>
                  </a:cubicBezTo>
                  <a:cubicBezTo>
                    <a:pt x="3292" y="520"/>
                    <a:pt x="3321" y="508"/>
                    <a:pt x="3350" y="508"/>
                  </a:cubicBezTo>
                  <a:close/>
                  <a:moveTo>
                    <a:pt x="4249" y="749"/>
                  </a:moveTo>
                  <a:cubicBezTo>
                    <a:pt x="4251" y="749"/>
                    <a:pt x="4252" y="750"/>
                    <a:pt x="4253" y="751"/>
                  </a:cubicBezTo>
                  <a:cubicBezTo>
                    <a:pt x="4272" y="762"/>
                    <a:pt x="4294" y="768"/>
                    <a:pt x="4316" y="768"/>
                  </a:cubicBezTo>
                  <a:cubicBezTo>
                    <a:pt x="4320" y="768"/>
                    <a:pt x="4323" y="768"/>
                    <a:pt x="4326" y="768"/>
                  </a:cubicBezTo>
                  <a:cubicBezTo>
                    <a:pt x="4330" y="768"/>
                    <a:pt x="4335" y="770"/>
                    <a:pt x="4335" y="776"/>
                  </a:cubicBezTo>
                  <a:cubicBezTo>
                    <a:pt x="4335" y="781"/>
                    <a:pt x="4332" y="785"/>
                    <a:pt x="4326" y="785"/>
                  </a:cubicBezTo>
                  <a:lnTo>
                    <a:pt x="4318" y="785"/>
                  </a:lnTo>
                  <a:cubicBezTo>
                    <a:pt x="4292" y="785"/>
                    <a:pt x="4268" y="779"/>
                    <a:pt x="4245" y="766"/>
                  </a:cubicBezTo>
                  <a:cubicBezTo>
                    <a:pt x="4238" y="760"/>
                    <a:pt x="4243" y="749"/>
                    <a:pt x="4249" y="749"/>
                  </a:cubicBezTo>
                  <a:close/>
                  <a:moveTo>
                    <a:pt x="987" y="669"/>
                  </a:moveTo>
                  <a:cubicBezTo>
                    <a:pt x="988" y="669"/>
                    <a:pt x="989" y="669"/>
                    <a:pt x="990" y="670"/>
                  </a:cubicBezTo>
                  <a:cubicBezTo>
                    <a:pt x="1056" y="676"/>
                    <a:pt x="1116" y="712"/>
                    <a:pt x="1155" y="764"/>
                  </a:cubicBezTo>
                  <a:cubicBezTo>
                    <a:pt x="1161" y="772"/>
                    <a:pt x="1159" y="783"/>
                    <a:pt x="1150" y="787"/>
                  </a:cubicBezTo>
                  <a:cubicBezTo>
                    <a:pt x="1148" y="789"/>
                    <a:pt x="1144" y="791"/>
                    <a:pt x="1142" y="791"/>
                  </a:cubicBezTo>
                  <a:cubicBezTo>
                    <a:pt x="1135" y="791"/>
                    <a:pt x="1131" y="787"/>
                    <a:pt x="1127" y="783"/>
                  </a:cubicBezTo>
                  <a:cubicBezTo>
                    <a:pt x="1093" y="738"/>
                    <a:pt x="1044" y="710"/>
                    <a:pt x="988" y="702"/>
                  </a:cubicBezTo>
                  <a:cubicBezTo>
                    <a:pt x="978" y="702"/>
                    <a:pt x="971" y="693"/>
                    <a:pt x="973" y="683"/>
                  </a:cubicBezTo>
                  <a:cubicBezTo>
                    <a:pt x="973" y="675"/>
                    <a:pt x="980" y="669"/>
                    <a:pt x="987" y="669"/>
                  </a:cubicBezTo>
                  <a:close/>
                  <a:moveTo>
                    <a:pt x="4283" y="855"/>
                  </a:moveTo>
                  <a:lnTo>
                    <a:pt x="4356" y="858"/>
                  </a:lnTo>
                  <a:cubicBezTo>
                    <a:pt x="4360" y="858"/>
                    <a:pt x="4362" y="862"/>
                    <a:pt x="4362" y="866"/>
                  </a:cubicBezTo>
                  <a:cubicBezTo>
                    <a:pt x="4362" y="870"/>
                    <a:pt x="4358" y="872"/>
                    <a:pt x="4354" y="872"/>
                  </a:cubicBezTo>
                  <a:lnTo>
                    <a:pt x="4283" y="872"/>
                  </a:lnTo>
                  <a:cubicBezTo>
                    <a:pt x="4277" y="870"/>
                    <a:pt x="4275" y="868"/>
                    <a:pt x="4275" y="862"/>
                  </a:cubicBezTo>
                  <a:cubicBezTo>
                    <a:pt x="4275" y="858"/>
                    <a:pt x="4279" y="855"/>
                    <a:pt x="4283" y="855"/>
                  </a:cubicBezTo>
                  <a:close/>
                  <a:moveTo>
                    <a:pt x="750" y="773"/>
                  </a:moveTo>
                  <a:cubicBezTo>
                    <a:pt x="817" y="773"/>
                    <a:pt x="883" y="820"/>
                    <a:pt x="873" y="909"/>
                  </a:cubicBezTo>
                  <a:cubicBezTo>
                    <a:pt x="890" y="919"/>
                    <a:pt x="905" y="928"/>
                    <a:pt x="918" y="941"/>
                  </a:cubicBezTo>
                  <a:cubicBezTo>
                    <a:pt x="931" y="951"/>
                    <a:pt x="922" y="971"/>
                    <a:pt x="907" y="971"/>
                  </a:cubicBezTo>
                  <a:cubicBezTo>
                    <a:pt x="903" y="971"/>
                    <a:pt x="899" y="969"/>
                    <a:pt x="896" y="966"/>
                  </a:cubicBezTo>
                  <a:cubicBezTo>
                    <a:pt x="847" y="925"/>
                    <a:pt x="786" y="904"/>
                    <a:pt x="725" y="904"/>
                  </a:cubicBezTo>
                  <a:cubicBezTo>
                    <a:pt x="677" y="904"/>
                    <a:pt x="628" y="917"/>
                    <a:pt x="585" y="943"/>
                  </a:cubicBezTo>
                  <a:cubicBezTo>
                    <a:pt x="582" y="944"/>
                    <a:pt x="579" y="945"/>
                    <a:pt x="575" y="945"/>
                  </a:cubicBezTo>
                  <a:cubicBezTo>
                    <a:pt x="570" y="945"/>
                    <a:pt x="564" y="943"/>
                    <a:pt x="561" y="939"/>
                  </a:cubicBezTo>
                  <a:cubicBezTo>
                    <a:pt x="557" y="932"/>
                    <a:pt x="559" y="922"/>
                    <a:pt x="566" y="915"/>
                  </a:cubicBezTo>
                  <a:cubicBezTo>
                    <a:pt x="585" y="904"/>
                    <a:pt x="606" y="894"/>
                    <a:pt x="628" y="887"/>
                  </a:cubicBezTo>
                  <a:cubicBezTo>
                    <a:pt x="634" y="809"/>
                    <a:pt x="692" y="773"/>
                    <a:pt x="750" y="773"/>
                  </a:cubicBezTo>
                  <a:close/>
                  <a:moveTo>
                    <a:pt x="3473" y="902"/>
                  </a:moveTo>
                  <a:cubicBezTo>
                    <a:pt x="3478" y="902"/>
                    <a:pt x="3482" y="903"/>
                    <a:pt x="3485" y="907"/>
                  </a:cubicBezTo>
                  <a:lnTo>
                    <a:pt x="3588" y="990"/>
                  </a:lnTo>
                  <a:cubicBezTo>
                    <a:pt x="3594" y="996"/>
                    <a:pt x="3596" y="1007"/>
                    <a:pt x="3590" y="1015"/>
                  </a:cubicBezTo>
                  <a:lnTo>
                    <a:pt x="3590" y="1013"/>
                  </a:lnTo>
                  <a:cubicBezTo>
                    <a:pt x="3585" y="1018"/>
                    <a:pt x="3581" y="1020"/>
                    <a:pt x="3577" y="1020"/>
                  </a:cubicBezTo>
                  <a:cubicBezTo>
                    <a:pt x="3573" y="1020"/>
                    <a:pt x="3568" y="1020"/>
                    <a:pt x="3564" y="1015"/>
                  </a:cubicBezTo>
                  <a:lnTo>
                    <a:pt x="3464" y="930"/>
                  </a:lnTo>
                  <a:cubicBezTo>
                    <a:pt x="3455" y="926"/>
                    <a:pt x="3455" y="915"/>
                    <a:pt x="3462" y="907"/>
                  </a:cubicBezTo>
                  <a:cubicBezTo>
                    <a:pt x="3465" y="903"/>
                    <a:pt x="3469" y="902"/>
                    <a:pt x="3473" y="902"/>
                  </a:cubicBezTo>
                  <a:close/>
                  <a:moveTo>
                    <a:pt x="3377" y="951"/>
                  </a:moveTo>
                  <a:cubicBezTo>
                    <a:pt x="3378" y="951"/>
                    <a:pt x="3379" y="951"/>
                    <a:pt x="3381" y="951"/>
                  </a:cubicBezTo>
                  <a:cubicBezTo>
                    <a:pt x="3466" y="983"/>
                    <a:pt x="3539" y="1039"/>
                    <a:pt x="3592" y="1109"/>
                  </a:cubicBezTo>
                  <a:cubicBezTo>
                    <a:pt x="3596" y="1114"/>
                    <a:pt x="3594" y="1118"/>
                    <a:pt x="3592" y="1122"/>
                  </a:cubicBezTo>
                  <a:cubicBezTo>
                    <a:pt x="3590" y="1122"/>
                    <a:pt x="3588" y="1124"/>
                    <a:pt x="3585" y="1124"/>
                  </a:cubicBezTo>
                  <a:cubicBezTo>
                    <a:pt x="3583" y="1124"/>
                    <a:pt x="3581" y="1122"/>
                    <a:pt x="3579" y="1120"/>
                  </a:cubicBezTo>
                  <a:cubicBezTo>
                    <a:pt x="3528" y="1052"/>
                    <a:pt x="3457" y="998"/>
                    <a:pt x="3376" y="966"/>
                  </a:cubicBezTo>
                  <a:cubicBezTo>
                    <a:pt x="3372" y="964"/>
                    <a:pt x="3370" y="960"/>
                    <a:pt x="3370" y="956"/>
                  </a:cubicBezTo>
                  <a:cubicBezTo>
                    <a:pt x="3372" y="953"/>
                    <a:pt x="3374" y="951"/>
                    <a:pt x="3377" y="951"/>
                  </a:cubicBezTo>
                  <a:close/>
                  <a:moveTo>
                    <a:pt x="1616" y="762"/>
                  </a:moveTo>
                  <a:cubicBezTo>
                    <a:pt x="1625" y="762"/>
                    <a:pt x="1634" y="763"/>
                    <a:pt x="1643" y="764"/>
                  </a:cubicBezTo>
                  <a:cubicBezTo>
                    <a:pt x="1727" y="774"/>
                    <a:pt x="1797" y="828"/>
                    <a:pt x="1827" y="904"/>
                  </a:cubicBezTo>
                  <a:cubicBezTo>
                    <a:pt x="1827" y="907"/>
                    <a:pt x="1827" y="909"/>
                    <a:pt x="1827" y="911"/>
                  </a:cubicBezTo>
                  <a:cubicBezTo>
                    <a:pt x="1889" y="911"/>
                    <a:pt x="1949" y="919"/>
                    <a:pt x="2008" y="941"/>
                  </a:cubicBezTo>
                  <a:cubicBezTo>
                    <a:pt x="2025" y="946"/>
                    <a:pt x="2019" y="972"/>
                    <a:pt x="2003" y="972"/>
                  </a:cubicBezTo>
                  <a:cubicBezTo>
                    <a:pt x="2000" y="972"/>
                    <a:pt x="1998" y="972"/>
                    <a:pt x="1996" y="971"/>
                  </a:cubicBezTo>
                  <a:cubicBezTo>
                    <a:pt x="1942" y="953"/>
                    <a:pt x="1886" y="945"/>
                    <a:pt x="1832" y="945"/>
                  </a:cubicBezTo>
                  <a:cubicBezTo>
                    <a:pt x="1746" y="945"/>
                    <a:pt x="1667" y="965"/>
                    <a:pt x="1616" y="996"/>
                  </a:cubicBezTo>
                  <a:cubicBezTo>
                    <a:pt x="1718" y="996"/>
                    <a:pt x="1810" y="1030"/>
                    <a:pt x="1906" y="1065"/>
                  </a:cubicBezTo>
                  <a:cubicBezTo>
                    <a:pt x="1976" y="1092"/>
                    <a:pt x="2049" y="1114"/>
                    <a:pt x="2119" y="1131"/>
                  </a:cubicBezTo>
                  <a:cubicBezTo>
                    <a:pt x="2130" y="1133"/>
                    <a:pt x="2134" y="1141"/>
                    <a:pt x="2132" y="1150"/>
                  </a:cubicBezTo>
                  <a:cubicBezTo>
                    <a:pt x="2132" y="1158"/>
                    <a:pt x="2124" y="1163"/>
                    <a:pt x="2117" y="1163"/>
                  </a:cubicBezTo>
                  <a:lnTo>
                    <a:pt x="2113" y="1163"/>
                  </a:lnTo>
                  <a:cubicBezTo>
                    <a:pt x="2040" y="1146"/>
                    <a:pt x="1968" y="1124"/>
                    <a:pt x="1895" y="1097"/>
                  </a:cubicBezTo>
                  <a:cubicBezTo>
                    <a:pt x="1798" y="1060"/>
                    <a:pt x="1709" y="1029"/>
                    <a:pt x="1612" y="1029"/>
                  </a:cubicBezTo>
                  <a:cubicBezTo>
                    <a:pt x="1566" y="1029"/>
                    <a:pt x="1519" y="1035"/>
                    <a:pt x="1468" y="1052"/>
                  </a:cubicBezTo>
                  <a:cubicBezTo>
                    <a:pt x="1434" y="1062"/>
                    <a:pt x="1398" y="1071"/>
                    <a:pt x="1360" y="1071"/>
                  </a:cubicBezTo>
                  <a:cubicBezTo>
                    <a:pt x="1357" y="1073"/>
                    <a:pt x="1353" y="1073"/>
                    <a:pt x="1351" y="1073"/>
                  </a:cubicBezTo>
                  <a:cubicBezTo>
                    <a:pt x="1349" y="1073"/>
                    <a:pt x="1345" y="1073"/>
                    <a:pt x="1342" y="1071"/>
                  </a:cubicBezTo>
                  <a:lnTo>
                    <a:pt x="1317" y="1071"/>
                  </a:lnTo>
                  <a:cubicBezTo>
                    <a:pt x="1308" y="1071"/>
                    <a:pt x="1300" y="1070"/>
                    <a:pt x="1292" y="1070"/>
                  </a:cubicBezTo>
                  <a:cubicBezTo>
                    <a:pt x="1250" y="1070"/>
                    <a:pt x="1224" y="1080"/>
                    <a:pt x="1182" y="1154"/>
                  </a:cubicBezTo>
                  <a:cubicBezTo>
                    <a:pt x="1180" y="1160"/>
                    <a:pt x="1174" y="1163"/>
                    <a:pt x="1168" y="1163"/>
                  </a:cubicBezTo>
                  <a:cubicBezTo>
                    <a:pt x="1165" y="1163"/>
                    <a:pt x="1162" y="1162"/>
                    <a:pt x="1159" y="1161"/>
                  </a:cubicBezTo>
                  <a:cubicBezTo>
                    <a:pt x="1153" y="1156"/>
                    <a:pt x="1148" y="1146"/>
                    <a:pt x="1153" y="1139"/>
                  </a:cubicBezTo>
                  <a:cubicBezTo>
                    <a:pt x="1200" y="1053"/>
                    <a:pt x="1237" y="1038"/>
                    <a:pt x="1289" y="1038"/>
                  </a:cubicBezTo>
                  <a:cubicBezTo>
                    <a:pt x="1298" y="1038"/>
                    <a:pt x="1307" y="1038"/>
                    <a:pt x="1317" y="1039"/>
                  </a:cubicBezTo>
                  <a:lnTo>
                    <a:pt x="1336" y="1039"/>
                  </a:lnTo>
                  <a:cubicBezTo>
                    <a:pt x="1342" y="964"/>
                    <a:pt x="1374" y="896"/>
                    <a:pt x="1426" y="845"/>
                  </a:cubicBezTo>
                  <a:cubicBezTo>
                    <a:pt x="1477" y="792"/>
                    <a:pt x="1545" y="762"/>
                    <a:pt x="1616" y="762"/>
                  </a:cubicBezTo>
                  <a:close/>
                  <a:moveTo>
                    <a:pt x="3460" y="1099"/>
                  </a:moveTo>
                  <a:cubicBezTo>
                    <a:pt x="3504" y="1116"/>
                    <a:pt x="3541" y="1150"/>
                    <a:pt x="3562" y="1193"/>
                  </a:cubicBezTo>
                  <a:cubicBezTo>
                    <a:pt x="3564" y="1197"/>
                    <a:pt x="3562" y="1201"/>
                    <a:pt x="3558" y="1203"/>
                  </a:cubicBezTo>
                  <a:lnTo>
                    <a:pt x="3553" y="1203"/>
                  </a:lnTo>
                  <a:cubicBezTo>
                    <a:pt x="3551" y="1203"/>
                    <a:pt x="3547" y="1201"/>
                    <a:pt x="3547" y="1199"/>
                  </a:cubicBezTo>
                  <a:cubicBezTo>
                    <a:pt x="3528" y="1161"/>
                    <a:pt x="3494" y="1131"/>
                    <a:pt x="3453" y="1114"/>
                  </a:cubicBezTo>
                  <a:lnTo>
                    <a:pt x="3453" y="1116"/>
                  </a:lnTo>
                  <a:cubicBezTo>
                    <a:pt x="3449" y="1114"/>
                    <a:pt x="3447" y="1109"/>
                    <a:pt x="3449" y="1105"/>
                  </a:cubicBezTo>
                  <a:cubicBezTo>
                    <a:pt x="3451" y="1101"/>
                    <a:pt x="3455" y="1099"/>
                    <a:pt x="3460" y="1099"/>
                  </a:cubicBezTo>
                  <a:close/>
                  <a:moveTo>
                    <a:pt x="1566" y="1103"/>
                  </a:moveTo>
                  <a:cubicBezTo>
                    <a:pt x="1664" y="1103"/>
                    <a:pt x="1760" y="1135"/>
                    <a:pt x="1838" y="1197"/>
                  </a:cubicBezTo>
                  <a:cubicBezTo>
                    <a:pt x="1844" y="1201"/>
                    <a:pt x="1840" y="1212"/>
                    <a:pt x="1831" y="1212"/>
                  </a:cubicBezTo>
                  <a:cubicBezTo>
                    <a:pt x="1829" y="1212"/>
                    <a:pt x="1827" y="1212"/>
                    <a:pt x="1827" y="1210"/>
                  </a:cubicBezTo>
                  <a:cubicBezTo>
                    <a:pt x="1751" y="1152"/>
                    <a:pt x="1660" y="1120"/>
                    <a:pt x="1566" y="1120"/>
                  </a:cubicBezTo>
                  <a:cubicBezTo>
                    <a:pt x="1546" y="1120"/>
                    <a:pt x="1525" y="1121"/>
                    <a:pt x="1505" y="1124"/>
                  </a:cubicBezTo>
                  <a:lnTo>
                    <a:pt x="1507" y="1124"/>
                  </a:lnTo>
                  <a:cubicBezTo>
                    <a:pt x="1488" y="1126"/>
                    <a:pt x="1468" y="1131"/>
                    <a:pt x="1449" y="1135"/>
                  </a:cubicBezTo>
                  <a:cubicBezTo>
                    <a:pt x="1417" y="1145"/>
                    <a:pt x="1384" y="1150"/>
                    <a:pt x="1350" y="1150"/>
                  </a:cubicBezTo>
                  <a:cubicBezTo>
                    <a:pt x="1333" y="1150"/>
                    <a:pt x="1315" y="1149"/>
                    <a:pt x="1298" y="1146"/>
                  </a:cubicBezTo>
                  <a:cubicBezTo>
                    <a:pt x="1293" y="1144"/>
                    <a:pt x="1291" y="1139"/>
                    <a:pt x="1293" y="1135"/>
                  </a:cubicBezTo>
                  <a:cubicBezTo>
                    <a:pt x="1293" y="1131"/>
                    <a:pt x="1296" y="1128"/>
                    <a:pt x="1300" y="1128"/>
                  </a:cubicBezTo>
                  <a:cubicBezTo>
                    <a:pt x="1300" y="1128"/>
                    <a:pt x="1301" y="1128"/>
                    <a:pt x="1302" y="1129"/>
                  </a:cubicBezTo>
                  <a:cubicBezTo>
                    <a:pt x="1319" y="1132"/>
                    <a:pt x="1336" y="1133"/>
                    <a:pt x="1352" y="1133"/>
                  </a:cubicBezTo>
                  <a:cubicBezTo>
                    <a:pt x="1384" y="1133"/>
                    <a:pt x="1416" y="1128"/>
                    <a:pt x="1447" y="1118"/>
                  </a:cubicBezTo>
                  <a:cubicBezTo>
                    <a:pt x="1464" y="1114"/>
                    <a:pt x="1485" y="1111"/>
                    <a:pt x="1503" y="1107"/>
                  </a:cubicBezTo>
                  <a:cubicBezTo>
                    <a:pt x="1524" y="1104"/>
                    <a:pt x="1545" y="1103"/>
                    <a:pt x="1566" y="1103"/>
                  </a:cubicBezTo>
                  <a:close/>
                  <a:moveTo>
                    <a:pt x="1573" y="1193"/>
                  </a:moveTo>
                  <a:cubicBezTo>
                    <a:pt x="1648" y="1197"/>
                    <a:pt x="1720" y="1222"/>
                    <a:pt x="1782" y="1263"/>
                  </a:cubicBezTo>
                  <a:cubicBezTo>
                    <a:pt x="1786" y="1265"/>
                    <a:pt x="1786" y="1272"/>
                    <a:pt x="1784" y="1274"/>
                  </a:cubicBezTo>
                  <a:cubicBezTo>
                    <a:pt x="1782" y="1276"/>
                    <a:pt x="1780" y="1278"/>
                    <a:pt x="1778" y="1278"/>
                  </a:cubicBezTo>
                  <a:cubicBezTo>
                    <a:pt x="1776" y="1278"/>
                    <a:pt x="1774" y="1278"/>
                    <a:pt x="1774" y="1276"/>
                  </a:cubicBezTo>
                  <a:cubicBezTo>
                    <a:pt x="1714" y="1237"/>
                    <a:pt x="1643" y="1214"/>
                    <a:pt x="1573" y="1210"/>
                  </a:cubicBezTo>
                  <a:cubicBezTo>
                    <a:pt x="1567" y="1208"/>
                    <a:pt x="1564" y="1205"/>
                    <a:pt x="1564" y="1199"/>
                  </a:cubicBezTo>
                  <a:cubicBezTo>
                    <a:pt x="1564" y="1195"/>
                    <a:pt x="1569" y="1193"/>
                    <a:pt x="1573" y="1193"/>
                  </a:cubicBezTo>
                  <a:close/>
                  <a:moveTo>
                    <a:pt x="4911" y="717"/>
                  </a:moveTo>
                  <a:cubicBezTo>
                    <a:pt x="4914" y="717"/>
                    <a:pt x="4917" y="717"/>
                    <a:pt x="4919" y="719"/>
                  </a:cubicBezTo>
                  <a:cubicBezTo>
                    <a:pt x="4994" y="757"/>
                    <a:pt x="5067" y="804"/>
                    <a:pt x="5131" y="862"/>
                  </a:cubicBezTo>
                  <a:cubicBezTo>
                    <a:pt x="5135" y="866"/>
                    <a:pt x="5141" y="870"/>
                    <a:pt x="5146" y="877"/>
                  </a:cubicBezTo>
                  <a:cubicBezTo>
                    <a:pt x="5183" y="852"/>
                    <a:pt x="5222" y="842"/>
                    <a:pt x="5260" y="842"/>
                  </a:cubicBezTo>
                  <a:cubicBezTo>
                    <a:pt x="5395" y="842"/>
                    <a:pt x="5512" y="978"/>
                    <a:pt x="5457" y="1126"/>
                  </a:cubicBezTo>
                  <a:cubicBezTo>
                    <a:pt x="5568" y="1173"/>
                    <a:pt x="5647" y="1267"/>
                    <a:pt x="5656" y="1365"/>
                  </a:cubicBezTo>
                  <a:cubicBezTo>
                    <a:pt x="5656" y="1374"/>
                    <a:pt x="5649" y="1383"/>
                    <a:pt x="5641" y="1385"/>
                  </a:cubicBezTo>
                  <a:lnTo>
                    <a:pt x="5639" y="1385"/>
                  </a:lnTo>
                  <a:cubicBezTo>
                    <a:pt x="5630" y="1385"/>
                    <a:pt x="5624" y="1376"/>
                    <a:pt x="5622" y="1368"/>
                  </a:cubicBezTo>
                  <a:cubicBezTo>
                    <a:pt x="5613" y="1259"/>
                    <a:pt x="5515" y="1184"/>
                    <a:pt x="5436" y="1152"/>
                  </a:cubicBezTo>
                  <a:cubicBezTo>
                    <a:pt x="5350" y="1124"/>
                    <a:pt x="5263" y="1109"/>
                    <a:pt x="5173" y="1107"/>
                  </a:cubicBezTo>
                  <a:lnTo>
                    <a:pt x="5126" y="1103"/>
                  </a:lnTo>
                  <a:cubicBezTo>
                    <a:pt x="5018" y="1094"/>
                    <a:pt x="4907" y="1075"/>
                    <a:pt x="4815" y="1011"/>
                  </a:cubicBezTo>
                  <a:cubicBezTo>
                    <a:pt x="4808" y="1007"/>
                    <a:pt x="4806" y="996"/>
                    <a:pt x="4811" y="988"/>
                  </a:cubicBezTo>
                  <a:cubicBezTo>
                    <a:pt x="4815" y="984"/>
                    <a:pt x="4821" y="981"/>
                    <a:pt x="4826" y="981"/>
                  </a:cubicBezTo>
                  <a:cubicBezTo>
                    <a:pt x="4829" y="981"/>
                    <a:pt x="4832" y="982"/>
                    <a:pt x="4834" y="983"/>
                  </a:cubicBezTo>
                  <a:cubicBezTo>
                    <a:pt x="4919" y="1043"/>
                    <a:pt x="5026" y="1060"/>
                    <a:pt x="5129" y="1069"/>
                  </a:cubicBezTo>
                  <a:lnTo>
                    <a:pt x="5175" y="1073"/>
                  </a:lnTo>
                  <a:lnTo>
                    <a:pt x="5214" y="1077"/>
                  </a:lnTo>
                  <a:cubicBezTo>
                    <a:pt x="5201" y="1003"/>
                    <a:pt x="5165" y="934"/>
                    <a:pt x="5107" y="885"/>
                  </a:cubicBezTo>
                  <a:cubicBezTo>
                    <a:pt x="5045" y="832"/>
                    <a:pt x="4977" y="785"/>
                    <a:pt x="4902" y="749"/>
                  </a:cubicBezTo>
                  <a:cubicBezTo>
                    <a:pt x="4886" y="740"/>
                    <a:pt x="4896" y="717"/>
                    <a:pt x="4911" y="717"/>
                  </a:cubicBezTo>
                  <a:close/>
                  <a:moveTo>
                    <a:pt x="264" y="1213"/>
                  </a:moveTo>
                  <a:cubicBezTo>
                    <a:pt x="267" y="1213"/>
                    <a:pt x="269" y="1215"/>
                    <a:pt x="269" y="1218"/>
                  </a:cubicBezTo>
                  <a:cubicBezTo>
                    <a:pt x="286" y="1276"/>
                    <a:pt x="312" y="1331"/>
                    <a:pt x="346" y="1378"/>
                  </a:cubicBezTo>
                  <a:cubicBezTo>
                    <a:pt x="350" y="1383"/>
                    <a:pt x="348" y="1389"/>
                    <a:pt x="346" y="1391"/>
                  </a:cubicBezTo>
                  <a:cubicBezTo>
                    <a:pt x="344" y="1392"/>
                    <a:pt x="342" y="1392"/>
                    <a:pt x="341" y="1392"/>
                  </a:cubicBezTo>
                  <a:cubicBezTo>
                    <a:pt x="338" y="1392"/>
                    <a:pt x="335" y="1391"/>
                    <a:pt x="333" y="1389"/>
                  </a:cubicBezTo>
                  <a:cubicBezTo>
                    <a:pt x="297" y="1340"/>
                    <a:pt x="271" y="1282"/>
                    <a:pt x="254" y="1225"/>
                  </a:cubicBezTo>
                  <a:cubicBezTo>
                    <a:pt x="252" y="1218"/>
                    <a:pt x="254" y="1214"/>
                    <a:pt x="260" y="1214"/>
                  </a:cubicBezTo>
                  <a:cubicBezTo>
                    <a:pt x="262" y="1213"/>
                    <a:pt x="263" y="1213"/>
                    <a:pt x="264" y="1213"/>
                  </a:cubicBezTo>
                  <a:close/>
                  <a:moveTo>
                    <a:pt x="137" y="1090"/>
                  </a:moveTo>
                  <a:cubicBezTo>
                    <a:pt x="141" y="1090"/>
                    <a:pt x="145" y="1092"/>
                    <a:pt x="147" y="1097"/>
                  </a:cubicBezTo>
                  <a:cubicBezTo>
                    <a:pt x="156" y="1203"/>
                    <a:pt x="199" y="1306"/>
                    <a:pt x="267" y="1389"/>
                  </a:cubicBezTo>
                  <a:cubicBezTo>
                    <a:pt x="271" y="1391"/>
                    <a:pt x="271" y="1395"/>
                    <a:pt x="267" y="1400"/>
                  </a:cubicBezTo>
                  <a:cubicBezTo>
                    <a:pt x="265" y="1402"/>
                    <a:pt x="263" y="1402"/>
                    <a:pt x="260" y="1402"/>
                  </a:cubicBezTo>
                  <a:cubicBezTo>
                    <a:pt x="258" y="1402"/>
                    <a:pt x="256" y="1400"/>
                    <a:pt x="254" y="1400"/>
                  </a:cubicBezTo>
                  <a:cubicBezTo>
                    <a:pt x="184" y="1314"/>
                    <a:pt x="141" y="1210"/>
                    <a:pt x="130" y="1099"/>
                  </a:cubicBezTo>
                  <a:cubicBezTo>
                    <a:pt x="128" y="1094"/>
                    <a:pt x="132" y="1090"/>
                    <a:pt x="137" y="1090"/>
                  </a:cubicBezTo>
                  <a:close/>
                  <a:moveTo>
                    <a:pt x="2253" y="1297"/>
                  </a:moveTo>
                  <a:cubicBezTo>
                    <a:pt x="2254" y="1297"/>
                    <a:pt x="2255" y="1297"/>
                    <a:pt x="2256" y="1297"/>
                  </a:cubicBezTo>
                  <a:lnTo>
                    <a:pt x="2725" y="1383"/>
                  </a:lnTo>
                  <a:cubicBezTo>
                    <a:pt x="2746" y="1385"/>
                    <a:pt x="2745" y="1417"/>
                    <a:pt x="2725" y="1417"/>
                  </a:cubicBezTo>
                  <a:cubicBezTo>
                    <a:pt x="2725" y="1417"/>
                    <a:pt x="2724" y="1417"/>
                    <a:pt x="2723" y="1417"/>
                  </a:cubicBezTo>
                  <a:lnTo>
                    <a:pt x="2719" y="1417"/>
                  </a:lnTo>
                  <a:lnTo>
                    <a:pt x="2249" y="1331"/>
                  </a:lnTo>
                  <a:cubicBezTo>
                    <a:pt x="2241" y="1329"/>
                    <a:pt x="2235" y="1321"/>
                    <a:pt x="2237" y="1310"/>
                  </a:cubicBezTo>
                  <a:cubicBezTo>
                    <a:pt x="2239" y="1303"/>
                    <a:pt x="2245" y="1297"/>
                    <a:pt x="2253" y="1297"/>
                  </a:cubicBezTo>
                  <a:close/>
                  <a:moveTo>
                    <a:pt x="5344" y="1182"/>
                  </a:moveTo>
                  <a:cubicBezTo>
                    <a:pt x="5472" y="1208"/>
                    <a:pt x="5572" y="1306"/>
                    <a:pt x="5602" y="1432"/>
                  </a:cubicBezTo>
                  <a:cubicBezTo>
                    <a:pt x="5602" y="1436"/>
                    <a:pt x="5600" y="1440"/>
                    <a:pt x="5596" y="1442"/>
                  </a:cubicBezTo>
                  <a:lnTo>
                    <a:pt x="5594" y="1442"/>
                  </a:lnTo>
                  <a:cubicBezTo>
                    <a:pt x="5589" y="1442"/>
                    <a:pt x="5587" y="1438"/>
                    <a:pt x="5585" y="1436"/>
                  </a:cubicBezTo>
                  <a:cubicBezTo>
                    <a:pt x="5557" y="1316"/>
                    <a:pt x="5461" y="1222"/>
                    <a:pt x="5342" y="1199"/>
                  </a:cubicBezTo>
                  <a:cubicBezTo>
                    <a:pt x="5336" y="1199"/>
                    <a:pt x="5333" y="1193"/>
                    <a:pt x="5336" y="1188"/>
                  </a:cubicBezTo>
                  <a:cubicBezTo>
                    <a:pt x="5336" y="1184"/>
                    <a:pt x="5340" y="1182"/>
                    <a:pt x="5344" y="1182"/>
                  </a:cubicBezTo>
                  <a:close/>
                  <a:moveTo>
                    <a:pt x="5400" y="1303"/>
                  </a:moveTo>
                  <a:cubicBezTo>
                    <a:pt x="5401" y="1303"/>
                    <a:pt x="5403" y="1303"/>
                    <a:pt x="5404" y="1304"/>
                  </a:cubicBezTo>
                  <a:cubicBezTo>
                    <a:pt x="5453" y="1329"/>
                    <a:pt x="5481" y="1383"/>
                    <a:pt x="5479" y="1440"/>
                  </a:cubicBezTo>
                  <a:cubicBezTo>
                    <a:pt x="5479" y="1444"/>
                    <a:pt x="5474" y="1447"/>
                    <a:pt x="5470" y="1447"/>
                  </a:cubicBezTo>
                  <a:cubicBezTo>
                    <a:pt x="5466" y="1447"/>
                    <a:pt x="5461" y="1442"/>
                    <a:pt x="5461" y="1438"/>
                  </a:cubicBezTo>
                  <a:cubicBezTo>
                    <a:pt x="5466" y="1389"/>
                    <a:pt x="5438" y="1342"/>
                    <a:pt x="5395" y="1316"/>
                  </a:cubicBezTo>
                  <a:cubicBezTo>
                    <a:pt x="5388" y="1313"/>
                    <a:pt x="5393" y="1303"/>
                    <a:pt x="5400" y="1303"/>
                  </a:cubicBezTo>
                  <a:close/>
                  <a:moveTo>
                    <a:pt x="2475" y="1438"/>
                  </a:moveTo>
                  <a:cubicBezTo>
                    <a:pt x="2567" y="1438"/>
                    <a:pt x="2658" y="1464"/>
                    <a:pt x="2736" y="1513"/>
                  </a:cubicBezTo>
                  <a:cubicBezTo>
                    <a:pt x="2740" y="1515"/>
                    <a:pt x="2742" y="1519"/>
                    <a:pt x="2738" y="1523"/>
                  </a:cubicBezTo>
                  <a:cubicBezTo>
                    <a:pt x="2738" y="1526"/>
                    <a:pt x="2734" y="1528"/>
                    <a:pt x="2732" y="1528"/>
                  </a:cubicBezTo>
                  <a:lnTo>
                    <a:pt x="2728" y="1528"/>
                  </a:lnTo>
                  <a:cubicBezTo>
                    <a:pt x="2650" y="1480"/>
                    <a:pt x="2562" y="1456"/>
                    <a:pt x="2472" y="1456"/>
                  </a:cubicBezTo>
                  <a:cubicBezTo>
                    <a:pt x="2453" y="1456"/>
                    <a:pt x="2433" y="1457"/>
                    <a:pt x="2414" y="1459"/>
                  </a:cubicBezTo>
                  <a:cubicBezTo>
                    <a:pt x="2403" y="1459"/>
                    <a:pt x="2401" y="1444"/>
                    <a:pt x="2412" y="1442"/>
                  </a:cubicBezTo>
                  <a:cubicBezTo>
                    <a:pt x="2433" y="1440"/>
                    <a:pt x="2454" y="1438"/>
                    <a:pt x="2475" y="1438"/>
                  </a:cubicBezTo>
                  <a:close/>
                  <a:moveTo>
                    <a:pt x="458" y="1396"/>
                  </a:moveTo>
                  <a:cubicBezTo>
                    <a:pt x="460" y="1396"/>
                    <a:pt x="463" y="1397"/>
                    <a:pt x="465" y="1400"/>
                  </a:cubicBezTo>
                  <a:lnTo>
                    <a:pt x="563" y="1528"/>
                  </a:lnTo>
                  <a:cubicBezTo>
                    <a:pt x="566" y="1530"/>
                    <a:pt x="566" y="1536"/>
                    <a:pt x="561" y="1538"/>
                  </a:cubicBezTo>
                  <a:cubicBezTo>
                    <a:pt x="561" y="1540"/>
                    <a:pt x="559" y="1540"/>
                    <a:pt x="557" y="1540"/>
                  </a:cubicBezTo>
                  <a:cubicBezTo>
                    <a:pt x="555" y="1540"/>
                    <a:pt x="551" y="1538"/>
                    <a:pt x="551" y="1536"/>
                  </a:cubicBezTo>
                  <a:lnTo>
                    <a:pt x="453" y="1408"/>
                  </a:lnTo>
                  <a:cubicBezTo>
                    <a:pt x="448" y="1406"/>
                    <a:pt x="448" y="1400"/>
                    <a:pt x="453" y="1397"/>
                  </a:cubicBezTo>
                  <a:cubicBezTo>
                    <a:pt x="454" y="1397"/>
                    <a:pt x="456" y="1396"/>
                    <a:pt x="458" y="1396"/>
                  </a:cubicBezTo>
                  <a:close/>
                  <a:moveTo>
                    <a:pt x="5369" y="1489"/>
                  </a:moveTo>
                  <a:cubicBezTo>
                    <a:pt x="5372" y="1489"/>
                    <a:pt x="5375" y="1491"/>
                    <a:pt x="5376" y="1496"/>
                  </a:cubicBezTo>
                  <a:lnTo>
                    <a:pt x="5391" y="1558"/>
                  </a:lnTo>
                  <a:cubicBezTo>
                    <a:pt x="5391" y="1562"/>
                    <a:pt x="5389" y="1568"/>
                    <a:pt x="5385" y="1568"/>
                  </a:cubicBezTo>
                  <a:lnTo>
                    <a:pt x="5382" y="1568"/>
                  </a:lnTo>
                  <a:cubicBezTo>
                    <a:pt x="5378" y="1568"/>
                    <a:pt x="5376" y="1566"/>
                    <a:pt x="5374" y="1562"/>
                  </a:cubicBezTo>
                  <a:lnTo>
                    <a:pt x="5361" y="1500"/>
                  </a:lnTo>
                  <a:cubicBezTo>
                    <a:pt x="5360" y="1493"/>
                    <a:pt x="5364" y="1489"/>
                    <a:pt x="5369" y="1489"/>
                  </a:cubicBezTo>
                  <a:close/>
                  <a:moveTo>
                    <a:pt x="2642" y="1562"/>
                  </a:moveTo>
                  <a:lnTo>
                    <a:pt x="2725" y="1581"/>
                  </a:lnTo>
                  <a:cubicBezTo>
                    <a:pt x="2730" y="1581"/>
                    <a:pt x="2732" y="1587"/>
                    <a:pt x="2732" y="1592"/>
                  </a:cubicBezTo>
                  <a:cubicBezTo>
                    <a:pt x="2730" y="1594"/>
                    <a:pt x="2728" y="1598"/>
                    <a:pt x="2723" y="1598"/>
                  </a:cubicBezTo>
                  <a:lnTo>
                    <a:pt x="2721" y="1598"/>
                  </a:lnTo>
                  <a:lnTo>
                    <a:pt x="2640" y="1579"/>
                  </a:lnTo>
                  <a:cubicBezTo>
                    <a:pt x="2634" y="1579"/>
                    <a:pt x="2632" y="1575"/>
                    <a:pt x="2634" y="1568"/>
                  </a:cubicBezTo>
                  <a:cubicBezTo>
                    <a:pt x="2634" y="1564"/>
                    <a:pt x="2638" y="1562"/>
                    <a:pt x="2642" y="1562"/>
                  </a:cubicBezTo>
                  <a:close/>
                  <a:moveTo>
                    <a:pt x="4394" y="1355"/>
                  </a:moveTo>
                  <a:cubicBezTo>
                    <a:pt x="4424" y="1357"/>
                    <a:pt x="4450" y="1372"/>
                    <a:pt x="4469" y="1393"/>
                  </a:cubicBezTo>
                  <a:cubicBezTo>
                    <a:pt x="4486" y="1415"/>
                    <a:pt x="4499" y="1436"/>
                    <a:pt x="4510" y="1462"/>
                  </a:cubicBezTo>
                  <a:cubicBezTo>
                    <a:pt x="4522" y="1487"/>
                    <a:pt x="4550" y="1543"/>
                    <a:pt x="4525" y="1587"/>
                  </a:cubicBezTo>
                  <a:cubicBezTo>
                    <a:pt x="4507" y="1615"/>
                    <a:pt x="4480" y="1630"/>
                    <a:pt x="4450" y="1634"/>
                  </a:cubicBezTo>
                  <a:lnTo>
                    <a:pt x="4428" y="1634"/>
                  </a:lnTo>
                  <a:cubicBezTo>
                    <a:pt x="4409" y="1634"/>
                    <a:pt x="4390" y="1632"/>
                    <a:pt x="4371" y="1628"/>
                  </a:cubicBezTo>
                  <a:cubicBezTo>
                    <a:pt x="4332" y="1624"/>
                    <a:pt x="4296" y="1611"/>
                    <a:pt x="4262" y="1592"/>
                  </a:cubicBezTo>
                  <a:cubicBezTo>
                    <a:pt x="4230" y="1575"/>
                    <a:pt x="4211" y="1543"/>
                    <a:pt x="4209" y="1508"/>
                  </a:cubicBezTo>
                  <a:cubicBezTo>
                    <a:pt x="4211" y="1455"/>
                    <a:pt x="4268" y="1408"/>
                    <a:pt x="4318" y="1378"/>
                  </a:cubicBezTo>
                  <a:cubicBezTo>
                    <a:pt x="4341" y="1363"/>
                    <a:pt x="4369" y="1355"/>
                    <a:pt x="4394" y="1355"/>
                  </a:cubicBezTo>
                  <a:close/>
                  <a:moveTo>
                    <a:pt x="4153" y="1502"/>
                  </a:moveTo>
                  <a:cubicBezTo>
                    <a:pt x="4157" y="1502"/>
                    <a:pt x="4162" y="1504"/>
                    <a:pt x="4162" y="1508"/>
                  </a:cubicBezTo>
                  <a:cubicBezTo>
                    <a:pt x="4177" y="1596"/>
                    <a:pt x="4241" y="1666"/>
                    <a:pt x="4326" y="1690"/>
                  </a:cubicBezTo>
                  <a:cubicBezTo>
                    <a:pt x="4330" y="1692"/>
                    <a:pt x="4332" y="1696"/>
                    <a:pt x="4330" y="1701"/>
                  </a:cubicBezTo>
                  <a:cubicBezTo>
                    <a:pt x="4330" y="1705"/>
                    <a:pt x="4328" y="1707"/>
                    <a:pt x="4324" y="1707"/>
                  </a:cubicBezTo>
                  <a:lnTo>
                    <a:pt x="4322" y="1707"/>
                  </a:lnTo>
                  <a:cubicBezTo>
                    <a:pt x="4230" y="1681"/>
                    <a:pt x="4162" y="1604"/>
                    <a:pt x="4147" y="1513"/>
                  </a:cubicBezTo>
                  <a:cubicBezTo>
                    <a:pt x="4145" y="1508"/>
                    <a:pt x="4149" y="1504"/>
                    <a:pt x="4153" y="1502"/>
                  </a:cubicBezTo>
                  <a:close/>
                  <a:moveTo>
                    <a:pt x="4183" y="1705"/>
                  </a:moveTo>
                  <a:cubicBezTo>
                    <a:pt x="4185" y="1705"/>
                    <a:pt x="4187" y="1706"/>
                    <a:pt x="4189" y="1707"/>
                  </a:cubicBezTo>
                  <a:cubicBezTo>
                    <a:pt x="4215" y="1730"/>
                    <a:pt x="4247" y="1743"/>
                    <a:pt x="4281" y="1745"/>
                  </a:cubicBezTo>
                  <a:cubicBezTo>
                    <a:pt x="4286" y="1745"/>
                    <a:pt x="4290" y="1750"/>
                    <a:pt x="4290" y="1754"/>
                  </a:cubicBezTo>
                  <a:cubicBezTo>
                    <a:pt x="4288" y="1758"/>
                    <a:pt x="4286" y="1762"/>
                    <a:pt x="4281" y="1762"/>
                  </a:cubicBezTo>
                  <a:cubicBezTo>
                    <a:pt x="4243" y="1760"/>
                    <a:pt x="4207" y="1745"/>
                    <a:pt x="4177" y="1720"/>
                  </a:cubicBezTo>
                  <a:cubicBezTo>
                    <a:pt x="4175" y="1715"/>
                    <a:pt x="4175" y="1711"/>
                    <a:pt x="4177" y="1707"/>
                  </a:cubicBezTo>
                  <a:cubicBezTo>
                    <a:pt x="4179" y="1706"/>
                    <a:pt x="4181" y="1705"/>
                    <a:pt x="4183" y="1705"/>
                  </a:cubicBezTo>
                  <a:close/>
                  <a:moveTo>
                    <a:pt x="2087" y="1572"/>
                  </a:moveTo>
                  <a:cubicBezTo>
                    <a:pt x="2140" y="1572"/>
                    <a:pt x="2197" y="1592"/>
                    <a:pt x="2232" y="1617"/>
                  </a:cubicBezTo>
                  <a:cubicBezTo>
                    <a:pt x="2262" y="1634"/>
                    <a:pt x="2282" y="1669"/>
                    <a:pt x="2277" y="1705"/>
                  </a:cubicBezTo>
                  <a:cubicBezTo>
                    <a:pt x="2271" y="1743"/>
                    <a:pt x="2235" y="1762"/>
                    <a:pt x="2198" y="1775"/>
                  </a:cubicBezTo>
                  <a:cubicBezTo>
                    <a:pt x="2166" y="1788"/>
                    <a:pt x="2132" y="1797"/>
                    <a:pt x="2098" y="1799"/>
                  </a:cubicBezTo>
                  <a:cubicBezTo>
                    <a:pt x="2089" y="1799"/>
                    <a:pt x="2079" y="1797"/>
                    <a:pt x="2068" y="1794"/>
                  </a:cubicBezTo>
                  <a:cubicBezTo>
                    <a:pt x="2021" y="1782"/>
                    <a:pt x="1985" y="1743"/>
                    <a:pt x="1972" y="1696"/>
                  </a:cubicBezTo>
                  <a:cubicBezTo>
                    <a:pt x="1964" y="1660"/>
                    <a:pt x="1974" y="1622"/>
                    <a:pt x="2002" y="1598"/>
                  </a:cubicBezTo>
                  <a:cubicBezTo>
                    <a:pt x="2025" y="1579"/>
                    <a:pt x="2055" y="1572"/>
                    <a:pt x="2087" y="1572"/>
                  </a:cubicBezTo>
                  <a:close/>
                  <a:moveTo>
                    <a:pt x="4352" y="1788"/>
                  </a:moveTo>
                  <a:cubicBezTo>
                    <a:pt x="4356" y="1788"/>
                    <a:pt x="4360" y="1790"/>
                    <a:pt x="4360" y="1797"/>
                  </a:cubicBezTo>
                  <a:cubicBezTo>
                    <a:pt x="4360" y="1801"/>
                    <a:pt x="4356" y="1805"/>
                    <a:pt x="4352" y="1805"/>
                  </a:cubicBezTo>
                  <a:lnTo>
                    <a:pt x="4239" y="1812"/>
                  </a:lnTo>
                  <a:cubicBezTo>
                    <a:pt x="4232" y="1812"/>
                    <a:pt x="4230" y="1807"/>
                    <a:pt x="4230" y="1803"/>
                  </a:cubicBezTo>
                  <a:cubicBezTo>
                    <a:pt x="4230" y="1799"/>
                    <a:pt x="4232" y="1794"/>
                    <a:pt x="4236" y="1794"/>
                  </a:cubicBezTo>
                  <a:lnTo>
                    <a:pt x="4352" y="1788"/>
                  </a:lnTo>
                  <a:close/>
                  <a:moveTo>
                    <a:pt x="1895" y="1688"/>
                  </a:moveTo>
                  <a:cubicBezTo>
                    <a:pt x="1899" y="1688"/>
                    <a:pt x="1904" y="1692"/>
                    <a:pt x="1904" y="1696"/>
                  </a:cubicBezTo>
                  <a:cubicBezTo>
                    <a:pt x="1916" y="1768"/>
                    <a:pt x="1977" y="1819"/>
                    <a:pt x="2048" y="1819"/>
                  </a:cubicBezTo>
                  <a:cubicBezTo>
                    <a:pt x="2053" y="1819"/>
                    <a:pt x="2058" y="1819"/>
                    <a:pt x="2064" y="1818"/>
                  </a:cubicBezTo>
                  <a:cubicBezTo>
                    <a:pt x="2065" y="1817"/>
                    <a:pt x="2066" y="1817"/>
                    <a:pt x="2067" y="1817"/>
                  </a:cubicBezTo>
                  <a:cubicBezTo>
                    <a:pt x="2077" y="1817"/>
                    <a:pt x="2077" y="1833"/>
                    <a:pt x="2066" y="1833"/>
                  </a:cubicBezTo>
                  <a:cubicBezTo>
                    <a:pt x="2060" y="1835"/>
                    <a:pt x="2053" y="1835"/>
                    <a:pt x="2045" y="1835"/>
                  </a:cubicBezTo>
                  <a:cubicBezTo>
                    <a:pt x="2010" y="1835"/>
                    <a:pt x="1976" y="1824"/>
                    <a:pt x="1951" y="1803"/>
                  </a:cubicBezTo>
                  <a:cubicBezTo>
                    <a:pt x="1917" y="1777"/>
                    <a:pt x="1893" y="1739"/>
                    <a:pt x="1887" y="1698"/>
                  </a:cubicBezTo>
                  <a:cubicBezTo>
                    <a:pt x="1887" y="1694"/>
                    <a:pt x="1891" y="1690"/>
                    <a:pt x="1895" y="1688"/>
                  </a:cubicBezTo>
                  <a:close/>
                  <a:moveTo>
                    <a:pt x="1888" y="1875"/>
                  </a:moveTo>
                  <a:cubicBezTo>
                    <a:pt x="1889" y="1875"/>
                    <a:pt x="1890" y="1875"/>
                    <a:pt x="1891" y="1876"/>
                  </a:cubicBezTo>
                  <a:cubicBezTo>
                    <a:pt x="1916" y="1891"/>
                    <a:pt x="1944" y="1899"/>
                    <a:pt x="1973" y="1899"/>
                  </a:cubicBezTo>
                  <a:cubicBezTo>
                    <a:pt x="1991" y="1899"/>
                    <a:pt x="2008" y="1896"/>
                    <a:pt x="2025" y="1890"/>
                  </a:cubicBezTo>
                  <a:cubicBezTo>
                    <a:pt x="2026" y="1890"/>
                    <a:pt x="2027" y="1890"/>
                    <a:pt x="2028" y="1890"/>
                  </a:cubicBezTo>
                  <a:cubicBezTo>
                    <a:pt x="2037" y="1890"/>
                    <a:pt x="2041" y="1906"/>
                    <a:pt x="2030" y="1908"/>
                  </a:cubicBezTo>
                  <a:cubicBezTo>
                    <a:pt x="2012" y="1913"/>
                    <a:pt x="1994" y="1915"/>
                    <a:pt x="1976" y="1915"/>
                  </a:cubicBezTo>
                  <a:cubicBezTo>
                    <a:pt x="1944" y="1915"/>
                    <a:pt x="1912" y="1907"/>
                    <a:pt x="1885" y="1890"/>
                  </a:cubicBezTo>
                  <a:cubicBezTo>
                    <a:pt x="1880" y="1888"/>
                    <a:pt x="1878" y="1882"/>
                    <a:pt x="1880" y="1880"/>
                  </a:cubicBezTo>
                  <a:cubicBezTo>
                    <a:pt x="1883" y="1877"/>
                    <a:pt x="1885" y="1875"/>
                    <a:pt x="1888" y="1875"/>
                  </a:cubicBezTo>
                  <a:close/>
                  <a:moveTo>
                    <a:pt x="2792" y="1841"/>
                  </a:moveTo>
                  <a:cubicBezTo>
                    <a:pt x="2796" y="1841"/>
                    <a:pt x="2800" y="1844"/>
                    <a:pt x="2800" y="1848"/>
                  </a:cubicBezTo>
                  <a:lnTo>
                    <a:pt x="2813" y="1942"/>
                  </a:lnTo>
                  <a:cubicBezTo>
                    <a:pt x="2815" y="1948"/>
                    <a:pt x="2811" y="1952"/>
                    <a:pt x="2807" y="1952"/>
                  </a:cubicBezTo>
                  <a:cubicBezTo>
                    <a:pt x="2802" y="1952"/>
                    <a:pt x="2798" y="1948"/>
                    <a:pt x="2798" y="1944"/>
                  </a:cubicBezTo>
                  <a:lnTo>
                    <a:pt x="2785" y="1850"/>
                  </a:lnTo>
                  <a:cubicBezTo>
                    <a:pt x="2785" y="1848"/>
                    <a:pt x="2787" y="1844"/>
                    <a:pt x="2792" y="1841"/>
                  </a:cubicBezTo>
                  <a:close/>
                  <a:moveTo>
                    <a:pt x="2898" y="1871"/>
                  </a:moveTo>
                  <a:cubicBezTo>
                    <a:pt x="2902" y="1871"/>
                    <a:pt x="2905" y="1874"/>
                    <a:pt x="2905" y="1878"/>
                  </a:cubicBezTo>
                  <a:lnTo>
                    <a:pt x="2917" y="1961"/>
                  </a:lnTo>
                  <a:cubicBezTo>
                    <a:pt x="2917" y="1965"/>
                    <a:pt x="2915" y="1969"/>
                    <a:pt x="2909" y="1969"/>
                  </a:cubicBezTo>
                  <a:cubicBezTo>
                    <a:pt x="2905" y="1969"/>
                    <a:pt x="2900" y="1967"/>
                    <a:pt x="2900" y="1963"/>
                  </a:cubicBezTo>
                  <a:lnTo>
                    <a:pt x="2888" y="1880"/>
                  </a:lnTo>
                  <a:cubicBezTo>
                    <a:pt x="2888" y="1876"/>
                    <a:pt x="2890" y="1871"/>
                    <a:pt x="2896" y="1871"/>
                  </a:cubicBezTo>
                  <a:cubicBezTo>
                    <a:pt x="2897" y="1871"/>
                    <a:pt x="2898" y="1871"/>
                    <a:pt x="2898" y="1871"/>
                  </a:cubicBezTo>
                  <a:close/>
                  <a:moveTo>
                    <a:pt x="3315" y="1767"/>
                  </a:moveTo>
                  <a:cubicBezTo>
                    <a:pt x="3321" y="1767"/>
                    <a:pt x="3327" y="1770"/>
                    <a:pt x="3329" y="1775"/>
                  </a:cubicBezTo>
                  <a:cubicBezTo>
                    <a:pt x="3361" y="1833"/>
                    <a:pt x="3370" y="1901"/>
                    <a:pt x="3353" y="1965"/>
                  </a:cubicBezTo>
                  <a:lnTo>
                    <a:pt x="3351" y="1965"/>
                  </a:lnTo>
                  <a:cubicBezTo>
                    <a:pt x="3349" y="1972"/>
                    <a:pt x="3342" y="1978"/>
                    <a:pt x="3336" y="1978"/>
                  </a:cubicBezTo>
                  <a:lnTo>
                    <a:pt x="3329" y="1978"/>
                  </a:lnTo>
                  <a:cubicBezTo>
                    <a:pt x="3321" y="1974"/>
                    <a:pt x="3317" y="1965"/>
                    <a:pt x="3319" y="1957"/>
                  </a:cubicBezTo>
                  <a:cubicBezTo>
                    <a:pt x="3334" y="1901"/>
                    <a:pt x="3327" y="1841"/>
                    <a:pt x="3300" y="1790"/>
                  </a:cubicBezTo>
                  <a:cubicBezTo>
                    <a:pt x="3295" y="1784"/>
                    <a:pt x="3297" y="1773"/>
                    <a:pt x="3306" y="1769"/>
                  </a:cubicBezTo>
                  <a:cubicBezTo>
                    <a:pt x="3309" y="1767"/>
                    <a:pt x="3312" y="1767"/>
                    <a:pt x="3315" y="1767"/>
                  </a:cubicBezTo>
                  <a:close/>
                  <a:moveTo>
                    <a:pt x="2994" y="1685"/>
                  </a:moveTo>
                  <a:cubicBezTo>
                    <a:pt x="2998" y="1685"/>
                    <a:pt x="3001" y="1686"/>
                    <a:pt x="3005" y="1688"/>
                  </a:cubicBezTo>
                  <a:cubicBezTo>
                    <a:pt x="3092" y="1762"/>
                    <a:pt x="3122" y="1886"/>
                    <a:pt x="3075" y="1993"/>
                  </a:cubicBezTo>
                  <a:cubicBezTo>
                    <a:pt x="3071" y="1997"/>
                    <a:pt x="3065" y="2001"/>
                    <a:pt x="3058" y="2001"/>
                  </a:cubicBezTo>
                  <a:cubicBezTo>
                    <a:pt x="3056" y="2001"/>
                    <a:pt x="3054" y="2001"/>
                    <a:pt x="3052" y="1999"/>
                  </a:cubicBezTo>
                  <a:cubicBezTo>
                    <a:pt x="3043" y="1995"/>
                    <a:pt x="3039" y="1987"/>
                    <a:pt x="3043" y="1978"/>
                  </a:cubicBezTo>
                  <a:cubicBezTo>
                    <a:pt x="3084" y="1886"/>
                    <a:pt x="3058" y="1779"/>
                    <a:pt x="2984" y="1715"/>
                  </a:cubicBezTo>
                  <a:cubicBezTo>
                    <a:pt x="2975" y="1709"/>
                    <a:pt x="2973" y="1698"/>
                    <a:pt x="2982" y="1692"/>
                  </a:cubicBezTo>
                  <a:cubicBezTo>
                    <a:pt x="2984" y="1687"/>
                    <a:pt x="2989" y="1685"/>
                    <a:pt x="2994" y="1685"/>
                  </a:cubicBezTo>
                  <a:close/>
                  <a:moveTo>
                    <a:pt x="2085" y="1980"/>
                  </a:moveTo>
                  <a:cubicBezTo>
                    <a:pt x="2089" y="1980"/>
                    <a:pt x="2092" y="1984"/>
                    <a:pt x="2094" y="1989"/>
                  </a:cubicBezTo>
                  <a:cubicBezTo>
                    <a:pt x="2096" y="1993"/>
                    <a:pt x="2092" y="1997"/>
                    <a:pt x="2087" y="1997"/>
                  </a:cubicBezTo>
                  <a:lnTo>
                    <a:pt x="1998" y="2010"/>
                  </a:lnTo>
                  <a:cubicBezTo>
                    <a:pt x="1993" y="2010"/>
                    <a:pt x="1989" y="2008"/>
                    <a:pt x="1989" y="2004"/>
                  </a:cubicBezTo>
                  <a:cubicBezTo>
                    <a:pt x="1989" y="1999"/>
                    <a:pt x="1991" y="1995"/>
                    <a:pt x="1996" y="1993"/>
                  </a:cubicBezTo>
                  <a:lnTo>
                    <a:pt x="2085" y="1980"/>
                  </a:lnTo>
                  <a:close/>
                  <a:moveTo>
                    <a:pt x="2988" y="1848"/>
                  </a:moveTo>
                  <a:cubicBezTo>
                    <a:pt x="2992" y="1848"/>
                    <a:pt x="2996" y="1850"/>
                    <a:pt x="2996" y="1856"/>
                  </a:cubicBezTo>
                  <a:cubicBezTo>
                    <a:pt x="3003" y="1912"/>
                    <a:pt x="2986" y="1967"/>
                    <a:pt x="2950" y="2010"/>
                  </a:cubicBezTo>
                  <a:cubicBezTo>
                    <a:pt x="2948" y="2011"/>
                    <a:pt x="2946" y="2013"/>
                    <a:pt x="2945" y="2013"/>
                  </a:cubicBezTo>
                  <a:cubicBezTo>
                    <a:pt x="2944" y="2013"/>
                    <a:pt x="2944" y="2013"/>
                    <a:pt x="2943" y="2012"/>
                  </a:cubicBezTo>
                  <a:cubicBezTo>
                    <a:pt x="2942" y="2013"/>
                    <a:pt x="2942" y="2013"/>
                    <a:pt x="2941" y="2013"/>
                  </a:cubicBezTo>
                  <a:cubicBezTo>
                    <a:pt x="2940" y="2013"/>
                    <a:pt x="2939" y="2012"/>
                    <a:pt x="2939" y="2012"/>
                  </a:cubicBezTo>
                  <a:cubicBezTo>
                    <a:pt x="2935" y="2008"/>
                    <a:pt x="2935" y="2004"/>
                    <a:pt x="2937" y="1999"/>
                  </a:cubicBezTo>
                  <a:cubicBezTo>
                    <a:pt x="2969" y="1959"/>
                    <a:pt x="2986" y="1908"/>
                    <a:pt x="2982" y="1856"/>
                  </a:cubicBezTo>
                  <a:cubicBezTo>
                    <a:pt x="2979" y="1852"/>
                    <a:pt x="2984" y="1848"/>
                    <a:pt x="2988" y="1848"/>
                  </a:cubicBezTo>
                  <a:close/>
                  <a:moveTo>
                    <a:pt x="2785" y="0"/>
                  </a:moveTo>
                  <a:cubicBezTo>
                    <a:pt x="2257" y="0"/>
                    <a:pt x="1729" y="55"/>
                    <a:pt x="1212" y="164"/>
                  </a:cubicBezTo>
                  <a:cubicBezTo>
                    <a:pt x="1054" y="198"/>
                    <a:pt x="899" y="241"/>
                    <a:pt x="747" y="294"/>
                  </a:cubicBezTo>
                  <a:cubicBezTo>
                    <a:pt x="493" y="386"/>
                    <a:pt x="154" y="651"/>
                    <a:pt x="47" y="915"/>
                  </a:cubicBezTo>
                  <a:cubicBezTo>
                    <a:pt x="2" y="1026"/>
                    <a:pt x="0" y="1129"/>
                    <a:pt x="45" y="1220"/>
                  </a:cubicBezTo>
                  <a:cubicBezTo>
                    <a:pt x="184" y="1515"/>
                    <a:pt x="444" y="1750"/>
                    <a:pt x="841" y="1937"/>
                  </a:cubicBezTo>
                  <a:cubicBezTo>
                    <a:pt x="916" y="1969"/>
                    <a:pt x="995" y="1995"/>
                    <a:pt x="1076" y="2010"/>
                  </a:cubicBezTo>
                  <a:cubicBezTo>
                    <a:pt x="1336" y="2055"/>
                    <a:pt x="1592" y="2123"/>
                    <a:pt x="1842" y="2215"/>
                  </a:cubicBezTo>
                  <a:cubicBezTo>
                    <a:pt x="2126" y="2323"/>
                    <a:pt x="2546" y="2341"/>
                    <a:pt x="2778" y="2341"/>
                  </a:cubicBezTo>
                  <a:cubicBezTo>
                    <a:pt x="2881" y="2341"/>
                    <a:pt x="2948" y="2337"/>
                    <a:pt x="2950" y="2337"/>
                  </a:cubicBezTo>
                  <a:cubicBezTo>
                    <a:pt x="2958" y="2337"/>
                    <a:pt x="3022" y="2345"/>
                    <a:pt x="3129" y="2351"/>
                  </a:cubicBezTo>
                  <a:lnTo>
                    <a:pt x="3131" y="2351"/>
                  </a:lnTo>
                  <a:cubicBezTo>
                    <a:pt x="3144" y="2351"/>
                    <a:pt x="3154" y="2351"/>
                    <a:pt x="3167" y="2354"/>
                  </a:cubicBezTo>
                  <a:lnTo>
                    <a:pt x="3189" y="2354"/>
                  </a:lnTo>
                  <a:cubicBezTo>
                    <a:pt x="3253" y="2357"/>
                    <a:pt x="3328" y="2360"/>
                    <a:pt x="3407" y="2360"/>
                  </a:cubicBezTo>
                  <a:cubicBezTo>
                    <a:pt x="3440" y="2360"/>
                    <a:pt x="3474" y="2359"/>
                    <a:pt x="3509" y="2358"/>
                  </a:cubicBezTo>
                  <a:cubicBezTo>
                    <a:pt x="3696" y="2354"/>
                    <a:pt x="3901" y="2334"/>
                    <a:pt x="4066" y="2285"/>
                  </a:cubicBezTo>
                  <a:cubicBezTo>
                    <a:pt x="4320" y="2208"/>
                    <a:pt x="4580" y="2157"/>
                    <a:pt x="4843" y="2127"/>
                  </a:cubicBezTo>
                  <a:cubicBezTo>
                    <a:pt x="4924" y="2119"/>
                    <a:pt x="5005" y="2100"/>
                    <a:pt x="5082" y="2070"/>
                  </a:cubicBezTo>
                  <a:cubicBezTo>
                    <a:pt x="5489" y="1910"/>
                    <a:pt x="5764" y="1692"/>
                    <a:pt x="5922" y="1406"/>
                  </a:cubicBezTo>
                  <a:cubicBezTo>
                    <a:pt x="5972" y="1319"/>
                    <a:pt x="5978" y="1216"/>
                    <a:pt x="5939" y="1101"/>
                  </a:cubicBezTo>
                  <a:cubicBezTo>
                    <a:pt x="5850" y="832"/>
                    <a:pt x="5528" y="546"/>
                    <a:pt x="5280" y="437"/>
                  </a:cubicBezTo>
                  <a:cubicBezTo>
                    <a:pt x="5099" y="360"/>
                    <a:pt x="4913" y="298"/>
                    <a:pt x="4723" y="249"/>
                  </a:cubicBezTo>
                  <a:cubicBezTo>
                    <a:pt x="4168" y="104"/>
                    <a:pt x="3598" y="21"/>
                    <a:pt x="3026" y="4"/>
                  </a:cubicBezTo>
                  <a:cubicBezTo>
                    <a:pt x="2946" y="1"/>
                    <a:pt x="2865" y="0"/>
                    <a:pt x="278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3"/>
            <p:cNvSpPr/>
            <p:nvPr/>
          </p:nvSpPr>
          <p:spPr>
            <a:xfrm>
              <a:off x="5215474" y="4344625"/>
              <a:ext cx="47455" cy="39882"/>
            </a:xfrm>
            <a:custGeom>
              <a:avLst/>
              <a:gdLst/>
              <a:ahLst/>
              <a:cxnLst/>
              <a:rect l="l" t="t" r="r" b="b"/>
              <a:pathLst>
                <a:path w="282" h="237" extrusionOk="0">
                  <a:moveTo>
                    <a:pt x="91" y="0"/>
                  </a:moveTo>
                  <a:cubicBezTo>
                    <a:pt x="60" y="0"/>
                    <a:pt x="28" y="9"/>
                    <a:pt x="0" y="25"/>
                  </a:cubicBezTo>
                  <a:cubicBezTo>
                    <a:pt x="43" y="74"/>
                    <a:pt x="70" y="136"/>
                    <a:pt x="81" y="202"/>
                  </a:cubicBezTo>
                  <a:cubicBezTo>
                    <a:pt x="141" y="207"/>
                    <a:pt x="199" y="220"/>
                    <a:pt x="256" y="237"/>
                  </a:cubicBezTo>
                  <a:cubicBezTo>
                    <a:pt x="282" y="166"/>
                    <a:pt x="260" y="89"/>
                    <a:pt x="205" y="40"/>
                  </a:cubicBezTo>
                  <a:cubicBezTo>
                    <a:pt x="173" y="14"/>
                    <a:pt x="132" y="0"/>
                    <a:pt x="9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3"/>
            <p:cNvSpPr/>
            <p:nvPr/>
          </p:nvSpPr>
          <p:spPr>
            <a:xfrm>
              <a:off x="5059481" y="4430615"/>
              <a:ext cx="45099" cy="36012"/>
            </a:xfrm>
            <a:custGeom>
              <a:avLst/>
              <a:gdLst/>
              <a:ahLst/>
              <a:cxnLst/>
              <a:rect l="l" t="t" r="r" b="b"/>
              <a:pathLst>
                <a:path w="268" h="214" extrusionOk="0">
                  <a:moveTo>
                    <a:pt x="148" y="1"/>
                  </a:moveTo>
                  <a:cubicBezTo>
                    <a:pt x="129" y="3"/>
                    <a:pt x="110" y="9"/>
                    <a:pt x="93" y="20"/>
                  </a:cubicBezTo>
                  <a:cubicBezTo>
                    <a:pt x="35" y="56"/>
                    <a:pt x="1" y="93"/>
                    <a:pt x="1" y="123"/>
                  </a:cubicBezTo>
                  <a:cubicBezTo>
                    <a:pt x="1" y="142"/>
                    <a:pt x="14" y="161"/>
                    <a:pt x="39" y="178"/>
                  </a:cubicBezTo>
                  <a:cubicBezTo>
                    <a:pt x="69" y="193"/>
                    <a:pt x="101" y="204"/>
                    <a:pt x="135" y="208"/>
                  </a:cubicBezTo>
                  <a:cubicBezTo>
                    <a:pt x="151" y="211"/>
                    <a:pt x="168" y="213"/>
                    <a:pt x="185" y="213"/>
                  </a:cubicBezTo>
                  <a:cubicBezTo>
                    <a:pt x="191" y="213"/>
                    <a:pt x="197" y="213"/>
                    <a:pt x="204" y="212"/>
                  </a:cubicBezTo>
                  <a:cubicBezTo>
                    <a:pt x="223" y="210"/>
                    <a:pt x="242" y="199"/>
                    <a:pt x="253" y="184"/>
                  </a:cubicBezTo>
                  <a:cubicBezTo>
                    <a:pt x="268" y="157"/>
                    <a:pt x="253" y="123"/>
                    <a:pt x="236" y="88"/>
                  </a:cubicBezTo>
                  <a:cubicBezTo>
                    <a:pt x="227" y="67"/>
                    <a:pt x="216" y="46"/>
                    <a:pt x="201" y="29"/>
                  </a:cubicBezTo>
                  <a:cubicBezTo>
                    <a:pt x="189" y="14"/>
                    <a:pt x="172" y="3"/>
                    <a:pt x="15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3"/>
            <p:cNvSpPr/>
            <p:nvPr/>
          </p:nvSpPr>
          <p:spPr>
            <a:xfrm>
              <a:off x="4340598" y="4192334"/>
              <a:ext cx="1016075" cy="407238"/>
            </a:xfrm>
            <a:custGeom>
              <a:avLst/>
              <a:gdLst/>
              <a:ahLst/>
              <a:cxnLst/>
              <a:rect l="l" t="t" r="r" b="b"/>
              <a:pathLst>
                <a:path w="6038" h="2420" extrusionOk="0">
                  <a:moveTo>
                    <a:pt x="2806" y="26"/>
                  </a:moveTo>
                  <a:cubicBezTo>
                    <a:pt x="2887" y="26"/>
                    <a:pt x="2970" y="27"/>
                    <a:pt x="3054" y="30"/>
                  </a:cubicBezTo>
                  <a:cubicBezTo>
                    <a:pt x="4143" y="64"/>
                    <a:pt x="4986" y="318"/>
                    <a:pt x="5310" y="463"/>
                  </a:cubicBezTo>
                  <a:cubicBezTo>
                    <a:pt x="5558" y="572"/>
                    <a:pt x="5880" y="858"/>
                    <a:pt x="5972" y="1129"/>
                  </a:cubicBezTo>
                  <a:cubicBezTo>
                    <a:pt x="6010" y="1244"/>
                    <a:pt x="6004" y="1347"/>
                    <a:pt x="5955" y="1436"/>
                  </a:cubicBezTo>
                  <a:cubicBezTo>
                    <a:pt x="5797" y="1724"/>
                    <a:pt x="5521" y="1942"/>
                    <a:pt x="5114" y="2104"/>
                  </a:cubicBezTo>
                  <a:cubicBezTo>
                    <a:pt x="5035" y="2132"/>
                    <a:pt x="4956" y="2151"/>
                    <a:pt x="4873" y="2162"/>
                  </a:cubicBezTo>
                  <a:cubicBezTo>
                    <a:pt x="4610" y="2190"/>
                    <a:pt x="4352" y="2243"/>
                    <a:pt x="4098" y="2318"/>
                  </a:cubicBezTo>
                  <a:cubicBezTo>
                    <a:pt x="3905" y="2377"/>
                    <a:pt x="3656" y="2393"/>
                    <a:pt x="3441" y="2393"/>
                  </a:cubicBezTo>
                  <a:cubicBezTo>
                    <a:pt x="3188" y="2393"/>
                    <a:pt x="2984" y="2371"/>
                    <a:pt x="2980" y="2371"/>
                  </a:cubicBezTo>
                  <a:lnTo>
                    <a:pt x="2980" y="2369"/>
                  </a:lnTo>
                  <a:cubicBezTo>
                    <a:pt x="2978" y="2369"/>
                    <a:pt x="2912" y="2372"/>
                    <a:pt x="2810" y="2372"/>
                  </a:cubicBezTo>
                  <a:cubicBezTo>
                    <a:pt x="2578" y="2372"/>
                    <a:pt x="2157" y="2355"/>
                    <a:pt x="1872" y="2247"/>
                  </a:cubicBezTo>
                  <a:cubicBezTo>
                    <a:pt x="1622" y="2155"/>
                    <a:pt x="1366" y="2087"/>
                    <a:pt x="1106" y="2040"/>
                  </a:cubicBezTo>
                  <a:cubicBezTo>
                    <a:pt x="1025" y="2027"/>
                    <a:pt x="943" y="2002"/>
                    <a:pt x="869" y="1968"/>
                  </a:cubicBezTo>
                  <a:cubicBezTo>
                    <a:pt x="472" y="1782"/>
                    <a:pt x="211" y="1547"/>
                    <a:pt x="71" y="1250"/>
                  </a:cubicBezTo>
                  <a:cubicBezTo>
                    <a:pt x="28" y="1159"/>
                    <a:pt x="28" y="1054"/>
                    <a:pt x="73" y="941"/>
                  </a:cubicBezTo>
                  <a:cubicBezTo>
                    <a:pt x="182" y="679"/>
                    <a:pt x="523" y="412"/>
                    <a:pt x="775" y="318"/>
                  </a:cubicBezTo>
                  <a:cubicBezTo>
                    <a:pt x="1084" y="204"/>
                    <a:pt x="1836" y="26"/>
                    <a:pt x="2806" y="26"/>
                  </a:cubicBezTo>
                  <a:close/>
                  <a:moveTo>
                    <a:pt x="2809" y="0"/>
                  </a:moveTo>
                  <a:cubicBezTo>
                    <a:pt x="1835" y="0"/>
                    <a:pt x="1078" y="180"/>
                    <a:pt x="766" y="294"/>
                  </a:cubicBezTo>
                  <a:cubicBezTo>
                    <a:pt x="508" y="390"/>
                    <a:pt x="160" y="661"/>
                    <a:pt x="49" y="932"/>
                  </a:cubicBezTo>
                  <a:cubicBezTo>
                    <a:pt x="0" y="1052"/>
                    <a:pt x="0" y="1163"/>
                    <a:pt x="47" y="1261"/>
                  </a:cubicBezTo>
                  <a:cubicBezTo>
                    <a:pt x="190" y="1564"/>
                    <a:pt x="455" y="1803"/>
                    <a:pt x="858" y="1993"/>
                  </a:cubicBezTo>
                  <a:cubicBezTo>
                    <a:pt x="935" y="2027"/>
                    <a:pt x="1016" y="2053"/>
                    <a:pt x="1101" y="2068"/>
                  </a:cubicBezTo>
                  <a:cubicBezTo>
                    <a:pt x="1360" y="2113"/>
                    <a:pt x="1614" y="2181"/>
                    <a:pt x="1859" y="2273"/>
                  </a:cubicBezTo>
                  <a:cubicBezTo>
                    <a:pt x="2150" y="2383"/>
                    <a:pt x="2577" y="2400"/>
                    <a:pt x="2811" y="2400"/>
                  </a:cubicBezTo>
                  <a:cubicBezTo>
                    <a:pt x="2913" y="2400"/>
                    <a:pt x="2978" y="2397"/>
                    <a:pt x="2980" y="2397"/>
                  </a:cubicBezTo>
                  <a:cubicBezTo>
                    <a:pt x="3133" y="2411"/>
                    <a:pt x="3289" y="2420"/>
                    <a:pt x="3445" y="2420"/>
                  </a:cubicBezTo>
                  <a:cubicBezTo>
                    <a:pt x="3660" y="2420"/>
                    <a:pt x="3912" y="2403"/>
                    <a:pt x="4106" y="2343"/>
                  </a:cubicBezTo>
                  <a:cubicBezTo>
                    <a:pt x="4358" y="2268"/>
                    <a:pt x="4614" y="2217"/>
                    <a:pt x="4877" y="2187"/>
                  </a:cubicBezTo>
                  <a:cubicBezTo>
                    <a:pt x="4960" y="2179"/>
                    <a:pt x="5043" y="2158"/>
                    <a:pt x="5124" y="2128"/>
                  </a:cubicBezTo>
                  <a:cubicBezTo>
                    <a:pt x="5536" y="1963"/>
                    <a:pt x="5816" y="1743"/>
                    <a:pt x="5978" y="1451"/>
                  </a:cubicBezTo>
                  <a:cubicBezTo>
                    <a:pt x="6031" y="1355"/>
                    <a:pt x="6038" y="1244"/>
                    <a:pt x="5997" y="1122"/>
                  </a:cubicBezTo>
                  <a:cubicBezTo>
                    <a:pt x="5903" y="843"/>
                    <a:pt x="5575" y="550"/>
                    <a:pt x="5321" y="439"/>
                  </a:cubicBezTo>
                  <a:cubicBezTo>
                    <a:pt x="4994" y="294"/>
                    <a:pt x="4149" y="38"/>
                    <a:pt x="3056" y="4"/>
                  </a:cubicBezTo>
                  <a:cubicBezTo>
                    <a:pt x="2973" y="2"/>
                    <a:pt x="2890" y="0"/>
                    <a:pt x="280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3"/>
            <p:cNvSpPr/>
            <p:nvPr/>
          </p:nvSpPr>
          <p:spPr>
            <a:xfrm>
              <a:off x="4538998" y="4365323"/>
              <a:ext cx="165588" cy="27430"/>
            </a:xfrm>
            <a:custGeom>
              <a:avLst/>
              <a:gdLst/>
              <a:ahLst/>
              <a:cxnLst/>
              <a:rect l="l" t="t" r="r" b="b"/>
              <a:pathLst>
                <a:path w="984" h="163" extrusionOk="0">
                  <a:moveTo>
                    <a:pt x="457" y="1"/>
                  </a:moveTo>
                  <a:cubicBezTo>
                    <a:pt x="411" y="1"/>
                    <a:pt x="363" y="8"/>
                    <a:pt x="311" y="24"/>
                  </a:cubicBezTo>
                  <a:cubicBezTo>
                    <a:pt x="273" y="36"/>
                    <a:pt x="235" y="42"/>
                    <a:pt x="197" y="42"/>
                  </a:cubicBezTo>
                  <a:cubicBezTo>
                    <a:pt x="187" y="42"/>
                    <a:pt x="177" y="42"/>
                    <a:pt x="168" y="41"/>
                  </a:cubicBezTo>
                  <a:cubicBezTo>
                    <a:pt x="159" y="41"/>
                    <a:pt x="151" y="40"/>
                    <a:pt x="143" y="40"/>
                  </a:cubicBezTo>
                  <a:cubicBezTo>
                    <a:pt x="96" y="40"/>
                    <a:pt x="57" y="52"/>
                    <a:pt x="8" y="141"/>
                  </a:cubicBezTo>
                  <a:cubicBezTo>
                    <a:pt x="1" y="152"/>
                    <a:pt x="10" y="162"/>
                    <a:pt x="20" y="162"/>
                  </a:cubicBezTo>
                  <a:cubicBezTo>
                    <a:pt x="24" y="162"/>
                    <a:pt x="29" y="160"/>
                    <a:pt x="31" y="154"/>
                  </a:cubicBezTo>
                  <a:cubicBezTo>
                    <a:pt x="73" y="78"/>
                    <a:pt x="99" y="68"/>
                    <a:pt x="141" y="68"/>
                  </a:cubicBezTo>
                  <a:cubicBezTo>
                    <a:pt x="149" y="68"/>
                    <a:pt x="157" y="68"/>
                    <a:pt x="166" y="69"/>
                  </a:cubicBezTo>
                  <a:cubicBezTo>
                    <a:pt x="176" y="70"/>
                    <a:pt x="187" y="70"/>
                    <a:pt x="197" y="70"/>
                  </a:cubicBezTo>
                  <a:cubicBezTo>
                    <a:pt x="239" y="70"/>
                    <a:pt x="280" y="63"/>
                    <a:pt x="319" y="50"/>
                  </a:cubicBezTo>
                  <a:cubicBezTo>
                    <a:pt x="370" y="33"/>
                    <a:pt x="418" y="27"/>
                    <a:pt x="463" y="27"/>
                  </a:cubicBezTo>
                  <a:cubicBezTo>
                    <a:pt x="561" y="27"/>
                    <a:pt x="651" y="58"/>
                    <a:pt x="748" y="94"/>
                  </a:cubicBezTo>
                  <a:cubicBezTo>
                    <a:pt x="821" y="122"/>
                    <a:pt x="891" y="146"/>
                    <a:pt x="966" y="163"/>
                  </a:cubicBezTo>
                  <a:lnTo>
                    <a:pt x="968" y="163"/>
                  </a:lnTo>
                  <a:cubicBezTo>
                    <a:pt x="975" y="163"/>
                    <a:pt x="981" y="158"/>
                    <a:pt x="981" y="152"/>
                  </a:cubicBezTo>
                  <a:cubicBezTo>
                    <a:pt x="983" y="146"/>
                    <a:pt x="979" y="137"/>
                    <a:pt x="970" y="137"/>
                  </a:cubicBezTo>
                  <a:cubicBezTo>
                    <a:pt x="898" y="120"/>
                    <a:pt x="827" y="97"/>
                    <a:pt x="757" y="71"/>
                  </a:cubicBezTo>
                  <a:cubicBezTo>
                    <a:pt x="658" y="35"/>
                    <a:pt x="563" y="1"/>
                    <a:pt x="45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3"/>
            <p:cNvSpPr/>
            <p:nvPr/>
          </p:nvSpPr>
          <p:spPr>
            <a:xfrm>
              <a:off x="4721411" y="4415638"/>
              <a:ext cx="84813" cy="19184"/>
            </a:xfrm>
            <a:custGeom>
              <a:avLst/>
              <a:gdLst/>
              <a:ahLst/>
              <a:cxnLst/>
              <a:rect l="l" t="t" r="r" b="b"/>
              <a:pathLst>
                <a:path w="504" h="114" extrusionOk="0">
                  <a:moveTo>
                    <a:pt x="21" y="0"/>
                  </a:moveTo>
                  <a:cubicBezTo>
                    <a:pt x="3" y="0"/>
                    <a:pt x="0" y="24"/>
                    <a:pt x="16" y="28"/>
                  </a:cubicBezTo>
                  <a:lnTo>
                    <a:pt x="486" y="113"/>
                  </a:lnTo>
                  <a:lnTo>
                    <a:pt x="488" y="113"/>
                  </a:lnTo>
                  <a:cubicBezTo>
                    <a:pt x="495" y="113"/>
                    <a:pt x="501" y="109"/>
                    <a:pt x="501" y="103"/>
                  </a:cubicBezTo>
                  <a:cubicBezTo>
                    <a:pt x="503" y="94"/>
                    <a:pt x="497" y="88"/>
                    <a:pt x="490" y="88"/>
                  </a:cubicBezTo>
                  <a:lnTo>
                    <a:pt x="23" y="0"/>
                  </a:lnTo>
                  <a:cubicBezTo>
                    <a:pt x="22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3"/>
            <p:cNvSpPr/>
            <p:nvPr/>
          </p:nvSpPr>
          <p:spPr>
            <a:xfrm>
              <a:off x="4440050" y="4344120"/>
              <a:ext cx="61254" cy="15987"/>
            </a:xfrm>
            <a:custGeom>
              <a:avLst/>
              <a:gdLst/>
              <a:ahLst/>
              <a:cxnLst/>
              <a:rect l="l" t="t" r="r" b="b"/>
              <a:pathLst>
                <a:path w="364" h="95" extrusionOk="0">
                  <a:moveTo>
                    <a:pt x="162" y="0"/>
                  </a:moveTo>
                  <a:cubicBezTo>
                    <a:pt x="109" y="0"/>
                    <a:pt x="56" y="14"/>
                    <a:pt x="9" y="43"/>
                  </a:cubicBezTo>
                  <a:cubicBezTo>
                    <a:pt x="2" y="48"/>
                    <a:pt x="0" y="56"/>
                    <a:pt x="5" y="62"/>
                  </a:cubicBezTo>
                  <a:cubicBezTo>
                    <a:pt x="7" y="67"/>
                    <a:pt x="11" y="69"/>
                    <a:pt x="15" y="69"/>
                  </a:cubicBezTo>
                  <a:cubicBezTo>
                    <a:pt x="17" y="69"/>
                    <a:pt x="19" y="68"/>
                    <a:pt x="22" y="67"/>
                  </a:cubicBezTo>
                  <a:cubicBezTo>
                    <a:pt x="66" y="39"/>
                    <a:pt x="115" y="26"/>
                    <a:pt x="164" y="26"/>
                  </a:cubicBezTo>
                  <a:cubicBezTo>
                    <a:pt x="226" y="26"/>
                    <a:pt x="288" y="47"/>
                    <a:pt x="338" y="90"/>
                  </a:cubicBezTo>
                  <a:cubicBezTo>
                    <a:pt x="340" y="92"/>
                    <a:pt x="342" y="92"/>
                    <a:pt x="346" y="92"/>
                  </a:cubicBezTo>
                  <a:lnTo>
                    <a:pt x="346" y="95"/>
                  </a:lnTo>
                  <a:cubicBezTo>
                    <a:pt x="359" y="95"/>
                    <a:pt x="363" y="80"/>
                    <a:pt x="355" y="71"/>
                  </a:cubicBezTo>
                  <a:cubicBezTo>
                    <a:pt x="299" y="24"/>
                    <a:pt x="231" y="0"/>
                    <a:pt x="16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3"/>
            <p:cNvSpPr/>
            <p:nvPr/>
          </p:nvSpPr>
          <p:spPr>
            <a:xfrm>
              <a:off x="4508708" y="4309960"/>
              <a:ext cx="31300" cy="19689"/>
            </a:xfrm>
            <a:custGeom>
              <a:avLst/>
              <a:gdLst/>
              <a:ahLst/>
              <a:cxnLst/>
              <a:rect l="l" t="t" r="r" b="b"/>
              <a:pathLst>
                <a:path w="186" h="117" extrusionOk="0">
                  <a:moveTo>
                    <a:pt x="19" y="1"/>
                  </a:moveTo>
                  <a:cubicBezTo>
                    <a:pt x="4" y="1"/>
                    <a:pt x="1" y="25"/>
                    <a:pt x="17" y="29"/>
                  </a:cubicBezTo>
                  <a:cubicBezTo>
                    <a:pt x="75" y="35"/>
                    <a:pt x="126" y="65"/>
                    <a:pt x="160" y="112"/>
                  </a:cubicBezTo>
                  <a:cubicBezTo>
                    <a:pt x="162" y="114"/>
                    <a:pt x="166" y="116"/>
                    <a:pt x="171" y="116"/>
                  </a:cubicBezTo>
                  <a:cubicBezTo>
                    <a:pt x="173" y="116"/>
                    <a:pt x="177" y="114"/>
                    <a:pt x="179" y="114"/>
                  </a:cubicBezTo>
                  <a:cubicBezTo>
                    <a:pt x="184" y="110"/>
                    <a:pt x="186" y="101"/>
                    <a:pt x="181" y="95"/>
                  </a:cubicBezTo>
                  <a:cubicBezTo>
                    <a:pt x="143" y="44"/>
                    <a:pt x="85" y="9"/>
                    <a:pt x="21" y="1"/>
                  </a:cubicBezTo>
                  <a:cubicBezTo>
                    <a:pt x="21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3"/>
            <p:cNvSpPr/>
            <p:nvPr/>
          </p:nvSpPr>
          <p:spPr>
            <a:xfrm>
              <a:off x="4846610" y="4481266"/>
              <a:ext cx="23896" cy="51999"/>
            </a:xfrm>
            <a:custGeom>
              <a:avLst/>
              <a:gdLst/>
              <a:ahLst/>
              <a:cxnLst/>
              <a:rect l="l" t="t" r="r" b="b"/>
              <a:pathLst>
                <a:path w="142" h="309" extrusionOk="0"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0" y="9"/>
                    <a:pt x="2" y="18"/>
                    <a:pt x="9" y="22"/>
                  </a:cubicBezTo>
                  <a:cubicBezTo>
                    <a:pt x="86" y="88"/>
                    <a:pt x="111" y="197"/>
                    <a:pt x="71" y="289"/>
                  </a:cubicBezTo>
                  <a:cubicBezTo>
                    <a:pt x="66" y="298"/>
                    <a:pt x="71" y="304"/>
                    <a:pt x="77" y="308"/>
                  </a:cubicBezTo>
                  <a:lnTo>
                    <a:pt x="81" y="308"/>
                  </a:lnTo>
                  <a:cubicBezTo>
                    <a:pt x="88" y="308"/>
                    <a:pt x="92" y="304"/>
                    <a:pt x="94" y="300"/>
                  </a:cubicBezTo>
                  <a:cubicBezTo>
                    <a:pt x="141" y="197"/>
                    <a:pt x="111" y="76"/>
                    <a:pt x="26" y="3"/>
                  </a:cubicBez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3"/>
            <p:cNvSpPr/>
            <p:nvPr/>
          </p:nvSpPr>
          <p:spPr>
            <a:xfrm>
              <a:off x="4900290" y="4494392"/>
              <a:ext cx="11780" cy="34834"/>
            </a:xfrm>
            <a:custGeom>
              <a:avLst/>
              <a:gdLst/>
              <a:ahLst/>
              <a:cxnLst/>
              <a:rect l="l" t="t" r="r" b="b"/>
              <a:pathLst>
                <a:path w="70" h="207" extrusionOk="0">
                  <a:moveTo>
                    <a:pt x="18" y="1"/>
                  </a:moveTo>
                  <a:cubicBezTo>
                    <a:pt x="9" y="1"/>
                    <a:pt x="0" y="11"/>
                    <a:pt x="8" y="21"/>
                  </a:cubicBezTo>
                  <a:cubicBezTo>
                    <a:pt x="36" y="72"/>
                    <a:pt x="42" y="134"/>
                    <a:pt x="27" y="190"/>
                  </a:cubicBezTo>
                  <a:cubicBezTo>
                    <a:pt x="25" y="196"/>
                    <a:pt x="27" y="205"/>
                    <a:pt x="36" y="207"/>
                  </a:cubicBezTo>
                  <a:lnTo>
                    <a:pt x="40" y="207"/>
                  </a:lnTo>
                  <a:cubicBezTo>
                    <a:pt x="44" y="207"/>
                    <a:pt x="50" y="202"/>
                    <a:pt x="53" y="196"/>
                  </a:cubicBezTo>
                  <a:cubicBezTo>
                    <a:pt x="70" y="134"/>
                    <a:pt x="61" y="66"/>
                    <a:pt x="29" y="8"/>
                  </a:cubicBezTo>
                  <a:cubicBezTo>
                    <a:pt x="26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3"/>
            <p:cNvSpPr/>
            <p:nvPr/>
          </p:nvSpPr>
          <p:spPr>
            <a:xfrm>
              <a:off x="5153885" y="4362462"/>
              <a:ext cx="143206" cy="66975"/>
            </a:xfrm>
            <a:custGeom>
              <a:avLst/>
              <a:gdLst/>
              <a:ahLst/>
              <a:cxnLst/>
              <a:rect l="l" t="t" r="r" b="b"/>
              <a:pathLst>
                <a:path w="851" h="398" extrusionOk="0">
                  <a:moveTo>
                    <a:pt x="20" y="1"/>
                  </a:moveTo>
                  <a:cubicBezTo>
                    <a:pt x="8" y="1"/>
                    <a:pt x="0" y="18"/>
                    <a:pt x="14" y="26"/>
                  </a:cubicBezTo>
                  <a:cubicBezTo>
                    <a:pt x="104" y="90"/>
                    <a:pt x="217" y="107"/>
                    <a:pt x="323" y="116"/>
                  </a:cubicBezTo>
                  <a:lnTo>
                    <a:pt x="370" y="120"/>
                  </a:lnTo>
                  <a:cubicBezTo>
                    <a:pt x="458" y="126"/>
                    <a:pt x="550" y="135"/>
                    <a:pt x="633" y="167"/>
                  </a:cubicBezTo>
                  <a:cubicBezTo>
                    <a:pt x="716" y="199"/>
                    <a:pt x="814" y="276"/>
                    <a:pt x="823" y="385"/>
                  </a:cubicBezTo>
                  <a:cubicBezTo>
                    <a:pt x="823" y="391"/>
                    <a:pt x="829" y="397"/>
                    <a:pt x="836" y="397"/>
                  </a:cubicBezTo>
                  <a:lnTo>
                    <a:pt x="838" y="397"/>
                  </a:lnTo>
                  <a:cubicBezTo>
                    <a:pt x="844" y="395"/>
                    <a:pt x="851" y="389"/>
                    <a:pt x="848" y="382"/>
                  </a:cubicBezTo>
                  <a:cubicBezTo>
                    <a:pt x="842" y="282"/>
                    <a:pt x="761" y="188"/>
                    <a:pt x="644" y="141"/>
                  </a:cubicBezTo>
                  <a:cubicBezTo>
                    <a:pt x="556" y="107"/>
                    <a:pt x="462" y="101"/>
                    <a:pt x="372" y="94"/>
                  </a:cubicBezTo>
                  <a:lnTo>
                    <a:pt x="326" y="90"/>
                  </a:lnTo>
                  <a:cubicBezTo>
                    <a:pt x="221" y="82"/>
                    <a:pt x="114" y="64"/>
                    <a:pt x="29" y="5"/>
                  </a:cubicBezTo>
                  <a:cubicBezTo>
                    <a:pt x="26" y="2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3"/>
            <p:cNvSpPr/>
            <p:nvPr/>
          </p:nvSpPr>
          <p:spPr>
            <a:xfrm>
              <a:off x="5169030" y="4318037"/>
              <a:ext cx="59908" cy="65124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19" y="1"/>
                  </a:moveTo>
                  <a:cubicBezTo>
                    <a:pt x="7" y="1"/>
                    <a:pt x="0" y="18"/>
                    <a:pt x="11" y="25"/>
                  </a:cubicBezTo>
                  <a:cubicBezTo>
                    <a:pt x="86" y="64"/>
                    <a:pt x="154" y="109"/>
                    <a:pt x="218" y="164"/>
                  </a:cubicBezTo>
                  <a:cubicBezTo>
                    <a:pt x="278" y="217"/>
                    <a:pt x="319" y="292"/>
                    <a:pt x="327" y="373"/>
                  </a:cubicBezTo>
                  <a:cubicBezTo>
                    <a:pt x="327" y="380"/>
                    <a:pt x="334" y="386"/>
                    <a:pt x="340" y="386"/>
                  </a:cubicBezTo>
                  <a:lnTo>
                    <a:pt x="342" y="386"/>
                  </a:lnTo>
                  <a:cubicBezTo>
                    <a:pt x="349" y="384"/>
                    <a:pt x="355" y="378"/>
                    <a:pt x="355" y="371"/>
                  </a:cubicBezTo>
                  <a:cubicBezTo>
                    <a:pt x="344" y="284"/>
                    <a:pt x="302" y="203"/>
                    <a:pt x="236" y="145"/>
                  </a:cubicBezTo>
                  <a:cubicBezTo>
                    <a:pt x="171" y="89"/>
                    <a:pt x="101" y="40"/>
                    <a:pt x="24" y="2"/>
                  </a:cubicBezTo>
                  <a:cubicBezTo>
                    <a:pt x="22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3"/>
            <p:cNvSpPr/>
            <p:nvPr/>
          </p:nvSpPr>
          <p:spPr>
            <a:xfrm>
              <a:off x="4876731" y="4301377"/>
              <a:ext cx="57552" cy="18174"/>
            </a:xfrm>
            <a:custGeom>
              <a:avLst/>
              <a:gdLst/>
              <a:ahLst/>
              <a:cxnLst/>
              <a:rect l="l" t="t" r="r" b="b"/>
              <a:pathLst>
                <a:path w="342" h="108" extrusionOk="0">
                  <a:moveTo>
                    <a:pt x="88" y="0"/>
                  </a:moveTo>
                  <a:cubicBezTo>
                    <a:pt x="63" y="0"/>
                    <a:pt x="38" y="2"/>
                    <a:pt x="13" y="7"/>
                  </a:cubicBezTo>
                  <a:cubicBezTo>
                    <a:pt x="7" y="9"/>
                    <a:pt x="1" y="16"/>
                    <a:pt x="3" y="24"/>
                  </a:cubicBezTo>
                  <a:cubicBezTo>
                    <a:pt x="5" y="31"/>
                    <a:pt x="11" y="35"/>
                    <a:pt x="20" y="35"/>
                  </a:cubicBezTo>
                  <a:cubicBezTo>
                    <a:pt x="43" y="30"/>
                    <a:pt x="67" y="27"/>
                    <a:pt x="91" y="27"/>
                  </a:cubicBezTo>
                  <a:cubicBezTo>
                    <a:pt x="171" y="27"/>
                    <a:pt x="250" y="54"/>
                    <a:pt x="314" y="105"/>
                  </a:cubicBezTo>
                  <a:cubicBezTo>
                    <a:pt x="316" y="107"/>
                    <a:pt x="321" y="107"/>
                    <a:pt x="323" y="107"/>
                  </a:cubicBezTo>
                  <a:cubicBezTo>
                    <a:pt x="336" y="107"/>
                    <a:pt x="342" y="92"/>
                    <a:pt x="331" y="84"/>
                  </a:cubicBezTo>
                  <a:cubicBezTo>
                    <a:pt x="261" y="29"/>
                    <a:pt x="176" y="0"/>
                    <a:pt x="8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3"/>
            <p:cNvSpPr/>
            <p:nvPr/>
          </p:nvSpPr>
          <p:spPr>
            <a:xfrm>
              <a:off x="4927383" y="4349336"/>
              <a:ext cx="22381" cy="19016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7" y="1"/>
                  </a:moveTo>
                  <a:cubicBezTo>
                    <a:pt x="13" y="1"/>
                    <a:pt x="9" y="2"/>
                    <a:pt x="7" y="6"/>
                  </a:cubicBezTo>
                  <a:cubicBezTo>
                    <a:pt x="0" y="10"/>
                    <a:pt x="3" y="19"/>
                    <a:pt x="7" y="25"/>
                  </a:cubicBezTo>
                  <a:lnTo>
                    <a:pt x="109" y="110"/>
                  </a:lnTo>
                  <a:cubicBezTo>
                    <a:pt x="111" y="110"/>
                    <a:pt x="116" y="113"/>
                    <a:pt x="118" y="113"/>
                  </a:cubicBezTo>
                  <a:cubicBezTo>
                    <a:pt x="122" y="113"/>
                    <a:pt x="126" y="110"/>
                    <a:pt x="128" y="108"/>
                  </a:cubicBezTo>
                  <a:cubicBezTo>
                    <a:pt x="133" y="102"/>
                    <a:pt x="133" y="93"/>
                    <a:pt x="126" y="89"/>
                  </a:cubicBezTo>
                  <a:lnTo>
                    <a:pt x="26" y="4"/>
                  </a:ln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3"/>
            <p:cNvSpPr/>
            <p:nvPr/>
          </p:nvSpPr>
          <p:spPr>
            <a:xfrm>
              <a:off x="4606645" y="4351188"/>
              <a:ext cx="79933" cy="19184"/>
            </a:xfrm>
            <a:custGeom>
              <a:avLst/>
              <a:gdLst/>
              <a:ahLst/>
              <a:cxnLst/>
              <a:rect l="l" t="t" r="r" b="b"/>
              <a:pathLst>
                <a:path w="475" h="114" extrusionOk="0">
                  <a:moveTo>
                    <a:pt x="281" y="0"/>
                  </a:moveTo>
                  <a:cubicBezTo>
                    <a:pt x="162" y="0"/>
                    <a:pt x="56" y="38"/>
                    <a:pt x="7" y="91"/>
                  </a:cubicBezTo>
                  <a:cubicBezTo>
                    <a:pt x="1" y="95"/>
                    <a:pt x="1" y="104"/>
                    <a:pt x="7" y="110"/>
                  </a:cubicBezTo>
                  <a:cubicBezTo>
                    <a:pt x="9" y="112"/>
                    <a:pt x="11" y="112"/>
                    <a:pt x="16" y="112"/>
                  </a:cubicBezTo>
                  <a:cubicBezTo>
                    <a:pt x="17" y="113"/>
                    <a:pt x="18" y="113"/>
                    <a:pt x="19" y="113"/>
                  </a:cubicBezTo>
                  <a:cubicBezTo>
                    <a:pt x="22" y="113"/>
                    <a:pt x="25" y="111"/>
                    <a:pt x="26" y="108"/>
                  </a:cubicBezTo>
                  <a:cubicBezTo>
                    <a:pt x="70" y="61"/>
                    <a:pt x="170" y="27"/>
                    <a:pt x="281" y="27"/>
                  </a:cubicBezTo>
                  <a:cubicBezTo>
                    <a:pt x="336" y="27"/>
                    <a:pt x="394" y="36"/>
                    <a:pt x="449" y="55"/>
                  </a:cubicBezTo>
                  <a:cubicBezTo>
                    <a:pt x="451" y="55"/>
                    <a:pt x="452" y="56"/>
                    <a:pt x="454" y="56"/>
                  </a:cubicBezTo>
                  <a:cubicBezTo>
                    <a:pt x="468" y="56"/>
                    <a:pt x="474" y="35"/>
                    <a:pt x="457" y="29"/>
                  </a:cubicBezTo>
                  <a:cubicBezTo>
                    <a:pt x="399" y="9"/>
                    <a:pt x="338" y="0"/>
                    <a:pt x="28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3"/>
            <p:cNvSpPr/>
            <p:nvPr/>
          </p:nvSpPr>
          <p:spPr>
            <a:xfrm>
              <a:off x="5054096" y="4425734"/>
              <a:ext cx="55869" cy="46109"/>
            </a:xfrm>
            <a:custGeom>
              <a:avLst/>
              <a:gdLst/>
              <a:ahLst/>
              <a:cxnLst/>
              <a:rect l="l" t="t" r="r" b="b"/>
              <a:pathLst>
                <a:path w="332" h="274" extrusionOk="0">
                  <a:moveTo>
                    <a:pt x="182" y="26"/>
                  </a:moveTo>
                  <a:cubicBezTo>
                    <a:pt x="204" y="28"/>
                    <a:pt x="223" y="38"/>
                    <a:pt x="236" y="56"/>
                  </a:cubicBezTo>
                  <a:cubicBezTo>
                    <a:pt x="251" y="75"/>
                    <a:pt x="261" y="94"/>
                    <a:pt x="272" y="115"/>
                  </a:cubicBezTo>
                  <a:cubicBezTo>
                    <a:pt x="289" y="149"/>
                    <a:pt x="302" y="188"/>
                    <a:pt x="287" y="216"/>
                  </a:cubicBezTo>
                  <a:cubicBezTo>
                    <a:pt x="276" y="233"/>
                    <a:pt x="257" y="243"/>
                    <a:pt x="236" y="245"/>
                  </a:cubicBezTo>
                  <a:cubicBezTo>
                    <a:pt x="230" y="246"/>
                    <a:pt x="224" y="246"/>
                    <a:pt x="218" y="246"/>
                  </a:cubicBezTo>
                  <a:cubicBezTo>
                    <a:pt x="200" y="246"/>
                    <a:pt x="183" y="244"/>
                    <a:pt x="165" y="239"/>
                  </a:cubicBezTo>
                  <a:cubicBezTo>
                    <a:pt x="131" y="237"/>
                    <a:pt x="99" y="226"/>
                    <a:pt x="69" y="209"/>
                  </a:cubicBezTo>
                  <a:cubicBezTo>
                    <a:pt x="41" y="192"/>
                    <a:pt x="29" y="171"/>
                    <a:pt x="29" y="152"/>
                  </a:cubicBezTo>
                  <a:cubicBezTo>
                    <a:pt x="29" y="120"/>
                    <a:pt x="63" y="81"/>
                    <a:pt x="122" y="47"/>
                  </a:cubicBezTo>
                  <a:cubicBezTo>
                    <a:pt x="140" y="34"/>
                    <a:pt x="159" y="28"/>
                    <a:pt x="180" y="26"/>
                  </a:cubicBezTo>
                  <a:close/>
                  <a:moveTo>
                    <a:pt x="182" y="0"/>
                  </a:moveTo>
                  <a:cubicBezTo>
                    <a:pt x="157" y="0"/>
                    <a:pt x="129" y="9"/>
                    <a:pt x="108" y="26"/>
                  </a:cubicBezTo>
                  <a:cubicBezTo>
                    <a:pt x="61" y="53"/>
                    <a:pt x="3" y="98"/>
                    <a:pt x="1" y="152"/>
                  </a:cubicBezTo>
                  <a:cubicBezTo>
                    <a:pt x="3" y="186"/>
                    <a:pt x="24" y="216"/>
                    <a:pt x="54" y="233"/>
                  </a:cubicBezTo>
                  <a:cubicBezTo>
                    <a:pt x="86" y="250"/>
                    <a:pt x="122" y="263"/>
                    <a:pt x="161" y="267"/>
                  </a:cubicBezTo>
                  <a:cubicBezTo>
                    <a:pt x="180" y="269"/>
                    <a:pt x="199" y="271"/>
                    <a:pt x="218" y="273"/>
                  </a:cubicBezTo>
                  <a:lnTo>
                    <a:pt x="238" y="273"/>
                  </a:lnTo>
                  <a:cubicBezTo>
                    <a:pt x="268" y="269"/>
                    <a:pt x="293" y="254"/>
                    <a:pt x="308" y="228"/>
                  </a:cubicBezTo>
                  <a:cubicBezTo>
                    <a:pt x="332" y="190"/>
                    <a:pt x="315" y="145"/>
                    <a:pt x="293" y="105"/>
                  </a:cubicBezTo>
                  <a:cubicBezTo>
                    <a:pt x="285" y="81"/>
                    <a:pt x="270" y="60"/>
                    <a:pt x="255" y="38"/>
                  </a:cubicBezTo>
                  <a:cubicBezTo>
                    <a:pt x="238" y="17"/>
                    <a:pt x="210" y="4"/>
                    <a:pt x="18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3"/>
            <p:cNvSpPr/>
            <p:nvPr/>
          </p:nvSpPr>
          <p:spPr>
            <a:xfrm>
              <a:off x="5210090" y="4339240"/>
              <a:ext cx="64115" cy="50652"/>
            </a:xfrm>
            <a:custGeom>
              <a:avLst/>
              <a:gdLst/>
              <a:ahLst/>
              <a:cxnLst/>
              <a:rect l="l" t="t" r="r" b="b"/>
              <a:pathLst>
                <a:path w="381" h="301" extrusionOk="0">
                  <a:moveTo>
                    <a:pt x="124" y="0"/>
                  </a:moveTo>
                  <a:cubicBezTo>
                    <a:pt x="85" y="0"/>
                    <a:pt x="45" y="12"/>
                    <a:pt x="6" y="38"/>
                  </a:cubicBezTo>
                  <a:cubicBezTo>
                    <a:pt x="0" y="40"/>
                    <a:pt x="0" y="49"/>
                    <a:pt x="4" y="55"/>
                  </a:cubicBezTo>
                  <a:cubicBezTo>
                    <a:pt x="6" y="59"/>
                    <a:pt x="10" y="62"/>
                    <a:pt x="14" y="62"/>
                  </a:cubicBezTo>
                  <a:cubicBezTo>
                    <a:pt x="17" y="62"/>
                    <a:pt x="19" y="61"/>
                    <a:pt x="21" y="59"/>
                  </a:cubicBezTo>
                  <a:cubicBezTo>
                    <a:pt x="55" y="37"/>
                    <a:pt x="90" y="27"/>
                    <a:pt x="124" y="27"/>
                  </a:cubicBezTo>
                  <a:cubicBezTo>
                    <a:pt x="244" y="27"/>
                    <a:pt x="346" y="152"/>
                    <a:pt x="288" y="281"/>
                  </a:cubicBezTo>
                  <a:cubicBezTo>
                    <a:pt x="286" y="290"/>
                    <a:pt x="288" y="296"/>
                    <a:pt x="295" y="301"/>
                  </a:cubicBezTo>
                  <a:lnTo>
                    <a:pt x="301" y="301"/>
                  </a:lnTo>
                  <a:cubicBezTo>
                    <a:pt x="305" y="301"/>
                    <a:pt x="310" y="299"/>
                    <a:pt x="314" y="294"/>
                  </a:cubicBezTo>
                  <a:cubicBezTo>
                    <a:pt x="380" y="145"/>
                    <a:pt x="262" y="0"/>
                    <a:pt x="12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3"/>
            <p:cNvSpPr/>
            <p:nvPr/>
          </p:nvSpPr>
          <p:spPr>
            <a:xfrm>
              <a:off x="4881780" y="4282699"/>
              <a:ext cx="45099" cy="31132"/>
            </a:xfrm>
            <a:custGeom>
              <a:avLst/>
              <a:gdLst/>
              <a:ahLst/>
              <a:cxnLst/>
              <a:rect l="l" t="t" r="r" b="b"/>
              <a:pathLst>
                <a:path w="268" h="185" extrusionOk="0">
                  <a:moveTo>
                    <a:pt x="167" y="1"/>
                  </a:moveTo>
                  <a:cubicBezTo>
                    <a:pt x="137" y="1"/>
                    <a:pt x="109" y="12"/>
                    <a:pt x="84" y="24"/>
                  </a:cubicBezTo>
                  <a:cubicBezTo>
                    <a:pt x="62" y="33"/>
                    <a:pt x="43" y="45"/>
                    <a:pt x="26" y="60"/>
                  </a:cubicBezTo>
                  <a:cubicBezTo>
                    <a:pt x="9" y="80"/>
                    <a:pt x="0" y="105"/>
                    <a:pt x="7" y="131"/>
                  </a:cubicBezTo>
                  <a:cubicBezTo>
                    <a:pt x="9" y="136"/>
                    <a:pt x="13" y="140"/>
                    <a:pt x="18" y="140"/>
                  </a:cubicBezTo>
                  <a:cubicBezTo>
                    <a:pt x="19" y="140"/>
                    <a:pt x="21" y="140"/>
                    <a:pt x="22" y="139"/>
                  </a:cubicBezTo>
                  <a:cubicBezTo>
                    <a:pt x="30" y="137"/>
                    <a:pt x="35" y="131"/>
                    <a:pt x="32" y="124"/>
                  </a:cubicBezTo>
                  <a:cubicBezTo>
                    <a:pt x="28" y="107"/>
                    <a:pt x="35" y="90"/>
                    <a:pt x="47" y="80"/>
                  </a:cubicBezTo>
                  <a:cubicBezTo>
                    <a:pt x="60" y="65"/>
                    <a:pt x="77" y="56"/>
                    <a:pt x="94" y="48"/>
                  </a:cubicBezTo>
                  <a:cubicBezTo>
                    <a:pt x="115" y="39"/>
                    <a:pt x="142" y="29"/>
                    <a:pt x="166" y="29"/>
                  </a:cubicBezTo>
                  <a:cubicBezTo>
                    <a:pt x="177" y="29"/>
                    <a:pt x="187" y="30"/>
                    <a:pt x="197" y="35"/>
                  </a:cubicBezTo>
                  <a:cubicBezTo>
                    <a:pt x="218" y="45"/>
                    <a:pt x="231" y="67"/>
                    <a:pt x="237" y="90"/>
                  </a:cubicBezTo>
                  <a:cubicBezTo>
                    <a:pt x="242" y="116"/>
                    <a:pt x="242" y="142"/>
                    <a:pt x="237" y="167"/>
                  </a:cubicBezTo>
                  <a:cubicBezTo>
                    <a:pt x="235" y="176"/>
                    <a:pt x="239" y="182"/>
                    <a:pt x="248" y="184"/>
                  </a:cubicBezTo>
                  <a:lnTo>
                    <a:pt x="250" y="184"/>
                  </a:lnTo>
                  <a:cubicBezTo>
                    <a:pt x="257" y="182"/>
                    <a:pt x="261" y="178"/>
                    <a:pt x="263" y="171"/>
                  </a:cubicBezTo>
                  <a:cubicBezTo>
                    <a:pt x="267" y="144"/>
                    <a:pt x="267" y="114"/>
                    <a:pt x="263" y="84"/>
                  </a:cubicBezTo>
                  <a:cubicBezTo>
                    <a:pt x="257" y="52"/>
                    <a:pt x="235" y="26"/>
                    <a:pt x="207" y="9"/>
                  </a:cubicBezTo>
                  <a:cubicBezTo>
                    <a:pt x="194" y="3"/>
                    <a:pt x="180" y="1"/>
                    <a:pt x="16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3"/>
            <p:cNvSpPr/>
            <p:nvPr/>
          </p:nvSpPr>
          <p:spPr>
            <a:xfrm>
              <a:off x="4570802" y="4326282"/>
              <a:ext cx="82794" cy="51494"/>
            </a:xfrm>
            <a:custGeom>
              <a:avLst/>
              <a:gdLst/>
              <a:ahLst/>
              <a:cxnLst/>
              <a:rect l="l" t="t" r="r" b="b"/>
              <a:pathLst>
                <a:path w="492" h="306" extrusionOk="0">
                  <a:moveTo>
                    <a:pt x="279" y="1"/>
                  </a:moveTo>
                  <a:cubicBezTo>
                    <a:pt x="208" y="1"/>
                    <a:pt x="141" y="28"/>
                    <a:pt x="92" y="79"/>
                  </a:cubicBezTo>
                  <a:cubicBezTo>
                    <a:pt x="39" y="136"/>
                    <a:pt x="4" y="211"/>
                    <a:pt x="2" y="290"/>
                  </a:cubicBezTo>
                  <a:cubicBezTo>
                    <a:pt x="0" y="297"/>
                    <a:pt x="7" y="303"/>
                    <a:pt x="13" y="305"/>
                  </a:cubicBezTo>
                  <a:cubicBezTo>
                    <a:pt x="22" y="305"/>
                    <a:pt x="26" y="299"/>
                    <a:pt x="26" y="292"/>
                  </a:cubicBezTo>
                  <a:cubicBezTo>
                    <a:pt x="30" y="220"/>
                    <a:pt x="60" y="151"/>
                    <a:pt x="109" y="98"/>
                  </a:cubicBezTo>
                  <a:cubicBezTo>
                    <a:pt x="155" y="52"/>
                    <a:pt x="217" y="27"/>
                    <a:pt x="281" y="27"/>
                  </a:cubicBezTo>
                  <a:cubicBezTo>
                    <a:pt x="289" y="27"/>
                    <a:pt x="296" y="27"/>
                    <a:pt x="303" y="28"/>
                  </a:cubicBezTo>
                  <a:cubicBezTo>
                    <a:pt x="374" y="36"/>
                    <a:pt x="436" y="83"/>
                    <a:pt x="463" y="149"/>
                  </a:cubicBezTo>
                  <a:cubicBezTo>
                    <a:pt x="465" y="155"/>
                    <a:pt x="471" y="158"/>
                    <a:pt x="477" y="158"/>
                  </a:cubicBezTo>
                  <a:cubicBezTo>
                    <a:pt x="478" y="158"/>
                    <a:pt x="479" y="158"/>
                    <a:pt x="480" y="158"/>
                  </a:cubicBezTo>
                  <a:cubicBezTo>
                    <a:pt x="487" y="154"/>
                    <a:pt x="491" y="147"/>
                    <a:pt x="489" y="141"/>
                  </a:cubicBezTo>
                  <a:cubicBezTo>
                    <a:pt x="457" y="64"/>
                    <a:pt x="389" y="11"/>
                    <a:pt x="308" y="2"/>
                  </a:cubicBezTo>
                  <a:cubicBezTo>
                    <a:pt x="298" y="1"/>
                    <a:pt x="288" y="1"/>
                    <a:pt x="27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3"/>
            <p:cNvSpPr/>
            <p:nvPr/>
          </p:nvSpPr>
          <p:spPr>
            <a:xfrm>
              <a:off x="4451493" y="4328134"/>
              <a:ext cx="41733" cy="23727"/>
            </a:xfrm>
            <a:custGeom>
              <a:avLst/>
              <a:gdLst/>
              <a:ahLst/>
              <a:cxnLst/>
              <a:rect l="l" t="t" r="r" b="b"/>
              <a:pathLst>
                <a:path w="248" h="141" extrusionOk="0">
                  <a:moveTo>
                    <a:pt x="120" y="1"/>
                  </a:moveTo>
                  <a:cubicBezTo>
                    <a:pt x="62" y="1"/>
                    <a:pt x="6" y="37"/>
                    <a:pt x="1" y="113"/>
                  </a:cubicBezTo>
                  <a:cubicBezTo>
                    <a:pt x="1" y="122"/>
                    <a:pt x="8" y="127"/>
                    <a:pt x="15" y="127"/>
                  </a:cubicBezTo>
                  <a:cubicBezTo>
                    <a:pt x="21" y="127"/>
                    <a:pt x="28" y="122"/>
                    <a:pt x="28" y="113"/>
                  </a:cubicBezTo>
                  <a:cubicBezTo>
                    <a:pt x="30" y="57"/>
                    <a:pt x="75" y="22"/>
                    <a:pt x="122" y="22"/>
                  </a:cubicBezTo>
                  <a:cubicBezTo>
                    <a:pt x="148" y="22"/>
                    <a:pt x="173" y="33"/>
                    <a:pt x="193" y="55"/>
                  </a:cubicBezTo>
                  <a:cubicBezTo>
                    <a:pt x="203" y="68"/>
                    <a:pt x="210" y="83"/>
                    <a:pt x="214" y="98"/>
                  </a:cubicBezTo>
                  <a:cubicBezTo>
                    <a:pt x="208" y="100"/>
                    <a:pt x="206" y="106"/>
                    <a:pt x="208" y="113"/>
                  </a:cubicBezTo>
                  <a:lnTo>
                    <a:pt x="216" y="132"/>
                  </a:lnTo>
                  <a:cubicBezTo>
                    <a:pt x="218" y="138"/>
                    <a:pt x="223" y="140"/>
                    <a:pt x="229" y="140"/>
                  </a:cubicBezTo>
                  <a:cubicBezTo>
                    <a:pt x="235" y="140"/>
                    <a:pt x="240" y="136"/>
                    <a:pt x="242" y="130"/>
                  </a:cubicBezTo>
                  <a:cubicBezTo>
                    <a:pt x="247" y="45"/>
                    <a:pt x="183" y="1"/>
                    <a:pt x="12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3"/>
            <p:cNvSpPr/>
            <p:nvPr/>
          </p:nvSpPr>
          <p:spPr>
            <a:xfrm>
              <a:off x="4676312" y="4462251"/>
              <a:ext cx="52672" cy="36853"/>
            </a:xfrm>
            <a:custGeom>
              <a:avLst/>
              <a:gdLst/>
              <a:ahLst/>
              <a:cxnLst/>
              <a:rect l="l" t="t" r="r" b="b"/>
              <a:pathLst>
                <a:path w="313" h="219" extrusionOk="0">
                  <a:moveTo>
                    <a:pt x="115" y="26"/>
                  </a:moveTo>
                  <a:cubicBezTo>
                    <a:pt x="117" y="26"/>
                    <a:pt x="120" y="26"/>
                    <a:pt x="122" y="26"/>
                  </a:cubicBezTo>
                  <a:cubicBezTo>
                    <a:pt x="167" y="26"/>
                    <a:pt x="210" y="41"/>
                    <a:pt x="248" y="65"/>
                  </a:cubicBezTo>
                  <a:cubicBezTo>
                    <a:pt x="259" y="71"/>
                    <a:pt x="289" y="99"/>
                    <a:pt x="282" y="122"/>
                  </a:cubicBezTo>
                  <a:cubicBezTo>
                    <a:pt x="278" y="148"/>
                    <a:pt x="248" y="161"/>
                    <a:pt x="223" y="171"/>
                  </a:cubicBezTo>
                  <a:cubicBezTo>
                    <a:pt x="194" y="183"/>
                    <a:pt x="164" y="190"/>
                    <a:pt x="133" y="190"/>
                  </a:cubicBezTo>
                  <a:cubicBezTo>
                    <a:pt x="125" y="190"/>
                    <a:pt x="117" y="189"/>
                    <a:pt x="109" y="189"/>
                  </a:cubicBezTo>
                  <a:cubicBezTo>
                    <a:pt x="73" y="178"/>
                    <a:pt x="45" y="150"/>
                    <a:pt x="37" y="112"/>
                  </a:cubicBezTo>
                  <a:cubicBezTo>
                    <a:pt x="28" y="88"/>
                    <a:pt x="37" y="63"/>
                    <a:pt x="56" y="46"/>
                  </a:cubicBezTo>
                  <a:cubicBezTo>
                    <a:pt x="73" y="34"/>
                    <a:pt x="94" y="26"/>
                    <a:pt x="115" y="26"/>
                  </a:cubicBezTo>
                  <a:close/>
                  <a:moveTo>
                    <a:pt x="123" y="0"/>
                  </a:moveTo>
                  <a:cubicBezTo>
                    <a:pt x="91" y="0"/>
                    <a:pt x="61" y="8"/>
                    <a:pt x="39" y="26"/>
                  </a:cubicBezTo>
                  <a:cubicBezTo>
                    <a:pt x="11" y="48"/>
                    <a:pt x="1" y="84"/>
                    <a:pt x="11" y="118"/>
                  </a:cubicBezTo>
                  <a:cubicBezTo>
                    <a:pt x="22" y="165"/>
                    <a:pt x="58" y="201"/>
                    <a:pt x="103" y="216"/>
                  </a:cubicBezTo>
                  <a:cubicBezTo>
                    <a:pt x="114" y="216"/>
                    <a:pt x="122" y="218"/>
                    <a:pt x="133" y="218"/>
                  </a:cubicBezTo>
                  <a:cubicBezTo>
                    <a:pt x="167" y="216"/>
                    <a:pt x="199" y="208"/>
                    <a:pt x="231" y="195"/>
                  </a:cubicBezTo>
                  <a:cubicBezTo>
                    <a:pt x="265" y="182"/>
                    <a:pt x="302" y="165"/>
                    <a:pt x="310" y="129"/>
                  </a:cubicBezTo>
                  <a:cubicBezTo>
                    <a:pt x="312" y="93"/>
                    <a:pt x="295" y="61"/>
                    <a:pt x="263" y="43"/>
                  </a:cubicBezTo>
                  <a:cubicBezTo>
                    <a:pt x="230" y="20"/>
                    <a:pt x="174" y="0"/>
                    <a:pt x="12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3"/>
            <p:cNvSpPr/>
            <p:nvPr/>
          </p:nvSpPr>
          <p:spPr>
            <a:xfrm>
              <a:off x="4713334" y="4244163"/>
              <a:ext cx="51830" cy="31637"/>
            </a:xfrm>
            <a:custGeom>
              <a:avLst/>
              <a:gdLst/>
              <a:ahLst/>
              <a:cxnLst/>
              <a:rect l="l" t="t" r="r" b="b"/>
              <a:pathLst>
                <a:path w="308" h="188" extrusionOk="0">
                  <a:moveTo>
                    <a:pt x="97" y="26"/>
                  </a:moveTo>
                  <a:cubicBezTo>
                    <a:pt x="100" y="26"/>
                    <a:pt x="102" y="27"/>
                    <a:pt x="105" y="27"/>
                  </a:cubicBezTo>
                  <a:cubicBezTo>
                    <a:pt x="146" y="29"/>
                    <a:pt x="184" y="40"/>
                    <a:pt x="220" y="57"/>
                  </a:cubicBezTo>
                  <a:cubicBezTo>
                    <a:pt x="237" y="63"/>
                    <a:pt x="254" y="74"/>
                    <a:pt x="267" y="91"/>
                  </a:cubicBezTo>
                  <a:cubicBezTo>
                    <a:pt x="276" y="104"/>
                    <a:pt x="276" y="123"/>
                    <a:pt x="265" y="136"/>
                  </a:cubicBezTo>
                  <a:cubicBezTo>
                    <a:pt x="257" y="140"/>
                    <a:pt x="248" y="144"/>
                    <a:pt x="239" y="146"/>
                  </a:cubicBezTo>
                  <a:cubicBezTo>
                    <a:pt x="212" y="153"/>
                    <a:pt x="186" y="157"/>
                    <a:pt x="158" y="159"/>
                  </a:cubicBezTo>
                  <a:cubicBezTo>
                    <a:pt x="147" y="161"/>
                    <a:pt x="136" y="161"/>
                    <a:pt x="125" y="161"/>
                  </a:cubicBezTo>
                  <a:cubicBezTo>
                    <a:pt x="88" y="161"/>
                    <a:pt x="63" y="152"/>
                    <a:pt x="47" y="134"/>
                  </a:cubicBezTo>
                  <a:cubicBezTo>
                    <a:pt x="35" y="119"/>
                    <a:pt x="28" y="99"/>
                    <a:pt x="32" y="80"/>
                  </a:cubicBezTo>
                  <a:cubicBezTo>
                    <a:pt x="35" y="61"/>
                    <a:pt x="47" y="44"/>
                    <a:pt x="64" y="35"/>
                  </a:cubicBezTo>
                  <a:cubicBezTo>
                    <a:pt x="75" y="30"/>
                    <a:pt x="86" y="26"/>
                    <a:pt x="97" y="26"/>
                  </a:cubicBezTo>
                  <a:close/>
                  <a:moveTo>
                    <a:pt x="106" y="0"/>
                  </a:moveTo>
                  <a:cubicBezTo>
                    <a:pt x="87" y="0"/>
                    <a:pt x="68" y="4"/>
                    <a:pt x="52" y="12"/>
                  </a:cubicBezTo>
                  <a:cubicBezTo>
                    <a:pt x="28" y="23"/>
                    <a:pt x="11" y="46"/>
                    <a:pt x="7" y="74"/>
                  </a:cubicBezTo>
                  <a:cubicBezTo>
                    <a:pt x="0" y="102"/>
                    <a:pt x="9" y="129"/>
                    <a:pt x="26" y="151"/>
                  </a:cubicBezTo>
                  <a:cubicBezTo>
                    <a:pt x="49" y="173"/>
                    <a:pt x="82" y="188"/>
                    <a:pt x="114" y="188"/>
                  </a:cubicBezTo>
                  <a:cubicBezTo>
                    <a:pt x="118" y="188"/>
                    <a:pt x="122" y="187"/>
                    <a:pt x="126" y="187"/>
                  </a:cubicBezTo>
                  <a:lnTo>
                    <a:pt x="161" y="187"/>
                  </a:lnTo>
                  <a:cubicBezTo>
                    <a:pt x="188" y="185"/>
                    <a:pt x="216" y="178"/>
                    <a:pt x="244" y="174"/>
                  </a:cubicBezTo>
                  <a:cubicBezTo>
                    <a:pt x="259" y="172"/>
                    <a:pt x="274" y="166"/>
                    <a:pt x="284" y="155"/>
                  </a:cubicBezTo>
                  <a:cubicBezTo>
                    <a:pt x="306" y="134"/>
                    <a:pt x="308" y="99"/>
                    <a:pt x="291" y="76"/>
                  </a:cubicBezTo>
                  <a:cubicBezTo>
                    <a:pt x="276" y="55"/>
                    <a:pt x="254" y="40"/>
                    <a:pt x="231" y="31"/>
                  </a:cubicBezTo>
                  <a:cubicBezTo>
                    <a:pt x="200" y="18"/>
                    <a:pt x="151" y="0"/>
                    <a:pt x="10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3"/>
            <p:cNvSpPr/>
            <p:nvPr/>
          </p:nvSpPr>
          <p:spPr>
            <a:xfrm>
              <a:off x="5056284" y="4266881"/>
              <a:ext cx="38200" cy="33993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84" y="26"/>
                  </a:moveTo>
                  <a:cubicBezTo>
                    <a:pt x="109" y="29"/>
                    <a:pt x="133" y="39"/>
                    <a:pt x="152" y="56"/>
                  </a:cubicBezTo>
                  <a:cubicBezTo>
                    <a:pt x="169" y="71"/>
                    <a:pt x="184" y="93"/>
                    <a:pt x="193" y="114"/>
                  </a:cubicBezTo>
                  <a:cubicBezTo>
                    <a:pt x="199" y="133"/>
                    <a:pt x="193" y="154"/>
                    <a:pt x="178" y="167"/>
                  </a:cubicBezTo>
                  <a:cubicBezTo>
                    <a:pt x="172" y="172"/>
                    <a:pt x="164" y="174"/>
                    <a:pt x="155" y="174"/>
                  </a:cubicBezTo>
                  <a:cubicBezTo>
                    <a:pt x="142" y="174"/>
                    <a:pt x="126" y="170"/>
                    <a:pt x="107" y="161"/>
                  </a:cubicBezTo>
                  <a:cubicBezTo>
                    <a:pt x="73" y="148"/>
                    <a:pt x="48" y="122"/>
                    <a:pt x="33" y="90"/>
                  </a:cubicBezTo>
                  <a:cubicBezTo>
                    <a:pt x="28" y="75"/>
                    <a:pt x="30" y="61"/>
                    <a:pt x="39" y="50"/>
                  </a:cubicBezTo>
                  <a:cubicBezTo>
                    <a:pt x="48" y="37"/>
                    <a:pt x="63" y="29"/>
                    <a:pt x="77" y="26"/>
                  </a:cubicBezTo>
                  <a:close/>
                  <a:moveTo>
                    <a:pt x="82" y="1"/>
                  </a:moveTo>
                  <a:cubicBezTo>
                    <a:pt x="80" y="1"/>
                    <a:pt x="78" y="1"/>
                    <a:pt x="75" y="1"/>
                  </a:cubicBezTo>
                  <a:cubicBezTo>
                    <a:pt x="52" y="3"/>
                    <a:pt x="30" y="16"/>
                    <a:pt x="18" y="35"/>
                  </a:cubicBezTo>
                  <a:cubicBezTo>
                    <a:pt x="5" y="52"/>
                    <a:pt x="1" y="75"/>
                    <a:pt x="7" y="99"/>
                  </a:cubicBezTo>
                  <a:cubicBezTo>
                    <a:pt x="22" y="137"/>
                    <a:pt x="56" y="169"/>
                    <a:pt x="97" y="186"/>
                  </a:cubicBezTo>
                  <a:cubicBezTo>
                    <a:pt x="114" y="195"/>
                    <a:pt x="135" y="199"/>
                    <a:pt x="154" y="201"/>
                  </a:cubicBezTo>
                  <a:cubicBezTo>
                    <a:pt x="167" y="201"/>
                    <a:pt x="182" y="197"/>
                    <a:pt x="193" y="191"/>
                  </a:cubicBezTo>
                  <a:cubicBezTo>
                    <a:pt x="218" y="169"/>
                    <a:pt x="227" y="137"/>
                    <a:pt x="218" y="107"/>
                  </a:cubicBezTo>
                  <a:cubicBezTo>
                    <a:pt x="208" y="80"/>
                    <a:pt x="193" y="56"/>
                    <a:pt x="171" y="39"/>
                  </a:cubicBezTo>
                  <a:cubicBezTo>
                    <a:pt x="147" y="15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3"/>
            <p:cNvSpPr/>
            <p:nvPr/>
          </p:nvSpPr>
          <p:spPr>
            <a:xfrm>
              <a:off x="4367691" y="4380973"/>
              <a:ext cx="23223" cy="51662"/>
            </a:xfrm>
            <a:custGeom>
              <a:avLst/>
              <a:gdLst/>
              <a:ahLst/>
              <a:cxnLst/>
              <a:rect l="l" t="t" r="r" b="b"/>
              <a:pathLst>
                <a:path w="138" h="307" extrusionOk="0">
                  <a:moveTo>
                    <a:pt x="7" y="1"/>
                  </a:moveTo>
                  <a:cubicBezTo>
                    <a:pt x="4" y="1"/>
                    <a:pt x="0" y="2"/>
                    <a:pt x="1" y="6"/>
                  </a:cubicBezTo>
                  <a:cubicBezTo>
                    <a:pt x="12" y="117"/>
                    <a:pt x="55" y="219"/>
                    <a:pt x="125" y="304"/>
                  </a:cubicBezTo>
                  <a:cubicBezTo>
                    <a:pt x="127" y="307"/>
                    <a:pt x="127" y="307"/>
                    <a:pt x="129" y="307"/>
                  </a:cubicBezTo>
                  <a:cubicBezTo>
                    <a:pt x="132" y="307"/>
                    <a:pt x="134" y="307"/>
                    <a:pt x="136" y="304"/>
                  </a:cubicBezTo>
                  <a:cubicBezTo>
                    <a:pt x="138" y="302"/>
                    <a:pt x="138" y="298"/>
                    <a:pt x="136" y="296"/>
                  </a:cubicBezTo>
                  <a:cubicBezTo>
                    <a:pt x="68" y="215"/>
                    <a:pt x="25" y="112"/>
                    <a:pt x="14" y="6"/>
                  </a:cubicBezTo>
                  <a:cubicBezTo>
                    <a:pt x="14" y="2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3"/>
            <p:cNvSpPr/>
            <p:nvPr/>
          </p:nvSpPr>
          <p:spPr>
            <a:xfrm>
              <a:off x="4388726" y="4401503"/>
              <a:ext cx="15482" cy="29786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8" y="0"/>
                  </a:moveTo>
                  <a:cubicBezTo>
                    <a:pt x="7" y="0"/>
                    <a:pt x="6" y="1"/>
                    <a:pt x="4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17" y="67"/>
                    <a:pt x="43" y="123"/>
                    <a:pt x="79" y="174"/>
                  </a:cubicBezTo>
                  <a:cubicBezTo>
                    <a:pt x="79" y="174"/>
                    <a:pt x="81" y="176"/>
                    <a:pt x="86" y="176"/>
                  </a:cubicBezTo>
                  <a:cubicBezTo>
                    <a:pt x="86" y="176"/>
                    <a:pt x="88" y="176"/>
                    <a:pt x="88" y="174"/>
                  </a:cubicBezTo>
                  <a:cubicBezTo>
                    <a:pt x="92" y="172"/>
                    <a:pt x="92" y="168"/>
                    <a:pt x="90" y="165"/>
                  </a:cubicBezTo>
                  <a:cubicBezTo>
                    <a:pt x="56" y="116"/>
                    <a:pt x="30" y="63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3"/>
            <p:cNvSpPr/>
            <p:nvPr/>
          </p:nvSpPr>
          <p:spPr>
            <a:xfrm>
              <a:off x="4421372" y="4432129"/>
              <a:ext cx="19184" cy="23896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7" y="0"/>
                  </a:moveTo>
                  <a:cubicBezTo>
                    <a:pt x="6" y="0"/>
                    <a:pt x="4" y="1"/>
                    <a:pt x="3" y="3"/>
                  </a:cubicBezTo>
                  <a:cubicBezTo>
                    <a:pt x="0" y="5"/>
                    <a:pt x="0" y="9"/>
                    <a:pt x="3" y="11"/>
                  </a:cubicBezTo>
                  <a:lnTo>
                    <a:pt x="101" y="139"/>
                  </a:lnTo>
                  <a:cubicBezTo>
                    <a:pt x="103" y="139"/>
                    <a:pt x="105" y="141"/>
                    <a:pt x="107" y="141"/>
                  </a:cubicBezTo>
                  <a:cubicBezTo>
                    <a:pt x="109" y="141"/>
                    <a:pt x="109" y="141"/>
                    <a:pt x="111" y="139"/>
                  </a:cubicBezTo>
                  <a:cubicBezTo>
                    <a:pt x="113" y="137"/>
                    <a:pt x="113" y="133"/>
                    <a:pt x="111" y="131"/>
                  </a:cubicBezTo>
                  <a:lnTo>
                    <a:pt x="13" y="3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3"/>
            <p:cNvSpPr/>
            <p:nvPr/>
          </p:nvSpPr>
          <p:spPr>
            <a:xfrm>
              <a:off x="4663019" y="4481266"/>
              <a:ext cx="31468" cy="24232"/>
            </a:xfrm>
            <a:custGeom>
              <a:avLst/>
              <a:gdLst/>
              <a:ahLst/>
              <a:cxnLst/>
              <a:rect l="l" t="t" r="r" b="b"/>
              <a:pathLst>
                <a:path w="187" h="144" extrusionOk="0">
                  <a:moveTo>
                    <a:pt x="7" y="1"/>
                  </a:moveTo>
                  <a:cubicBezTo>
                    <a:pt x="5" y="3"/>
                    <a:pt x="1" y="5"/>
                    <a:pt x="3" y="9"/>
                  </a:cubicBezTo>
                  <a:cubicBezTo>
                    <a:pt x="7" y="50"/>
                    <a:pt x="31" y="88"/>
                    <a:pt x="65" y="112"/>
                  </a:cubicBezTo>
                  <a:cubicBezTo>
                    <a:pt x="90" y="133"/>
                    <a:pt x="124" y="144"/>
                    <a:pt x="159" y="144"/>
                  </a:cubicBezTo>
                  <a:lnTo>
                    <a:pt x="180" y="144"/>
                  </a:lnTo>
                  <a:cubicBezTo>
                    <a:pt x="184" y="142"/>
                    <a:pt x="186" y="140"/>
                    <a:pt x="186" y="135"/>
                  </a:cubicBezTo>
                  <a:cubicBezTo>
                    <a:pt x="184" y="131"/>
                    <a:pt x="182" y="129"/>
                    <a:pt x="178" y="129"/>
                  </a:cubicBezTo>
                  <a:cubicBezTo>
                    <a:pt x="171" y="130"/>
                    <a:pt x="165" y="130"/>
                    <a:pt x="158" y="130"/>
                  </a:cubicBezTo>
                  <a:cubicBezTo>
                    <a:pt x="88" y="130"/>
                    <a:pt x="27" y="78"/>
                    <a:pt x="16" y="7"/>
                  </a:cubicBezTo>
                  <a:cubicBezTo>
                    <a:pt x="16" y="3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3"/>
            <p:cNvSpPr/>
            <p:nvPr/>
          </p:nvSpPr>
          <p:spPr>
            <a:xfrm>
              <a:off x="4661672" y="4512397"/>
              <a:ext cx="25915" cy="6731"/>
            </a:xfrm>
            <a:custGeom>
              <a:avLst/>
              <a:gdLst/>
              <a:ahLst/>
              <a:cxnLst/>
              <a:rect l="l" t="t" r="r" b="b"/>
              <a:pathLst>
                <a:path w="154" h="40" extrusionOk="0">
                  <a:moveTo>
                    <a:pt x="9" y="1"/>
                  </a:moveTo>
                  <a:cubicBezTo>
                    <a:pt x="6" y="1"/>
                    <a:pt x="4" y="2"/>
                    <a:pt x="2" y="4"/>
                  </a:cubicBezTo>
                  <a:cubicBezTo>
                    <a:pt x="0" y="8"/>
                    <a:pt x="0" y="12"/>
                    <a:pt x="4" y="14"/>
                  </a:cubicBezTo>
                  <a:cubicBezTo>
                    <a:pt x="32" y="31"/>
                    <a:pt x="64" y="40"/>
                    <a:pt x="96" y="40"/>
                  </a:cubicBezTo>
                  <a:cubicBezTo>
                    <a:pt x="113" y="40"/>
                    <a:pt x="132" y="36"/>
                    <a:pt x="150" y="29"/>
                  </a:cubicBezTo>
                  <a:cubicBezTo>
                    <a:pt x="152" y="29"/>
                    <a:pt x="154" y="25"/>
                    <a:pt x="154" y="23"/>
                  </a:cubicBezTo>
                  <a:cubicBezTo>
                    <a:pt x="152" y="20"/>
                    <a:pt x="150" y="18"/>
                    <a:pt x="147" y="18"/>
                  </a:cubicBezTo>
                  <a:cubicBezTo>
                    <a:pt x="147" y="18"/>
                    <a:pt x="146" y="18"/>
                    <a:pt x="145" y="19"/>
                  </a:cubicBezTo>
                  <a:cubicBezTo>
                    <a:pt x="130" y="23"/>
                    <a:pt x="114" y="25"/>
                    <a:pt x="99" y="25"/>
                  </a:cubicBezTo>
                  <a:cubicBezTo>
                    <a:pt x="68" y="25"/>
                    <a:pt x="38" y="17"/>
                    <a:pt x="11" y="2"/>
                  </a:cubicBezTo>
                  <a:cubicBezTo>
                    <a:pt x="1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3"/>
            <p:cNvSpPr/>
            <p:nvPr/>
          </p:nvSpPr>
          <p:spPr>
            <a:xfrm>
              <a:off x="4680351" y="4530571"/>
              <a:ext cx="17333" cy="4375"/>
            </a:xfrm>
            <a:custGeom>
              <a:avLst/>
              <a:gdLst/>
              <a:ahLst/>
              <a:cxnLst/>
              <a:rect l="l" t="t" r="r" b="b"/>
              <a:pathLst>
                <a:path w="103" h="26" extrusionOk="0">
                  <a:moveTo>
                    <a:pt x="94" y="0"/>
                  </a:moveTo>
                  <a:lnTo>
                    <a:pt x="7" y="13"/>
                  </a:lnTo>
                  <a:cubicBezTo>
                    <a:pt x="2" y="13"/>
                    <a:pt x="0" y="17"/>
                    <a:pt x="0" y="22"/>
                  </a:cubicBezTo>
                  <a:cubicBezTo>
                    <a:pt x="2" y="24"/>
                    <a:pt x="4" y="26"/>
                    <a:pt x="7" y="26"/>
                  </a:cubicBezTo>
                  <a:lnTo>
                    <a:pt x="9" y="26"/>
                  </a:lnTo>
                  <a:lnTo>
                    <a:pt x="96" y="13"/>
                  </a:lnTo>
                  <a:cubicBezTo>
                    <a:pt x="100" y="13"/>
                    <a:pt x="103" y="9"/>
                    <a:pt x="103" y="7"/>
                  </a:cubicBezTo>
                  <a:cubicBezTo>
                    <a:pt x="103" y="2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3"/>
            <p:cNvSpPr/>
            <p:nvPr/>
          </p:nvSpPr>
          <p:spPr>
            <a:xfrm>
              <a:off x="4750355" y="4439533"/>
              <a:ext cx="56542" cy="14640"/>
            </a:xfrm>
            <a:custGeom>
              <a:avLst/>
              <a:gdLst/>
              <a:ahLst/>
              <a:cxnLst/>
              <a:rect l="l" t="t" r="r" b="b"/>
              <a:pathLst>
                <a:path w="336" h="87" extrusionOk="0">
                  <a:moveTo>
                    <a:pt x="66" y="0"/>
                  </a:moveTo>
                  <a:cubicBezTo>
                    <a:pt x="47" y="0"/>
                    <a:pt x="27" y="1"/>
                    <a:pt x="7" y="3"/>
                  </a:cubicBezTo>
                  <a:cubicBezTo>
                    <a:pt x="2" y="6"/>
                    <a:pt x="0" y="8"/>
                    <a:pt x="0" y="12"/>
                  </a:cubicBezTo>
                  <a:cubicBezTo>
                    <a:pt x="0" y="16"/>
                    <a:pt x="5" y="18"/>
                    <a:pt x="9" y="18"/>
                  </a:cubicBezTo>
                  <a:cubicBezTo>
                    <a:pt x="30" y="15"/>
                    <a:pt x="51" y="14"/>
                    <a:pt x="73" y="14"/>
                  </a:cubicBezTo>
                  <a:cubicBezTo>
                    <a:pt x="160" y="14"/>
                    <a:pt x="247" y="39"/>
                    <a:pt x="323" y="87"/>
                  </a:cubicBezTo>
                  <a:lnTo>
                    <a:pt x="327" y="87"/>
                  </a:lnTo>
                  <a:cubicBezTo>
                    <a:pt x="329" y="87"/>
                    <a:pt x="331" y="85"/>
                    <a:pt x="333" y="82"/>
                  </a:cubicBezTo>
                  <a:cubicBezTo>
                    <a:pt x="335" y="80"/>
                    <a:pt x="333" y="76"/>
                    <a:pt x="331" y="74"/>
                  </a:cubicBezTo>
                  <a:cubicBezTo>
                    <a:pt x="250" y="25"/>
                    <a:pt x="159" y="0"/>
                    <a:pt x="6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3"/>
            <p:cNvSpPr/>
            <p:nvPr/>
          </p:nvSpPr>
          <p:spPr>
            <a:xfrm>
              <a:off x="4788722" y="4460063"/>
              <a:ext cx="16996" cy="5722"/>
            </a:xfrm>
            <a:custGeom>
              <a:avLst/>
              <a:gdLst/>
              <a:ahLst/>
              <a:cxnLst/>
              <a:rect l="l" t="t" r="r" b="b"/>
              <a:pathLst>
                <a:path w="101" h="34" extrusionOk="0">
                  <a:moveTo>
                    <a:pt x="9" y="1"/>
                  </a:moveTo>
                  <a:cubicBezTo>
                    <a:pt x="5" y="1"/>
                    <a:pt x="3" y="3"/>
                    <a:pt x="1" y="7"/>
                  </a:cubicBezTo>
                  <a:cubicBezTo>
                    <a:pt x="1" y="9"/>
                    <a:pt x="3" y="14"/>
                    <a:pt x="7" y="16"/>
                  </a:cubicBezTo>
                  <a:lnTo>
                    <a:pt x="88" y="33"/>
                  </a:lnTo>
                  <a:lnTo>
                    <a:pt x="90" y="33"/>
                  </a:lnTo>
                  <a:cubicBezTo>
                    <a:pt x="91" y="33"/>
                    <a:pt x="91" y="33"/>
                    <a:pt x="92" y="33"/>
                  </a:cubicBezTo>
                  <a:cubicBezTo>
                    <a:pt x="99" y="33"/>
                    <a:pt x="100" y="20"/>
                    <a:pt x="90" y="2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3"/>
            <p:cNvSpPr/>
            <p:nvPr/>
          </p:nvSpPr>
          <p:spPr>
            <a:xfrm>
              <a:off x="4562893" y="4382824"/>
              <a:ext cx="92049" cy="17838"/>
            </a:xfrm>
            <a:custGeom>
              <a:avLst/>
              <a:gdLst/>
              <a:ahLst/>
              <a:cxnLst/>
              <a:rect l="l" t="t" r="r" b="b"/>
              <a:pathLst>
                <a:path w="547" h="106" extrusionOk="0">
                  <a:moveTo>
                    <a:pt x="274" y="1"/>
                  </a:moveTo>
                  <a:cubicBezTo>
                    <a:pt x="254" y="1"/>
                    <a:pt x="233" y="2"/>
                    <a:pt x="212" y="5"/>
                  </a:cubicBezTo>
                  <a:cubicBezTo>
                    <a:pt x="192" y="7"/>
                    <a:pt x="173" y="12"/>
                    <a:pt x="156" y="16"/>
                  </a:cubicBezTo>
                  <a:cubicBezTo>
                    <a:pt x="125" y="26"/>
                    <a:pt x="93" y="30"/>
                    <a:pt x="61" y="30"/>
                  </a:cubicBezTo>
                  <a:cubicBezTo>
                    <a:pt x="44" y="30"/>
                    <a:pt x="27" y="29"/>
                    <a:pt x="11" y="27"/>
                  </a:cubicBezTo>
                  <a:cubicBezTo>
                    <a:pt x="10" y="26"/>
                    <a:pt x="9" y="26"/>
                    <a:pt x="8" y="26"/>
                  </a:cubicBezTo>
                  <a:cubicBezTo>
                    <a:pt x="5" y="26"/>
                    <a:pt x="2" y="28"/>
                    <a:pt x="2" y="31"/>
                  </a:cubicBezTo>
                  <a:cubicBezTo>
                    <a:pt x="0" y="35"/>
                    <a:pt x="2" y="37"/>
                    <a:pt x="7" y="40"/>
                  </a:cubicBezTo>
                  <a:cubicBezTo>
                    <a:pt x="24" y="42"/>
                    <a:pt x="42" y="44"/>
                    <a:pt x="59" y="44"/>
                  </a:cubicBezTo>
                  <a:cubicBezTo>
                    <a:pt x="93" y="44"/>
                    <a:pt x="126" y="39"/>
                    <a:pt x="158" y="29"/>
                  </a:cubicBezTo>
                  <a:cubicBezTo>
                    <a:pt x="177" y="25"/>
                    <a:pt x="194" y="20"/>
                    <a:pt x="214" y="18"/>
                  </a:cubicBezTo>
                  <a:cubicBezTo>
                    <a:pt x="234" y="15"/>
                    <a:pt x="254" y="14"/>
                    <a:pt x="275" y="14"/>
                  </a:cubicBezTo>
                  <a:cubicBezTo>
                    <a:pt x="369" y="14"/>
                    <a:pt x="460" y="46"/>
                    <a:pt x="536" y="106"/>
                  </a:cubicBezTo>
                  <a:lnTo>
                    <a:pt x="540" y="106"/>
                  </a:lnTo>
                  <a:cubicBezTo>
                    <a:pt x="542" y="106"/>
                    <a:pt x="542" y="106"/>
                    <a:pt x="544" y="104"/>
                  </a:cubicBezTo>
                  <a:cubicBezTo>
                    <a:pt x="547" y="101"/>
                    <a:pt x="547" y="97"/>
                    <a:pt x="544" y="95"/>
                  </a:cubicBezTo>
                  <a:cubicBezTo>
                    <a:pt x="467" y="33"/>
                    <a:pt x="372" y="1"/>
                    <a:pt x="27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3"/>
            <p:cNvSpPr/>
            <p:nvPr/>
          </p:nvSpPr>
          <p:spPr>
            <a:xfrm>
              <a:off x="4608833" y="4397969"/>
              <a:ext cx="37190" cy="13799"/>
            </a:xfrm>
            <a:custGeom>
              <a:avLst/>
              <a:gdLst/>
              <a:ahLst/>
              <a:cxnLst/>
              <a:rect l="l" t="t" r="r" b="b"/>
              <a:pathLst>
                <a:path w="221" h="82" extrusionOk="0">
                  <a:moveTo>
                    <a:pt x="9" y="1"/>
                  </a:moveTo>
                  <a:cubicBezTo>
                    <a:pt x="5" y="1"/>
                    <a:pt x="3" y="3"/>
                    <a:pt x="0" y="7"/>
                  </a:cubicBezTo>
                  <a:cubicBezTo>
                    <a:pt x="0" y="11"/>
                    <a:pt x="5" y="14"/>
                    <a:pt x="7" y="14"/>
                  </a:cubicBezTo>
                  <a:cubicBezTo>
                    <a:pt x="79" y="20"/>
                    <a:pt x="148" y="43"/>
                    <a:pt x="210" y="82"/>
                  </a:cubicBezTo>
                  <a:lnTo>
                    <a:pt x="212" y="82"/>
                  </a:lnTo>
                  <a:cubicBezTo>
                    <a:pt x="214" y="82"/>
                    <a:pt x="216" y="82"/>
                    <a:pt x="218" y="80"/>
                  </a:cubicBezTo>
                  <a:cubicBezTo>
                    <a:pt x="220" y="78"/>
                    <a:pt x="218" y="73"/>
                    <a:pt x="216" y="71"/>
                  </a:cubicBezTo>
                  <a:cubicBezTo>
                    <a:pt x="154" y="31"/>
                    <a:pt x="84" y="5"/>
                    <a:pt x="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3"/>
            <p:cNvSpPr/>
            <p:nvPr/>
          </p:nvSpPr>
          <p:spPr>
            <a:xfrm>
              <a:off x="4742782" y="4276304"/>
              <a:ext cx="40387" cy="15145"/>
            </a:xfrm>
            <a:custGeom>
              <a:avLst/>
              <a:gdLst/>
              <a:ahLst/>
              <a:cxnLst/>
              <a:rect l="l" t="t" r="r" b="b"/>
              <a:pathLst>
                <a:path w="240" h="90" extrusionOk="0">
                  <a:moveTo>
                    <a:pt x="229" y="0"/>
                  </a:moveTo>
                  <a:cubicBezTo>
                    <a:pt x="228" y="0"/>
                    <a:pt x="226" y="1"/>
                    <a:pt x="225" y="2"/>
                  </a:cubicBezTo>
                  <a:cubicBezTo>
                    <a:pt x="167" y="52"/>
                    <a:pt x="94" y="77"/>
                    <a:pt x="18" y="77"/>
                  </a:cubicBezTo>
                  <a:cubicBezTo>
                    <a:pt x="15" y="77"/>
                    <a:pt x="12" y="77"/>
                    <a:pt x="9" y="77"/>
                  </a:cubicBezTo>
                  <a:cubicBezTo>
                    <a:pt x="5" y="77"/>
                    <a:pt x="3" y="79"/>
                    <a:pt x="3" y="83"/>
                  </a:cubicBezTo>
                  <a:cubicBezTo>
                    <a:pt x="0" y="86"/>
                    <a:pt x="5" y="90"/>
                    <a:pt x="9" y="90"/>
                  </a:cubicBezTo>
                  <a:lnTo>
                    <a:pt x="22" y="90"/>
                  </a:lnTo>
                  <a:cubicBezTo>
                    <a:pt x="99" y="90"/>
                    <a:pt x="173" y="62"/>
                    <a:pt x="233" y="13"/>
                  </a:cubicBezTo>
                  <a:cubicBezTo>
                    <a:pt x="240" y="8"/>
                    <a:pt x="235" y="0"/>
                    <a:pt x="22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3"/>
            <p:cNvSpPr/>
            <p:nvPr/>
          </p:nvSpPr>
          <p:spPr>
            <a:xfrm>
              <a:off x="4772567" y="4293132"/>
              <a:ext cx="21372" cy="807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118" y="1"/>
                  </a:moveTo>
                  <a:lnTo>
                    <a:pt x="9" y="35"/>
                  </a:lnTo>
                  <a:cubicBezTo>
                    <a:pt x="1" y="37"/>
                    <a:pt x="3" y="48"/>
                    <a:pt x="11" y="48"/>
                  </a:cubicBezTo>
                  <a:lnTo>
                    <a:pt x="13" y="48"/>
                  </a:lnTo>
                  <a:lnTo>
                    <a:pt x="122" y="13"/>
                  </a:lnTo>
                  <a:cubicBezTo>
                    <a:pt x="124" y="13"/>
                    <a:pt x="127" y="9"/>
                    <a:pt x="127" y="5"/>
                  </a:cubicBezTo>
                  <a:cubicBezTo>
                    <a:pt x="124" y="3"/>
                    <a:pt x="122" y="1"/>
                    <a:pt x="11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3"/>
            <p:cNvSpPr/>
            <p:nvPr/>
          </p:nvSpPr>
          <p:spPr>
            <a:xfrm>
              <a:off x="4792761" y="4302724"/>
              <a:ext cx="20530" cy="6731"/>
            </a:xfrm>
            <a:custGeom>
              <a:avLst/>
              <a:gdLst/>
              <a:ahLst/>
              <a:cxnLst/>
              <a:rect l="l" t="t" r="r" b="b"/>
              <a:pathLst>
                <a:path w="122" h="40" extrusionOk="0">
                  <a:moveTo>
                    <a:pt x="113" y="1"/>
                  </a:moveTo>
                  <a:cubicBezTo>
                    <a:pt x="112" y="1"/>
                    <a:pt x="112" y="1"/>
                    <a:pt x="111" y="1"/>
                  </a:cubicBezTo>
                  <a:lnTo>
                    <a:pt x="7" y="27"/>
                  </a:lnTo>
                  <a:cubicBezTo>
                    <a:pt x="2" y="29"/>
                    <a:pt x="0" y="31"/>
                    <a:pt x="2" y="35"/>
                  </a:cubicBezTo>
                  <a:cubicBezTo>
                    <a:pt x="2" y="37"/>
                    <a:pt x="4" y="40"/>
                    <a:pt x="9" y="40"/>
                  </a:cubicBezTo>
                  <a:lnTo>
                    <a:pt x="113" y="14"/>
                  </a:lnTo>
                  <a:cubicBezTo>
                    <a:pt x="121" y="12"/>
                    <a:pt x="120" y="1"/>
                    <a:pt x="11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3"/>
            <p:cNvSpPr/>
            <p:nvPr/>
          </p:nvSpPr>
          <p:spPr>
            <a:xfrm>
              <a:off x="5043326" y="4450135"/>
              <a:ext cx="31132" cy="34161"/>
            </a:xfrm>
            <a:custGeom>
              <a:avLst/>
              <a:gdLst/>
              <a:ahLst/>
              <a:cxnLst/>
              <a:rect l="l" t="t" r="r" b="b"/>
              <a:pathLst>
                <a:path w="185" h="203" extrusionOk="0">
                  <a:moveTo>
                    <a:pt x="7" y="0"/>
                  </a:moveTo>
                  <a:cubicBezTo>
                    <a:pt x="3" y="2"/>
                    <a:pt x="1" y="4"/>
                    <a:pt x="1" y="9"/>
                  </a:cubicBezTo>
                  <a:cubicBezTo>
                    <a:pt x="18" y="100"/>
                    <a:pt x="86" y="177"/>
                    <a:pt x="176" y="203"/>
                  </a:cubicBezTo>
                  <a:lnTo>
                    <a:pt x="178" y="203"/>
                  </a:lnTo>
                  <a:cubicBezTo>
                    <a:pt x="180" y="203"/>
                    <a:pt x="182" y="201"/>
                    <a:pt x="184" y="199"/>
                  </a:cubicBezTo>
                  <a:cubicBezTo>
                    <a:pt x="184" y="194"/>
                    <a:pt x="182" y="190"/>
                    <a:pt x="180" y="190"/>
                  </a:cubicBezTo>
                  <a:cubicBezTo>
                    <a:pt x="95" y="165"/>
                    <a:pt x="31" y="94"/>
                    <a:pt x="14" y="7"/>
                  </a:cubicBezTo>
                  <a:cubicBezTo>
                    <a:pt x="14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3"/>
            <p:cNvSpPr/>
            <p:nvPr/>
          </p:nvSpPr>
          <p:spPr>
            <a:xfrm>
              <a:off x="5048375" y="4484295"/>
              <a:ext cx="19184" cy="9087"/>
            </a:xfrm>
            <a:custGeom>
              <a:avLst/>
              <a:gdLst/>
              <a:ahLst/>
              <a:cxnLst/>
              <a:rect l="l" t="t" r="r" b="b"/>
              <a:pathLst>
                <a:path w="114" h="54" extrusionOk="0">
                  <a:moveTo>
                    <a:pt x="7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4"/>
                    <a:pt x="1" y="8"/>
                    <a:pt x="3" y="11"/>
                  </a:cubicBezTo>
                  <a:cubicBezTo>
                    <a:pt x="31" y="36"/>
                    <a:pt x="67" y="49"/>
                    <a:pt x="103" y="51"/>
                  </a:cubicBezTo>
                  <a:lnTo>
                    <a:pt x="105" y="53"/>
                  </a:lnTo>
                  <a:cubicBezTo>
                    <a:pt x="114" y="53"/>
                    <a:pt x="114" y="38"/>
                    <a:pt x="105" y="38"/>
                  </a:cubicBezTo>
                  <a:cubicBezTo>
                    <a:pt x="71" y="36"/>
                    <a:pt x="39" y="23"/>
                    <a:pt x="13" y="2"/>
                  </a:cubicBez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3"/>
            <p:cNvSpPr/>
            <p:nvPr/>
          </p:nvSpPr>
          <p:spPr>
            <a:xfrm>
              <a:off x="5056957" y="4498262"/>
              <a:ext cx="22213" cy="3366"/>
            </a:xfrm>
            <a:custGeom>
              <a:avLst/>
              <a:gdLst/>
              <a:ahLst/>
              <a:cxnLst/>
              <a:rect l="l" t="t" r="r" b="b"/>
              <a:pathLst>
                <a:path w="132" h="20" extrusionOk="0">
                  <a:moveTo>
                    <a:pt x="125" y="0"/>
                  </a:moveTo>
                  <a:lnTo>
                    <a:pt x="9" y="7"/>
                  </a:lnTo>
                  <a:cubicBezTo>
                    <a:pt x="1" y="7"/>
                    <a:pt x="1" y="19"/>
                    <a:pt x="9" y="19"/>
                  </a:cubicBezTo>
                  <a:lnTo>
                    <a:pt x="12" y="19"/>
                  </a:lnTo>
                  <a:lnTo>
                    <a:pt x="125" y="13"/>
                  </a:lnTo>
                  <a:cubicBezTo>
                    <a:pt x="129" y="13"/>
                    <a:pt x="131" y="9"/>
                    <a:pt x="131" y="7"/>
                  </a:cubicBezTo>
                  <a:cubicBezTo>
                    <a:pt x="131" y="2"/>
                    <a:pt x="127" y="0"/>
                    <a:pt x="12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3"/>
            <p:cNvSpPr/>
            <p:nvPr/>
          </p:nvSpPr>
          <p:spPr>
            <a:xfrm>
              <a:off x="5243072" y="4396286"/>
              <a:ext cx="45436" cy="43248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1" y="0"/>
                  </a:moveTo>
                  <a:cubicBezTo>
                    <a:pt x="3" y="0"/>
                    <a:pt x="0" y="11"/>
                    <a:pt x="9" y="13"/>
                  </a:cubicBezTo>
                  <a:cubicBezTo>
                    <a:pt x="131" y="38"/>
                    <a:pt x="227" y="130"/>
                    <a:pt x="254" y="250"/>
                  </a:cubicBezTo>
                  <a:cubicBezTo>
                    <a:pt x="254" y="254"/>
                    <a:pt x="259" y="256"/>
                    <a:pt x="261" y="256"/>
                  </a:cubicBezTo>
                  <a:lnTo>
                    <a:pt x="263" y="256"/>
                  </a:lnTo>
                  <a:cubicBezTo>
                    <a:pt x="265" y="254"/>
                    <a:pt x="269" y="252"/>
                    <a:pt x="267" y="248"/>
                  </a:cubicBezTo>
                  <a:cubicBezTo>
                    <a:pt x="237" y="122"/>
                    <a:pt x="137" y="26"/>
                    <a:pt x="1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3"/>
            <p:cNvSpPr/>
            <p:nvPr/>
          </p:nvSpPr>
          <p:spPr>
            <a:xfrm>
              <a:off x="5252832" y="4416143"/>
              <a:ext cx="14809" cy="24064"/>
            </a:xfrm>
            <a:custGeom>
              <a:avLst/>
              <a:gdLst/>
              <a:ahLst/>
              <a:cxnLst/>
              <a:rect l="l" t="t" r="r" b="b"/>
              <a:pathLst>
                <a:path w="88" h="143" extrusionOk="0">
                  <a:moveTo>
                    <a:pt x="8" y="1"/>
                  </a:moveTo>
                  <a:cubicBezTo>
                    <a:pt x="5" y="1"/>
                    <a:pt x="4" y="3"/>
                    <a:pt x="2" y="6"/>
                  </a:cubicBezTo>
                  <a:cubicBezTo>
                    <a:pt x="0" y="8"/>
                    <a:pt x="2" y="12"/>
                    <a:pt x="4" y="14"/>
                  </a:cubicBezTo>
                  <a:cubicBezTo>
                    <a:pt x="49" y="38"/>
                    <a:pt x="75" y="87"/>
                    <a:pt x="73" y="136"/>
                  </a:cubicBezTo>
                  <a:cubicBezTo>
                    <a:pt x="70" y="140"/>
                    <a:pt x="75" y="142"/>
                    <a:pt x="79" y="142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3" y="143"/>
                    <a:pt x="85" y="140"/>
                    <a:pt x="85" y="136"/>
                  </a:cubicBezTo>
                  <a:cubicBezTo>
                    <a:pt x="88" y="83"/>
                    <a:pt x="60" y="29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3"/>
            <p:cNvSpPr/>
            <p:nvPr/>
          </p:nvSpPr>
          <p:spPr>
            <a:xfrm>
              <a:off x="5247784" y="4447779"/>
              <a:ext cx="4712" cy="12958"/>
            </a:xfrm>
            <a:custGeom>
              <a:avLst/>
              <a:gdLst/>
              <a:ahLst/>
              <a:cxnLst/>
              <a:rect l="l" t="t" r="r" b="b"/>
              <a:pathLst>
                <a:path w="28" h="77" extrusionOk="0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2" y="1"/>
                    <a:pt x="0" y="6"/>
                    <a:pt x="2" y="8"/>
                  </a:cubicBezTo>
                  <a:lnTo>
                    <a:pt x="15" y="72"/>
                  </a:lnTo>
                  <a:cubicBezTo>
                    <a:pt x="15" y="74"/>
                    <a:pt x="19" y="76"/>
                    <a:pt x="21" y="76"/>
                  </a:cubicBezTo>
                  <a:lnTo>
                    <a:pt x="24" y="76"/>
                  </a:lnTo>
                  <a:cubicBezTo>
                    <a:pt x="26" y="76"/>
                    <a:pt x="28" y="72"/>
                    <a:pt x="28" y="68"/>
                  </a:cubicBezTo>
                  <a:lnTo>
                    <a:pt x="15" y="6"/>
                  </a:lnTo>
                  <a:cubicBezTo>
                    <a:pt x="14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3"/>
            <p:cNvSpPr/>
            <p:nvPr/>
          </p:nvSpPr>
          <p:spPr>
            <a:xfrm>
              <a:off x="5046187" y="4289935"/>
              <a:ext cx="36180" cy="28439"/>
            </a:xfrm>
            <a:custGeom>
              <a:avLst/>
              <a:gdLst/>
              <a:ahLst/>
              <a:cxnLst/>
              <a:rect l="l" t="t" r="r" b="b"/>
              <a:pathLst>
                <a:path w="215" h="169" extrusionOk="0">
                  <a:moveTo>
                    <a:pt x="9" y="0"/>
                  </a:moveTo>
                  <a:cubicBezTo>
                    <a:pt x="5" y="0"/>
                    <a:pt x="0" y="5"/>
                    <a:pt x="3" y="9"/>
                  </a:cubicBezTo>
                  <a:cubicBezTo>
                    <a:pt x="44" y="92"/>
                    <a:pt x="116" y="150"/>
                    <a:pt x="206" y="169"/>
                  </a:cubicBezTo>
                  <a:lnTo>
                    <a:pt x="208" y="169"/>
                  </a:lnTo>
                  <a:cubicBezTo>
                    <a:pt x="210" y="169"/>
                    <a:pt x="212" y="167"/>
                    <a:pt x="214" y="165"/>
                  </a:cubicBezTo>
                  <a:cubicBezTo>
                    <a:pt x="214" y="160"/>
                    <a:pt x="212" y="156"/>
                    <a:pt x="208" y="156"/>
                  </a:cubicBezTo>
                  <a:cubicBezTo>
                    <a:pt x="125" y="137"/>
                    <a:pt x="52" y="81"/>
                    <a:pt x="16" y="5"/>
                  </a:cubicBezTo>
                  <a:cubicBezTo>
                    <a:pt x="14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43"/>
            <p:cNvSpPr/>
            <p:nvPr/>
          </p:nvSpPr>
          <p:spPr>
            <a:xfrm>
              <a:off x="5058808" y="4323422"/>
              <a:ext cx="15987" cy="5385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11" y="0"/>
                  </a:moveTo>
                  <a:cubicBezTo>
                    <a:pt x="4" y="0"/>
                    <a:pt x="0" y="9"/>
                    <a:pt x="9" y="13"/>
                  </a:cubicBezTo>
                  <a:cubicBezTo>
                    <a:pt x="30" y="25"/>
                    <a:pt x="54" y="32"/>
                    <a:pt x="80" y="32"/>
                  </a:cubicBezTo>
                  <a:lnTo>
                    <a:pt x="88" y="32"/>
                  </a:lnTo>
                  <a:cubicBezTo>
                    <a:pt x="92" y="32"/>
                    <a:pt x="94" y="28"/>
                    <a:pt x="94" y="25"/>
                  </a:cubicBezTo>
                  <a:cubicBezTo>
                    <a:pt x="94" y="21"/>
                    <a:pt x="92" y="19"/>
                    <a:pt x="88" y="19"/>
                  </a:cubicBezTo>
                  <a:cubicBezTo>
                    <a:pt x="85" y="19"/>
                    <a:pt x="82" y="19"/>
                    <a:pt x="78" y="19"/>
                  </a:cubicBezTo>
                  <a:cubicBezTo>
                    <a:pt x="56" y="19"/>
                    <a:pt x="34" y="13"/>
                    <a:pt x="15" y="2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43"/>
            <p:cNvSpPr/>
            <p:nvPr/>
          </p:nvSpPr>
          <p:spPr>
            <a:xfrm>
              <a:off x="5064866" y="4340923"/>
              <a:ext cx="13462" cy="3029"/>
            </a:xfrm>
            <a:custGeom>
              <a:avLst/>
              <a:gdLst/>
              <a:ahLst/>
              <a:cxnLst/>
              <a:rect l="l" t="t" r="r" b="b"/>
              <a:pathLst>
                <a:path w="80" h="18" extrusionOk="0">
                  <a:moveTo>
                    <a:pt x="9" y="0"/>
                  </a:moveTo>
                  <a:cubicBezTo>
                    <a:pt x="5" y="0"/>
                    <a:pt x="1" y="3"/>
                    <a:pt x="1" y="7"/>
                  </a:cubicBezTo>
                  <a:cubicBezTo>
                    <a:pt x="1" y="11"/>
                    <a:pt x="5" y="13"/>
                    <a:pt x="7" y="13"/>
                  </a:cubicBezTo>
                  <a:lnTo>
                    <a:pt x="80" y="17"/>
                  </a:lnTo>
                  <a:lnTo>
                    <a:pt x="80" y="9"/>
                  </a:lnTo>
                  <a:lnTo>
                    <a:pt x="8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3"/>
            <p:cNvSpPr/>
            <p:nvPr/>
          </p:nvSpPr>
          <p:spPr>
            <a:xfrm>
              <a:off x="4913079" y="4357246"/>
              <a:ext cx="37526" cy="28776"/>
            </a:xfrm>
            <a:custGeom>
              <a:avLst/>
              <a:gdLst/>
              <a:ahLst/>
              <a:cxnLst/>
              <a:rect l="l" t="t" r="r" b="b"/>
              <a:pathLst>
                <a:path w="223" h="171" extrusionOk="0">
                  <a:moveTo>
                    <a:pt x="7" y="1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0" y="8"/>
                    <a:pt x="2" y="12"/>
                    <a:pt x="4" y="12"/>
                  </a:cubicBezTo>
                  <a:cubicBezTo>
                    <a:pt x="85" y="44"/>
                    <a:pt x="156" y="98"/>
                    <a:pt x="209" y="166"/>
                  </a:cubicBezTo>
                  <a:cubicBezTo>
                    <a:pt x="211" y="168"/>
                    <a:pt x="213" y="168"/>
                    <a:pt x="216" y="170"/>
                  </a:cubicBezTo>
                  <a:cubicBezTo>
                    <a:pt x="218" y="170"/>
                    <a:pt x="218" y="170"/>
                    <a:pt x="220" y="168"/>
                  </a:cubicBezTo>
                  <a:cubicBezTo>
                    <a:pt x="222" y="166"/>
                    <a:pt x="222" y="162"/>
                    <a:pt x="220" y="157"/>
                  </a:cubicBezTo>
                  <a:cubicBezTo>
                    <a:pt x="167" y="87"/>
                    <a:pt x="94" y="34"/>
                    <a:pt x="11" y="2"/>
                  </a:cubicBez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3"/>
            <p:cNvSpPr/>
            <p:nvPr/>
          </p:nvSpPr>
          <p:spPr>
            <a:xfrm>
              <a:off x="4925868" y="4381982"/>
              <a:ext cx="19352" cy="17669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8" y="1"/>
                  </a:moveTo>
                  <a:cubicBezTo>
                    <a:pt x="5" y="1"/>
                    <a:pt x="3" y="3"/>
                    <a:pt x="3" y="6"/>
                  </a:cubicBezTo>
                  <a:cubicBezTo>
                    <a:pt x="1" y="8"/>
                    <a:pt x="3" y="12"/>
                    <a:pt x="7" y="15"/>
                  </a:cubicBezTo>
                  <a:cubicBezTo>
                    <a:pt x="48" y="30"/>
                    <a:pt x="82" y="59"/>
                    <a:pt x="101" y="100"/>
                  </a:cubicBezTo>
                  <a:cubicBezTo>
                    <a:pt x="101" y="102"/>
                    <a:pt x="103" y="104"/>
                    <a:pt x="108" y="104"/>
                  </a:cubicBezTo>
                  <a:cubicBezTo>
                    <a:pt x="108" y="104"/>
                    <a:pt x="108" y="102"/>
                    <a:pt x="110" y="102"/>
                  </a:cubicBezTo>
                  <a:cubicBezTo>
                    <a:pt x="112" y="100"/>
                    <a:pt x="114" y="98"/>
                    <a:pt x="112" y="94"/>
                  </a:cubicBezTo>
                  <a:cubicBezTo>
                    <a:pt x="93" y="51"/>
                    <a:pt x="56" y="19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3"/>
            <p:cNvSpPr/>
            <p:nvPr/>
          </p:nvSpPr>
          <p:spPr>
            <a:xfrm>
              <a:off x="4839710" y="4508190"/>
              <a:ext cx="10938" cy="27598"/>
            </a:xfrm>
            <a:custGeom>
              <a:avLst/>
              <a:gdLst/>
              <a:ahLst/>
              <a:cxnLst/>
              <a:rect l="l" t="t" r="r" b="b"/>
              <a:pathLst>
                <a:path w="65" h="164" extrusionOk="0">
                  <a:moveTo>
                    <a:pt x="52" y="1"/>
                  </a:moveTo>
                  <a:cubicBezTo>
                    <a:pt x="50" y="1"/>
                    <a:pt x="46" y="5"/>
                    <a:pt x="48" y="7"/>
                  </a:cubicBezTo>
                  <a:cubicBezTo>
                    <a:pt x="52" y="61"/>
                    <a:pt x="35" y="112"/>
                    <a:pt x="3" y="152"/>
                  </a:cubicBezTo>
                  <a:cubicBezTo>
                    <a:pt x="1" y="155"/>
                    <a:pt x="1" y="159"/>
                    <a:pt x="3" y="161"/>
                  </a:cubicBezTo>
                  <a:cubicBezTo>
                    <a:pt x="5" y="161"/>
                    <a:pt x="5" y="163"/>
                    <a:pt x="7" y="163"/>
                  </a:cubicBezTo>
                  <a:cubicBezTo>
                    <a:pt x="9" y="163"/>
                    <a:pt x="11" y="161"/>
                    <a:pt x="14" y="161"/>
                  </a:cubicBezTo>
                  <a:cubicBezTo>
                    <a:pt x="48" y="116"/>
                    <a:pt x="65" y="63"/>
                    <a:pt x="60" y="7"/>
                  </a:cubicBezTo>
                  <a:cubicBezTo>
                    <a:pt x="60" y="3"/>
                    <a:pt x="56" y="1"/>
                    <a:pt x="5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3"/>
            <p:cNvSpPr/>
            <p:nvPr/>
          </p:nvSpPr>
          <p:spPr>
            <a:xfrm>
              <a:off x="4831633" y="4512229"/>
              <a:ext cx="4712" cy="16323"/>
            </a:xfrm>
            <a:custGeom>
              <a:avLst/>
              <a:gdLst/>
              <a:ahLst/>
              <a:cxnLst/>
              <a:rect l="l" t="t" r="r" b="b"/>
              <a:pathLst>
                <a:path w="28" h="97" extrusionOk="0">
                  <a:moveTo>
                    <a:pt x="9" y="1"/>
                  </a:moveTo>
                  <a:cubicBezTo>
                    <a:pt x="5" y="1"/>
                    <a:pt x="1" y="3"/>
                    <a:pt x="2" y="7"/>
                  </a:cubicBezTo>
                  <a:lnTo>
                    <a:pt x="12" y="90"/>
                  </a:lnTo>
                  <a:cubicBezTo>
                    <a:pt x="15" y="94"/>
                    <a:pt x="17" y="96"/>
                    <a:pt x="21" y="96"/>
                  </a:cubicBezTo>
                  <a:cubicBezTo>
                    <a:pt x="25" y="94"/>
                    <a:pt x="27" y="92"/>
                    <a:pt x="27" y="88"/>
                  </a:cubicBezTo>
                  <a:lnTo>
                    <a:pt x="15" y="5"/>
                  </a:lnTo>
                  <a:cubicBezTo>
                    <a:pt x="15" y="2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3"/>
            <p:cNvSpPr/>
            <p:nvPr/>
          </p:nvSpPr>
          <p:spPr>
            <a:xfrm>
              <a:off x="4814132" y="4507349"/>
              <a:ext cx="4880" cy="18006"/>
            </a:xfrm>
            <a:custGeom>
              <a:avLst/>
              <a:gdLst/>
              <a:ahLst/>
              <a:cxnLst/>
              <a:rect l="l" t="t" r="r" b="b"/>
              <a:pathLst>
                <a:path w="29" h="107" extrusionOk="0">
                  <a:moveTo>
                    <a:pt x="8" y="0"/>
                  </a:moveTo>
                  <a:cubicBezTo>
                    <a:pt x="4" y="0"/>
                    <a:pt x="0" y="2"/>
                    <a:pt x="1" y="6"/>
                  </a:cubicBezTo>
                  <a:lnTo>
                    <a:pt x="14" y="100"/>
                  </a:lnTo>
                  <a:cubicBezTo>
                    <a:pt x="14" y="104"/>
                    <a:pt x="18" y="106"/>
                    <a:pt x="20" y="106"/>
                  </a:cubicBezTo>
                  <a:lnTo>
                    <a:pt x="23" y="106"/>
                  </a:lnTo>
                  <a:cubicBezTo>
                    <a:pt x="25" y="106"/>
                    <a:pt x="29" y="102"/>
                    <a:pt x="27" y="98"/>
                  </a:cubicBezTo>
                  <a:lnTo>
                    <a:pt x="14" y="6"/>
                  </a:lnTo>
                  <a:cubicBezTo>
                    <a:pt x="15" y="2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3"/>
            <p:cNvSpPr/>
            <p:nvPr/>
          </p:nvSpPr>
          <p:spPr>
            <a:xfrm>
              <a:off x="5211772" y="4248875"/>
              <a:ext cx="29954" cy="14304"/>
            </a:xfrm>
            <a:custGeom>
              <a:avLst/>
              <a:gdLst/>
              <a:ahLst/>
              <a:cxnLst/>
              <a:rect l="l" t="t" r="r" b="b"/>
              <a:pathLst>
                <a:path w="178" h="85" extrusionOk="0">
                  <a:moveTo>
                    <a:pt x="92" y="1"/>
                  </a:moveTo>
                  <a:cubicBezTo>
                    <a:pt x="90" y="1"/>
                    <a:pt x="88" y="1"/>
                    <a:pt x="86" y="1"/>
                  </a:cubicBezTo>
                  <a:cubicBezTo>
                    <a:pt x="60" y="1"/>
                    <a:pt x="37" y="12"/>
                    <a:pt x="22" y="31"/>
                  </a:cubicBezTo>
                  <a:cubicBezTo>
                    <a:pt x="11" y="42"/>
                    <a:pt x="5" y="54"/>
                    <a:pt x="1" y="69"/>
                  </a:cubicBezTo>
                  <a:cubicBezTo>
                    <a:pt x="5" y="74"/>
                    <a:pt x="7" y="78"/>
                    <a:pt x="5" y="84"/>
                  </a:cubicBezTo>
                  <a:cubicBezTo>
                    <a:pt x="37" y="73"/>
                    <a:pt x="71" y="68"/>
                    <a:pt x="105" y="68"/>
                  </a:cubicBezTo>
                  <a:cubicBezTo>
                    <a:pt x="130" y="68"/>
                    <a:pt x="154" y="70"/>
                    <a:pt x="178" y="76"/>
                  </a:cubicBezTo>
                  <a:cubicBezTo>
                    <a:pt x="174" y="59"/>
                    <a:pt x="165" y="39"/>
                    <a:pt x="150" y="27"/>
                  </a:cubicBezTo>
                  <a:cubicBezTo>
                    <a:pt x="134" y="11"/>
                    <a:pt x="114" y="1"/>
                    <a:pt x="9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3"/>
            <p:cNvSpPr/>
            <p:nvPr/>
          </p:nvSpPr>
          <p:spPr>
            <a:xfrm>
              <a:off x="4612030" y="4167765"/>
              <a:ext cx="27766" cy="23054"/>
            </a:xfrm>
            <a:custGeom>
              <a:avLst/>
              <a:gdLst/>
              <a:ahLst/>
              <a:cxnLst/>
              <a:rect l="l" t="t" r="r" b="b"/>
              <a:pathLst>
                <a:path w="165" h="137" extrusionOk="0">
                  <a:moveTo>
                    <a:pt x="114" y="1"/>
                  </a:moveTo>
                  <a:cubicBezTo>
                    <a:pt x="88" y="1"/>
                    <a:pt x="65" y="9"/>
                    <a:pt x="48" y="26"/>
                  </a:cubicBezTo>
                  <a:cubicBezTo>
                    <a:pt x="28" y="41"/>
                    <a:pt x="16" y="60"/>
                    <a:pt x="7" y="80"/>
                  </a:cubicBezTo>
                  <a:cubicBezTo>
                    <a:pt x="1" y="97"/>
                    <a:pt x="5" y="118"/>
                    <a:pt x="18" y="131"/>
                  </a:cubicBezTo>
                  <a:cubicBezTo>
                    <a:pt x="24" y="135"/>
                    <a:pt x="32" y="137"/>
                    <a:pt x="42" y="137"/>
                  </a:cubicBezTo>
                  <a:cubicBezTo>
                    <a:pt x="54" y="137"/>
                    <a:pt x="68" y="134"/>
                    <a:pt x="86" y="127"/>
                  </a:cubicBezTo>
                  <a:cubicBezTo>
                    <a:pt x="118" y="116"/>
                    <a:pt x="146" y="90"/>
                    <a:pt x="161" y="60"/>
                  </a:cubicBezTo>
                  <a:cubicBezTo>
                    <a:pt x="165" y="48"/>
                    <a:pt x="163" y="33"/>
                    <a:pt x="154" y="22"/>
                  </a:cubicBezTo>
                  <a:cubicBezTo>
                    <a:pt x="148" y="9"/>
                    <a:pt x="135" y="1"/>
                    <a:pt x="120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3"/>
            <p:cNvSpPr/>
            <p:nvPr/>
          </p:nvSpPr>
          <p:spPr>
            <a:xfrm>
              <a:off x="4778625" y="4189305"/>
              <a:ext cx="34329" cy="19689"/>
            </a:xfrm>
            <a:custGeom>
              <a:avLst/>
              <a:gdLst/>
              <a:ahLst/>
              <a:cxnLst/>
              <a:rect l="l" t="t" r="r" b="b"/>
              <a:pathLst>
                <a:path w="204" h="117" extrusionOk="0">
                  <a:moveTo>
                    <a:pt x="72" y="0"/>
                  </a:moveTo>
                  <a:cubicBezTo>
                    <a:pt x="63" y="0"/>
                    <a:pt x="54" y="2"/>
                    <a:pt x="46" y="5"/>
                  </a:cubicBezTo>
                  <a:cubicBezTo>
                    <a:pt x="27" y="16"/>
                    <a:pt x="12" y="35"/>
                    <a:pt x="5" y="56"/>
                  </a:cubicBezTo>
                  <a:cubicBezTo>
                    <a:pt x="1" y="75"/>
                    <a:pt x="1" y="95"/>
                    <a:pt x="3" y="116"/>
                  </a:cubicBezTo>
                  <a:cubicBezTo>
                    <a:pt x="53" y="92"/>
                    <a:pt x="110" y="80"/>
                    <a:pt x="166" y="80"/>
                  </a:cubicBezTo>
                  <a:cubicBezTo>
                    <a:pt x="178" y="80"/>
                    <a:pt x="191" y="81"/>
                    <a:pt x="204" y="82"/>
                  </a:cubicBezTo>
                  <a:cubicBezTo>
                    <a:pt x="202" y="71"/>
                    <a:pt x="197" y="63"/>
                    <a:pt x="191" y="54"/>
                  </a:cubicBezTo>
                  <a:cubicBezTo>
                    <a:pt x="178" y="41"/>
                    <a:pt x="161" y="31"/>
                    <a:pt x="144" y="22"/>
                  </a:cubicBezTo>
                  <a:cubicBezTo>
                    <a:pt x="122" y="11"/>
                    <a:pt x="97" y="0"/>
                    <a:pt x="7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3"/>
            <p:cNvSpPr/>
            <p:nvPr/>
          </p:nvSpPr>
          <p:spPr>
            <a:xfrm>
              <a:off x="4969789" y="4375924"/>
              <a:ext cx="42575" cy="26588"/>
            </a:xfrm>
            <a:custGeom>
              <a:avLst/>
              <a:gdLst/>
              <a:ahLst/>
              <a:cxnLst/>
              <a:rect l="l" t="t" r="r" b="b"/>
              <a:pathLst>
                <a:path w="253" h="158" extrusionOk="0">
                  <a:moveTo>
                    <a:pt x="161" y="0"/>
                  </a:moveTo>
                  <a:cubicBezTo>
                    <a:pt x="118" y="0"/>
                    <a:pt x="70" y="15"/>
                    <a:pt x="41" y="34"/>
                  </a:cubicBezTo>
                  <a:cubicBezTo>
                    <a:pt x="22" y="46"/>
                    <a:pt x="0" y="66"/>
                    <a:pt x="5" y="87"/>
                  </a:cubicBezTo>
                  <a:cubicBezTo>
                    <a:pt x="9" y="110"/>
                    <a:pt x="34" y="123"/>
                    <a:pt x="62" y="134"/>
                  </a:cubicBezTo>
                  <a:cubicBezTo>
                    <a:pt x="93" y="149"/>
                    <a:pt x="127" y="158"/>
                    <a:pt x="160" y="158"/>
                  </a:cubicBezTo>
                  <a:cubicBezTo>
                    <a:pt x="164" y="158"/>
                    <a:pt x="167" y="158"/>
                    <a:pt x="171" y="157"/>
                  </a:cubicBezTo>
                  <a:cubicBezTo>
                    <a:pt x="207" y="147"/>
                    <a:pt x="235" y="121"/>
                    <a:pt x="246" y="85"/>
                  </a:cubicBezTo>
                  <a:cubicBezTo>
                    <a:pt x="252" y="63"/>
                    <a:pt x="246" y="38"/>
                    <a:pt x="229" y="21"/>
                  </a:cubicBezTo>
                  <a:cubicBezTo>
                    <a:pt x="212" y="6"/>
                    <a:pt x="188" y="0"/>
                    <a:pt x="16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3"/>
            <p:cNvSpPr/>
            <p:nvPr/>
          </p:nvSpPr>
          <p:spPr>
            <a:xfrm>
              <a:off x="5050562" y="4242817"/>
              <a:ext cx="70846" cy="42238"/>
            </a:xfrm>
            <a:custGeom>
              <a:avLst/>
              <a:gdLst/>
              <a:ahLst/>
              <a:cxnLst/>
              <a:rect l="l" t="t" r="r" b="b"/>
              <a:pathLst>
                <a:path w="421" h="251" extrusionOk="0">
                  <a:moveTo>
                    <a:pt x="175" y="0"/>
                  </a:moveTo>
                  <a:cubicBezTo>
                    <a:pt x="170" y="0"/>
                    <a:pt x="165" y="0"/>
                    <a:pt x="161" y="1"/>
                  </a:cubicBezTo>
                  <a:cubicBezTo>
                    <a:pt x="90" y="7"/>
                    <a:pt x="30" y="48"/>
                    <a:pt x="0" y="110"/>
                  </a:cubicBezTo>
                  <a:cubicBezTo>
                    <a:pt x="103" y="120"/>
                    <a:pt x="188" y="157"/>
                    <a:pt x="233" y="206"/>
                  </a:cubicBezTo>
                  <a:cubicBezTo>
                    <a:pt x="267" y="210"/>
                    <a:pt x="299" y="218"/>
                    <a:pt x="331" y="229"/>
                  </a:cubicBezTo>
                  <a:cubicBezTo>
                    <a:pt x="361" y="240"/>
                    <a:pt x="389" y="246"/>
                    <a:pt x="421" y="250"/>
                  </a:cubicBezTo>
                  <a:cubicBezTo>
                    <a:pt x="414" y="186"/>
                    <a:pt x="389" y="125"/>
                    <a:pt x="346" y="78"/>
                  </a:cubicBezTo>
                  <a:cubicBezTo>
                    <a:pt x="302" y="28"/>
                    <a:pt x="240" y="0"/>
                    <a:pt x="175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3"/>
            <p:cNvSpPr/>
            <p:nvPr/>
          </p:nvSpPr>
          <p:spPr>
            <a:xfrm>
              <a:off x="4942023" y="4156322"/>
              <a:ext cx="40387" cy="21876"/>
            </a:xfrm>
            <a:custGeom>
              <a:avLst/>
              <a:gdLst/>
              <a:ahLst/>
              <a:cxnLst/>
              <a:rect l="l" t="t" r="r" b="b"/>
              <a:pathLst>
                <a:path w="240" h="130" extrusionOk="0">
                  <a:moveTo>
                    <a:pt x="172" y="0"/>
                  </a:moveTo>
                  <a:cubicBezTo>
                    <a:pt x="131" y="3"/>
                    <a:pt x="93" y="11"/>
                    <a:pt x="56" y="28"/>
                  </a:cubicBezTo>
                  <a:cubicBezTo>
                    <a:pt x="37" y="32"/>
                    <a:pt x="22" y="43"/>
                    <a:pt x="9" y="58"/>
                  </a:cubicBezTo>
                  <a:cubicBezTo>
                    <a:pt x="1" y="71"/>
                    <a:pt x="1" y="88"/>
                    <a:pt x="9" y="99"/>
                  </a:cubicBezTo>
                  <a:cubicBezTo>
                    <a:pt x="18" y="105"/>
                    <a:pt x="27" y="109"/>
                    <a:pt x="37" y="111"/>
                  </a:cubicBezTo>
                  <a:cubicBezTo>
                    <a:pt x="63" y="118"/>
                    <a:pt x="88" y="122"/>
                    <a:pt x="116" y="126"/>
                  </a:cubicBezTo>
                  <a:cubicBezTo>
                    <a:pt x="131" y="129"/>
                    <a:pt x="144" y="130"/>
                    <a:pt x="156" y="130"/>
                  </a:cubicBezTo>
                  <a:cubicBezTo>
                    <a:pt x="188" y="130"/>
                    <a:pt x="211" y="121"/>
                    <a:pt x="223" y="103"/>
                  </a:cubicBezTo>
                  <a:cubicBezTo>
                    <a:pt x="236" y="90"/>
                    <a:pt x="240" y="73"/>
                    <a:pt x="238" y="54"/>
                  </a:cubicBezTo>
                  <a:cubicBezTo>
                    <a:pt x="236" y="37"/>
                    <a:pt x="225" y="20"/>
                    <a:pt x="210" y="11"/>
                  </a:cubicBezTo>
                  <a:cubicBezTo>
                    <a:pt x="199" y="5"/>
                    <a:pt x="184" y="0"/>
                    <a:pt x="172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3"/>
            <p:cNvSpPr/>
            <p:nvPr/>
          </p:nvSpPr>
          <p:spPr>
            <a:xfrm>
              <a:off x="4345647" y="4101127"/>
              <a:ext cx="1005978" cy="394953"/>
            </a:xfrm>
            <a:custGeom>
              <a:avLst/>
              <a:gdLst/>
              <a:ahLst/>
              <a:cxnLst/>
              <a:rect l="l" t="t" r="r" b="b"/>
              <a:pathLst>
                <a:path w="5978" h="2347" extrusionOk="0">
                  <a:moveTo>
                    <a:pt x="3712" y="295"/>
                  </a:moveTo>
                  <a:cubicBezTo>
                    <a:pt x="3734" y="295"/>
                    <a:pt x="3756" y="299"/>
                    <a:pt x="3773" y="309"/>
                  </a:cubicBezTo>
                  <a:cubicBezTo>
                    <a:pt x="3797" y="322"/>
                    <a:pt x="3814" y="348"/>
                    <a:pt x="3818" y="375"/>
                  </a:cubicBezTo>
                  <a:cubicBezTo>
                    <a:pt x="3822" y="405"/>
                    <a:pt x="3814" y="435"/>
                    <a:pt x="3795" y="456"/>
                  </a:cubicBezTo>
                  <a:lnTo>
                    <a:pt x="3795" y="454"/>
                  </a:lnTo>
                  <a:cubicBezTo>
                    <a:pt x="3770" y="477"/>
                    <a:pt x="3738" y="489"/>
                    <a:pt x="3705" y="489"/>
                  </a:cubicBezTo>
                  <a:cubicBezTo>
                    <a:pt x="3700" y="489"/>
                    <a:pt x="3695" y="489"/>
                    <a:pt x="3690" y="488"/>
                  </a:cubicBezTo>
                  <a:cubicBezTo>
                    <a:pt x="3677" y="488"/>
                    <a:pt x="3667" y="486"/>
                    <a:pt x="3656" y="486"/>
                  </a:cubicBezTo>
                  <a:cubicBezTo>
                    <a:pt x="3628" y="482"/>
                    <a:pt x="3600" y="476"/>
                    <a:pt x="3573" y="469"/>
                  </a:cubicBezTo>
                  <a:cubicBezTo>
                    <a:pt x="3558" y="465"/>
                    <a:pt x="3543" y="459"/>
                    <a:pt x="3532" y="448"/>
                  </a:cubicBezTo>
                  <a:cubicBezTo>
                    <a:pt x="3511" y="424"/>
                    <a:pt x="3509" y="390"/>
                    <a:pt x="3528" y="365"/>
                  </a:cubicBezTo>
                  <a:cubicBezTo>
                    <a:pt x="3543" y="346"/>
                    <a:pt x="3566" y="331"/>
                    <a:pt x="3590" y="322"/>
                  </a:cubicBezTo>
                  <a:cubicBezTo>
                    <a:pt x="3621" y="311"/>
                    <a:pt x="3668" y="295"/>
                    <a:pt x="3712" y="295"/>
                  </a:cubicBezTo>
                  <a:close/>
                  <a:moveTo>
                    <a:pt x="1693" y="362"/>
                  </a:moveTo>
                  <a:cubicBezTo>
                    <a:pt x="1698" y="362"/>
                    <a:pt x="1703" y="362"/>
                    <a:pt x="1707" y="363"/>
                  </a:cubicBezTo>
                  <a:cubicBezTo>
                    <a:pt x="1731" y="365"/>
                    <a:pt x="1754" y="378"/>
                    <a:pt x="1767" y="399"/>
                  </a:cubicBezTo>
                  <a:cubicBezTo>
                    <a:pt x="1780" y="418"/>
                    <a:pt x="1784" y="444"/>
                    <a:pt x="1776" y="467"/>
                  </a:cubicBezTo>
                  <a:lnTo>
                    <a:pt x="1776" y="465"/>
                  </a:lnTo>
                  <a:cubicBezTo>
                    <a:pt x="1756" y="508"/>
                    <a:pt x="1722" y="538"/>
                    <a:pt x="1680" y="553"/>
                  </a:cubicBezTo>
                  <a:cubicBezTo>
                    <a:pt x="1663" y="561"/>
                    <a:pt x="1641" y="565"/>
                    <a:pt x="1620" y="565"/>
                  </a:cubicBezTo>
                  <a:cubicBezTo>
                    <a:pt x="1607" y="565"/>
                    <a:pt x="1592" y="561"/>
                    <a:pt x="1581" y="553"/>
                  </a:cubicBezTo>
                  <a:cubicBezTo>
                    <a:pt x="1556" y="531"/>
                    <a:pt x="1547" y="497"/>
                    <a:pt x="1558" y="465"/>
                  </a:cubicBezTo>
                  <a:cubicBezTo>
                    <a:pt x="1569" y="439"/>
                    <a:pt x="1584" y="416"/>
                    <a:pt x="1607" y="397"/>
                  </a:cubicBezTo>
                  <a:cubicBezTo>
                    <a:pt x="1629" y="374"/>
                    <a:pt x="1660" y="362"/>
                    <a:pt x="1693" y="362"/>
                  </a:cubicBezTo>
                  <a:close/>
                  <a:moveTo>
                    <a:pt x="3412" y="476"/>
                  </a:moveTo>
                  <a:cubicBezTo>
                    <a:pt x="3415" y="476"/>
                    <a:pt x="3417" y="477"/>
                    <a:pt x="3419" y="480"/>
                  </a:cubicBezTo>
                  <a:cubicBezTo>
                    <a:pt x="3477" y="533"/>
                    <a:pt x="3553" y="561"/>
                    <a:pt x="3630" y="561"/>
                  </a:cubicBezTo>
                  <a:cubicBezTo>
                    <a:pt x="3635" y="561"/>
                    <a:pt x="3639" y="565"/>
                    <a:pt x="3639" y="570"/>
                  </a:cubicBezTo>
                  <a:cubicBezTo>
                    <a:pt x="3639" y="574"/>
                    <a:pt x="3635" y="578"/>
                    <a:pt x="3630" y="578"/>
                  </a:cubicBezTo>
                  <a:lnTo>
                    <a:pt x="3618" y="578"/>
                  </a:lnTo>
                  <a:cubicBezTo>
                    <a:pt x="3539" y="574"/>
                    <a:pt x="3466" y="544"/>
                    <a:pt x="3408" y="493"/>
                  </a:cubicBezTo>
                  <a:cubicBezTo>
                    <a:pt x="3400" y="486"/>
                    <a:pt x="3406" y="476"/>
                    <a:pt x="3412" y="476"/>
                  </a:cubicBezTo>
                  <a:close/>
                  <a:moveTo>
                    <a:pt x="3344" y="576"/>
                  </a:moveTo>
                  <a:lnTo>
                    <a:pt x="3453" y="612"/>
                  </a:lnTo>
                  <a:cubicBezTo>
                    <a:pt x="3457" y="614"/>
                    <a:pt x="3460" y="619"/>
                    <a:pt x="3457" y="623"/>
                  </a:cubicBezTo>
                  <a:cubicBezTo>
                    <a:pt x="3457" y="627"/>
                    <a:pt x="3453" y="629"/>
                    <a:pt x="3449" y="629"/>
                  </a:cubicBezTo>
                  <a:lnTo>
                    <a:pt x="3447" y="629"/>
                  </a:lnTo>
                  <a:lnTo>
                    <a:pt x="3338" y="593"/>
                  </a:lnTo>
                  <a:cubicBezTo>
                    <a:pt x="3334" y="591"/>
                    <a:pt x="3332" y="587"/>
                    <a:pt x="3334" y="582"/>
                  </a:cubicBezTo>
                  <a:cubicBezTo>
                    <a:pt x="3335" y="579"/>
                    <a:pt x="3338" y="577"/>
                    <a:pt x="3341" y="577"/>
                  </a:cubicBezTo>
                  <a:cubicBezTo>
                    <a:pt x="3342" y="577"/>
                    <a:pt x="3343" y="578"/>
                    <a:pt x="3344" y="578"/>
                  </a:cubicBezTo>
                  <a:lnTo>
                    <a:pt x="3344" y="576"/>
                  </a:lnTo>
                  <a:close/>
                  <a:moveTo>
                    <a:pt x="1828" y="505"/>
                  </a:moveTo>
                  <a:cubicBezTo>
                    <a:pt x="1829" y="505"/>
                    <a:pt x="1830" y="505"/>
                    <a:pt x="1831" y="506"/>
                  </a:cubicBezTo>
                  <a:cubicBezTo>
                    <a:pt x="1835" y="508"/>
                    <a:pt x="1838" y="514"/>
                    <a:pt x="1835" y="518"/>
                  </a:cubicBezTo>
                  <a:cubicBezTo>
                    <a:pt x="1793" y="597"/>
                    <a:pt x="1716" y="655"/>
                    <a:pt x="1626" y="670"/>
                  </a:cubicBezTo>
                  <a:lnTo>
                    <a:pt x="1624" y="670"/>
                  </a:lnTo>
                  <a:cubicBezTo>
                    <a:pt x="1620" y="670"/>
                    <a:pt x="1618" y="668"/>
                    <a:pt x="1616" y="663"/>
                  </a:cubicBezTo>
                  <a:cubicBezTo>
                    <a:pt x="1616" y="659"/>
                    <a:pt x="1620" y="655"/>
                    <a:pt x="1624" y="653"/>
                  </a:cubicBezTo>
                  <a:cubicBezTo>
                    <a:pt x="1707" y="638"/>
                    <a:pt x="1780" y="585"/>
                    <a:pt x="1821" y="510"/>
                  </a:cubicBezTo>
                  <a:cubicBezTo>
                    <a:pt x="1822" y="507"/>
                    <a:pt x="1825" y="505"/>
                    <a:pt x="1828" y="505"/>
                  </a:cubicBezTo>
                  <a:close/>
                  <a:moveTo>
                    <a:pt x="3231" y="629"/>
                  </a:moveTo>
                  <a:lnTo>
                    <a:pt x="3336" y="661"/>
                  </a:lnTo>
                  <a:cubicBezTo>
                    <a:pt x="3340" y="663"/>
                    <a:pt x="3342" y="668"/>
                    <a:pt x="3340" y="672"/>
                  </a:cubicBezTo>
                  <a:cubicBezTo>
                    <a:pt x="3340" y="676"/>
                    <a:pt x="3336" y="678"/>
                    <a:pt x="3332" y="678"/>
                  </a:cubicBezTo>
                  <a:lnTo>
                    <a:pt x="3329" y="678"/>
                  </a:lnTo>
                  <a:lnTo>
                    <a:pt x="3227" y="646"/>
                  </a:lnTo>
                  <a:cubicBezTo>
                    <a:pt x="3223" y="644"/>
                    <a:pt x="3221" y="640"/>
                    <a:pt x="3221" y="636"/>
                  </a:cubicBezTo>
                  <a:cubicBezTo>
                    <a:pt x="3223" y="631"/>
                    <a:pt x="3227" y="629"/>
                    <a:pt x="3231" y="629"/>
                  </a:cubicBezTo>
                  <a:close/>
                  <a:moveTo>
                    <a:pt x="2645" y="491"/>
                  </a:moveTo>
                  <a:cubicBezTo>
                    <a:pt x="2677" y="491"/>
                    <a:pt x="2708" y="504"/>
                    <a:pt x="2734" y="516"/>
                  </a:cubicBezTo>
                  <a:cubicBezTo>
                    <a:pt x="2753" y="527"/>
                    <a:pt x="2772" y="540"/>
                    <a:pt x="2789" y="557"/>
                  </a:cubicBezTo>
                  <a:cubicBezTo>
                    <a:pt x="2802" y="572"/>
                    <a:pt x="2811" y="591"/>
                    <a:pt x="2811" y="612"/>
                  </a:cubicBezTo>
                  <a:lnTo>
                    <a:pt x="2828" y="614"/>
                  </a:lnTo>
                  <a:cubicBezTo>
                    <a:pt x="2836" y="617"/>
                    <a:pt x="2843" y="625"/>
                    <a:pt x="2841" y="636"/>
                  </a:cubicBezTo>
                  <a:cubicBezTo>
                    <a:pt x="2839" y="643"/>
                    <a:pt x="2832" y="649"/>
                    <a:pt x="2825" y="649"/>
                  </a:cubicBezTo>
                  <a:cubicBezTo>
                    <a:pt x="2824" y="649"/>
                    <a:pt x="2823" y="649"/>
                    <a:pt x="2821" y="649"/>
                  </a:cubicBezTo>
                  <a:cubicBezTo>
                    <a:pt x="2792" y="641"/>
                    <a:pt x="2763" y="638"/>
                    <a:pt x="2734" y="638"/>
                  </a:cubicBezTo>
                  <a:cubicBezTo>
                    <a:pt x="2659" y="638"/>
                    <a:pt x="2586" y="661"/>
                    <a:pt x="2525" y="706"/>
                  </a:cubicBezTo>
                  <a:lnTo>
                    <a:pt x="2525" y="708"/>
                  </a:lnTo>
                  <a:cubicBezTo>
                    <a:pt x="2523" y="710"/>
                    <a:pt x="2518" y="710"/>
                    <a:pt x="2514" y="710"/>
                  </a:cubicBezTo>
                  <a:cubicBezTo>
                    <a:pt x="2510" y="710"/>
                    <a:pt x="2503" y="708"/>
                    <a:pt x="2501" y="704"/>
                  </a:cubicBezTo>
                  <a:cubicBezTo>
                    <a:pt x="2495" y="696"/>
                    <a:pt x="2497" y="685"/>
                    <a:pt x="2506" y="681"/>
                  </a:cubicBezTo>
                  <a:cubicBezTo>
                    <a:pt x="2516" y="672"/>
                    <a:pt x="2529" y="663"/>
                    <a:pt x="2542" y="657"/>
                  </a:cubicBezTo>
                  <a:cubicBezTo>
                    <a:pt x="2540" y="627"/>
                    <a:pt x="2540" y="599"/>
                    <a:pt x="2546" y="572"/>
                  </a:cubicBezTo>
                  <a:cubicBezTo>
                    <a:pt x="2555" y="540"/>
                    <a:pt x="2576" y="514"/>
                    <a:pt x="2606" y="499"/>
                  </a:cubicBezTo>
                  <a:cubicBezTo>
                    <a:pt x="2619" y="493"/>
                    <a:pt x="2632" y="491"/>
                    <a:pt x="2645" y="491"/>
                  </a:cubicBezTo>
                  <a:close/>
                  <a:moveTo>
                    <a:pt x="1745" y="702"/>
                  </a:moveTo>
                  <a:cubicBezTo>
                    <a:pt x="1752" y="702"/>
                    <a:pt x="1755" y="713"/>
                    <a:pt x="1748" y="717"/>
                  </a:cubicBezTo>
                  <a:cubicBezTo>
                    <a:pt x="1727" y="728"/>
                    <a:pt x="1705" y="734"/>
                    <a:pt x="1683" y="734"/>
                  </a:cubicBezTo>
                  <a:cubicBezTo>
                    <a:pt x="1680" y="734"/>
                    <a:pt x="1677" y="734"/>
                    <a:pt x="1673" y="734"/>
                  </a:cubicBezTo>
                  <a:lnTo>
                    <a:pt x="1665" y="734"/>
                  </a:lnTo>
                  <a:cubicBezTo>
                    <a:pt x="1660" y="734"/>
                    <a:pt x="1656" y="730"/>
                    <a:pt x="1658" y="725"/>
                  </a:cubicBezTo>
                  <a:cubicBezTo>
                    <a:pt x="1658" y="719"/>
                    <a:pt x="1663" y="717"/>
                    <a:pt x="1667" y="717"/>
                  </a:cubicBezTo>
                  <a:cubicBezTo>
                    <a:pt x="1671" y="717"/>
                    <a:pt x="1675" y="717"/>
                    <a:pt x="1680" y="717"/>
                  </a:cubicBezTo>
                  <a:cubicBezTo>
                    <a:pt x="1701" y="717"/>
                    <a:pt x="1722" y="713"/>
                    <a:pt x="1739" y="704"/>
                  </a:cubicBezTo>
                  <a:cubicBezTo>
                    <a:pt x="1741" y="703"/>
                    <a:pt x="1743" y="702"/>
                    <a:pt x="1745" y="702"/>
                  </a:cubicBezTo>
                  <a:close/>
                  <a:moveTo>
                    <a:pt x="1707" y="804"/>
                  </a:moveTo>
                  <a:cubicBezTo>
                    <a:pt x="1712" y="804"/>
                    <a:pt x="1716" y="809"/>
                    <a:pt x="1716" y="813"/>
                  </a:cubicBezTo>
                  <a:cubicBezTo>
                    <a:pt x="1716" y="817"/>
                    <a:pt x="1712" y="821"/>
                    <a:pt x="1707" y="821"/>
                  </a:cubicBezTo>
                  <a:lnTo>
                    <a:pt x="1635" y="821"/>
                  </a:lnTo>
                  <a:cubicBezTo>
                    <a:pt x="1631" y="821"/>
                    <a:pt x="1626" y="817"/>
                    <a:pt x="1626" y="813"/>
                  </a:cubicBezTo>
                  <a:cubicBezTo>
                    <a:pt x="1626" y="809"/>
                    <a:pt x="1631" y="804"/>
                    <a:pt x="1635" y="804"/>
                  </a:cubicBezTo>
                  <a:close/>
                  <a:moveTo>
                    <a:pt x="5005" y="734"/>
                  </a:moveTo>
                  <a:cubicBezTo>
                    <a:pt x="5013" y="734"/>
                    <a:pt x="5022" y="740"/>
                    <a:pt x="5022" y="751"/>
                  </a:cubicBezTo>
                  <a:cubicBezTo>
                    <a:pt x="5022" y="760"/>
                    <a:pt x="5015" y="768"/>
                    <a:pt x="5007" y="768"/>
                  </a:cubicBezTo>
                  <a:cubicBezTo>
                    <a:pt x="4951" y="774"/>
                    <a:pt x="4898" y="802"/>
                    <a:pt x="4864" y="845"/>
                  </a:cubicBezTo>
                  <a:cubicBezTo>
                    <a:pt x="4860" y="849"/>
                    <a:pt x="4855" y="851"/>
                    <a:pt x="4849" y="851"/>
                  </a:cubicBezTo>
                  <a:cubicBezTo>
                    <a:pt x="4847" y="851"/>
                    <a:pt x="4843" y="849"/>
                    <a:pt x="4840" y="847"/>
                  </a:cubicBezTo>
                  <a:cubicBezTo>
                    <a:pt x="4832" y="843"/>
                    <a:pt x="4832" y="832"/>
                    <a:pt x="4838" y="824"/>
                  </a:cubicBezTo>
                  <a:cubicBezTo>
                    <a:pt x="4879" y="772"/>
                    <a:pt x="4939" y="740"/>
                    <a:pt x="5005" y="734"/>
                  </a:cubicBezTo>
                  <a:close/>
                  <a:moveTo>
                    <a:pt x="2513" y="882"/>
                  </a:moveTo>
                  <a:cubicBezTo>
                    <a:pt x="2518" y="882"/>
                    <a:pt x="2523" y="884"/>
                    <a:pt x="2527" y="888"/>
                  </a:cubicBezTo>
                  <a:cubicBezTo>
                    <a:pt x="2531" y="896"/>
                    <a:pt x="2531" y="907"/>
                    <a:pt x="2523" y="911"/>
                  </a:cubicBezTo>
                  <a:lnTo>
                    <a:pt x="2418" y="994"/>
                  </a:lnTo>
                  <a:cubicBezTo>
                    <a:pt x="2416" y="996"/>
                    <a:pt x="2412" y="996"/>
                    <a:pt x="2407" y="996"/>
                  </a:cubicBezTo>
                  <a:cubicBezTo>
                    <a:pt x="2403" y="996"/>
                    <a:pt x="2399" y="994"/>
                    <a:pt x="2395" y="990"/>
                  </a:cubicBezTo>
                  <a:cubicBezTo>
                    <a:pt x="2388" y="984"/>
                    <a:pt x="2390" y="973"/>
                    <a:pt x="2397" y="967"/>
                  </a:cubicBezTo>
                  <a:lnTo>
                    <a:pt x="2501" y="885"/>
                  </a:lnTo>
                  <a:cubicBezTo>
                    <a:pt x="2505" y="883"/>
                    <a:pt x="2509" y="882"/>
                    <a:pt x="2513" y="882"/>
                  </a:cubicBezTo>
                  <a:close/>
                  <a:moveTo>
                    <a:pt x="5231" y="845"/>
                  </a:moveTo>
                  <a:cubicBezTo>
                    <a:pt x="5299" y="845"/>
                    <a:pt x="5355" y="898"/>
                    <a:pt x="5359" y="967"/>
                  </a:cubicBezTo>
                  <a:cubicBezTo>
                    <a:pt x="5380" y="973"/>
                    <a:pt x="5402" y="984"/>
                    <a:pt x="5419" y="996"/>
                  </a:cubicBezTo>
                  <a:cubicBezTo>
                    <a:pt x="5430" y="1008"/>
                    <a:pt x="5420" y="1025"/>
                    <a:pt x="5406" y="1025"/>
                  </a:cubicBezTo>
                  <a:cubicBezTo>
                    <a:pt x="5404" y="1025"/>
                    <a:pt x="5402" y="1025"/>
                    <a:pt x="5400" y="1024"/>
                  </a:cubicBezTo>
                  <a:cubicBezTo>
                    <a:pt x="5354" y="994"/>
                    <a:pt x="5302" y="979"/>
                    <a:pt x="5250" y="979"/>
                  </a:cubicBezTo>
                  <a:cubicBezTo>
                    <a:pt x="5193" y="979"/>
                    <a:pt x="5135" y="998"/>
                    <a:pt x="5088" y="1035"/>
                  </a:cubicBezTo>
                  <a:cubicBezTo>
                    <a:pt x="5086" y="1037"/>
                    <a:pt x="5082" y="1039"/>
                    <a:pt x="5077" y="1039"/>
                  </a:cubicBezTo>
                  <a:cubicBezTo>
                    <a:pt x="5073" y="1039"/>
                    <a:pt x="5067" y="1037"/>
                    <a:pt x="5064" y="1033"/>
                  </a:cubicBezTo>
                  <a:cubicBezTo>
                    <a:pt x="5058" y="1026"/>
                    <a:pt x="5060" y="1016"/>
                    <a:pt x="5067" y="1009"/>
                  </a:cubicBezTo>
                  <a:cubicBezTo>
                    <a:pt x="5082" y="999"/>
                    <a:pt x="5096" y="988"/>
                    <a:pt x="5111" y="979"/>
                  </a:cubicBezTo>
                  <a:cubicBezTo>
                    <a:pt x="5109" y="909"/>
                    <a:pt x="5161" y="849"/>
                    <a:pt x="5231" y="845"/>
                  </a:cubicBezTo>
                  <a:close/>
                  <a:moveTo>
                    <a:pt x="2604" y="932"/>
                  </a:moveTo>
                  <a:cubicBezTo>
                    <a:pt x="2608" y="932"/>
                    <a:pt x="2614" y="935"/>
                    <a:pt x="2614" y="939"/>
                  </a:cubicBezTo>
                  <a:cubicBezTo>
                    <a:pt x="2617" y="943"/>
                    <a:pt x="2614" y="947"/>
                    <a:pt x="2610" y="949"/>
                  </a:cubicBezTo>
                  <a:cubicBezTo>
                    <a:pt x="2527" y="977"/>
                    <a:pt x="2454" y="1028"/>
                    <a:pt x="2399" y="1095"/>
                  </a:cubicBezTo>
                  <a:cubicBezTo>
                    <a:pt x="2399" y="1097"/>
                    <a:pt x="2395" y="1099"/>
                    <a:pt x="2392" y="1099"/>
                  </a:cubicBezTo>
                  <a:cubicBezTo>
                    <a:pt x="2390" y="1097"/>
                    <a:pt x="2388" y="1097"/>
                    <a:pt x="2388" y="1097"/>
                  </a:cubicBezTo>
                  <a:cubicBezTo>
                    <a:pt x="2384" y="1092"/>
                    <a:pt x="2384" y="1088"/>
                    <a:pt x="2388" y="1084"/>
                  </a:cubicBezTo>
                  <a:cubicBezTo>
                    <a:pt x="2446" y="1016"/>
                    <a:pt x="2521" y="962"/>
                    <a:pt x="2604" y="932"/>
                  </a:cubicBezTo>
                  <a:close/>
                  <a:moveTo>
                    <a:pt x="2526" y="1077"/>
                  </a:moveTo>
                  <a:cubicBezTo>
                    <a:pt x="2529" y="1077"/>
                    <a:pt x="2532" y="1079"/>
                    <a:pt x="2533" y="1082"/>
                  </a:cubicBezTo>
                  <a:cubicBezTo>
                    <a:pt x="2533" y="1086"/>
                    <a:pt x="2531" y="1092"/>
                    <a:pt x="2527" y="1092"/>
                  </a:cubicBezTo>
                  <a:cubicBezTo>
                    <a:pt x="2486" y="1107"/>
                    <a:pt x="2450" y="1137"/>
                    <a:pt x="2431" y="1176"/>
                  </a:cubicBezTo>
                  <a:cubicBezTo>
                    <a:pt x="2429" y="1178"/>
                    <a:pt x="2424" y="1180"/>
                    <a:pt x="2422" y="1180"/>
                  </a:cubicBezTo>
                  <a:cubicBezTo>
                    <a:pt x="2420" y="1180"/>
                    <a:pt x="2420" y="1178"/>
                    <a:pt x="2418" y="1178"/>
                  </a:cubicBezTo>
                  <a:cubicBezTo>
                    <a:pt x="2414" y="1176"/>
                    <a:pt x="2414" y="1171"/>
                    <a:pt x="2416" y="1167"/>
                  </a:cubicBezTo>
                  <a:cubicBezTo>
                    <a:pt x="2437" y="1124"/>
                    <a:pt x="2476" y="1092"/>
                    <a:pt x="2523" y="1078"/>
                  </a:cubicBezTo>
                  <a:cubicBezTo>
                    <a:pt x="2524" y="1077"/>
                    <a:pt x="2525" y="1077"/>
                    <a:pt x="2526" y="1077"/>
                  </a:cubicBezTo>
                  <a:close/>
                  <a:moveTo>
                    <a:pt x="4362" y="806"/>
                  </a:moveTo>
                  <a:cubicBezTo>
                    <a:pt x="4438" y="806"/>
                    <a:pt x="4511" y="838"/>
                    <a:pt x="4561" y="894"/>
                  </a:cubicBezTo>
                  <a:cubicBezTo>
                    <a:pt x="4612" y="949"/>
                    <a:pt x="4640" y="1020"/>
                    <a:pt x="4644" y="1095"/>
                  </a:cubicBezTo>
                  <a:lnTo>
                    <a:pt x="4665" y="1095"/>
                  </a:lnTo>
                  <a:cubicBezTo>
                    <a:pt x="4672" y="1094"/>
                    <a:pt x="4678" y="1094"/>
                    <a:pt x="4684" y="1094"/>
                  </a:cubicBezTo>
                  <a:cubicBezTo>
                    <a:pt x="4740" y="1094"/>
                    <a:pt x="4777" y="1107"/>
                    <a:pt x="4825" y="1199"/>
                  </a:cubicBezTo>
                  <a:lnTo>
                    <a:pt x="4825" y="1197"/>
                  </a:lnTo>
                  <a:lnTo>
                    <a:pt x="4825" y="1197"/>
                  </a:lnTo>
                  <a:cubicBezTo>
                    <a:pt x="4830" y="1206"/>
                    <a:pt x="4825" y="1216"/>
                    <a:pt x="4817" y="1221"/>
                  </a:cubicBezTo>
                  <a:cubicBezTo>
                    <a:pt x="4815" y="1221"/>
                    <a:pt x="4813" y="1221"/>
                    <a:pt x="4811" y="1221"/>
                  </a:cubicBezTo>
                  <a:cubicBezTo>
                    <a:pt x="4805" y="1221"/>
                    <a:pt x="4799" y="1219"/>
                    <a:pt x="4796" y="1212"/>
                  </a:cubicBezTo>
                  <a:cubicBezTo>
                    <a:pt x="4751" y="1126"/>
                    <a:pt x="4723" y="1124"/>
                    <a:pt x="4673" y="1124"/>
                  </a:cubicBezTo>
                  <a:cubicBezTo>
                    <a:pt x="4670" y="1124"/>
                    <a:pt x="4668" y="1124"/>
                    <a:pt x="4665" y="1124"/>
                  </a:cubicBezTo>
                  <a:lnTo>
                    <a:pt x="4638" y="1124"/>
                  </a:lnTo>
                  <a:cubicBezTo>
                    <a:pt x="4636" y="1124"/>
                    <a:pt x="4633" y="1127"/>
                    <a:pt x="4629" y="1127"/>
                  </a:cubicBezTo>
                  <a:cubicBezTo>
                    <a:pt x="4627" y="1127"/>
                    <a:pt x="4623" y="1124"/>
                    <a:pt x="4621" y="1122"/>
                  </a:cubicBezTo>
                  <a:cubicBezTo>
                    <a:pt x="4584" y="1120"/>
                    <a:pt x="4548" y="1114"/>
                    <a:pt x="4512" y="1101"/>
                  </a:cubicBezTo>
                  <a:cubicBezTo>
                    <a:pt x="4457" y="1081"/>
                    <a:pt x="4406" y="1073"/>
                    <a:pt x="4357" y="1073"/>
                  </a:cubicBezTo>
                  <a:cubicBezTo>
                    <a:pt x="4265" y="1073"/>
                    <a:pt x="4179" y="1100"/>
                    <a:pt x="4085" y="1131"/>
                  </a:cubicBezTo>
                  <a:cubicBezTo>
                    <a:pt x="4012" y="1154"/>
                    <a:pt x="3940" y="1176"/>
                    <a:pt x="3865" y="1189"/>
                  </a:cubicBezTo>
                  <a:lnTo>
                    <a:pt x="3861" y="1189"/>
                  </a:lnTo>
                  <a:cubicBezTo>
                    <a:pt x="3852" y="1189"/>
                    <a:pt x="3846" y="1182"/>
                    <a:pt x="3846" y="1176"/>
                  </a:cubicBezTo>
                  <a:cubicBezTo>
                    <a:pt x="3844" y="1167"/>
                    <a:pt x="3850" y="1159"/>
                    <a:pt x="3859" y="1156"/>
                  </a:cubicBezTo>
                  <a:cubicBezTo>
                    <a:pt x="3931" y="1142"/>
                    <a:pt x="4004" y="1122"/>
                    <a:pt x="4074" y="1099"/>
                  </a:cubicBezTo>
                  <a:cubicBezTo>
                    <a:pt x="4169" y="1068"/>
                    <a:pt x="4260" y="1039"/>
                    <a:pt x="4356" y="1039"/>
                  </a:cubicBezTo>
                  <a:cubicBezTo>
                    <a:pt x="4360" y="1039"/>
                    <a:pt x="4363" y="1039"/>
                    <a:pt x="4367" y="1039"/>
                  </a:cubicBezTo>
                  <a:cubicBezTo>
                    <a:pt x="4313" y="1004"/>
                    <a:pt x="4227" y="980"/>
                    <a:pt x="4133" y="980"/>
                  </a:cubicBezTo>
                  <a:cubicBezTo>
                    <a:pt x="4085" y="980"/>
                    <a:pt x="4035" y="986"/>
                    <a:pt x="3987" y="1001"/>
                  </a:cubicBezTo>
                  <a:cubicBezTo>
                    <a:pt x="3985" y="1002"/>
                    <a:pt x="3983" y="1002"/>
                    <a:pt x="3981" y="1002"/>
                  </a:cubicBezTo>
                  <a:cubicBezTo>
                    <a:pt x="3975" y="1002"/>
                    <a:pt x="3969" y="997"/>
                    <a:pt x="3965" y="990"/>
                  </a:cubicBezTo>
                  <a:cubicBezTo>
                    <a:pt x="3963" y="981"/>
                    <a:pt x="3968" y="973"/>
                    <a:pt x="3978" y="969"/>
                  </a:cubicBezTo>
                  <a:cubicBezTo>
                    <a:pt x="4026" y="955"/>
                    <a:pt x="4077" y="946"/>
                    <a:pt x="4127" y="946"/>
                  </a:cubicBezTo>
                  <a:cubicBezTo>
                    <a:pt x="4137" y="946"/>
                    <a:pt x="4147" y="947"/>
                    <a:pt x="4157" y="947"/>
                  </a:cubicBezTo>
                  <a:cubicBezTo>
                    <a:pt x="4157" y="945"/>
                    <a:pt x="4157" y="943"/>
                    <a:pt x="4157" y="941"/>
                  </a:cubicBezTo>
                  <a:cubicBezTo>
                    <a:pt x="4192" y="864"/>
                    <a:pt x="4264" y="815"/>
                    <a:pt x="4347" y="806"/>
                  </a:cubicBezTo>
                  <a:cubicBezTo>
                    <a:pt x="4352" y="806"/>
                    <a:pt x="4357" y="806"/>
                    <a:pt x="4362" y="806"/>
                  </a:cubicBezTo>
                  <a:close/>
                  <a:moveTo>
                    <a:pt x="4397" y="1147"/>
                  </a:moveTo>
                  <a:cubicBezTo>
                    <a:pt x="4423" y="1147"/>
                    <a:pt x="4450" y="1150"/>
                    <a:pt x="4475" y="1154"/>
                  </a:cubicBezTo>
                  <a:cubicBezTo>
                    <a:pt x="4495" y="1159"/>
                    <a:pt x="4514" y="1163"/>
                    <a:pt x="4533" y="1167"/>
                  </a:cubicBezTo>
                  <a:cubicBezTo>
                    <a:pt x="4565" y="1179"/>
                    <a:pt x="4600" y="1185"/>
                    <a:pt x="4634" y="1185"/>
                  </a:cubicBezTo>
                  <a:cubicBezTo>
                    <a:pt x="4648" y="1185"/>
                    <a:pt x="4662" y="1184"/>
                    <a:pt x="4676" y="1182"/>
                  </a:cubicBezTo>
                  <a:cubicBezTo>
                    <a:pt x="4680" y="1182"/>
                    <a:pt x="4685" y="1184"/>
                    <a:pt x="4687" y="1189"/>
                  </a:cubicBezTo>
                  <a:cubicBezTo>
                    <a:pt x="4687" y="1193"/>
                    <a:pt x="4685" y="1197"/>
                    <a:pt x="4680" y="1199"/>
                  </a:cubicBezTo>
                  <a:cubicBezTo>
                    <a:pt x="4665" y="1201"/>
                    <a:pt x="4650" y="1202"/>
                    <a:pt x="4636" y="1202"/>
                  </a:cubicBezTo>
                  <a:cubicBezTo>
                    <a:pt x="4599" y="1202"/>
                    <a:pt x="4564" y="1196"/>
                    <a:pt x="4529" y="1184"/>
                  </a:cubicBezTo>
                  <a:cubicBezTo>
                    <a:pt x="4510" y="1180"/>
                    <a:pt x="4493" y="1174"/>
                    <a:pt x="4473" y="1171"/>
                  </a:cubicBezTo>
                  <a:cubicBezTo>
                    <a:pt x="4448" y="1167"/>
                    <a:pt x="4423" y="1164"/>
                    <a:pt x="4398" y="1164"/>
                  </a:cubicBezTo>
                  <a:cubicBezTo>
                    <a:pt x="4309" y="1164"/>
                    <a:pt x="4222" y="1193"/>
                    <a:pt x="4151" y="1246"/>
                  </a:cubicBezTo>
                  <a:lnTo>
                    <a:pt x="4145" y="1246"/>
                  </a:lnTo>
                  <a:cubicBezTo>
                    <a:pt x="4143" y="1246"/>
                    <a:pt x="4140" y="1246"/>
                    <a:pt x="4138" y="1244"/>
                  </a:cubicBezTo>
                  <a:cubicBezTo>
                    <a:pt x="4136" y="1240"/>
                    <a:pt x="4136" y="1235"/>
                    <a:pt x="4140" y="1231"/>
                  </a:cubicBezTo>
                  <a:cubicBezTo>
                    <a:pt x="4215" y="1176"/>
                    <a:pt x="4306" y="1147"/>
                    <a:pt x="4397" y="1147"/>
                  </a:cubicBezTo>
                  <a:close/>
                  <a:moveTo>
                    <a:pt x="1083" y="645"/>
                  </a:moveTo>
                  <a:cubicBezTo>
                    <a:pt x="1090" y="645"/>
                    <a:pt x="1096" y="648"/>
                    <a:pt x="1099" y="653"/>
                  </a:cubicBezTo>
                  <a:cubicBezTo>
                    <a:pt x="1103" y="661"/>
                    <a:pt x="1099" y="672"/>
                    <a:pt x="1091" y="676"/>
                  </a:cubicBezTo>
                  <a:cubicBezTo>
                    <a:pt x="1016" y="710"/>
                    <a:pt x="946" y="755"/>
                    <a:pt x="881" y="806"/>
                  </a:cubicBezTo>
                  <a:cubicBezTo>
                    <a:pt x="822" y="853"/>
                    <a:pt x="783" y="920"/>
                    <a:pt x="766" y="994"/>
                  </a:cubicBezTo>
                  <a:lnTo>
                    <a:pt x="807" y="992"/>
                  </a:lnTo>
                  <a:lnTo>
                    <a:pt x="854" y="990"/>
                  </a:lnTo>
                  <a:cubicBezTo>
                    <a:pt x="956" y="984"/>
                    <a:pt x="1065" y="971"/>
                    <a:pt x="1150" y="915"/>
                  </a:cubicBezTo>
                  <a:cubicBezTo>
                    <a:pt x="1154" y="913"/>
                    <a:pt x="1157" y="912"/>
                    <a:pt x="1161" y="912"/>
                  </a:cubicBezTo>
                  <a:cubicBezTo>
                    <a:pt x="1166" y="912"/>
                    <a:pt x="1171" y="914"/>
                    <a:pt x="1174" y="920"/>
                  </a:cubicBezTo>
                  <a:cubicBezTo>
                    <a:pt x="1180" y="926"/>
                    <a:pt x="1178" y="937"/>
                    <a:pt x="1170" y="943"/>
                  </a:cubicBezTo>
                  <a:cubicBezTo>
                    <a:pt x="1076" y="1003"/>
                    <a:pt x="963" y="1018"/>
                    <a:pt x="856" y="1022"/>
                  </a:cubicBezTo>
                  <a:lnTo>
                    <a:pt x="809" y="1024"/>
                  </a:lnTo>
                  <a:cubicBezTo>
                    <a:pt x="719" y="1028"/>
                    <a:pt x="628" y="1033"/>
                    <a:pt x="544" y="1060"/>
                  </a:cubicBezTo>
                  <a:cubicBezTo>
                    <a:pt x="461" y="1090"/>
                    <a:pt x="363" y="1161"/>
                    <a:pt x="350" y="1270"/>
                  </a:cubicBezTo>
                  <a:cubicBezTo>
                    <a:pt x="348" y="1278"/>
                    <a:pt x="342" y="1285"/>
                    <a:pt x="333" y="1285"/>
                  </a:cubicBezTo>
                  <a:lnTo>
                    <a:pt x="331" y="1285"/>
                  </a:lnTo>
                  <a:cubicBezTo>
                    <a:pt x="322" y="1282"/>
                    <a:pt x="316" y="1276"/>
                    <a:pt x="316" y="1267"/>
                  </a:cubicBezTo>
                  <a:cubicBezTo>
                    <a:pt x="329" y="1169"/>
                    <a:pt x="410" y="1078"/>
                    <a:pt x="523" y="1035"/>
                  </a:cubicBezTo>
                  <a:cubicBezTo>
                    <a:pt x="472" y="887"/>
                    <a:pt x="591" y="756"/>
                    <a:pt x="723" y="756"/>
                  </a:cubicBezTo>
                  <a:cubicBezTo>
                    <a:pt x="763" y="756"/>
                    <a:pt x="805" y="768"/>
                    <a:pt x="843" y="796"/>
                  </a:cubicBezTo>
                  <a:cubicBezTo>
                    <a:pt x="849" y="792"/>
                    <a:pt x="854" y="785"/>
                    <a:pt x="858" y="781"/>
                  </a:cubicBezTo>
                  <a:cubicBezTo>
                    <a:pt x="926" y="728"/>
                    <a:pt x="999" y="683"/>
                    <a:pt x="1076" y="646"/>
                  </a:cubicBezTo>
                  <a:cubicBezTo>
                    <a:pt x="1078" y="645"/>
                    <a:pt x="1081" y="645"/>
                    <a:pt x="1083" y="645"/>
                  </a:cubicBezTo>
                  <a:close/>
                  <a:moveTo>
                    <a:pt x="4403" y="1235"/>
                  </a:moveTo>
                  <a:cubicBezTo>
                    <a:pt x="4407" y="1235"/>
                    <a:pt x="4411" y="1238"/>
                    <a:pt x="4411" y="1244"/>
                  </a:cubicBezTo>
                  <a:cubicBezTo>
                    <a:pt x="4414" y="1248"/>
                    <a:pt x="4409" y="1253"/>
                    <a:pt x="4405" y="1253"/>
                  </a:cubicBezTo>
                  <a:cubicBezTo>
                    <a:pt x="4332" y="1255"/>
                    <a:pt x="4262" y="1276"/>
                    <a:pt x="4200" y="1312"/>
                  </a:cubicBezTo>
                  <a:cubicBezTo>
                    <a:pt x="4200" y="1314"/>
                    <a:pt x="4198" y="1314"/>
                    <a:pt x="4196" y="1314"/>
                  </a:cubicBezTo>
                  <a:cubicBezTo>
                    <a:pt x="4194" y="1314"/>
                    <a:pt x="4192" y="1312"/>
                    <a:pt x="4189" y="1310"/>
                  </a:cubicBezTo>
                  <a:cubicBezTo>
                    <a:pt x="4189" y="1306"/>
                    <a:pt x="4189" y="1304"/>
                    <a:pt x="4194" y="1302"/>
                  </a:cubicBezTo>
                  <a:lnTo>
                    <a:pt x="4194" y="1299"/>
                  </a:lnTo>
                  <a:cubicBezTo>
                    <a:pt x="4256" y="1259"/>
                    <a:pt x="4328" y="1238"/>
                    <a:pt x="4403" y="1235"/>
                  </a:cubicBezTo>
                  <a:close/>
                  <a:moveTo>
                    <a:pt x="636" y="1095"/>
                  </a:moveTo>
                  <a:cubicBezTo>
                    <a:pt x="640" y="1095"/>
                    <a:pt x="645" y="1097"/>
                    <a:pt x="645" y="1101"/>
                  </a:cubicBezTo>
                  <a:cubicBezTo>
                    <a:pt x="645" y="1107"/>
                    <a:pt x="642" y="1112"/>
                    <a:pt x="638" y="1112"/>
                  </a:cubicBezTo>
                  <a:cubicBezTo>
                    <a:pt x="517" y="1131"/>
                    <a:pt x="416" y="1221"/>
                    <a:pt x="384" y="1340"/>
                  </a:cubicBezTo>
                  <a:cubicBezTo>
                    <a:pt x="384" y="1342"/>
                    <a:pt x="380" y="1344"/>
                    <a:pt x="376" y="1344"/>
                  </a:cubicBezTo>
                  <a:lnTo>
                    <a:pt x="374" y="1344"/>
                  </a:lnTo>
                  <a:cubicBezTo>
                    <a:pt x="369" y="1344"/>
                    <a:pt x="367" y="1340"/>
                    <a:pt x="369" y="1336"/>
                  </a:cubicBezTo>
                  <a:cubicBezTo>
                    <a:pt x="403" y="1210"/>
                    <a:pt x="506" y="1116"/>
                    <a:pt x="636" y="1095"/>
                  </a:cubicBezTo>
                  <a:close/>
                  <a:moveTo>
                    <a:pt x="574" y="1213"/>
                  </a:moveTo>
                  <a:cubicBezTo>
                    <a:pt x="577" y="1213"/>
                    <a:pt x="581" y="1215"/>
                    <a:pt x="583" y="1218"/>
                  </a:cubicBezTo>
                  <a:cubicBezTo>
                    <a:pt x="585" y="1221"/>
                    <a:pt x="583" y="1227"/>
                    <a:pt x="578" y="1229"/>
                  </a:cubicBezTo>
                  <a:cubicBezTo>
                    <a:pt x="534" y="1250"/>
                    <a:pt x="506" y="1297"/>
                    <a:pt x="508" y="1346"/>
                  </a:cubicBezTo>
                  <a:cubicBezTo>
                    <a:pt x="508" y="1351"/>
                    <a:pt x="504" y="1355"/>
                    <a:pt x="499" y="1355"/>
                  </a:cubicBezTo>
                  <a:cubicBezTo>
                    <a:pt x="495" y="1355"/>
                    <a:pt x="491" y="1351"/>
                    <a:pt x="491" y="1346"/>
                  </a:cubicBezTo>
                  <a:cubicBezTo>
                    <a:pt x="491" y="1291"/>
                    <a:pt x="521" y="1240"/>
                    <a:pt x="570" y="1214"/>
                  </a:cubicBezTo>
                  <a:cubicBezTo>
                    <a:pt x="571" y="1214"/>
                    <a:pt x="572" y="1213"/>
                    <a:pt x="574" y="1213"/>
                  </a:cubicBezTo>
                  <a:close/>
                  <a:moveTo>
                    <a:pt x="3721" y="1316"/>
                  </a:moveTo>
                  <a:cubicBezTo>
                    <a:pt x="3728" y="1316"/>
                    <a:pt x="3735" y="1322"/>
                    <a:pt x="3737" y="1329"/>
                  </a:cubicBezTo>
                  <a:cubicBezTo>
                    <a:pt x="3739" y="1340"/>
                    <a:pt x="3733" y="1351"/>
                    <a:pt x="3722" y="1353"/>
                  </a:cubicBezTo>
                  <a:lnTo>
                    <a:pt x="3722" y="1349"/>
                  </a:lnTo>
                  <a:lnTo>
                    <a:pt x="3250" y="1419"/>
                  </a:lnTo>
                  <a:lnTo>
                    <a:pt x="3248" y="1419"/>
                  </a:lnTo>
                  <a:cubicBezTo>
                    <a:pt x="3240" y="1417"/>
                    <a:pt x="3233" y="1410"/>
                    <a:pt x="3231" y="1404"/>
                  </a:cubicBezTo>
                  <a:cubicBezTo>
                    <a:pt x="3229" y="1393"/>
                    <a:pt x="3235" y="1385"/>
                    <a:pt x="3246" y="1385"/>
                  </a:cubicBezTo>
                  <a:lnTo>
                    <a:pt x="3718" y="1317"/>
                  </a:lnTo>
                  <a:cubicBezTo>
                    <a:pt x="3719" y="1316"/>
                    <a:pt x="3720" y="1316"/>
                    <a:pt x="3721" y="1316"/>
                  </a:cubicBezTo>
                  <a:close/>
                  <a:moveTo>
                    <a:pt x="599" y="1400"/>
                  </a:moveTo>
                  <a:cubicBezTo>
                    <a:pt x="604" y="1400"/>
                    <a:pt x="609" y="1404"/>
                    <a:pt x="606" y="1410"/>
                  </a:cubicBezTo>
                  <a:lnTo>
                    <a:pt x="591" y="1472"/>
                  </a:lnTo>
                  <a:cubicBezTo>
                    <a:pt x="589" y="1477"/>
                    <a:pt x="587" y="1479"/>
                    <a:pt x="583" y="1479"/>
                  </a:cubicBezTo>
                  <a:lnTo>
                    <a:pt x="581" y="1479"/>
                  </a:lnTo>
                  <a:cubicBezTo>
                    <a:pt x="576" y="1479"/>
                    <a:pt x="574" y="1474"/>
                    <a:pt x="574" y="1470"/>
                  </a:cubicBezTo>
                  <a:lnTo>
                    <a:pt x="591" y="1408"/>
                  </a:lnTo>
                  <a:cubicBezTo>
                    <a:pt x="592" y="1403"/>
                    <a:pt x="596" y="1400"/>
                    <a:pt x="599" y="1400"/>
                  </a:cubicBezTo>
                  <a:close/>
                  <a:moveTo>
                    <a:pt x="5710" y="1303"/>
                  </a:moveTo>
                  <a:cubicBezTo>
                    <a:pt x="5715" y="1303"/>
                    <a:pt x="5720" y="1308"/>
                    <a:pt x="5720" y="1314"/>
                  </a:cubicBezTo>
                  <a:cubicBezTo>
                    <a:pt x="5700" y="1372"/>
                    <a:pt x="5671" y="1428"/>
                    <a:pt x="5634" y="1477"/>
                  </a:cubicBezTo>
                  <a:cubicBezTo>
                    <a:pt x="5632" y="1479"/>
                    <a:pt x="5630" y="1479"/>
                    <a:pt x="5628" y="1479"/>
                  </a:cubicBezTo>
                  <a:lnTo>
                    <a:pt x="5622" y="1479"/>
                  </a:lnTo>
                  <a:cubicBezTo>
                    <a:pt x="5619" y="1474"/>
                    <a:pt x="5619" y="1470"/>
                    <a:pt x="5622" y="1468"/>
                  </a:cubicBezTo>
                  <a:lnTo>
                    <a:pt x="5622" y="1466"/>
                  </a:lnTo>
                  <a:cubicBezTo>
                    <a:pt x="5656" y="1419"/>
                    <a:pt x="5683" y="1366"/>
                    <a:pt x="5703" y="1308"/>
                  </a:cubicBezTo>
                  <a:cubicBezTo>
                    <a:pt x="5704" y="1305"/>
                    <a:pt x="5707" y="1303"/>
                    <a:pt x="5710" y="1303"/>
                  </a:cubicBezTo>
                  <a:close/>
                  <a:moveTo>
                    <a:pt x="5841" y="1184"/>
                  </a:moveTo>
                  <a:cubicBezTo>
                    <a:pt x="5846" y="1184"/>
                    <a:pt x="5850" y="1189"/>
                    <a:pt x="5850" y="1193"/>
                  </a:cubicBezTo>
                  <a:cubicBezTo>
                    <a:pt x="5835" y="1304"/>
                    <a:pt x="5786" y="1404"/>
                    <a:pt x="5713" y="1487"/>
                  </a:cubicBezTo>
                  <a:cubicBezTo>
                    <a:pt x="5711" y="1489"/>
                    <a:pt x="5709" y="1489"/>
                    <a:pt x="5707" y="1489"/>
                  </a:cubicBezTo>
                  <a:cubicBezTo>
                    <a:pt x="5705" y="1489"/>
                    <a:pt x="5703" y="1489"/>
                    <a:pt x="5700" y="1487"/>
                  </a:cubicBezTo>
                  <a:cubicBezTo>
                    <a:pt x="5700" y="1485"/>
                    <a:pt x="5700" y="1483"/>
                    <a:pt x="5700" y="1481"/>
                  </a:cubicBezTo>
                  <a:lnTo>
                    <a:pt x="5700" y="1477"/>
                  </a:lnTo>
                  <a:cubicBezTo>
                    <a:pt x="5773" y="1398"/>
                    <a:pt x="5818" y="1297"/>
                    <a:pt x="5833" y="1191"/>
                  </a:cubicBezTo>
                  <a:cubicBezTo>
                    <a:pt x="5833" y="1186"/>
                    <a:pt x="5837" y="1184"/>
                    <a:pt x="5841" y="1184"/>
                  </a:cubicBezTo>
                  <a:close/>
                  <a:moveTo>
                    <a:pt x="3474" y="1450"/>
                  </a:moveTo>
                  <a:cubicBezTo>
                    <a:pt x="3502" y="1450"/>
                    <a:pt x="3529" y="1453"/>
                    <a:pt x="3556" y="1457"/>
                  </a:cubicBezTo>
                  <a:cubicBezTo>
                    <a:pt x="3562" y="1457"/>
                    <a:pt x="3564" y="1462"/>
                    <a:pt x="3564" y="1466"/>
                  </a:cubicBezTo>
                  <a:cubicBezTo>
                    <a:pt x="3562" y="1470"/>
                    <a:pt x="3558" y="1474"/>
                    <a:pt x="3553" y="1474"/>
                  </a:cubicBezTo>
                  <a:cubicBezTo>
                    <a:pt x="3527" y="1470"/>
                    <a:pt x="3501" y="1468"/>
                    <a:pt x="3475" y="1468"/>
                  </a:cubicBezTo>
                  <a:cubicBezTo>
                    <a:pt x="3392" y="1468"/>
                    <a:pt x="3310" y="1490"/>
                    <a:pt x="3238" y="1532"/>
                  </a:cubicBezTo>
                  <a:lnTo>
                    <a:pt x="3238" y="1530"/>
                  </a:lnTo>
                  <a:cubicBezTo>
                    <a:pt x="3235" y="1530"/>
                    <a:pt x="3235" y="1530"/>
                    <a:pt x="3233" y="1532"/>
                  </a:cubicBezTo>
                  <a:cubicBezTo>
                    <a:pt x="3229" y="1530"/>
                    <a:pt x="3227" y="1530"/>
                    <a:pt x="3227" y="1528"/>
                  </a:cubicBezTo>
                  <a:cubicBezTo>
                    <a:pt x="3223" y="1524"/>
                    <a:pt x="3225" y="1517"/>
                    <a:pt x="3229" y="1515"/>
                  </a:cubicBezTo>
                  <a:cubicBezTo>
                    <a:pt x="3304" y="1473"/>
                    <a:pt x="3389" y="1450"/>
                    <a:pt x="3474" y="1450"/>
                  </a:cubicBezTo>
                  <a:close/>
                  <a:moveTo>
                    <a:pt x="1577" y="1302"/>
                  </a:moveTo>
                  <a:cubicBezTo>
                    <a:pt x="1605" y="1302"/>
                    <a:pt x="1631" y="1312"/>
                    <a:pt x="1654" y="1327"/>
                  </a:cubicBezTo>
                  <a:cubicBezTo>
                    <a:pt x="1701" y="1359"/>
                    <a:pt x="1759" y="1408"/>
                    <a:pt x="1759" y="1462"/>
                  </a:cubicBezTo>
                  <a:cubicBezTo>
                    <a:pt x="1754" y="1496"/>
                    <a:pt x="1733" y="1528"/>
                    <a:pt x="1701" y="1543"/>
                  </a:cubicBezTo>
                  <a:cubicBezTo>
                    <a:pt x="1667" y="1562"/>
                    <a:pt x="1631" y="1573"/>
                    <a:pt x="1592" y="1575"/>
                  </a:cubicBezTo>
                  <a:cubicBezTo>
                    <a:pt x="1573" y="1577"/>
                    <a:pt x="1554" y="1579"/>
                    <a:pt x="1532" y="1579"/>
                  </a:cubicBezTo>
                  <a:cubicBezTo>
                    <a:pt x="1526" y="1579"/>
                    <a:pt x="1520" y="1579"/>
                    <a:pt x="1513" y="1577"/>
                  </a:cubicBezTo>
                  <a:cubicBezTo>
                    <a:pt x="1481" y="1573"/>
                    <a:pt x="1456" y="1556"/>
                    <a:pt x="1441" y="1530"/>
                  </a:cubicBezTo>
                  <a:cubicBezTo>
                    <a:pt x="1417" y="1483"/>
                    <a:pt x="1445" y="1428"/>
                    <a:pt x="1460" y="1402"/>
                  </a:cubicBezTo>
                  <a:cubicBezTo>
                    <a:pt x="1471" y="1378"/>
                    <a:pt x="1485" y="1357"/>
                    <a:pt x="1500" y="1338"/>
                  </a:cubicBezTo>
                  <a:lnTo>
                    <a:pt x="1503" y="1338"/>
                  </a:lnTo>
                  <a:cubicBezTo>
                    <a:pt x="1522" y="1317"/>
                    <a:pt x="1547" y="1304"/>
                    <a:pt x="1577" y="1302"/>
                  </a:cubicBezTo>
                  <a:close/>
                  <a:moveTo>
                    <a:pt x="3323" y="1570"/>
                  </a:moveTo>
                  <a:cubicBezTo>
                    <a:pt x="3327" y="1570"/>
                    <a:pt x="3330" y="1573"/>
                    <a:pt x="3332" y="1577"/>
                  </a:cubicBezTo>
                  <a:cubicBezTo>
                    <a:pt x="3332" y="1581"/>
                    <a:pt x="3327" y="1585"/>
                    <a:pt x="3323" y="1585"/>
                  </a:cubicBezTo>
                  <a:lnTo>
                    <a:pt x="3242" y="1603"/>
                  </a:lnTo>
                  <a:lnTo>
                    <a:pt x="3240" y="1603"/>
                  </a:lnTo>
                  <a:cubicBezTo>
                    <a:pt x="3235" y="1600"/>
                    <a:pt x="3231" y="1598"/>
                    <a:pt x="3231" y="1594"/>
                  </a:cubicBezTo>
                  <a:cubicBezTo>
                    <a:pt x="3229" y="1590"/>
                    <a:pt x="3233" y="1585"/>
                    <a:pt x="3238" y="1585"/>
                  </a:cubicBezTo>
                  <a:lnTo>
                    <a:pt x="3321" y="1571"/>
                  </a:lnTo>
                  <a:cubicBezTo>
                    <a:pt x="3322" y="1570"/>
                    <a:pt x="3322" y="1570"/>
                    <a:pt x="3323" y="1570"/>
                  </a:cubicBezTo>
                  <a:close/>
                  <a:moveTo>
                    <a:pt x="5509" y="1478"/>
                  </a:moveTo>
                  <a:cubicBezTo>
                    <a:pt x="5516" y="1478"/>
                    <a:pt x="5521" y="1485"/>
                    <a:pt x="5515" y="1492"/>
                  </a:cubicBezTo>
                  <a:lnTo>
                    <a:pt x="5412" y="1615"/>
                  </a:lnTo>
                  <a:cubicBezTo>
                    <a:pt x="5410" y="1617"/>
                    <a:pt x="5408" y="1620"/>
                    <a:pt x="5406" y="1620"/>
                  </a:cubicBezTo>
                  <a:cubicBezTo>
                    <a:pt x="5404" y="1620"/>
                    <a:pt x="5402" y="1617"/>
                    <a:pt x="5400" y="1617"/>
                  </a:cubicBezTo>
                  <a:cubicBezTo>
                    <a:pt x="5400" y="1615"/>
                    <a:pt x="5397" y="1611"/>
                    <a:pt x="5400" y="1609"/>
                  </a:cubicBezTo>
                  <a:lnTo>
                    <a:pt x="5400" y="1605"/>
                  </a:lnTo>
                  <a:lnTo>
                    <a:pt x="5502" y="1481"/>
                  </a:lnTo>
                  <a:cubicBezTo>
                    <a:pt x="5504" y="1479"/>
                    <a:pt x="5507" y="1478"/>
                    <a:pt x="5509" y="1478"/>
                  </a:cubicBezTo>
                  <a:close/>
                  <a:moveTo>
                    <a:pt x="1814" y="1457"/>
                  </a:moveTo>
                  <a:cubicBezTo>
                    <a:pt x="1818" y="1460"/>
                    <a:pt x="1823" y="1464"/>
                    <a:pt x="1821" y="1468"/>
                  </a:cubicBezTo>
                  <a:cubicBezTo>
                    <a:pt x="1801" y="1560"/>
                    <a:pt x="1731" y="1635"/>
                    <a:pt x="1637" y="1658"/>
                  </a:cubicBezTo>
                  <a:cubicBezTo>
                    <a:pt x="1633" y="1656"/>
                    <a:pt x="1628" y="1654"/>
                    <a:pt x="1628" y="1649"/>
                  </a:cubicBezTo>
                  <a:cubicBezTo>
                    <a:pt x="1626" y="1645"/>
                    <a:pt x="1631" y="1641"/>
                    <a:pt x="1635" y="1641"/>
                  </a:cubicBezTo>
                  <a:cubicBezTo>
                    <a:pt x="1720" y="1620"/>
                    <a:pt x="1786" y="1551"/>
                    <a:pt x="1806" y="1464"/>
                  </a:cubicBezTo>
                  <a:cubicBezTo>
                    <a:pt x="1806" y="1460"/>
                    <a:pt x="1810" y="1457"/>
                    <a:pt x="1814" y="1457"/>
                  </a:cubicBezTo>
                  <a:close/>
                  <a:moveTo>
                    <a:pt x="1776" y="1658"/>
                  </a:moveTo>
                  <a:cubicBezTo>
                    <a:pt x="1783" y="1658"/>
                    <a:pt x="1789" y="1668"/>
                    <a:pt x="1782" y="1673"/>
                  </a:cubicBezTo>
                  <a:cubicBezTo>
                    <a:pt x="1752" y="1696"/>
                    <a:pt x="1716" y="1709"/>
                    <a:pt x="1678" y="1711"/>
                  </a:cubicBezTo>
                  <a:cubicBezTo>
                    <a:pt x="1673" y="1711"/>
                    <a:pt x="1669" y="1707"/>
                    <a:pt x="1669" y="1703"/>
                  </a:cubicBezTo>
                  <a:cubicBezTo>
                    <a:pt x="1669" y="1699"/>
                    <a:pt x="1673" y="1694"/>
                    <a:pt x="1678" y="1694"/>
                  </a:cubicBezTo>
                  <a:cubicBezTo>
                    <a:pt x="1712" y="1694"/>
                    <a:pt x="1746" y="1681"/>
                    <a:pt x="1771" y="1660"/>
                  </a:cubicBezTo>
                  <a:cubicBezTo>
                    <a:pt x="1773" y="1659"/>
                    <a:pt x="1775" y="1658"/>
                    <a:pt x="1776" y="1658"/>
                  </a:cubicBezTo>
                  <a:close/>
                  <a:moveTo>
                    <a:pt x="1607" y="1735"/>
                  </a:moveTo>
                  <a:lnTo>
                    <a:pt x="1720" y="1746"/>
                  </a:lnTo>
                  <a:cubicBezTo>
                    <a:pt x="1724" y="1746"/>
                    <a:pt x="1729" y="1750"/>
                    <a:pt x="1729" y="1754"/>
                  </a:cubicBezTo>
                  <a:cubicBezTo>
                    <a:pt x="1727" y="1758"/>
                    <a:pt x="1722" y="1763"/>
                    <a:pt x="1718" y="1763"/>
                  </a:cubicBezTo>
                  <a:lnTo>
                    <a:pt x="1605" y="1752"/>
                  </a:lnTo>
                  <a:cubicBezTo>
                    <a:pt x="1601" y="1752"/>
                    <a:pt x="1596" y="1748"/>
                    <a:pt x="1599" y="1743"/>
                  </a:cubicBezTo>
                  <a:cubicBezTo>
                    <a:pt x="1599" y="1737"/>
                    <a:pt x="1603" y="1735"/>
                    <a:pt x="1607" y="1735"/>
                  </a:cubicBezTo>
                  <a:close/>
                  <a:moveTo>
                    <a:pt x="3869" y="1597"/>
                  </a:moveTo>
                  <a:cubicBezTo>
                    <a:pt x="3904" y="1597"/>
                    <a:pt x="3937" y="1605"/>
                    <a:pt x="3961" y="1626"/>
                  </a:cubicBezTo>
                  <a:cubicBezTo>
                    <a:pt x="3987" y="1652"/>
                    <a:pt x="3997" y="1690"/>
                    <a:pt x="3987" y="1724"/>
                  </a:cubicBezTo>
                  <a:cubicBezTo>
                    <a:pt x="3974" y="1771"/>
                    <a:pt x="3936" y="1807"/>
                    <a:pt x="3889" y="1820"/>
                  </a:cubicBezTo>
                  <a:cubicBezTo>
                    <a:pt x="3878" y="1822"/>
                    <a:pt x="3867" y="1822"/>
                    <a:pt x="3859" y="1822"/>
                  </a:cubicBezTo>
                  <a:cubicBezTo>
                    <a:pt x="3822" y="1818"/>
                    <a:pt x="3790" y="1810"/>
                    <a:pt x="3758" y="1795"/>
                  </a:cubicBezTo>
                  <a:cubicBezTo>
                    <a:pt x="3724" y="1782"/>
                    <a:pt x="3688" y="1760"/>
                    <a:pt x="3682" y="1722"/>
                  </a:cubicBezTo>
                  <a:cubicBezTo>
                    <a:pt x="3679" y="1688"/>
                    <a:pt x="3701" y="1656"/>
                    <a:pt x="3731" y="1639"/>
                  </a:cubicBezTo>
                  <a:lnTo>
                    <a:pt x="3731" y="1637"/>
                  </a:lnTo>
                  <a:cubicBezTo>
                    <a:pt x="3765" y="1614"/>
                    <a:pt x="3819" y="1597"/>
                    <a:pt x="3869" y="1597"/>
                  </a:cubicBezTo>
                  <a:close/>
                  <a:moveTo>
                    <a:pt x="4066" y="1720"/>
                  </a:moveTo>
                  <a:cubicBezTo>
                    <a:pt x="4070" y="1722"/>
                    <a:pt x="4072" y="1726"/>
                    <a:pt x="4072" y="1731"/>
                  </a:cubicBezTo>
                  <a:cubicBezTo>
                    <a:pt x="4064" y="1771"/>
                    <a:pt x="4040" y="1810"/>
                    <a:pt x="4006" y="1833"/>
                  </a:cubicBezTo>
                  <a:cubicBezTo>
                    <a:pt x="3978" y="1852"/>
                    <a:pt x="3944" y="1863"/>
                    <a:pt x="3910" y="1863"/>
                  </a:cubicBezTo>
                  <a:cubicBezTo>
                    <a:pt x="3901" y="1861"/>
                    <a:pt x="3895" y="1861"/>
                    <a:pt x="3889" y="1859"/>
                  </a:cubicBezTo>
                  <a:cubicBezTo>
                    <a:pt x="3879" y="1859"/>
                    <a:pt x="3881" y="1843"/>
                    <a:pt x="3888" y="1843"/>
                  </a:cubicBezTo>
                  <a:cubicBezTo>
                    <a:pt x="3889" y="1843"/>
                    <a:pt x="3890" y="1843"/>
                    <a:pt x="3891" y="1844"/>
                  </a:cubicBezTo>
                  <a:cubicBezTo>
                    <a:pt x="3899" y="1845"/>
                    <a:pt x="3907" y="1846"/>
                    <a:pt x="3915" y="1846"/>
                  </a:cubicBezTo>
                  <a:cubicBezTo>
                    <a:pt x="3943" y="1846"/>
                    <a:pt x="3972" y="1837"/>
                    <a:pt x="3995" y="1820"/>
                  </a:cubicBezTo>
                  <a:lnTo>
                    <a:pt x="3995" y="1818"/>
                  </a:lnTo>
                  <a:cubicBezTo>
                    <a:pt x="4027" y="1797"/>
                    <a:pt x="4049" y="1765"/>
                    <a:pt x="4055" y="1728"/>
                  </a:cubicBezTo>
                  <a:cubicBezTo>
                    <a:pt x="4057" y="1724"/>
                    <a:pt x="4061" y="1720"/>
                    <a:pt x="4066" y="1720"/>
                  </a:cubicBezTo>
                  <a:close/>
                  <a:moveTo>
                    <a:pt x="4066" y="1911"/>
                  </a:moveTo>
                  <a:cubicBezTo>
                    <a:pt x="4068" y="1911"/>
                    <a:pt x="4071" y="1912"/>
                    <a:pt x="4072" y="1914"/>
                  </a:cubicBezTo>
                  <a:lnTo>
                    <a:pt x="4072" y="1912"/>
                  </a:lnTo>
                  <a:lnTo>
                    <a:pt x="4072" y="1912"/>
                  </a:lnTo>
                  <a:cubicBezTo>
                    <a:pt x="4074" y="1916"/>
                    <a:pt x="4072" y="1921"/>
                    <a:pt x="4070" y="1923"/>
                  </a:cubicBezTo>
                  <a:cubicBezTo>
                    <a:pt x="4040" y="1940"/>
                    <a:pt x="4008" y="1948"/>
                    <a:pt x="3976" y="1948"/>
                  </a:cubicBezTo>
                  <a:cubicBezTo>
                    <a:pt x="3957" y="1948"/>
                    <a:pt x="3940" y="1944"/>
                    <a:pt x="3923" y="1938"/>
                  </a:cubicBezTo>
                  <a:cubicBezTo>
                    <a:pt x="3916" y="1938"/>
                    <a:pt x="3914" y="1931"/>
                    <a:pt x="3916" y="1927"/>
                  </a:cubicBezTo>
                  <a:cubicBezTo>
                    <a:pt x="3918" y="1924"/>
                    <a:pt x="3921" y="1922"/>
                    <a:pt x="3924" y="1922"/>
                  </a:cubicBezTo>
                  <a:cubicBezTo>
                    <a:pt x="3925" y="1922"/>
                    <a:pt x="3926" y="1922"/>
                    <a:pt x="3927" y="1923"/>
                  </a:cubicBezTo>
                  <a:cubicBezTo>
                    <a:pt x="3945" y="1929"/>
                    <a:pt x="3963" y="1932"/>
                    <a:pt x="3982" y="1932"/>
                  </a:cubicBezTo>
                  <a:cubicBezTo>
                    <a:pt x="4009" y="1932"/>
                    <a:pt x="4037" y="1925"/>
                    <a:pt x="4061" y="1912"/>
                  </a:cubicBezTo>
                  <a:cubicBezTo>
                    <a:pt x="4062" y="1911"/>
                    <a:pt x="4064" y="1911"/>
                    <a:pt x="4066" y="1911"/>
                  </a:cubicBezTo>
                  <a:close/>
                  <a:moveTo>
                    <a:pt x="3160" y="1844"/>
                  </a:moveTo>
                  <a:cubicBezTo>
                    <a:pt x="3165" y="1844"/>
                    <a:pt x="3171" y="1848"/>
                    <a:pt x="3169" y="1854"/>
                  </a:cubicBezTo>
                  <a:lnTo>
                    <a:pt x="3167" y="1854"/>
                  </a:lnTo>
                  <a:lnTo>
                    <a:pt x="3152" y="1946"/>
                  </a:lnTo>
                  <a:cubicBezTo>
                    <a:pt x="3152" y="1950"/>
                    <a:pt x="3148" y="1955"/>
                    <a:pt x="3144" y="1955"/>
                  </a:cubicBezTo>
                  <a:cubicBezTo>
                    <a:pt x="3139" y="1953"/>
                    <a:pt x="3135" y="1948"/>
                    <a:pt x="3137" y="1944"/>
                  </a:cubicBezTo>
                  <a:lnTo>
                    <a:pt x="3152" y="1850"/>
                  </a:lnTo>
                  <a:cubicBezTo>
                    <a:pt x="3153" y="1846"/>
                    <a:pt x="3156" y="1844"/>
                    <a:pt x="3160" y="1844"/>
                  </a:cubicBezTo>
                  <a:close/>
                  <a:moveTo>
                    <a:pt x="2641" y="1750"/>
                  </a:moveTo>
                  <a:cubicBezTo>
                    <a:pt x="2652" y="1750"/>
                    <a:pt x="2664" y="1762"/>
                    <a:pt x="2655" y="1775"/>
                  </a:cubicBezTo>
                  <a:cubicBezTo>
                    <a:pt x="2625" y="1824"/>
                    <a:pt x="2617" y="1884"/>
                    <a:pt x="2632" y="1940"/>
                  </a:cubicBezTo>
                  <a:cubicBezTo>
                    <a:pt x="2634" y="1948"/>
                    <a:pt x="2627" y="1957"/>
                    <a:pt x="2619" y="1961"/>
                  </a:cubicBezTo>
                  <a:lnTo>
                    <a:pt x="2614" y="1961"/>
                  </a:lnTo>
                  <a:cubicBezTo>
                    <a:pt x="2606" y="1959"/>
                    <a:pt x="2600" y="1955"/>
                    <a:pt x="2597" y="1946"/>
                  </a:cubicBezTo>
                  <a:cubicBezTo>
                    <a:pt x="2582" y="1882"/>
                    <a:pt x="2591" y="1814"/>
                    <a:pt x="2627" y="1758"/>
                  </a:cubicBezTo>
                  <a:cubicBezTo>
                    <a:pt x="2631" y="1752"/>
                    <a:pt x="2636" y="1750"/>
                    <a:pt x="2641" y="1750"/>
                  </a:cubicBezTo>
                  <a:close/>
                  <a:moveTo>
                    <a:pt x="3056" y="1869"/>
                  </a:moveTo>
                  <a:cubicBezTo>
                    <a:pt x="3060" y="1871"/>
                    <a:pt x="3065" y="1874"/>
                    <a:pt x="3065" y="1880"/>
                  </a:cubicBezTo>
                  <a:lnTo>
                    <a:pt x="3063" y="1880"/>
                  </a:lnTo>
                  <a:lnTo>
                    <a:pt x="3048" y="1961"/>
                  </a:lnTo>
                  <a:cubicBezTo>
                    <a:pt x="3048" y="1965"/>
                    <a:pt x="3043" y="1970"/>
                    <a:pt x="3039" y="1970"/>
                  </a:cubicBezTo>
                  <a:cubicBezTo>
                    <a:pt x="3033" y="1967"/>
                    <a:pt x="3031" y="1963"/>
                    <a:pt x="3033" y="1959"/>
                  </a:cubicBezTo>
                  <a:lnTo>
                    <a:pt x="3048" y="1878"/>
                  </a:lnTo>
                  <a:cubicBezTo>
                    <a:pt x="3048" y="1871"/>
                    <a:pt x="3052" y="1869"/>
                    <a:pt x="3056" y="1869"/>
                  </a:cubicBezTo>
                  <a:close/>
                  <a:moveTo>
                    <a:pt x="2964" y="1680"/>
                  </a:moveTo>
                  <a:cubicBezTo>
                    <a:pt x="2970" y="1680"/>
                    <a:pt x="2975" y="1683"/>
                    <a:pt x="2977" y="1688"/>
                  </a:cubicBezTo>
                  <a:cubicBezTo>
                    <a:pt x="2984" y="1694"/>
                    <a:pt x="2984" y="1705"/>
                    <a:pt x="2975" y="1711"/>
                  </a:cubicBezTo>
                  <a:cubicBezTo>
                    <a:pt x="2898" y="1773"/>
                    <a:pt x="2868" y="1878"/>
                    <a:pt x="2905" y="1970"/>
                  </a:cubicBezTo>
                  <a:cubicBezTo>
                    <a:pt x="2909" y="1978"/>
                    <a:pt x="2905" y="1989"/>
                    <a:pt x="2896" y="1991"/>
                  </a:cubicBezTo>
                  <a:cubicBezTo>
                    <a:pt x="2894" y="1993"/>
                    <a:pt x="2892" y="1993"/>
                    <a:pt x="2890" y="1993"/>
                  </a:cubicBezTo>
                  <a:cubicBezTo>
                    <a:pt x="2883" y="1993"/>
                    <a:pt x="2877" y="1989"/>
                    <a:pt x="2875" y="1982"/>
                  </a:cubicBezTo>
                  <a:cubicBezTo>
                    <a:pt x="2832" y="1876"/>
                    <a:pt x="2864" y="1754"/>
                    <a:pt x="2954" y="1684"/>
                  </a:cubicBezTo>
                  <a:cubicBezTo>
                    <a:pt x="2957" y="1681"/>
                    <a:pt x="2961" y="1680"/>
                    <a:pt x="2964" y="1680"/>
                  </a:cubicBezTo>
                  <a:close/>
                  <a:moveTo>
                    <a:pt x="2967" y="1844"/>
                  </a:moveTo>
                  <a:cubicBezTo>
                    <a:pt x="2971" y="1844"/>
                    <a:pt x="2973" y="1848"/>
                    <a:pt x="2973" y="1852"/>
                  </a:cubicBezTo>
                  <a:cubicBezTo>
                    <a:pt x="2967" y="1903"/>
                    <a:pt x="2979" y="1957"/>
                    <a:pt x="3011" y="1997"/>
                  </a:cubicBezTo>
                  <a:cubicBezTo>
                    <a:pt x="3016" y="1999"/>
                    <a:pt x="3014" y="2006"/>
                    <a:pt x="3009" y="2008"/>
                  </a:cubicBezTo>
                  <a:cubicBezTo>
                    <a:pt x="3009" y="2010"/>
                    <a:pt x="3007" y="2010"/>
                    <a:pt x="3005" y="2010"/>
                  </a:cubicBezTo>
                  <a:cubicBezTo>
                    <a:pt x="3003" y="2010"/>
                    <a:pt x="3001" y="2010"/>
                    <a:pt x="2999" y="2008"/>
                  </a:cubicBezTo>
                  <a:cubicBezTo>
                    <a:pt x="2964" y="1963"/>
                    <a:pt x="2950" y="1906"/>
                    <a:pt x="2956" y="1850"/>
                  </a:cubicBezTo>
                  <a:cubicBezTo>
                    <a:pt x="2956" y="1846"/>
                    <a:pt x="2962" y="1844"/>
                    <a:pt x="2967" y="1844"/>
                  </a:cubicBezTo>
                  <a:close/>
                  <a:moveTo>
                    <a:pt x="3865" y="2006"/>
                  </a:moveTo>
                  <a:lnTo>
                    <a:pt x="3953" y="2021"/>
                  </a:lnTo>
                  <a:cubicBezTo>
                    <a:pt x="3957" y="2023"/>
                    <a:pt x="3959" y="2027"/>
                    <a:pt x="3959" y="2032"/>
                  </a:cubicBezTo>
                  <a:cubicBezTo>
                    <a:pt x="3959" y="2036"/>
                    <a:pt x="3955" y="2038"/>
                    <a:pt x="3950" y="2038"/>
                  </a:cubicBezTo>
                  <a:lnTo>
                    <a:pt x="3863" y="2021"/>
                  </a:lnTo>
                  <a:cubicBezTo>
                    <a:pt x="3859" y="2021"/>
                    <a:pt x="3854" y="2017"/>
                    <a:pt x="3857" y="2012"/>
                  </a:cubicBezTo>
                  <a:cubicBezTo>
                    <a:pt x="3859" y="2010"/>
                    <a:pt x="3861" y="2008"/>
                    <a:pt x="3865" y="2008"/>
                  </a:cubicBezTo>
                  <a:lnTo>
                    <a:pt x="3865" y="2006"/>
                  </a:lnTo>
                  <a:close/>
                  <a:moveTo>
                    <a:pt x="2961" y="1"/>
                  </a:moveTo>
                  <a:cubicBezTo>
                    <a:pt x="2401" y="1"/>
                    <a:pt x="1841" y="62"/>
                    <a:pt x="1291" y="183"/>
                  </a:cubicBezTo>
                  <a:cubicBezTo>
                    <a:pt x="1099" y="226"/>
                    <a:pt x="909" y="281"/>
                    <a:pt x="726" y="352"/>
                  </a:cubicBezTo>
                  <a:cubicBezTo>
                    <a:pt x="476" y="452"/>
                    <a:pt x="143" y="725"/>
                    <a:pt x="43" y="992"/>
                  </a:cubicBezTo>
                  <a:cubicBezTo>
                    <a:pt x="0" y="1105"/>
                    <a:pt x="2" y="1210"/>
                    <a:pt x="49" y="1299"/>
                  </a:cubicBezTo>
                  <a:cubicBezTo>
                    <a:pt x="196" y="1590"/>
                    <a:pt x="463" y="1816"/>
                    <a:pt x="864" y="1993"/>
                  </a:cubicBezTo>
                  <a:cubicBezTo>
                    <a:pt x="941" y="2023"/>
                    <a:pt x="1020" y="2046"/>
                    <a:pt x="1101" y="2057"/>
                  </a:cubicBezTo>
                  <a:cubicBezTo>
                    <a:pt x="1364" y="2096"/>
                    <a:pt x="1622" y="2157"/>
                    <a:pt x="1872" y="2243"/>
                  </a:cubicBezTo>
                  <a:cubicBezTo>
                    <a:pt x="2034" y="2298"/>
                    <a:pt x="2239" y="2324"/>
                    <a:pt x="2427" y="2335"/>
                  </a:cubicBezTo>
                  <a:cubicBezTo>
                    <a:pt x="2544" y="2343"/>
                    <a:pt x="2655" y="2343"/>
                    <a:pt x="2747" y="2343"/>
                  </a:cubicBezTo>
                  <a:lnTo>
                    <a:pt x="2804" y="2343"/>
                  </a:lnTo>
                  <a:cubicBezTo>
                    <a:pt x="2911" y="2339"/>
                    <a:pt x="2982" y="2335"/>
                    <a:pt x="2986" y="2335"/>
                  </a:cubicBezTo>
                  <a:cubicBezTo>
                    <a:pt x="2987" y="2335"/>
                    <a:pt x="3128" y="2346"/>
                    <a:pt x="3320" y="2346"/>
                  </a:cubicBezTo>
                  <a:cubicBezTo>
                    <a:pt x="3556" y="2346"/>
                    <a:pt x="3869" y="2329"/>
                    <a:pt x="4098" y="2251"/>
                  </a:cubicBezTo>
                  <a:cubicBezTo>
                    <a:pt x="4350" y="2168"/>
                    <a:pt x="4608" y="2108"/>
                    <a:pt x="4868" y="2072"/>
                  </a:cubicBezTo>
                  <a:cubicBezTo>
                    <a:pt x="4951" y="2061"/>
                    <a:pt x="5030" y="2040"/>
                    <a:pt x="5107" y="2008"/>
                  </a:cubicBezTo>
                  <a:cubicBezTo>
                    <a:pt x="5508" y="1835"/>
                    <a:pt x="5777" y="1611"/>
                    <a:pt x="5929" y="1321"/>
                  </a:cubicBezTo>
                  <a:cubicBezTo>
                    <a:pt x="5974" y="1231"/>
                    <a:pt x="5978" y="1129"/>
                    <a:pt x="5935" y="1016"/>
                  </a:cubicBezTo>
                  <a:cubicBezTo>
                    <a:pt x="5837" y="749"/>
                    <a:pt x="5508" y="471"/>
                    <a:pt x="5259" y="369"/>
                  </a:cubicBezTo>
                  <a:cubicBezTo>
                    <a:pt x="5109" y="311"/>
                    <a:pt x="4958" y="262"/>
                    <a:pt x="4802" y="224"/>
                  </a:cubicBezTo>
                  <a:cubicBezTo>
                    <a:pt x="4197" y="75"/>
                    <a:pt x="3579" y="1"/>
                    <a:pt x="296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3"/>
            <p:cNvSpPr/>
            <p:nvPr/>
          </p:nvSpPr>
          <p:spPr>
            <a:xfrm>
              <a:off x="4435339" y="4234403"/>
              <a:ext cx="48296" cy="38873"/>
            </a:xfrm>
            <a:custGeom>
              <a:avLst/>
              <a:gdLst/>
              <a:ahLst/>
              <a:cxnLst/>
              <a:rect l="l" t="t" r="r" b="b"/>
              <a:pathLst>
                <a:path w="287" h="231" extrusionOk="0">
                  <a:moveTo>
                    <a:pt x="189" y="0"/>
                  </a:moveTo>
                  <a:cubicBezTo>
                    <a:pt x="151" y="0"/>
                    <a:pt x="114" y="12"/>
                    <a:pt x="82" y="36"/>
                  </a:cubicBezTo>
                  <a:cubicBezTo>
                    <a:pt x="24" y="83"/>
                    <a:pt x="1" y="160"/>
                    <a:pt x="22" y="230"/>
                  </a:cubicBezTo>
                  <a:cubicBezTo>
                    <a:pt x="80" y="215"/>
                    <a:pt x="139" y="204"/>
                    <a:pt x="199" y="202"/>
                  </a:cubicBezTo>
                  <a:cubicBezTo>
                    <a:pt x="210" y="138"/>
                    <a:pt x="242" y="76"/>
                    <a:pt x="287" y="27"/>
                  </a:cubicBezTo>
                  <a:cubicBezTo>
                    <a:pt x="257" y="9"/>
                    <a:pt x="223" y="0"/>
                    <a:pt x="189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3"/>
            <p:cNvSpPr/>
            <p:nvPr/>
          </p:nvSpPr>
          <p:spPr>
            <a:xfrm>
              <a:off x="4590491" y="4325778"/>
              <a:ext cx="45099" cy="35507"/>
            </a:xfrm>
            <a:custGeom>
              <a:avLst/>
              <a:gdLst/>
              <a:ahLst/>
              <a:cxnLst/>
              <a:rect l="l" t="t" r="r" b="b"/>
              <a:pathLst>
                <a:path w="268" h="211" extrusionOk="0">
                  <a:moveTo>
                    <a:pt x="122" y="1"/>
                  </a:moveTo>
                  <a:cubicBezTo>
                    <a:pt x="103" y="1"/>
                    <a:pt x="84" y="11"/>
                    <a:pt x="71" y="26"/>
                  </a:cubicBezTo>
                  <a:cubicBezTo>
                    <a:pt x="56" y="43"/>
                    <a:pt x="43" y="63"/>
                    <a:pt x="33" y="82"/>
                  </a:cubicBezTo>
                  <a:cubicBezTo>
                    <a:pt x="13" y="116"/>
                    <a:pt x="1" y="152"/>
                    <a:pt x="13" y="178"/>
                  </a:cubicBezTo>
                  <a:cubicBezTo>
                    <a:pt x="24" y="195"/>
                    <a:pt x="41" y="206"/>
                    <a:pt x="62" y="210"/>
                  </a:cubicBezTo>
                  <a:cubicBezTo>
                    <a:pt x="69" y="210"/>
                    <a:pt x="75" y="211"/>
                    <a:pt x="81" y="211"/>
                  </a:cubicBezTo>
                  <a:cubicBezTo>
                    <a:pt x="98" y="211"/>
                    <a:pt x="114" y="209"/>
                    <a:pt x="131" y="206"/>
                  </a:cubicBezTo>
                  <a:cubicBezTo>
                    <a:pt x="165" y="204"/>
                    <a:pt x="197" y="195"/>
                    <a:pt x="227" y="180"/>
                  </a:cubicBezTo>
                  <a:cubicBezTo>
                    <a:pt x="255" y="163"/>
                    <a:pt x="267" y="146"/>
                    <a:pt x="267" y="127"/>
                  </a:cubicBezTo>
                  <a:cubicBezTo>
                    <a:pt x="267" y="97"/>
                    <a:pt x="235" y="58"/>
                    <a:pt x="180" y="22"/>
                  </a:cubicBezTo>
                  <a:cubicBezTo>
                    <a:pt x="163" y="9"/>
                    <a:pt x="146" y="3"/>
                    <a:pt x="126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3"/>
            <p:cNvSpPr/>
            <p:nvPr/>
          </p:nvSpPr>
          <p:spPr>
            <a:xfrm>
              <a:off x="4340598" y="4095911"/>
              <a:ext cx="1016075" cy="405050"/>
            </a:xfrm>
            <a:custGeom>
              <a:avLst/>
              <a:gdLst/>
              <a:ahLst/>
              <a:cxnLst/>
              <a:rect l="l" t="t" r="r" b="b"/>
              <a:pathLst>
                <a:path w="6038" h="2407" extrusionOk="0">
                  <a:moveTo>
                    <a:pt x="2994" y="26"/>
                  </a:moveTo>
                  <a:cubicBezTo>
                    <a:pt x="3004" y="26"/>
                    <a:pt x="3014" y="26"/>
                    <a:pt x="3024" y="26"/>
                  </a:cubicBezTo>
                  <a:cubicBezTo>
                    <a:pt x="4115" y="31"/>
                    <a:pt x="4962" y="261"/>
                    <a:pt x="5291" y="396"/>
                  </a:cubicBezTo>
                  <a:cubicBezTo>
                    <a:pt x="5543" y="498"/>
                    <a:pt x="5873" y="776"/>
                    <a:pt x="5972" y="1045"/>
                  </a:cubicBezTo>
                  <a:cubicBezTo>
                    <a:pt x="6014" y="1158"/>
                    <a:pt x="6010" y="1262"/>
                    <a:pt x="5963" y="1352"/>
                  </a:cubicBezTo>
                  <a:cubicBezTo>
                    <a:pt x="5814" y="1642"/>
                    <a:pt x="5543" y="1868"/>
                    <a:pt x="5141" y="2041"/>
                  </a:cubicBezTo>
                  <a:cubicBezTo>
                    <a:pt x="5065" y="2073"/>
                    <a:pt x="4984" y="2095"/>
                    <a:pt x="4900" y="2105"/>
                  </a:cubicBezTo>
                  <a:cubicBezTo>
                    <a:pt x="4640" y="2141"/>
                    <a:pt x="4382" y="2201"/>
                    <a:pt x="4130" y="2284"/>
                  </a:cubicBezTo>
                  <a:cubicBezTo>
                    <a:pt x="3901" y="2362"/>
                    <a:pt x="3589" y="2379"/>
                    <a:pt x="3353" y="2379"/>
                  </a:cubicBezTo>
                  <a:cubicBezTo>
                    <a:pt x="3160" y="2379"/>
                    <a:pt x="3017" y="2368"/>
                    <a:pt x="3014" y="2368"/>
                  </a:cubicBezTo>
                  <a:cubicBezTo>
                    <a:pt x="3011" y="2369"/>
                    <a:pt x="2887" y="2378"/>
                    <a:pt x="2714" y="2378"/>
                  </a:cubicBezTo>
                  <a:cubicBezTo>
                    <a:pt x="2475" y="2378"/>
                    <a:pt x="2142" y="2360"/>
                    <a:pt x="1902" y="2276"/>
                  </a:cubicBezTo>
                  <a:cubicBezTo>
                    <a:pt x="1650" y="2193"/>
                    <a:pt x="1394" y="2131"/>
                    <a:pt x="1131" y="2092"/>
                  </a:cubicBezTo>
                  <a:cubicBezTo>
                    <a:pt x="1050" y="2080"/>
                    <a:pt x="969" y="2058"/>
                    <a:pt x="894" y="2026"/>
                  </a:cubicBezTo>
                  <a:cubicBezTo>
                    <a:pt x="491" y="1849"/>
                    <a:pt x="224" y="1623"/>
                    <a:pt x="75" y="1330"/>
                  </a:cubicBezTo>
                  <a:cubicBezTo>
                    <a:pt x="30" y="1239"/>
                    <a:pt x="28" y="1136"/>
                    <a:pt x="71" y="1023"/>
                  </a:cubicBezTo>
                  <a:cubicBezTo>
                    <a:pt x="171" y="754"/>
                    <a:pt x="504" y="481"/>
                    <a:pt x="756" y="379"/>
                  </a:cubicBezTo>
                  <a:cubicBezTo>
                    <a:pt x="1081" y="248"/>
                    <a:pt x="1918" y="26"/>
                    <a:pt x="2994" y="26"/>
                  </a:cubicBezTo>
                  <a:close/>
                  <a:moveTo>
                    <a:pt x="2979" y="1"/>
                  </a:moveTo>
                  <a:cubicBezTo>
                    <a:pt x="1908" y="1"/>
                    <a:pt x="1071" y="223"/>
                    <a:pt x="745" y="355"/>
                  </a:cubicBezTo>
                  <a:cubicBezTo>
                    <a:pt x="487" y="458"/>
                    <a:pt x="147" y="739"/>
                    <a:pt x="45" y="1012"/>
                  </a:cubicBezTo>
                  <a:cubicBezTo>
                    <a:pt x="0" y="1134"/>
                    <a:pt x="2" y="1245"/>
                    <a:pt x="51" y="1343"/>
                  </a:cubicBezTo>
                  <a:cubicBezTo>
                    <a:pt x="203" y="1640"/>
                    <a:pt x="474" y="1870"/>
                    <a:pt x="882" y="2050"/>
                  </a:cubicBezTo>
                  <a:cubicBezTo>
                    <a:pt x="961" y="2084"/>
                    <a:pt x="1044" y="2105"/>
                    <a:pt x="1127" y="2118"/>
                  </a:cubicBezTo>
                  <a:cubicBezTo>
                    <a:pt x="1387" y="2156"/>
                    <a:pt x="1644" y="2218"/>
                    <a:pt x="1891" y="2302"/>
                  </a:cubicBezTo>
                  <a:cubicBezTo>
                    <a:pt x="2133" y="2385"/>
                    <a:pt x="2468" y="2403"/>
                    <a:pt x="2709" y="2403"/>
                  </a:cubicBezTo>
                  <a:cubicBezTo>
                    <a:pt x="2887" y="2403"/>
                    <a:pt x="3013" y="2393"/>
                    <a:pt x="3014" y="2393"/>
                  </a:cubicBezTo>
                  <a:cubicBezTo>
                    <a:pt x="3018" y="2395"/>
                    <a:pt x="3159" y="2406"/>
                    <a:pt x="3353" y="2406"/>
                  </a:cubicBezTo>
                  <a:cubicBezTo>
                    <a:pt x="3592" y="2406"/>
                    <a:pt x="3906" y="2389"/>
                    <a:pt x="4138" y="2310"/>
                  </a:cubicBezTo>
                  <a:cubicBezTo>
                    <a:pt x="4388" y="2229"/>
                    <a:pt x="4644" y="2169"/>
                    <a:pt x="4902" y="2133"/>
                  </a:cubicBezTo>
                  <a:cubicBezTo>
                    <a:pt x="4988" y="2120"/>
                    <a:pt x="5071" y="2099"/>
                    <a:pt x="5148" y="2067"/>
                  </a:cubicBezTo>
                  <a:cubicBezTo>
                    <a:pt x="5558" y="1890"/>
                    <a:pt x="5831" y="1661"/>
                    <a:pt x="5984" y="1365"/>
                  </a:cubicBezTo>
                  <a:cubicBezTo>
                    <a:pt x="6036" y="1266"/>
                    <a:pt x="6038" y="1155"/>
                    <a:pt x="5995" y="1036"/>
                  </a:cubicBezTo>
                  <a:cubicBezTo>
                    <a:pt x="5895" y="761"/>
                    <a:pt x="5555" y="477"/>
                    <a:pt x="5301" y="372"/>
                  </a:cubicBezTo>
                  <a:cubicBezTo>
                    <a:pt x="4969" y="236"/>
                    <a:pt x="4117" y="5"/>
                    <a:pt x="3024" y="1"/>
                  </a:cubicBezTo>
                  <a:cubicBezTo>
                    <a:pt x="3009" y="1"/>
                    <a:pt x="2994" y="1"/>
                    <a:pt x="297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3"/>
            <p:cNvSpPr/>
            <p:nvPr/>
          </p:nvSpPr>
          <p:spPr>
            <a:xfrm>
              <a:off x="4991833" y="4276977"/>
              <a:ext cx="165588" cy="29617"/>
            </a:xfrm>
            <a:custGeom>
              <a:avLst/>
              <a:gdLst/>
              <a:ahLst/>
              <a:cxnLst/>
              <a:rect l="l" t="t" r="r" b="b"/>
              <a:pathLst>
                <a:path w="984" h="176" extrusionOk="0">
                  <a:moveTo>
                    <a:pt x="514" y="0"/>
                  </a:moveTo>
                  <a:cubicBezTo>
                    <a:pt x="417" y="0"/>
                    <a:pt x="326" y="29"/>
                    <a:pt x="232" y="58"/>
                  </a:cubicBezTo>
                  <a:cubicBezTo>
                    <a:pt x="162" y="84"/>
                    <a:pt x="91" y="103"/>
                    <a:pt x="17" y="118"/>
                  </a:cubicBezTo>
                  <a:cubicBezTo>
                    <a:pt x="1" y="120"/>
                    <a:pt x="3" y="144"/>
                    <a:pt x="19" y="144"/>
                  </a:cubicBezTo>
                  <a:cubicBezTo>
                    <a:pt x="20" y="144"/>
                    <a:pt x="22" y="144"/>
                    <a:pt x="23" y="144"/>
                  </a:cubicBezTo>
                  <a:cubicBezTo>
                    <a:pt x="96" y="129"/>
                    <a:pt x="170" y="109"/>
                    <a:pt x="241" y="86"/>
                  </a:cubicBezTo>
                  <a:cubicBezTo>
                    <a:pt x="336" y="55"/>
                    <a:pt x="423" y="28"/>
                    <a:pt x="515" y="28"/>
                  </a:cubicBezTo>
                  <a:cubicBezTo>
                    <a:pt x="565" y="28"/>
                    <a:pt x="616" y="36"/>
                    <a:pt x="672" y="56"/>
                  </a:cubicBezTo>
                  <a:cubicBezTo>
                    <a:pt x="716" y="71"/>
                    <a:pt x="762" y="80"/>
                    <a:pt x="809" y="80"/>
                  </a:cubicBezTo>
                  <a:cubicBezTo>
                    <a:pt x="815" y="80"/>
                    <a:pt x="820" y="80"/>
                    <a:pt x="825" y="79"/>
                  </a:cubicBezTo>
                  <a:cubicBezTo>
                    <a:pt x="833" y="79"/>
                    <a:pt x="840" y="79"/>
                    <a:pt x="847" y="79"/>
                  </a:cubicBezTo>
                  <a:cubicBezTo>
                    <a:pt x="891" y="79"/>
                    <a:pt x="917" y="89"/>
                    <a:pt x="958" y="169"/>
                  </a:cubicBezTo>
                  <a:cubicBezTo>
                    <a:pt x="960" y="173"/>
                    <a:pt x="964" y="176"/>
                    <a:pt x="971" y="176"/>
                  </a:cubicBezTo>
                  <a:cubicBezTo>
                    <a:pt x="973" y="176"/>
                    <a:pt x="973" y="176"/>
                    <a:pt x="975" y="173"/>
                  </a:cubicBezTo>
                  <a:cubicBezTo>
                    <a:pt x="981" y="171"/>
                    <a:pt x="983" y="163"/>
                    <a:pt x="981" y="156"/>
                  </a:cubicBezTo>
                  <a:cubicBezTo>
                    <a:pt x="928" y="52"/>
                    <a:pt x="883" y="52"/>
                    <a:pt x="823" y="52"/>
                  </a:cubicBezTo>
                  <a:cubicBezTo>
                    <a:pt x="818" y="52"/>
                    <a:pt x="813" y="52"/>
                    <a:pt x="808" y="52"/>
                  </a:cubicBezTo>
                  <a:cubicBezTo>
                    <a:pt x="765" y="52"/>
                    <a:pt x="722" y="44"/>
                    <a:pt x="680" y="30"/>
                  </a:cubicBezTo>
                  <a:cubicBezTo>
                    <a:pt x="622" y="9"/>
                    <a:pt x="567" y="0"/>
                    <a:pt x="51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3"/>
            <p:cNvSpPr/>
            <p:nvPr/>
          </p:nvSpPr>
          <p:spPr>
            <a:xfrm>
              <a:off x="4889689" y="4323590"/>
              <a:ext cx="84140" cy="15987"/>
            </a:xfrm>
            <a:custGeom>
              <a:avLst/>
              <a:gdLst/>
              <a:ahLst/>
              <a:cxnLst/>
              <a:rect l="l" t="t" r="r" b="b"/>
              <a:pathLst>
                <a:path w="500" h="95" extrusionOk="0">
                  <a:moveTo>
                    <a:pt x="487" y="1"/>
                  </a:moveTo>
                  <a:cubicBezTo>
                    <a:pt x="487" y="1"/>
                    <a:pt x="486" y="1"/>
                    <a:pt x="485" y="1"/>
                  </a:cubicBezTo>
                  <a:lnTo>
                    <a:pt x="13" y="69"/>
                  </a:lnTo>
                  <a:cubicBezTo>
                    <a:pt x="5" y="71"/>
                    <a:pt x="0" y="78"/>
                    <a:pt x="2" y="84"/>
                  </a:cubicBezTo>
                  <a:cubicBezTo>
                    <a:pt x="2" y="91"/>
                    <a:pt x="9" y="95"/>
                    <a:pt x="15" y="95"/>
                  </a:cubicBezTo>
                  <a:lnTo>
                    <a:pt x="17" y="95"/>
                  </a:lnTo>
                  <a:lnTo>
                    <a:pt x="489" y="27"/>
                  </a:lnTo>
                  <a:cubicBezTo>
                    <a:pt x="495" y="24"/>
                    <a:pt x="500" y="18"/>
                    <a:pt x="500" y="12"/>
                  </a:cubicBezTo>
                  <a:cubicBezTo>
                    <a:pt x="498" y="6"/>
                    <a:pt x="493" y="1"/>
                    <a:pt x="48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3"/>
            <p:cNvSpPr/>
            <p:nvPr/>
          </p:nvSpPr>
          <p:spPr>
            <a:xfrm>
              <a:off x="5196796" y="4260991"/>
              <a:ext cx="62432" cy="14640"/>
            </a:xfrm>
            <a:custGeom>
              <a:avLst/>
              <a:gdLst/>
              <a:ahLst/>
              <a:cxnLst/>
              <a:rect l="l" t="t" r="r" b="b"/>
              <a:pathLst>
                <a:path w="371" h="87" extrusionOk="0">
                  <a:moveTo>
                    <a:pt x="194" y="0"/>
                  </a:moveTo>
                  <a:cubicBezTo>
                    <a:pt x="129" y="0"/>
                    <a:pt x="64" y="22"/>
                    <a:pt x="11" y="64"/>
                  </a:cubicBezTo>
                  <a:cubicBezTo>
                    <a:pt x="0" y="70"/>
                    <a:pt x="6" y="87"/>
                    <a:pt x="19" y="87"/>
                  </a:cubicBezTo>
                  <a:cubicBezTo>
                    <a:pt x="21" y="87"/>
                    <a:pt x="26" y="85"/>
                    <a:pt x="28" y="85"/>
                  </a:cubicBezTo>
                  <a:cubicBezTo>
                    <a:pt x="76" y="46"/>
                    <a:pt x="135" y="26"/>
                    <a:pt x="194" y="26"/>
                  </a:cubicBezTo>
                  <a:cubicBezTo>
                    <a:pt x="245" y="26"/>
                    <a:pt x="297" y="41"/>
                    <a:pt x="342" y="72"/>
                  </a:cubicBezTo>
                  <a:cubicBezTo>
                    <a:pt x="344" y="75"/>
                    <a:pt x="347" y="76"/>
                    <a:pt x="350" y="76"/>
                  </a:cubicBezTo>
                  <a:cubicBezTo>
                    <a:pt x="362" y="76"/>
                    <a:pt x="371" y="58"/>
                    <a:pt x="359" y="51"/>
                  </a:cubicBezTo>
                  <a:cubicBezTo>
                    <a:pt x="309" y="17"/>
                    <a:pt x="251" y="0"/>
                    <a:pt x="19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3"/>
            <p:cNvSpPr/>
            <p:nvPr/>
          </p:nvSpPr>
          <p:spPr>
            <a:xfrm>
              <a:off x="5159438" y="4225316"/>
              <a:ext cx="30964" cy="18847"/>
            </a:xfrm>
            <a:custGeom>
              <a:avLst/>
              <a:gdLst/>
              <a:ahLst/>
              <a:cxnLst/>
              <a:rect l="l" t="t" r="r" b="b"/>
              <a:pathLst>
                <a:path w="184" h="112" extrusionOk="0">
                  <a:moveTo>
                    <a:pt x="169" y="0"/>
                  </a:moveTo>
                  <a:cubicBezTo>
                    <a:pt x="105" y="7"/>
                    <a:pt x="45" y="39"/>
                    <a:pt x="4" y="90"/>
                  </a:cubicBezTo>
                  <a:cubicBezTo>
                    <a:pt x="0" y="94"/>
                    <a:pt x="0" y="103"/>
                    <a:pt x="7" y="107"/>
                  </a:cubicBezTo>
                  <a:cubicBezTo>
                    <a:pt x="9" y="109"/>
                    <a:pt x="11" y="111"/>
                    <a:pt x="15" y="111"/>
                  </a:cubicBezTo>
                  <a:cubicBezTo>
                    <a:pt x="19" y="111"/>
                    <a:pt x="21" y="109"/>
                    <a:pt x="26" y="105"/>
                  </a:cubicBezTo>
                  <a:cubicBezTo>
                    <a:pt x="60" y="62"/>
                    <a:pt x="113" y="34"/>
                    <a:pt x="171" y="28"/>
                  </a:cubicBezTo>
                  <a:cubicBezTo>
                    <a:pt x="177" y="28"/>
                    <a:pt x="184" y="22"/>
                    <a:pt x="182" y="13"/>
                  </a:cubicBezTo>
                  <a:cubicBezTo>
                    <a:pt x="182" y="7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3"/>
            <p:cNvSpPr/>
            <p:nvPr/>
          </p:nvSpPr>
          <p:spPr>
            <a:xfrm>
              <a:off x="4822546" y="4384170"/>
              <a:ext cx="25579" cy="51999"/>
            </a:xfrm>
            <a:custGeom>
              <a:avLst/>
              <a:gdLst/>
              <a:ahLst/>
              <a:cxnLst/>
              <a:rect l="l" t="t" r="r" b="b"/>
              <a:pathLst>
                <a:path w="152" h="309" extrusionOk="0">
                  <a:moveTo>
                    <a:pt x="132" y="1"/>
                  </a:moveTo>
                  <a:cubicBezTo>
                    <a:pt x="129" y="1"/>
                    <a:pt x="126" y="2"/>
                    <a:pt x="124" y="4"/>
                  </a:cubicBezTo>
                  <a:cubicBezTo>
                    <a:pt x="34" y="74"/>
                    <a:pt x="0" y="194"/>
                    <a:pt x="43" y="300"/>
                  </a:cubicBezTo>
                  <a:cubicBezTo>
                    <a:pt x="45" y="305"/>
                    <a:pt x="49" y="307"/>
                    <a:pt x="56" y="309"/>
                  </a:cubicBezTo>
                  <a:cubicBezTo>
                    <a:pt x="58" y="307"/>
                    <a:pt x="60" y="307"/>
                    <a:pt x="60" y="307"/>
                  </a:cubicBezTo>
                  <a:cubicBezTo>
                    <a:pt x="69" y="305"/>
                    <a:pt x="71" y="296"/>
                    <a:pt x="69" y="290"/>
                  </a:cubicBezTo>
                  <a:cubicBezTo>
                    <a:pt x="32" y="196"/>
                    <a:pt x="60" y="89"/>
                    <a:pt x="139" y="25"/>
                  </a:cubicBezTo>
                  <a:cubicBezTo>
                    <a:pt x="151" y="16"/>
                    <a:pt x="142" y="1"/>
                    <a:pt x="13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3"/>
            <p:cNvSpPr/>
            <p:nvPr/>
          </p:nvSpPr>
          <p:spPr>
            <a:xfrm>
              <a:off x="4780476" y="4396286"/>
              <a:ext cx="12453" cy="34161"/>
            </a:xfrm>
            <a:custGeom>
              <a:avLst/>
              <a:gdLst/>
              <a:ahLst/>
              <a:cxnLst/>
              <a:rect l="l" t="t" r="r" b="b"/>
              <a:pathLst>
                <a:path w="74" h="203" extrusionOk="0">
                  <a:moveTo>
                    <a:pt x="57" y="1"/>
                  </a:moveTo>
                  <a:cubicBezTo>
                    <a:pt x="53" y="1"/>
                    <a:pt x="49" y="2"/>
                    <a:pt x="45" y="6"/>
                  </a:cubicBezTo>
                  <a:cubicBezTo>
                    <a:pt x="11" y="62"/>
                    <a:pt x="1" y="128"/>
                    <a:pt x="18" y="192"/>
                  </a:cubicBezTo>
                  <a:cubicBezTo>
                    <a:pt x="20" y="199"/>
                    <a:pt x="24" y="203"/>
                    <a:pt x="30" y="203"/>
                  </a:cubicBezTo>
                  <a:lnTo>
                    <a:pt x="35" y="203"/>
                  </a:lnTo>
                  <a:cubicBezTo>
                    <a:pt x="41" y="201"/>
                    <a:pt x="45" y="194"/>
                    <a:pt x="43" y="186"/>
                  </a:cubicBezTo>
                  <a:cubicBezTo>
                    <a:pt x="28" y="130"/>
                    <a:pt x="39" y="70"/>
                    <a:pt x="69" y="19"/>
                  </a:cubicBezTo>
                  <a:cubicBezTo>
                    <a:pt x="73" y="9"/>
                    <a:pt x="66" y="1"/>
                    <a:pt x="5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3"/>
            <p:cNvSpPr/>
            <p:nvPr/>
          </p:nvSpPr>
          <p:spPr>
            <a:xfrm>
              <a:off x="4399496" y="4254933"/>
              <a:ext cx="144721" cy="62095"/>
            </a:xfrm>
            <a:custGeom>
              <a:avLst/>
              <a:gdLst/>
              <a:ahLst/>
              <a:cxnLst/>
              <a:rect l="l" t="t" r="r" b="b"/>
              <a:pathLst>
                <a:path w="860" h="369" extrusionOk="0">
                  <a:moveTo>
                    <a:pt x="841" y="1"/>
                  </a:moveTo>
                  <a:cubicBezTo>
                    <a:pt x="838" y="1"/>
                    <a:pt x="835" y="1"/>
                    <a:pt x="833" y="3"/>
                  </a:cubicBezTo>
                  <a:cubicBezTo>
                    <a:pt x="747" y="61"/>
                    <a:pt x="636" y="74"/>
                    <a:pt x="534" y="78"/>
                  </a:cubicBezTo>
                  <a:lnTo>
                    <a:pt x="487" y="80"/>
                  </a:lnTo>
                  <a:cubicBezTo>
                    <a:pt x="393" y="80"/>
                    <a:pt x="301" y="93"/>
                    <a:pt x="214" y="119"/>
                  </a:cubicBezTo>
                  <a:cubicBezTo>
                    <a:pt x="96" y="161"/>
                    <a:pt x="13" y="253"/>
                    <a:pt x="0" y="353"/>
                  </a:cubicBezTo>
                  <a:cubicBezTo>
                    <a:pt x="0" y="360"/>
                    <a:pt x="4" y="366"/>
                    <a:pt x="13" y="368"/>
                  </a:cubicBezTo>
                  <a:cubicBezTo>
                    <a:pt x="19" y="366"/>
                    <a:pt x="26" y="362"/>
                    <a:pt x="26" y="356"/>
                  </a:cubicBezTo>
                  <a:cubicBezTo>
                    <a:pt x="39" y="247"/>
                    <a:pt x="139" y="174"/>
                    <a:pt x="222" y="144"/>
                  </a:cubicBezTo>
                  <a:cubicBezTo>
                    <a:pt x="305" y="114"/>
                    <a:pt x="397" y="110"/>
                    <a:pt x="487" y="108"/>
                  </a:cubicBezTo>
                  <a:lnTo>
                    <a:pt x="534" y="106"/>
                  </a:lnTo>
                  <a:cubicBezTo>
                    <a:pt x="643" y="100"/>
                    <a:pt x="754" y="87"/>
                    <a:pt x="847" y="25"/>
                  </a:cubicBezTo>
                  <a:cubicBezTo>
                    <a:pt x="860" y="16"/>
                    <a:pt x="852" y="1"/>
                    <a:pt x="8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3"/>
            <p:cNvSpPr/>
            <p:nvPr/>
          </p:nvSpPr>
          <p:spPr>
            <a:xfrm>
              <a:off x="4469163" y="4210171"/>
              <a:ext cx="61590" cy="63105"/>
            </a:xfrm>
            <a:custGeom>
              <a:avLst/>
              <a:gdLst/>
              <a:ahLst/>
              <a:cxnLst/>
              <a:rect l="l" t="t" r="r" b="b"/>
              <a:pathLst>
                <a:path w="366" h="375" extrusionOk="0">
                  <a:moveTo>
                    <a:pt x="350" y="1"/>
                  </a:moveTo>
                  <a:cubicBezTo>
                    <a:pt x="348" y="1"/>
                    <a:pt x="346" y="2"/>
                    <a:pt x="344" y="3"/>
                  </a:cubicBezTo>
                  <a:cubicBezTo>
                    <a:pt x="267" y="39"/>
                    <a:pt x="194" y="84"/>
                    <a:pt x="128" y="137"/>
                  </a:cubicBezTo>
                  <a:cubicBezTo>
                    <a:pt x="60" y="193"/>
                    <a:pt x="13" y="272"/>
                    <a:pt x="2" y="359"/>
                  </a:cubicBezTo>
                  <a:cubicBezTo>
                    <a:pt x="0" y="366"/>
                    <a:pt x="7" y="372"/>
                    <a:pt x="13" y="374"/>
                  </a:cubicBezTo>
                  <a:cubicBezTo>
                    <a:pt x="19" y="374"/>
                    <a:pt x="26" y="370"/>
                    <a:pt x="28" y="361"/>
                  </a:cubicBezTo>
                  <a:cubicBezTo>
                    <a:pt x="41" y="282"/>
                    <a:pt x="81" y="208"/>
                    <a:pt x="145" y="156"/>
                  </a:cubicBezTo>
                  <a:cubicBezTo>
                    <a:pt x="209" y="105"/>
                    <a:pt x="280" y="60"/>
                    <a:pt x="357" y="26"/>
                  </a:cubicBezTo>
                  <a:cubicBezTo>
                    <a:pt x="363" y="22"/>
                    <a:pt x="365" y="15"/>
                    <a:pt x="361" y="9"/>
                  </a:cubicBezTo>
                  <a:cubicBezTo>
                    <a:pt x="359" y="4"/>
                    <a:pt x="355" y="1"/>
                    <a:pt x="35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3"/>
            <p:cNvSpPr/>
            <p:nvPr/>
          </p:nvSpPr>
          <p:spPr>
            <a:xfrm>
              <a:off x="4765836" y="4203272"/>
              <a:ext cx="57552" cy="16828"/>
            </a:xfrm>
            <a:custGeom>
              <a:avLst/>
              <a:gdLst/>
              <a:ahLst/>
              <a:cxnLst/>
              <a:rect l="l" t="t" r="r" b="b"/>
              <a:pathLst>
                <a:path w="342" h="100" extrusionOk="0">
                  <a:moveTo>
                    <a:pt x="241" y="1"/>
                  </a:moveTo>
                  <a:cubicBezTo>
                    <a:pt x="159" y="1"/>
                    <a:pt x="78" y="27"/>
                    <a:pt x="11" y="76"/>
                  </a:cubicBezTo>
                  <a:cubicBezTo>
                    <a:pt x="0" y="82"/>
                    <a:pt x="4" y="99"/>
                    <a:pt x="17" y="99"/>
                  </a:cubicBezTo>
                  <a:cubicBezTo>
                    <a:pt x="21" y="99"/>
                    <a:pt x="24" y="99"/>
                    <a:pt x="26" y="97"/>
                  </a:cubicBezTo>
                  <a:cubicBezTo>
                    <a:pt x="88" y="52"/>
                    <a:pt x="163" y="27"/>
                    <a:pt x="240" y="27"/>
                  </a:cubicBezTo>
                  <a:cubicBezTo>
                    <a:pt x="268" y="27"/>
                    <a:pt x="296" y="30"/>
                    <a:pt x="324" y="37"/>
                  </a:cubicBezTo>
                  <a:cubicBezTo>
                    <a:pt x="325" y="38"/>
                    <a:pt x="326" y="38"/>
                    <a:pt x="327" y="38"/>
                  </a:cubicBezTo>
                  <a:cubicBezTo>
                    <a:pt x="332" y="38"/>
                    <a:pt x="338" y="32"/>
                    <a:pt x="339" y="27"/>
                  </a:cubicBezTo>
                  <a:cubicBezTo>
                    <a:pt x="342" y="20"/>
                    <a:pt x="337" y="12"/>
                    <a:pt x="331" y="12"/>
                  </a:cubicBezTo>
                  <a:cubicBezTo>
                    <a:pt x="301" y="4"/>
                    <a:pt x="271" y="1"/>
                    <a:pt x="2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3"/>
            <p:cNvSpPr/>
            <p:nvPr/>
          </p:nvSpPr>
          <p:spPr>
            <a:xfrm>
              <a:off x="4748167" y="4250053"/>
              <a:ext cx="23727" cy="18343"/>
            </a:xfrm>
            <a:custGeom>
              <a:avLst/>
              <a:gdLst/>
              <a:ahLst/>
              <a:cxnLst/>
              <a:rect l="l" t="t" r="r" b="b"/>
              <a:pathLst>
                <a:path w="141" h="109" extrusionOk="0">
                  <a:moveTo>
                    <a:pt x="121" y="1"/>
                  </a:moveTo>
                  <a:cubicBezTo>
                    <a:pt x="118" y="1"/>
                    <a:pt x="115" y="2"/>
                    <a:pt x="111" y="5"/>
                  </a:cubicBezTo>
                  <a:lnTo>
                    <a:pt x="7" y="84"/>
                  </a:lnTo>
                  <a:cubicBezTo>
                    <a:pt x="3" y="88"/>
                    <a:pt x="0" y="96"/>
                    <a:pt x="5" y="103"/>
                  </a:cubicBezTo>
                  <a:cubicBezTo>
                    <a:pt x="9" y="105"/>
                    <a:pt x="11" y="107"/>
                    <a:pt x="15" y="107"/>
                  </a:cubicBezTo>
                  <a:cubicBezTo>
                    <a:pt x="17" y="108"/>
                    <a:pt x="18" y="108"/>
                    <a:pt x="19" y="108"/>
                  </a:cubicBezTo>
                  <a:cubicBezTo>
                    <a:pt x="21" y="108"/>
                    <a:pt x="23" y="107"/>
                    <a:pt x="24" y="107"/>
                  </a:cubicBezTo>
                  <a:lnTo>
                    <a:pt x="129" y="24"/>
                  </a:lnTo>
                  <a:cubicBezTo>
                    <a:pt x="140" y="17"/>
                    <a:pt x="132" y="1"/>
                    <a:pt x="12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3"/>
            <p:cNvSpPr/>
            <p:nvPr/>
          </p:nvSpPr>
          <p:spPr>
            <a:xfrm>
              <a:off x="5012868" y="4261159"/>
              <a:ext cx="78418" cy="21035"/>
            </a:xfrm>
            <a:custGeom>
              <a:avLst/>
              <a:gdLst/>
              <a:ahLst/>
              <a:cxnLst/>
              <a:rect l="l" t="t" r="r" b="b"/>
              <a:pathLst>
                <a:path w="466" h="125" extrusionOk="0">
                  <a:moveTo>
                    <a:pt x="171" y="1"/>
                  </a:moveTo>
                  <a:cubicBezTo>
                    <a:pt x="119" y="1"/>
                    <a:pt x="66" y="8"/>
                    <a:pt x="13" y="24"/>
                  </a:cubicBezTo>
                  <a:cubicBezTo>
                    <a:pt x="5" y="26"/>
                    <a:pt x="0" y="35"/>
                    <a:pt x="3" y="41"/>
                  </a:cubicBezTo>
                  <a:cubicBezTo>
                    <a:pt x="4" y="48"/>
                    <a:pt x="10" y="50"/>
                    <a:pt x="15" y="50"/>
                  </a:cubicBezTo>
                  <a:cubicBezTo>
                    <a:pt x="16" y="50"/>
                    <a:pt x="18" y="50"/>
                    <a:pt x="20" y="50"/>
                  </a:cubicBezTo>
                  <a:cubicBezTo>
                    <a:pt x="69" y="35"/>
                    <a:pt x="120" y="28"/>
                    <a:pt x="169" y="28"/>
                  </a:cubicBezTo>
                  <a:cubicBezTo>
                    <a:pt x="288" y="28"/>
                    <a:pt x="396" y="67"/>
                    <a:pt x="440" y="120"/>
                  </a:cubicBezTo>
                  <a:cubicBezTo>
                    <a:pt x="442" y="122"/>
                    <a:pt x="446" y="124"/>
                    <a:pt x="451" y="124"/>
                  </a:cubicBezTo>
                  <a:cubicBezTo>
                    <a:pt x="453" y="124"/>
                    <a:pt x="457" y="124"/>
                    <a:pt x="459" y="122"/>
                  </a:cubicBezTo>
                  <a:cubicBezTo>
                    <a:pt x="466" y="116"/>
                    <a:pt x="466" y="107"/>
                    <a:pt x="461" y="103"/>
                  </a:cubicBezTo>
                  <a:cubicBezTo>
                    <a:pt x="411" y="44"/>
                    <a:pt x="298" y="1"/>
                    <a:pt x="17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3"/>
            <p:cNvSpPr/>
            <p:nvPr/>
          </p:nvSpPr>
          <p:spPr>
            <a:xfrm>
              <a:off x="4585106" y="4320729"/>
              <a:ext cx="55869" cy="45772"/>
            </a:xfrm>
            <a:custGeom>
              <a:avLst/>
              <a:gdLst/>
              <a:ahLst/>
              <a:cxnLst/>
              <a:rect l="l" t="t" r="r" b="b"/>
              <a:pathLst>
                <a:path w="332" h="272" extrusionOk="0">
                  <a:moveTo>
                    <a:pt x="156" y="26"/>
                  </a:moveTo>
                  <a:cubicBezTo>
                    <a:pt x="178" y="29"/>
                    <a:pt x="197" y="37"/>
                    <a:pt x="214" y="50"/>
                  </a:cubicBezTo>
                  <a:cubicBezTo>
                    <a:pt x="272" y="86"/>
                    <a:pt x="306" y="125"/>
                    <a:pt x="306" y="157"/>
                  </a:cubicBezTo>
                  <a:cubicBezTo>
                    <a:pt x="306" y="178"/>
                    <a:pt x="289" y="195"/>
                    <a:pt x="263" y="214"/>
                  </a:cubicBezTo>
                  <a:cubicBezTo>
                    <a:pt x="233" y="229"/>
                    <a:pt x="199" y="238"/>
                    <a:pt x="165" y="240"/>
                  </a:cubicBezTo>
                  <a:cubicBezTo>
                    <a:pt x="151" y="242"/>
                    <a:pt x="137" y="243"/>
                    <a:pt x="124" y="243"/>
                  </a:cubicBezTo>
                  <a:cubicBezTo>
                    <a:pt x="114" y="243"/>
                    <a:pt x="104" y="243"/>
                    <a:pt x="94" y="242"/>
                  </a:cubicBezTo>
                  <a:cubicBezTo>
                    <a:pt x="73" y="240"/>
                    <a:pt x="56" y="227"/>
                    <a:pt x="45" y="210"/>
                  </a:cubicBezTo>
                  <a:cubicBezTo>
                    <a:pt x="30" y="182"/>
                    <a:pt x="45" y="146"/>
                    <a:pt x="65" y="112"/>
                  </a:cubicBezTo>
                  <a:cubicBezTo>
                    <a:pt x="73" y="91"/>
                    <a:pt x="86" y="71"/>
                    <a:pt x="101" y="54"/>
                  </a:cubicBezTo>
                  <a:cubicBezTo>
                    <a:pt x="116" y="37"/>
                    <a:pt x="133" y="29"/>
                    <a:pt x="154" y="26"/>
                  </a:cubicBezTo>
                  <a:close/>
                  <a:moveTo>
                    <a:pt x="154" y="1"/>
                  </a:moveTo>
                  <a:cubicBezTo>
                    <a:pt x="126" y="1"/>
                    <a:pt x="101" y="14"/>
                    <a:pt x="82" y="35"/>
                  </a:cubicBezTo>
                  <a:cubicBezTo>
                    <a:pt x="65" y="54"/>
                    <a:pt x="52" y="76"/>
                    <a:pt x="39" y="99"/>
                  </a:cubicBezTo>
                  <a:cubicBezTo>
                    <a:pt x="18" y="140"/>
                    <a:pt x="1" y="184"/>
                    <a:pt x="20" y="223"/>
                  </a:cubicBezTo>
                  <a:cubicBezTo>
                    <a:pt x="35" y="248"/>
                    <a:pt x="60" y="266"/>
                    <a:pt x="90" y="270"/>
                  </a:cubicBezTo>
                  <a:cubicBezTo>
                    <a:pt x="99" y="272"/>
                    <a:pt x="107" y="272"/>
                    <a:pt x="118" y="272"/>
                  </a:cubicBezTo>
                  <a:cubicBezTo>
                    <a:pt x="135" y="272"/>
                    <a:pt x="152" y="270"/>
                    <a:pt x="169" y="268"/>
                  </a:cubicBezTo>
                  <a:cubicBezTo>
                    <a:pt x="205" y="266"/>
                    <a:pt x="244" y="255"/>
                    <a:pt x="276" y="238"/>
                  </a:cubicBezTo>
                  <a:cubicBezTo>
                    <a:pt x="308" y="223"/>
                    <a:pt x="329" y="191"/>
                    <a:pt x="331" y="157"/>
                  </a:cubicBezTo>
                  <a:cubicBezTo>
                    <a:pt x="331" y="105"/>
                    <a:pt x="276" y="56"/>
                    <a:pt x="229" y="26"/>
                  </a:cubicBezTo>
                  <a:cubicBezTo>
                    <a:pt x="208" y="9"/>
                    <a:pt x="182" y="1"/>
                    <a:pt x="15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3"/>
            <p:cNvSpPr/>
            <p:nvPr/>
          </p:nvSpPr>
          <p:spPr>
            <a:xfrm>
              <a:off x="4424737" y="4229018"/>
              <a:ext cx="64283" cy="49643"/>
            </a:xfrm>
            <a:custGeom>
              <a:avLst/>
              <a:gdLst/>
              <a:ahLst/>
              <a:cxnLst/>
              <a:rect l="l" t="t" r="r" b="b"/>
              <a:pathLst>
                <a:path w="382" h="295" extrusionOk="0">
                  <a:moveTo>
                    <a:pt x="253" y="1"/>
                  </a:moveTo>
                  <a:cubicBezTo>
                    <a:pt x="119" y="1"/>
                    <a:pt x="1" y="138"/>
                    <a:pt x="61" y="286"/>
                  </a:cubicBezTo>
                  <a:cubicBezTo>
                    <a:pt x="64" y="292"/>
                    <a:pt x="68" y="294"/>
                    <a:pt x="72" y="294"/>
                  </a:cubicBezTo>
                  <a:lnTo>
                    <a:pt x="79" y="294"/>
                  </a:lnTo>
                  <a:cubicBezTo>
                    <a:pt x="85" y="290"/>
                    <a:pt x="87" y="283"/>
                    <a:pt x="85" y="277"/>
                  </a:cubicBezTo>
                  <a:cubicBezTo>
                    <a:pt x="33" y="148"/>
                    <a:pt x="136" y="27"/>
                    <a:pt x="253" y="27"/>
                  </a:cubicBezTo>
                  <a:cubicBezTo>
                    <a:pt x="289" y="27"/>
                    <a:pt x="326" y="38"/>
                    <a:pt x="360" y="64"/>
                  </a:cubicBezTo>
                  <a:cubicBezTo>
                    <a:pt x="362" y="65"/>
                    <a:pt x="364" y="66"/>
                    <a:pt x="366" y="66"/>
                  </a:cubicBezTo>
                  <a:cubicBezTo>
                    <a:pt x="370" y="66"/>
                    <a:pt x="375" y="63"/>
                    <a:pt x="377" y="59"/>
                  </a:cubicBezTo>
                  <a:cubicBezTo>
                    <a:pt x="382" y="53"/>
                    <a:pt x="382" y="46"/>
                    <a:pt x="375" y="42"/>
                  </a:cubicBezTo>
                  <a:cubicBezTo>
                    <a:pt x="336" y="13"/>
                    <a:pt x="294" y="1"/>
                    <a:pt x="25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3"/>
            <p:cNvSpPr/>
            <p:nvPr/>
          </p:nvSpPr>
          <p:spPr>
            <a:xfrm>
              <a:off x="4773745" y="4184088"/>
              <a:ext cx="45267" cy="30290"/>
            </a:xfrm>
            <a:custGeom>
              <a:avLst/>
              <a:gdLst/>
              <a:ahLst/>
              <a:cxnLst/>
              <a:rect l="l" t="t" r="r" b="b"/>
              <a:pathLst>
                <a:path w="269" h="180" extrusionOk="0">
                  <a:moveTo>
                    <a:pt x="103" y="0"/>
                  </a:moveTo>
                  <a:cubicBezTo>
                    <a:pt x="90" y="0"/>
                    <a:pt x="77" y="3"/>
                    <a:pt x="64" y="8"/>
                  </a:cubicBezTo>
                  <a:cubicBezTo>
                    <a:pt x="36" y="21"/>
                    <a:pt x="15" y="49"/>
                    <a:pt x="6" y="81"/>
                  </a:cubicBezTo>
                  <a:cubicBezTo>
                    <a:pt x="0" y="109"/>
                    <a:pt x="0" y="138"/>
                    <a:pt x="4" y="168"/>
                  </a:cubicBezTo>
                  <a:cubicBezTo>
                    <a:pt x="4" y="175"/>
                    <a:pt x="11" y="179"/>
                    <a:pt x="17" y="179"/>
                  </a:cubicBezTo>
                  <a:lnTo>
                    <a:pt x="19" y="179"/>
                  </a:lnTo>
                  <a:cubicBezTo>
                    <a:pt x="26" y="179"/>
                    <a:pt x="32" y="173"/>
                    <a:pt x="30" y="164"/>
                  </a:cubicBezTo>
                  <a:cubicBezTo>
                    <a:pt x="26" y="138"/>
                    <a:pt x="28" y="113"/>
                    <a:pt x="32" y="87"/>
                  </a:cubicBezTo>
                  <a:cubicBezTo>
                    <a:pt x="38" y="64"/>
                    <a:pt x="53" y="42"/>
                    <a:pt x="75" y="32"/>
                  </a:cubicBezTo>
                  <a:cubicBezTo>
                    <a:pt x="83" y="28"/>
                    <a:pt x="92" y="27"/>
                    <a:pt x="101" y="27"/>
                  </a:cubicBezTo>
                  <a:cubicBezTo>
                    <a:pt x="127" y="27"/>
                    <a:pt x="154" y="38"/>
                    <a:pt x="177" y="49"/>
                  </a:cubicBezTo>
                  <a:cubicBezTo>
                    <a:pt x="194" y="57"/>
                    <a:pt x="209" y="68"/>
                    <a:pt x="224" y="83"/>
                  </a:cubicBezTo>
                  <a:cubicBezTo>
                    <a:pt x="235" y="94"/>
                    <a:pt x="239" y="111"/>
                    <a:pt x="237" y="128"/>
                  </a:cubicBezTo>
                  <a:cubicBezTo>
                    <a:pt x="233" y="134"/>
                    <a:pt x="237" y="143"/>
                    <a:pt x="245" y="145"/>
                  </a:cubicBezTo>
                  <a:cubicBezTo>
                    <a:pt x="247" y="145"/>
                    <a:pt x="248" y="145"/>
                    <a:pt x="249" y="145"/>
                  </a:cubicBezTo>
                  <a:cubicBezTo>
                    <a:pt x="254" y="145"/>
                    <a:pt x="259" y="142"/>
                    <a:pt x="263" y="136"/>
                  </a:cubicBezTo>
                  <a:cubicBezTo>
                    <a:pt x="269" y="111"/>
                    <a:pt x="260" y="83"/>
                    <a:pt x="243" y="66"/>
                  </a:cubicBezTo>
                  <a:cubicBezTo>
                    <a:pt x="228" y="49"/>
                    <a:pt x="209" y="36"/>
                    <a:pt x="188" y="25"/>
                  </a:cubicBezTo>
                  <a:cubicBezTo>
                    <a:pt x="164" y="13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3"/>
            <p:cNvSpPr/>
            <p:nvPr/>
          </p:nvSpPr>
          <p:spPr>
            <a:xfrm>
              <a:off x="5045177" y="4237769"/>
              <a:ext cx="82121" cy="53008"/>
            </a:xfrm>
            <a:custGeom>
              <a:avLst/>
              <a:gdLst/>
              <a:ahLst/>
              <a:cxnLst/>
              <a:rect l="l" t="t" r="r" b="b"/>
              <a:pathLst>
                <a:path w="488" h="315" extrusionOk="0">
                  <a:moveTo>
                    <a:pt x="206" y="0"/>
                  </a:moveTo>
                  <a:cubicBezTo>
                    <a:pt x="201" y="0"/>
                    <a:pt x="195" y="1"/>
                    <a:pt x="190" y="1"/>
                  </a:cubicBezTo>
                  <a:cubicBezTo>
                    <a:pt x="109" y="7"/>
                    <a:pt x="37" y="59"/>
                    <a:pt x="5" y="133"/>
                  </a:cubicBezTo>
                  <a:cubicBezTo>
                    <a:pt x="0" y="140"/>
                    <a:pt x="5" y="148"/>
                    <a:pt x="11" y="150"/>
                  </a:cubicBezTo>
                  <a:cubicBezTo>
                    <a:pt x="13" y="151"/>
                    <a:pt x="14" y="151"/>
                    <a:pt x="16" y="151"/>
                  </a:cubicBezTo>
                  <a:cubicBezTo>
                    <a:pt x="21" y="151"/>
                    <a:pt x="27" y="149"/>
                    <a:pt x="28" y="144"/>
                  </a:cubicBezTo>
                  <a:cubicBezTo>
                    <a:pt x="58" y="78"/>
                    <a:pt x="120" y="33"/>
                    <a:pt x="193" y="26"/>
                  </a:cubicBezTo>
                  <a:cubicBezTo>
                    <a:pt x="195" y="26"/>
                    <a:pt x="198" y="26"/>
                    <a:pt x="200" y="26"/>
                  </a:cubicBezTo>
                  <a:cubicBezTo>
                    <a:pt x="268" y="26"/>
                    <a:pt x="335" y="54"/>
                    <a:pt x="382" y="105"/>
                  </a:cubicBezTo>
                  <a:cubicBezTo>
                    <a:pt x="432" y="159"/>
                    <a:pt x="457" y="229"/>
                    <a:pt x="459" y="302"/>
                  </a:cubicBezTo>
                  <a:cubicBezTo>
                    <a:pt x="459" y="308"/>
                    <a:pt x="466" y="315"/>
                    <a:pt x="472" y="315"/>
                  </a:cubicBezTo>
                  <a:lnTo>
                    <a:pt x="474" y="315"/>
                  </a:lnTo>
                  <a:cubicBezTo>
                    <a:pt x="481" y="315"/>
                    <a:pt x="487" y="308"/>
                    <a:pt x="487" y="300"/>
                  </a:cubicBezTo>
                  <a:cubicBezTo>
                    <a:pt x="485" y="221"/>
                    <a:pt x="455" y="146"/>
                    <a:pt x="404" y="86"/>
                  </a:cubicBezTo>
                  <a:cubicBezTo>
                    <a:pt x="352" y="30"/>
                    <a:pt x="281" y="0"/>
                    <a:pt x="20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3"/>
            <p:cNvSpPr/>
            <p:nvPr/>
          </p:nvSpPr>
          <p:spPr>
            <a:xfrm>
              <a:off x="5206051" y="4244163"/>
              <a:ext cx="41060" cy="24064"/>
            </a:xfrm>
            <a:custGeom>
              <a:avLst/>
              <a:gdLst/>
              <a:ahLst/>
              <a:cxnLst/>
              <a:rect l="l" t="t" r="r" b="b"/>
              <a:pathLst>
                <a:path w="244" h="143" extrusionOk="0">
                  <a:moveTo>
                    <a:pt x="121" y="1"/>
                  </a:moveTo>
                  <a:cubicBezTo>
                    <a:pt x="89" y="1"/>
                    <a:pt x="57" y="13"/>
                    <a:pt x="33" y="40"/>
                  </a:cubicBezTo>
                  <a:cubicBezTo>
                    <a:pt x="11" y="65"/>
                    <a:pt x="1" y="97"/>
                    <a:pt x="3" y="129"/>
                  </a:cubicBezTo>
                  <a:cubicBezTo>
                    <a:pt x="3" y="136"/>
                    <a:pt x="7" y="140"/>
                    <a:pt x="13" y="142"/>
                  </a:cubicBezTo>
                  <a:lnTo>
                    <a:pt x="16" y="142"/>
                  </a:lnTo>
                  <a:cubicBezTo>
                    <a:pt x="20" y="142"/>
                    <a:pt x="26" y="140"/>
                    <a:pt x="28" y="134"/>
                  </a:cubicBezTo>
                  <a:lnTo>
                    <a:pt x="37" y="114"/>
                  </a:lnTo>
                  <a:cubicBezTo>
                    <a:pt x="39" y="110"/>
                    <a:pt x="37" y="104"/>
                    <a:pt x="30" y="99"/>
                  </a:cubicBezTo>
                  <a:cubicBezTo>
                    <a:pt x="35" y="85"/>
                    <a:pt x="43" y="70"/>
                    <a:pt x="54" y="59"/>
                  </a:cubicBezTo>
                  <a:cubicBezTo>
                    <a:pt x="69" y="40"/>
                    <a:pt x="94" y="27"/>
                    <a:pt x="120" y="25"/>
                  </a:cubicBezTo>
                  <a:cubicBezTo>
                    <a:pt x="171" y="27"/>
                    <a:pt x="214" y="70"/>
                    <a:pt x="216" y="123"/>
                  </a:cubicBezTo>
                  <a:cubicBezTo>
                    <a:pt x="216" y="131"/>
                    <a:pt x="223" y="136"/>
                    <a:pt x="230" y="136"/>
                  </a:cubicBezTo>
                  <a:cubicBezTo>
                    <a:pt x="237" y="136"/>
                    <a:pt x="244" y="131"/>
                    <a:pt x="244" y="123"/>
                  </a:cubicBezTo>
                  <a:cubicBezTo>
                    <a:pt x="244" y="49"/>
                    <a:pt x="183" y="1"/>
                    <a:pt x="12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3"/>
            <p:cNvSpPr/>
            <p:nvPr/>
          </p:nvSpPr>
          <p:spPr>
            <a:xfrm>
              <a:off x="4965077" y="4370708"/>
              <a:ext cx="52672" cy="37190"/>
            </a:xfrm>
            <a:custGeom>
              <a:avLst/>
              <a:gdLst/>
              <a:ahLst/>
              <a:cxnLst/>
              <a:rect l="l" t="t" r="r" b="b"/>
              <a:pathLst>
                <a:path w="313" h="221" extrusionOk="0">
                  <a:moveTo>
                    <a:pt x="196" y="28"/>
                  </a:moveTo>
                  <a:cubicBezTo>
                    <a:pt x="219" y="28"/>
                    <a:pt x="242" y="36"/>
                    <a:pt x="259" y="50"/>
                  </a:cubicBezTo>
                  <a:cubicBezTo>
                    <a:pt x="278" y="67"/>
                    <a:pt x="284" y="92"/>
                    <a:pt x="276" y="118"/>
                  </a:cubicBezTo>
                  <a:cubicBezTo>
                    <a:pt x="265" y="154"/>
                    <a:pt x="237" y="182"/>
                    <a:pt x="201" y="190"/>
                  </a:cubicBezTo>
                  <a:cubicBezTo>
                    <a:pt x="195" y="191"/>
                    <a:pt x="188" y="192"/>
                    <a:pt x="181" y="192"/>
                  </a:cubicBezTo>
                  <a:cubicBezTo>
                    <a:pt x="150" y="192"/>
                    <a:pt x="118" y="183"/>
                    <a:pt x="88" y="169"/>
                  </a:cubicBezTo>
                  <a:cubicBezTo>
                    <a:pt x="62" y="158"/>
                    <a:pt x="35" y="148"/>
                    <a:pt x="30" y="120"/>
                  </a:cubicBezTo>
                  <a:cubicBezTo>
                    <a:pt x="24" y="92"/>
                    <a:pt x="56" y="69"/>
                    <a:pt x="67" y="62"/>
                  </a:cubicBezTo>
                  <a:cubicBezTo>
                    <a:pt x="103" y="41"/>
                    <a:pt x="146" y="28"/>
                    <a:pt x="188" y="28"/>
                  </a:cubicBezTo>
                  <a:cubicBezTo>
                    <a:pt x="191" y="28"/>
                    <a:pt x="194" y="28"/>
                    <a:pt x="196" y="28"/>
                  </a:cubicBezTo>
                  <a:close/>
                  <a:moveTo>
                    <a:pt x="186" y="1"/>
                  </a:moveTo>
                  <a:cubicBezTo>
                    <a:pt x="137" y="1"/>
                    <a:pt x="84" y="18"/>
                    <a:pt x="52" y="39"/>
                  </a:cubicBezTo>
                  <a:cubicBezTo>
                    <a:pt x="20" y="56"/>
                    <a:pt x="1" y="88"/>
                    <a:pt x="3" y="122"/>
                  </a:cubicBezTo>
                  <a:cubicBezTo>
                    <a:pt x="9" y="161"/>
                    <a:pt x="45" y="180"/>
                    <a:pt x="79" y="193"/>
                  </a:cubicBezTo>
                  <a:cubicBezTo>
                    <a:pt x="112" y="208"/>
                    <a:pt x="146" y="218"/>
                    <a:pt x="182" y="220"/>
                  </a:cubicBezTo>
                  <a:cubicBezTo>
                    <a:pt x="188" y="220"/>
                    <a:pt x="197" y="218"/>
                    <a:pt x="205" y="218"/>
                  </a:cubicBezTo>
                  <a:cubicBezTo>
                    <a:pt x="252" y="205"/>
                    <a:pt x="289" y="171"/>
                    <a:pt x="301" y="124"/>
                  </a:cubicBezTo>
                  <a:cubicBezTo>
                    <a:pt x="312" y="90"/>
                    <a:pt x="304" y="54"/>
                    <a:pt x="276" y="30"/>
                  </a:cubicBezTo>
                  <a:cubicBezTo>
                    <a:pt x="253" y="9"/>
                    <a:pt x="220" y="1"/>
                    <a:pt x="18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3"/>
            <p:cNvSpPr/>
            <p:nvPr/>
          </p:nvSpPr>
          <p:spPr>
            <a:xfrm>
              <a:off x="4936638" y="4151610"/>
              <a:ext cx="51662" cy="31805"/>
            </a:xfrm>
            <a:custGeom>
              <a:avLst/>
              <a:gdLst/>
              <a:ahLst/>
              <a:cxnLst/>
              <a:rect l="l" t="t" r="r" b="b"/>
              <a:pathLst>
                <a:path w="307" h="189" extrusionOk="0">
                  <a:moveTo>
                    <a:pt x="209" y="28"/>
                  </a:moveTo>
                  <a:cubicBezTo>
                    <a:pt x="222" y="28"/>
                    <a:pt x="234" y="32"/>
                    <a:pt x="246" y="39"/>
                  </a:cubicBezTo>
                  <a:cubicBezTo>
                    <a:pt x="263" y="48"/>
                    <a:pt x="274" y="65"/>
                    <a:pt x="276" y="84"/>
                  </a:cubicBezTo>
                  <a:cubicBezTo>
                    <a:pt x="278" y="103"/>
                    <a:pt x="274" y="124"/>
                    <a:pt x="261" y="137"/>
                  </a:cubicBezTo>
                  <a:cubicBezTo>
                    <a:pt x="245" y="155"/>
                    <a:pt x="220" y="164"/>
                    <a:pt x="186" y="164"/>
                  </a:cubicBezTo>
                  <a:cubicBezTo>
                    <a:pt x="174" y="164"/>
                    <a:pt x="162" y="163"/>
                    <a:pt x="148" y="161"/>
                  </a:cubicBezTo>
                  <a:cubicBezTo>
                    <a:pt x="120" y="156"/>
                    <a:pt x="93" y="152"/>
                    <a:pt x="67" y="144"/>
                  </a:cubicBezTo>
                  <a:cubicBezTo>
                    <a:pt x="59" y="142"/>
                    <a:pt x="48" y="137"/>
                    <a:pt x="41" y="133"/>
                  </a:cubicBezTo>
                  <a:cubicBezTo>
                    <a:pt x="31" y="118"/>
                    <a:pt x="31" y="101"/>
                    <a:pt x="41" y="88"/>
                  </a:cubicBezTo>
                  <a:cubicBezTo>
                    <a:pt x="54" y="71"/>
                    <a:pt x="69" y="60"/>
                    <a:pt x="88" y="54"/>
                  </a:cubicBezTo>
                  <a:cubicBezTo>
                    <a:pt x="125" y="39"/>
                    <a:pt x="161" y="31"/>
                    <a:pt x="202" y="28"/>
                  </a:cubicBezTo>
                  <a:cubicBezTo>
                    <a:pt x="204" y="28"/>
                    <a:pt x="207" y="28"/>
                    <a:pt x="209" y="28"/>
                  </a:cubicBezTo>
                  <a:close/>
                  <a:moveTo>
                    <a:pt x="201" y="1"/>
                  </a:moveTo>
                  <a:cubicBezTo>
                    <a:pt x="157" y="1"/>
                    <a:pt x="110" y="16"/>
                    <a:pt x="80" y="28"/>
                  </a:cubicBezTo>
                  <a:cubicBezTo>
                    <a:pt x="56" y="35"/>
                    <a:pt x="35" y="50"/>
                    <a:pt x="18" y="71"/>
                  </a:cubicBezTo>
                  <a:cubicBezTo>
                    <a:pt x="1" y="95"/>
                    <a:pt x="3" y="127"/>
                    <a:pt x="22" y="148"/>
                  </a:cubicBezTo>
                  <a:cubicBezTo>
                    <a:pt x="33" y="159"/>
                    <a:pt x="46" y="165"/>
                    <a:pt x="61" y="169"/>
                  </a:cubicBezTo>
                  <a:cubicBezTo>
                    <a:pt x="88" y="176"/>
                    <a:pt x="116" y="180"/>
                    <a:pt x="144" y="184"/>
                  </a:cubicBezTo>
                  <a:cubicBezTo>
                    <a:pt x="159" y="186"/>
                    <a:pt x="172" y="188"/>
                    <a:pt x="187" y="188"/>
                  </a:cubicBezTo>
                  <a:cubicBezTo>
                    <a:pt x="189" y="189"/>
                    <a:pt x="192" y="189"/>
                    <a:pt x="194" y="189"/>
                  </a:cubicBezTo>
                  <a:cubicBezTo>
                    <a:pt x="226" y="189"/>
                    <a:pt x="257" y="176"/>
                    <a:pt x="281" y="154"/>
                  </a:cubicBezTo>
                  <a:cubicBezTo>
                    <a:pt x="300" y="133"/>
                    <a:pt x="306" y="105"/>
                    <a:pt x="302" y="80"/>
                  </a:cubicBezTo>
                  <a:cubicBezTo>
                    <a:pt x="300" y="52"/>
                    <a:pt x="283" y="28"/>
                    <a:pt x="259" y="13"/>
                  </a:cubicBezTo>
                  <a:cubicBezTo>
                    <a:pt x="242" y="4"/>
                    <a:pt x="222" y="1"/>
                    <a:pt x="20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3"/>
            <p:cNvSpPr/>
            <p:nvPr/>
          </p:nvSpPr>
          <p:spPr>
            <a:xfrm>
              <a:off x="4606309" y="4162717"/>
              <a:ext cx="38873" cy="33319"/>
            </a:xfrm>
            <a:custGeom>
              <a:avLst/>
              <a:gdLst/>
              <a:ahLst/>
              <a:cxnLst/>
              <a:rect l="l" t="t" r="r" b="b"/>
              <a:pathLst>
                <a:path w="231" h="198" extrusionOk="0">
                  <a:moveTo>
                    <a:pt x="151" y="26"/>
                  </a:moveTo>
                  <a:cubicBezTo>
                    <a:pt x="152" y="26"/>
                    <a:pt x="153" y="26"/>
                    <a:pt x="154" y="26"/>
                  </a:cubicBezTo>
                  <a:cubicBezTo>
                    <a:pt x="169" y="26"/>
                    <a:pt x="184" y="35"/>
                    <a:pt x="193" y="50"/>
                  </a:cubicBezTo>
                  <a:cubicBezTo>
                    <a:pt x="201" y="61"/>
                    <a:pt x="203" y="76"/>
                    <a:pt x="199" y="90"/>
                  </a:cubicBezTo>
                  <a:cubicBezTo>
                    <a:pt x="182" y="122"/>
                    <a:pt x="154" y="146"/>
                    <a:pt x="120" y="159"/>
                  </a:cubicBezTo>
                  <a:cubicBezTo>
                    <a:pt x="103" y="166"/>
                    <a:pt x="88" y="170"/>
                    <a:pt x="76" y="170"/>
                  </a:cubicBezTo>
                  <a:cubicBezTo>
                    <a:pt x="65" y="170"/>
                    <a:pt x="56" y="167"/>
                    <a:pt x="50" y="161"/>
                  </a:cubicBezTo>
                  <a:cubicBezTo>
                    <a:pt x="35" y="148"/>
                    <a:pt x="30" y="127"/>
                    <a:pt x="37" y="108"/>
                  </a:cubicBezTo>
                  <a:cubicBezTo>
                    <a:pt x="45" y="86"/>
                    <a:pt x="60" y="67"/>
                    <a:pt x="77" y="52"/>
                  </a:cubicBezTo>
                  <a:cubicBezTo>
                    <a:pt x="97" y="37"/>
                    <a:pt x="120" y="26"/>
                    <a:pt x="146" y="26"/>
                  </a:cubicBezTo>
                  <a:cubicBezTo>
                    <a:pt x="147" y="26"/>
                    <a:pt x="149" y="26"/>
                    <a:pt x="151" y="26"/>
                  </a:cubicBezTo>
                  <a:close/>
                  <a:moveTo>
                    <a:pt x="145" y="0"/>
                  </a:moveTo>
                  <a:cubicBezTo>
                    <a:pt x="113" y="0"/>
                    <a:pt x="83" y="13"/>
                    <a:pt x="60" y="35"/>
                  </a:cubicBezTo>
                  <a:cubicBezTo>
                    <a:pt x="39" y="52"/>
                    <a:pt x="22" y="76"/>
                    <a:pt x="11" y="101"/>
                  </a:cubicBezTo>
                  <a:cubicBezTo>
                    <a:pt x="0" y="131"/>
                    <a:pt x="9" y="165"/>
                    <a:pt x="35" y="184"/>
                  </a:cubicBezTo>
                  <a:cubicBezTo>
                    <a:pt x="45" y="193"/>
                    <a:pt x="60" y="197"/>
                    <a:pt x="75" y="197"/>
                  </a:cubicBezTo>
                  <a:cubicBezTo>
                    <a:pt x="94" y="197"/>
                    <a:pt x="114" y="191"/>
                    <a:pt x="131" y="184"/>
                  </a:cubicBezTo>
                  <a:cubicBezTo>
                    <a:pt x="171" y="169"/>
                    <a:pt x="205" y="137"/>
                    <a:pt x="225" y="99"/>
                  </a:cubicBezTo>
                  <a:cubicBezTo>
                    <a:pt x="231" y="78"/>
                    <a:pt x="227" y="54"/>
                    <a:pt x="214" y="35"/>
                  </a:cubicBezTo>
                  <a:cubicBezTo>
                    <a:pt x="201" y="16"/>
                    <a:pt x="182" y="3"/>
                    <a:pt x="158" y="1"/>
                  </a:cubicBezTo>
                  <a:cubicBezTo>
                    <a:pt x="154" y="0"/>
                    <a:pt x="149" y="0"/>
                    <a:pt x="14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3"/>
            <p:cNvSpPr/>
            <p:nvPr/>
          </p:nvSpPr>
          <p:spPr>
            <a:xfrm>
              <a:off x="5304830" y="4301041"/>
              <a:ext cx="24905" cy="51157"/>
            </a:xfrm>
            <a:custGeom>
              <a:avLst/>
              <a:gdLst/>
              <a:ahLst/>
              <a:cxnLst/>
              <a:rect l="l" t="t" r="r" b="b"/>
              <a:pathLst>
                <a:path w="148" h="304" extrusionOk="0">
                  <a:moveTo>
                    <a:pt x="141" y="1"/>
                  </a:moveTo>
                  <a:cubicBezTo>
                    <a:pt x="139" y="1"/>
                    <a:pt x="135" y="3"/>
                    <a:pt x="135" y="7"/>
                  </a:cubicBezTo>
                  <a:cubicBezTo>
                    <a:pt x="120" y="114"/>
                    <a:pt x="73" y="214"/>
                    <a:pt x="3" y="293"/>
                  </a:cubicBezTo>
                  <a:cubicBezTo>
                    <a:pt x="0" y="295"/>
                    <a:pt x="0" y="299"/>
                    <a:pt x="3" y="301"/>
                  </a:cubicBezTo>
                  <a:cubicBezTo>
                    <a:pt x="3" y="304"/>
                    <a:pt x="5" y="304"/>
                    <a:pt x="7" y="304"/>
                  </a:cubicBezTo>
                  <a:cubicBezTo>
                    <a:pt x="9" y="304"/>
                    <a:pt x="11" y="304"/>
                    <a:pt x="13" y="301"/>
                  </a:cubicBezTo>
                  <a:cubicBezTo>
                    <a:pt x="86" y="220"/>
                    <a:pt x="133" y="118"/>
                    <a:pt x="148" y="9"/>
                  </a:cubicBezTo>
                  <a:cubicBezTo>
                    <a:pt x="148" y="5"/>
                    <a:pt x="146" y="1"/>
                    <a:pt x="1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3"/>
            <p:cNvSpPr/>
            <p:nvPr/>
          </p:nvSpPr>
          <p:spPr>
            <a:xfrm>
              <a:off x="5291536" y="4321066"/>
              <a:ext cx="16996" cy="29281"/>
            </a:xfrm>
            <a:custGeom>
              <a:avLst/>
              <a:gdLst/>
              <a:ahLst/>
              <a:cxnLst/>
              <a:rect l="l" t="t" r="r" b="b"/>
              <a:pathLst>
                <a:path w="101" h="174" extrusionOk="0">
                  <a:moveTo>
                    <a:pt x="91" y="0"/>
                  </a:moveTo>
                  <a:cubicBezTo>
                    <a:pt x="89" y="0"/>
                    <a:pt x="87" y="2"/>
                    <a:pt x="86" y="5"/>
                  </a:cubicBezTo>
                  <a:cubicBezTo>
                    <a:pt x="69" y="63"/>
                    <a:pt x="41" y="116"/>
                    <a:pt x="5" y="163"/>
                  </a:cubicBezTo>
                  <a:cubicBezTo>
                    <a:pt x="1" y="165"/>
                    <a:pt x="1" y="170"/>
                    <a:pt x="5" y="172"/>
                  </a:cubicBezTo>
                  <a:cubicBezTo>
                    <a:pt x="5" y="174"/>
                    <a:pt x="7" y="174"/>
                    <a:pt x="9" y="174"/>
                  </a:cubicBezTo>
                  <a:cubicBezTo>
                    <a:pt x="11" y="174"/>
                    <a:pt x="13" y="174"/>
                    <a:pt x="15" y="172"/>
                  </a:cubicBezTo>
                  <a:cubicBezTo>
                    <a:pt x="52" y="123"/>
                    <a:pt x="79" y="67"/>
                    <a:pt x="99" y="10"/>
                  </a:cubicBezTo>
                  <a:cubicBezTo>
                    <a:pt x="101" y="5"/>
                    <a:pt x="99" y="1"/>
                    <a:pt x="94" y="1"/>
                  </a:cubicBezTo>
                  <a:cubicBezTo>
                    <a:pt x="93" y="0"/>
                    <a:pt x="92" y="0"/>
                    <a:pt x="9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3"/>
            <p:cNvSpPr/>
            <p:nvPr/>
          </p:nvSpPr>
          <p:spPr>
            <a:xfrm>
              <a:off x="5254178" y="4350514"/>
              <a:ext cx="20530" cy="23223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111" y="1"/>
                  </a:moveTo>
                  <a:cubicBezTo>
                    <a:pt x="110" y="1"/>
                    <a:pt x="108" y="2"/>
                    <a:pt x="107" y="3"/>
                  </a:cubicBezTo>
                  <a:lnTo>
                    <a:pt x="3" y="127"/>
                  </a:lnTo>
                  <a:cubicBezTo>
                    <a:pt x="1" y="129"/>
                    <a:pt x="1" y="133"/>
                    <a:pt x="3" y="138"/>
                  </a:cubicBezTo>
                  <a:lnTo>
                    <a:pt x="7" y="138"/>
                  </a:lnTo>
                  <a:cubicBezTo>
                    <a:pt x="9" y="138"/>
                    <a:pt x="11" y="138"/>
                    <a:pt x="13" y="135"/>
                  </a:cubicBezTo>
                  <a:lnTo>
                    <a:pt x="118" y="12"/>
                  </a:lnTo>
                  <a:cubicBezTo>
                    <a:pt x="121" y="7"/>
                    <a:pt x="116" y="1"/>
                    <a:pt x="11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3"/>
            <p:cNvSpPr/>
            <p:nvPr/>
          </p:nvSpPr>
          <p:spPr>
            <a:xfrm>
              <a:off x="4998901" y="4391069"/>
              <a:ext cx="31973" cy="23559"/>
            </a:xfrm>
            <a:custGeom>
              <a:avLst/>
              <a:gdLst/>
              <a:ahLst/>
              <a:cxnLst/>
              <a:rect l="l" t="t" r="r" b="b"/>
              <a:pathLst>
                <a:path w="190" h="140" extrusionOk="0">
                  <a:moveTo>
                    <a:pt x="181" y="1"/>
                  </a:moveTo>
                  <a:cubicBezTo>
                    <a:pt x="178" y="1"/>
                    <a:pt x="175" y="3"/>
                    <a:pt x="175" y="8"/>
                  </a:cubicBezTo>
                  <a:cubicBezTo>
                    <a:pt x="162" y="78"/>
                    <a:pt x="98" y="126"/>
                    <a:pt x="29" y="126"/>
                  </a:cubicBezTo>
                  <a:cubicBezTo>
                    <a:pt x="22" y="126"/>
                    <a:pt x="15" y="126"/>
                    <a:pt x="9" y="125"/>
                  </a:cubicBezTo>
                  <a:cubicBezTo>
                    <a:pt x="8" y="124"/>
                    <a:pt x="7" y="124"/>
                    <a:pt x="6" y="124"/>
                  </a:cubicBezTo>
                  <a:cubicBezTo>
                    <a:pt x="3" y="124"/>
                    <a:pt x="2" y="126"/>
                    <a:pt x="0" y="129"/>
                  </a:cubicBezTo>
                  <a:cubicBezTo>
                    <a:pt x="0" y="134"/>
                    <a:pt x="2" y="136"/>
                    <a:pt x="7" y="138"/>
                  </a:cubicBezTo>
                  <a:cubicBezTo>
                    <a:pt x="15" y="140"/>
                    <a:pt x="24" y="140"/>
                    <a:pt x="32" y="140"/>
                  </a:cubicBezTo>
                  <a:cubicBezTo>
                    <a:pt x="64" y="140"/>
                    <a:pt x="96" y="129"/>
                    <a:pt x="124" y="110"/>
                  </a:cubicBezTo>
                  <a:cubicBezTo>
                    <a:pt x="158" y="87"/>
                    <a:pt x="182" y="50"/>
                    <a:pt x="188" y="10"/>
                  </a:cubicBezTo>
                  <a:cubicBezTo>
                    <a:pt x="189" y="4"/>
                    <a:pt x="185" y="1"/>
                    <a:pt x="18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3"/>
            <p:cNvSpPr/>
            <p:nvPr/>
          </p:nvSpPr>
          <p:spPr>
            <a:xfrm>
              <a:off x="5004286" y="4422537"/>
              <a:ext cx="27093" cy="6226"/>
            </a:xfrm>
            <a:custGeom>
              <a:avLst/>
              <a:gdLst/>
              <a:ahLst/>
              <a:cxnLst/>
              <a:rect l="l" t="t" r="r" b="b"/>
              <a:pathLst>
                <a:path w="161" h="37" extrusionOk="0">
                  <a:moveTo>
                    <a:pt x="151" y="0"/>
                  </a:moveTo>
                  <a:cubicBezTo>
                    <a:pt x="150" y="0"/>
                    <a:pt x="149" y="1"/>
                    <a:pt x="147" y="2"/>
                  </a:cubicBezTo>
                  <a:cubicBezTo>
                    <a:pt x="123" y="15"/>
                    <a:pt x="95" y="22"/>
                    <a:pt x="68" y="22"/>
                  </a:cubicBezTo>
                  <a:cubicBezTo>
                    <a:pt x="49" y="22"/>
                    <a:pt x="31" y="19"/>
                    <a:pt x="13" y="13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4" y="12"/>
                    <a:pt x="1" y="23"/>
                    <a:pt x="9" y="25"/>
                  </a:cubicBezTo>
                  <a:cubicBezTo>
                    <a:pt x="28" y="32"/>
                    <a:pt x="47" y="36"/>
                    <a:pt x="68" y="36"/>
                  </a:cubicBezTo>
                  <a:cubicBezTo>
                    <a:pt x="98" y="36"/>
                    <a:pt x="128" y="28"/>
                    <a:pt x="154" y="13"/>
                  </a:cubicBezTo>
                  <a:cubicBezTo>
                    <a:pt x="161" y="9"/>
                    <a:pt x="156" y="0"/>
                    <a:pt x="15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3"/>
            <p:cNvSpPr/>
            <p:nvPr/>
          </p:nvSpPr>
          <p:spPr>
            <a:xfrm>
              <a:off x="4994526" y="4439365"/>
              <a:ext cx="17838" cy="5217"/>
            </a:xfrm>
            <a:custGeom>
              <a:avLst/>
              <a:gdLst/>
              <a:ahLst/>
              <a:cxnLst/>
              <a:rect l="l" t="t" r="r" b="b"/>
              <a:pathLst>
                <a:path w="106" h="31" extrusionOk="0">
                  <a:moveTo>
                    <a:pt x="9" y="0"/>
                  </a:moveTo>
                  <a:cubicBezTo>
                    <a:pt x="5" y="0"/>
                    <a:pt x="1" y="2"/>
                    <a:pt x="1" y="7"/>
                  </a:cubicBezTo>
                  <a:cubicBezTo>
                    <a:pt x="1" y="9"/>
                    <a:pt x="3" y="13"/>
                    <a:pt x="7" y="13"/>
                  </a:cubicBezTo>
                  <a:lnTo>
                    <a:pt x="94" y="30"/>
                  </a:lnTo>
                  <a:lnTo>
                    <a:pt x="97" y="30"/>
                  </a:lnTo>
                  <a:cubicBezTo>
                    <a:pt x="105" y="30"/>
                    <a:pt x="105" y="17"/>
                    <a:pt x="97" y="1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3"/>
            <p:cNvSpPr/>
            <p:nvPr/>
          </p:nvSpPr>
          <p:spPr>
            <a:xfrm>
              <a:off x="4888174" y="4345803"/>
              <a:ext cx="57047" cy="13294"/>
            </a:xfrm>
            <a:custGeom>
              <a:avLst/>
              <a:gdLst/>
              <a:ahLst/>
              <a:cxnLst/>
              <a:rect l="l" t="t" r="r" b="b"/>
              <a:pathLst>
                <a:path w="339" h="79" extrusionOk="0">
                  <a:moveTo>
                    <a:pt x="251" y="1"/>
                  </a:moveTo>
                  <a:cubicBezTo>
                    <a:pt x="166" y="1"/>
                    <a:pt x="81" y="23"/>
                    <a:pt x="5" y="65"/>
                  </a:cubicBezTo>
                  <a:cubicBezTo>
                    <a:pt x="1" y="67"/>
                    <a:pt x="3" y="78"/>
                    <a:pt x="9" y="78"/>
                  </a:cubicBezTo>
                  <a:cubicBezTo>
                    <a:pt x="9" y="78"/>
                    <a:pt x="11" y="78"/>
                    <a:pt x="14" y="76"/>
                  </a:cubicBezTo>
                  <a:cubicBezTo>
                    <a:pt x="86" y="36"/>
                    <a:pt x="168" y="14"/>
                    <a:pt x="250" y="14"/>
                  </a:cubicBezTo>
                  <a:cubicBezTo>
                    <a:pt x="276" y="14"/>
                    <a:pt x="303" y="16"/>
                    <a:pt x="329" y="20"/>
                  </a:cubicBezTo>
                  <a:cubicBezTo>
                    <a:pt x="334" y="20"/>
                    <a:pt x="338" y="18"/>
                    <a:pt x="338" y="14"/>
                  </a:cubicBezTo>
                  <a:cubicBezTo>
                    <a:pt x="338" y="12"/>
                    <a:pt x="336" y="8"/>
                    <a:pt x="332" y="8"/>
                  </a:cubicBezTo>
                  <a:cubicBezTo>
                    <a:pt x="305" y="3"/>
                    <a:pt x="278" y="1"/>
                    <a:pt x="25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3"/>
            <p:cNvSpPr/>
            <p:nvPr/>
          </p:nvSpPr>
          <p:spPr>
            <a:xfrm>
              <a:off x="4889352" y="4365659"/>
              <a:ext cx="16660" cy="5217"/>
            </a:xfrm>
            <a:custGeom>
              <a:avLst/>
              <a:gdLst/>
              <a:ahLst/>
              <a:cxnLst/>
              <a:rect l="l" t="t" r="r" b="b"/>
              <a:pathLst>
                <a:path w="99" h="31" extrusionOk="0">
                  <a:moveTo>
                    <a:pt x="90" y="1"/>
                  </a:moveTo>
                  <a:lnTo>
                    <a:pt x="7" y="16"/>
                  </a:lnTo>
                  <a:cubicBezTo>
                    <a:pt x="4" y="18"/>
                    <a:pt x="0" y="20"/>
                    <a:pt x="2" y="24"/>
                  </a:cubicBezTo>
                  <a:cubicBezTo>
                    <a:pt x="2" y="26"/>
                    <a:pt x="4" y="31"/>
                    <a:pt x="9" y="31"/>
                  </a:cubicBezTo>
                  <a:lnTo>
                    <a:pt x="92" y="13"/>
                  </a:lnTo>
                  <a:cubicBezTo>
                    <a:pt x="96" y="13"/>
                    <a:pt x="98" y="9"/>
                    <a:pt x="98" y="7"/>
                  </a:cubicBezTo>
                  <a:cubicBezTo>
                    <a:pt x="96" y="3"/>
                    <a:pt x="94" y="1"/>
                    <a:pt x="9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3"/>
            <p:cNvSpPr/>
            <p:nvPr/>
          </p:nvSpPr>
          <p:spPr>
            <a:xfrm>
              <a:off x="5041980" y="4294815"/>
              <a:ext cx="92049" cy="16491"/>
            </a:xfrm>
            <a:custGeom>
              <a:avLst/>
              <a:gdLst/>
              <a:ahLst/>
              <a:cxnLst/>
              <a:rect l="l" t="t" r="r" b="b"/>
              <a:pathLst>
                <a:path w="547" h="98" extrusionOk="0">
                  <a:moveTo>
                    <a:pt x="259" y="1"/>
                  </a:moveTo>
                  <a:cubicBezTo>
                    <a:pt x="168" y="1"/>
                    <a:pt x="77" y="30"/>
                    <a:pt x="2" y="84"/>
                  </a:cubicBezTo>
                  <a:cubicBezTo>
                    <a:pt x="0" y="87"/>
                    <a:pt x="0" y="91"/>
                    <a:pt x="2" y="93"/>
                  </a:cubicBezTo>
                  <a:cubicBezTo>
                    <a:pt x="2" y="95"/>
                    <a:pt x="5" y="95"/>
                    <a:pt x="7" y="97"/>
                  </a:cubicBezTo>
                  <a:cubicBezTo>
                    <a:pt x="9" y="97"/>
                    <a:pt x="9" y="95"/>
                    <a:pt x="11" y="95"/>
                  </a:cubicBezTo>
                  <a:cubicBezTo>
                    <a:pt x="84" y="42"/>
                    <a:pt x="171" y="13"/>
                    <a:pt x="260" y="13"/>
                  </a:cubicBezTo>
                  <a:cubicBezTo>
                    <a:pt x="285" y="13"/>
                    <a:pt x="310" y="16"/>
                    <a:pt x="335" y="20"/>
                  </a:cubicBezTo>
                  <a:cubicBezTo>
                    <a:pt x="355" y="23"/>
                    <a:pt x="374" y="29"/>
                    <a:pt x="391" y="33"/>
                  </a:cubicBezTo>
                  <a:cubicBezTo>
                    <a:pt x="426" y="45"/>
                    <a:pt x="461" y="51"/>
                    <a:pt x="498" y="51"/>
                  </a:cubicBezTo>
                  <a:cubicBezTo>
                    <a:pt x="512" y="51"/>
                    <a:pt x="527" y="50"/>
                    <a:pt x="542" y="48"/>
                  </a:cubicBezTo>
                  <a:cubicBezTo>
                    <a:pt x="544" y="46"/>
                    <a:pt x="547" y="44"/>
                    <a:pt x="547" y="40"/>
                  </a:cubicBezTo>
                  <a:cubicBezTo>
                    <a:pt x="547" y="37"/>
                    <a:pt x="544" y="35"/>
                    <a:pt x="541" y="35"/>
                  </a:cubicBezTo>
                  <a:cubicBezTo>
                    <a:pt x="540" y="35"/>
                    <a:pt x="539" y="35"/>
                    <a:pt x="538" y="35"/>
                  </a:cubicBezTo>
                  <a:cubicBezTo>
                    <a:pt x="526" y="37"/>
                    <a:pt x="513" y="38"/>
                    <a:pt x="501" y="38"/>
                  </a:cubicBezTo>
                  <a:cubicBezTo>
                    <a:pt x="465" y="38"/>
                    <a:pt x="428" y="31"/>
                    <a:pt x="395" y="20"/>
                  </a:cubicBezTo>
                  <a:cubicBezTo>
                    <a:pt x="376" y="16"/>
                    <a:pt x="357" y="10"/>
                    <a:pt x="337" y="8"/>
                  </a:cubicBezTo>
                  <a:cubicBezTo>
                    <a:pt x="312" y="3"/>
                    <a:pt x="285" y="1"/>
                    <a:pt x="25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3"/>
            <p:cNvSpPr/>
            <p:nvPr/>
          </p:nvSpPr>
          <p:spPr>
            <a:xfrm>
              <a:off x="5050562" y="4309623"/>
              <a:ext cx="37526" cy="12789"/>
            </a:xfrm>
            <a:custGeom>
              <a:avLst/>
              <a:gdLst/>
              <a:ahLst/>
              <a:cxnLst/>
              <a:rect l="l" t="t" r="r" b="b"/>
              <a:pathLst>
                <a:path w="223" h="76" extrusionOk="0">
                  <a:moveTo>
                    <a:pt x="214" y="1"/>
                  </a:moveTo>
                  <a:cubicBezTo>
                    <a:pt x="139" y="3"/>
                    <a:pt x="69" y="24"/>
                    <a:pt x="5" y="65"/>
                  </a:cubicBezTo>
                  <a:cubicBezTo>
                    <a:pt x="0" y="65"/>
                    <a:pt x="0" y="69"/>
                    <a:pt x="3" y="73"/>
                  </a:cubicBezTo>
                  <a:cubicBezTo>
                    <a:pt x="3" y="75"/>
                    <a:pt x="5" y="75"/>
                    <a:pt x="9" y="75"/>
                  </a:cubicBezTo>
                  <a:lnTo>
                    <a:pt x="11" y="75"/>
                  </a:lnTo>
                  <a:cubicBezTo>
                    <a:pt x="73" y="37"/>
                    <a:pt x="143" y="18"/>
                    <a:pt x="216" y="14"/>
                  </a:cubicBezTo>
                  <a:cubicBezTo>
                    <a:pt x="218" y="14"/>
                    <a:pt x="222" y="11"/>
                    <a:pt x="222" y="7"/>
                  </a:cubicBezTo>
                  <a:cubicBezTo>
                    <a:pt x="222" y="3"/>
                    <a:pt x="218" y="1"/>
                    <a:pt x="21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3"/>
            <p:cNvSpPr/>
            <p:nvPr/>
          </p:nvSpPr>
          <p:spPr>
            <a:xfrm>
              <a:off x="4919137" y="4182237"/>
              <a:ext cx="38873" cy="16660"/>
            </a:xfrm>
            <a:custGeom>
              <a:avLst/>
              <a:gdLst/>
              <a:ahLst/>
              <a:cxnLst/>
              <a:rect l="l" t="t" r="r" b="b"/>
              <a:pathLst>
                <a:path w="231" h="99" extrusionOk="0">
                  <a:moveTo>
                    <a:pt x="7" y="1"/>
                  </a:moveTo>
                  <a:cubicBezTo>
                    <a:pt x="5" y="1"/>
                    <a:pt x="4" y="1"/>
                    <a:pt x="2" y="2"/>
                  </a:cubicBezTo>
                  <a:cubicBezTo>
                    <a:pt x="0" y="4"/>
                    <a:pt x="0" y="9"/>
                    <a:pt x="2" y="13"/>
                  </a:cubicBezTo>
                  <a:cubicBezTo>
                    <a:pt x="62" y="66"/>
                    <a:pt x="139" y="96"/>
                    <a:pt x="220" y="96"/>
                  </a:cubicBezTo>
                  <a:lnTo>
                    <a:pt x="224" y="98"/>
                  </a:lnTo>
                  <a:cubicBezTo>
                    <a:pt x="229" y="98"/>
                    <a:pt x="231" y="94"/>
                    <a:pt x="231" y="90"/>
                  </a:cubicBezTo>
                  <a:cubicBezTo>
                    <a:pt x="231" y="88"/>
                    <a:pt x="229" y="83"/>
                    <a:pt x="224" y="83"/>
                  </a:cubicBezTo>
                  <a:cubicBezTo>
                    <a:pt x="222" y="83"/>
                    <a:pt x="219" y="83"/>
                    <a:pt x="217" y="83"/>
                  </a:cubicBezTo>
                  <a:cubicBezTo>
                    <a:pt x="140" y="83"/>
                    <a:pt x="69" y="54"/>
                    <a:pt x="11" y="2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3"/>
            <p:cNvSpPr/>
            <p:nvPr/>
          </p:nvSpPr>
          <p:spPr>
            <a:xfrm>
              <a:off x="4906516" y="4198728"/>
              <a:ext cx="21035" cy="8414"/>
            </a:xfrm>
            <a:custGeom>
              <a:avLst/>
              <a:gdLst/>
              <a:ahLst/>
              <a:cxnLst/>
              <a:rect l="l" t="t" r="r" b="b"/>
              <a:pathLst>
                <a:path w="125" h="50" extrusionOk="0">
                  <a:moveTo>
                    <a:pt x="11" y="0"/>
                  </a:moveTo>
                  <a:cubicBezTo>
                    <a:pt x="7" y="0"/>
                    <a:pt x="3" y="2"/>
                    <a:pt x="3" y="5"/>
                  </a:cubicBezTo>
                  <a:cubicBezTo>
                    <a:pt x="1" y="9"/>
                    <a:pt x="3" y="13"/>
                    <a:pt x="7" y="13"/>
                  </a:cubicBezTo>
                  <a:lnTo>
                    <a:pt x="114" y="49"/>
                  </a:lnTo>
                  <a:lnTo>
                    <a:pt x="116" y="49"/>
                  </a:lnTo>
                  <a:cubicBezTo>
                    <a:pt x="120" y="49"/>
                    <a:pt x="122" y="49"/>
                    <a:pt x="122" y="45"/>
                  </a:cubicBezTo>
                  <a:cubicBezTo>
                    <a:pt x="124" y="43"/>
                    <a:pt x="122" y="39"/>
                    <a:pt x="118" y="3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3"/>
            <p:cNvSpPr/>
            <p:nvPr/>
          </p:nvSpPr>
          <p:spPr>
            <a:xfrm>
              <a:off x="4887164" y="4207310"/>
              <a:ext cx="20698" cy="7741"/>
            </a:xfrm>
            <a:custGeom>
              <a:avLst/>
              <a:gdLst/>
              <a:ahLst/>
              <a:cxnLst/>
              <a:rect l="l" t="t" r="r" b="b"/>
              <a:pathLst>
                <a:path w="123" h="46" extrusionOk="0">
                  <a:moveTo>
                    <a:pt x="10" y="0"/>
                  </a:moveTo>
                  <a:cubicBezTo>
                    <a:pt x="4" y="0"/>
                    <a:pt x="1" y="13"/>
                    <a:pt x="7" y="13"/>
                  </a:cubicBezTo>
                  <a:lnTo>
                    <a:pt x="111" y="45"/>
                  </a:lnTo>
                  <a:lnTo>
                    <a:pt x="114" y="45"/>
                  </a:lnTo>
                  <a:cubicBezTo>
                    <a:pt x="120" y="45"/>
                    <a:pt x="122" y="35"/>
                    <a:pt x="116" y="32"/>
                  </a:cubicBezTo>
                  <a:lnTo>
                    <a:pt x="11" y="0"/>
                  </a:ln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3"/>
            <p:cNvSpPr/>
            <p:nvPr/>
          </p:nvSpPr>
          <p:spPr>
            <a:xfrm>
              <a:off x="4619603" y="4346644"/>
              <a:ext cx="32478" cy="33151"/>
            </a:xfrm>
            <a:custGeom>
              <a:avLst/>
              <a:gdLst/>
              <a:ahLst/>
              <a:cxnLst/>
              <a:rect l="l" t="t" r="r" b="b"/>
              <a:pathLst>
                <a:path w="193" h="197" extrusionOk="0">
                  <a:moveTo>
                    <a:pt x="186" y="1"/>
                  </a:moveTo>
                  <a:cubicBezTo>
                    <a:pt x="182" y="1"/>
                    <a:pt x="180" y="3"/>
                    <a:pt x="178" y="5"/>
                  </a:cubicBezTo>
                  <a:cubicBezTo>
                    <a:pt x="158" y="92"/>
                    <a:pt x="92" y="161"/>
                    <a:pt x="7" y="182"/>
                  </a:cubicBezTo>
                  <a:cubicBezTo>
                    <a:pt x="3" y="184"/>
                    <a:pt x="0" y="186"/>
                    <a:pt x="3" y="190"/>
                  </a:cubicBezTo>
                  <a:cubicBezTo>
                    <a:pt x="3" y="193"/>
                    <a:pt x="5" y="195"/>
                    <a:pt x="9" y="197"/>
                  </a:cubicBezTo>
                  <a:lnTo>
                    <a:pt x="9" y="195"/>
                  </a:lnTo>
                  <a:cubicBezTo>
                    <a:pt x="101" y="173"/>
                    <a:pt x="171" y="101"/>
                    <a:pt x="190" y="9"/>
                  </a:cubicBezTo>
                  <a:cubicBezTo>
                    <a:pt x="193" y="5"/>
                    <a:pt x="190" y="1"/>
                    <a:pt x="18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3"/>
            <p:cNvSpPr/>
            <p:nvPr/>
          </p:nvSpPr>
          <p:spPr>
            <a:xfrm>
              <a:off x="4626839" y="4380300"/>
              <a:ext cx="19352" cy="8582"/>
            </a:xfrm>
            <a:custGeom>
              <a:avLst/>
              <a:gdLst/>
              <a:ahLst/>
              <a:cxnLst/>
              <a:rect l="l" t="t" r="r" b="b"/>
              <a:pathLst>
                <a:path w="115" h="51" extrusionOk="0">
                  <a:moveTo>
                    <a:pt x="105" y="0"/>
                  </a:moveTo>
                  <a:cubicBezTo>
                    <a:pt x="104" y="0"/>
                    <a:pt x="102" y="0"/>
                    <a:pt x="100" y="1"/>
                  </a:cubicBezTo>
                  <a:cubicBezTo>
                    <a:pt x="75" y="22"/>
                    <a:pt x="41" y="35"/>
                    <a:pt x="7" y="35"/>
                  </a:cubicBezTo>
                  <a:cubicBezTo>
                    <a:pt x="2" y="35"/>
                    <a:pt x="0" y="40"/>
                    <a:pt x="0" y="44"/>
                  </a:cubicBezTo>
                  <a:cubicBezTo>
                    <a:pt x="0" y="46"/>
                    <a:pt x="4" y="50"/>
                    <a:pt x="7" y="50"/>
                  </a:cubicBezTo>
                  <a:cubicBezTo>
                    <a:pt x="45" y="48"/>
                    <a:pt x="81" y="35"/>
                    <a:pt x="109" y="12"/>
                  </a:cubicBezTo>
                  <a:cubicBezTo>
                    <a:pt x="114" y="7"/>
                    <a:pt x="111" y="0"/>
                    <a:pt x="10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3"/>
            <p:cNvSpPr/>
            <p:nvPr/>
          </p:nvSpPr>
          <p:spPr>
            <a:xfrm>
              <a:off x="4614555" y="4393257"/>
              <a:ext cx="21708" cy="4544"/>
            </a:xfrm>
            <a:custGeom>
              <a:avLst/>
              <a:gdLst/>
              <a:ahLst/>
              <a:cxnLst/>
              <a:rect l="l" t="t" r="r" b="b"/>
              <a:pathLst>
                <a:path w="129" h="27" extrusionOk="0">
                  <a:moveTo>
                    <a:pt x="9" y="1"/>
                  </a:moveTo>
                  <a:cubicBezTo>
                    <a:pt x="5" y="1"/>
                    <a:pt x="3" y="3"/>
                    <a:pt x="1" y="7"/>
                  </a:cubicBezTo>
                  <a:cubicBezTo>
                    <a:pt x="1" y="12"/>
                    <a:pt x="3" y="14"/>
                    <a:pt x="7" y="16"/>
                  </a:cubicBezTo>
                  <a:lnTo>
                    <a:pt x="122" y="27"/>
                  </a:lnTo>
                  <a:cubicBezTo>
                    <a:pt x="124" y="27"/>
                    <a:pt x="129" y="22"/>
                    <a:pt x="129" y="20"/>
                  </a:cubicBezTo>
                  <a:cubicBezTo>
                    <a:pt x="129" y="16"/>
                    <a:pt x="126" y="12"/>
                    <a:pt x="122" y="1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3"/>
            <p:cNvSpPr/>
            <p:nvPr/>
          </p:nvSpPr>
          <p:spPr>
            <a:xfrm>
              <a:off x="4407405" y="4285559"/>
              <a:ext cx="46445" cy="41902"/>
            </a:xfrm>
            <a:custGeom>
              <a:avLst/>
              <a:gdLst/>
              <a:ahLst/>
              <a:cxnLst/>
              <a:rect l="l" t="t" r="r" b="b"/>
              <a:pathLst>
                <a:path w="276" h="249" extrusionOk="0">
                  <a:moveTo>
                    <a:pt x="267" y="1"/>
                  </a:moveTo>
                  <a:cubicBezTo>
                    <a:pt x="139" y="22"/>
                    <a:pt x="36" y="116"/>
                    <a:pt x="2" y="240"/>
                  </a:cubicBezTo>
                  <a:cubicBezTo>
                    <a:pt x="0" y="244"/>
                    <a:pt x="2" y="246"/>
                    <a:pt x="7" y="248"/>
                  </a:cubicBezTo>
                  <a:lnTo>
                    <a:pt x="9" y="248"/>
                  </a:lnTo>
                  <a:cubicBezTo>
                    <a:pt x="11" y="246"/>
                    <a:pt x="13" y="246"/>
                    <a:pt x="15" y="242"/>
                  </a:cubicBezTo>
                  <a:cubicBezTo>
                    <a:pt x="47" y="122"/>
                    <a:pt x="147" y="35"/>
                    <a:pt x="269" y="14"/>
                  </a:cubicBezTo>
                  <a:cubicBezTo>
                    <a:pt x="273" y="14"/>
                    <a:pt x="275" y="9"/>
                    <a:pt x="275" y="7"/>
                  </a:cubicBezTo>
                  <a:cubicBezTo>
                    <a:pt x="273" y="3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3"/>
            <p:cNvSpPr/>
            <p:nvPr/>
          </p:nvSpPr>
          <p:spPr>
            <a:xfrm>
              <a:off x="4428103" y="4305248"/>
              <a:ext cx="15650" cy="23559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86" y="0"/>
                  </a:moveTo>
                  <a:cubicBezTo>
                    <a:pt x="86" y="0"/>
                    <a:pt x="85" y="0"/>
                    <a:pt x="84" y="1"/>
                  </a:cubicBezTo>
                  <a:cubicBezTo>
                    <a:pt x="33" y="27"/>
                    <a:pt x="1" y="78"/>
                    <a:pt x="3" y="133"/>
                  </a:cubicBezTo>
                  <a:cubicBezTo>
                    <a:pt x="3" y="138"/>
                    <a:pt x="5" y="140"/>
                    <a:pt x="9" y="140"/>
                  </a:cubicBezTo>
                  <a:lnTo>
                    <a:pt x="12" y="140"/>
                  </a:lnTo>
                  <a:cubicBezTo>
                    <a:pt x="14" y="140"/>
                    <a:pt x="18" y="136"/>
                    <a:pt x="18" y="133"/>
                  </a:cubicBezTo>
                  <a:cubicBezTo>
                    <a:pt x="16" y="82"/>
                    <a:pt x="44" y="35"/>
                    <a:pt x="88" y="12"/>
                  </a:cubicBezTo>
                  <a:cubicBezTo>
                    <a:pt x="93" y="10"/>
                    <a:pt x="93" y="8"/>
                    <a:pt x="93" y="3"/>
                  </a:cubicBezTo>
                  <a:cubicBezTo>
                    <a:pt x="91" y="2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3"/>
            <p:cNvSpPr/>
            <p:nvPr/>
          </p:nvSpPr>
          <p:spPr>
            <a:xfrm>
              <a:off x="4442575" y="4336884"/>
              <a:ext cx="5217" cy="12789"/>
            </a:xfrm>
            <a:custGeom>
              <a:avLst/>
              <a:gdLst/>
              <a:ahLst/>
              <a:cxnLst/>
              <a:rect l="l" t="t" r="r" b="b"/>
              <a:pathLst>
                <a:path w="31" h="76" extrusionOk="0">
                  <a:moveTo>
                    <a:pt x="24" y="1"/>
                  </a:moveTo>
                  <a:cubicBezTo>
                    <a:pt x="22" y="1"/>
                    <a:pt x="17" y="3"/>
                    <a:pt x="17" y="7"/>
                  </a:cubicBezTo>
                  <a:lnTo>
                    <a:pt x="0" y="69"/>
                  </a:lnTo>
                  <a:cubicBezTo>
                    <a:pt x="0" y="71"/>
                    <a:pt x="2" y="76"/>
                    <a:pt x="5" y="76"/>
                  </a:cubicBezTo>
                  <a:lnTo>
                    <a:pt x="7" y="76"/>
                  </a:lnTo>
                  <a:cubicBezTo>
                    <a:pt x="11" y="76"/>
                    <a:pt x="13" y="73"/>
                    <a:pt x="13" y="71"/>
                  </a:cubicBezTo>
                  <a:lnTo>
                    <a:pt x="30" y="9"/>
                  </a:lnTo>
                  <a:cubicBezTo>
                    <a:pt x="30" y="5"/>
                    <a:pt x="28" y="3"/>
                    <a:pt x="2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3"/>
            <p:cNvSpPr/>
            <p:nvPr/>
          </p:nvSpPr>
          <p:spPr>
            <a:xfrm>
              <a:off x="4617752" y="4186444"/>
              <a:ext cx="36853" cy="27430"/>
            </a:xfrm>
            <a:custGeom>
              <a:avLst/>
              <a:gdLst/>
              <a:ahLst/>
              <a:cxnLst/>
              <a:rect l="l" t="t" r="r" b="b"/>
              <a:pathLst>
                <a:path w="219" h="163" extrusionOk="0">
                  <a:moveTo>
                    <a:pt x="214" y="1"/>
                  </a:moveTo>
                  <a:cubicBezTo>
                    <a:pt x="210" y="1"/>
                    <a:pt x="206" y="1"/>
                    <a:pt x="206" y="5"/>
                  </a:cubicBezTo>
                  <a:cubicBezTo>
                    <a:pt x="165" y="80"/>
                    <a:pt x="90" y="133"/>
                    <a:pt x="7" y="148"/>
                  </a:cubicBezTo>
                  <a:cubicBezTo>
                    <a:pt x="3" y="150"/>
                    <a:pt x="1" y="152"/>
                    <a:pt x="1" y="156"/>
                  </a:cubicBezTo>
                  <a:cubicBezTo>
                    <a:pt x="3" y="161"/>
                    <a:pt x="5" y="163"/>
                    <a:pt x="7" y="163"/>
                  </a:cubicBezTo>
                  <a:lnTo>
                    <a:pt x="9" y="163"/>
                  </a:lnTo>
                  <a:cubicBezTo>
                    <a:pt x="97" y="146"/>
                    <a:pt x="174" y="90"/>
                    <a:pt x="216" y="11"/>
                  </a:cubicBezTo>
                  <a:cubicBezTo>
                    <a:pt x="218" y="7"/>
                    <a:pt x="216" y="3"/>
                    <a:pt x="21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3"/>
            <p:cNvSpPr/>
            <p:nvPr/>
          </p:nvSpPr>
          <p:spPr>
            <a:xfrm>
              <a:off x="4624651" y="4219595"/>
              <a:ext cx="15987" cy="4712"/>
            </a:xfrm>
            <a:custGeom>
              <a:avLst/>
              <a:gdLst/>
              <a:ahLst/>
              <a:cxnLst/>
              <a:rect l="l" t="t" r="r" b="b"/>
              <a:pathLst>
                <a:path w="95" h="28" extrusionOk="0">
                  <a:moveTo>
                    <a:pt x="81" y="0"/>
                  </a:moveTo>
                  <a:cubicBezTo>
                    <a:pt x="64" y="11"/>
                    <a:pt x="43" y="16"/>
                    <a:pt x="21" y="16"/>
                  </a:cubicBezTo>
                  <a:cubicBezTo>
                    <a:pt x="17" y="16"/>
                    <a:pt x="13" y="15"/>
                    <a:pt x="9" y="15"/>
                  </a:cubicBezTo>
                  <a:cubicBezTo>
                    <a:pt x="5" y="15"/>
                    <a:pt x="2" y="17"/>
                    <a:pt x="2" y="21"/>
                  </a:cubicBezTo>
                  <a:cubicBezTo>
                    <a:pt x="0" y="26"/>
                    <a:pt x="5" y="28"/>
                    <a:pt x="7" y="28"/>
                  </a:cubicBezTo>
                  <a:lnTo>
                    <a:pt x="22" y="28"/>
                  </a:lnTo>
                  <a:cubicBezTo>
                    <a:pt x="45" y="28"/>
                    <a:pt x="69" y="24"/>
                    <a:pt x="88" y="13"/>
                  </a:cubicBezTo>
                  <a:cubicBezTo>
                    <a:pt x="92" y="11"/>
                    <a:pt x="94" y="6"/>
                    <a:pt x="92" y="4"/>
                  </a:cubicBezTo>
                  <a:cubicBezTo>
                    <a:pt x="90" y="0"/>
                    <a:pt x="86" y="0"/>
                    <a:pt x="8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3"/>
            <p:cNvSpPr/>
            <p:nvPr/>
          </p:nvSpPr>
          <p:spPr>
            <a:xfrm>
              <a:off x="4619603" y="4236759"/>
              <a:ext cx="14809" cy="2356"/>
            </a:xfrm>
            <a:custGeom>
              <a:avLst/>
              <a:gdLst/>
              <a:ahLst/>
              <a:cxnLst/>
              <a:rect l="l" t="t" r="r" b="b"/>
              <a:pathLst>
                <a:path w="88" h="14" extrusionOk="0">
                  <a:moveTo>
                    <a:pt x="7" y="0"/>
                  </a:moveTo>
                  <a:cubicBezTo>
                    <a:pt x="3" y="0"/>
                    <a:pt x="0" y="5"/>
                    <a:pt x="0" y="7"/>
                  </a:cubicBezTo>
                  <a:cubicBezTo>
                    <a:pt x="0" y="11"/>
                    <a:pt x="3" y="13"/>
                    <a:pt x="7" y="13"/>
                  </a:cubicBezTo>
                  <a:lnTo>
                    <a:pt x="79" y="13"/>
                  </a:lnTo>
                  <a:cubicBezTo>
                    <a:pt x="88" y="1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3"/>
            <p:cNvSpPr/>
            <p:nvPr/>
          </p:nvSpPr>
          <p:spPr>
            <a:xfrm>
              <a:off x="4747157" y="4258298"/>
              <a:ext cx="38536" cy="27430"/>
            </a:xfrm>
            <a:custGeom>
              <a:avLst/>
              <a:gdLst/>
              <a:ahLst/>
              <a:cxnLst/>
              <a:rect l="l" t="t" r="r" b="b"/>
              <a:pathLst>
                <a:path w="229" h="163" extrusionOk="0">
                  <a:moveTo>
                    <a:pt x="220" y="1"/>
                  </a:moveTo>
                  <a:cubicBezTo>
                    <a:pt x="135" y="30"/>
                    <a:pt x="60" y="82"/>
                    <a:pt x="2" y="152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1"/>
                    <a:pt x="6" y="163"/>
                    <a:pt x="6" y="163"/>
                  </a:cubicBezTo>
                  <a:cubicBezTo>
                    <a:pt x="9" y="163"/>
                    <a:pt x="11" y="163"/>
                    <a:pt x="13" y="161"/>
                  </a:cubicBezTo>
                  <a:cubicBezTo>
                    <a:pt x="68" y="92"/>
                    <a:pt x="141" y="43"/>
                    <a:pt x="222" y="13"/>
                  </a:cubicBezTo>
                  <a:cubicBezTo>
                    <a:pt x="226" y="11"/>
                    <a:pt x="228" y="9"/>
                    <a:pt x="226" y="5"/>
                  </a:cubicBezTo>
                  <a:cubicBezTo>
                    <a:pt x="226" y="1"/>
                    <a:pt x="222" y="1"/>
                    <a:pt x="22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3"/>
            <p:cNvSpPr/>
            <p:nvPr/>
          </p:nvSpPr>
          <p:spPr>
            <a:xfrm>
              <a:off x="4751701" y="4282699"/>
              <a:ext cx="20025" cy="16660"/>
            </a:xfrm>
            <a:custGeom>
              <a:avLst/>
              <a:gdLst/>
              <a:ahLst/>
              <a:cxnLst/>
              <a:rect l="l" t="t" r="r" b="b"/>
              <a:pathLst>
                <a:path w="119" h="99" extrusionOk="0">
                  <a:moveTo>
                    <a:pt x="108" y="1"/>
                  </a:moveTo>
                  <a:cubicBezTo>
                    <a:pt x="63" y="18"/>
                    <a:pt x="26" y="50"/>
                    <a:pt x="3" y="90"/>
                  </a:cubicBezTo>
                  <a:cubicBezTo>
                    <a:pt x="1" y="95"/>
                    <a:pt x="3" y="97"/>
                    <a:pt x="7" y="99"/>
                  </a:cubicBezTo>
                  <a:lnTo>
                    <a:pt x="9" y="99"/>
                  </a:lnTo>
                  <a:cubicBezTo>
                    <a:pt x="11" y="99"/>
                    <a:pt x="14" y="97"/>
                    <a:pt x="16" y="97"/>
                  </a:cubicBezTo>
                  <a:cubicBezTo>
                    <a:pt x="35" y="58"/>
                    <a:pt x="71" y="28"/>
                    <a:pt x="112" y="13"/>
                  </a:cubicBezTo>
                  <a:cubicBezTo>
                    <a:pt x="116" y="13"/>
                    <a:pt x="118" y="9"/>
                    <a:pt x="116" y="5"/>
                  </a:cubicBezTo>
                  <a:cubicBezTo>
                    <a:pt x="116" y="3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3"/>
            <p:cNvSpPr/>
            <p:nvPr/>
          </p:nvSpPr>
          <p:spPr>
            <a:xfrm>
              <a:off x="4842234" y="4411431"/>
              <a:ext cx="10602" cy="27766"/>
            </a:xfrm>
            <a:custGeom>
              <a:avLst/>
              <a:gdLst/>
              <a:ahLst/>
              <a:cxnLst/>
              <a:rect l="l" t="t" r="r" b="b"/>
              <a:pathLst>
                <a:path w="63" h="165" extrusionOk="0">
                  <a:moveTo>
                    <a:pt x="14" y="1"/>
                  </a:moveTo>
                  <a:cubicBezTo>
                    <a:pt x="11" y="1"/>
                    <a:pt x="8" y="2"/>
                    <a:pt x="7" y="6"/>
                  </a:cubicBezTo>
                  <a:cubicBezTo>
                    <a:pt x="1" y="62"/>
                    <a:pt x="16" y="117"/>
                    <a:pt x="50" y="162"/>
                  </a:cubicBezTo>
                  <a:cubicBezTo>
                    <a:pt x="50" y="164"/>
                    <a:pt x="52" y="164"/>
                    <a:pt x="54" y="164"/>
                  </a:cubicBezTo>
                  <a:cubicBezTo>
                    <a:pt x="55" y="165"/>
                    <a:pt x="55" y="165"/>
                    <a:pt x="56" y="165"/>
                  </a:cubicBezTo>
                  <a:cubicBezTo>
                    <a:pt x="58" y="165"/>
                    <a:pt x="59" y="164"/>
                    <a:pt x="60" y="164"/>
                  </a:cubicBezTo>
                  <a:cubicBezTo>
                    <a:pt x="63" y="162"/>
                    <a:pt x="63" y="158"/>
                    <a:pt x="60" y="153"/>
                  </a:cubicBezTo>
                  <a:cubicBezTo>
                    <a:pt x="28" y="113"/>
                    <a:pt x="13" y="59"/>
                    <a:pt x="20" y="8"/>
                  </a:cubicBezTo>
                  <a:cubicBezTo>
                    <a:pt x="21" y="3"/>
                    <a:pt x="18" y="1"/>
                    <a:pt x="1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3"/>
            <p:cNvSpPr/>
            <p:nvPr/>
          </p:nvSpPr>
          <p:spPr>
            <a:xfrm>
              <a:off x="4856201" y="4415974"/>
              <a:ext cx="4880" cy="16323"/>
            </a:xfrm>
            <a:custGeom>
              <a:avLst/>
              <a:gdLst/>
              <a:ahLst/>
              <a:cxnLst/>
              <a:rect l="l" t="t" r="r" b="b"/>
              <a:pathLst>
                <a:path w="29" h="97" extrusionOk="0">
                  <a:moveTo>
                    <a:pt x="24" y="0"/>
                  </a:moveTo>
                  <a:cubicBezTo>
                    <a:pt x="20" y="0"/>
                    <a:pt x="16" y="3"/>
                    <a:pt x="16" y="7"/>
                  </a:cubicBezTo>
                  <a:lnTo>
                    <a:pt x="1" y="88"/>
                  </a:lnTo>
                  <a:cubicBezTo>
                    <a:pt x="1" y="92"/>
                    <a:pt x="3" y="96"/>
                    <a:pt x="5" y="96"/>
                  </a:cubicBezTo>
                  <a:lnTo>
                    <a:pt x="7" y="96"/>
                  </a:lnTo>
                  <a:cubicBezTo>
                    <a:pt x="9" y="96"/>
                    <a:pt x="14" y="94"/>
                    <a:pt x="14" y="90"/>
                  </a:cubicBezTo>
                  <a:lnTo>
                    <a:pt x="29" y="9"/>
                  </a:lnTo>
                  <a:cubicBezTo>
                    <a:pt x="29" y="5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3"/>
            <p:cNvSpPr/>
            <p:nvPr/>
          </p:nvSpPr>
          <p:spPr>
            <a:xfrm>
              <a:off x="4873871" y="4411599"/>
              <a:ext cx="5217" cy="18174"/>
            </a:xfrm>
            <a:custGeom>
              <a:avLst/>
              <a:gdLst/>
              <a:ahLst/>
              <a:cxnLst/>
              <a:rect l="l" t="t" r="r" b="b"/>
              <a:pathLst>
                <a:path w="31" h="108" extrusionOk="0">
                  <a:moveTo>
                    <a:pt x="24" y="1"/>
                  </a:moveTo>
                  <a:cubicBezTo>
                    <a:pt x="20" y="1"/>
                    <a:pt x="18" y="3"/>
                    <a:pt x="18" y="7"/>
                  </a:cubicBezTo>
                  <a:lnTo>
                    <a:pt x="0" y="99"/>
                  </a:lnTo>
                  <a:cubicBezTo>
                    <a:pt x="0" y="103"/>
                    <a:pt x="3" y="108"/>
                    <a:pt x="7" y="108"/>
                  </a:cubicBezTo>
                  <a:cubicBezTo>
                    <a:pt x="9" y="108"/>
                    <a:pt x="13" y="105"/>
                    <a:pt x="13" y="101"/>
                  </a:cubicBezTo>
                  <a:lnTo>
                    <a:pt x="30" y="9"/>
                  </a:ln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3"/>
            <p:cNvSpPr/>
            <p:nvPr/>
          </p:nvSpPr>
          <p:spPr>
            <a:xfrm>
              <a:off x="4314684" y="4062255"/>
              <a:ext cx="38536" cy="25579"/>
            </a:xfrm>
            <a:custGeom>
              <a:avLst/>
              <a:gdLst/>
              <a:ahLst/>
              <a:cxnLst/>
              <a:rect l="l" t="t" r="r" b="b"/>
              <a:pathLst>
                <a:path w="229" h="152" extrusionOk="0">
                  <a:moveTo>
                    <a:pt x="101" y="0"/>
                  </a:moveTo>
                  <a:cubicBezTo>
                    <a:pt x="71" y="0"/>
                    <a:pt x="43" y="11"/>
                    <a:pt x="24" y="34"/>
                  </a:cubicBezTo>
                  <a:cubicBezTo>
                    <a:pt x="3" y="56"/>
                    <a:pt x="1" y="88"/>
                    <a:pt x="13" y="113"/>
                  </a:cubicBezTo>
                  <a:cubicBezTo>
                    <a:pt x="26" y="138"/>
                    <a:pt x="55" y="151"/>
                    <a:pt x="92" y="151"/>
                  </a:cubicBezTo>
                  <a:cubicBezTo>
                    <a:pt x="104" y="151"/>
                    <a:pt x="116" y="150"/>
                    <a:pt x="129" y="148"/>
                  </a:cubicBezTo>
                  <a:cubicBezTo>
                    <a:pt x="150" y="145"/>
                    <a:pt x="169" y="139"/>
                    <a:pt x="190" y="133"/>
                  </a:cubicBezTo>
                  <a:cubicBezTo>
                    <a:pt x="205" y="124"/>
                    <a:pt x="218" y="111"/>
                    <a:pt x="225" y="92"/>
                  </a:cubicBezTo>
                  <a:cubicBezTo>
                    <a:pt x="229" y="75"/>
                    <a:pt x="222" y="56"/>
                    <a:pt x="208" y="41"/>
                  </a:cubicBezTo>
                  <a:cubicBezTo>
                    <a:pt x="193" y="26"/>
                    <a:pt x="173" y="15"/>
                    <a:pt x="152" y="9"/>
                  </a:cubicBezTo>
                  <a:cubicBezTo>
                    <a:pt x="135" y="5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3"/>
            <p:cNvSpPr/>
            <p:nvPr/>
          </p:nvSpPr>
          <p:spPr>
            <a:xfrm>
              <a:off x="4094576" y="4111560"/>
              <a:ext cx="57215" cy="40892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212" y="1"/>
                  </a:moveTo>
                  <a:cubicBezTo>
                    <a:pt x="205" y="1"/>
                    <a:pt x="199" y="1"/>
                    <a:pt x="192" y="2"/>
                  </a:cubicBezTo>
                  <a:cubicBezTo>
                    <a:pt x="133" y="10"/>
                    <a:pt x="79" y="44"/>
                    <a:pt x="47" y="94"/>
                  </a:cubicBezTo>
                  <a:cubicBezTo>
                    <a:pt x="17" y="138"/>
                    <a:pt x="2" y="190"/>
                    <a:pt x="0" y="243"/>
                  </a:cubicBezTo>
                  <a:cubicBezTo>
                    <a:pt x="86" y="213"/>
                    <a:pt x="175" y="190"/>
                    <a:pt x="237" y="173"/>
                  </a:cubicBezTo>
                  <a:cubicBezTo>
                    <a:pt x="256" y="136"/>
                    <a:pt x="284" y="104"/>
                    <a:pt x="316" y="76"/>
                  </a:cubicBezTo>
                  <a:cubicBezTo>
                    <a:pt x="323" y="70"/>
                    <a:pt x="331" y="66"/>
                    <a:pt x="340" y="59"/>
                  </a:cubicBezTo>
                  <a:cubicBezTo>
                    <a:pt x="308" y="22"/>
                    <a:pt x="261" y="1"/>
                    <a:pt x="21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3"/>
            <p:cNvSpPr/>
            <p:nvPr/>
          </p:nvSpPr>
          <p:spPr>
            <a:xfrm>
              <a:off x="4421708" y="4355731"/>
              <a:ext cx="79596" cy="60244"/>
            </a:xfrm>
            <a:custGeom>
              <a:avLst/>
              <a:gdLst/>
              <a:ahLst/>
              <a:cxnLst/>
              <a:rect l="l" t="t" r="r" b="b"/>
              <a:pathLst>
                <a:path w="473" h="358" extrusionOk="0">
                  <a:moveTo>
                    <a:pt x="150" y="177"/>
                  </a:moveTo>
                  <a:cubicBezTo>
                    <a:pt x="156" y="177"/>
                    <a:pt x="161" y="181"/>
                    <a:pt x="161" y="186"/>
                  </a:cubicBezTo>
                  <a:cubicBezTo>
                    <a:pt x="161" y="198"/>
                    <a:pt x="173" y="211"/>
                    <a:pt x="186" y="211"/>
                  </a:cubicBezTo>
                  <a:cubicBezTo>
                    <a:pt x="190" y="211"/>
                    <a:pt x="195" y="215"/>
                    <a:pt x="195" y="220"/>
                  </a:cubicBezTo>
                  <a:cubicBezTo>
                    <a:pt x="193" y="224"/>
                    <a:pt x="190" y="228"/>
                    <a:pt x="186" y="228"/>
                  </a:cubicBezTo>
                  <a:cubicBezTo>
                    <a:pt x="163" y="226"/>
                    <a:pt x="146" y="209"/>
                    <a:pt x="144" y="188"/>
                  </a:cubicBezTo>
                  <a:cubicBezTo>
                    <a:pt x="144" y="181"/>
                    <a:pt x="146" y="177"/>
                    <a:pt x="150" y="177"/>
                  </a:cubicBezTo>
                  <a:close/>
                  <a:moveTo>
                    <a:pt x="90" y="134"/>
                  </a:moveTo>
                  <a:cubicBezTo>
                    <a:pt x="94" y="134"/>
                    <a:pt x="99" y="136"/>
                    <a:pt x="99" y="143"/>
                  </a:cubicBezTo>
                  <a:cubicBezTo>
                    <a:pt x="99" y="177"/>
                    <a:pt x="109" y="211"/>
                    <a:pt x="131" y="241"/>
                  </a:cubicBezTo>
                  <a:cubicBezTo>
                    <a:pt x="133" y="245"/>
                    <a:pt x="133" y="252"/>
                    <a:pt x="129" y="254"/>
                  </a:cubicBezTo>
                  <a:lnTo>
                    <a:pt x="126" y="254"/>
                  </a:lnTo>
                  <a:cubicBezTo>
                    <a:pt x="126" y="256"/>
                    <a:pt x="124" y="256"/>
                    <a:pt x="122" y="256"/>
                  </a:cubicBezTo>
                  <a:cubicBezTo>
                    <a:pt x="120" y="256"/>
                    <a:pt x="118" y="254"/>
                    <a:pt x="116" y="252"/>
                  </a:cubicBezTo>
                  <a:cubicBezTo>
                    <a:pt x="92" y="220"/>
                    <a:pt x="82" y="181"/>
                    <a:pt x="82" y="143"/>
                  </a:cubicBezTo>
                  <a:cubicBezTo>
                    <a:pt x="82" y="136"/>
                    <a:pt x="86" y="134"/>
                    <a:pt x="90" y="134"/>
                  </a:cubicBezTo>
                  <a:close/>
                  <a:moveTo>
                    <a:pt x="133" y="0"/>
                  </a:moveTo>
                  <a:cubicBezTo>
                    <a:pt x="94" y="0"/>
                    <a:pt x="55" y="30"/>
                    <a:pt x="37" y="64"/>
                  </a:cubicBezTo>
                  <a:cubicBezTo>
                    <a:pt x="5" y="119"/>
                    <a:pt x="1" y="183"/>
                    <a:pt x="22" y="243"/>
                  </a:cubicBezTo>
                  <a:cubicBezTo>
                    <a:pt x="47" y="316"/>
                    <a:pt x="114" y="357"/>
                    <a:pt x="182" y="357"/>
                  </a:cubicBezTo>
                  <a:cubicBezTo>
                    <a:pt x="226" y="357"/>
                    <a:pt x="270" y="341"/>
                    <a:pt x="304" y="305"/>
                  </a:cubicBezTo>
                  <a:cubicBezTo>
                    <a:pt x="310" y="297"/>
                    <a:pt x="319" y="286"/>
                    <a:pt x="325" y="277"/>
                  </a:cubicBezTo>
                  <a:cubicBezTo>
                    <a:pt x="340" y="256"/>
                    <a:pt x="357" y="239"/>
                    <a:pt x="378" y="224"/>
                  </a:cubicBezTo>
                  <a:cubicBezTo>
                    <a:pt x="391" y="218"/>
                    <a:pt x="404" y="211"/>
                    <a:pt x="417" y="207"/>
                  </a:cubicBezTo>
                  <a:cubicBezTo>
                    <a:pt x="434" y="203"/>
                    <a:pt x="451" y="194"/>
                    <a:pt x="464" y="179"/>
                  </a:cubicBezTo>
                  <a:cubicBezTo>
                    <a:pt x="472" y="156"/>
                    <a:pt x="464" y="128"/>
                    <a:pt x="442" y="115"/>
                  </a:cubicBezTo>
                  <a:cubicBezTo>
                    <a:pt x="412" y="96"/>
                    <a:pt x="376" y="83"/>
                    <a:pt x="340" y="81"/>
                  </a:cubicBezTo>
                  <a:cubicBezTo>
                    <a:pt x="293" y="77"/>
                    <a:pt x="246" y="60"/>
                    <a:pt x="208" y="30"/>
                  </a:cubicBezTo>
                  <a:cubicBezTo>
                    <a:pt x="190" y="17"/>
                    <a:pt x="171" y="6"/>
                    <a:pt x="150" y="2"/>
                  </a:cubicBezTo>
                  <a:cubicBezTo>
                    <a:pt x="144" y="1"/>
                    <a:pt x="139" y="0"/>
                    <a:pt x="13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3"/>
            <p:cNvSpPr/>
            <p:nvPr/>
          </p:nvSpPr>
          <p:spPr>
            <a:xfrm>
              <a:off x="4154820" y="4314671"/>
              <a:ext cx="31805" cy="25747"/>
            </a:xfrm>
            <a:custGeom>
              <a:avLst/>
              <a:gdLst/>
              <a:ahLst/>
              <a:cxnLst/>
              <a:rect l="l" t="t" r="r" b="b"/>
              <a:pathLst>
                <a:path w="189" h="153" extrusionOk="0">
                  <a:moveTo>
                    <a:pt x="67" y="1"/>
                  </a:moveTo>
                  <a:cubicBezTo>
                    <a:pt x="58" y="1"/>
                    <a:pt x="50" y="3"/>
                    <a:pt x="41" y="5"/>
                  </a:cubicBezTo>
                  <a:cubicBezTo>
                    <a:pt x="16" y="20"/>
                    <a:pt x="1" y="48"/>
                    <a:pt x="5" y="75"/>
                  </a:cubicBezTo>
                  <a:cubicBezTo>
                    <a:pt x="5" y="114"/>
                    <a:pt x="35" y="146"/>
                    <a:pt x="73" y="150"/>
                  </a:cubicBezTo>
                  <a:cubicBezTo>
                    <a:pt x="81" y="152"/>
                    <a:pt x="89" y="153"/>
                    <a:pt x="96" y="153"/>
                  </a:cubicBezTo>
                  <a:cubicBezTo>
                    <a:pt x="133" y="153"/>
                    <a:pt x="166" y="132"/>
                    <a:pt x="182" y="97"/>
                  </a:cubicBezTo>
                  <a:cubicBezTo>
                    <a:pt x="189" y="80"/>
                    <a:pt x="172" y="60"/>
                    <a:pt x="161" y="48"/>
                  </a:cubicBezTo>
                  <a:cubicBezTo>
                    <a:pt x="137" y="20"/>
                    <a:pt x="103" y="3"/>
                    <a:pt x="67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3"/>
            <p:cNvSpPr/>
            <p:nvPr/>
          </p:nvSpPr>
          <p:spPr>
            <a:xfrm>
              <a:off x="3668665" y="4004368"/>
              <a:ext cx="922679" cy="720575"/>
            </a:xfrm>
            <a:custGeom>
              <a:avLst/>
              <a:gdLst/>
              <a:ahLst/>
              <a:cxnLst/>
              <a:rect l="l" t="t" r="r" b="b"/>
              <a:pathLst>
                <a:path w="5483" h="4282" extrusionOk="0">
                  <a:moveTo>
                    <a:pt x="3938" y="309"/>
                  </a:moveTo>
                  <a:cubicBezTo>
                    <a:pt x="3959" y="309"/>
                    <a:pt x="3980" y="313"/>
                    <a:pt x="4002" y="321"/>
                  </a:cubicBezTo>
                  <a:cubicBezTo>
                    <a:pt x="4027" y="327"/>
                    <a:pt x="4053" y="342"/>
                    <a:pt x="4072" y="361"/>
                  </a:cubicBezTo>
                  <a:cubicBezTo>
                    <a:pt x="4093" y="383"/>
                    <a:pt x="4104" y="415"/>
                    <a:pt x="4096" y="445"/>
                  </a:cubicBezTo>
                  <a:lnTo>
                    <a:pt x="4098" y="445"/>
                  </a:lnTo>
                  <a:cubicBezTo>
                    <a:pt x="4089" y="472"/>
                    <a:pt x="4070" y="494"/>
                    <a:pt x="4044" y="504"/>
                  </a:cubicBezTo>
                  <a:cubicBezTo>
                    <a:pt x="4021" y="515"/>
                    <a:pt x="3997" y="521"/>
                    <a:pt x="3974" y="524"/>
                  </a:cubicBezTo>
                  <a:cubicBezTo>
                    <a:pt x="3959" y="526"/>
                    <a:pt x="3946" y="528"/>
                    <a:pt x="3931" y="528"/>
                  </a:cubicBezTo>
                  <a:cubicBezTo>
                    <a:pt x="3928" y="528"/>
                    <a:pt x="3924" y="528"/>
                    <a:pt x="3920" y="528"/>
                  </a:cubicBezTo>
                  <a:cubicBezTo>
                    <a:pt x="3882" y="528"/>
                    <a:pt x="3844" y="508"/>
                    <a:pt x="3822" y="474"/>
                  </a:cubicBezTo>
                  <a:cubicBezTo>
                    <a:pt x="3801" y="436"/>
                    <a:pt x="3808" y="389"/>
                    <a:pt x="3837" y="355"/>
                  </a:cubicBezTo>
                  <a:cubicBezTo>
                    <a:pt x="3862" y="325"/>
                    <a:pt x="3898" y="309"/>
                    <a:pt x="3938" y="309"/>
                  </a:cubicBezTo>
                  <a:close/>
                  <a:moveTo>
                    <a:pt x="4156" y="460"/>
                  </a:moveTo>
                  <a:cubicBezTo>
                    <a:pt x="4158" y="460"/>
                    <a:pt x="4160" y="461"/>
                    <a:pt x="4162" y="462"/>
                  </a:cubicBezTo>
                  <a:cubicBezTo>
                    <a:pt x="4164" y="464"/>
                    <a:pt x="4164" y="470"/>
                    <a:pt x="4162" y="474"/>
                  </a:cubicBezTo>
                  <a:cubicBezTo>
                    <a:pt x="4098" y="564"/>
                    <a:pt x="3993" y="620"/>
                    <a:pt x="3882" y="622"/>
                  </a:cubicBezTo>
                  <a:cubicBezTo>
                    <a:pt x="3878" y="622"/>
                    <a:pt x="3874" y="617"/>
                    <a:pt x="3874" y="613"/>
                  </a:cubicBezTo>
                  <a:cubicBezTo>
                    <a:pt x="3874" y="609"/>
                    <a:pt x="3878" y="605"/>
                    <a:pt x="3882" y="605"/>
                  </a:cubicBezTo>
                  <a:cubicBezTo>
                    <a:pt x="3989" y="603"/>
                    <a:pt x="4087" y="549"/>
                    <a:pt x="4149" y="464"/>
                  </a:cubicBezTo>
                  <a:cubicBezTo>
                    <a:pt x="4150" y="461"/>
                    <a:pt x="4153" y="460"/>
                    <a:pt x="4156" y="460"/>
                  </a:cubicBezTo>
                  <a:close/>
                  <a:moveTo>
                    <a:pt x="4225" y="566"/>
                  </a:moveTo>
                  <a:cubicBezTo>
                    <a:pt x="4227" y="566"/>
                    <a:pt x="4228" y="567"/>
                    <a:pt x="4230" y="568"/>
                  </a:cubicBezTo>
                  <a:cubicBezTo>
                    <a:pt x="4234" y="570"/>
                    <a:pt x="4234" y="577"/>
                    <a:pt x="4230" y="581"/>
                  </a:cubicBezTo>
                  <a:lnTo>
                    <a:pt x="4232" y="579"/>
                  </a:lnTo>
                  <a:lnTo>
                    <a:pt x="4232" y="579"/>
                  </a:lnTo>
                  <a:lnTo>
                    <a:pt x="4187" y="641"/>
                  </a:lnTo>
                  <a:cubicBezTo>
                    <a:pt x="4187" y="643"/>
                    <a:pt x="4183" y="643"/>
                    <a:pt x="4181" y="643"/>
                  </a:cubicBezTo>
                  <a:lnTo>
                    <a:pt x="4177" y="643"/>
                  </a:lnTo>
                  <a:cubicBezTo>
                    <a:pt x="4172" y="639"/>
                    <a:pt x="4172" y="635"/>
                    <a:pt x="4175" y="630"/>
                  </a:cubicBezTo>
                  <a:lnTo>
                    <a:pt x="4217" y="570"/>
                  </a:lnTo>
                  <a:cubicBezTo>
                    <a:pt x="4219" y="568"/>
                    <a:pt x="4222" y="566"/>
                    <a:pt x="4225" y="566"/>
                  </a:cubicBezTo>
                  <a:close/>
                  <a:moveTo>
                    <a:pt x="4177" y="556"/>
                  </a:moveTo>
                  <a:cubicBezTo>
                    <a:pt x="4179" y="556"/>
                    <a:pt x="4181" y="557"/>
                    <a:pt x="4183" y="558"/>
                  </a:cubicBezTo>
                  <a:cubicBezTo>
                    <a:pt x="4185" y="562"/>
                    <a:pt x="4185" y="566"/>
                    <a:pt x="4183" y="568"/>
                  </a:cubicBezTo>
                  <a:lnTo>
                    <a:pt x="4185" y="568"/>
                  </a:lnTo>
                  <a:lnTo>
                    <a:pt x="4104" y="656"/>
                  </a:lnTo>
                  <a:cubicBezTo>
                    <a:pt x="4102" y="658"/>
                    <a:pt x="4100" y="658"/>
                    <a:pt x="4098" y="658"/>
                  </a:cubicBezTo>
                  <a:cubicBezTo>
                    <a:pt x="4096" y="658"/>
                    <a:pt x="4093" y="658"/>
                    <a:pt x="4091" y="656"/>
                  </a:cubicBezTo>
                  <a:cubicBezTo>
                    <a:pt x="4087" y="654"/>
                    <a:pt x="4087" y="647"/>
                    <a:pt x="4091" y="643"/>
                  </a:cubicBezTo>
                  <a:lnTo>
                    <a:pt x="4172" y="558"/>
                  </a:lnTo>
                  <a:cubicBezTo>
                    <a:pt x="4174" y="557"/>
                    <a:pt x="4175" y="556"/>
                    <a:pt x="4177" y="556"/>
                  </a:cubicBezTo>
                  <a:close/>
                  <a:moveTo>
                    <a:pt x="3088" y="725"/>
                  </a:moveTo>
                  <a:cubicBezTo>
                    <a:pt x="3132" y="725"/>
                    <a:pt x="3176" y="738"/>
                    <a:pt x="3214" y="767"/>
                  </a:cubicBezTo>
                  <a:cubicBezTo>
                    <a:pt x="3216" y="769"/>
                    <a:pt x="3218" y="773"/>
                    <a:pt x="3216" y="778"/>
                  </a:cubicBezTo>
                  <a:cubicBezTo>
                    <a:pt x="3215" y="780"/>
                    <a:pt x="3212" y="781"/>
                    <a:pt x="3209" y="781"/>
                  </a:cubicBezTo>
                  <a:cubicBezTo>
                    <a:pt x="3207" y="781"/>
                    <a:pt x="3205" y="781"/>
                    <a:pt x="3204" y="780"/>
                  </a:cubicBezTo>
                  <a:cubicBezTo>
                    <a:pt x="3168" y="753"/>
                    <a:pt x="3127" y="740"/>
                    <a:pt x="3087" y="740"/>
                  </a:cubicBezTo>
                  <a:cubicBezTo>
                    <a:pt x="3011" y="740"/>
                    <a:pt x="2937" y="785"/>
                    <a:pt x="2905" y="863"/>
                  </a:cubicBezTo>
                  <a:cubicBezTo>
                    <a:pt x="2903" y="867"/>
                    <a:pt x="2900" y="869"/>
                    <a:pt x="2896" y="869"/>
                  </a:cubicBezTo>
                  <a:lnTo>
                    <a:pt x="2894" y="869"/>
                  </a:lnTo>
                  <a:cubicBezTo>
                    <a:pt x="2890" y="867"/>
                    <a:pt x="2888" y="863"/>
                    <a:pt x="2888" y="859"/>
                  </a:cubicBezTo>
                  <a:cubicBezTo>
                    <a:pt x="2923" y="773"/>
                    <a:pt x="3004" y="725"/>
                    <a:pt x="3088" y="725"/>
                  </a:cubicBezTo>
                  <a:close/>
                  <a:moveTo>
                    <a:pt x="3054" y="822"/>
                  </a:moveTo>
                  <a:cubicBezTo>
                    <a:pt x="3089" y="822"/>
                    <a:pt x="3122" y="842"/>
                    <a:pt x="3140" y="874"/>
                  </a:cubicBezTo>
                  <a:cubicBezTo>
                    <a:pt x="3142" y="878"/>
                    <a:pt x="3140" y="884"/>
                    <a:pt x="3135" y="884"/>
                  </a:cubicBezTo>
                  <a:cubicBezTo>
                    <a:pt x="3135" y="885"/>
                    <a:pt x="3135" y="886"/>
                    <a:pt x="3134" y="886"/>
                  </a:cubicBezTo>
                  <a:cubicBezTo>
                    <a:pt x="3133" y="886"/>
                    <a:pt x="3132" y="885"/>
                    <a:pt x="3131" y="884"/>
                  </a:cubicBezTo>
                  <a:cubicBezTo>
                    <a:pt x="3129" y="884"/>
                    <a:pt x="3127" y="882"/>
                    <a:pt x="3125" y="880"/>
                  </a:cubicBezTo>
                  <a:cubicBezTo>
                    <a:pt x="3110" y="853"/>
                    <a:pt x="3083" y="838"/>
                    <a:pt x="3055" y="838"/>
                  </a:cubicBezTo>
                  <a:cubicBezTo>
                    <a:pt x="3045" y="838"/>
                    <a:pt x="3034" y="840"/>
                    <a:pt x="3024" y="844"/>
                  </a:cubicBezTo>
                  <a:cubicBezTo>
                    <a:pt x="3020" y="844"/>
                    <a:pt x="3014" y="844"/>
                    <a:pt x="3014" y="839"/>
                  </a:cubicBezTo>
                  <a:cubicBezTo>
                    <a:pt x="3011" y="835"/>
                    <a:pt x="3014" y="831"/>
                    <a:pt x="3018" y="829"/>
                  </a:cubicBezTo>
                  <a:cubicBezTo>
                    <a:pt x="3030" y="824"/>
                    <a:pt x="3042" y="822"/>
                    <a:pt x="3054" y="822"/>
                  </a:cubicBezTo>
                  <a:close/>
                  <a:moveTo>
                    <a:pt x="3592" y="986"/>
                  </a:moveTo>
                  <a:cubicBezTo>
                    <a:pt x="3596" y="986"/>
                    <a:pt x="3598" y="990"/>
                    <a:pt x="3598" y="993"/>
                  </a:cubicBezTo>
                  <a:cubicBezTo>
                    <a:pt x="3598" y="997"/>
                    <a:pt x="3596" y="1002"/>
                    <a:pt x="3592" y="1004"/>
                  </a:cubicBezTo>
                  <a:cubicBezTo>
                    <a:pt x="3558" y="1008"/>
                    <a:pt x="3526" y="1023"/>
                    <a:pt x="3502" y="1049"/>
                  </a:cubicBezTo>
                  <a:cubicBezTo>
                    <a:pt x="3500" y="1051"/>
                    <a:pt x="3498" y="1051"/>
                    <a:pt x="3496" y="1051"/>
                  </a:cubicBezTo>
                  <a:cubicBezTo>
                    <a:pt x="3494" y="1051"/>
                    <a:pt x="3492" y="1051"/>
                    <a:pt x="3490" y="1049"/>
                  </a:cubicBezTo>
                  <a:cubicBezTo>
                    <a:pt x="3487" y="1046"/>
                    <a:pt x="3487" y="1040"/>
                    <a:pt x="3490" y="1038"/>
                  </a:cubicBezTo>
                  <a:cubicBezTo>
                    <a:pt x="3515" y="1008"/>
                    <a:pt x="3551" y="991"/>
                    <a:pt x="3590" y="987"/>
                  </a:cubicBezTo>
                  <a:cubicBezTo>
                    <a:pt x="3591" y="986"/>
                    <a:pt x="3591" y="986"/>
                    <a:pt x="3592" y="986"/>
                  </a:cubicBezTo>
                  <a:close/>
                  <a:moveTo>
                    <a:pt x="2550" y="1011"/>
                  </a:moveTo>
                  <a:cubicBezTo>
                    <a:pt x="2553" y="1011"/>
                    <a:pt x="2555" y="1013"/>
                    <a:pt x="2557" y="1017"/>
                  </a:cubicBezTo>
                  <a:cubicBezTo>
                    <a:pt x="2559" y="1021"/>
                    <a:pt x="2557" y="1027"/>
                    <a:pt x="2553" y="1027"/>
                  </a:cubicBezTo>
                  <a:cubicBezTo>
                    <a:pt x="2510" y="1044"/>
                    <a:pt x="2472" y="1068"/>
                    <a:pt x="2440" y="1098"/>
                  </a:cubicBezTo>
                  <a:lnTo>
                    <a:pt x="2437" y="1100"/>
                  </a:lnTo>
                  <a:cubicBezTo>
                    <a:pt x="2437" y="1100"/>
                    <a:pt x="2435" y="1102"/>
                    <a:pt x="2433" y="1102"/>
                  </a:cubicBezTo>
                  <a:cubicBezTo>
                    <a:pt x="2431" y="1102"/>
                    <a:pt x="2429" y="1100"/>
                    <a:pt x="2427" y="1100"/>
                  </a:cubicBezTo>
                  <a:cubicBezTo>
                    <a:pt x="2422" y="1096"/>
                    <a:pt x="2422" y="1089"/>
                    <a:pt x="2427" y="1087"/>
                  </a:cubicBezTo>
                  <a:cubicBezTo>
                    <a:pt x="2461" y="1055"/>
                    <a:pt x="2501" y="1029"/>
                    <a:pt x="2546" y="1012"/>
                  </a:cubicBezTo>
                  <a:cubicBezTo>
                    <a:pt x="2547" y="1012"/>
                    <a:pt x="2548" y="1011"/>
                    <a:pt x="2550" y="1011"/>
                  </a:cubicBezTo>
                  <a:close/>
                  <a:moveTo>
                    <a:pt x="2573" y="1095"/>
                  </a:moveTo>
                  <a:cubicBezTo>
                    <a:pt x="2576" y="1095"/>
                    <a:pt x="2579" y="1097"/>
                    <a:pt x="2580" y="1100"/>
                  </a:cubicBezTo>
                  <a:cubicBezTo>
                    <a:pt x="2582" y="1104"/>
                    <a:pt x="2580" y="1108"/>
                    <a:pt x="2576" y="1110"/>
                  </a:cubicBezTo>
                  <a:lnTo>
                    <a:pt x="2533" y="1130"/>
                  </a:lnTo>
                  <a:lnTo>
                    <a:pt x="2531" y="1130"/>
                  </a:lnTo>
                  <a:cubicBezTo>
                    <a:pt x="2527" y="1130"/>
                    <a:pt x="2525" y="1128"/>
                    <a:pt x="2523" y="1125"/>
                  </a:cubicBezTo>
                  <a:cubicBezTo>
                    <a:pt x="2521" y="1121"/>
                    <a:pt x="2523" y="1115"/>
                    <a:pt x="2527" y="1115"/>
                  </a:cubicBezTo>
                  <a:lnTo>
                    <a:pt x="2570" y="1096"/>
                  </a:lnTo>
                  <a:cubicBezTo>
                    <a:pt x="2571" y="1095"/>
                    <a:pt x="2572" y="1095"/>
                    <a:pt x="2573" y="1095"/>
                  </a:cubicBezTo>
                  <a:close/>
                  <a:moveTo>
                    <a:pt x="3649" y="1086"/>
                  </a:moveTo>
                  <a:cubicBezTo>
                    <a:pt x="3653" y="1086"/>
                    <a:pt x="3657" y="1088"/>
                    <a:pt x="3658" y="1091"/>
                  </a:cubicBezTo>
                  <a:cubicBezTo>
                    <a:pt x="3658" y="1096"/>
                    <a:pt x="3656" y="1100"/>
                    <a:pt x="3652" y="1102"/>
                  </a:cubicBezTo>
                  <a:lnTo>
                    <a:pt x="3568" y="1130"/>
                  </a:lnTo>
                  <a:lnTo>
                    <a:pt x="3566" y="1130"/>
                  </a:lnTo>
                  <a:cubicBezTo>
                    <a:pt x="3556" y="1130"/>
                    <a:pt x="3554" y="1117"/>
                    <a:pt x="3562" y="1115"/>
                  </a:cubicBezTo>
                  <a:lnTo>
                    <a:pt x="3645" y="1087"/>
                  </a:lnTo>
                  <a:cubicBezTo>
                    <a:pt x="3646" y="1086"/>
                    <a:pt x="3648" y="1086"/>
                    <a:pt x="3649" y="1086"/>
                  </a:cubicBezTo>
                  <a:close/>
                  <a:moveTo>
                    <a:pt x="2743" y="606"/>
                  </a:moveTo>
                  <a:cubicBezTo>
                    <a:pt x="2793" y="606"/>
                    <a:pt x="2842" y="624"/>
                    <a:pt x="2879" y="658"/>
                  </a:cubicBezTo>
                  <a:cubicBezTo>
                    <a:pt x="2881" y="658"/>
                    <a:pt x="2882" y="657"/>
                    <a:pt x="2884" y="657"/>
                  </a:cubicBezTo>
                  <a:cubicBezTo>
                    <a:pt x="2890" y="657"/>
                    <a:pt x="2897" y="662"/>
                    <a:pt x="2898" y="669"/>
                  </a:cubicBezTo>
                  <a:lnTo>
                    <a:pt x="2903" y="677"/>
                  </a:lnTo>
                  <a:cubicBezTo>
                    <a:pt x="2948" y="652"/>
                    <a:pt x="3001" y="637"/>
                    <a:pt x="3053" y="637"/>
                  </a:cubicBezTo>
                  <a:cubicBezTo>
                    <a:pt x="3063" y="637"/>
                    <a:pt x="3072" y="638"/>
                    <a:pt x="3082" y="639"/>
                  </a:cubicBezTo>
                  <a:cubicBezTo>
                    <a:pt x="3090" y="641"/>
                    <a:pt x="3097" y="649"/>
                    <a:pt x="3097" y="658"/>
                  </a:cubicBezTo>
                  <a:cubicBezTo>
                    <a:pt x="3095" y="667"/>
                    <a:pt x="3086" y="673"/>
                    <a:pt x="3078" y="673"/>
                  </a:cubicBezTo>
                  <a:lnTo>
                    <a:pt x="3075" y="673"/>
                  </a:lnTo>
                  <a:cubicBezTo>
                    <a:pt x="3069" y="672"/>
                    <a:pt x="3062" y="672"/>
                    <a:pt x="3055" y="672"/>
                  </a:cubicBezTo>
                  <a:cubicBezTo>
                    <a:pt x="2908" y="672"/>
                    <a:pt x="2780" y="784"/>
                    <a:pt x="2764" y="933"/>
                  </a:cubicBezTo>
                  <a:cubicBezTo>
                    <a:pt x="2764" y="944"/>
                    <a:pt x="2757" y="950"/>
                    <a:pt x="2747" y="950"/>
                  </a:cubicBezTo>
                  <a:cubicBezTo>
                    <a:pt x="2738" y="948"/>
                    <a:pt x="2732" y="942"/>
                    <a:pt x="2732" y="931"/>
                  </a:cubicBezTo>
                  <a:cubicBezTo>
                    <a:pt x="2734" y="903"/>
                    <a:pt x="2740" y="876"/>
                    <a:pt x="2751" y="850"/>
                  </a:cubicBezTo>
                  <a:lnTo>
                    <a:pt x="2751" y="850"/>
                  </a:lnTo>
                  <a:cubicBezTo>
                    <a:pt x="2685" y="867"/>
                    <a:pt x="2602" y="891"/>
                    <a:pt x="2525" y="918"/>
                  </a:cubicBezTo>
                  <a:cubicBezTo>
                    <a:pt x="2521" y="921"/>
                    <a:pt x="2518" y="921"/>
                    <a:pt x="2514" y="923"/>
                  </a:cubicBezTo>
                  <a:cubicBezTo>
                    <a:pt x="2465" y="938"/>
                    <a:pt x="2418" y="959"/>
                    <a:pt x="2371" y="982"/>
                  </a:cubicBezTo>
                  <a:cubicBezTo>
                    <a:pt x="2301" y="1023"/>
                    <a:pt x="2297" y="1044"/>
                    <a:pt x="2284" y="1110"/>
                  </a:cubicBezTo>
                  <a:cubicBezTo>
                    <a:pt x="2282" y="1123"/>
                    <a:pt x="2277" y="1142"/>
                    <a:pt x="2273" y="1160"/>
                  </a:cubicBezTo>
                  <a:cubicBezTo>
                    <a:pt x="2273" y="1168"/>
                    <a:pt x="2265" y="1174"/>
                    <a:pt x="2256" y="1174"/>
                  </a:cubicBezTo>
                  <a:lnTo>
                    <a:pt x="2254" y="1174"/>
                  </a:lnTo>
                  <a:cubicBezTo>
                    <a:pt x="2245" y="1172"/>
                    <a:pt x="2239" y="1162"/>
                    <a:pt x="2241" y="1153"/>
                  </a:cubicBezTo>
                  <a:cubicBezTo>
                    <a:pt x="2245" y="1134"/>
                    <a:pt x="2247" y="1119"/>
                    <a:pt x="2252" y="1104"/>
                  </a:cubicBezTo>
                  <a:cubicBezTo>
                    <a:pt x="2265" y="1034"/>
                    <a:pt x="2271" y="1002"/>
                    <a:pt x="2356" y="955"/>
                  </a:cubicBezTo>
                  <a:cubicBezTo>
                    <a:pt x="2401" y="929"/>
                    <a:pt x="2450" y="910"/>
                    <a:pt x="2499" y="893"/>
                  </a:cubicBezTo>
                  <a:cubicBezTo>
                    <a:pt x="2499" y="829"/>
                    <a:pt x="2516" y="767"/>
                    <a:pt x="2553" y="713"/>
                  </a:cubicBezTo>
                  <a:cubicBezTo>
                    <a:pt x="2591" y="656"/>
                    <a:pt x="2653" y="615"/>
                    <a:pt x="2721" y="607"/>
                  </a:cubicBezTo>
                  <a:cubicBezTo>
                    <a:pt x="2729" y="606"/>
                    <a:pt x="2736" y="606"/>
                    <a:pt x="2743" y="606"/>
                  </a:cubicBezTo>
                  <a:close/>
                  <a:moveTo>
                    <a:pt x="919" y="1210"/>
                  </a:moveTo>
                  <a:cubicBezTo>
                    <a:pt x="921" y="1210"/>
                    <a:pt x="923" y="1211"/>
                    <a:pt x="924" y="1213"/>
                  </a:cubicBezTo>
                  <a:cubicBezTo>
                    <a:pt x="926" y="1217"/>
                    <a:pt x="926" y="1221"/>
                    <a:pt x="924" y="1226"/>
                  </a:cubicBezTo>
                  <a:lnTo>
                    <a:pt x="768" y="1381"/>
                  </a:lnTo>
                  <a:cubicBezTo>
                    <a:pt x="766" y="1381"/>
                    <a:pt x="764" y="1384"/>
                    <a:pt x="762" y="1384"/>
                  </a:cubicBezTo>
                  <a:cubicBezTo>
                    <a:pt x="760" y="1384"/>
                    <a:pt x="758" y="1381"/>
                    <a:pt x="758" y="1381"/>
                  </a:cubicBezTo>
                  <a:cubicBezTo>
                    <a:pt x="753" y="1377"/>
                    <a:pt x="753" y="1373"/>
                    <a:pt x="758" y="1369"/>
                  </a:cubicBezTo>
                  <a:lnTo>
                    <a:pt x="911" y="1213"/>
                  </a:lnTo>
                  <a:cubicBezTo>
                    <a:pt x="914" y="1211"/>
                    <a:pt x="916" y="1210"/>
                    <a:pt x="919" y="1210"/>
                  </a:cubicBezTo>
                  <a:close/>
                  <a:moveTo>
                    <a:pt x="1990" y="1288"/>
                  </a:moveTo>
                  <a:cubicBezTo>
                    <a:pt x="2135" y="1288"/>
                    <a:pt x="2277" y="1340"/>
                    <a:pt x="2388" y="1439"/>
                  </a:cubicBezTo>
                  <a:lnTo>
                    <a:pt x="2388" y="1441"/>
                  </a:lnTo>
                  <a:cubicBezTo>
                    <a:pt x="2401" y="1450"/>
                    <a:pt x="2393" y="1469"/>
                    <a:pt x="2378" y="1469"/>
                  </a:cubicBezTo>
                  <a:cubicBezTo>
                    <a:pt x="2373" y="1469"/>
                    <a:pt x="2369" y="1467"/>
                    <a:pt x="2367" y="1465"/>
                  </a:cubicBezTo>
                  <a:cubicBezTo>
                    <a:pt x="2260" y="1372"/>
                    <a:pt x="2125" y="1322"/>
                    <a:pt x="1987" y="1322"/>
                  </a:cubicBezTo>
                  <a:cubicBezTo>
                    <a:pt x="1938" y="1322"/>
                    <a:pt x="1888" y="1328"/>
                    <a:pt x="1840" y="1341"/>
                  </a:cubicBezTo>
                  <a:cubicBezTo>
                    <a:pt x="1837" y="1342"/>
                    <a:pt x="1835" y="1342"/>
                    <a:pt x="1833" y="1342"/>
                  </a:cubicBezTo>
                  <a:cubicBezTo>
                    <a:pt x="1815" y="1342"/>
                    <a:pt x="1808" y="1311"/>
                    <a:pt x="1831" y="1309"/>
                  </a:cubicBezTo>
                  <a:cubicBezTo>
                    <a:pt x="1884" y="1295"/>
                    <a:pt x="1937" y="1288"/>
                    <a:pt x="1990" y="1288"/>
                  </a:cubicBezTo>
                  <a:close/>
                  <a:moveTo>
                    <a:pt x="5165" y="1394"/>
                  </a:moveTo>
                  <a:cubicBezTo>
                    <a:pt x="5168" y="1394"/>
                    <a:pt x="5171" y="1395"/>
                    <a:pt x="5173" y="1399"/>
                  </a:cubicBezTo>
                  <a:lnTo>
                    <a:pt x="5173" y="1396"/>
                  </a:lnTo>
                  <a:cubicBezTo>
                    <a:pt x="5199" y="1448"/>
                    <a:pt x="5220" y="1501"/>
                    <a:pt x="5231" y="1556"/>
                  </a:cubicBezTo>
                  <a:cubicBezTo>
                    <a:pt x="5231" y="1563"/>
                    <a:pt x="5229" y="1567"/>
                    <a:pt x="5225" y="1567"/>
                  </a:cubicBezTo>
                  <a:lnTo>
                    <a:pt x="5222" y="1567"/>
                  </a:lnTo>
                  <a:cubicBezTo>
                    <a:pt x="5218" y="1567"/>
                    <a:pt x="5214" y="1565"/>
                    <a:pt x="5214" y="1561"/>
                  </a:cubicBezTo>
                  <a:cubicBezTo>
                    <a:pt x="5203" y="1505"/>
                    <a:pt x="5184" y="1454"/>
                    <a:pt x="5158" y="1407"/>
                  </a:cubicBezTo>
                  <a:cubicBezTo>
                    <a:pt x="5154" y="1400"/>
                    <a:pt x="5160" y="1394"/>
                    <a:pt x="5165" y="1394"/>
                  </a:cubicBezTo>
                  <a:close/>
                  <a:moveTo>
                    <a:pt x="829" y="1135"/>
                  </a:moveTo>
                  <a:cubicBezTo>
                    <a:pt x="831" y="1135"/>
                    <a:pt x="834" y="1136"/>
                    <a:pt x="835" y="1138"/>
                  </a:cubicBezTo>
                  <a:cubicBezTo>
                    <a:pt x="839" y="1142"/>
                    <a:pt x="837" y="1147"/>
                    <a:pt x="835" y="1151"/>
                  </a:cubicBezTo>
                  <a:cubicBezTo>
                    <a:pt x="687" y="1262"/>
                    <a:pt x="574" y="1409"/>
                    <a:pt x="508" y="1580"/>
                  </a:cubicBezTo>
                  <a:cubicBezTo>
                    <a:pt x="506" y="1584"/>
                    <a:pt x="504" y="1586"/>
                    <a:pt x="500" y="1586"/>
                  </a:cubicBezTo>
                  <a:lnTo>
                    <a:pt x="497" y="1586"/>
                  </a:lnTo>
                  <a:cubicBezTo>
                    <a:pt x="495" y="1586"/>
                    <a:pt x="493" y="1584"/>
                    <a:pt x="493" y="1584"/>
                  </a:cubicBezTo>
                  <a:cubicBezTo>
                    <a:pt x="491" y="1582"/>
                    <a:pt x="491" y="1580"/>
                    <a:pt x="493" y="1576"/>
                  </a:cubicBezTo>
                  <a:cubicBezTo>
                    <a:pt x="500" y="1556"/>
                    <a:pt x="508" y="1539"/>
                    <a:pt x="517" y="1520"/>
                  </a:cubicBezTo>
                  <a:cubicBezTo>
                    <a:pt x="585" y="1371"/>
                    <a:pt x="692" y="1238"/>
                    <a:pt x="824" y="1138"/>
                  </a:cubicBezTo>
                  <a:cubicBezTo>
                    <a:pt x="825" y="1136"/>
                    <a:pt x="827" y="1135"/>
                    <a:pt x="829" y="1135"/>
                  </a:cubicBezTo>
                  <a:close/>
                  <a:moveTo>
                    <a:pt x="4530" y="1140"/>
                  </a:moveTo>
                  <a:cubicBezTo>
                    <a:pt x="4552" y="1140"/>
                    <a:pt x="4574" y="1142"/>
                    <a:pt x="4595" y="1147"/>
                  </a:cubicBezTo>
                  <a:cubicBezTo>
                    <a:pt x="4638" y="1160"/>
                    <a:pt x="4670" y="1194"/>
                    <a:pt x="4683" y="1236"/>
                  </a:cubicBezTo>
                  <a:cubicBezTo>
                    <a:pt x="4708" y="1230"/>
                    <a:pt x="4736" y="1224"/>
                    <a:pt x="4761" y="1217"/>
                  </a:cubicBezTo>
                  <a:cubicBezTo>
                    <a:pt x="4762" y="1217"/>
                    <a:pt x="4763" y="1217"/>
                    <a:pt x="4764" y="1217"/>
                  </a:cubicBezTo>
                  <a:cubicBezTo>
                    <a:pt x="4783" y="1217"/>
                    <a:pt x="4789" y="1245"/>
                    <a:pt x="4768" y="1251"/>
                  </a:cubicBezTo>
                  <a:cubicBezTo>
                    <a:pt x="4646" y="1277"/>
                    <a:pt x="4508" y="1309"/>
                    <a:pt x="4405" y="1394"/>
                  </a:cubicBezTo>
                  <a:cubicBezTo>
                    <a:pt x="4465" y="1407"/>
                    <a:pt x="4525" y="1424"/>
                    <a:pt x="4578" y="1441"/>
                  </a:cubicBezTo>
                  <a:cubicBezTo>
                    <a:pt x="4586" y="1443"/>
                    <a:pt x="4591" y="1452"/>
                    <a:pt x="4589" y="1460"/>
                  </a:cubicBezTo>
                  <a:cubicBezTo>
                    <a:pt x="4587" y="1469"/>
                    <a:pt x="4581" y="1474"/>
                    <a:pt x="4574" y="1474"/>
                  </a:cubicBezTo>
                  <a:cubicBezTo>
                    <a:pt x="4572" y="1474"/>
                    <a:pt x="4571" y="1474"/>
                    <a:pt x="4569" y="1473"/>
                  </a:cubicBezTo>
                  <a:cubicBezTo>
                    <a:pt x="4464" y="1440"/>
                    <a:pt x="4354" y="1408"/>
                    <a:pt x="4243" y="1408"/>
                  </a:cubicBezTo>
                  <a:cubicBezTo>
                    <a:pt x="4233" y="1408"/>
                    <a:pt x="4223" y="1409"/>
                    <a:pt x="4213" y="1409"/>
                  </a:cubicBezTo>
                  <a:cubicBezTo>
                    <a:pt x="4083" y="1416"/>
                    <a:pt x="3970" y="1484"/>
                    <a:pt x="3925" y="1578"/>
                  </a:cubicBezTo>
                  <a:cubicBezTo>
                    <a:pt x="3921" y="1583"/>
                    <a:pt x="3918" y="1587"/>
                    <a:pt x="3913" y="1587"/>
                  </a:cubicBezTo>
                  <a:cubicBezTo>
                    <a:pt x="3912" y="1587"/>
                    <a:pt x="3911" y="1587"/>
                    <a:pt x="3910" y="1586"/>
                  </a:cubicBezTo>
                  <a:lnTo>
                    <a:pt x="3901" y="1586"/>
                  </a:lnTo>
                  <a:cubicBezTo>
                    <a:pt x="3893" y="1582"/>
                    <a:pt x="3891" y="1571"/>
                    <a:pt x="3895" y="1563"/>
                  </a:cubicBezTo>
                  <a:cubicBezTo>
                    <a:pt x="3948" y="1452"/>
                    <a:pt x="4059" y="1399"/>
                    <a:pt x="4162" y="1381"/>
                  </a:cubicBezTo>
                  <a:lnTo>
                    <a:pt x="4162" y="1379"/>
                  </a:lnTo>
                  <a:cubicBezTo>
                    <a:pt x="4170" y="1298"/>
                    <a:pt x="4219" y="1228"/>
                    <a:pt x="4292" y="1189"/>
                  </a:cubicBezTo>
                  <a:cubicBezTo>
                    <a:pt x="4347" y="1164"/>
                    <a:pt x="4405" y="1151"/>
                    <a:pt x="4465" y="1147"/>
                  </a:cubicBezTo>
                  <a:cubicBezTo>
                    <a:pt x="4486" y="1142"/>
                    <a:pt x="4508" y="1140"/>
                    <a:pt x="4530" y="1140"/>
                  </a:cubicBezTo>
                  <a:close/>
                  <a:moveTo>
                    <a:pt x="4249" y="1487"/>
                  </a:moveTo>
                  <a:cubicBezTo>
                    <a:pt x="4343" y="1487"/>
                    <a:pt x="4436" y="1518"/>
                    <a:pt x="4512" y="1578"/>
                  </a:cubicBezTo>
                  <a:cubicBezTo>
                    <a:pt x="4514" y="1580"/>
                    <a:pt x="4516" y="1586"/>
                    <a:pt x="4514" y="1591"/>
                  </a:cubicBezTo>
                  <a:cubicBezTo>
                    <a:pt x="4512" y="1593"/>
                    <a:pt x="4510" y="1593"/>
                    <a:pt x="4505" y="1593"/>
                  </a:cubicBezTo>
                  <a:cubicBezTo>
                    <a:pt x="4503" y="1593"/>
                    <a:pt x="4503" y="1593"/>
                    <a:pt x="4501" y="1591"/>
                  </a:cubicBezTo>
                  <a:cubicBezTo>
                    <a:pt x="4428" y="1534"/>
                    <a:pt x="4337" y="1503"/>
                    <a:pt x="4245" y="1503"/>
                  </a:cubicBezTo>
                  <a:cubicBezTo>
                    <a:pt x="4216" y="1503"/>
                    <a:pt x="4188" y="1506"/>
                    <a:pt x="4160" y="1512"/>
                  </a:cubicBezTo>
                  <a:lnTo>
                    <a:pt x="4162" y="1512"/>
                  </a:lnTo>
                  <a:cubicBezTo>
                    <a:pt x="4160" y="1512"/>
                    <a:pt x="4159" y="1512"/>
                    <a:pt x="4157" y="1512"/>
                  </a:cubicBezTo>
                  <a:cubicBezTo>
                    <a:pt x="4154" y="1512"/>
                    <a:pt x="4151" y="1510"/>
                    <a:pt x="4151" y="1505"/>
                  </a:cubicBezTo>
                  <a:cubicBezTo>
                    <a:pt x="4149" y="1501"/>
                    <a:pt x="4153" y="1497"/>
                    <a:pt x="4158" y="1497"/>
                  </a:cubicBezTo>
                  <a:cubicBezTo>
                    <a:pt x="4188" y="1490"/>
                    <a:pt x="4219" y="1487"/>
                    <a:pt x="4249" y="1487"/>
                  </a:cubicBezTo>
                  <a:close/>
                  <a:moveTo>
                    <a:pt x="2145" y="1540"/>
                  </a:moveTo>
                  <a:cubicBezTo>
                    <a:pt x="2147" y="1540"/>
                    <a:pt x="2148" y="1541"/>
                    <a:pt x="2149" y="1542"/>
                  </a:cubicBezTo>
                  <a:lnTo>
                    <a:pt x="2215" y="1591"/>
                  </a:lnTo>
                  <a:cubicBezTo>
                    <a:pt x="2220" y="1593"/>
                    <a:pt x="2220" y="1599"/>
                    <a:pt x="2218" y="1603"/>
                  </a:cubicBezTo>
                  <a:cubicBezTo>
                    <a:pt x="2215" y="1603"/>
                    <a:pt x="2213" y="1606"/>
                    <a:pt x="2211" y="1606"/>
                  </a:cubicBezTo>
                  <a:cubicBezTo>
                    <a:pt x="2209" y="1606"/>
                    <a:pt x="2207" y="1606"/>
                    <a:pt x="2207" y="1603"/>
                  </a:cubicBezTo>
                  <a:lnTo>
                    <a:pt x="2141" y="1556"/>
                  </a:lnTo>
                  <a:cubicBezTo>
                    <a:pt x="2136" y="1552"/>
                    <a:pt x="2136" y="1548"/>
                    <a:pt x="2139" y="1544"/>
                  </a:cubicBezTo>
                  <a:cubicBezTo>
                    <a:pt x="2140" y="1541"/>
                    <a:pt x="2143" y="1540"/>
                    <a:pt x="2145" y="1540"/>
                  </a:cubicBezTo>
                  <a:close/>
                  <a:moveTo>
                    <a:pt x="2034" y="1413"/>
                  </a:moveTo>
                  <a:cubicBezTo>
                    <a:pt x="2035" y="1413"/>
                    <a:pt x="2035" y="1413"/>
                    <a:pt x="2036" y="1413"/>
                  </a:cubicBezTo>
                  <a:cubicBezTo>
                    <a:pt x="2164" y="1424"/>
                    <a:pt x="2282" y="1490"/>
                    <a:pt x="2356" y="1597"/>
                  </a:cubicBezTo>
                  <a:cubicBezTo>
                    <a:pt x="2358" y="1601"/>
                    <a:pt x="2358" y="1606"/>
                    <a:pt x="2354" y="1610"/>
                  </a:cubicBezTo>
                  <a:lnTo>
                    <a:pt x="2350" y="1610"/>
                  </a:lnTo>
                  <a:cubicBezTo>
                    <a:pt x="2346" y="1610"/>
                    <a:pt x="2343" y="1608"/>
                    <a:pt x="2341" y="1606"/>
                  </a:cubicBezTo>
                  <a:cubicBezTo>
                    <a:pt x="2271" y="1503"/>
                    <a:pt x="2158" y="1439"/>
                    <a:pt x="2034" y="1431"/>
                  </a:cubicBezTo>
                  <a:cubicBezTo>
                    <a:pt x="2030" y="1428"/>
                    <a:pt x="2028" y="1424"/>
                    <a:pt x="2028" y="1420"/>
                  </a:cubicBezTo>
                  <a:cubicBezTo>
                    <a:pt x="2028" y="1416"/>
                    <a:pt x="2030" y="1413"/>
                    <a:pt x="2034" y="1413"/>
                  </a:cubicBezTo>
                  <a:close/>
                  <a:moveTo>
                    <a:pt x="4313" y="1588"/>
                  </a:moveTo>
                  <a:cubicBezTo>
                    <a:pt x="4341" y="1588"/>
                    <a:pt x="4368" y="1596"/>
                    <a:pt x="4392" y="1612"/>
                  </a:cubicBezTo>
                  <a:cubicBezTo>
                    <a:pt x="4397" y="1616"/>
                    <a:pt x="4397" y="1621"/>
                    <a:pt x="4394" y="1625"/>
                  </a:cubicBezTo>
                  <a:cubicBezTo>
                    <a:pt x="4394" y="1627"/>
                    <a:pt x="4390" y="1627"/>
                    <a:pt x="4388" y="1629"/>
                  </a:cubicBezTo>
                  <a:cubicBezTo>
                    <a:pt x="4386" y="1629"/>
                    <a:pt x="4384" y="1627"/>
                    <a:pt x="4384" y="1627"/>
                  </a:cubicBezTo>
                  <a:cubicBezTo>
                    <a:pt x="4363" y="1613"/>
                    <a:pt x="4339" y="1605"/>
                    <a:pt x="4314" y="1605"/>
                  </a:cubicBezTo>
                  <a:cubicBezTo>
                    <a:pt x="4299" y="1605"/>
                    <a:pt x="4283" y="1608"/>
                    <a:pt x="4268" y="1614"/>
                  </a:cubicBezTo>
                  <a:cubicBezTo>
                    <a:pt x="4267" y="1615"/>
                    <a:pt x="4266" y="1615"/>
                    <a:pt x="4265" y="1615"/>
                  </a:cubicBezTo>
                  <a:cubicBezTo>
                    <a:pt x="4261" y="1615"/>
                    <a:pt x="4257" y="1613"/>
                    <a:pt x="4256" y="1610"/>
                  </a:cubicBezTo>
                  <a:cubicBezTo>
                    <a:pt x="4256" y="1606"/>
                    <a:pt x="4258" y="1599"/>
                    <a:pt x="4262" y="1599"/>
                  </a:cubicBezTo>
                  <a:lnTo>
                    <a:pt x="4262" y="1597"/>
                  </a:lnTo>
                  <a:cubicBezTo>
                    <a:pt x="4278" y="1591"/>
                    <a:pt x="4296" y="1588"/>
                    <a:pt x="4313" y="1588"/>
                  </a:cubicBezTo>
                  <a:close/>
                  <a:moveTo>
                    <a:pt x="5197" y="1246"/>
                  </a:moveTo>
                  <a:cubicBezTo>
                    <a:pt x="5199" y="1246"/>
                    <a:pt x="5202" y="1247"/>
                    <a:pt x="5203" y="1249"/>
                  </a:cubicBezTo>
                  <a:cubicBezTo>
                    <a:pt x="5278" y="1362"/>
                    <a:pt x="5321" y="1492"/>
                    <a:pt x="5327" y="1627"/>
                  </a:cubicBezTo>
                  <a:cubicBezTo>
                    <a:pt x="5329" y="1693"/>
                    <a:pt x="5323" y="1757"/>
                    <a:pt x="5306" y="1821"/>
                  </a:cubicBezTo>
                  <a:lnTo>
                    <a:pt x="5308" y="1823"/>
                  </a:lnTo>
                  <a:cubicBezTo>
                    <a:pt x="5306" y="1825"/>
                    <a:pt x="5304" y="1830"/>
                    <a:pt x="5301" y="1830"/>
                  </a:cubicBezTo>
                  <a:lnTo>
                    <a:pt x="5299" y="1830"/>
                  </a:lnTo>
                  <a:cubicBezTo>
                    <a:pt x="5293" y="1828"/>
                    <a:pt x="5291" y="1823"/>
                    <a:pt x="5293" y="1819"/>
                  </a:cubicBezTo>
                  <a:cubicBezTo>
                    <a:pt x="5338" y="1627"/>
                    <a:pt x="5299" y="1424"/>
                    <a:pt x="5190" y="1260"/>
                  </a:cubicBezTo>
                  <a:cubicBezTo>
                    <a:pt x="5188" y="1256"/>
                    <a:pt x="5188" y="1249"/>
                    <a:pt x="5193" y="1247"/>
                  </a:cubicBezTo>
                  <a:cubicBezTo>
                    <a:pt x="5193" y="1246"/>
                    <a:pt x="5195" y="1246"/>
                    <a:pt x="5197" y="1246"/>
                  </a:cubicBezTo>
                  <a:close/>
                  <a:moveTo>
                    <a:pt x="1509" y="1854"/>
                  </a:moveTo>
                  <a:cubicBezTo>
                    <a:pt x="1529" y="1854"/>
                    <a:pt x="1549" y="1855"/>
                    <a:pt x="1569" y="1857"/>
                  </a:cubicBezTo>
                  <a:cubicBezTo>
                    <a:pt x="1579" y="1857"/>
                    <a:pt x="1578" y="1873"/>
                    <a:pt x="1568" y="1873"/>
                  </a:cubicBezTo>
                  <a:cubicBezTo>
                    <a:pt x="1568" y="1873"/>
                    <a:pt x="1567" y="1872"/>
                    <a:pt x="1567" y="1872"/>
                  </a:cubicBezTo>
                  <a:lnTo>
                    <a:pt x="1567" y="1874"/>
                  </a:lnTo>
                  <a:cubicBezTo>
                    <a:pt x="1547" y="1872"/>
                    <a:pt x="1528" y="1871"/>
                    <a:pt x="1509" y="1871"/>
                  </a:cubicBezTo>
                  <a:cubicBezTo>
                    <a:pt x="1428" y="1871"/>
                    <a:pt x="1349" y="1892"/>
                    <a:pt x="1279" y="1932"/>
                  </a:cubicBezTo>
                  <a:lnTo>
                    <a:pt x="1276" y="1932"/>
                  </a:lnTo>
                  <a:cubicBezTo>
                    <a:pt x="1272" y="1932"/>
                    <a:pt x="1270" y="1930"/>
                    <a:pt x="1268" y="1928"/>
                  </a:cubicBezTo>
                  <a:cubicBezTo>
                    <a:pt x="1266" y="1924"/>
                    <a:pt x="1268" y="1919"/>
                    <a:pt x="1272" y="1915"/>
                  </a:cubicBezTo>
                  <a:cubicBezTo>
                    <a:pt x="1345" y="1875"/>
                    <a:pt x="1426" y="1854"/>
                    <a:pt x="1509" y="1854"/>
                  </a:cubicBezTo>
                  <a:close/>
                  <a:moveTo>
                    <a:pt x="3357" y="1904"/>
                  </a:moveTo>
                  <a:cubicBezTo>
                    <a:pt x="3361" y="1906"/>
                    <a:pt x="3366" y="1911"/>
                    <a:pt x="3364" y="1915"/>
                  </a:cubicBezTo>
                  <a:lnTo>
                    <a:pt x="3347" y="1981"/>
                  </a:lnTo>
                  <a:cubicBezTo>
                    <a:pt x="3344" y="1985"/>
                    <a:pt x="3342" y="1988"/>
                    <a:pt x="3338" y="1988"/>
                  </a:cubicBezTo>
                  <a:lnTo>
                    <a:pt x="3336" y="1988"/>
                  </a:lnTo>
                  <a:cubicBezTo>
                    <a:pt x="3332" y="1988"/>
                    <a:pt x="3327" y="1983"/>
                    <a:pt x="3329" y="1977"/>
                  </a:cubicBezTo>
                  <a:lnTo>
                    <a:pt x="3347" y="1911"/>
                  </a:lnTo>
                  <a:cubicBezTo>
                    <a:pt x="3349" y="1906"/>
                    <a:pt x="3353" y="1904"/>
                    <a:pt x="3357" y="1904"/>
                  </a:cubicBezTo>
                  <a:close/>
                  <a:moveTo>
                    <a:pt x="1543" y="1966"/>
                  </a:moveTo>
                  <a:cubicBezTo>
                    <a:pt x="1547" y="1966"/>
                    <a:pt x="1550" y="1969"/>
                    <a:pt x="1552" y="1973"/>
                  </a:cubicBezTo>
                  <a:cubicBezTo>
                    <a:pt x="1552" y="1977"/>
                    <a:pt x="1550" y="1981"/>
                    <a:pt x="1545" y="1983"/>
                  </a:cubicBezTo>
                  <a:lnTo>
                    <a:pt x="1415" y="2015"/>
                  </a:lnTo>
                  <a:lnTo>
                    <a:pt x="1413" y="2015"/>
                  </a:lnTo>
                  <a:cubicBezTo>
                    <a:pt x="1409" y="2015"/>
                    <a:pt x="1404" y="2011"/>
                    <a:pt x="1404" y="2009"/>
                  </a:cubicBezTo>
                  <a:cubicBezTo>
                    <a:pt x="1402" y="2005"/>
                    <a:pt x="1407" y="1998"/>
                    <a:pt x="1411" y="1998"/>
                  </a:cubicBezTo>
                  <a:lnTo>
                    <a:pt x="1541" y="1966"/>
                  </a:lnTo>
                  <a:cubicBezTo>
                    <a:pt x="1542" y="1966"/>
                    <a:pt x="1543" y="1966"/>
                    <a:pt x="1543" y="1966"/>
                  </a:cubicBezTo>
                  <a:close/>
                  <a:moveTo>
                    <a:pt x="1176" y="1639"/>
                  </a:moveTo>
                  <a:cubicBezTo>
                    <a:pt x="1259" y="1639"/>
                    <a:pt x="1340" y="1685"/>
                    <a:pt x="1379" y="1764"/>
                  </a:cubicBezTo>
                  <a:cubicBezTo>
                    <a:pt x="1379" y="1766"/>
                    <a:pt x="1379" y="1766"/>
                    <a:pt x="1379" y="1766"/>
                  </a:cubicBezTo>
                  <a:lnTo>
                    <a:pt x="1567" y="1734"/>
                  </a:lnTo>
                  <a:cubicBezTo>
                    <a:pt x="1568" y="1733"/>
                    <a:pt x="1569" y="1733"/>
                    <a:pt x="1571" y="1733"/>
                  </a:cubicBezTo>
                  <a:cubicBezTo>
                    <a:pt x="1579" y="1733"/>
                    <a:pt x="1586" y="1739"/>
                    <a:pt x="1586" y="1746"/>
                  </a:cubicBezTo>
                  <a:cubicBezTo>
                    <a:pt x="1588" y="1757"/>
                    <a:pt x="1582" y="1766"/>
                    <a:pt x="1573" y="1768"/>
                  </a:cubicBezTo>
                  <a:lnTo>
                    <a:pt x="1379" y="1800"/>
                  </a:lnTo>
                  <a:cubicBezTo>
                    <a:pt x="1317" y="1810"/>
                    <a:pt x="1246" y="1823"/>
                    <a:pt x="1191" y="1860"/>
                  </a:cubicBezTo>
                  <a:cubicBezTo>
                    <a:pt x="1140" y="1892"/>
                    <a:pt x="1099" y="1956"/>
                    <a:pt x="1116" y="2017"/>
                  </a:cubicBezTo>
                  <a:cubicBezTo>
                    <a:pt x="1118" y="2026"/>
                    <a:pt x="1112" y="2035"/>
                    <a:pt x="1104" y="2037"/>
                  </a:cubicBezTo>
                  <a:lnTo>
                    <a:pt x="1099" y="2037"/>
                  </a:lnTo>
                  <a:cubicBezTo>
                    <a:pt x="1093" y="2037"/>
                    <a:pt x="1086" y="2032"/>
                    <a:pt x="1084" y="2026"/>
                  </a:cubicBezTo>
                  <a:cubicBezTo>
                    <a:pt x="1076" y="1994"/>
                    <a:pt x="1078" y="1960"/>
                    <a:pt x="1091" y="1930"/>
                  </a:cubicBezTo>
                  <a:cubicBezTo>
                    <a:pt x="1082" y="1929"/>
                    <a:pt x="1073" y="1928"/>
                    <a:pt x="1065" y="1928"/>
                  </a:cubicBezTo>
                  <a:cubicBezTo>
                    <a:pt x="993" y="1928"/>
                    <a:pt x="928" y="1975"/>
                    <a:pt x="909" y="2045"/>
                  </a:cubicBezTo>
                  <a:cubicBezTo>
                    <a:pt x="907" y="2054"/>
                    <a:pt x="901" y="2058"/>
                    <a:pt x="894" y="2058"/>
                  </a:cubicBezTo>
                  <a:lnTo>
                    <a:pt x="890" y="2058"/>
                  </a:lnTo>
                  <a:cubicBezTo>
                    <a:pt x="882" y="2056"/>
                    <a:pt x="875" y="2047"/>
                    <a:pt x="877" y="2039"/>
                  </a:cubicBezTo>
                  <a:cubicBezTo>
                    <a:pt x="890" y="1990"/>
                    <a:pt x="922" y="1947"/>
                    <a:pt x="965" y="1921"/>
                  </a:cubicBezTo>
                  <a:cubicBezTo>
                    <a:pt x="935" y="1813"/>
                    <a:pt x="993" y="1697"/>
                    <a:pt x="1099" y="1653"/>
                  </a:cubicBezTo>
                  <a:cubicBezTo>
                    <a:pt x="1124" y="1644"/>
                    <a:pt x="1150" y="1639"/>
                    <a:pt x="1176" y="1639"/>
                  </a:cubicBezTo>
                  <a:close/>
                  <a:moveTo>
                    <a:pt x="3194" y="1700"/>
                  </a:moveTo>
                  <a:cubicBezTo>
                    <a:pt x="3197" y="1700"/>
                    <a:pt x="3199" y="1700"/>
                    <a:pt x="3201" y="1702"/>
                  </a:cubicBezTo>
                  <a:cubicBezTo>
                    <a:pt x="3210" y="1704"/>
                    <a:pt x="3214" y="1714"/>
                    <a:pt x="3210" y="1723"/>
                  </a:cubicBezTo>
                  <a:cubicBezTo>
                    <a:pt x="3182" y="1785"/>
                    <a:pt x="3140" y="1840"/>
                    <a:pt x="3084" y="1879"/>
                  </a:cubicBezTo>
                  <a:cubicBezTo>
                    <a:pt x="3101" y="1898"/>
                    <a:pt x="3110" y="1926"/>
                    <a:pt x="3101" y="1953"/>
                  </a:cubicBezTo>
                  <a:cubicBezTo>
                    <a:pt x="3082" y="1999"/>
                    <a:pt x="3036" y="2030"/>
                    <a:pt x="2986" y="2030"/>
                  </a:cubicBezTo>
                  <a:cubicBezTo>
                    <a:pt x="2985" y="2030"/>
                    <a:pt x="2983" y="2030"/>
                    <a:pt x="2982" y="2030"/>
                  </a:cubicBezTo>
                  <a:cubicBezTo>
                    <a:pt x="2971" y="2030"/>
                    <a:pt x="2962" y="2030"/>
                    <a:pt x="2954" y="2028"/>
                  </a:cubicBezTo>
                  <a:cubicBezTo>
                    <a:pt x="2930" y="2024"/>
                    <a:pt x="2909" y="2013"/>
                    <a:pt x="2892" y="1996"/>
                  </a:cubicBezTo>
                  <a:cubicBezTo>
                    <a:pt x="2847" y="2011"/>
                    <a:pt x="2809" y="2041"/>
                    <a:pt x="2781" y="2079"/>
                  </a:cubicBezTo>
                  <a:cubicBezTo>
                    <a:pt x="2779" y="2084"/>
                    <a:pt x="2772" y="2086"/>
                    <a:pt x="2768" y="2086"/>
                  </a:cubicBezTo>
                  <a:cubicBezTo>
                    <a:pt x="2764" y="2086"/>
                    <a:pt x="2762" y="2084"/>
                    <a:pt x="2757" y="2084"/>
                  </a:cubicBezTo>
                  <a:cubicBezTo>
                    <a:pt x="2751" y="2077"/>
                    <a:pt x="2749" y="2067"/>
                    <a:pt x="2753" y="2058"/>
                  </a:cubicBezTo>
                  <a:cubicBezTo>
                    <a:pt x="2783" y="2017"/>
                    <a:pt x="2826" y="1985"/>
                    <a:pt x="2873" y="1966"/>
                  </a:cubicBezTo>
                  <a:cubicBezTo>
                    <a:pt x="2864" y="1951"/>
                    <a:pt x="2862" y="1936"/>
                    <a:pt x="2862" y="1919"/>
                  </a:cubicBezTo>
                  <a:cubicBezTo>
                    <a:pt x="2862" y="1851"/>
                    <a:pt x="2896" y="1825"/>
                    <a:pt x="2918" y="1819"/>
                  </a:cubicBezTo>
                  <a:cubicBezTo>
                    <a:pt x="2931" y="1815"/>
                    <a:pt x="2944" y="1813"/>
                    <a:pt x="2958" y="1813"/>
                  </a:cubicBezTo>
                  <a:cubicBezTo>
                    <a:pt x="2995" y="1813"/>
                    <a:pt x="3032" y="1828"/>
                    <a:pt x="3061" y="1855"/>
                  </a:cubicBezTo>
                  <a:cubicBezTo>
                    <a:pt x="3112" y="1819"/>
                    <a:pt x="3154" y="1768"/>
                    <a:pt x="3178" y="1710"/>
                  </a:cubicBezTo>
                  <a:cubicBezTo>
                    <a:pt x="3181" y="1704"/>
                    <a:pt x="3188" y="1700"/>
                    <a:pt x="3194" y="1700"/>
                  </a:cubicBezTo>
                  <a:close/>
                  <a:moveTo>
                    <a:pt x="2932" y="2077"/>
                  </a:moveTo>
                  <a:cubicBezTo>
                    <a:pt x="2937" y="2077"/>
                    <a:pt x="2941" y="2079"/>
                    <a:pt x="2943" y="2084"/>
                  </a:cubicBezTo>
                  <a:cubicBezTo>
                    <a:pt x="2943" y="2088"/>
                    <a:pt x="2941" y="2092"/>
                    <a:pt x="2937" y="2094"/>
                  </a:cubicBezTo>
                  <a:cubicBezTo>
                    <a:pt x="2909" y="2099"/>
                    <a:pt x="2888" y="2118"/>
                    <a:pt x="2879" y="2143"/>
                  </a:cubicBezTo>
                  <a:cubicBezTo>
                    <a:pt x="2877" y="2148"/>
                    <a:pt x="2875" y="2150"/>
                    <a:pt x="2871" y="2150"/>
                  </a:cubicBezTo>
                  <a:lnTo>
                    <a:pt x="2868" y="2150"/>
                  </a:lnTo>
                  <a:cubicBezTo>
                    <a:pt x="2864" y="2148"/>
                    <a:pt x="2862" y="2143"/>
                    <a:pt x="2864" y="2139"/>
                  </a:cubicBezTo>
                  <a:cubicBezTo>
                    <a:pt x="2875" y="2107"/>
                    <a:pt x="2900" y="2086"/>
                    <a:pt x="2932" y="2077"/>
                  </a:cubicBezTo>
                  <a:close/>
                  <a:moveTo>
                    <a:pt x="3042" y="2175"/>
                  </a:moveTo>
                  <a:cubicBezTo>
                    <a:pt x="3045" y="2175"/>
                    <a:pt x="3048" y="2178"/>
                    <a:pt x="3048" y="2182"/>
                  </a:cubicBezTo>
                  <a:cubicBezTo>
                    <a:pt x="3050" y="2186"/>
                    <a:pt x="3046" y="2190"/>
                    <a:pt x="3041" y="2192"/>
                  </a:cubicBezTo>
                  <a:lnTo>
                    <a:pt x="2979" y="2205"/>
                  </a:lnTo>
                  <a:lnTo>
                    <a:pt x="2977" y="2205"/>
                  </a:lnTo>
                  <a:cubicBezTo>
                    <a:pt x="2973" y="2205"/>
                    <a:pt x="2971" y="2203"/>
                    <a:pt x="2969" y="2199"/>
                  </a:cubicBezTo>
                  <a:cubicBezTo>
                    <a:pt x="2969" y="2195"/>
                    <a:pt x="2971" y="2188"/>
                    <a:pt x="2975" y="2188"/>
                  </a:cubicBezTo>
                  <a:lnTo>
                    <a:pt x="3039" y="2175"/>
                  </a:lnTo>
                  <a:cubicBezTo>
                    <a:pt x="3040" y="2175"/>
                    <a:pt x="3041" y="2175"/>
                    <a:pt x="3042" y="2175"/>
                  </a:cubicBezTo>
                  <a:close/>
                  <a:moveTo>
                    <a:pt x="3222" y="2147"/>
                  </a:moveTo>
                  <a:cubicBezTo>
                    <a:pt x="3223" y="2147"/>
                    <a:pt x="3225" y="2148"/>
                    <a:pt x="3227" y="2150"/>
                  </a:cubicBezTo>
                  <a:cubicBezTo>
                    <a:pt x="3231" y="2152"/>
                    <a:pt x="3231" y="2158"/>
                    <a:pt x="3227" y="2160"/>
                  </a:cubicBezTo>
                  <a:cubicBezTo>
                    <a:pt x="3176" y="2231"/>
                    <a:pt x="3099" y="2276"/>
                    <a:pt x="3011" y="2289"/>
                  </a:cubicBezTo>
                  <a:cubicBezTo>
                    <a:pt x="3007" y="2289"/>
                    <a:pt x="3005" y="2286"/>
                    <a:pt x="3005" y="2282"/>
                  </a:cubicBezTo>
                  <a:cubicBezTo>
                    <a:pt x="3003" y="2276"/>
                    <a:pt x="3007" y="2274"/>
                    <a:pt x="3011" y="2271"/>
                  </a:cubicBezTo>
                  <a:cubicBezTo>
                    <a:pt x="3093" y="2261"/>
                    <a:pt x="3165" y="2216"/>
                    <a:pt x="3214" y="2150"/>
                  </a:cubicBezTo>
                  <a:cubicBezTo>
                    <a:pt x="3217" y="2149"/>
                    <a:pt x="3219" y="2147"/>
                    <a:pt x="3222" y="2147"/>
                  </a:cubicBezTo>
                  <a:close/>
                  <a:moveTo>
                    <a:pt x="3251" y="2247"/>
                  </a:moveTo>
                  <a:cubicBezTo>
                    <a:pt x="3252" y="2247"/>
                    <a:pt x="3254" y="2247"/>
                    <a:pt x="3255" y="2248"/>
                  </a:cubicBezTo>
                  <a:cubicBezTo>
                    <a:pt x="3259" y="2252"/>
                    <a:pt x="3259" y="2256"/>
                    <a:pt x="3257" y="2261"/>
                  </a:cubicBezTo>
                  <a:cubicBezTo>
                    <a:pt x="3242" y="2286"/>
                    <a:pt x="3221" y="2308"/>
                    <a:pt x="3195" y="2323"/>
                  </a:cubicBezTo>
                  <a:cubicBezTo>
                    <a:pt x="3195" y="2324"/>
                    <a:pt x="3194" y="2324"/>
                    <a:pt x="3194" y="2324"/>
                  </a:cubicBezTo>
                  <a:cubicBezTo>
                    <a:pt x="3193" y="2324"/>
                    <a:pt x="3192" y="2324"/>
                    <a:pt x="3191" y="2323"/>
                  </a:cubicBezTo>
                  <a:cubicBezTo>
                    <a:pt x="3182" y="2323"/>
                    <a:pt x="3180" y="2312"/>
                    <a:pt x="3186" y="2308"/>
                  </a:cubicBezTo>
                  <a:cubicBezTo>
                    <a:pt x="3210" y="2295"/>
                    <a:pt x="3229" y="2276"/>
                    <a:pt x="3244" y="2252"/>
                  </a:cubicBezTo>
                  <a:cubicBezTo>
                    <a:pt x="3246" y="2249"/>
                    <a:pt x="3248" y="2247"/>
                    <a:pt x="3251" y="2247"/>
                  </a:cubicBezTo>
                  <a:close/>
                  <a:moveTo>
                    <a:pt x="4611" y="2054"/>
                  </a:moveTo>
                  <a:cubicBezTo>
                    <a:pt x="4618" y="2054"/>
                    <a:pt x="4626" y="2054"/>
                    <a:pt x="4633" y="2056"/>
                  </a:cubicBezTo>
                  <a:cubicBezTo>
                    <a:pt x="4659" y="2062"/>
                    <a:pt x="4683" y="2073"/>
                    <a:pt x="4702" y="2090"/>
                  </a:cubicBezTo>
                  <a:cubicBezTo>
                    <a:pt x="4736" y="2116"/>
                    <a:pt x="4779" y="2131"/>
                    <a:pt x="4821" y="2135"/>
                  </a:cubicBezTo>
                  <a:cubicBezTo>
                    <a:pt x="4864" y="2137"/>
                    <a:pt x="4904" y="2152"/>
                    <a:pt x="4939" y="2178"/>
                  </a:cubicBezTo>
                  <a:cubicBezTo>
                    <a:pt x="4969" y="2201"/>
                    <a:pt x="4990" y="2246"/>
                    <a:pt x="4969" y="2284"/>
                  </a:cubicBezTo>
                  <a:cubicBezTo>
                    <a:pt x="4954" y="2306"/>
                    <a:pt x="4930" y="2321"/>
                    <a:pt x="4904" y="2329"/>
                  </a:cubicBezTo>
                  <a:cubicBezTo>
                    <a:pt x="4892" y="2331"/>
                    <a:pt x="4881" y="2335"/>
                    <a:pt x="4870" y="2342"/>
                  </a:cubicBezTo>
                  <a:cubicBezTo>
                    <a:pt x="4853" y="2355"/>
                    <a:pt x="4838" y="2370"/>
                    <a:pt x="4828" y="2387"/>
                  </a:cubicBezTo>
                  <a:cubicBezTo>
                    <a:pt x="4819" y="2397"/>
                    <a:pt x="4813" y="2406"/>
                    <a:pt x="4804" y="2417"/>
                  </a:cubicBezTo>
                  <a:cubicBezTo>
                    <a:pt x="4764" y="2455"/>
                    <a:pt x="4710" y="2478"/>
                    <a:pt x="4655" y="2478"/>
                  </a:cubicBezTo>
                  <a:cubicBezTo>
                    <a:pt x="4633" y="2478"/>
                    <a:pt x="4610" y="2474"/>
                    <a:pt x="4591" y="2468"/>
                  </a:cubicBezTo>
                  <a:cubicBezTo>
                    <a:pt x="4531" y="2446"/>
                    <a:pt x="4486" y="2402"/>
                    <a:pt x="4465" y="2344"/>
                  </a:cubicBezTo>
                  <a:cubicBezTo>
                    <a:pt x="4441" y="2274"/>
                    <a:pt x="4448" y="2199"/>
                    <a:pt x="4482" y="2135"/>
                  </a:cubicBezTo>
                  <a:cubicBezTo>
                    <a:pt x="4508" y="2092"/>
                    <a:pt x="4557" y="2054"/>
                    <a:pt x="4611" y="2054"/>
                  </a:cubicBezTo>
                  <a:close/>
                  <a:moveTo>
                    <a:pt x="4386" y="2382"/>
                  </a:moveTo>
                  <a:cubicBezTo>
                    <a:pt x="4390" y="2382"/>
                    <a:pt x="4393" y="2385"/>
                    <a:pt x="4394" y="2389"/>
                  </a:cubicBezTo>
                  <a:cubicBezTo>
                    <a:pt x="4416" y="2453"/>
                    <a:pt x="4469" y="2502"/>
                    <a:pt x="4533" y="2519"/>
                  </a:cubicBezTo>
                  <a:cubicBezTo>
                    <a:pt x="4588" y="2535"/>
                    <a:pt x="4645" y="2544"/>
                    <a:pt x="4701" y="2544"/>
                  </a:cubicBezTo>
                  <a:cubicBezTo>
                    <a:pt x="4713" y="2544"/>
                    <a:pt x="4724" y="2543"/>
                    <a:pt x="4736" y="2542"/>
                  </a:cubicBezTo>
                  <a:cubicBezTo>
                    <a:pt x="4740" y="2542"/>
                    <a:pt x="4744" y="2547"/>
                    <a:pt x="4744" y="2551"/>
                  </a:cubicBezTo>
                  <a:cubicBezTo>
                    <a:pt x="4744" y="2555"/>
                    <a:pt x="4740" y="2560"/>
                    <a:pt x="4736" y="2560"/>
                  </a:cubicBezTo>
                  <a:cubicBezTo>
                    <a:pt x="4724" y="2560"/>
                    <a:pt x="4712" y="2561"/>
                    <a:pt x="4700" y="2561"/>
                  </a:cubicBezTo>
                  <a:cubicBezTo>
                    <a:pt x="4642" y="2561"/>
                    <a:pt x="4586" y="2552"/>
                    <a:pt x="4529" y="2536"/>
                  </a:cubicBezTo>
                  <a:cubicBezTo>
                    <a:pt x="4458" y="2515"/>
                    <a:pt x="4403" y="2461"/>
                    <a:pt x="4379" y="2393"/>
                  </a:cubicBezTo>
                  <a:cubicBezTo>
                    <a:pt x="4377" y="2389"/>
                    <a:pt x="4379" y="2385"/>
                    <a:pt x="4384" y="2382"/>
                  </a:cubicBezTo>
                  <a:cubicBezTo>
                    <a:pt x="4385" y="2382"/>
                    <a:pt x="4385" y="2382"/>
                    <a:pt x="4386" y="2382"/>
                  </a:cubicBezTo>
                  <a:close/>
                  <a:moveTo>
                    <a:pt x="4444" y="2595"/>
                  </a:moveTo>
                  <a:cubicBezTo>
                    <a:pt x="4445" y="2595"/>
                    <a:pt x="4447" y="2595"/>
                    <a:pt x="4448" y="2596"/>
                  </a:cubicBezTo>
                  <a:cubicBezTo>
                    <a:pt x="4481" y="2608"/>
                    <a:pt x="4515" y="2614"/>
                    <a:pt x="4550" y="2614"/>
                  </a:cubicBezTo>
                  <a:cubicBezTo>
                    <a:pt x="4571" y="2614"/>
                    <a:pt x="4593" y="2611"/>
                    <a:pt x="4614" y="2607"/>
                  </a:cubicBezTo>
                  <a:cubicBezTo>
                    <a:pt x="4615" y="2606"/>
                    <a:pt x="4616" y="2606"/>
                    <a:pt x="4617" y="2606"/>
                  </a:cubicBezTo>
                  <a:cubicBezTo>
                    <a:pt x="4620" y="2606"/>
                    <a:pt x="4623" y="2609"/>
                    <a:pt x="4623" y="2613"/>
                  </a:cubicBezTo>
                  <a:cubicBezTo>
                    <a:pt x="4625" y="2617"/>
                    <a:pt x="4621" y="2621"/>
                    <a:pt x="4616" y="2624"/>
                  </a:cubicBezTo>
                  <a:cubicBezTo>
                    <a:pt x="4595" y="2628"/>
                    <a:pt x="4572" y="2630"/>
                    <a:pt x="4548" y="2630"/>
                  </a:cubicBezTo>
                  <a:cubicBezTo>
                    <a:pt x="4512" y="2630"/>
                    <a:pt x="4476" y="2624"/>
                    <a:pt x="4441" y="2611"/>
                  </a:cubicBezTo>
                  <a:cubicBezTo>
                    <a:pt x="4437" y="2609"/>
                    <a:pt x="4435" y="2604"/>
                    <a:pt x="4437" y="2602"/>
                  </a:cubicBezTo>
                  <a:lnTo>
                    <a:pt x="4437" y="2600"/>
                  </a:lnTo>
                  <a:cubicBezTo>
                    <a:pt x="4439" y="2597"/>
                    <a:pt x="4441" y="2595"/>
                    <a:pt x="4444" y="2595"/>
                  </a:cubicBezTo>
                  <a:close/>
                  <a:moveTo>
                    <a:pt x="4631" y="2709"/>
                  </a:moveTo>
                  <a:cubicBezTo>
                    <a:pt x="4642" y="2711"/>
                    <a:pt x="4642" y="2724"/>
                    <a:pt x="4631" y="2726"/>
                  </a:cubicBezTo>
                  <a:lnTo>
                    <a:pt x="4550" y="2730"/>
                  </a:lnTo>
                  <a:cubicBezTo>
                    <a:pt x="4544" y="2730"/>
                    <a:pt x="4540" y="2726"/>
                    <a:pt x="4542" y="2722"/>
                  </a:cubicBezTo>
                  <a:cubicBezTo>
                    <a:pt x="4542" y="2717"/>
                    <a:pt x="4544" y="2713"/>
                    <a:pt x="4548" y="2713"/>
                  </a:cubicBezTo>
                  <a:lnTo>
                    <a:pt x="4550" y="2713"/>
                  </a:lnTo>
                  <a:lnTo>
                    <a:pt x="4631" y="2709"/>
                  </a:lnTo>
                  <a:close/>
                  <a:moveTo>
                    <a:pt x="1868" y="2600"/>
                  </a:moveTo>
                  <a:cubicBezTo>
                    <a:pt x="1904" y="2600"/>
                    <a:pt x="1940" y="2611"/>
                    <a:pt x="1970" y="2632"/>
                  </a:cubicBezTo>
                  <a:cubicBezTo>
                    <a:pt x="2015" y="2666"/>
                    <a:pt x="2043" y="2720"/>
                    <a:pt x="2038" y="2777"/>
                  </a:cubicBezTo>
                  <a:cubicBezTo>
                    <a:pt x="2065" y="2768"/>
                    <a:pt x="2092" y="2764"/>
                    <a:pt x="2118" y="2764"/>
                  </a:cubicBezTo>
                  <a:cubicBezTo>
                    <a:pt x="2124" y="2764"/>
                    <a:pt x="2129" y="2764"/>
                    <a:pt x="2134" y="2764"/>
                  </a:cubicBezTo>
                  <a:cubicBezTo>
                    <a:pt x="2143" y="2764"/>
                    <a:pt x="2149" y="2771"/>
                    <a:pt x="2149" y="2782"/>
                  </a:cubicBezTo>
                  <a:cubicBezTo>
                    <a:pt x="2149" y="2789"/>
                    <a:pt x="2142" y="2797"/>
                    <a:pt x="2135" y="2797"/>
                  </a:cubicBezTo>
                  <a:cubicBezTo>
                    <a:pt x="2134" y="2797"/>
                    <a:pt x="2133" y="2797"/>
                    <a:pt x="2132" y="2796"/>
                  </a:cubicBezTo>
                  <a:cubicBezTo>
                    <a:pt x="2079" y="2799"/>
                    <a:pt x="2028" y="2811"/>
                    <a:pt x="1979" y="2837"/>
                  </a:cubicBezTo>
                  <a:cubicBezTo>
                    <a:pt x="1942" y="2854"/>
                    <a:pt x="1902" y="2869"/>
                    <a:pt x="1859" y="2878"/>
                  </a:cubicBezTo>
                  <a:cubicBezTo>
                    <a:pt x="1839" y="2880"/>
                    <a:pt x="1819" y="2881"/>
                    <a:pt x="1798" y="2881"/>
                  </a:cubicBezTo>
                  <a:cubicBezTo>
                    <a:pt x="1764" y="2881"/>
                    <a:pt x="1730" y="2878"/>
                    <a:pt x="1697" y="2871"/>
                  </a:cubicBezTo>
                  <a:cubicBezTo>
                    <a:pt x="1680" y="2869"/>
                    <a:pt x="1663" y="2867"/>
                    <a:pt x="1646" y="2865"/>
                  </a:cubicBezTo>
                  <a:cubicBezTo>
                    <a:pt x="1628" y="2863"/>
                    <a:pt x="1611" y="2862"/>
                    <a:pt x="1595" y="2862"/>
                  </a:cubicBezTo>
                  <a:cubicBezTo>
                    <a:pt x="1537" y="2862"/>
                    <a:pt x="1492" y="2875"/>
                    <a:pt x="1460" y="2903"/>
                  </a:cubicBezTo>
                  <a:cubicBezTo>
                    <a:pt x="1458" y="2905"/>
                    <a:pt x="1454" y="2905"/>
                    <a:pt x="1449" y="2905"/>
                  </a:cubicBezTo>
                  <a:cubicBezTo>
                    <a:pt x="1443" y="2905"/>
                    <a:pt x="1439" y="2903"/>
                    <a:pt x="1436" y="2901"/>
                  </a:cubicBezTo>
                  <a:cubicBezTo>
                    <a:pt x="1430" y="2892"/>
                    <a:pt x="1430" y="2882"/>
                    <a:pt x="1439" y="2878"/>
                  </a:cubicBezTo>
                  <a:cubicBezTo>
                    <a:pt x="1476" y="2843"/>
                    <a:pt x="1530" y="2828"/>
                    <a:pt x="1599" y="2828"/>
                  </a:cubicBezTo>
                  <a:cubicBezTo>
                    <a:pt x="1616" y="2828"/>
                    <a:pt x="1633" y="2829"/>
                    <a:pt x="1652" y="2831"/>
                  </a:cubicBezTo>
                  <a:lnTo>
                    <a:pt x="1656" y="2831"/>
                  </a:lnTo>
                  <a:cubicBezTo>
                    <a:pt x="1654" y="2828"/>
                    <a:pt x="1654" y="2828"/>
                    <a:pt x="1656" y="2826"/>
                  </a:cubicBezTo>
                  <a:cubicBezTo>
                    <a:pt x="1678" y="2747"/>
                    <a:pt x="1714" y="2653"/>
                    <a:pt x="1795" y="2615"/>
                  </a:cubicBezTo>
                  <a:cubicBezTo>
                    <a:pt x="1818" y="2605"/>
                    <a:pt x="1843" y="2600"/>
                    <a:pt x="1868" y="2600"/>
                  </a:cubicBezTo>
                  <a:close/>
                  <a:moveTo>
                    <a:pt x="2097" y="2922"/>
                  </a:moveTo>
                  <a:cubicBezTo>
                    <a:pt x="2106" y="2922"/>
                    <a:pt x="2110" y="2935"/>
                    <a:pt x="2100" y="2937"/>
                  </a:cubicBezTo>
                  <a:cubicBezTo>
                    <a:pt x="2023" y="2967"/>
                    <a:pt x="1932" y="3001"/>
                    <a:pt x="1840" y="3001"/>
                  </a:cubicBezTo>
                  <a:cubicBezTo>
                    <a:pt x="1821" y="3001"/>
                    <a:pt x="1804" y="2999"/>
                    <a:pt x="1784" y="2997"/>
                  </a:cubicBezTo>
                  <a:cubicBezTo>
                    <a:pt x="1767" y="2995"/>
                    <a:pt x="1748" y="2989"/>
                    <a:pt x="1731" y="2984"/>
                  </a:cubicBezTo>
                  <a:cubicBezTo>
                    <a:pt x="1705" y="2975"/>
                    <a:pt x="1677" y="2970"/>
                    <a:pt x="1650" y="2970"/>
                  </a:cubicBezTo>
                  <a:cubicBezTo>
                    <a:pt x="1640" y="2970"/>
                    <a:pt x="1631" y="2970"/>
                    <a:pt x="1622" y="2971"/>
                  </a:cubicBezTo>
                  <a:cubicBezTo>
                    <a:pt x="1618" y="2971"/>
                    <a:pt x="1614" y="2969"/>
                    <a:pt x="1611" y="2965"/>
                  </a:cubicBezTo>
                  <a:cubicBezTo>
                    <a:pt x="1611" y="2959"/>
                    <a:pt x="1614" y="2954"/>
                    <a:pt x="1620" y="2954"/>
                  </a:cubicBezTo>
                  <a:cubicBezTo>
                    <a:pt x="1628" y="2953"/>
                    <a:pt x="1636" y="2953"/>
                    <a:pt x="1644" y="2953"/>
                  </a:cubicBezTo>
                  <a:cubicBezTo>
                    <a:pt x="1675" y="2953"/>
                    <a:pt x="1707" y="2959"/>
                    <a:pt x="1735" y="2969"/>
                  </a:cubicBezTo>
                  <a:cubicBezTo>
                    <a:pt x="1752" y="2974"/>
                    <a:pt x="1772" y="2978"/>
                    <a:pt x="1789" y="2980"/>
                  </a:cubicBezTo>
                  <a:cubicBezTo>
                    <a:pt x="1807" y="2983"/>
                    <a:pt x="1825" y="2985"/>
                    <a:pt x="1844" y="2985"/>
                  </a:cubicBezTo>
                  <a:cubicBezTo>
                    <a:pt x="1932" y="2985"/>
                    <a:pt x="2020" y="2951"/>
                    <a:pt x="2094" y="2922"/>
                  </a:cubicBezTo>
                  <a:cubicBezTo>
                    <a:pt x="2095" y="2922"/>
                    <a:pt x="2096" y="2922"/>
                    <a:pt x="2097" y="2922"/>
                  </a:cubicBezTo>
                  <a:close/>
                  <a:moveTo>
                    <a:pt x="719" y="2974"/>
                  </a:moveTo>
                  <a:cubicBezTo>
                    <a:pt x="720" y="2974"/>
                    <a:pt x="722" y="2974"/>
                    <a:pt x="724" y="2976"/>
                  </a:cubicBezTo>
                  <a:lnTo>
                    <a:pt x="771" y="3016"/>
                  </a:lnTo>
                  <a:lnTo>
                    <a:pt x="864" y="3095"/>
                  </a:lnTo>
                  <a:cubicBezTo>
                    <a:pt x="867" y="3097"/>
                    <a:pt x="867" y="3104"/>
                    <a:pt x="864" y="3106"/>
                  </a:cubicBezTo>
                  <a:cubicBezTo>
                    <a:pt x="862" y="3108"/>
                    <a:pt x="860" y="3110"/>
                    <a:pt x="858" y="3110"/>
                  </a:cubicBezTo>
                  <a:cubicBezTo>
                    <a:pt x="856" y="3110"/>
                    <a:pt x="854" y="3108"/>
                    <a:pt x="852" y="3108"/>
                  </a:cubicBezTo>
                  <a:lnTo>
                    <a:pt x="839" y="3095"/>
                  </a:lnTo>
                  <a:lnTo>
                    <a:pt x="713" y="2989"/>
                  </a:lnTo>
                  <a:cubicBezTo>
                    <a:pt x="706" y="2983"/>
                    <a:pt x="712" y="2974"/>
                    <a:pt x="719" y="2974"/>
                  </a:cubicBezTo>
                  <a:close/>
                  <a:moveTo>
                    <a:pt x="2005" y="3043"/>
                  </a:moveTo>
                  <a:cubicBezTo>
                    <a:pt x="2008" y="3043"/>
                    <a:pt x="2010" y="3044"/>
                    <a:pt x="2013" y="3046"/>
                  </a:cubicBezTo>
                  <a:cubicBezTo>
                    <a:pt x="2015" y="3050"/>
                    <a:pt x="2013" y="3055"/>
                    <a:pt x="2008" y="3059"/>
                  </a:cubicBezTo>
                  <a:cubicBezTo>
                    <a:pt x="1953" y="3095"/>
                    <a:pt x="1887" y="3114"/>
                    <a:pt x="1818" y="3114"/>
                  </a:cubicBezTo>
                  <a:lnTo>
                    <a:pt x="1791" y="3114"/>
                  </a:lnTo>
                  <a:cubicBezTo>
                    <a:pt x="1786" y="3114"/>
                    <a:pt x="1782" y="3110"/>
                    <a:pt x="1782" y="3106"/>
                  </a:cubicBezTo>
                  <a:cubicBezTo>
                    <a:pt x="1782" y="3102"/>
                    <a:pt x="1786" y="3097"/>
                    <a:pt x="1793" y="3097"/>
                  </a:cubicBezTo>
                  <a:cubicBezTo>
                    <a:pt x="1802" y="3098"/>
                    <a:pt x="1811" y="3099"/>
                    <a:pt x="1820" y="3099"/>
                  </a:cubicBezTo>
                  <a:cubicBezTo>
                    <a:pt x="1884" y="3099"/>
                    <a:pt x="1946" y="3079"/>
                    <a:pt x="2000" y="3044"/>
                  </a:cubicBezTo>
                  <a:cubicBezTo>
                    <a:pt x="2002" y="3043"/>
                    <a:pt x="2003" y="3043"/>
                    <a:pt x="2005" y="3043"/>
                  </a:cubicBezTo>
                  <a:close/>
                  <a:moveTo>
                    <a:pt x="2044" y="3130"/>
                  </a:moveTo>
                  <a:cubicBezTo>
                    <a:pt x="2046" y="3130"/>
                    <a:pt x="2048" y="3132"/>
                    <a:pt x="2049" y="3134"/>
                  </a:cubicBezTo>
                  <a:cubicBezTo>
                    <a:pt x="2053" y="3136"/>
                    <a:pt x="2053" y="3142"/>
                    <a:pt x="2049" y="3144"/>
                  </a:cubicBezTo>
                  <a:cubicBezTo>
                    <a:pt x="2021" y="3176"/>
                    <a:pt x="1985" y="3200"/>
                    <a:pt x="1944" y="3210"/>
                  </a:cubicBezTo>
                  <a:lnTo>
                    <a:pt x="1942" y="3210"/>
                  </a:lnTo>
                  <a:cubicBezTo>
                    <a:pt x="1938" y="3210"/>
                    <a:pt x="1936" y="3208"/>
                    <a:pt x="1934" y="3206"/>
                  </a:cubicBezTo>
                  <a:cubicBezTo>
                    <a:pt x="1934" y="3200"/>
                    <a:pt x="1936" y="3196"/>
                    <a:pt x="1940" y="3196"/>
                  </a:cubicBezTo>
                  <a:cubicBezTo>
                    <a:pt x="1979" y="3183"/>
                    <a:pt x="2011" y="3161"/>
                    <a:pt x="2038" y="3134"/>
                  </a:cubicBezTo>
                  <a:cubicBezTo>
                    <a:pt x="2039" y="3132"/>
                    <a:pt x="2041" y="3130"/>
                    <a:pt x="2044" y="3130"/>
                  </a:cubicBezTo>
                  <a:close/>
                  <a:moveTo>
                    <a:pt x="435" y="2843"/>
                  </a:moveTo>
                  <a:cubicBezTo>
                    <a:pt x="438" y="2843"/>
                    <a:pt x="441" y="2845"/>
                    <a:pt x="444" y="2848"/>
                  </a:cubicBezTo>
                  <a:cubicBezTo>
                    <a:pt x="532" y="3023"/>
                    <a:pt x="668" y="3172"/>
                    <a:pt x="837" y="3275"/>
                  </a:cubicBezTo>
                  <a:cubicBezTo>
                    <a:pt x="841" y="3277"/>
                    <a:pt x="843" y="3281"/>
                    <a:pt x="841" y="3285"/>
                  </a:cubicBezTo>
                  <a:cubicBezTo>
                    <a:pt x="839" y="3287"/>
                    <a:pt x="837" y="3289"/>
                    <a:pt x="832" y="3289"/>
                  </a:cubicBezTo>
                  <a:lnTo>
                    <a:pt x="828" y="3289"/>
                  </a:lnTo>
                  <a:cubicBezTo>
                    <a:pt x="657" y="3185"/>
                    <a:pt x="519" y="3035"/>
                    <a:pt x="429" y="2856"/>
                  </a:cubicBezTo>
                  <a:cubicBezTo>
                    <a:pt x="425" y="2852"/>
                    <a:pt x="427" y="2846"/>
                    <a:pt x="433" y="2843"/>
                  </a:cubicBezTo>
                  <a:lnTo>
                    <a:pt x="431" y="2843"/>
                  </a:lnTo>
                  <a:cubicBezTo>
                    <a:pt x="432" y="2843"/>
                    <a:pt x="434" y="2843"/>
                    <a:pt x="435" y="2843"/>
                  </a:cubicBezTo>
                  <a:close/>
                  <a:moveTo>
                    <a:pt x="3228" y="3297"/>
                  </a:moveTo>
                  <a:cubicBezTo>
                    <a:pt x="3231" y="3297"/>
                    <a:pt x="3234" y="3299"/>
                    <a:pt x="3236" y="3302"/>
                  </a:cubicBezTo>
                  <a:cubicBezTo>
                    <a:pt x="3238" y="3307"/>
                    <a:pt x="3236" y="3313"/>
                    <a:pt x="3231" y="3313"/>
                  </a:cubicBezTo>
                  <a:cubicBezTo>
                    <a:pt x="3159" y="3345"/>
                    <a:pt x="3103" y="3405"/>
                    <a:pt x="3075" y="3479"/>
                  </a:cubicBezTo>
                  <a:cubicBezTo>
                    <a:pt x="3073" y="3482"/>
                    <a:pt x="3069" y="3484"/>
                    <a:pt x="3067" y="3484"/>
                  </a:cubicBezTo>
                  <a:lnTo>
                    <a:pt x="3063" y="3484"/>
                  </a:lnTo>
                  <a:cubicBezTo>
                    <a:pt x="3058" y="3482"/>
                    <a:pt x="3056" y="3477"/>
                    <a:pt x="3058" y="3473"/>
                  </a:cubicBezTo>
                  <a:cubicBezTo>
                    <a:pt x="3086" y="3394"/>
                    <a:pt x="3148" y="3332"/>
                    <a:pt x="3225" y="3298"/>
                  </a:cubicBezTo>
                  <a:cubicBezTo>
                    <a:pt x="3226" y="3297"/>
                    <a:pt x="3227" y="3297"/>
                    <a:pt x="3228" y="3297"/>
                  </a:cubicBezTo>
                  <a:close/>
                  <a:moveTo>
                    <a:pt x="250" y="2707"/>
                  </a:moveTo>
                  <a:cubicBezTo>
                    <a:pt x="254" y="2707"/>
                    <a:pt x="261" y="2709"/>
                    <a:pt x="261" y="2713"/>
                  </a:cubicBezTo>
                  <a:cubicBezTo>
                    <a:pt x="354" y="3048"/>
                    <a:pt x="585" y="3326"/>
                    <a:pt x="896" y="3482"/>
                  </a:cubicBezTo>
                  <a:cubicBezTo>
                    <a:pt x="901" y="3484"/>
                    <a:pt x="901" y="3488"/>
                    <a:pt x="901" y="3492"/>
                  </a:cubicBezTo>
                  <a:cubicBezTo>
                    <a:pt x="899" y="3494"/>
                    <a:pt x="894" y="3496"/>
                    <a:pt x="892" y="3496"/>
                  </a:cubicBezTo>
                  <a:lnTo>
                    <a:pt x="888" y="3496"/>
                  </a:lnTo>
                  <a:cubicBezTo>
                    <a:pt x="574" y="3341"/>
                    <a:pt x="339" y="3057"/>
                    <a:pt x="246" y="2717"/>
                  </a:cubicBezTo>
                  <a:cubicBezTo>
                    <a:pt x="243" y="2713"/>
                    <a:pt x="246" y="2709"/>
                    <a:pt x="250" y="2707"/>
                  </a:cubicBezTo>
                  <a:close/>
                  <a:moveTo>
                    <a:pt x="3769" y="2521"/>
                  </a:moveTo>
                  <a:cubicBezTo>
                    <a:pt x="3776" y="2521"/>
                    <a:pt x="3781" y="2524"/>
                    <a:pt x="3784" y="2530"/>
                  </a:cubicBezTo>
                  <a:cubicBezTo>
                    <a:pt x="3788" y="2536"/>
                    <a:pt x="3786" y="2547"/>
                    <a:pt x="3778" y="2551"/>
                  </a:cubicBezTo>
                  <a:cubicBezTo>
                    <a:pt x="3703" y="2596"/>
                    <a:pt x="3618" y="2645"/>
                    <a:pt x="3568" y="2722"/>
                  </a:cubicBezTo>
                  <a:cubicBezTo>
                    <a:pt x="3545" y="2760"/>
                    <a:pt x="3526" y="2803"/>
                    <a:pt x="3511" y="2846"/>
                  </a:cubicBezTo>
                  <a:cubicBezTo>
                    <a:pt x="3498" y="2871"/>
                    <a:pt x="3479" y="2895"/>
                    <a:pt x="3455" y="2914"/>
                  </a:cubicBezTo>
                  <a:cubicBezTo>
                    <a:pt x="3447" y="2922"/>
                    <a:pt x="3438" y="2929"/>
                    <a:pt x="3432" y="2937"/>
                  </a:cubicBezTo>
                  <a:lnTo>
                    <a:pt x="3479" y="2929"/>
                  </a:lnTo>
                  <a:cubicBezTo>
                    <a:pt x="3588" y="2910"/>
                    <a:pt x="3701" y="2888"/>
                    <a:pt x="3769" y="2807"/>
                  </a:cubicBezTo>
                  <a:cubicBezTo>
                    <a:pt x="3773" y="2803"/>
                    <a:pt x="3778" y="2801"/>
                    <a:pt x="3782" y="2801"/>
                  </a:cubicBezTo>
                  <a:cubicBezTo>
                    <a:pt x="3795" y="2801"/>
                    <a:pt x="3808" y="2816"/>
                    <a:pt x="3797" y="2831"/>
                  </a:cubicBezTo>
                  <a:cubicBezTo>
                    <a:pt x="3720" y="2918"/>
                    <a:pt x="3600" y="2939"/>
                    <a:pt x="3487" y="2961"/>
                  </a:cubicBezTo>
                  <a:cubicBezTo>
                    <a:pt x="3458" y="2967"/>
                    <a:pt x="3428" y="2971"/>
                    <a:pt x="3398" y="2978"/>
                  </a:cubicBezTo>
                  <a:cubicBezTo>
                    <a:pt x="3120" y="3042"/>
                    <a:pt x="2875" y="3253"/>
                    <a:pt x="2743" y="3543"/>
                  </a:cubicBezTo>
                  <a:cubicBezTo>
                    <a:pt x="2740" y="3548"/>
                    <a:pt x="2734" y="3552"/>
                    <a:pt x="2728" y="3552"/>
                  </a:cubicBezTo>
                  <a:lnTo>
                    <a:pt x="2721" y="3552"/>
                  </a:lnTo>
                  <a:cubicBezTo>
                    <a:pt x="2713" y="3548"/>
                    <a:pt x="2706" y="3537"/>
                    <a:pt x="2711" y="3528"/>
                  </a:cubicBezTo>
                  <a:cubicBezTo>
                    <a:pt x="2847" y="3234"/>
                    <a:pt x="3097" y="3016"/>
                    <a:pt x="3383" y="2948"/>
                  </a:cubicBezTo>
                  <a:cubicBezTo>
                    <a:pt x="3396" y="2927"/>
                    <a:pt x="3413" y="2905"/>
                    <a:pt x="3432" y="2888"/>
                  </a:cubicBezTo>
                  <a:cubicBezTo>
                    <a:pt x="3451" y="2873"/>
                    <a:pt x="3468" y="2854"/>
                    <a:pt x="3479" y="2835"/>
                  </a:cubicBezTo>
                  <a:cubicBezTo>
                    <a:pt x="3494" y="2788"/>
                    <a:pt x="3515" y="2743"/>
                    <a:pt x="3541" y="2703"/>
                  </a:cubicBezTo>
                  <a:cubicBezTo>
                    <a:pt x="3596" y="2621"/>
                    <a:pt x="3684" y="2570"/>
                    <a:pt x="3761" y="2523"/>
                  </a:cubicBezTo>
                  <a:cubicBezTo>
                    <a:pt x="3763" y="2522"/>
                    <a:pt x="3766" y="2521"/>
                    <a:pt x="3769" y="2521"/>
                  </a:cubicBezTo>
                  <a:close/>
                  <a:moveTo>
                    <a:pt x="4112" y="3589"/>
                  </a:moveTo>
                  <a:cubicBezTo>
                    <a:pt x="4114" y="3589"/>
                    <a:pt x="4116" y="3589"/>
                    <a:pt x="4117" y="3590"/>
                  </a:cubicBezTo>
                  <a:cubicBezTo>
                    <a:pt x="4121" y="3595"/>
                    <a:pt x="4121" y="3601"/>
                    <a:pt x="4117" y="3603"/>
                  </a:cubicBezTo>
                  <a:lnTo>
                    <a:pt x="4002" y="3703"/>
                  </a:lnTo>
                  <a:cubicBezTo>
                    <a:pt x="4000" y="3706"/>
                    <a:pt x="3997" y="3706"/>
                    <a:pt x="3995" y="3706"/>
                  </a:cubicBezTo>
                  <a:cubicBezTo>
                    <a:pt x="3993" y="3706"/>
                    <a:pt x="3991" y="3703"/>
                    <a:pt x="3989" y="3703"/>
                  </a:cubicBezTo>
                  <a:cubicBezTo>
                    <a:pt x="3987" y="3699"/>
                    <a:pt x="3987" y="3693"/>
                    <a:pt x="3989" y="3691"/>
                  </a:cubicBezTo>
                  <a:lnTo>
                    <a:pt x="4106" y="3590"/>
                  </a:lnTo>
                  <a:cubicBezTo>
                    <a:pt x="4108" y="3589"/>
                    <a:pt x="4111" y="3589"/>
                    <a:pt x="4112" y="3589"/>
                  </a:cubicBezTo>
                  <a:close/>
                  <a:moveTo>
                    <a:pt x="3291" y="3111"/>
                  </a:moveTo>
                  <a:cubicBezTo>
                    <a:pt x="3293" y="3111"/>
                    <a:pt x="3296" y="3112"/>
                    <a:pt x="3297" y="3114"/>
                  </a:cubicBezTo>
                  <a:cubicBezTo>
                    <a:pt x="3300" y="3119"/>
                    <a:pt x="3297" y="3125"/>
                    <a:pt x="3293" y="3125"/>
                  </a:cubicBezTo>
                  <a:cubicBezTo>
                    <a:pt x="3046" y="3260"/>
                    <a:pt x="2868" y="3492"/>
                    <a:pt x="2804" y="3765"/>
                  </a:cubicBezTo>
                  <a:cubicBezTo>
                    <a:pt x="2802" y="3767"/>
                    <a:pt x="2800" y="3772"/>
                    <a:pt x="2796" y="3772"/>
                  </a:cubicBezTo>
                  <a:lnTo>
                    <a:pt x="2794" y="3772"/>
                  </a:lnTo>
                  <a:cubicBezTo>
                    <a:pt x="2790" y="3770"/>
                    <a:pt x="2787" y="3765"/>
                    <a:pt x="2787" y="3761"/>
                  </a:cubicBezTo>
                  <a:cubicBezTo>
                    <a:pt x="2854" y="3484"/>
                    <a:pt x="3033" y="3247"/>
                    <a:pt x="3285" y="3112"/>
                  </a:cubicBezTo>
                  <a:cubicBezTo>
                    <a:pt x="3286" y="3111"/>
                    <a:pt x="3289" y="3111"/>
                    <a:pt x="3291" y="3111"/>
                  </a:cubicBezTo>
                  <a:close/>
                  <a:moveTo>
                    <a:pt x="4306" y="3507"/>
                  </a:moveTo>
                  <a:cubicBezTo>
                    <a:pt x="4308" y="3507"/>
                    <a:pt x="4310" y="3508"/>
                    <a:pt x="4311" y="3509"/>
                  </a:cubicBezTo>
                  <a:cubicBezTo>
                    <a:pt x="4313" y="3511"/>
                    <a:pt x="4313" y="3516"/>
                    <a:pt x="4311" y="3520"/>
                  </a:cubicBezTo>
                  <a:lnTo>
                    <a:pt x="4313" y="3520"/>
                  </a:lnTo>
                  <a:cubicBezTo>
                    <a:pt x="4179" y="3695"/>
                    <a:pt x="3995" y="3827"/>
                    <a:pt x="3788" y="3900"/>
                  </a:cubicBezTo>
                  <a:lnTo>
                    <a:pt x="3786" y="3900"/>
                  </a:lnTo>
                  <a:cubicBezTo>
                    <a:pt x="3776" y="3900"/>
                    <a:pt x="3773" y="3887"/>
                    <a:pt x="3784" y="3885"/>
                  </a:cubicBezTo>
                  <a:cubicBezTo>
                    <a:pt x="3987" y="3812"/>
                    <a:pt x="4166" y="3682"/>
                    <a:pt x="4298" y="3511"/>
                  </a:cubicBezTo>
                  <a:cubicBezTo>
                    <a:pt x="4301" y="3509"/>
                    <a:pt x="4304" y="3507"/>
                    <a:pt x="4306" y="3507"/>
                  </a:cubicBezTo>
                  <a:close/>
                  <a:moveTo>
                    <a:pt x="2240" y="3980"/>
                  </a:moveTo>
                  <a:cubicBezTo>
                    <a:pt x="2247" y="3980"/>
                    <a:pt x="2253" y="3992"/>
                    <a:pt x="2243" y="3996"/>
                  </a:cubicBezTo>
                  <a:cubicBezTo>
                    <a:pt x="2230" y="4002"/>
                    <a:pt x="2218" y="4007"/>
                    <a:pt x="2203" y="4007"/>
                  </a:cubicBezTo>
                  <a:cubicBezTo>
                    <a:pt x="2192" y="4007"/>
                    <a:pt x="2179" y="4004"/>
                    <a:pt x="2168" y="4000"/>
                  </a:cubicBezTo>
                  <a:cubicBezTo>
                    <a:pt x="2164" y="3998"/>
                    <a:pt x="2162" y="3994"/>
                    <a:pt x="2164" y="3989"/>
                  </a:cubicBezTo>
                  <a:cubicBezTo>
                    <a:pt x="2166" y="3986"/>
                    <a:pt x="2168" y="3984"/>
                    <a:pt x="2171" y="3984"/>
                  </a:cubicBezTo>
                  <a:cubicBezTo>
                    <a:pt x="2173" y="3984"/>
                    <a:pt x="2174" y="3985"/>
                    <a:pt x="2175" y="3985"/>
                  </a:cubicBezTo>
                  <a:cubicBezTo>
                    <a:pt x="2184" y="3988"/>
                    <a:pt x="2193" y="3990"/>
                    <a:pt x="2203" y="3990"/>
                  </a:cubicBezTo>
                  <a:cubicBezTo>
                    <a:pt x="2214" y="3990"/>
                    <a:pt x="2226" y="3987"/>
                    <a:pt x="2237" y="3981"/>
                  </a:cubicBezTo>
                  <a:cubicBezTo>
                    <a:pt x="2238" y="3980"/>
                    <a:pt x="2239" y="3980"/>
                    <a:pt x="2240" y="3980"/>
                  </a:cubicBezTo>
                  <a:close/>
                  <a:moveTo>
                    <a:pt x="2021" y="4040"/>
                  </a:moveTo>
                  <a:cubicBezTo>
                    <a:pt x="2022" y="4040"/>
                    <a:pt x="2023" y="4040"/>
                    <a:pt x="2023" y="4041"/>
                  </a:cubicBezTo>
                  <a:cubicBezTo>
                    <a:pt x="2068" y="4056"/>
                    <a:pt x="2117" y="4064"/>
                    <a:pt x="2165" y="4064"/>
                  </a:cubicBezTo>
                  <a:cubicBezTo>
                    <a:pt x="2178" y="4064"/>
                    <a:pt x="2192" y="4063"/>
                    <a:pt x="2205" y="4062"/>
                  </a:cubicBezTo>
                  <a:cubicBezTo>
                    <a:pt x="2211" y="4062"/>
                    <a:pt x="2213" y="4064"/>
                    <a:pt x="2215" y="4071"/>
                  </a:cubicBezTo>
                  <a:cubicBezTo>
                    <a:pt x="2214" y="4074"/>
                    <a:pt x="2212" y="4078"/>
                    <a:pt x="2208" y="4078"/>
                  </a:cubicBezTo>
                  <a:cubicBezTo>
                    <a:pt x="2207" y="4078"/>
                    <a:pt x="2206" y="4077"/>
                    <a:pt x="2205" y="4077"/>
                  </a:cubicBezTo>
                  <a:lnTo>
                    <a:pt x="2205" y="4077"/>
                  </a:lnTo>
                  <a:lnTo>
                    <a:pt x="2207" y="4079"/>
                  </a:lnTo>
                  <a:cubicBezTo>
                    <a:pt x="2192" y="4079"/>
                    <a:pt x="2179" y="4081"/>
                    <a:pt x="2164" y="4081"/>
                  </a:cubicBezTo>
                  <a:cubicBezTo>
                    <a:pt x="2115" y="4081"/>
                    <a:pt x="2066" y="4073"/>
                    <a:pt x="2019" y="4058"/>
                  </a:cubicBezTo>
                  <a:cubicBezTo>
                    <a:pt x="2013" y="4056"/>
                    <a:pt x="2011" y="4051"/>
                    <a:pt x="2013" y="4047"/>
                  </a:cubicBezTo>
                  <a:cubicBezTo>
                    <a:pt x="2014" y="4044"/>
                    <a:pt x="2018" y="4040"/>
                    <a:pt x="2021" y="4040"/>
                  </a:cubicBezTo>
                  <a:close/>
                  <a:moveTo>
                    <a:pt x="3165" y="1"/>
                  </a:moveTo>
                  <a:cubicBezTo>
                    <a:pt x="3075" y="1"/>
                    <a:pt x="3022" y="5"/>
                    <a:pt x="3020" y="7"/>
                  </a:cubicBezTo>
                  <a:cubicBezTo>
                    <a:pt x="2335" y="43"/>
                    <a:pt x="1763" y="314"/>
                    <a:pt x="1436" y="509"/>
                  </a:cubicBezTo>
                  <a:cubicBezTo>
                    <a:pt x="1336" y="566"/>
                    <a:pt x="1238" y="632"/>
                    <a:pt x="1144" y="703"/>
                  </a:cubicBezTo>
                  <a:cubicBezTo>
                    <a:pt x="1063" y="748"/>
                    <a:pt x="984" y="797"/>
                    <a:pt x="911" y="854"/>
                  </a:cubicBezTo>
                  <a:cubicBezTo>
                    <a:pt x="297" y="1330"/>
                    <a:pt x="190" y="2081"/>
                    <a:pt x="190" y="2088"/>
                  </a:cubicBezTo>
                  <a:cubicBezTo>
                    <a:pt x="190" y="2092"/>
                    <a:pt x="190" y="2094"/>
                    <a:pt x="188" y="2096"/>
                  </a:cubicBezTo>
                  <a:cubicBezTo>
                    <a:pt x="0" y="2382"/>
                    <a:pt x="162" y="2944"/>
                    <a:pt x="162" y="2950"/>
                  </a:cubicBezTo>
                  <a:cubicBezTo>
                    <a:pt x="414" y="3610"/>
                    <a:pt x="1518" y="4064"/>
                    <a:pt x="1530" y="4068"/>
                  </a:cubicBezTo>
                  <a:cubicBezTo>
                    <a:pt x="1878" y="4207"/>
                    <a:pt x="2250" y="4280"/>
                    <a:pt x="2623" y="4282"/>
                  </a:cubicBezTo>
                  <a:cubicBezTo>
                    <a:pt x="3746" y="4282"/>
                    <a:pt x="4420" y="3584"/>
                    <a:pt x="4429" y="3575"/>
                  </a:cubicBezTo>
                  <a:cubicBezTo>
                    <a:pt x="5112" y="3014"/>
                    <a:pt x="5464" y="2436"/>
                    <a:pt x="5479" y="1860"/>
                  </a:cubicBezTo>
                  <a:cubicBezTo>
                    <a:pt x="5483" y="1610"/>
                    <a:pt x="5425" y="1362"/>
                    <a:pt x="5310" y="1140"/>
                  </a:cubicBezTo>
                  <a:cubicBezTo>
                    <a:pt x="5269" y="1061"/>
                    <a:pt x="5222" y="987"/>
                    <a:pt x="5171" y="914"/>
                  </a:cubicBezTo>
                  <a:cubicBezTo>
                    <a:pt x="5124" y="850"/>
                    <a:pt x="5073" y="788"/>
                    <a:pt x="5015" y="733"/>
                  </a:cubicBezTo>
                  <a:cubicBezTo>
                    <a:pt x="4429" y="69"/>
                    <a:pt x="3517" y="1"/>
                    <a:pt x="3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3"/>
            <p:cNvSpPr/>
            <p:nvPr/>
          </p:nvSpPr>
          <p:spPr>
            <a:xfrm>
              <a:off x="4374590" y="4202262"/>
              <a:ext cx="76399" cy="35675"/>
            </a:xfrm>
            <a:custGeom>
              <a:avLst/>
              <a:gdLst/>
              <a:ahLst/>
              <a:cxnLst/>
              <a:rect l="l" t="t" r="r" b="b"/>
              <a:pathLst>
                <a:path w="454" h="212" extrusionOk="0">
                  <a:moveTo>
                    <a:pt x="332" y="1"/>
                  </a:moveTo>
                  <a:cubicBezTo>
                    <a:pt x="313" y="1"/>
                    <a:pt x="293" y="3"/>
                    <a:pt x="274" y="7"/>
                  </a:cubicBezTo>
                  <a:cubicBezTo>
                    <a:pt x="219" y="9"/>
                    <a:pt x="163" y="24"/>
                    <a:pt x="114" y="45"/>
                  </a:cubicBezTo>
                  <a:cubicBezTo>
                    <a:pt x="52" y="77"/>
                    <a:pt x="12" y="137"/>
                    <a:pt x="1" y="205"/>
                  </a:cubicBezTo>
                  <a:lnTo>
                    <a:pt x="16" y="201"/>
                  </a:lnTo>
                  <a:cubicBezTo>
                    <a:pt x="29" y="200"/>
                    <a:pt x="42" y="200"/>
                    <a:pt x="56" y="200"/>
                  </a:cubicBezTo>
                  <a:cubicBezTo>
                    <a:pt x="94" y="200"/>
                    <a:pt x="132" y="204"/>
                    <a:pt x="170" y="212"/>
                  </a:cubicBezTo>
                  <a:cubicBezTo>
                    <a:pt x="172" y="208"/>
                    <a:pt x="172" y="205"/>
                    <a:pt x="174" y="203"/>
                  </a:cubicBezTo>
                  <a:cubicBezTo>
                    <a:pt x="253" y="133"/>
                    <a:pt x="355" y="95"/>
                    <a:pt x="453" y="71"/>
                  </a:cubicBezTo>
                  <a:cubicBezTo>
                    <a:pt x="445" y="39"/>
                    <a:pt x="421" y="13"/>
                    <a:pt x="389" y="7"/>
                  </a:cubicBezTo>
                  <a:cubicBezTo>
                    <a:pt x="370" y="3"/>
                    <a:pt x="351" y="1"/>
                    <a:pt x="332" y="1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3"/>
            <p:cNvSpPr/>
            <p:nvPr/>
          </p:nvSpPr>
          <p:spPr>
            <a:xfrm>
              <a:off x="3833073" y="4286064"/>
              <a:ext cx="61927" cy="39209"/>
            </a:xfrm>
            <a:custGeom>
              <a:avLst/>
              <a:gdLst/>
              <a:ahLst/>
              <a:cxnLst/>
              <a:rect l="l" t="t" r="r" b="b"/>
              <a:pathLst>
                <a:path w="368" h="233" extrusionOk="0">
                  <a:moveTo>
                    <a:pt x="197" y="0"/>
                  </a:moveTo>
                  <a:cubicBezTo>
                    <a:pt x="175" y="0"/>
                    <a:pt x="154" y="4"/>
                    <a:pt x="133" y="11"/>
                  </a:cubicBezTo>
                  <a:cubicBezTo>
                    <a:pt x="48" y="49"/>
                    <a:pt x="1" y="141"/>
                    <a:pt x="20" y="232"/>
                  </a:cubicBezTo>
                  <a:cubicBezTo>
                    <a:pt x="43" y="224"/>
                    <a:pt x="67" y="220"/>
                    <a:pt x="91" y="220"/>
                  </a:cubicBezTo>
                  <a:cubicBezTo>
                    <a:pt x="104" y="220"/>
                    <a:pt x="117" y="221"/>
                    <a:pt x="131" y="224"/>
                  </a:cubicBezTo>
                  <a:cubicBezTo>
                    <a:pt x="146" y="198"/>
                    <a:pt x="169" y="175"/>
                    <a:pt x="195" y="158"/>
                  </a:cubicBezTo>
                  <a:cubicBezTo>
                    <a:pt x="248" y="126"/>
                    <a:pt x="306" y="107"/>
                    <a:pt x="368" y="98"/>
                  </a:cubicBezTo>
                  <a:cubicBezTo>
                    <a:pt x="332" y="36"/>
                    <a:pt x="266" y="0"/>
                    <a:pt x="197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3"/>
            <p:cNvSpPr/>
            <p:nvPr/>
          </p:nvSpPr>
          <p:spPr>
            <a:xfrm>
              <a:off x="3952382" y="4447442"/>
              <a:ext cx="55701" cy="36180"/>
            </a:xfrm>
            <a:custGeom>
              <a:avLst/>
              <a:gdLst/>
              <a:ahLst/>
              <a:cxnLst/>
              <a:rect l="l" t="t" r="r" b="b"/>
              <a:pathLst>
                <a:path w="331" h="215" extrusionOk="0">
                  <a:moveTo>
                    <a:pt x="183" y="0"/>
                  </a:moveTo>
                  <a:cubicBezTo>
                    <a:pt x="164" y="0"/>
                    <a:pt x="143" y="5"/>
                    <a:pt x="124" y="14"/>
                  </a:cubicBezTo>
                  <a:cubicBezTo>
                    <a:pt x="53" y="46"/>
                    <a:pt x="21" y="131"/>
                    <a:pt x="0" y="202"/>
                  </a:cubicBezTo>
                  <a:lnTo>
                    <a:pt x="0" y="204"/>
                  </a:lnTo>
                  <a:lnTo>
                    <a:pt x="17" y="206"/>
                  </a:lnTo>
                  <a:cubicBezTo>
                    <a:pt x="47" y="211"/>
                    <a:pt x="77" y="214"/>
                    <a:pt x="108" y="214"/>
                  </a:cubicBezTo>
                  <a:cubicBezTo>
                    <a:pt x="128" y="214"/>
                    <a:pt x="149" y="213"/>
                    <a:pt x="169" y="210"/>
                  </a:cubicBezTo>
                  <a:cubicBezTo>
                    <a:pt x="207" y="202"/>
                    <a:pt x="243" y="189"/>
                    <a:pt x="280" y="172"/>
                  </a:cubicBezTo>
                  <a:lnTo>
                    <a:pt x="318" y="155"/>
                  </a:lnTo>
                  <a:cubicBezTo>
                    <a:pt x="330" y="69"/>
                    <a:pt x="261" y="0"/>
                    <a:pt x="183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3"/>
            <p:cNvSpPr/>
            <p:nvPr/>
          </p:nvSpPr>
          <p:spPr>
            <a:xfrm>
              <a:off x="3663280" y="3999656"/>
              <a:ext cx="935300" cy="730672"/>
            </a:xfrm>
            <a:custGeom>
              <a:avLst/>
              <a:gdLst/>
              <a:ahLst/>
              <a:cxnLst/>
              <a:rect l="l" t="t" r="r" b="b"/>
              <a:pathLst>
                <a:path w="5558" h="4342" extrusionOk="0">
                  <a:moveTo>
                    <a:pt x="3197" y="27"/>
                  </a:moveTo>
                  <a:cubicBezTo>
                    <a:pt x="3549" y="27"/>
                    <a:pt x="4463" y="95"/>
                    <a:pt x="5050" y="756"/>
                  </a:cubicBezTo>
                  <a:cubicBezTo>
                    <a:pt x="5054" y="761"/>
                    <a:pt x="5530" y="1202"/>
                    <a:pt x="5513" y="1885"/>
                  </a:cubicBezTo>
                  <a:cubicBezTo>
                    <a:pt x="5498" y="2464"/>
                    <a:pt x="5144" y="3042"/>
                    <a:pt x="4463" y="3603"/>
                  </a:cubicBezTo>
                  <a:cubicBezTo>
                    <a:pt x="4458" y="3608"/>
                    <a:pt x="4177" y="3902"/>
                    <a:pt x="3682" y="4109"/>
                  </a:cubicBezTo>
                  <a:cubicBezTo>
                    <a:pt x="3424" y="4217"/>
                    <a:pt x="3077" y="4313"/>
                    <a:pt x="2659" y="4313"/>
                  </a:cubicBezTo>
                  <a:cubicBezTo>
                    <a:pt x="2333" y="4313"/>
                    <a:pt x="1964" y="4255"/>
                    <a:pt x="1560" y="4099"/>
                  </a:cubicBezTo>
                  <a:cubicBezTo>
                    <a:pt x="1547" y="4094"/>
                    <a:pt x="444" y="3640"/>
                    <a:pt x="192" y="2978"/>
                  </a:cubicBezTo>
                  <a:cubicBezTo>
                    <a:pt x="192" y="2972"/>
                    <a:pt x="28" y="2408"/>
                    <a:pt x="218" y="2120"/>
                  </a:cubicBezTo>
                  <a:cubicBezTo>
                    <a:pt x="220" y="2118"/>
                    <a:pt x="220" y="2116"/>
                    <a:pt x="220" y="2116"/>
                  </a:cubicBezTo>
                  <a:cubicBezTo>
                    <a:pt x="222" y="2107"/>
                    <a:pt x="352" y="1175"/>
                    <a:pt x="1174" y="729"/>
                  </a:cubicBezTo>
                  <a:cubicBezTo>
                    <a:pt x="1185" y="722"/>
                    <a:pt x="1981" y="88"/>
                    <a:pt x="3052" y="31"/>
                  </a:cubicBezTo>
                  <a:cubicBezTo>
                    <a:pt x="3054" y="31"/>
                    <a:pt x="3107" y="27"/>
                    <a:pt x="3197" y="27"/>
                  </a:cubicBezTo>
                  <a:close/>
                  <a:moveTo>
                    <a:pt x="3196" y="1"/>
                  </a:moveTo>
                  <a:cubicBezTo>
                    <a:pt x="3106" y="1"/>
                    <a:pt x="3052" y="5"/>
                    <a:pt x="3050" y="5"/>
                  </a:cubicBezTo>
                  <a:cubicBezTo>
                    <a:pt x="1970" y="63"/>
                    <a:pt x="1165" y="701"/>
                    <a:pt x="1159" y="707"/>
                  </a:cubicBezTo>
                  <a:cubicBezTo>
                    <a:pt x="350" y="1147"/>
                    <a:pt x="203" y="2050"/>
                    <a:pt x="194" y="2109"/>
                  </a:cubicBezTo>
                  <a:cubicBezTo>
                    <a:pt x="0" y="2408"/>
                    <a:pt x="160" y="2963"/>
                    <a:pt x="167" y="2989"/>
                  </a:cubicBezTo>
                  <a:cubicBezTo>
                    <a:pt x="423" y="3661"/>
                    <a:pt x="1539" y="4120"/>
                    <a:pt x="1550" y="4126"/>
                  </a:cubicBezTo>
                  <a:cubicBezTo>
                    <a:pt x="1904" y="4265"/>
                    <a:pt x="2279" y="4338"/>
                    <a:pt x="2661" y="4342"/>
                  </a:cubicBezTo>
                  <a:cubicBezTo>
                    <a:pt x="3014" y="4342"/>
                    <a:pt x="3366" y="4271"/>
                    <a:pt x="3692" y="4137"/>
                  </a:cubicBezTo>
                  <a:cubicBezTo>
                    <a:pt x="4194" y="3928"/>
                    <a:pt x="4480" y="3629"/>
                    <a:pt x="4480" y="3627"/>
                  </a:cubicBezTo>
                  <a:cubicBezTo>
                    <a:pt x="5167" y="3059"/>
                    <a:pt x="5523" y="2477"/>
                    <a:pt x="5538" y="1890"/>
                  </a:cubicBezTo>
                  <a:cubicBezTo>
                    <a:pt x="5558" y="1194"/>
                    <a:pt x="5073" y="744"/>
                    <a:pt x="5069" y="739"/>
                  </a:cubicBezTo>
                  <a:cubicBezTo>
                    <a:pt x="4475" y="69"/>
                    <a:pt x="3551" y="1"/>
                    <a:pt x="319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3"/>
            <p:cNvSpPr/>
            <p:nvPr/>
          </p:nvSpPr>
          <p:spPr>
            <a:xfrm>
              <a:off x="4124698" y="4476554"/>
              <a:ext cx="182920" cy="125200"/>
            </a:xfrm>
            <a:custGeom>
              <a:avLst/>
              <a:gdLst/>
              <a:ahLst/>
              <a:cxnLst/>
              <a:rect l="l" t="t" r="r" b="b"/>
              <a:pathLst>
                <a:path w="1087" h="744" extrusionOk="0">
                  <a:moveTo>
                    <a:pt x="1072" y="1"/>
                  </a:moveTo>
                  <a:cubicBezTo>
                    <a:pt x="1068" y="1"/>
                    <a:pt x="1064" y="2"/>
                    <a:pt x="1061" y="5"/>
                  </a:cubicBezTo>
                  <a:cubicBezTo>
                    <a:pt x="993" y="86"/>
                    <a:pt x="880" y="106"/>
                    <a:pt x="769" y="127"/>
                  </a:cubicBezTo>
                  <a:cubicBezTo>
                    <a:pt x="741" y="131"/>
                    <a:pt x="709" y="138"/>
                    <a:pt x="679" y="144"/>
                  </a:cubicBezTo>
                  <a:cubicBezTo>
                    <a:pt x="393" y="210"/>
                    <a:pt x="139" y="428"/>
                    <a:pt x="5" y="725"/>
                  </a:cubicBezTo>
                  <a:cubicBezTo>
                    <a:pt x="1" y="731"/>
                    <a:pt x="3" y="740"/>
                    <a:pt x="11" y="742"/>
                  </a:cubicBezTo>
                  <a:cubicBezTo>
                    <a:pt x="11" y="744"/>
                    <a:pt x="13" y="744"/>
                    <a:pt x="15" y="744"/>
                  </a:cubicBezTo>
                  <a:cubicBezTo>
                    <a:pt x="20" y="744"/>
                    <a:pt x="26" y="742"/>
                    <a:pt x="28" y="737"/>
                  </a:cubicBezTo>
                  <a:cubicBezTo>
                    <a:pt x="161" y="447"/>
                    <a:pt x="406" y="236"/>
                    <a:pt x="686" y="172"/>
                  </a:cubicBezTo>
                  <a:cubicBezTo>
                    <a:pt x="715" y="165"/>
                    <a:pt x="745" y="159"/>
                    <a:pt x="775" y="155"/>
                  </a:cubicBezTo>
                  <a:cubicBezTo>
                    <a:pt x="888" y="133"/>
                    <a:pt x="1006" y="112"/>
                    <a:pt x="1083" y="25"/>
                  </a:cubicBezTo>
                  <a:cubicBezTo>
                    <a:pt x="1087" y="18"/>
                    <a:pt x="1087" y="10"/>
                    <a:pt x="1080" y="5"/>
                  </a:cubicBezTo>
                  <a:cubicBezTo>
                    <a:pt x="1078" y="2"/>
                    <a:pt x="1075" y="1"/>
                    <a:pt x="107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3"/>
            <p:cNvSpPr/>
            <p:nvPr/>
          </p:nvSpPr>
          <p:spPr>
            <a:xfrm>
              <a:off x="3909639" y="4469823"/>
              <a:ext cx="120488" cy="23223"/>
            </a:xfrm>
            <a:custGeom>
              <a:avLst/>
              <a:gdLst/>
              <a:ahLst/>
              <a:cxnLst/>
              <a:rect l="l" t="t" r="r" b="b"/>
              <a:pathLst>
                <a:path w="716" h="138" extrusionOk="0">
                  <a:moveTo>
                    <a:pt x="700" y="1"/>
                  </a:moveTo>
                  <a:cubicBezTo>
                    <a:pt x="643" y="3"/>
                    <a:pt x="587" y="16"/>
                    <a:pt x="536" y="43"/>
                  </a:cubicBezTo>
                  <a:cubicBezTo>
                    <a:pt x="500" y="60"/>
                    <a:pt x="461" y="73"/>
                    <a:pt x="423" y="82"/>
                  </a:cubicBezTo>
                  <a:cubicBezTo>
                    <a:pt x="404" y="84"/>
                    <a:pt x="384" y="85"/>
                    <a:pt x="365" y="85"/>
                  </a:cubicBezTo>
                  <a:cubicBezTo>
                    <a:pt x="332" y="85"/>
                    <a:pt x="300" y="82"/>
                    <a:pt x="269" y="75"/>
                  </a:cubicBezTo>
                  <a:cubicBezTo>
                    <a:pt x="252" y="73"/>
                    <a:pt x="235" y="71"/>
                    <a:pt x="218" y="69"/>
                  </a:cubicBezTo>
                  <a:cubicBezTo>
                    <a:pt x="200" y="67"/>
                    <a:pt x="182" y="66"/>
                    <a:pt x="166" y="66"/>
                  </a:cubicBezTo>
                  <a:cubicBezTo>
                    <a:pt x="98" y="66"/>
                    <a:pt x="47" y="81"/>
                    <a:pt x="9" y="114"/>
                  </a:cubicBezTo>
                  <a:cubicBezTo>
                    <a:pt x="2" y="118"/>
                    <a:pt x="0" y="126"/>
                    <a:pt x="7" y="133"/>
                  </a:cubicBezTo>
                  <a:cubicBezTo>
                    <a:pt x="9" y="135"/>
                    <a:pt x="13" y="137"/>
                    <a:pt x="15" y="137"/>
                  </a:cubicBezTo>
                  <a:cubicBezTo>
                    <a:pt x="19" y="137"/>
                    <a:pt x="22" y="135"/>
                    <a:pt x="24" y="133"/>
                  </a:cubicBezTo>
                  <a:cubicBezTo>
                    <a:pt x="58" y="106"/>
                    <a:pt x="104" y="92"/>
                    <a:pt x="165" y="92"/>
                  </a:cubicBezTo>
                  <a:cubicBezTo>
                    <a:pt x="180" y="92"/>
                    <a:pt x="197" y="93"/>
                    <a:pt x="214" y="94"/>
                  </a:cubicBezTo>
                  <a:cubicBezTo>
                    <a:pt x="231" y="97"/>
                    <a:pt x="248" y="99"/>
                    <a:pt x="265" y="103"/>
                  </a:cubicBezTo>
                  <a:cubicBezTo>
                    <a:pt x="297" y="108"/>
                    <a:pt x="330" y="111"/>
                    <a:pt x="363" y="111"/>
                  </a:cubicBezTo>
                  <a:cubicBezTo>
                    <a:pt x="385" y="111"/>
                    <a:pt x="406" y="110"/>
                    <a:pt x="427" y="107"/>
                  </a:cubicBezTo>
                  <a:cubicBezTo>
                    <a:pt x="468" y="99"/>
                    <a:pt x="508" y="86"/>
                    <a:pt x="547" y="69"/>
                  </a:cubicBezTo>
                  <a:cubicBezTo>
                    <a:pt x="593" y="47"/>
                    <a:pt x="638" y="28"/>
                    <a:pt x="686" y="28"/>
                  </a:cubicBezTo>
                  <a:cubicBezTo>
                    <a:pt x="691" y="28"/>
                    <a:pt x="696" y="28"/>
                    <a:pt x="700" y="28"/>
                  </a:cubicBezTo>
                  <a:cubicBezTo>
                    <a:pt x="707" y="28"/>
                    <a:pt x="713" y="22"/>
                    <a:pt x="713" y="16"/>
                  </a:cubicBezTo>
                  <a:cubicBezTo>
                    <a:pt x="715" y="7"/>
                    <a:pt x="709" y="1"/>
                    <a:pt x="70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3"/>
            <p:cNvSpPr/>
            <p:nvPr/>
          </p:nvSpPr>
          <p:spPr>
            <a:xfrm>
              <a:off x="4323602" y="4236254"/>
              <a:ext cx="118469" cy="34834"/>
            </a:xfrm>
            <a:custGeom>
              <a:avLst/>
              <a:gdLst/>
              <a:ahLst/>
              <a:cxnLst/>
              <a:rect l="l" t="t" r="r" b="b"/>
              <a:pathLst>
                <a:path w="704" h="207" extrusionOk="0">
                  <a:moveTo>
                    <a:pt x="347" y="1"/>
                  </a:moveTo>
                  <a:cubicBezTo>
                    <a:pt x="338" y="1"/>
                    <a:pt x="328" y="1"/>
                    <a:pt x="319" y="1"/>
                  </a:cubicBezTo>
                  <a:cubicBezTo>
                    <a:pt x="208" y="10"/>
                    <a:pt x="65" y="63"/>
                    <a:pt x="5" y="189"/>
                  </a:cubicBezTo>
                  <a:cubicBezTo>
                    <a:pt x="1" y="196"/>
                    <a:pt x="5" y="204"/>
                    <a:pt x="12" y="206"/>
                  </a:cubicBezTo>
                  <a:lnTo>
                    <a:pt x="16" y="206"/>
                  </a:lnTo>
                  <a:cubicBezTo>
                    <a:pt x="22" y="206"/>
                    <a:pt x="26" y="204"/>
                    <a:pt x="29" y="200"/>
                  </a:cubicBezTo>
                  <a:cubicBezTo>
                    <a:pt x="76" y="104"/>
                    <a:pt x="189" y="35"/>
                    <a:pt x="321" y="29"/>
                  </a:cubicBezTo>
                  <a:cubicBezTo>
                    <a:pt x="333" y="28"/>
                    <a:pt x="345" y="28"/>
                    <a:pt x="358" y="28"/>
                  </a:cubicBezTo>
                  <a:cubicBezTo>
                    <a:pt x="467" y="28"/>
                    <a:pt x="574" y="60"/>
                    <a:pt x="677" y="93"/>
                  </a:cubicBezTo>
                  <a:cubicBezTo>
                    <a:pt x="679" y="94"/>
                    <a:pt x="681" y="94"/>
                    <a:pt x="682" y="94"/>
                  </a:cubicBezTo>
                  <a:cubicBezTo>
                    <a:pt x="696" y="94"/>
                    <a:pt x="703" y="69"/>
                    <a:pt x="684" y="68"/>
                  </a:cubicBezTo>
                  <a:cubicBezTo>
                    <a:pt x="581" y="36"/>
                    <a:pt x="464" y="1"/>
                    <a:pt x="34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3"/>
            <p:cNvSpPr/>
            <p:nvPr/>
          </p:nvSpPr>
          <p:spPr>
            <a:xfrm>
              <a:off x="4402693" y="4210171"/>
              <a:ext cx="70678" cy="31132"/>
            </a:xfrm>
            <a:custGeom>
              <a:avLst/>
              <a:gdLst/>
              <a:ahLst/>
              <a:cxnLst/>
              <a:rect l="l" t="t" r="r" b="b"/>
              <a:pathLst>
                <a:path w="420" h="185" extrusionOk="0">
                  <a:moveTo>
                    <a:pt x="401" y="0"/>
                  </a:moveTo>
                  <a:cubicBezTo>
                    <a:pt x="400" y="0"/>
                    <a:pt x="399" y="0"/>
                    <a:pt x="397" y="1"/>
                  </a:cubicBezTo>
                  <a:cubicBezTo>
                    <a:pt x="274" y="26"/>
                    <a:pt x="118" y="62"/>
                    <a:pt x="9" y="161"/>
                  </a:cubicBezTo>
                  <a:cubicBezTo>
                    <a:pt x="0" y="167"/>
                    <a:pt x="7" y="184"/>
                    <a:pt x="20" y="184"/>
                  </a:cubicBezTo>
                  <a:cubicBezTo>
                    <a:pt x="22" y="184"/>
                    <a:pt x="26" y="182"/>
                    <a:pt x="28" y="180"/>
                  </a:cubicBezTo>
                  <a:cubicBezTo>
                    <a:pt x="131" y="88"/>
                    <a:pt x="276" y="54"/>
                    <a:pt x="404" y="26"/>
                  </a:cubicBezTo>
                  <a:cubicBezTo>
                    <a:pt x="420" y="22"/>
                    <a:pt x="417" y="0"/>
                    <a:pt x="40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3"/>
            <p:cNvSpPr/>
            <p:nvPr/>
          </p:nvSpPr>
          <p:spPr>
            <a:xfrm>
              <a:off x="3974089" y="4221277"/>
              <a:ext cx="97266" cy="29617"/>
            </a:xfrm>
            <a:custGeom>
              <a:avLst/>
              <a:gdLst/>
              <a:ahLst/>
              <a:cxnLst/>
              <a:rect l="l" t="t" r="r" b="b"/>
              <a:pathLst>
                <a:path w="578" h="176" extrusionOk="0">
                  <a:moveTo>
                    <a:pt x="171" y="0"/>
                  </a:moveTo>
                  <a:cubicBezTo>
                    <a:pt x="119" y="0"/>
                    <a:pt x="67" y="7"/>
                    <a:pt x="16" y="20"/>
                  </a:cubicBezTo>
                  <a:cubicBezTo>
                    <a:pt x="0" y="24"/>
                    <a:pt x="5" y="48"/>
                    <a:pt x="21" y="48"/>
                  </a:cubicBezTo>
                  <a:cubicBezTo>
                    <a:pt x="22" y="48"/>
                    <a:pt x="23" y="48"/>
                    <a:pt x="25" y="48"/>
                  </a:cubicBezTo>
                  <a:cubicBezTo>
                    <a:pt x="74" y="34"/>
                    <a:pt x="125" y="27"/>
                    <a:pt x="175" y="27"/>
                  </a:cubicBezTo>
                  <a:cubicBezTo>
                    <a:pt x="312" y="27"/>
                    <a:pt x="448" y="78"/>
                    <a:pt x="554" y="174"/>
                  </a:cubicBezTo>
                  <a:cubicBezTo>
                    <a:pt x="556" y="176"/>
                    <a:pt x="558" y="176"/>
                    <a:pt x="563" y="176"/>
                  </a:cubicBezTo>
                  <a:cubicBezTo>
                    <a:pt x="567" y="176"/>
                    <a:pt x="569" y="174"/>
                    <a:pt x="571" y="171"/>
                  </a:cubicBezTo>
                  <a:cubicBezTo>
                    <a:pt x="578" y="165"/>
                    <a:pt x="578" y="157"/>
                    <a:pt x="571" y="152"/>
                  </a:cubicBezTo>
                  <a:cubicBezTo>
                    <a:pt x="459" y="53"/>
                    <a:pt x="317" y="0"/>
                    <a:pt x="17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3"/>
            <p:cNvSpPr/>
            <p:nvPr/>
          </p:nvSpPr>
          <p:spPr>
            <a:xfrm>
              <a:off x="4045776" y="4140841"/>
              <a:ext cx="93059" cy="60581"/>
            </a:xfrm>
            <a:custGeom>
              <a:avLst/>
              <a:gdLst/>
              <a:ahLst/>
              <a:cxnLst/>
              <a:rect l="l" t="t" r="r" b="b"/>
              <a:pathLst>
                <a:path w="553" h="360" extrusionOk="0">
                  <a:moveTo>
                    <a:pt x="538" y="0"/>
                  </a:moveTo>
                  <a:cubicBezTo>
                    <a:pt x="536" y="0"/>
                    <a:pt x="535" y="0"/>
                    <a:pt x="534" y="1"/>
                  </a:cubicBezTo>
                  <a:cubicBezTo>
                    <a:pt x="423" y="28"/>
                    <a:pt x="211" y="92"/>
                    <a:pt x="115" y="146"/>
                  </a:cubicBezTo>
                  <a:cubicBezTo>
                    <a:pt x="32" y="193"/>
                    <a:pt x="26" y="223"/>
                    <a:pt x="13" y="293"/>
                  </a:cubicBezTo>
                  <a:cubicBezTo>
                    <a:pt x="9" y="306"/>
                    <a:pt x="6" y="323"/>
                    <a:pt x="2" y="342"/>
                  </a:cubicBezTo>
                  <a:cubicBezTo>
                    <a:pt x="0" y="349"/>
                    <a:pt x="4" y="357"/>
                    <a:pt x="11" y="359"/>
                  </a:cubicBezTo>
                  <a:lnTo>
                    <a:pt x="15" y="359"/>
                  </a:lnTo>
                  <a:cubicBezTo>
                    <a:pt x="21" y="357"/>
                    <a:pt x="26" y="355"/>
                    <a:pt x="28" y="349"/>
                  </a:cubicBezTo>
                  <a:cubicBezTo>
                    <a:pt x="32" y="329"/>
                    <a:pt x="36" y="312"/>
                    <a:pt x="38" y="297"/>
                  </a:cubicBezTo>
                  <a:cubicBezTo>
                    <a:pt x="51" y="231"/>
                    <a:pt x="56" y="210"/>
                    <a:pt x="128" y="169"/>
                  </a:cubicBezTo>
                  <a:cubicBezTo>
                    <a:pt x="220" y="116"/>
                    <a:pt x="431" y="54"/>
                    <a:pt x="540" y="26"/>
                  </a:cubicBezTo>
                  <a:cubicBezTo>
                    <a:pt x="549" y="26"/>
                    <a:pt x="553" y="18"/>
                    <a:pt x="551" y="11"/>
                  </a:cubicBezTo>
                  <a:cubicBezTo>
                    <a:pt x="549" y="4"/>
                    <a:pt x="544" y="0"/>
                    <a:pt x="53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3"/>
            <p:cNvSpPr/>
            <p:nvPr/>
          </p:nvSpPr>
          <p:spPr>
            <a:xfrm>
              <a:off x="4128737" y="4112402"/>
              <a:ext cx="61422" cy="51325"/>
            </a:xfrm>
            <a:custGeom>
              <a:avLst/>
              <a:gdLst/>
              <a:ahLst/>
              <a:cxnLst/>
              <a:rect l="l" t="t" r="r" b="b"/>
              <a:pathLst>
                <a:path w="365" h="305" extrusionOk="0">
                  <a:moveTo>
                    <a:pt x="322" y="0"/>
                  </a:moveTo>
                  <a:cubicBezTo>
                    <a:pt x="159" y="0"/>
                    <a:pt x="18" y="124"/>
                    <a:pt x="2" y="289"/>
                  </a:cubicBezTo>
                  <a:cubicBezTo>
                    <a:pt x="0" y="296"/>
                    <a:pt x="6" y="302"/>
                    <a:pt x="15" y="304"/>
                  </a:cubicBezTo>
                  <a:cubicBezTo>
                    <a:pt x="21" y="304"/>
                    <a:pt x="28" y="298"/>
                    <a:pt x="28" y="291"/>
                  </a:cubicBezTo>
                  <a:cubicBezTo>
                    <a:pt x="44" y="140"/>
                    <a:pt x="172" y="26"/>
                    <a:pt x="323" y="26"/>
                  </a:cubicBezTo>
                  <a:cubicBezTo>
                    <a:pt x="330" y="26"/>
                    <a:pt x="337" y="26"/>
                    <a:pt x="344" y="27"/>
                  </a:cubicBezTo>
                  <a:cubicBezTo>
                    <a:pt x="344" y="27"/>
                    <a:pt x="345" y="27"/>
                    <a:pt x="345" y="27"/>
                  </a:cubicBezTo>
                  <a:cubicBezTo>
                    <a:pt x="361" y="27"/>
                    <a:pt x="364" y="1"/>
                    <a:pt x="346" y="1"/>
                  </a:cubicBezTo>
                  <a:cubicBezTo>
                    <a:pt x="338" y="0"/>
                    <a:pt x="330" y="0"/>
                    <a:pt x="32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3"/>
            <p:cNvSpPr/>
            <p:nvPr/>
          </p:nvSpPr>
          <p:spPr>
            <a:xfrm>
              <a:off x="3816581" y="4323590"/>
              <a:ext cx="41229" cy="26757"/>
            </a:xfrm>
            <a:custGeom>
              <a:avLst/>
              <a:gdLst/>
              <a:ahLst/>
              <a:cxnLst/>
              <a:rect l="l" t="t" r="r" b="b"/>
              <a:pathLst>
                <a:path w="245" h="159" extrusionOk="0">
                  <a:moveTo>
                    <a:pt x="188" y="1"/>
                  </a:moveTo>
                  <a:cubicBezTo>
                    <a:pt x="102" y="1"/>
                    <a:pt x="25" y="57"/>
                    <a:pt x="3" y="142"/>
                  </a:cubicBezTo>
                  <a:cubicBezTo>
                    <a:pt x="0" y="150"/>
                    <a:pt x="5" y="157"/>
                    <a:pt x="11" y="159"/>
                  </a:cubicBezTo>
                  <a:lnTo>
                    <a:pt x="15" y="159"/>
                  </a:lnTo>
                  <a:cubicBezTo>
                    <a:pt x="20" y="159"/>
                    <a:pt x="26" y="155"/>
                    <a:pt x="28" y="150"/>
                  </a:cubicBezTo>
                  <a:cubicBezTo>
                    <a:pt x="48" y="77"/>
                    <a:pt x="114" y="29"/>
                    <a:pt x="186" y="29"/>
                  </a:cubicBezTo>
                  <a:cubicBezTo>
                    <a:pt x="198" y="29"/>
                    <a:pt x="210" y="30"/>
                    <a:pt x="222" y="33"/>
                  </a:cubicBezTo>
                  <a:cubicBezTo>
                    <a:pt x="224" y="33"/>
                    <a:pt x="225" y="33"/>
                    <a:pt x="226" y="33"/>
                  </a:cubicBezTo>
                  <a:cubicBezTo>
                    <a:pt x="240" y="33"/>
                    <a:pt x="245" y="11"/>
                    <a:pt x="229" y="5"/>
                  </a:cubicBezTo>
                  <a:cubicBezTo>
                    <a:pt x="215" y="2"/>
                    <a:pt x="201" y="1"/>
                    <a:pt x="18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3"/>
            <p:cNvSpPr/>
            <p:nvPr/>
          </p:nvSpPr>
          <p:spPr>
            <a:xfrm>
              <a:off x="4237107" y="4429268"/>
              <a:ext cx="68490" cy="76231"/>
            </a:xfrm>
            <a:custGeom>
              <a:avLst/>
              <a:gdLst/>
              <a:ahLst/>
              <a:cxnLst/>
              <a:rect l="l" t="t" r="r" b="b"/>
              <a:pathLst>
                <a:path w="407" h="453" extrusionOk="0">
                  <a:moveTo>
                    <a:pt x="390" y="0"/>
                  </a:moveTo>
                  <a:cubicBezTo>
                    <a:pt x="388" y="0"/>
                    <a:pt x="386" y="1"/>
                    <a:pt x="385" y="3"/>
                  </a:cubicBezTo>
                  <a:cubicBezTo>
                    <a:pt x="306" y="47"/>
                    <a:pt x="218" y="101"/>
                    <a:pt x="165" y="182"/>
                  </a:cubicBezTo>
                  <a:cubicBezTo>
                    <a:pt x="139" y="222"/>
                    <a:pt x="118" y="267"/>
                    <a:pt x="103" y="312"/>
                  </a:cubicBezTo>
                  <a:cubicBezTo>
                    <a:pt x="90" y="333"/>
                    <a:pt x="75" y="353"/>
                    <a:pt x="56" y="367"/>
                  </a:cubicBezTo>
                  <a:cubicBezTo>
                    <a:pt x="35" y="387"/>
                    <a:pt x="15" y="408"/>
                    <a:pt x="3" y="434"/>
                  </a:cubicBezTo>
                  <a:cubicBezTo>
                    <a:pt x="1" y="442"/>
                    <a:pt x="3" y="449"/>
                    <a:pt x="11" y="453"/>
                  </a:cubicBezTo>
                  <a:lnTo>
                    <a:pt x="15" y="453"/>
                  </a:lnTo>
                  <a:cubicBezTo>
                    <a:pt x="20" y="453"/>
                    <a:pt x="24" y="449"/>
                    <a:pt x="28" y="444"/>
                  </a:cubicBezTo>
                  <a:cubicBezTo>
                    <a:pt x="39" y="423"/>
                    <a:pt x="56" y="404"/>
                    <a:pt x="75" y="387"/>
                  </a:cubicBezTo>
                  <a:cubicBezTo>
                    <a:pt x="97" y="370"/>
                    <a:pt x="116" y="346"/>
                    <a:pt x="129" y="321"/>
                  </a:cubicBezTo>
                  <a:cubicBezTo>
                    <a:pt x="144" y="278"/>
                    <a:pt x="163" y="235"/>
                    <a:pt x="186" y="197"/>
                  </a:cubicBezTo>
                  <a:cubicBezTo>
                    <a:pt x="237" y="120"/>
                    <a:pt x="323" y="71"/>
                    <a:pt x="398" y="26"/>
                  </a:cubicBezTo>
                  <a:cubicBezTo>
                    <a:pt x="404" y="22"/>
                    <a:pt x="406" y="13"/>
                    <a:pt x="402" y="7"/>
                  </a:cubicBezTo>
                  <a:cubicBezTo>
                    <a:pt x="399" y="3"/>
                    <a:pt x="394" y="0"/>
                    <a:pt x="39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3"/>
            <p:cNvSpPr/>
            <p:nvPr/>
          </p:nvSpPr>
          <p:spPr>
            <a:xfrm>
              <a:off x="3947333" y="4442226"/>
              <a:ext cx="66302" cy="40724"/>
            </a:xfrm>
            <a:custGeom>
              <a:avLst/>
              <a:gdLst/>
              <a:ahLst/>
              <a:cxnLst/>
              <a:rect l="l" t="t" r="r" b="b"/>
              <a:pathLst>
                <a:path w="394" h="242" extrusionOk="0">
                  <a:moveTo>
                    <a:pt x="213" y="0"/>
                  </a:moveTo>
                  <a:cubicBezTo>
                    <a:pt x="188" y="0"/>
                    <a:pt x="163" y="6"/>
                    <a:pt x="139" y="17"/>
                  </a:cubicBezTo>
                  <a:cubicBezTo>
                    <a:pt x="58" y="56"/>
                    <a:pt x="24" y="147"/>
                    <a:pt x="2" y="224"/>
                  </a:cubicBezTo>
                  <a:cubicBezTo>
                    <a:pt x="0" y="233"/>
                    <a:pt x="5" y="239"/>
                    <a:pt x="11" y="241"/>
                  </a:cubicBezTo>
                  <a:lnTo>
                    <a:pt x="15" y="241"/>
                  </a:lnTo>
                  <a:cubicBezTo>
                    <a:pt x="19" y="241"/>
                    <a:pt x="26" y="237"/>
                    <a:pt x="28" y="233"/>
                  </a:cubicBezTo>
                  <a:cubicBezTo>
                    <a:pt x="47" y="160"/>
                    <a:pt x="79" y="75"/>
                    <a:pt x="152" y="41"/>
                  </a:cubicBezTo>
                  <a:cubicBezTo>
                    <a:pt x="171" y="32"/>
                    <a:pt x="192" y="27"/>
                    <a:pt x="211" y="27"/>
                  </a:cubicBezTo>
                  <a:cubicBezTo>
                    <a:pt x="292" y="27"/>
                    <a:pt x="364" y="99"/>
                    <a:pt x="352" y="188"/>
                  </a:cubicBezTo>
                  <a:cubicBezTo>
                    <a:pt x="351" y="197"/>
                    <a:pt x="359" y="203"/>
                    <a:pt x="366" y="203"/>
                  </a:cubicBezTo>
                  <a:cubicBezTo>
                    <a:pt x="373" y="203"/>
                    <a:pt x="379" y="199"/>
                    <a:pt x="380" y="190"/>
                  </a:cubicBezTo>
                  <a:cubicBezTo>
                    <a:pt x="394" y="84"/>
                    <a:pt x="309" y="0"/>
                    <a:pt x="21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3"/>
            <p:cNvSpPr/>
            <p:nvPr/>
          </p:nvSpPr>
          <p:spPr>
            <a:xfrm>
              <a:off x="4088855" y="4106512"/>
              <a:ext cx="68995" cy="52167"/>
            </a:xfrm>
            <a:custGeom>
              <a:avLst/>
              <a:gdLst/>
              <a:ahLst/>
              <a:cxnLst/>
              <a:rect l="l" t="t" r="r" b="b"/>
              <a:pathLst>
                <a:path w="410" h="310" extrusionOk="0">
                  <a:moveTo>
                    <a:pt x="246" y="1"/>
                  </a:moveTo>
                  <a:cubicBezTo>
                    <a:pt x="239" y="1"/>
                    <a:pt x="232" y="1"/>
                    <a:pt x="224" y="2"/>
                  </a:cubicBezTo>
                  <a:cubicBezTo>
                    <a:pt x="156" y="10"/>
                    <a:pt x="96" y="49"/>
                    <a:pt x="58" y="106"/>
                  </a:cubicBezTo>
                  <a:cubicBezTo>
                    <a:pt x="19" y="164"/>
                    <a:pt x="0" y="230"/>
                    <a:pt x="4" y="296"/>
                  </a:cubicBezTo>
                  <a:cubicBezTo>
                    <a:pt x="4" y="304"/>
                    <a:pt x="8" y="310"/>
                    <a:pt x="14" y="310"/>
                  </a:cubicBezTo>
                  <a:cubicBezTo>
                    <a:pt x="15" y="310"/>
                    <a:pt x="16" y="310"/>
                    <a:pt x="17" y="309"/>
                  </a:cubicBezTo>
                  <a:lnTo>
                    <a:pt x="19" y="309"/>
                  </a:lnTo>
                  <a:cubicBezTo>
                    <a:pt x="26" y="309"/>
                    <a:pt x="32" y="305"/>
                    <a:pt x="32" y="296"/>
                  </a:cubicBezTo>
                  <a:cubicBezTo>
                    <a:pt x="28" y="235"/>
                    <a:pt x="45" y="175"/>
                    <a:pt x="79" y="121"/>
                  </a:cubicBezTo>
                  <a:cubicBezTo>
                    <a:pt x="113" y="70"/>
                    <a:pt x="167" y="36"/>
                    <a:pt x="228" y="28"/>
                  </a:cubicBezTo>
                  <a:cubicBezTo>
                    <a:pt x="235" y="27"/>
                    <a:pt x="241" y="27"/>
                    <a:pt x="247" y="27"/>
                  </a:cubicBezTo>
                  <a:cubicBezTo>
                    <a:pt x="300" y="27"/>
                    <a:pt x="352" y="52"/>
                    <a:pt x="384" y="96"/>
                  </a:cubicBezTo>
                  <a:cubicBezTo>
                    <a:pt x="386" y="100"/>
                    <a:pt x="390" y="101"/>
                    <a:pt x="394" y="101"/>
                  </a:cubicBezTo>
                  <a:cubicBezTo>
                    <a:pt x="396" y="101"/>
                    <a:pt x="399" y="101"/>
                    <a:pt x="401" y="100"/>
                  </a:cubicBezTo>
                  <a:cubicBezTo>
                    <a:pt x="406" y="98"/>
                    <a:pt x="410" y="89"/>
                    <a:pt x="408" y="83"/>
                  </a:cubicBezTo>
                  <a:lnTo>
                    <a:pt x="397" y="60"/>
                  </a:lnTo>
                  <a:cubicBezTo>
                    <a:pt x="395" y="55"/>
                    <a:pt x="391" y="52"/>
                    <a:pt x="387" y="52"/>
                  </a:cubicBezTo>
                  <a:cubicBezTo>
                    <a:pt x="385" y="52"/>
                    <a:pt x="384" y="53"/>
                    <a:pt x="382" y="53"/>
                  </a:cubicBezTo>
                  <a:cubicBezTo>
                    <a:pt x="345" y="20"/>
                    <a:pt x="296" y="1"/>
                    <a:pt x="24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3"/>
            <p:cNvSpPr/>
            <p:nvPr/>
          </p:nvSpPr>
          <p:spPr>
            <a:xfrm>
              <a:off x="3847881" y="4296666"/>
              <a:ext cx="88179" cy="50147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507" y="0"/>
                  </a:moveTo>
                  <a:cubicBezTo>
                    <a:pt x="506" y="0"/>
                    <a:pt x="505" y="1"/>
                    <a:pt x="504" y="1"/>
                  </a:cubicBezTo>
                  <a:lnTo>
                    <a:pt x="310" y="33"/>
                  </a:lnTo>
                  <a:cubicBezTo>
                    <a:pt x="243" y="44"/>
                    <a:pt x="169" y="56"/>
                    <a:pt x="109" y="97"/>
                  </a:cubicBezTo>
                  <a:cubicBezTo>
                    <a:pt x="51" y="135"/>
                    <a:pt x="0" y="210"/>
                    <a:pt x="21" y="287"/>
                  </a:cubicBezTo>
                  <a:cubicBezTo>
                    <a:pt x="24" y="293"/>
                    <a:pt x="28" y="298"/>
                    <a:pt x="34" y="298"/>
                  </a:cubicBezTo>
                  <a:lnTo>
                    <a:pt x="39" y="298"/>
                  </a:lnTo>
                  <a:cubicBezTo>
                    <a:pt x="45" y="295"/>
                    <a:pt x="49" y="287"/>
                    <a:pt x="47" y="280"/>
                  </a:cubicBezTo>
                  <a:cubicBezTo>
                    <a:pt x="30" y="216"/>
                    <a:pt x="75" y="152"/>
                    <a:pt x="124" y="120"/>
                  </a:cubicBezTo>
                  <a:cubicBezTo>
                    <a:pt x="179" y="82"/>
                    <a:pt x="250" y="71"/>
                    <a:pt x="314" y="61"/>
                  </a:cubicBezTo>
                  <a:lnTo>
                    <a:pt x="508" y="27"/>
                  </a:lnTo>
                  <a:cubicBezTo>
                    <a:pt x="524" y="25"/>
                    <a:pt x="521" y="0"/>
                    <a:pt x="50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3"/>
            <p:cNvSpPr/>
            <p:nvPr/>
          </p:nvSpPr>
          <p:spPr>
            <a:xfrm>
              <a:off x="3826341" y="4280679"/>
              <a:ext cx="74380" cy="48969"/>
            </a:xfrm>
            <a:custGeom>
              <a:avLst/>
              <a:gdLst/>
              <a:ahLst/>
              <a:cxnLst/>
              <a:rect l="l" t="t" r="r" b="b"/>
              <a:pathLst>
                <a:path w="442" h="291" extrusionOk="0">
                  <a:moveTo>
                    <a:pt x="241" y="0"/>
                  </a:moveTo>
                  <a:cubicBezTo>
                    <a:pt x="215" y="0"/>
                    <a:pt x="188" y="5"/>
                    <a:pt x="162" y="15"/>
                  </a:cubicBezTo>
                  <a:cubicBezTo>
                    <a:pt x="56" y="57"/>
                    <a:pt x="0" y="173"/>
                    <a:pt x="32" y="282"/>
                  </a:cubicBezTo>
                  <a:cubicBezTo>
                    <a:pt x="34" y="288"/>
                    <a:pt x="38" y="290"/>
                    <a:pt x="45" y="290"/>
                  </a:cubicBezTo>
                  <a:lnTo>
                    <a:pt x="49" y="290"/>
                  </a:lnTo>
                  <a:cubicBezTo>
                    <a:pt x="56" y="288"/>
                    <a:pt x="60" y="282"/>
                    <a:pt x="58" y="273"/>
                  </a:cubicBezTo>
                  <a:cubicBezTo>
                    <a:pt x="14" y="130"/>
                    <a:pt x="130" y="27"/>
                    <a:pt x="246" y="27"/>
                  </a:cubicBezTo>
                  <a:cubicBezTo>
                    <a:pt x="312" y="27"/>
                    <a:pt x="377" y="59"/>
                    <a:pt x="414" y="136"/>
                  </a:cubicBezTo>
                  <a:cubicBezTo>
                    <a:pt x="416" y="141"/>
                    <a:pt x="421" y="144"/>
                    <a:pt x="426" y="144"/>
                  </a:cubicBezTo>
                  <a:cubicBezTo>
                    <a:pt x="428" y="144"/>
                    <a:pt x="430" y="143"/>
                    <a:pt x="431" y="143"/>
                  </a:cubicBezTo>
                  <a:cubicBezTo>
                    <a:pt x="438" y="139"/>
                    <a:pt x="442" y="130"/>
                    <a:pt x="438" y="124"/>
                  </a:cubicBezTo>
                  <a:cubicBezTo>
                    <a:pt x="400" y="46"/>
                    <a:pt x="323" y="0"/>
                    <a:pt x="24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3"/>
            <p:cNvSpPr/>
            <p:nvPr/>
          </p:nvSpPr>
          <p:spPr>
            <a:xfrm>
              <a:off x="4369710" y="4196877"/>
              <a:ext cx="86664" cy="42238"/>
            </a:xfrm>
            <a:custGeom>
              <a:avLst/>
              <a:gdLst/>
              <a:ahLst/>
              <a:cxnLst/>
              <a:rect l="l" t="t" r="r" b="b"/>
              <a:pathLst>
                <a:path w="515" h="251" extrusionOk="0">
                  <a:moveTo>
                    <a:pt x="364" y="1"/>
                  </a:moveTo>
                  <a:cubicBezTo>
                    <a:pt x="342" y="1"/>
                    <a:pt x="320" y="3"/>
                    <a:pt x="299" y="7"/>
                  </a:cubicBezTo>
                  <a:cubicBezTo>
                    <a:pt x="241" y="9"/>
                    <a:pt x="181" y="24"/>
                    <a:pt x="128" y="50"/>
                  </a:cubicBezTo>
                  <a:cubicBezTo>
                    <a:pt x="58" y="86"/>
                    <a:pt x="9" y="156"/>
                    <a:pt x="0" y="235"/>
                  </a:cubicBezTo>
                  <a:cubicBezTo>
                    <a:pt x="0" y="244"/>
                    <a:pt x="4" y="250"/>
                    <a:pt x="13" y="250"/>
                  </a:cubicBezTo>
                  <a:cubicBezTo>
                    <a:pt x="19" y="250"/>
                    <a:pt x="26" y="246"/>
                    <a:pt x="26" y="237"/>
                  </a:cubicBezTo>
                  <a:cubicBezTo>
                    <a:pt x="34" y="167"/>
                    <a:pt x="77" y="105"/>
                    <a:pt x="141" y="73"/>
                  </a:cubicBezTo>
                  <a:cubicBezTo>
                    <a:pt x="192" y="50"/>
                    <a:pt x="248" y="37"/>
                    <a:pt x="303" y="33"/>
                  </a:cubicBezTo>
                  <a:cubicBezTo>
                    <a:pt x="322" y="28"/>
                    <a:pt x="342" y="26"/>
                    <a:pt x="362" y="26"/>
                  </a:cubicBezTo>
                  <a:cubicBezTo>
                    <a:pt x="382" y="26"/>
                    <a:pt x="401" y="28"/>
                    <a:pt x="420" y="33"/>
                  </a:cubicBezTo>
                  <a:cubicBezTo>
                    <a:pt x="457" y="41"/>
                    <a:pt x="482" y="71"/>
                    <a:pt x="487" y="107"/>
                  </a:cubicBezTo>
                  <a:cubicBezTo>
                    <a:pt x="487" y="116"/>
                    <a:pt x="494" y="120"/>
                    <a:pt x="501" y="120"/>
                  </a:cubicBezTo>
                  <a:cubicBezTo>
                    <a:pt x="507" y="120"/>
                    <a:pt x="514" y="116"/>
                    <a:pt x="514" y="107"/>
                  </a:cubicBezTo>
                  <a:cubicBezTo>
                    <a:pt x="508" y="58"/>
                    <a:pt x="474" y="20"/>
                    <a:pt x="429" y="7"/>
                  </a:cubicBezTo>
                  <a:cubicBezTo>
                    <a:pt x="408" y="3"/>
                    <a:pt x="386" y="1"/>
                    <a:pt x="36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3"/>
            <p:cNvSpPr/>
            <p:nvPr/>
          </p:nvSpPr>
          <p:spPr>
            <a:xfrm>
              <a:off x="4416323" y="4350514"/>
              <a:ext cx="90703" cy="70341"/>
            </a:xfrm>
            <a:custGeom>
              <a:avLst/>
              <a:gdLst/>
              <a:ahLst/>
              <a:cxnLst/>
              <a:rect l="l" t="t" r="r" b="b"/>
              <a:pathLst>
                <a:path w="539" h="418" extrusionOk="0">
                  <a:moveTo>
                    <a:pt x="168" y="25"/>
                  </a:moveTo>
                  <a:cubicBezTo>
                    <a:pt x="174" y="25"/>
                    <a:pt x="180" y="25"/>
                    <a:pt x="186" y="27"/>
                  </a:cubicBezTo>
                  <a:cubicBezTo>
                    <a:pt x="208" y="33"/>
                    <a:pt x="227" y="44"/>
                    <a:pt x="244" y="57"/>
                  </a:cubicBezTo>
                  <a:cubicBezTo>
                    <a:pt x="257" y="65"/>
                    <a:pt x="269" y="74"/>
                    <a:pt x="282" y="80"/>
                  </a:cubicBezTo>
                  <a:cubicBezTo>
                    <a:pt x="312" y="95"/>
                    <a:pt x="344" y="103"/>
                    <a:pt x="374" y="108"/>
                  </a:cubicBezTo>
                  <a:cubicBezTo>
                    <a:pt x="412" y="110"/>
                    <a:pt x="449" y="123"/>
                    <a:pt x="479" y="142"/>
                  </a:cubicBezTo>
                  <a:cubicBezTo>
                    <a:pt x="500" y="157"/>
                    <a:pt x="511" y="185"/>
                    <a:pt x="502" y="210"/>
                  </a:cubicBezTo>
                  <a:cubicBezTo>
                    <a:pt x="489" y="225"/>
                    <a:pt x="472" y="236"/>
                    <a:pt x="453" y="240"/>
                  </a:cubicBezTo>
                  <a:cubicBezTo>
                    <a:pt x="440" y="244"/>
                    <a:pt x="427" y="251"/>
                    <a:pt x="415" y="257"/>
                  </a:cubicBezTo>
                  <a:cubicBezTo>
                    <a:pt x="393" y="272"/>
                    <a:pt x="376" y="289"/>
                    <a:pt x="361" y="310"/>
                  </a:cubicBezTo>
                  <a:cubicBezTo>
                    <a:pt x="355" y="319"/>
                    <a:pt x="348" y="330"/>
                    <a:pt x="340" y="338"/>
                  </a:cubicBezTo>
                  <a:cubicBezTo>
                    <a:pt x="306" y="372"/>
                    <a:pt x="261" y="390"/>
                    <a:pt x="214" y="390"/>
                  </a:cubicBezTo>
                  <a:cubicBezTo>
                    <a:pt x="196" y="390"/>
                    <a:pt x="177" y="387"/>
                    <a:pt x="158" y="381"/>
                  </a:cubicBezTo>
                  <a:cubicBezTo>
                    <a:pt x="109" y="362"/>
                    <a:pt x="71" y="323"/>
                    <a:pt x="52" y="274"/>
                  </a:cubicBezTo>
                  <a:cubicBezTo>
                    <a:pt x="30" y="212"/>
                    <a:pt x="37" y="146"/>
                    <a:pt x="67" y="91"/>
                  </a:cubicBezTo>
                  <a:cubicBezTo>
                    <a:pt x="87" y="55"/>
                    <a:pt x="126" y="25"/>
                    <a:pt x="168" y="25"/>
                  </a:cubicBezTo>
                  <a:close/>
                  <a:moveTo>
                    <a:pt x="165" y="0"/>
                  </a:moveTo>
                  <a:cubicBezTo>
                    <a:pt x="113" y="0"/>
                    <a:pt x="65" y="38"/>
                    <a:pt x="43" y="80"/>
                  </a:cubicBezTo>
                  <a:cubicBezTo>
                    <a:pt x="7" y="142"/>
                    <a:pt x="1" y="217"/>
                    <a:pt x="26" y="285"/>
                  </a:cubicBezTo>
                  <a:cubicBezTo>
                    <a:pt x="45" y="342"/>
                    <a:pt x="90" y="387"/>
                    <a:pt x="148" y="407"/>
                  </a:cubicBezTo>
                  <a:cubicBezTo>
                    <a:pt x="167" y="413"/>
                    <a:pt x="190" y="417"/>
                    <a:pt x="212" y="417"/>
                  </a:cubicBezTo>
                  <a:cubicBezTo>
                    <a:pt x="267" y="417"/>
                    <a:pt x="321" y="396"/>
                    <a:pt x="359" y="355"/>
                  </a:cubicBezTo>
                  <a:cubicBezTo>
                    <a:pt x="365" y="347"/>
                    <a:pt x="374" y="336"/>
                    <a:pt x="380" y="328"/>
                  </a:cubicBezTo>
                  <a:cubicBezTo>
                    <a:pt x="393" y="308"/>
                    <a:pt x="408" y="293"/>
                    <a:pt x="427" y="281"/>
                  </a:cubicBezTo>
                  <a:cubicBezTo>
                    <a:pt x="436" y="274"/>
                    <a:pt x="449" y="270"/>
                    <a:pt x="459" y="268"/>
                  </a:cubicBezTo>
                  <a:cubicBezTo>
                    <a:pt x="485" y="261"/>
                    <a:pt x="508" y="246"/>
                    <a:pt x="523" y="223"/>
                  </a:cubicBezTo>
                  <a:cubicBezTo>
                    <a:pt x="538" y="187"/>
                    <a:pt x="526" y="144"/>
                    <a:pt x="493" y="123"/>
                  </a:cubicBezTo>
                  <a:cubicBezTo>
                    <a:pt x="459" y="99"/>
                    <a:pt x="419" y="84"/>
                    <a:pt x="378" y="82"/>
                  </a:cubicBezTo>
                  <a:cubicBezTo>
                    <a:pt x="348" y="78"/>
                    <a:pt x="318" y="71"/>
                    <a:pt x="293" y="59"/>
                  </a:cubicBezTo>
                  <a:cubicBezTo>
                    <a:pt x="280" y="52"/>
                    <a:pt x="267" y="46"/>
                    <a:pt x="257" y="37"/>
                  </a:cubicBezTo>
                  <a:cubicBezTo>
                    <a:pt x="237" y="20"/>
                    <a:pt x="214" y="10"/>
                    <a:pt x="190" y="3"/>
                  </a:cubicBezTo>
                  <a:cubicBezTo>
                    <a:pt x="182" y="1"/>
                    <a:pt x="173" y="0"/>
                    <a:pt x="165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3"/>
            <p:cNvSpPr/>
            <p:nvPr/>
          </p:nvSpPr>
          <p:spPr>
            <a:xfrm>
              <a:off x="4150613" y="4309791"/>
              <a:ext cx="41060" cy="35675"/>
            </a:xfrm>
            <a:custGeom>
              <a:avLst/>
              <a:gdLst/>
              <a:ahLst/>
              <a:cxnLst/>
              <a:rect l="l" t="t" r="r" b="b"/>
              <a:pathLst>
                <a:path w="244" h="212" extrusionOk="0">
                  <a:moveTo>
                    <a:pt x="92" y="27"/>
                  </a:moveTo>
                  <a:cubicBezTo>
                    <a:pt x="128" y="30"/>
                    <a:pt x="162" y="47"/>
                    <a:pt x="188" y="74"/>
                  </a:cubicBezTo>
                  <a:cubicBezTo>
                    <a:pt x="199" y="87"/>
                    <a:pt x="214" y="109"/>
                    <a:pt x="207" y="128"/>
                  </a:cubicBezTo>
                  <a:cubicBezTo>
                    <a:pt x="191" y="164"/>
                    <a:pt x="156" y="186"/>
                    <a:pt x="117" y="186"/>
                  </a:cubicBezTo>
                  <a:cubicBezTo>
                    <a:pt x="109" y="186"/>
                    <a:pt x="102" y="185"/>
                    <a:pt x="94" y="183"/>
                  </a:cubicBezTo>
                  <a:cubicBezTo>
                    <a:pt x="56" y="179"/>
                    <a:pt x="26" y="145"/>
                    <a:pt x="26" y="104"/>
                  </a:cubicBezTo>
                  <a:cubicBezTo>
                    <a:pt x="26" y="66"/>
                    <a:pt x="39" y="40"/>
                    <a:pt x="64" y="32"/>
                  </a:cubicBezTo>
                  <a:cubicBezTo>
                    <a:pt x="73" y="27"/>
                    <a:pt x="81" y="27"/>
                    <a:pt x="90" y="27"/>
                  </a:cubicBezTo>
                  <a:close/>
                  <a:moveTo>
                    <a:pt x="91" y="0"/>
                  </a:moveTo>
                  <a:cubicBezTo>
                    <a:pt x="78" y="0"/>
                    <a:pt x="67" y="2"/>
                    <a:pt x="56" y="6"/>
                  </a:cubicBezTo>
                  <a:cubicBezTo>
                    <a:pt x="34" y="15"/>
                    <a:pt x="0" y="38"/>
                    <a:pt x="0" y="104"/>
                  </a:cubicBezTo>
                  <a:cubicBezTo>
                    <a:pt x="0" y="158"/>
                    <a:pt x="39" y="202"/>
                    <a:pt x="92" y="209"/>
                  </a:cubicBezTo>
                  <a:cubicBezTo>
                    <a:pt x="101" y="211"/>
                    <a:pt x="109" y="211"/>
                    <a:pt x="118" y="211"/>
                  </a:cubicBezTo>
                  <a:cubicBezTo>
                    <a:pt x="121" y="211"/>
                    <a:pt x="124" y="211"/>
                    <a:pt x="127" y="211"/>
                  </a:cubicBezTo>
                  <a:cubicBezTo>
                    <a:pt x="175" y="211"/>
                    <a:pt x="217" y="182"/>
                    <a:pt x="235" y="136"/>
                  </a:cubicBezTo>
                  <a:cubicBezTo>
                    <a:pt x="244" y="109"/>
                    <a:pt x="233" y="77"/>
                    <a:pt x="209" y="57"/>
                  </a:cubicBezTo>
                  <a:cubicBezTo>
                    <a:pt x="177" y="21"/>
                    <a:pt x="131" y="0"/>
                    <a:pt x="9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3"/>
            <p:cNvSpPr/>
            <p:nvPr/>
          </p:nvSpPr>
          <p:spPr>
            <a:xfrm>
              <a:off x="4308962" y="4057207"/>
              <a:ext cx="49306" cy="35844"/>
            </a:xfrm>
            <a:custGeom>
              <a:avLst/>
              <a:gdLst/>
              <a:ahLst/>
              <a:cxnLst/>
              <a:rect l="l" t="t" r="r" b="b"/>
              <a:pathLst>
                <a:path w="293" h="213" extrusionOk="0">
                  <a:moveTo>
                    <a:pt x="128" y="28"/>
                  </a:moveTo>
                  <a:cubicBezTo>
                    <a:pt x="131" y="28"/>
                    <a:pt x="133" y="28"/>
                    <a:pt x="135" y="28"/>
                  </a:cubicBezTo>
                  <a:cubicBezTo>
                    <a:pt x="152" y="28"/>
                    <a:pt x="171" y="30"/>
                    <a:pt x="188" y="37"/>
                  </a:cubicBezTo>
                  <a:cubicBezTo>
                    <a:pt x="210" y="43"/>
                    <a:pt x="229" y="54"/>
                    <a:pt x="244" y="69"/>
                  </a:cubicBezTo>
                  <a:cubicBezTo>
                    <a:pt x="259" y="84"/>
                    <a:pt x="265" y="103"/>
                    <a:pt x="263" y="124"/>
                  </a:cubicBezTo>
                  <a:cubicBezTo>
                    <a:pt x="256" y="141"/>
                    <a:pt x="244" y="156"/>
                    <a:pt x="224" y="165"/>
                  </a:cubicBezTo>
                  <a:cubicBezTo>
                    <a:pt x="205" y="173"/>
                    <a:pt x="184" y="180"/>
                    <a:pt x="163" y="182"/>
                  </a:cubicBezTo>
                  <a:cubicBezTo>
                    <a:pt x="151" y="184"/>
                    <a:pt x="140" y="184"/>
                    <a:pt x="129" y="184"/>
                  </a:cubicBezTo>
                  <a:cubicBezTo>
                    <a:pt x="89" y="184"/>
                    <a:pt x="58" y="171"/>
                    <a:pt x="43" y="148"/>
                  </a:cubicBezTo>
                  <a:cubicBezTo>
                    <a:pt x="30" y="120"/>
                    <a:pt x="35" y="86"/>
                    <a:pt x="54" y="62"/>
                  </a:cubicBezTo>
                  <a:cubicBezTo>
                    <a:pt x="74" y="41"/>
                    <a:pt x="101" y="28"/>
                    <a:pt x="128" y="28"/>
                  </a:cubicBezTo>
                  <a:close/>
                  <a:moveTo>
                    <a:pt x="136" y="1"/>
                  </a:moveTo>
                  <a:cubicBezTo>
                    <a:pt x="94" y="1"/>
                    <a:pt x="58" y="16"/>
                    <a:pt x="35" y="45"/>
                  </a:cubicBezTo>
                  <a:cubicBezTo>
                    <a:pt x="7" y="77"/>
                    <a:pt x="0" y="122"/>
                    <a:pt x="20" y="160"/>
                  </a:cubicBezTo>
                  <a:cubicBezTo>
                    <a:pt x="41" y="192"/>
                    <a:pt x="79" y="212"/>
                    <a:pt x="116" y="212"/>
                  </a:cubicBezTo>
                  <a:cubicBezTo>
                    <a:pt x="119" y="212"/>
                    <a:pt x="123" y="212"/>
                    <a:pt x="126" y="212"/>
                  </a:cubicBezTo>
                  <a:cubicBezTo>
                    <a:pt x="141" y="212"/>
                    <a:pt x="154" y="210"/>
                    <a:pt x="167" y="207"/>
                  </a:cubicBezTo>
                  <a:cubicBezTo>
                    <a:pt x="190" y="205"/>
                    <a:pt x="214" y="199"/>
                    <a:pt x="237" y="190"/>
                  </a:cubicBezTo>
                  <a:cubicBezTo>
                    <a:pt x="263" y="178"/>
                    <a:pt x="280" y="156"/>
                    <a:pt x="288" y="131"/>
                  </a:cubicBezTo>
                  <a:cubicBezTo>
                    <a:pt x="293" y="103"/>
                    <a:pt x="284" y="71"/>
                    <a:pt x="263" y="52"/>
                  </a:cubicBezTo>
                  <a:cubicBezTo>
                    <a:pt x="244" y="32"/>
                    <a:pt x="222" y="17"/>
                    <a:pt x="197" y="11"/>
                  </a:cubicBezTo>
                  <a:cubicBezTo>
                    <a:pt x="176" y="4"/>
                    <a:pt x="155" y="1"/>
                    <a:pt x="136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3"/>
            <p:cNvSpPr/>
            <p:nvPr/>
          </p:nvSpPr>
          <p:spPr>
            <a:xfrm>
              <a:off x="4131934" y="4334528"/>
              <a:ext cx="27430" cy="20194"/>
            </a:xfrm>
            <a:custGeom>
              <a:avLst/>
              <a:gdLst/>
              <a:ahLst/>
              <a:cxnLst/>
              <a:rect l="l" t="t" r="r" b="b"/>
              <a:pathLst>
                <a:path w="163" h="120" extrusionOk="0">
                  <a:moveTo>
                    <a:pt x="143" y="1"/>
                  </a:moveTo>
                  <a:cubicBezTo>
                    <a:pt x="141" y="1"/>
                    <a:pt x="139" y="1"/>
                    <a:pt x="137" y="2"/>
                  </a:cubicBezTo>
                  <a:cubicBezTo>
                    <a:pt x="83" y="19"/>
                    <a:pt x="37" y="53"/>
                    <a:pt x="4" y="100"/>
                  </a:cubicBezTo>
                  <a:cubicBezTo>
                    <a:pt x="0" y="105"/>
                    <a:pt x="2" y="113"/>
                    <a:pt x="9" y="117"/>
                  </a:cubicBezTo>
                  <a:cubicBezTo>
                    <a:pt x="11" y="119"/>
                    <a:pt x="13" y="119"/>
                    <a:pt x="17" y="119"/>
                  </a:cubicBezTo>
                  <a:cubicBezTo>
                    <a:pt x="22" y="119"/>
                    <a:pt x="24" y="117"/>
                    <a:pt x="28" y="115"/>
                  </a:cubicBezTo>
                  <a:cubicBezTo>
                    <a:pt x="56" y="75"/>
                    <a:pt x="96" y="43"/>
                    <a:pt x="145" y="28"/>
                  </a:cubicBezTo>
                  <a:cubicBezTo>
                    <a:pt x="162" y="24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3"/>
            <p:cNvSpPr/>
            <p:nvPr/>
          </p:nvSpPr>
          <p:spPr>
            <a:xfrm>
              <a:off x="4180061" y="4290776"/>
              <a:ext cx="28776" cy="31637"/>
            </a:xfrm>
            <a:custGeom>
              <a:avLst/>
              <a:gdLst/>
              <a:ahLst/>
              <a:cxnLst/>
              <a:rect l="l" t="t" r="r" b="b"/>
              <a:pathLst>
                <a:path w="171" h="188" extrusionOk="0">
                  <a:moveTo>
                    <a:pt x="155" y="1"/>
                  </a:moveTo>
                  <a:cubicBezTo>
                    <a:pt x="150" y="1"/>
                    <a:pt x="145" y="4"/>
                    <a:pt x="143" y="10"/>
                  </a:cubicBezTo>
                  <a:cubicBezTo>
                    <a:pt x="115" y="72"/>
                    <a:pt x="71" y="126"/>
                    <a:pt x="11" y="164"/>
                  </a:cubicBezTo>
                  <a:cubicBezTo>
                    <a:pt x="0" y="170"/>
                    <a:pt x="7" y="187"/>
                    <a:pt x="19" y="187"/>
                  </a:cubicBezTo>
                  <a:cubicBezTo>
                    <a:pt x="22" y="187"/>
                    <a:pt x="24" y="187"/>
                    <a:pt x="26" y="185"/>
                  </a:cubicBezTo>
                  <a:cubicBezTo>
                    <a:pt x="90" y="147"/>
                    <a:pt x="139" y="87"/>
                    <a:pt x="167" y="19"/>
                  </a:cubicBezTo>
                  <a:cubicBezTo>
                    <a:pt x="171" y="12"/>
                    <a:pt x="167" y="6"/>
                    <a:pt x="160" y="2"/>
                  </a:cubicBezTo>
                  <a:cubicBezTo>
                    <a:pt x="159" y="1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3"/>
            <p:cNvSpPr/>
            <p:nvPr/>
          </p:nvSpPr>
          <p:spPr>
            <a:xfrm>
              <a:off x="4137992" y="4528215"/>
              <a:ext cx="85655" cy="110560"/>
            </a:xfrm>
            <a:custGeom>
              <a:avLst/>
              <a:gdLst/>
              <a:ahLst/>
              <a:cxnLst/>
              <a:rect l="l" t="t" r="r" b="b"/>
              <a:pathLst>
                <a:path w="509" h="657" extrusionOk="0">
                  <a:moveTo>
                    <a:pt x="503" y="0"/>
                  </a:moveTo>
                  <a:cubicBezTo>
                    <a:pt x="501" y="0"/>
                    <a:pt x="500" y="1"/>
                    <a:pt x="498" y="1"/>
                  </a:cubicBezTo>
                  <a:cubicBezTo>
                    <a:pt x="248" y="134"/>
                    <a:pt x="67" y="371"/>
                    <a:pt x="3" y="648"/>
                  </a:cubicBezTo>
                  <a:cubicBezTo>
                    <a:pt x="1" y="652"/>
                    <a:pt x="3" y="657"/>
                    <a:pt x="7" y="657"/>
                  </a:cubicBezTo>
                  <a:cubicBezTo>
                    <a:pt x="11" y="657"/>
                    <a:pt x="13" y="654"/>
                    <a:pt x="15" y="652"/>
                  </a:cubicBezTo>
                  <a:cubicBezTo>
                    <a:pt x="77" y="379"/>
                    <a:pt x="257" y="144"/>
                    <a:pt x="504" y="12"/>
                  </a:cubicBezTo>
                  <a:cubicBezTo>
                    <a:pt x="508" y="10"/>
                    <a:pt x="508" y="6"/>
                    <a:pt x="508" y="4"/>
                  </a:cubicBezTo>
                  <a:cubicBezTo>
                    <a:pt x="507" y="1"/>
                    <a:pt x="505" y="0"/>
                    <a:pt x="50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3"/>
            <p:cNvSpPr/>
            <p:nvPr/>
          </p:nvSpPr>
          <p:spPr>
            <a:xfrm>
              <a:off x="4183259" y="4559852"/>
              <a:ext cx="29954" cy="30795"/>
            </a:xfrm>
            <a:custGeom>
              <a:avLst/>
              <a:gdLst/>
              <a:ahLst/>
              <a:cxnLst/>
              <a:rect l="l" t="t" r="r" b="b"/>
              <a:pathLst>
                <a:path w="178" h="183" extrusionOk="0">
                  <a:moveTo>
                    <a:pt x="169" y="0"/>
                  </a:moveTo>
                  <a:cubicBezTo>
                    <a:pt x="168" y="0"/>
                    <a:pt x="168" y="1"/>
                    <a:pt x="167" y="1"/>
                  </a:cubicBezTo>
                  <a:cubicBezTo>
                    <a:pt x="90" y="33"/>
                    <a:pt x="30" y="97"/>
                    <a:pt x="3" y="174"/>
                  </a:cubicBezTo>
                  <a:cubicBezTo>
                    <a:pt x="0" y="178"/>
                    <a:pt x="3" y="181"/>
                    <a:pt x="7" y="183"/>
                  </a:cubicBezTo>
                  <a:lnTo>
                    <a:pt x="9" y="183"/>
                  </a:lnTo>
                  <a:cubicBezTo>
                    <a:pt x="11" y="183"/>
                    <a:pt x="13" y="181"/>
                    <a:pt x="15" y="178"/>
                  </a:cubicBezTo>
                  <a:cubicBezTo>
                    <a:pt x="43" y="104"/>
                    <a:pt x="99" y="44"/>
                    <a:pt x="171" y="12"/>
                  </a:cubicBezTo>
                  <a:cubicBezTo>
                    <a:pt x="175" y="12"/>
                    <a:pt x="178" y="8"/>
                    <a:pt x="175" y="3"/>
                  </a:cubicBezTo>
                  <a:cubicBezTo>
                    <a:pt x="174" y="2"/>
                    <a:pt x="171" y="0"/>
                    <a:pt x="16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3"/>
            <p:cNvSpPr/>
            <p:nvPr/>
          </p:nvSpPr>
          <p:spPr>
            <a:xfrm>
              <a:off x="3940097" y="4496243"/>
              <a:ext cx="82794" cy="12958"/>
            </a:xfrm>
            <a:custGeom>
              <a:avLst/>
              <a:gdLst/>
              <a:ahLst/>
              <a:cxnLst/>
              <a:rect l="l" t="t" r="r" b="b"/>
              <a:pathLst>
                <a:path w="492" h="77" extrusionOk="0">
                  <a:moveTo>
                    <a:pt x="484" y="1"/>
                  </a:moveTo>
                  <a:cubicBezTo>
                    <a:pt x="483" y="1"/>
                    <a:pt x="482" y="1"/>
                    <a:pt x="481" y="1"/>
                  </a:cubicBezTo>
                  <a:cubicBezTo>
                    <a:pt x="408" y="30"/>
                    <a:pt x="320" y="64"/>
                    <a:pt x="231" y="64"/>
                  </a:cubicBezTo>
                  <a:cubicBezTo>
                    <a:pt x="212" y="64"/>
                    <a:pt x="194" y="62"/>
                    <a:pt x="176" y="59"/>
                  </a:cubicBezTo>
                  <a:cubicBezTo>
                    <a:pt x="159" y="57"/>
                    <a:pt x="139" y="53"/>
                    <a:pt x="122" y="46"/>
                  </a:cubicBezTo>
                  <a:cubicBezTo>
                    <a:pt x="95" y="37"/>
                    <a:pt x="65" y="32"/>
                    <a:pt x="36" y="32"/>
                  </a:cubicBezTo>
                  <a:cubicBezTo>
                    <a:pt x="26" y="32"/>
                    <a:pt x="17" y="32"/>
                    <a:pt x="7" y="34"/>
                  </a:cubicBezTo>
                  <a:cubicBezTo>
                    <a:pt x="3" y="34"/>
                    <a:pt x="1" y="38"/>
                    <a:pt x="1" y="40"/>
                  </a:cubicBezTo>
                  <a:cubicBezTo>
                    <a:pt x="3" y="44"/>
                    <a:pt x="5" y="46"/>
                    <a:pt x="9" y="46"/>
                  </a:cubicBezTo>
                  <a:cubicBezTo>
                    <a:pt x="17" y="45"/>
                    <a:pt x="25" y="45"/>
                    <a:pt x="33" y="45"/>
                  </a:cubicBezTo>
                  <a:cubicBezTo>
                    <a:pt x="62" y="45"/>
                    <a:pt x="92" y="51"/>
                    <a:pt x="120" y="59"/>
                  </a:cubicBezTo>
                  <a:cubicBezTo>
                    <a:pt x="137" y="66"/>
                    <a:pt x="154" y="70"/>
                    <a:pt x="173" y="72"/>
                  </a:cubicBezTo>
                  <a:cubicBezTo>
                    <a:pt x="191" y="76"/>
                    <a:pt x="208" y="76"/>
                    <a:pt x="227" y="76"/>
                  </a:cubicBezTo>
                  <a:cubicBezTo>
                    <a:pt x="319" y="76"/>
                    <a:pt x="410" y="42"/>
                    <a:pt x="487" y="14"/>
                  </a:cubicBezTo>
                  <a:cubicBezTo>
                    <a:pt x="489" y="12"/>
                    <a:pt x="491" y="8"/>
                    <a:pt x="489" y="6"/>
                  </a:cubicBezTo>
                  <a:cubicBezTo>
                    <a:pt x="489" y="3"/>
                    <a:pt x="487" y="1"/>
                    <a:pt x="48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3"/>
            <p:cNvSpPr/>
            <p:nvPr/>
          </p:nvSpPr>
          <p:spPr>
            <a:xfrm>
              <a:off x="3968873" y="4516436"/>
              <a:ext cx="38704" cy="11780"/>
            </a:xfrm>
            <a:custGeom>
              <a:avLst/>
              <a:gdLst/>
              <a:ahLst/>
              <a:cxnLst/>
              <a:rect l="l" t="t" r="r" b="b"/>
              <a:pathLst>
                <a:path w="230" h="70" extrusionOk="0">
                  <a:moveTo>
                    <a:pt x="220" y="0"/>
                  </a:moveTo>
                  <a:cubicBezTo>
                    <a:pt x="219" y="0"/>
                    <a:pt x="217" y="0"/>
                    <a:pt x="216" y="1"/>
                  </a:cubicBezTo>
                  <a:cubicBezTo>
                    <a:pt x="162" y="38"/>
                    <a:pt x="101" y="56"/>
                    <a:pt x="37" y="56"/>
                  </a:cubicBezTo>
                  <a:cubicBezTo>
                    <a:pt x="27" y="56"/>
                    <a:pt x="17" y="55"/>
                    <a:pt x="7" y="54"/>
                  </a:cubicBezTo>
                  <a:cubicBezTo>
                    <a:pt x="5" y="54"/>
                    <a:pt x="0" y="59"/>
                    <a:pt x="0" y="61"/>
                  </a:cubicBezTo>
                  <a:cubicBezTo>
                    <a:pt x="0" y="65"/>
                    <a:pt x="2" y="67"/>
                    <a:pt x="7" y="69"/>
                  </a:cubicBezTo>
                  <a:lnTo>
                    <a:pt x="34" y="69"/>
                  </a:lnTo>
                  <a:cubicBezTo>
                    <a:pt x="103" y="69"/>
                    <a:pt x="169" y="50"/>
                    <a:pt x="224" y="14"/>
                  </a:cubicBezTo>
                  <a:cubicBezTo>
                    <a:pt x="230" y="8"/>
                    <a:pt x="226" y="0"/>
                    <a:pt x="22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3"/>
            <p:cNvSpPr/>
            <p:nvPr/>
          </p:nvSpPr>
          <p:spPr>
            <a:xfrm>
              <a:off x="3993946" y="4531413"/>
              <a:ext cx="19520" cy="13294"/>
            </a:xfrm>
            <a:custGeom>
              <a:avLst/>
              <a:gdLst/>
              <a:ahLst/>
              <a:cxnLst/>
              <a:rect l="l" t="t" r="r" b="b"/>
              <a:pathLst>
                <a:path w="116" h="79" extrusionOk="0">
                  <a:moveTo>
                    <a:pt x="110" y="0"/>
                  </a:moveTo>
                  <a:cubicBezTo>
                    <a:pt x="108" y="0"/>
                    <a:pt x="106" y="1"/>
                    <a:pt x="105" y="2"/>
                  </a:cubicBezTo>
                  <a:cubicBezTo>
                    <a:pt x="78" y="32"/>
                    <a:pt x="46" y="53"/>
                    <a:pt x="7" y="64"/>
                  </a:cubicBezTo>
                  <a:cubicBezTo>
                    <a:pt x="1" y="66"/>
                    <a:pt x="1" y="76"/>
                    <a:pt x="9" y="76"/>
                  </a:cubicBezTo>
                  <a:lnTo>
                    <a:pt x="11" y="78"/>
                  </a:lnTo>
                  <a:cubicBezTo>
                    <a:pt x="50" y="66"/>
                    <a:pt x="86" y="42"/>
                    <a:pt x="114" y="12"/>
                  </a:cubicBezTo>
                  <a:cubicBezTo>
                    <a:pt x="116" y="10"/>
                    <a:pt x="116" y="4"/>
                    <a:pt x="114" y="2"/>
                  </a:cubicBezTo>
                  <a:cubicBezTo>
                    <a:pt x="113" y="1"/>
                    <a:pt x="111" y="0"/>
                    <a:pt x="1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3"/>
            <p:cNvSpPr/>
            <p:nvPr/>
          </p:nvSpPr>
          <p:spPr>
            <a:xfrm>
              <a:off x="4009764" y="4242480"/>
              <a:ext cx="55869" cy="32815"/>
            </a:xfrm>
            <a:custGeom>
              <a:avLst/>
              <a:gdLst/>
              <a:ahLst/>
              <a:cxnLst/>
              <a:rect l="l" t="t" r="r" b="b"/>
              <a:pathLst>
                <a:path w="332" h="195" extrusionOk="0">
                  <a:moveTo>
                    <a:pt x="7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1" y="9"/>
                    <a:pt x="5" y="13"/>
                    <a:pt x="7" y="13"/>
                  </a:cubicBezTo>
                  <a:cubicBezTo>
                    <a:pt x="133" y="24"/>
                    <a:pt x="246" y="88"/>
                    <a:pt x="316" y="191"/>
                  </a:cubicBezTo>
                  <a:cubicBezTo>
                    <a:pt x="319" y="193"/>
                    <a:pt x="321" y="195"/>
                    <a:pt x="323" y="195"/>
                  </a:cubicBezTo>
                  <a:cubicBezTo>
                    <a:pt x="325" y="195"/>
                    <a:pt x="327" y="193"/>
                    <a:pt x="327" y="193"/>
                  </a:cubicBezTo>
                  <a:cubicBezTo>
                    <a:pt x="331" y="191"/>
                    <a:pt x="331" y="186"/>
                    <a:pt x="329" y="184"/>
                  </a:cubicBezTo>
                  <a:cubicBezTo>
                    <a:pt x="255" y="77"/>
                    <a:pt x="137" y="9"/>
                    <a:pt x="9" y="1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3"/>
            <p:cNvSpPr/>
            <p:nvPr/>
          </p:nvSpPr>
          <p:spPr>
            <a:xfrm>
              <a:off x="4027938" y="4263852"/>
              <a:ext cx="13967" cy="10770"/>
            </a:xfrm>
            <a:custGeom>
              <a:avLst/>
              <a:gdLst/>
              <a:ahLst/>
              <a:cxnLst/>
              <a:rect l="l" t="t" r="r" b="b"/>
              <a:pathLst>
                <a:path w="83" h="64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lnTo>
                    <a:pt x="72" y="61"/>
                  </a:lnTo>
                  <a:cubicBezTo>
                    <a:pt x="73" y="63"/>
                    <a:pt x="73" y="63"/>
                    <a:pt x="74" y="63"/>
                  </a:cubicBezTo>
                  <a:cubicBezTo>
                    <a:pt x="75" y="63"/>
                    <a:pt x="75" y="63"/>
                    <a:pt x="76" y="61"/>
                  </a:cubicBezTo>
                  <a:lnTo>
                    <a:pt x="80" y="61"/>
                  </a:lnTo>
                  <a:cubicBezTo>
                    <a:pt x="83" y="57"/>
                    <a:pt x="83" y="53"/>
                    <a:pt x="80" y="51"/>
                  </a:cubicBezTo>
                  <a:lnTo>
                    <a:pt x="14" y="2"/>
                  </a:lnTo>
                  <a:cubicBezTo>
                    <a:pt x="13" y="1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3"/>
            <p:cNvSpPr/>
            <p:nvPr/>
          </p:nvSpPr>
          <p:spPr>
            <a:xfrm>
              <a:off x="3881873" y="4316522"/>
              <a:ext cx="52167" cy="13126"/>
            </a:xfrm>
            <a:custGeom>
              <a:avLst/>
              <a:gdLst/>
              <a:ahLst/>
              <a:cxnLst/>
              <a:rect l="l" t="t" r="r" b="b"/>
              <a:pathLst>
                <a:path w="310" h="78" extrusionOk="0">
                  <a:moveTo>
                    <a:pt x="241" y="1"/>
                  </a:moveTo>
                  <a:cubicBezTo>
                    <a:pt x="159" y="1"/>
                    <a:pt x="78" y="23"/>
                    <a:pt x="5" y="64"/>
                  </a:cubicBezTo>
                  <a:cubicBezTo>
                    <a:pt x="1" y="66"/>
                    <a:pt x="1" y="71"/>
                    <a:pt x="3" y="73"/>
                  </a:cubicBezTo>
                  <a:cubicBezTo>
                    <a:pt x="3" y="75"/>
                    <a:pt x="5" y="77"/>
                    <a:pt x="9" y="77"/>
                  </a:cubicBezTo>
                  <a:cubicBezTo>
                    <a:pt x="9" y="77"/>
                    <a:pt x="12" y="77"/>
                    <a:pt x="12" y="75"/>
                  </a:cubicBezTo>
                  <a:cubicBezTo>
                    <a:pt x="83" y="35"/>
                    <a:pt x="164" y="14"/>
                    <a:pt x="246" y="14"/>
                  </a:cubicBezTo>
                  <a:cubicBezTo>
                    <a:pt x="264" y="14"/>
                    <a:pt x="282" y="15"/>
                    <a:pt x="300" y="17"/>
                  </a:cubicBezTo>
                  <a:cubicBezTo>
                    <a:pt x="300" y="18"/>
                    <a:pt x="301" y="18"/>
                    <a:pt x="301" y="18"/>
                  </a:cubicBezTo>
                  <a:cubicBezTo>
                    <a:pt x="308" y="18"/>
                    <a:pt x="309" y="7"/>
                    <a:pt x="300" y="5"/>
                  </a:cubicBezTo>
                  <a:cubicBezTo>
                    <a:pt x="280" y="2"/>
                    <a:pt x="261" y="1"/>
                    <a:pt x="241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3"/>
            <p:cNvSpPr/>
            <p:nvPr/>
          </p:nvSpPr>
          <p:spPr>
            <a:xfrm>
              <a:off x="3904927" y="4335369"/>
              <a:ext cx="24569" cy="7909"/>
            </a:xfrm>
            <a:custGeom>
              <a:avLst/>
              <a:gdLst/>
              <a:ahLst/>
              <a:cxnLst/>
              <a:rect l="l" t="t" r="r" b="b"/>
              <a:pathLst>
                <a:path w="146" h="47" extrusionOk="0">
                  <a:moveTo>
                    <a:pt x="139" y="1"/>
                  </a:moveTo>
                  <a:cubicBezTo>
                    <a:pt x="138" y="1"/>
                    <a:pt x="138" y="1"/>
                    <a:pt x="137" y="1"/>
                  </a:cubicBezTo>
                  <a:lnTo>
                    <a:pt x="7" y="33"/>
                  </a:lnTo>
                  <a:cubicBezTo>
                    <a:pt x="3" y="33"/>
                    <a:pt x="0" y="38"/>
                    <a:pt x="0" y="42"/>
                  </a:cubicBezTo>
                  <a:cubicBezTo>
                    <a:pt x="3" y="44"/>
                    <a:pt x="5" y="46"/>
                    <a:pt x="7" y="46"/>
                  </a:cubicBezTo>
                  <a:lnTo>
                    <a:pt x="9" y="46"/>
                  </a:lnTo>
                  <a:lnTo>
                    <a:pt x="139" y="14"/>
                  </a:lnTo>
                  <a:cubicBezTo>
                    <a:pt x="143" y="12"/>
                    <a:pt x="146" y="10"/>
                    <a:pt x="146" y="6"/>
                  </a:cubicBezTo>
                  <a:cubicBezTo>
                    <a:pt x="144" y="3"/>
                    <a:pt x="141" y="1"/>
                    <a:pt x="139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3"/>
            <p:cNvSpPr/>
            <p:nvPr/>
          </p:nvSpPr>
          <p:spPr>
            <a:xfrm>
              <a:off x="4154820" y="4126537"/>
              <a:ext cx="55701" cy="23559"/>
            </a:xfrm>
            <a:custGeom>
              <a:avLst/>
              <a:gdLst/>
              <a:ahLst/>
              <a:cxnLst/>
              <a:rect l="l" t="t" r="r" b="b"/>
              <a:pathLst>
                <a:path w="331" h="140" extrusionOk="0">
                  <a:moveTo>
                    <a:pt x="200" y="0"/>
                  </a:moveTo>
                  <a:cubicBezTo>
                    <a:pt x="117" y="0"/>
                    <a:pt x="36" y="48"/>
                    <a:pt x="1" y="130"/>
                  </a:cubicBezTo>
                  <a:cubicBezTo>
                    <a:pt x="1" y="135"/>
                    <a:pt x="1" y="139"/>
                    <a:pt x="5" y="139"/>
                  </a:cubicBezTo>
                  <a:lnTo>
                    <a:pt x="7" y="139"/>
                  </a:lnTo>
                  <a:cubicBezTo>
                    <a:pt x="9" y="139"/>
                    <a:pt x="14" y="139"/>
                    <a:pt x="14" y="135"/>
                  </a:cubicBezTo>
                  <a:cubicBezTo>
                    <a:pt x="46" y="57"/>
                    <a:pt x="121" y="12"/>
                    <a:pt x="198" y="12"/>
                  </a:cubicBezTo>
                  <a:cubicBezTo>
                    <a:pt x="239" y="12"/>
                    <a:pt x="280" y="25"/>
                    <a:pt x="317" y="52"/>
                  </a:cubicBezTo>
                  <a:cubicBezTo>
                    <a:pt x="318" y="53"/>
                    <a:pt x="320" y="53"/>
                    <a:pt x="321" y="53"/>
                  </a:cubicBezTo>
                  <a:cubicBezTo>
                    <a:pt x="326" y="53"/>
                    <a:pt x="330" y="46"/>
                    <a:pt x="325" y="41"/>
                  </a:cubicBezTo>
                  <a:cubicBezTo>
                    <a:pt x="287" y="13"/>
                    <a:pt x="243" y="0"/>
                    <a:pt x="20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3"/>
            <p:cNvSpPr/>
            <p:nvPr/>
          </p:nvSpPr>
          <p:spPr>
            <a:xfrm>
              <a:off x="4175686" y="4142860"/>
              <a:ext cx="21372" cy="10433"/>
            </a:xfrm>
            <a:custGeom>
              <a:avLst/>
              <a:gdLst/>
              <a:ahLst/>
              <a:cxnLst/>
              <a:rect l="l" t="t" r="r" b="b"/>
              <a:pathLst>
                <a:path w="127" h="62" extrusionOk="0">
                  <a:moveTo>
                    <a:pt x="41" y="0"/>
                  </a:moveTo>
                  <a:cubicBezTo>
                    <a:pt x="29" y="0"/>
                    <a:pt x="17" y="3"/>
                    <a:pt x="5" y="8"/>
                  </a:cubicBezTo>
                  <a:cubicBezTo>
                    <a:pt x="3" y="8"/>
                    <a:pt x="1" y="12"/>
                    <a:pt x="1" y="16"/>
                  </a:cubicBezTo>
                  <a:cubicBezTo>
                    <a:pt x="2" y="18"/>
                    <a:pt x="5" y="19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21" y="15"/>
                    <a:pt x="30" y="13"/>
                    <a:pt x="40" y="13"/>
                  </a:cubicBezTo>
                  <a:cubicBezTo>
                    <a:pt x="69" y="13"/>
                    <a:pt x="98" y="30"/>
                    <a:pt x="114" y="57"/>
                  </a:cubicBezTo>
                  <a:cubicBezTo>
                    <a:pt x="114" y="59"/>
                    <a:pt x="116" y="61"/>
                    <a:pt x="120" y="61"/>
                  </a:cubicBezTo>
                  <a:lnTo>
                    <a:pt x="122" y="61"/>
                  </a:lnTo>
                  <a:cubicBezTo>
                    <a:pt x="124" y="59"/>
                    <a:pt x="127" y="55"/>
                    <a:pt x="124" y="51"/>
                  </a:cubicBezTo>
                  <a:cubicBezTo>
                    <a:pt x="107" y="19"/>
                    <a:pt x="75" y="0"/>
                    <a:pt x="41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3"/>
            <p:cNvSpPr/>
            <p:nvPr/>
          </p:nvSpPr>
          <p:spPr>
            <a:xfrm>
              <a:off x="4320742" y="4082112"/>
              <a:ext cx="48296" cy="26588"/>
            </a:xfrm>
            <a:custGeom>
              <a:avLst/>
              <a:gdLst/>
              <a:ahLst/>
              <a:cxnLst/>
              <a:rect l="l" t="t" r="r" b="b"/>
              <a:pathLst>
                <a:path w="287" h="158" extrusionOk="0">
                  <a:moveTo>
                    <a:pt x="279" y="0"/>
                  </a:moveTo>
                  <a:cubicBezTo>
                    <a:pt x="277" y="0"/>
                    <a:pt x="275" y="1"/>
                    <a:pt x="274" y="4"/>
                  </a:cubicBezTo>
                  <a:cubicBezTo>
                    <a:pt x="212" y="89"/>
                    <a:pt x="112" y="143"/>
                    <a:pt x="7" y="145"/>
                  </a:cubicBezTo>
                  <a:cubicBezTo>
                    <a:pt x="3" y="145"/>
                    <a:pt x="1" y="147"/>
                    <a:pt x="1" y="151"/>
                  </a:cubicBezTo>
                  <a:cubicBezTo>
                    <a:pt x="1" y="155"/>
                    <a:pt x="3" y="158"/>
                    <a:pt x="7" y="158"/>
                  </a:cubicBezTo>
                  <a:cubicBezTo>
                    <a:pt x="116" y="155"/>
                    <a:pt x="221" y="102"/>
                    <a:pt x="285" y="10"/>
                  </a:cubicBezTo>
                  <a:cubicBezTo>
                    <a:pt x="287" y="8"/>
                    <a:pt x="285" y="4"/>
                    <a:pt x="283" y="2"/>
                  </a:cubicBezTo>
                  <a:cubicBezTo>
                    <a:pt x="282" y="1"/>
                    <a:pt x="280" y="0"/>
                    <a:pt x="279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3"/>
            <p:cNvSpPr/>
            <p:nvPr/>
          </p:nvSpPr>
          <p:spPr>
            <a:xfrm>
              <a:off x="4356753" y="4098098"/>
              <a:ext cx="16491" cy="16660"/>
            </a:xfrm>
            <a:custGeom>
              <a:avLst/>
              <a:gdLst/>
              <a:ahLst/>
              <a:cxnLst/>
              <a:rect l="l" t="t" r="r" b="b"/>
              <a:pathLst>
                <a:path w="98" h="99" extrusionOk="0">
                  <a:moveTo>
                    <a:pt x="88" y="1"/>
                  </a:moveTo>
                  <a:cubicBezTo>
                    <a:pt x="87" y="1"/>
                    <a:pt x="85" y="1"/>
                    <a:pt x="83" y="3"/>
                  </a:cubicBezTo>
                  <a:lnTo>
                    <a:pt x="4" y="88"/>
                  </a:lnTo>
                  <a:cubicBezTo>
                    <a:pt x="0" y="90"/>
                    <a:pt x="0" y="95"/>
                    <a:pt x="4" y="97"/>
                  </a:cubicBezTo>
                  <a:cubicBezTo>
                    <a:pt x="4" y="99"/>
                    <a:pt x="7" y="99"/>
                    <a:pt x="9" y="99"/>
                  </a:cubicBezTo>
                  <a:cubicBezTo>
                    <a:pt x="11" y="99"/>
                    <a:pt x="13" y="99"/>
                    <a:pt x="13" y="97"/>
                  </a:cubicBezTo>
                  <a:lnTo>
                    <a:pt x="94" y="11"/>
                  </a:lnTo>
                  <a:cubicBezTo>
                    <a:pt x="97" y="7"/>
                    <a:pt x="93" y="1"/>
                    <a:pt x="8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3"/>
            <p:cNvSpPr/>
            <p:nvPr/>
          </p:nvSpPr>
          <p:spPr>
            <a:xfrm>
              <a:off x="4370720" y="4100286"/>
              <a:ext cx="10433" cy="12453"/>
            </a:xfrm>
            <a:custGeom>
              <a:avLst/>
              <a:gdLst/>
              <a:ahLst/>
              <a:cxnLst/>
              <a:rect l="l" t="t" r="r" b="b"/>
              <a:pathLst>
                <a:path w="62" h="74" extrusionOk="0">
                  <a:moveTo>
                    <a:pt x="52" y="0"/>
                  </a:moveTo>
                  <a:cubicBezTo>
                    <a:pt x="50" y="0"/>
                    <a:pt x="49" y="1"/>
                    <a:pt x="47" y="3"/>
                  </a:cubicBezTo>
                  <a:lnTo>
                    <a:pt x="3" y="62"/>
                  </a:lnTo>
                  <a:cubicBezTo>
                    <a:pt x="0" y="67"/>
                    <a:pt x="3" y="71"/>
                    <a:pt x="5" y="73"/>
                  </a:cubicBezTo>
                  <a:lnTo>
                    <a:pt x="9" y="73"/>
                  </a:lnTo>
                  <a:cubicBezTo>
                    <a:pt x="11" y="73"/>
                    <a:pt x="13" y="73"/>
                    <a:pt x="13" y="71"/>
                  </a:cubicBezTo>
                  <a:lnTo>
                    <a:pt x="58" y="11"/>
                  </a:lnTo>
                  <a:cubicBezTo>
                    <a:pt x="61" y="5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3"/>
            <p:cNvSpPr/>
            <p:nvPr/>
          </p:nvSpPr>
          <p:spPr>
            <a:xfrm>
              <a:off x="4405554" y="4405373"/>
              <a:ext cx="61590" cy="29786"/>
            </a:xfrm>
            <a:custGeom>
              <a:avLst/>
              <a:gdLst/>
              <a:ahLst/>
              <a:cxnLst/>
              <a:rect l="l" t="t" r="r" b="b"/>
              <a:pathLst>
                <a:path w="366" h="177" extrusionOk="0">
                  <a:moveTo>
                    <a:pt x="8" y="1"/>
                  </a:moveTo>
                  <a:cubicBezTo>
                    <a:pt x="7" y="1"/>
                    <a:pt x="6" y="1"/>
                    <a:pt x="5" y="2"/>
                  </a:cubicBezTo>
                  <a:cubicBezTo>
                    <a:pt x="0" y="2"/>
                    <a:pt x="0" y="6"/>
                    <a:pt x="0" y="10"/>
                  </a:cubicBezTo>
                  <a:cubicBezTo>
                    <a:pt x="24" y="78"/>
                    <a:pt x="79" y="132"/>
                    <a:pt x="150" y="151"/>
                  </a:cubicBezTo>
                  <a:cubicBezTo>
                    <a:pt x="205" y="167"/>
                    <a:pt x="263" y="175"/>
                    <a:pt x="321" y="175"/>
                  </a:cubicBezTo>
                  <a:cubicBezTo>
                    <a:pt x="333" y="175"/>
                    <a:pt x="345" y="175"/>
                    <a:pt x="357" y="174"/>
                  </a:cubicBezTo>
                  <a:lnTo>
                    <a:pt x="357" y="177"/>
                  </a:lnTo>
                  <a:cubicBezTo>
                    <a:pt x="365" y="177"/>
                    <a:pt x="365" y="162"/>
                    <a:pt x="357" y="162"/>
                  </a:cubicBezTo>
                  <a:cubicBezTo>
                    <a:pt x="345" y="162"/>
                    <a:pt x="334" y="163"/>
                    <a:pt x="322" y="163"/>
                  </a:cubicBezTo>
                  <a:cubicBezTo>
                    <a:pt x="266" y="163"/>
                    <a:pt x="209" y="154"/>
                    <a:pt x="154" y="138"/>
                  </a:cubicBezTo>
                  <a:cubicBezTo>
                    <a:pt x="88" y="121"/>
                    <a:pt x="35" y="70"/>
                    <a:pt x="13" y="6"/>
                  </a:cubicBezTo>
                  <a:cubicBezTo>
                    <a:pt x="13" y="3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3"/>
            <p:cNvSpPr/>
            <p:nvPr/>
          </p:nvSpPr>
          <p:spPr>
            <a:xfrm>
              <a:off x="4414809" y="4441384"/>
              <a:ext cx="31805" cy="5553"/>
            </a:xfrm>
            <a:custGeom>
              <a:avLst/>
              <a:gdLst/>
              <a:ahLst/>
              <a:cxnLst/>
              <a:rect l="l" t="t" r="r" b="b"/>
              <a:pathLst>
                <a:path w="189" h="33" extrusionOk="0">
                  <a:moveTo>
                    <a:pt x="12" y="1"/>
                  </a:moveTo>
                  <a:cubicBezTo>
                    <a:pt x="7" y="1"/>
                    <a:pt x="5" y="1"/>
                    <a:pt x="3" y="5"/>
                  </a:cubicBezTo>
                  <a:cubicBezTo>
                    <a:pt x="1" y="10"/>
                    <a:pt x="3" y="12"/>
                    <a:pt x="7" y="14"/>
                  </a:cubicBezTo>
                  <a:cubicBezTo>
                    <a:pt x="42" y="27"/>
                    <a:pt x="78" y="33"/>
                    <a:pt x="114" y="33"/>
                  </a:cubicBezTo>
                  <a:cubicBezTo>
                    <a:pt x="138" y="33"/>
                    <a:pt x="159" y="31"/>
                    <a:pt x="182" y="24"/>
                  </a:cubicBezTo>
                  <a:cubicBezTo>
                    <a:pt x="188" y="24"/>
                    <a:pt x="185" y="11"/>
                    <a:pt x="179" y="11"/>
                  </a:cubicBezTo>
                  <a:cubicBezTo>
                    <a:pt x="179" y="11"/>
                    <a:pt x="179" y="11"/>
                    <a:pt x="178" y="12"/>
                  </a:cubicBezTo>
                  <a:cubicBezTo>
                    <a:pt x="156" y="17"/>
                    <a:pt x="133" y="20"/>
                    <a:pt x="110" y="20"/>
                  </a:cubicBezTo>
                  <a:cubicBezTo>
                    <a:pt x="77" y="20"/>
                    <a:pt x="43" y="14"/>
                    <a:pt x="1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3"/>
            <p:cNvSpPr/>
            <p:nvPr/>
          </p:nvSpPr>
          <p:spPr>
            <a:xfrm>
              <a:off x="4432815" y="4460904"/>
              <a:ext cx="16323" cy="2692"/>
            </a:xfrm>
            <a:custGeom>
              <a:avLst/>
              <a:gdLst/>
              <a:ahLst/>
              <a:cxnLst/>
              <a:rect l="l" t="t" r="r" b="b"/>
              <a:pathLst>
                <a:path w="97" h="16" extrusionOk="0">
                  <a:moveTo>
                    <a:pt x="90" y="0"/>
                  </a:moveTo>
                  <a:lnTo>
                    <a:pt x="7" y="2"/>
                  </a:lnTo>
                  <a:cubicBezTo>
                    <a:pt x="5" y="2"/>
                    <a:pt x="1" y="4"/>
                    <a:pt x="1" y="9"/>
                  </a:cubicBezTo>
                  <a:cubicBezTo>
                    <a:pt x="1" y="13"/>
                    <a:pt x="5" y="15"/>
                    <a:pt x="7" y="15"/>
                  </a:cubicBezTo>
                  <a:lnTo>
                    <a:pt x="90" y="13"/>
                  </a:lnTo>
                  <a:cubicBezTo>
                    <a:pt x="95" y="13"/>
                    <a:pt x="97" y="9"/>
                    <a:pt x="97" y="7"/>
                  </a:cubicBezTo>
                  <a:cubicBezTo>
                    <a:pt x="97" y="2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3"/>
            <p:cNvSpPr/>
            <p:nvPr/>
          </p:nvSpPr>
          <p:spPr>
            <a:xfrm>
              <a:off x="4367186" y="4254596"/>
              <a:ext cx="60749" cy="17501"/>
            </a:xfrm>
            <a:custGeom>
              <a:avLst/>
              <a:gdLst/>
              <a:ahLst/>
              <a:cxnLst/>
              <a:rect l="l" t="t" r="r" b="b"/>
              <a:pathLst>
                <a:path w="361" h="104" extrusionOk="0">
                  <a:moveTo>
                    <a:pt x="94" y="1"/>
                  </a:moveTo>
                  <a:cubicBezTo>
                    <a:pt x="65" y="1"/>
                    <a:pt x="36" y="4"/>
                    <a:pt x="7" y="10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2" y="20"/>
                    <a:pt x="4" y="23"/>
                    <a:pt x="6" y="23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37" y="17"/>
                    <a:pt x="65" y="14"/>
                    <a:pt x="94" y="14"/>
                  </a:cubicBezTo>
                  <a:cubicBezTo>
                    <a:pt x="186" y="14"/>
                    <a:pt x="277" y="45"/>
                    <a:pt x="350" y="104"/>
                  </a:cubicBezTo>
                  <a:lnTo>
                    <a:pt x="354" y="104"/>
                  </a:lnTo>
                  <a:cubicBezTo>
                    <a:pt x="357" y="104"/>
                    <a:pt x="359" y="102"/>
                    <a:pt x="359" y="102"/>
                  </a:cubicBezTo>
                  <a:cubicBezTo>
                    <a:pt x="361" y="97"/>
                    <a:pt x="361" y="93"/>
                    <a:pt x="359" y="91"/>
                  </a:cubicBezTo>
                  <a:cubicBezTo>
                    <a:pt x="282" y="32"/>
                    <a:pt x="189" y="1"/>
                    <a:pt x="94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3"/>
            <p:cNvSpPr/>
            <p:nvPr/>
          </p:nvSpPr>
          <p:spPr>
            <a:xfrm>
              <a:off x="4384687" y="4272097"/>
              <a:ext cx="23559" cy="6058"/>
            </a:xfrm>
            <a:custGeom>
              <a:avLst/>
              <a:gdLst/>
              <a:ahLst/>
              <a:cxnLst/>
              <a:rect l="l" t="t" r="r" b="b"/>
              <a:pathLst>
                <a:path w="140" h="36" extrusionOk="0">
                  <a:moveTo>
                    <a:pt x="58" y="1"/>
                  </a:moveTo>
                  <a:cubicBezTo>
                    <a:pt x="40" y="1"/>
                    <a:pt x="23" y="4"/>
                    <a:pt x="7" y="10"/>
                  </a:cubicBezTo>
                  <a:cubicBezTo>
                    <a:pt x="3" y="10"/>
                    <a:pt x="1" y="15"/>
                    <a:pt x="3" y="19"/>
                  </a:cubicBezTo>
                  <a:cubicBezTo>
                    <a:pt x="5" y="23"/>
                    <a:pt x="7" y="23"/>
                    <a:pt x="11" y="23"/>
                  </a:cubicBezTo>
                  <a:cubicBezTo>
                    <a:pt x="26" y="17"/>
                    <a:pt x="42" y="14"/>
                    <a:pt x="58" y="14"/>
                  </a:cubicBezTo>
                  <a:cubicBezTo>
                    <a:pt x="83" y="14"/>
                    <a:pt x="108" y="22"/>
                    <a:pt x="129" y="36"/>
                  </a:cubicBezTo>
                  <a:lnTo>
                    <a:pt x="133" y="36"/>
                  </a:lnTo>
                  <a:cubicBezTo>
                    <a:pt x="135" y="36"/>
                    <a:pt x="137" y="36"/>
                    <a:pt x="137" y="34"/>
                  </a:cubicBezTo>
                  <a:cubicBezTo>
                    <a:pt x="139" y="30"/>
                    <a:pt x="139" y="25"/>
                    <a:pt x="137" y="23"/>
                  </a:cubicBezTo>
                  <a:cubicBezTo>
                    <a:pt x="112" y="9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3"/>
            <p:cNvSpPr/>
            <p:nvPr/>
          </p:nvSpPr>
          <p:spPr>
            <a:xfrm>
              <a:off x="4150613" y="4354217"/>
              <a:ext cx="13631" cy="11611"/>
            </a:xfrm>
            <a:custGeom>
              <a:avLst/>
              <a:gdLst/>
              <a:ahLst/>
              <a:cxnLst/>
              <a:rect l="l" t="t" r="r" b="b"/>
              <a:pathLst>
                <a:path w="81" h="69" extrusionOk="0">
                  <a:moveTo>
                    <a:pt x="70" y="0"/>
                  </a:moveTo>
                  <a:cubicBezTo>
                    <a:pt x="70" y="0"/>
                    <a:pt x="69" y="0"/>
                    <a:pt x="68" y="0"/>
                  </a:cubicBezTo>
                  <a:cubicBezTo>
                    <a:pt x="39" y="7"/>
                    <a:pt x="13" y="30"/>
                    <a:pt x="0" y="60"/>
                  </a:cubicBezTo>
                  <a:cubicBezTo>
                    <a:pt x="0" y="64"/>
                    <a:pt x="2" y="67"/>
                    <a:pt x="4" y="69"/>
                  </a:cubicBezTo>
                  <a:lnTo>
                    <a:pt x="7" y="69"/>
                  </a:lnTo>
                  <a:cubicBezTo>
                    <a:pt x="11" y="69"/>
                    <a:pt x="13" y="67"/>
                    <a:pt x="13" y="64"/>
                  </a:cubicBezTo>
                  <a:cubicBezTo>
                    <a:pt x="24" y="39"/>
                    <a:pt x="45" y="20"/>
                    <a:pt x="73" y="13"/>
                  </a:cubicBezTo>
                  <a:cubicBezTo>
                    <a:pt x="81" y="11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3"/>
            <p:cNvSpPr/>
            <p:nvPr/>
          </p:nvSpPr>
          <p:spPr>
            <a:xfrm>
              <a:off x="4168450" y="4370539"/>
              <a:ext cx="13126" cy="4712"/>
            </a:xfrm>
            <a:custGeom>
              <a:avLst/>
              <a:gdLst/>
              <a:ahLst/>
              <a:cxnLst/>
              <a:rect l="l" t="t" r="r" b="b"/>
              <a:pathLst>
                <a:path w="78" h="28" extrusionOk="0">
                  <a:moveTo>
                    <a:pt x="72" y="1"/>
                  </a:moveTo>
                  <a:cubicBezTo>
                    <a:pt x="71" y="1"/>
                    <a:pt x="70" y="1"/>
                    <a:pt x="69" y="2"/>
                  </a:cubicBezTo>
                  <a:lnTo>
                    <a:pt x="7" y="14"/>
                  </a:lnTo>
                  <a:cubicBezTo>
                    <a:pt x="3" y="14"/>
                    <a:pt x="1" y="19"/>
                    <a:pt x="1" y="23"/>
                  </a:cubicBezTo>
                  <a:cubicBezTo>
                    <a:pt x="3" y="25"/>
                    <a:pt x="5" y="27"/>
                    <a:pt x="7" y="27"/>
                  </a:cubicBezTo>
                  <a:lnTo>
                    <a:pt x="9" y="27"/>
                  </a:lnTo>
                  <a:lnTo>
                    <a:pt x="71" y="14"/>
                  </a:lnTo>
                  <a:cubicBezTo>
                    <a:pt x="76" y="12"/>
                    <a:pt x="78" y="10"/>
                    <a:pt x="78" y="6"/>
                  </a:cubicBezTo>
                  <a:cubicBezTo>
                    <a:pt x="76" y="3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3"/>
            <p:cNvSpPr/>
            <p:nvPr/>
          </p:nvSpPr>
          <p:spPr>
            <a:xfrm>
              <a:off x="4174340" y="4365996"/>
              <a:ext cx="38031" cy="23223"/>
            </a:xfrm>
            <a:custGeom>
              <a:avLst/>
              <a:gdLst/>
              <a:ahLst/>
              <a:cxnLst/>
              <a:rect l="l" t="t" r="r" b="b"/>
              <a:pathLst>
                <a:path w="226" h="138" extrusionOk="0">
                  <a:moveTo>
                    <a:pt x="215" y="1"/>
                  </a:moveTo>
                  <a:cubicBezTo>
                    <a:pt x="214" y="1"/>
                    <a:pt x="212" y="1"/>
                    <a:pt x="211" y="3"/>
                  </a:cubicBezTo>
                  <a:cubicBezTo>
                    <a:pt x="160" y="69"/>
                    <a:pt x="88" y="114"/>
                    <a:pt x="6" y="125"/>
                  </a:cubicBezTo>
                  <a:cubicBezTo>
                    <a:pt x="2" y="125"/>
                    <a:pt x="0" y="129"/>
                    <a:pt x="0" y="133"/>
                  </a:cubicBezTo>
                  <a:cubicBezTo>
                    <a:pt x="0" y="135"/>
                    <a:pt x="2" y="137"/>
                    <a:pt x="6" y="137"/>
                  </a:cubicBezTo>
                  <a:lnTo>
                    <a:pt x="9" y="137"/>
                  </a:lnTo>
                  <a:cubicBezTo>
                    <a:pt x="94" y="127"/>
                    <a:pt x="169" y="80"/>
                    <a:pt x="222" y="11"/>
                  </a:cubicBezTo>
                  <a:cubicBezTo>
                    <a:pt x="225" y="7"/>
                    <a:pt x="220" y="1"/>
                    <a:pt x="21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3"/>
            <p:cNvSpPr/>
            <p:nvPr/>
          </p:nvSpPr>
          <p:spPr>
            <a:xfrm>
              <a:off x="4204462" y="4382824"/>
              <a:ext cx="12789" cy="12453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65" y="1"/>
                  </a:moveTo>
                  <a:cubicBezTo>
                    <a:pt x="63" y="1"/>
                    <a:pt x="61" y="1"/>
                    <a:pt x="60" y="3"/>
                  </a:cubicBezTo>
                  <a:cubicBezTo>
                    <a:pt x="47" y="27"/>
                    <a:pt x="26" y="48"/>
                    <a:pt x="5" y="63"/>
                  </a:cubicBezTo>
                  <a:cubicBezTo>
                    <a:pt x="0" y="63"/>
                    <a:pt x="0" y="67"/>
                    <a:pt x="2" y="72"/>
                  </a:cubicBezTo>
                  <a:cubicBezTo>
                    <a:pt x="2" y="74"/>
                    <a:pt x="5" y="74"/>
                    <a:pt x="7" y="74"/>
                  </a:cubicBezTo>
                  <a:lnTo>
                    <a:pt x="11" y="74"/>
                  </a:lnTo>
                  <a:cubicBezTo>
                    <a:pt x="37" y="57"/>
                    <a:pt x="56" y="35"/>
                    <a:pt x="73" y="12"/>
                  </a:cubicBezTo>
                  <a:cubicBezTo>
                    <a:pt x="76" y="6"/>
                    <a:pt x="70" y="1"/>
                    <a:pt x="6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3"/>
            <p:cNvSpPr/>
            <p:nvPr/>
          </p:nvSpPr>
          <p:spPr>
            <a:xfrm>
              <a:off x="4228862" y="4325105"/>
              <a:ext cx="5553" cy="13462"/>
            </a:xfrm>
            <a:custGeom>
              <a:avLst/>
              <a:gdLst/>
              <a:ahLst/>
              <a:cxnLst/>
              <a:rect l="l" t="t" r="r" b="b"/>
              <a:pathLst>
                <a:path w="33" h="80" extrusionOk="0">
                  <a:moveTo>
                    <a:pt x="26" y="0"/>
                  </a:moveTo>
                  <a:cubicBezTo>
                    <a:pt x="24" y="0"/>
                    <a:pt x="20" y="3"/>
                    <a:pt x="18" y="5"/>
                  </a:cubicBezTo>
                  <a:lnTo>
                    <a:pt x="0" y="73"/>
                  </a:lnTo>
                  <a:cubicBezTo>
                    <a:pt x="0" y="75"/>
                    <a:pt x="3" y="79"/>
                    <a:pt x="7" y="79"/>
                  </a:cubicBezTo>
                  <a:cubicBezTo>
                    <a:pt x="11" y="79"/>
                    <a:pt x="13" y="77"/>
                    <a:pt x="13" y="75"/>
                  </a:cubicBezTo>
                  <a:lnTo>
                    <a:pt x="30" y="9"/>
                  </a:lnTo>
                  <a:cubicBezTo>
                    <a:pt x="32" y="5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3"/>
            <p:cNvSpPr/>
            <p:nvPr/>
          </p:nvSpPr>
          <p:spPr>
            <a:xfrm>
              <a:off x="4255450" y="4170626"/>
              <a:ext cx="18847" cy="10602"/>
            </a:xfrm>
            <a:custGeom>
              <a:avLst/>
              <a:gdLst/>
              <a:ahLst/>
              <a:cxnLst/>
              <a:rect l="l" t="t" r="r" b="b"/>
              <a:pathLst>
                <a:path w="112" h="63" extrusionOk="0">
                  <a:moveTo>
                    <a:pt x="103" y="1"/>
                  </a:moveTo>
                  <a:cubicBezTo>
                    <a:pt x="64" y="5"/>
                    <a:pt x="30" y="22"/>
                    <a:pt x="5" y="50"/>
                  </a:cubicBezTo>
                  <a:cubicBezTo>
                    <a:pt x="0" y="54"/>
                    <a:pt x="0" y="58"/>
                    <a:pt x="5" y="61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11" y="63"/>
                    <a:pt x="13" y="61"/>
                    <a:pt x="13" y="61"/>
                  </a:cubicBezTo>
                  <a:cubicBezTo>
                    <a:pt x="37" y="35"/>
                    <a:pt x="69" y="18"/>
                    <a:pt x="105" y="14"/>
                  </a:cubicBezTo>
                  <a:cubicBezTo>
                    <a:pt x="107" y="14"/>
                    <a:pt x="111" y="9"/>
                    <a:pt x="109" y="5"/>
                  </a:cubicBezTo>
                  <a:cubicBezTo>
                    <a:pt x="109" y="3"/>
                    <a:pt x="107" y="1"/>
                    <a:pt x="103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3"/>
            <p:cNvSpPr/>
            <p:nvPr/>
          </p:nvSpPr>
          <p:spPr>
            <a:xfrm>
              <a:off x="4267229" y="4187454"/>
              <a:ext cx="16660" cy="7068"/>
            </a:xfrm>
            <a:custGeom>
              <a:avLst/>
              <a:gdLst/>
              <a:ahLst/>
              <a:cxnLst/>
              <a:rect l="l" t="t" r="r" b="b"/>
              <a:pathLst>
                <a:path w="99" h="42" extrusionOk="0">
                  <a:moveTo>
                    <a:pt x="93" y="0"/>
                  </a:moveTo>
                  <a:cubicBezTo>
                    <a:pt x="92" y="0"/>
                    <a:pt x="91" y="1"/>
                    <a:pt x="90" y="1"/>
                  </a:cubicBezTo>
                  <a:lnTo>
                    <a:pt x="7" y="29"/>
                  </a:lnTo>
                  <a:cubicBezTo>
                    <a:pt x="3" y="31"/>
                    <a:pt x="1" y="33"/>
                    <a:pt x="3" y="37"/>
                  </a:cubicBezTo>
                  <a:cubicBezTo>
                    <a:pt x="3" y="40"/>
                    <a:pt x="5" y="42"/>
                    <a:pt x="9" y="42"/>
                  </a:cubicBezTo>
                  <a:lnTo>
                    <a:pt x="11" y="42"/>
                  </a:lnTo>
                  <a:lnTo>
                    <a:pt x="95" y="14"/>
                  </a:lnTo>
                  <a:cubicBezTo>
                    <a:pt x="97" y="12"/>
                    <a:pt x="99" y="8"/>
                    <a:pt x="99" y="5"/>
                  </a:cubicBezTo>
                  <a:cubicBezTo>
                    <a:pt x="97" y="2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3"/>
            <p:cNvSpPr/>
            <p:nvPr/>
          </p:nvSpPr>
          <p:spPr>
            <a:xfrm>
              <a:off x="4076570" y="4174664"/>
              <a:ext cx="22381" cy="14472"/>
            </a:xfrm>
            <a:custGeom>
              <a:avLst/>
              <a:gdLst/>
              <a:ahLst/>
              <a:cxnLst/>
              <a:rect l="l" t="t" r="r" b="b"/>
              <a:pathLst>
                <a:path w="133" h="86" extrusionOk="0">
                  <a:moveTo>
                    <a:pt x="124" y="0"/>
                  </a:moveTo>
                  <a:cubicBezTo>
                    <a:pt x="80" y="17"/>
                    <a:pt x="39" y="43"/>
                    <a:pt x="5" y="75"/>
                  </a:cubicBezTo>
                  <a:cubicBezTo>
                    <a:pt x="1" y="77"/>
                    <a:pt x="1" y="81"/>
                    <a:pt x="5" y="86"/>
                  </a:cubicBezTo>
                  <a:lnTo>
                    <a:pt x="13" y="86"/>
                  </a:lnTo>
                  <a:cubicBezTo>
                    <a:pt x="48" y="54"/>
                    <a:pt x="86" y="30"/>
                    <a:pt x="129" y="13"/>
                  </a:cubicBezTo>
                  <a:cubicBezTo>
                    <a:pt x="131" y="13"/>
                    <a:pt x="133" y="9"/>
                    <a:pt x="133" y="5"/>
                  </a:cubicBezTo>
                  <a:cubicBezTo>
                    <a:pt x="131" y="2"/>
                    <a:pt x="126" y="0"/>
                    <a:pt x="12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3"/>
            <p:cNvSpPr/>
            <p:nvPr/>
          </p:nvSpPr>
          <p:spPr>
            <a:xfrm>
              <a:off x="4093062" y="4188631"/>
              <a:ext cx="9929" cy="5553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48" y="1"/>
                  </a:moveTo>
                  <a:lnTo>
                    <a:pt x="7" y="20"/>
                  </a:lnTo>
                  <a:cubicBezTo>
                    <a:pt x="3" y="22"/>
                    <a:pt x="1" y="26"/>
                    <a:pt x="3" y="30"/>
                  </a:cubicBezTo>
                  <a:cubicBezTo>
                    <a:pt x="5" y="33"/>
                    <a:pt x="7" y="33"/>
                    <a:pt x="9" y="33"/>
                  </a:cubicBezTo>
                  <a:lnTo>
                    <a:pt x="11" y="33"/>
                  </a:lnTo>
                  <a:lnTo>
                    <a:pt x="54" y="13"/>
                  </a:lnTo>
                  <a:cubicBezTo>
                    <a:pt x="56" y="11"/>
                    <a:pt x="58" y="7"/>
                    <a:pt x="56" y="5"/>
                  </a:cubicBezTo>
                  <a:cubicBezTo>
                    <a:pt x="56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3"/>
            <p:cNvSpPr/>
            <p:nvPr/>
          </p:nvSpPr>
          <p:spPr>
            <a:xfrm>
              <a:off x="4541185" y="4214210"/>
              <a:ext cx="27598" cy="97771"/>
            </a:xfrm>
            <a:custGeom>
              <a:avLst/>
              <a:gdLst/>
              <a:ahLst/>
              <a:cxnLst/>
              <a:rect l="l" t="t" r="r" b="b"/>
              <a:pathLst>
                <a:path w="164" h="581" extrusionOk="0">
                  <a:moveTo>
                    <a:pt x="10" y="1"/>
                  </a:moveTo>
                  <a:cubicBezTo>
                    <a:pt x="5" y="1"/>
                    <a:pt x="0" y="6"/>
                    <a:pt x="3" y="11"/>
                  </a:cubicBezTo>
                  <a:cubicBezTo>
                    <a:pt x="114" y="175"/>
                    <a:pt x="151" y="378"/>
                    <a:pt x="106" y="572"/>
                  </a:cubicBezTo>
                  <a:cubicBezTo>
                    <a:pt x="106" y="574"/>
                    <a:pt x="108" y="578"/>
                    <a:pt x="112" y="581"/>
                  </a:cubicBezTo>
                  <a:cubicBezTo>
                    <a:pt x="116" y="578"/>
                    <a:pt x="119" y="576"/>
                    <a:pt x="119" y="574"/>
                  </a:cubicBezTo>
                  <a:cubicBezTo>
                    <a:pt x="163" y="378"/>
                    <a:pt x="127" y="171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3"/>
            <p:cNvSpPr/>
            <p:nvPr/>
          </p:nvSpPr>
          <p:spPr>
            <a:xfrm>
              <a:off x="4536305" y="4239115"/>
              <a:ext cx="12284" cy="29112"/>
            </a:xfrm>
            <a:custGeom>
              <a:avLst/>
              <a:gdLst/>
              <a:ahLst/>
              <a:cxnLst/>
              <a:rect l="l" t="t" r="r" b="b"/>
              <a:pathLst>
                <a:path w="73" h="173" extrusionOk="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2" y="4"/>
                    <a:pt x="0" y="6"/>
                    <a:pt x="2" y="10"/>
                  </a:cubicBezTo>
                  <a:cubicBezTo>
                    <a:pt x="30" y="59"/>
                    <a:pt x="49" y="110"/>
                    <a:pt x="60" y="166"/>
                  </a:cubicBezTo>
                  <a:cubicBezTo>
                    <a:pt x="60" y="168"/>
                    <a:pt x="62" y="170"/>
                    <a:pt x="66" y="170"/>
                  </a:cubicBezTo>
                  <a:lnTo>
                    <a:pt x="66" y="172"/>
                  </a:lnTo>
                  <a:cubicBezTo>
                    <a:pt x="71" y="170"/>
                    <a:pt x="73" y="168"/>
                    <a:pt x="73" y="164"/>
                  </a:cubicBezTo>
                  <a:cubicBezTo>
                    <a:pt x="62" y="108"/>
                    <a:pt x="43" y="53"/>
                    <a:pt x="15" y="4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3"/>
            <p:cNvSpPr/>
            <p:nvPr/>
          </p:nvSpPr>
          <p:spPr>
            <a:xfrm>
              <a:off x="3709893" y="4460231"/>
              <a:ext cx="110392" cy="132268"/>
            </a:xfrm>
            <a:custGeom>
              <a:avLst/>
              <a:gdLst/>
              <a:ahLst/>
              <a:cxnLst/>
              <a:rect l="l" t="t" r="r" b="b"/>
              <a:pathLst>
                <a:path w="656" h="786" extrusionOk="0">
                  <a:moveTo>
                    <a:pt x="8" y="0"/>
                  </a:moveTo>
                  <a:cubicBezTo>
                    <a:pt x="4" y="0"/>
                    <a:pt x="0" y="4"/>
                    <a:pt x="3" y="8"/>
                  </a:cubicBezTo>
                  <a:cubicBezTo>
                    <a:pt x="97" y="348"/>
                    <a:pt x="329" y="630"/>
                    <a:pt x="645" y="785"/>
                  </a:cubicBezTo>
                  <a:lnTo>
                    <a:pt x="647" y="785"/>
                  </a:lnTo>
                  <a:cubicBezTo>
                    <a:pt x="649" y="785"/>
                    <a:pt x="651" y="785"/>
                    <a:pt x="654" y="783"/>
                  </a:cubicBezTo>
                  <a:cubicBezTo>
                    <a:pt x="656" y="781"/>
                    <a:pt x="654" y="777"/>
                    <a:pt x="649" y="775"/>
                  </a:cubicBezTo>
                  <a:cubicBezTo>
                    <a:pt x="340" y="619"/>
                    <a:pt x="107" y="339"/>
                    <a:pt x="16" y="6"/>
                  </a:cubicBezTo>
                  <a:cubicBezTo>
                    <a:pt x="15" y="2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3"/>
            <p:cNvSpPr/>
            <p:nvPr/>
          </p:nvSpPr>
          <p:spPr>
            <a:xfrm>
              <a:off x="3740688" y="4483117"/>
              <a:ext cx="70004" cy="74548"/>
            </a:xfrm>
            <a:custGeom>
              <a:avLst/>
              <a:gdLst/>
              <a:ahLst/>
              <a:cxnLst/>
              <a:rect l="l" t="t" r="r" b="b"/>
              <a:pathLst>
                <a:path w="416" h="443" extrusionOk="0">
                  <a:moveTo>
                    <a:pt x="8" y="1"/>
                  </a:moveTo>
                  <a:cubicBezTo>
                    <a:pt x="4" y="1"/>
                    <a:pt x="0" y="5"/>
                    <a:pt x="3" y="9"/>
                  </a:cubicBezTo>
                  <a:cubicBezTo>
                    <a:pt x="93" y="188"/>
                    <a:pt x="232" y="338"/>
                    <a:pt x="402" y="442"/>
                  </a:cubicBezTo>
                  <a:lnTo>
                    <a:pt x="407" y="442"/>
                  </a:lnTo>
                  <a:cubicBezTo>
                    <a:pt x="409" y="442"/>
                    <a:pt x="411" y="442"/>
                    <a:pt x="413" y="440"/>
                  </a:cubicBezTo>
                  <a:cubicBezTo>
                    <a:pt x="415" y="436"/>
                    <a:pt x="413" y="432"/>
                    <a:pt x="411" y="432"/>
                  </a:cubicBezTo>
                  <a:cubicBezTo>
                    <a:pt x="240" y="327"/>
                    <a:pt x="104" y="180"/>
                    <a:pt x="14" y="5"/>
                  </a:cubicBezTo>
                  <a:cubicBezTo>
                    <a:pt x="12" y="2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3"/>
            <p:cNvSpPr/>
            <p:nvPr/>
          </p:nvSpPr>
          <p:spPr>
            <a:xfrm>
              <a:off x="3788479" y="4505161"/>
              <a:ext cx="26420" cy="22381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7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1" y="8"/>
                    <a:pt x="3" y="13"/>
                  </a:cubicBezTo>
                  <a:lnTo>
                    <a:pt x="144" y="130"/>
                  </a:lnTo>
                  <a:cubicBezTo>
                    <a:pt x="144" y="132"/>
                    <a:pt x="146" y="132"/>
                    <a:pt x="148" y="132"/>
                  </a:cubicBezTo>
                  <a:cubicBezTo>
                    <a:pt x="150" y="132"/>
                    <a:pt x="152" y="132"/>
                    <a:pt x="155" y="130"/>
                  </a:cubicBezTo>
                  <a:cubicBezTo>
                    <a:pt x="157" y="128"/>
                    <a:pt x="157" y="123"/>
                    <a:pt x="155" y="121"/>
                  </a:cubicBezTo>
                  <a:lnTo>
                    <a:pt x="12" y="2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3"/>
            <p:cNvSpPr/>
            <p:nvPr/>
          </p:nvSpPr>
          <p:spPr>
            <a:xfrm>
              <a:off x="3751626" y="4195867"/>
              <a:ext cx="58057" cy="75558"/>
            </a:xfrm>
            <a:custGeom>
              <a:avLst/>
              <a:gdLst/>
              <a:ahLst/>
              <a:cxnLst/>
              <a:rect l="l" t="t" r="r" b="b"/>
              <a:pathLst>
                <a:path w="345" h="449" extrusionOk="0">
                  <a:moveTo>
                    <a:pt x="336" y="0"/>
                  </a:moveTo>
                  <a:cubicBezTo>
                    <a:pt x="335" y="0"/>
                    <a:pt x="333" y="1"/>
                    <a:pt x="331" y="2"/>
                  </a:cubicBezTo>
                  <a:cubicBezTo>
                    <a:pt x="184" y="113"/>
                    <a:pt x="68" y="265"/>
                    <a:pt x="0" y="440"/>
                  </a:cubicBezTo>
                  <a:cubicBezTo>
                    <a:pt x="0" y="442"/>
                    <a:pt x="0" y="446"/>
                    <a:pt x="4" y="448"/>
                  </a:cubicBezTo>
                  <a:lnTo>
                    <a:pt x="7" y="448"/>
                  </a:lnTo>
                  <a:cubicBezTo>
                    <a:pt x="9" y="448"/>
                    <a:pt x="13" y="446"/>
                    <a:pt x="13" y="444"/>
                  </a:cubicBezTo>
                  <a:cubicBezTo>
                    <a:pt x="79" y="273"/>
                    <a:pt x="192" y="124"/>
                    <a:pt x="339" y="13"/>
                  </a:cubicBezTo>
                  <a:cubicBezTo>
                    <a:pt x="344" y="8"/>
                    <a:pt x="342" y="0"/>
                    <a:pt x="33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3"/>
            <p:cNvSpPr/>
            <p:nvPr/>
          </p:nvSpPr>
          <p:spPr>
            <a:xfrm>
              <a:off x="3795715" y="4208488"/>
              <a:ext cx="28944" cy="28439"/>
            </a:xfrm>
            <a:custGeom>
              <a:avLst/>
              <a:gdLst/>
              <a:ahLst/>
              <a:cxnLst/>
              <a:rect l="l" t="t" r="r" b="b"/>
              <a:pathLst>
                <a:path w="172" h="169" extrusionOk="0">
                  <a:moveTo>
                    <a:pt x="163" y="0"/>
                  </a:moveTo>
                  <a:cubicBezTo>
                    <a:pt x="161" y="0"/>
                    <a:pt x="160" y="1"/>
                    <a:pt x="159" y="2"/>
                  </a:cubicBezTo>
                  <a:lnTo>
                    <a:pt x="3" y="158"/>
                  </a:lnTo>
                  <a:cubicBezTo>
                    <a:pt x="1" y="160"/>
                    <a:pt x="1" y="164"/>
                    <a:pt x="3" y="166"/>
                  </a:cubicBezTo>
                  <a:cubicBezTo>
                    <a:pt x="5" y="168"/>
                    <a:pt x="7" y="168"/>
                    <a:pt x="9" y="168"/>
                  </a:cubicBezTo>
                  <a:cubicBezTo>
                    <a:pt x="11" y="168"/>
                    <a:pt x="11" y="168"/>
                    <a:pt x="13" y="166"/>
                  </a:cubicBezTo>
                  <a:lnTo>
                    <a:pt x="167" y="11"/>
                  </a:lnTo>
                  <a:cubicBezTo>
                    <a:pt x="171" y="8"/>
                    <a:pt x="171" y="4"/>
                    <a:pt x="167" y="2"/>
                  </a:cubicBezTo>
                  <a:cubicBezTo>
                    <a:pt x="166" y="1"/>
                    <a:pt x="164" y="0"/>
                    <a:pt x="163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3"/>
            <p:cNvSpPr/>
            <p:nvPr/>
          </p:nvSpPr>
          <p:spPr>
            <a:xfrm>
              <a:off x="4304250" y="4594685"/>
              <a:ext cx="90030" cy="65966"/>
            </a:xfrm>
            <a:custGeom>
              <a:avLst/>
              <a:gdLst/>
              <a:ahLst/>
              <a:cxnLst/>
              <a:rect l="l" t="t" r="r" b="b"/>
              <a:pathLst>
                <a:path w="535" h="392" extrusionOk="0">
                  <a:moveTo>
                    <a:pt x="526" y="0"/>
                  </a:moveTo>
                  <a:cubicBezTo>
                    <a:pt x="524" y="0"/>
                    <a:pt x="522" y="1"/>
                    <a:pt x="521" y="3"/>
                  </a:cubicBezTo>
                  <a:cubicBezTo>
                    <a:pt x="389" y="174"/>
                    <a:pt x="210" y="304"/>
                    <a:pt x="5" y="377"/>
                  </a:cubicBezTo>
                  <a:cubicBezTo>
                    <a:pt x="1" y="379"/>
                    <a:pt x="1" y="381"/>
                    <a:pt x="1" y="385"/>
                  </a:cubicBezTo>
                  <a:cubicBezTo>
                    <a:pt x="3" y="388"/>
                    <a:pt x="5" y="390"/>
                    <a:pt x="7" y="390"/>
                  </a:cubicBezTo>
                  <a:lnTo>
                    <a:pt x="9" y="392"/>
                  </a:lnTo>
                  <a:cubicBezTo>
                    <a:pt x="216" y="317"/>
                    <a:pt x="398" y="187"/>
                    <a:pt x="532" y="12"/>
                  </a:cubicBezTo>
                  <a:cubicBezTo>
                    <a:pt x="534" y="8"/>
                    <a:pt x="534" y="6"/>
                    <a:pt x="532" y="3"/>
                  </a:cubicBezTo>
                  <a:cubicBezTo>
                    <a:pt x="530" y="1"/>
                    <a:pt x="528" y="0"/>
                    <a:pt x="526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3"/>
            <p:cNvSpPr/>
            <p:nvPr/>
          </p:nvSpPr>
          <p:spPr>
            <a:xfrm>
              <a:off x="4339757" y="4608484"/>
              <a:ext cx="22550" cy="19184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125" y="1"/>
                  </a:moveTo>
                  <a:cubicBezTo>
                    <a:pt x="123" y="1"/>
                    <a:pt x="122" y="1"/>
                    <a:pt x="120" y="2"/>
                  </a:cubicBezTo>
                  <a:lnTo>
                    <a:pt x="3" y="103"/>
                  </a:lnTo>
                  <a:cubicBezTo>
                    <a:pt x="1" y="105"/>
                    <a:pt x="1" y="109"/>
                    <a:pt x="3" y="111"/>
                  </a:cubicBezTo>
                  <a:cubicBezTo>
                    <a:pt x="5" y="113"/>
                    <a:pt x="7" y="113"/>
                    <a:pt x="9" y="113"/>
                  </a:cubicBezTo>
                  <a:cubicBezTo>
                    <a:pt x="9" y="113"/>
                    <a:pt x="12" y="113"/>
                    <a:pt x="12" y="111"/>
                  </a:cubicBezTo>
                  <a:lnTo>
                    <a:pt x="129" y="13"/>
                  </a:lnTo>
                  <a:cubicBezTo>
                    <a:pt x="134" y="8"/>
                    <a:pt x="130" y="1"/>
                    <a:pt x="125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3"/>
            <p:cNvSpPr/>
            <p:nvPr/>
          </p:nvSpPr>
          <p:spPr>
            <a:xfrm>
              <a:off x="4007240" y="4684377"/>
              <a:ext cx="33656" cy="6563"/>
            </a:xfrm>
            <a:custGeom>
              <a:avLst/>
              <a:gdLst/>
              <a:ahLst/>
              <a:cxnLst/>
              <a:rect l="l" t="t" r="r" b="b"/>
              <a:pathLst>
                <a:path w="200" h="39" extrusionOk="0">
                  <a:moveTo>
                    <a:pt x="7" y="1"/>
                  </a:moveTo>
                  <a:cubicBezTo>
                    <a:pt x="5" y="1"/>
                    <a:pt x="2" y="2"/>
                    <a:pt x="1" y="4"/>
                  </a:cubicBezTo>
                  <a:cubicBezTo>
                    <a:pt x="1" y="8"/>
                    <a:pt x="1" y="12"/>
                    <a:pt x="5" y="12"/>
                  </a:cubicBezTo>
                  <a:cubicBezTo>
                    <a:pt x="52" y="30"/>
                    <a:pt x="101" y="38"/>
                    <a:pt x="152" y="38"/>
                  </a:cubicBezTo>
                  <a:cubicBezTo>
                    <a:pt x="165" y="38"/>
                    <a:pt x="180" y="36"/>
                    <a:pt x="193" y="36"/>
                  </a:cubicBezTo>
                  <a:cubicBezTo>
                    <a:pt x="197" y="34"/>
                    <a:pt x="199" y="32"/>
                    <a:pt x="199" y="27"/>
                  </a:cubicBezTo>
                  <a:cubicBezTo>
                    <a:pt x="199" y="23"/>
                    <a:pt x="195" y="21"/>
                    <a:pt x="193" y="21"/>
                  </a:cubicBezTo>
                  <a:cubicBezTo>
                    <a:pt x="177" y="23"/>
                    <a:pt x="162" y="23"/>
                    <a:pt x="146" y="23"/>
                  </a:cubicBezTo>
                  <a:cubicBezTo>
                    <a:pt x="100" y="23"/>
                    <a:pt x="54" y="16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3"/>
            <p:cNvSpPr/>
            <p:nvPr/>
          </p:nvSpPr>
          <p:spPr>
            <a:xfrm>
              <a:off x="4032818" y="4674112"/>
              <a:ext cx="14304" cy="4207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74" y="0"/>
                  </a:moveTo>
                  <a:cubicBezTo>
                    <a:pt x="73" y="0"/>
                    <a:pt x="72" y="0"/>
                    <a:pt x="71" y="1"/>
                  </a:cubicBezTo>
                  <a:cubicBezTo>
                    <a:pt x="59" y="7"/>
                    <a:pt x="48" y="10"/>
                    <a:pt x="35" y="10"/>
                  </a:cubicBezTo>
                  <a:cubicBezTo>
                    <a:pt x="27" y="10"/>
                    <a:pt x="18" y="9"/>
                    <a:pt x="9" y="5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4" y="4"/>
                    <a:pt x="2" y="6"/>
                    <a:pt x="0" y="7"/>
                  </a:cubicBezTo>
                  <a:cubicBezTo>
                    <a:pt x="0" y="12"/>
                    <a:pt x="0" y="16"/>
                    <a:pt x="4" y="18"/>
                  </a:cubicBezTo>
                  <a:cubicBezTo>
                    <a:pt x="15" y="22"/>
                    <a:pt x="26" y="24"/>
                    <a:pt x="39" y="24"/>
                  </a:cubicBezTo>
                  <a:cubicBezTo>
                    <a:pt x="51" y="24"/>
                    <a:pt x="64" y="20"/>
                    <a:pt x="77" y="14"/>
                  </a:cubicBezTo>
                  <a:cubicBezTo>
                    <a:pt x="84" y="10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3"/>
            <p:cNvSpPr/>
            <p:nvPr/>
          </p:nvSpPr>
          <p:spPr>
            <a:xfrm>
              <a:off x="4435339" y="4378280"/>
              <a:ext cx="8077" cy="20194"/>
            </a:xfrm>
            <a:custGeom>
              <a:avLst/>
              <a:gdLst/>
              <a:ahLst/>
              <a:cxnLst/>
              <a:rect l="l" t="t" r="r" b="b"/>
              <a:pathLst>
                <a:path w="48" h="120" extrusionOk="0">
                  <a:moveTo>
                    <a:pt x="7" y="0"/>
                  </a:moveTo>
                  <a:cubicBezTo>
                    <a:pt x="3" y="0"/>
                    <a:pt x="1" y="5"/>
                    <a:pt x="1" y="9"/>
                  </a:cubicBezTo>
                  <a:cubicBezTo>
                    <a:pt x="1" y="47"/>
                    <a:pt x="13" y="86"/>
                    <a:pt x="37" y="118"/>
                  </a:cubicBezTo>
                  <a:cubicBezTo>
                    <a:pt x="37" y="118"/>
                    <a:pt x="39" y="120"/>
                    <a:pt x="41" y="120"/>
                  </a:cubicBezTo>
                  <a:cubicBezTo>
                    <a:pt x="43" y="120"/>
                    <a:pt x="43" y="118"/>
                    <a:pt x="45" y="118"/>
                  </a:cubicBezTo>
                  <a:cubicBezTo>
                    <a:pt x="48" y="116"/>
                    <a:pt x="48" y="111"/>
                    <a:pt x="45" y="109"/>
                  </a:cubicBezTo>
                  <a:cubicBezTo>
                    <a:pt x="26" y="79"/>
                    <a:pt x="13" y="43"/>
                    <a:pt x="13" y="9"/>
                  </a:cubicBezTo>
                  <a:cubicBezTo>
                    <a:pt x="13" y="5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3"/>
            <p:cNvSpPr/>
            <p:nvPr/>
          </p:nvSpPr>
          <p:spPr>
            <a:xfrm>
              <a:off x="4446108" y="4385853"/>
              <a:ext cx="7741" cy="8077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7" y="1"/>
                  </a:moveTo>
                  <a:cubicBezTo>
                    <a:pt x="4" y="1"/>
                    <a:pt x="1" y="3"/>
                    <a:pt x="1" y="9"/>
                  </a:cubicBezTo>
                  <a:cubicBezTo>
                    <a:pt x="3" y="28"/>
                    <a:pt x="20" y="45"/>
                    <a:pt x="41" y="47"/>
                  </a:cubicBezTo>
                  <a:cubicBezTo>
                    <a:pt x="43" y="47"/>
                    <a:pt x="45" y="45"/>
                    <a:pt x="45" y="41"/>
                  </a:cubicBezTo>
                  <a:cubicBezTo>
                    <a:pt x="45" y="39"/>
                    <a:pt x="43" y="34"/>
                    <a:pt x="41" y="34"/>
                  </a:cubicBezTo>
                  <a:cubicBezTo>
                    <a:pt x="26" y="32"/>
                    <a:pt x="16" y="22"/>
                    <a:pt x="13" y="9"/>
                  </a:cubicBezTo>
                  <a:cubicBezTo>
                    <a:pt x="13" y="3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442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267" name="Google Shape;267;p17"/>
          <p:cNvGrpSpPr/>
          <p:nvPr/>
        </p:nvGrpSpPr>
        <p:grpSpPr>
          <a:xfrm>
            <a:off x="3117597" y="1679293"/>
            <a:ext cx="2953339" cy="2433913"/>
            <a:chOff x="3117597" y="1679293"/>
            <a:chExt cx="2953339" cy="2433913"/>
          </a:xfrm>
        </p:grpSpPr>
        <p:grpSp>
          <p:nvGrpSpPr>
            <p:cNvPr id="268" name="Google Shape;268;p17"/>
            <p:cNvGrpSpPr/>
            <p:nvPr/>
          </p:nvGrpSpPr>
          <p:grpSpPr>
            <a:xfrm>
              <a:off x="3117597" y="1679293"/>
              <a:ext cx="489758" cy="820773"/>
              <a:chOff x="3117597" y="1679293"/>
              <a:chExt cx="489758" cy="820773"/>
            </a:xfrm>
          </p:grpSpPr>
          <p:sp>
            <p:nvSpPr>
              <p:cNvPr id="269" name="Google Shape;269;p17"/>
              <p:cNvSpPr/>
              <p:nvPr/>
            </p:nvSpPr>
            <p:spPr>
              <a:xfrm>
                <a:off x="3117597" y="1679293"/>
                <a:ext cx="489758" cy="820773"/>
              </a:xfrm>
              <a:custGeom>
                <a:avLst/>
                <a:gdLst/>
                <a:ahLst/>
                <a:cxnLst/>
                <a:rect l="l" t="t" r="r" b="b"/>
                <a:pathLst>
                  <a:path w="27156" h="45510" extrusionOk="0">
                    <a:moveTo>
                      <a:pt x="18677" y="1"/>
                    </a:moveTo>
                    <a:cubicBezTo>
                      <a:pt x="824" y="17210"/>
                      <a:pt x="1" y="44437"/>
                      <a:pt x="1" y="44437"/>
                    </a:cubicBezTo>
                    <a:lnTo>
                      <a:pt x="11163" y="45510"/>
                    </a:lnTo>
                    <a:cubicBezTo>
                      <a:pt x="12487" y="31378"/>
                      <a:pt x="18068" y="17961"/>
                      <a:pt x="27156" y="7049"/>
                    </a:cubicBezTo>
                    <a:lnTo>
                      <a:pt x="18677" y="1"/>
                    </a:lnTo>
                    <a:close/>
                  </a:path>
                </a:pathLst>
              </a:custGeom>
              <a:solidFill>
                <a:srgbClr val="871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7"/>
              <p:cNvSpPr/>
              <p:nvPr/>
            </p:nvSpPr>
            <p:spPr>
              <a:xfrm>
                <a:off x="3117597" y="1679293"/>
                <a:ext cx="489758" cy="820773"/>
              </a:xfrm>
              <a:custGeom>
                <a:avLst/>
                <a:gdLst/>
                <a:ahLst/>
                <a:cxnLst/>
                <a:rect l="l" t="t" r="r" b="b"/>
                <a:pathLst>
                  <a:path w="27156" h="45510" fill="none" extrusionOk="0">
                    <a:moveTo>
                      <a:pt x="27156" y="7049"/>
                    </a:moveTo>
                    <a:lnTo>
                      <a:pt x="18677" y="1"/>
                    </a:lnTo>
                    <a:cubicBezTo>
                      <a:pt x="824" y="17210"/>
                      <a:pt x="1" y="44437"/>
                      <a:pt x="1" y="44437"/>
                    </a:cubicBezTo>
                    <a:lnTo>
                      <a:pt x="11163" y="45510"/>
                    </a:lnTo>
                    <a:cubicBezTo>
                      <a:pt x="12487" y="31378"/>
                      <a:pt x="18068" y="17961"/>
                      <a:pt x="27156" y="7049"/>
                    </a:cubicBezTo>
                    <a:close/>
                  </a:path>
                </a:pathLst>
              </a:custGeom>
              <a:noFill/>
              <a:ln w="11625" cap="flat" cmpd="sng">
                <a:solidFill>
                  <a:srgbClr val="5C0505"/>
                </a:solidFill>
                <a:prstDash val="solid"/>
                <a:miter lim="357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17"/>
            <p:cNvGrpSpPr/>
            <p:nvPr/>
          </p:nvGrpSpPr>
          <p:grpSpPr>
            <a:xfrm>
              <a:off x="3117597" y="2745901"/>
              <a:ext cx="487829" cy="821422"/>
              <a:chOff x="3117597" y="2745901"/>
              <a:chExt cx="487829" cy="821422"/>
            </a:xfrm>
          </p:grpSpPr>
          <p:sp>
            <p:nvSpPr>
              <p:cNvPr id="272" name="Google Shape;272;p17"/>
              <p:cNvSpPr/>
              <p:nvPr/>
            </p:nvSpPr>
            <p:spPr>
              <a:xfrm>
                <a:off x="3117597" y="2745901"/>
                <a:ext cx="487829" cy="821422"/>
              </a:xfrm>
              <a:custGeom>
                <a:avLst/>
                <a:gdLst/>
                <a:ahLst/>
                <a:cxnLst/>
                <a:rect l="l" t="t" r="r" b="b"/>
                <a:pathLst>
                  <a:path w="27049" h="45546" extrusionOk="0">
                    <a:moveTo>
                      <a:pt x="11199" y="0"/>
                    </a:moveTo>
                    <a:lnTo>
                      <a:pt x="1" y="1145"/>
                    </a:lnTo>
                    <a:cubicBezTo>
                      <a:pt x="1718" y="28515"/>
                      <a:pt x="18247" y="45545"/>
                      <a:pt x="18247" y="45545"/>
                    </a:cubicBezTo>
                    <a:lnTo>
                      <a:pt x="27049" y="38247"/>
                    </a:lnTo>
                    <a:cubicBezTo>
                      <a:pt x="18104" y="27334"/>
                      <a:pt x="12594" y="14025"/>
                      <a:pt x="11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7"/>
              <p:cNvSpPr/>
              <p:nvPr/>
            </p:nvSpPr>
            <p:spPr>
              <a:xfrm>
                <a:off x="3117597" y="2745901"/>
                <a:ext cx="487829" cy="821422"/>
              </a:xfrm>
              <a:custGeom>
                <a:avLst/>
                <a:gdLst/>
                <a:ahLst/>
                <a:cxnLst/>
                <a:rect l="l" t="t" r="r" b="b"/>
                <a:pathLst>
                  <a:path w="27049" h="45546" fill="none" extrusionOk="0">
                    <a:moveTo>
                      <a:pt x="11199" y="0"/>
                    </a:moveTo>
                    <a:lnTo>
                      <a:pt x="1" y="1145"/>
                    </a:lnTo>
                    <a:cubicBezTo>
                      <a:pt x="1718" y="28515"/>
                      <a:pt x="18247" y="45545"/>
                      <a:pt x="18247" y="45545"/>
                    </a:cubicBezTo>
                    <a:lnTo>
                      <a:pt x="27049" y="38247"/>
                    </a:lnTo>
                    <a:cubicBezTo>
                      <a:pt x="18104" y="27334"/>
                      <a:pt x="12594" y="14025"/>
                      <a:pt x="11199" y="0"/>
                    </a:cubicBezTo>
                    <a:close/>
                  </a:path>
                </a:pathLst>
              </a:custGeom>
              <a:noFill/>
              <a:ln w="11625" cap="flat" cmpd="sng">
                <a:solidFill>
                  <a:srgbClr val="871414"/>
                </a:solidFill>
                <a:prstDash val="solid"/>
                <a:miter lim="357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17"/>
            <p:cNvGrpSpPr/>
            <p:nvPr/>
          </p:nvGrpSpPr>
          <p:grpSpPr>
            <a:xfrm>
              <a:off x="3645409" y="3608605"/>
              <a:ext cx="822071" cy="504601"/>
              <a:chOff x="3645409" y="3608605"/>
              <a:chExt cx="822071" cy="504601"/>
            </a:xfrm>
          </p:grpSpPr>
          <p:sp>
            <p:nvSpPr>
              <p:cNvPr id="275" name="Google Shape;275;p17"/>
              <p:cNvSpPr/>
              <p:nvPr/>
            </p:nvSpPr>
            <p:spPr>
              <a:xfrm>
                <a:off x="3645409" y="3608605"/>
                <a:ext cx="822071" cy="495584"/>
              </a:xfrm>
              <a:custGeom>
                <a:avLst/>
                <a:gdLst/>
                <a:ahLst/>
                <a:cxnLst/>
                <a:rect l="l" t="t" r="r" b="b"/>
                <a:pathLst>
                  <a:path w="45582" h="27479" extrusionOk="0">
                    <a:moveTo>
                      <a:pt x="7299" y="0"/>
                    </a:moveTo>
                    <a:lnTo>
                      <a:pt x="1" y="8837"/>
                    </a:lnTo>
                    <a:cubicBezTo>
                      <a:pt x="21420" y="27026"/>
                      <a:pt x="42257" y="27479"/>
                      <a:pt x="44277" y="27479"/>
                    </a:cubicBezTo>
                    <a:cubicBezTo>
                      <a:pt x="44382" y="27479"/>
                      <a:pt x="44437" y="27477"/>
                      <a:pt x="44437" y="27477"/>
                    </a:cubicBezTo>
                    <a:lnTo>
                      <a:pt x="45582" y="15921"/>
                    </a:lnTo>
                    <a:cubicBezTo>
                      <a:pt x="31521" y="14562"/>
                      <a:pt x="18176" y="9016"/>
                      <a:pt x="7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3645409" y="3608605"/>
                <a:ext cx="822071" cy="504601"/>
              </a:xfrm>
              <a:custGeom>
                <a:avLst/>
                <a:gdLst/>
                <a:ahLst/>
                <a:cxnLst/>
                <a:rect l="l" t="t" r="r" b="b"/>
                <a:pathLst>
                  <a:path w="45582" h="27979" fill="none" extrusionOk="0">
                    <a:moveTo>
                      <a:pt x="7299" y="0"/>
                    </a:moveTo>
                    <a:lnTo>
                      <a:pt x="1" y="8837"/>
                    </a:lnTo>
                    <a:cubicBezTo>
                      <a:pt x="22541" y="27978"/>
                      <a:pt x="44437" y="27477"/>
                      <a:pt x="44437" y="27477"/>
                    </a:cubicBezTo>
                    <a:lnTo>
                      <a:pt x="45582" y="15921"/>
                    </a:lnTo>
                    <a:cubicBezTo>
                      <a:pt x="31521" y="14562"/>
                      <a:pt x="18176" y="9016"/>
                      <a:pt x="7299" y="0"/>
                    </a:cubicBezTo>
                    <a:close/>
                  </a:path>
                </a:pathLst>
              </a:custGeom>
              <a:noFill/>
              <a:ln w="11625" cap="flat" cmpd="sng">
                <a:solidFill>
                  <a:schemeClr val="accent4"/>
                </a:solidFill>
                <a:prstDash val="solid"/>
                <a:miter lim="357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17"/>
            <p:cNvGrpSpPr/>
            <p:nvPr/>
          </p:nvGrpSpPr>
          <p:grpSpPr>
            <a:xfrm>
              <a:off x="4702332" y="3614412"/>
              <a:ext cx="821422" cy="482653"/>
              <a:chOff x="4702332" y="3614412"/>
              <a:chExt cx="821422" cy="482653"/>
            </a:xfrm>
          </p:grpSpPr>
          <p:sp>
            <p:nvSpPr>
              <p:cNvPr id="278" name="Google Shape;278;p17"/>
              <p:cNvSpPr/>
              <p:nvPr/>
            </p:nvSpPr>
            <p:spPr>
              <a:xfrm>
                <a:off x="4702332" y="3614412"/>
                <a:ext cx="821422" cy="482653"/>
              </a:xfrm>
              <a:custGeom>
                <a:avLst/>
                <a:gdLst/>
                <a:ahLst/>
                <a:cxnLst/>
                <a:rect l="l" t="t" r="r" b="b"/>
                <a:pathLst>
                  <a:path w="45546" h="26762" extrusionOk="0">
                    <a:moveTo>
                      <a:pt x="38605" y="0"/>
                    </a:moveTo>
                    <a:cubicBezTo>
                      <a:pt x="27621" y="8980"/>
                      <a:pt x="14133" y="14454"/>
                      <a:pt x="1" y="15671"/>
                    </a:cubicBezTo>
                    <a:lnTo>
                      <a:pt x="967" y="26762"/>
                    </a:lnTo>
                    <a:cubicBezTo>
                      <a:pt x="967" y="26762"/>
                      <a:pt x="28873" y="25581"/>
                      <a:pt x="45546" y="8515"/>
                    </a:cubicBezTo>
                    <a:lnTo>
                      <a:pt x="38605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4702332" y="3614412"/>
                <a:ext cx="821422" cy="482653"/>
              </a:xfrm>
              <a:custGeom>
                <a:avLst/>
                <a:gdLst/>
                <a:ahLst/>
                <a:cxnLst/>
                <a:rect l="l" t="t" r="r" b="b"/>
                <a:pathLst>
                  <a:path w="45546" h="26762" fill="none" extrusionOk="0">
                    <a:moveTo>
                      <a:pt x="1" y="15671"/>
                    </a:moveTo>
                    <a:lnTo>
                      <a:pt x="967" y="26762"/>
                    </a:lnTo>
                    <a:cubicBezTo>
                      <a:pt x="967" y="26762"/>
                      <a:pt x="28873" y="25581"/>
                      <a:pt x="45546" y="8515"/>
                    </a:cubicBezTo>
                    <a:lnTo>
                      <a:pt x="38605" y="0"/>
                    </a:lnTo>
                    <a:cubicBezTo>
                      <a:pt x="27621" y="8980"/>
                      <a:pt x="14133" y="14454"/>
                      <a:pt x="1" y="15671"/>
                    </a:cubicBezTo>
                    <a:close/>
                  </a:path>
                </a:pathLst>
              </a:custGeom>
              <a:noFill/>
              <a:ln w="11625" cap="flat" cmpd="sng">
                <a:solidFill>
                  <a:srgbClr val="A65F08"/>
                </a:solidFill>
                <a:prstDash val="solid"/>
                <a:miter lim="357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17"/>
            <p:cNvGrpSpPr/>
            <p:nvPr/>
          </p:nvGrpSpPr>
          <p:grpSpPr>
            <a:xfrm>
              <a:off x="5573422" y="2753638"/>
              <a:ext cx="497514" cy="822721"/>
              <a:chOff x="5573422" y="2753638"/>
              <a:chExt cx="497514" cy="822721"/>
            </a:xfrm>
          </p:grpSpPr>
          <p:sp>
            <p:nvSpPr>
              <p:cNvPr id="281" name="Google Shape;281;p17"/>
              <p:cNvSpPr/>
              <p:nvPr/>
            </p:nvSpPr>
            <p:spPr>
              <a:xfrm>
                <a:off x="5573422" y="2753638"/>
                <a:ext cx="497514" cy="822721"/>
              </a:xfrm>
              <a:custGeom>
                <a:avLst/>
                <a:gdLst/>
                <a:ahLst/>
                <a:cxnLst/>
                <a:rect l="l" t="t" r="r" b="b"/>
                <a:pathLst>
                  <a:path w="27586" h="45618" extrusionOk="0">
                    <a:moveTo>
                      <a:pt x="16065" y="1"/>
                    </a:moveTo>
                    <a:cubicBezTo>
                      <a:pt x="14669" y="14025"/>
                      <a:pt x="9052" y="27335"/>
                      <a:pt x="0" y="38175"/>
                    </a:cubicBezTo>
                    <a:lnTo>
                      <a:pt x="8909" y="45617"/>
                    </a:lnTo>
                    <a:cubicBezTo>
                      <a:pt x="8909" y="45617"/>
                      <a:pt x="27048" y="26691"/>
                      <a:pt x="27585" y="1145"/>
                    </a:cubicBezTo>
                    <a:lnTo>
                      <a:pt x="160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>
                <a:off x="5573422" y="2753638"/>
                <a:ext cx="497514" cy="822721"/>
              </a:xfrm>
              <a:custGeom>
                <a:avLst/>
                <a:gdLst/>
                <a:ahLst/>
                <a:cxnLst/>
                <a:rect l="l" t="t" r="r" b="b"/>
                <a:pathLst>
                  <a:path w="27586" h="45618" fill="none" extrusionOk="0">
                    <a:moveTo>
                      <a:pt x="16065" y="1"/>
                    </a:moveTo>
                    <a:cubicBezTo>
                      <a:pt x="14669" y="14025"/>
                      <a:pt x="9052" y="27335"/>
                      <a:pt x="0" y="38175"/>
                    </a:cubicBezTo>
                    <a:lnTo>
                      <a:pt x="8909" y="45617"/>
                    </a:lnTo>
                    <a:cubicBezTo>
                      <a:pt x="8909" y="45617"/>
                      <a:pt x="27048" y="26691"/>
                      <a:pt x="27585" y="1145"/>
                    </a:cubicBezTo>
                    <a:close/>
                  </a:path>
                </a:pathLst>
              </a:custGeom>
              <a:noFill/>
              <a:ln w="11625" cap="sq" cmpd="sng">
                <a:solidFill>
                  <a:srgbClr val="4DA088"/>
                </a:solidFill>
                <a:prstDash val="solid"/>
                <a:miter lim="357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17"/>
            <p:cNvGrpSpPr/>
            <p:nvPr/>
          </p:nvGrpSpPr>
          <p:grpSpPr>
            <a:xfrm>
              <a:off x="5583738" y="1687679"/>
              <a:ext cx="487197" cy="822721"/>
              <a:chOff x="5583738" y="1687679"/>
              <a:chExt cx="487197" cy="822721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5583738" y="1687679"/>
                <a:ext cx="487197" cy="822721"/>
              </a:xfrm>
              <a:custGeom>
                <a:avLst/>
                <a:gdLst/>
                <a:ahLst/>
                <a:cxnLst/>
                <a:rect l="l" t="t" r="r" b="b"/>
                <a:pathLst>
                  <a:path w="27014" h="45618" extrusionOk="0">
                    <a:moveTo>
                      <a:pt x="8766" y="1"/>
                    </a:moveTo>
                    <a:lnTo>
                      <a:pt x="1" y="7156"/>
                    </a:lnTo>
                    <a:cubicBezTo>
                      <a:pt x="8910" y="18140"/>
                      <a:pt x="14348" y="31521"/>
                      <a:pt x="15600" y="45617"/>
                    </a:cubicBezTo>
                    <a:lnTo>
                      <a:pt x="27013" y="44580"/>
                    </a:lnTo>
                    <a:cubicBezTo>
                      <a:pt x="27013" y="44580"/>
                      <a:pt x="26870" y="19786"/>
                      <a:pt x="87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5583738" y="1687679"/>
                <a:ext cx="487197" cy="822721"/>
              </a:xfrm>
              <a:custGeom>
                <a:avLst/>
                <a:gdLst/>
                <a:ahLst/>
                <a:cxnLst/>
                <a:rect l="l" t="t" r="r" b="b"/>
                <a:pathLst>
                  <a:path w="27014" h="45618" fill="none" extrusionOk="0">
                    <a:moveTo>
                      <a:pt x="15600" y="45617"/>
                    </a:moveTo>
                    <a:lnTo>
                      <a:pt x="27013" y="44580"/>
                    </a:lnTo>
                    <a:cubicBezTo>
                      <a:pt x="27013" y="44580"/>
                      <a:pt x="26870" y="19786"/>
                      <a:pt x="8766" y="1"/>
                    </a:cubicBezTo>
                    <a:lnTo>
                      <a:pt x="1" y="7156"/>
                    </a:lnTo>
                    <a:cubicBezTo>
                      <a:pt x="8910" y="18140"/>
                      <a:pt x="14348" y="31521"/>
                      <a:pt x="15600" y="45617"/>
                    </a:cubicBezTo>
                    <a:close/>
                  </a:path>
                </a:pathLst>
              </a:custGeom>
              <a:noFill/>
              <a:ln w="11625" cap="sq" cmpd="sng">
                <a:solidFill>
                  <a:schemeClr val="accent2"/>
                </a:solidFill>
                <a:prstDash val="solid"/>
                <a:miter lim="3577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" name="Google Shape;286;p17"/>
          <p:cNvGrpSpPr/>
          <p:nvPr/>
        </p:nvGrpSpPr>
        <p:grpSpPr>
          <a:xfrm>
            <a:off x="2246506" y="1683820"/>
            <a:ext cx="654959" cy="714312"/>
            <a:chOff x="2246506" y="1683820"/>
            <a:chExt cx="654959" cy="714312"/>
          </a:xfrm>
        </p:grpSpPr>
        <p:sp>
          <p:nvSpPr>
            <p:cNvPr id="287" name="Google Shape;287;p17"/>
            <p:cNvSpPr/>
            <p:nvPr/>
          </p:nvSpPr>
          <p:spPr>
            <a:xfrm>
              <a:off x="2273613" y="1747050"/>
              <a:ext cx="563323" cy="332962"/>
            </a:xfrm>
            <a:custGeom>
              <a:avLst/>
              <a:gdLst/>
              <a:ahLst/>
              <a:cxnLst/>
              <a:rect l="l" t="t" r="r" b="b"/>
              <a:pathLst>
                <a:path w="31235" h="18462" extrusionOk="0">
                  <a:moveTo>
                    <a:pt x="6512" y="1682"/>
                  </a:moveTo>
                  <a:cubicBezTo>
                    <a:pt x="6154" y="1789"/>
                    <a:pt x="5796" y="1932"/>
                    <a:pt x="5439" y="2111"/>
                  </a:cubicBezTo>
                  <a:cubicBezTo>
                    <a:pt x="5796" y="1897"/>
                    <a:pt x="6154" y="1753"/>
                    <a:pt x="6512" y="1682"/>
                  </a:cubicBezTo>
                  <a:close/>
                  <a:moveTo>
                    <a:pt x="7442" y="1825"/>
                  </a:moveTo>
                  <a:cubicBezTo>
                    <a:pt x="5832" y="2290"/>
                    <a:pt x="4365" y="3077"/>
                    <a:pt x="3113" y="4186"/>
                  </a:cubicBezTo>
                  <a:cubicBezTo>
                    <a:pt x="4330" y="3077"/>
                    <a:pt x="5796" y="2254"/>
                    <a:pt x="7406" y="1825"/>
                  </a:cubicBezTo>
                  <a:close/>
                  <a:moveTo>
                    <a:pt x="29913" y="5371"/>
                  </a:moveTo>
                  <a:lnTo>
                    <a:pt x="29913" y="5371"/>
                  </a:lnTo>
                  <a:cubicBezTo>
                    <a:pt x="30054" y="5620"/>
                    <a:pt x="30089" y="5869"/>
                    <a:pt x="30054" y="6154"/>
                  </a:cubicBezTo>
                  <a:lnTo>
                    <a:pt x="30018" y="6154"/>
                  </a:lnTo>
                  <a:cubicBezTo>
                    <a:pt x="30089" y="5869"/>
                    <a:pt x="30054" y="5620"/>
                    <a:pt x="29913" y="5371"/>
                  </a:cubicBezTo>
                  <a:close/>
                  <a:moveTo>
                    <a:pt x="28801" y="4651"/>
                  </a:moveTo>
                  <a:cubicBezTo>
                    <a:pt x="29481" y="5152"/>
                    <a:pt x="29767" y="6011"/>
                    <a:pt x="29624" y="6834"/>
                  </a:cubicBezTo>
                  <a:cubicBezTo>
                    <a:pt x="29732" y="6011"/>
                    <a:pt x="29445" y="5152"/>
                    <a:pt x="28801" y="4651"/>
                  </a:cubicBezTo>
                  <a:close/>
                  <a:moveTo>
                    <a:pt x="2147" y="8229"/>
                  </a:moveTo>
                  <a:lnTo>
                    <a:pt x="2147" y="8229"/>
                  </a:lnTo>
                  <a:cubicBezTo>
                    <a:pt x="2564" y="8765"/>
                    <a:pt x="2783" y="9450"/>
                    <a:pt x="2782" y="10139"/>
                  </a:cubicBezTo>
                  <a:lnTo>
                    <a:pt x="2782" y="10139"/>
                  </a:lnTo>
                  <a:cubicBezTo>
                    <a:pt x="2782" y="9458"/>
                    <a:pt x="2563" y="8794"/>
                    <a:pt x="2147" y="8229"/>
                  </a:cubicBezTo>
                  <a:close/>
                  <a:moveTo>
                    <a:pt x="27335" y="9696"/>
                  </a:moveTo>
                  <a:cubicBezTo>
                    <a:pt x="27156" y="10161"/>
                    <a:pt x="26834" y="10519"/>
                    <a:pt x="26440" y="10769"/>
                  </a:cubicBezTo>
                  <a:cubicBezTo>
                    <a:pt x="26323" y="10834"/>
                    <a:pt x="26202" y="10890"/>
                    <a:pt x="26077" y="10934"/>
                  </a:cubicBezTo>
                  <a:lnTo>
                    <a:pt x="26077" y="10934"/>
                  </a:lnTo>
                  <a:cubicBezTo>
                    <a:pt x="26628" y="10732"/>
                    <a:pt x="27093" y="10288"/>
                    <a:pt x="27299" y="9696"/>
                  </a:cubicBezTo>
                  <a:close/>
                  <a:moveTo>
                    <a:pt x="25081" y="11020"/>
                  </a:moveTo>
                  <a:cubicBezTo>
                    <a:pt x="25152" y="11020"/>
                    <a:pt x="25259" y="11056"/>
                    <a:pt x="25403" y="11056"/>
                  </a:cubicBezTo>
                  <a:cubicBezTo>
                    <a:pt x="25295" y="11056"/>
                    <a:pt x="25188" y="11056"/>
                    <a:pt x="25081" y="11020"/>
                  </a:cubicBezTo>
                  <a:close/>
                  <a:moveTo>
                    <a:pt x="3866" y="10344"/>
                  </a:moveTo>
                  <a:cubicBezTo>
                    <a:pt x="3972" y="10629"/>
                    <a:pt x="3971" y="10950"/>
                    <a:pt x="3900" y="11235"/>
                  </a:cubicBezTo>
                  <a:lnTo>
                    <a:pt x="3864" y="11235"/>
                  </a:lnTo>
                  <a:cubicBezTo>
                    <a:pt x="3971" y="10950"/>
                    <a:pt x="3972" y="10629"/>
                    <a:pt x="3866" y="10344"/>
                  </a:cubicBezTo>
                  <a:close/>
                  <a:moveTo>
                    <a:pt x="3042" y="9159"/>
                  </a:moveTo>
                  <a:lnTo>
                    <a:pt x="3042" y="9159"/>
                  </a:lnTo>
                  <a:cubicBezTo>
                    <a:pt x="3399" y="9947"/>
                    <a:pt x="3435" y="10841"/>
                    <a:pt x="3220" y="11700"/>
                  </a:cubicBezTo>
                  <a:cubicBezTo>
                    <a:pt x="3435" y="10841"/>
                    <a:pt x="3364" y="9982"/>
                    <a:pt x="3042" y="9159"/>
                  </a:cubicBezTo>
                  <a:close/>
                  <a:moveTo>
                    <a:pt x="2755" y="10559"/>
                  </a:moveTo>
                  <a:lnTo>
                    <a:pt x="2755" y="10559"/>
                  </a:lnTo>
                  <a:cubicBezTo>
                    <a:pt x="2719" y="10736"/>
                    <a:pt x="2684" y="10914"/>
                    <a:pt x="2648" y="11127"/>
                  </a:cubicBezTo>
                  <a:cubicBezTo>
                    <a:pt x="2576" y="11342"/>
                    <a:pt x="2541" y="11592"/>
                    <a:pt x="2505" y="11843"/>
                  </a:cubicBezTo>
                  <a:cubicBezTo>
                    <a:pt x="2505" y="11592"/>
                    <a:pt x="2576" y="11342"/>
                    <a:pt x="2648" y="11091"/>
                  </a:cubicBezTo>
                  <a:cubicBezTo>
                    <a:pt x="2684" y="10914"/>
                    <a:pt x="2719" y="10736"/>
                    <a:pt x="2755" y="10559"/>
                  </a:cubicBezTo>
                  <a:close/>
                  <a:moveTo>
                    <a:pt x="2489" y="12054"/>
                  </a:moveTo>
                  <a:cubicBezTo>
                    <a:pt x="2492" y="12215"/>
                    <a:pt x="2527" y="12377"/>
                    <a:pt x="2588" y="12528"/>
                  </a:cubicBezTo>
                  <a:lnTo>
                    <a:pt x="2588" y="12528"/>
                  </a:lnTo>
                  <a:cubicBezTo>
                    <a:pt x="2525" y="12380"/>
                    <a:pt x="2491" y="12221"/>
                    <a:pt x="2489" y="12054"/>
                  </a:cubicBezTo>
                  <a:close/>
                  <a:moveTo>
                    <a:pt x="19857" y="13310"/>
                  </a:moveTo>
                  <a:cubicBezTo>
                    <a:pt x="19608" y="13538"/>
                    <a:pt x="19322" y="13731"/>
                    <a:pt x="19014" y="13887"/>
                  </a:cubicBezTo>
                  <a:lnTo>
                    <a:pt x="19014" y="13887"/>
                  </a:lnTo>
                  <a:cubicBezTo>
                    <a:pt x="19318" y="13716"/>
                    <a:pt x="19606" y="13519"/>
                    <a:pt x="19857" y="13310"/>
                  </a:cubicBezTo>
                  <a:close/>
                  <a:moveTo>
                    <a:pt x="19857" y="14204"/>
                  </a:moveTo>
                  <a:lnTo>
                    <a:pt x="19857" y="14240"/>
                  </a:lnTo>
                  <a:cubicBezTo>
                    <a:pt x="19803" y="14294"/>
                    <a:pt x="19741" y="14338"/>
                    <a:pt x="19669" y="14374"/>
                  </a:cubicBezTo>
                  <a:lnTo>
                    <a:pt x="19669" y="14374"/>
                  </a:lnTo>
                  <a:cubicBezTo>
                    <a:pt x="19741" y="14329"/>
                    <a:pt x="19803" y="14276"/>
                    <a:pt x="19857" y="14204"/>
                  </a:cubicBezTo>
                  <a:close/>
                  <a:moveTo>
                    <a:pt x="21252" y="11664"/>
                  </a:moveTo>
                  <a:lnTo>
                    <a:pt x="21252" y="11664"/>
                  </a:lnTo>
                  <a:cubicBezTo>
                    <a:pt x="20394" y="11986"/>
                    <a:pt x="19607" y="12415"/>
                    <a:pt x="18927" y="13023"/>
                  </a:cubicBezTo>
                  <a:lnTo>
                    <a:pt x="18676" y="13167"/>
                  </a:lnTo>
                  <a:cubicBezTo>
                    <a:pt x="17925" y="13739"/>
                    <a:pt x="16995" y="14347"/>
                    <a:pt x="15957" y="14419"/>
                  </a:cubicBezTo>
                  <a:lnTo>
                    <a:pt x="15957" y="14383"/>
                  </a:lnTo>
                  <a:cubicBezTo>
                    <a:pt x="16995" y="14311"/>
                    <a:pt x="17889" y="13703"/>
                    <a:pt x="18641" y="13167"/>
                  </a:cubicBezTo>
                  <a:lnTo>
                    <a:pt x="18891" y="12988"/>
                  </a:lnTo>
                  <a:cubicBezTo>
                    <a:pt x="19571" y="12415"/>
                    <a:pt x="20394" y="11950"/>
                    <a:pt x="21252" y="11664"/>
                  </a:cubicBezTo>
                  <a:close/>
                  <a:moveTo>
                    <a:pt x="10233" y="15421"/>
                  </a:moveTo>
                  <a:lnTo>
                    <a:pt x="10233" y="15421"/>
                  </a:lnTo>
                  <a:cubicBezTo>
                    <a:pt x="10483" y="15599"/>
                    <a:pt x="10770" y="15743"/>
                    <a:pt x="11056" y="15886"/>
                  </a:cubicBezTo>
                  <a:cubicBezTo>
                    <a:pt x="10770" y="15778"/>
                    <a:pt x="10483" y="15635"/>
                    <a:pt x="10233" y="15421"/>
                  </a:cubicBezTo>
                  <a:close/>
                  <a:moveTo>
                    <a:pt x="9374" y="15385"/>
                  </a:moveTo>
                  <a:lnTo>
                    <a:pt x="9374" y="15385"/>
                  </a:lnTo>
                  <a:cubicBezTo>
                    <a:pt x="9947" y="15993"/>
                    <a:pt x="10698" y="16387"/>
                    <a:pt x="11521" y="16494"/>
                  </a:cubicBezTo>
                  <a:lnTo>
                    <a:pt x="11521" y="16530"/>
                  </a:lnTo>
                  <a:cubicBezTo>
                    <a:pt x="10698" y="16422"/>
                    <a:pt x="9911" y="16029"/>
                    <a:pt x="9374" y="15385"/>
                  </a:cubicBezTo>
                  <a:close/>
                  <a:moveTo>
                    <a:pt x="7764" y="15206"/>
                  </a:moveTo>
                  <a:lnTo>
                    <a:pt x="7764" y="15206"/>
                  </a:lnTo>
                  <a:cubicBezTo>
                    <a:pt x="8337" y="15456"/>
                    <a:pt x="8909" y="15778"/>
                    <a:pt x="9410" y="16172"/>
                  </a:cubicBezTo>
                  <a:cubicBezTo>
                    <a:pt x="9625" y="16315"/>
                    <a:pt x="9839" y="16458"/>
                    <a:pt x="10054" y="16565"/>
                  </a:cubicBezTo>
                  <a:cubicBezTo>
                    <a:pt x="10591" y="16959"/>
                    <a:pt x="11270" y="17209"/>
                    <a:pt x="11950" y="17245"/>
                  </a:cubicBezTo>
                  <a:cubicBezTo>
                    <a:pt x="12165" y="17245"/>
                    <a:pt x="12344" y="17209"/>
                    <a:pt x="12558" y="17174"/>
                  </a:cubicBezTo>
                  <a:lnTo>
                    <a:pt x="12558" y="17174"/>
                  </a:lnTo>
                  <a:cubicBezTo>
                    <a:pt x="12380" y="17245"/>
                    <a:pt x="12165" y="17245"/>
                    <a:pt x="11986" y="17245"/>
                  </a:cubicBezTo>
                  <a:lnTo>
                    <a:pt x="11986" y="17281"/>
                  </a:lnTo>
                  <a:cubicBezTo>
                    <a:pt x="11270" y="17245"/>
                    <a:pt x="10591" y="16995"/>
                    <a:pt x="10054" y="16601"/>
                  </a:cubicBezTo>
                  <a:cubicBezTo>
                    <a:pt x="9839" y="16458"/>
                    <a:pt x="9589" y="16315"/>
                    <a:pt x="9374" y="16172"/>
                  </a:cubicBezTo>
                  <a:cubicBezTo>
                    <a:pt x="8873" y="15778"/>
                    <a:pt x="8337" y="15456"/>
                    <a:pt x="7764" y="15206"/>
                  </a:cubicBezTo>
                  <a:close/>
                  <a:moveTo>
                    <a:pt x="9732" y="0"/>
                  </a:moveTo>
                  <a:lnTo>
                    <a:pt x="9589" y="36"/>
                  </a:lnTo>
                  <a:cubicBezTo>
                    <a:pt x="8372" y="251"/>
                    <a:pt x="4222" y="1109"/>
                    <a:pt x="1682" y="2898"/>
                  </a:cubicBezTo>
                  <a:cubicBezTo>
                    <a:pt x="0" y="4079"/>
                    <a:pt x="752" y="6011"/>
                    <a:pt x="1432" y="7871"/>
                  </a:cubicBezTo>
                  <a:cubicBezTo>
                    <a:pt x="1861" y="9016"/>
                    <a:pt x="2254" y="10090"/>
                    <a:pt x="2040" y="10841"/>
                  </a:cubicBezTo>
                  <a:cubicBezTo>
                    <a:pt x="1610" y="12558"/>
                    <a:pt x="1968" y="13202"/>
                    <a:pt x="2433" y="13632"/>
                  </a:cubicBezTo>
                  <a:cubicBezTo>
                    <a:pt x="2541" y="13739"/>
                    <a:pt x="2684" y="13846"/>
                    <a:pt x="2827" y="13954"/>
                  </a:cubicBezTo>
                  <a:cubicBezTo>
                    <a:pt x="3328" y="14240"/>
                    <a:pt x="3864" y="14490"/>
                    <a:pt x="4401" y="14669"/>
                  </a:cubicBezTo>
                  <a:cubicBezTo>
                    <a:pt x="5582" y="15134"/>
                    <a:pt x="6727" y="15671"/>
                    <a:pt x="7872" y="16243"/>
                  </a:cubicBezTo>
                  <a:cubicBezTo>
                    <a:pt x="8408" y="16565"/>
                    <a:pt x="8981" y="16887"/>
                    <a:pt x="9589" y="17281"/>
                  </a:cubicBezTo>
                  <a:cubicBezTo>
                    <a:pt x="10841" y="18068"/>
                    <a:pt x="12308" y="18462"/>
                    <a:pt x="13811" y="18462"/>
                  </a:cubicBezTo>
                  <a:cubicBezTo>
                    <a:pt x="14812" y="18426"/>
                    <a:pt x="15850" y="18319"/>
                    <a:pt x="16852" y="18068"/>
                  </a:cubicBezTo>
                  <a:cubicBezTo>
                    <a:pt x="17818" y="17853"/>
                    <a:pt x="18748" y="17567"/>
                    <a:pt x="19535" y="17281"/>
                  </a:cubicBezTo>
                  <a:cubicBezTo>
                    <a:pt x="20608" y="16923"/>
                    <a:pt x="21610" y="16387"/>
                    <a:pt x="22540" y="15743"/>
                  </a:cubicBezTo>
                  <a:lnTo>
                    <a:pt x="22791" y="15564"/>
                  </a:lnTo>
                  <a:cubicBezTo>
                    <a:pt x="23900" y="14741"/>
                    <a:pt x="25152" y="14168"/>
                    <a:pt x="26512" y="13811"/>
                  </a:cubicBezTo>
                  <a:cubicBezTo>
                    <a:pt x="28444" y="13381"/>
                    <a:pt x="28873" y="12308"/>
                    <a:pt x="29445" y="10913"/>
                  </a:cubicBezTo>
                  <a:cubicBezTo>
                    <a:pt x="29624" y="10555"/>
                    <a:pt x="29803" y="10090"/>
                    <a:pt x="30054" y="9589"/>
                  </a:cubicBezTo>
                  <a:cubicBezTo>
                    <a:pt x="30089" y="9446"/>
                    <a:pt x="30125" y="9374"/>
                    <a:pt x="30233" y="9267"/>
                  </a:cubicBezTo>
                  <a:cubicBezTo>
                    <a:pt x="30304" y="9124"/>
                    <a:pt x="30376" y="9016"/>
                    <a:pt x="30483" y="8873"/>
                  </a:cubicBezTo>
                  <a:cubicBezTo>
                    <a:pt x="31199" y="7693"/>
                    <a:pt x="31234" y="6190"/>
                    <a:pt x="30590" y="4973"/>
                  </a:cubicBezTo>
                  <a:cubicBezTo>
                    <a:pt x="30089" y="4007"/>
                    <a:pt x="28694" y="2290"/>
                    <a:pt x="25081" y="2147"/>
                  </a:cubicBezTo>
                  <a:lnTo>
                    <a:pt x="24973" y="2147"/>
                  </a:lnTo>
                  <a:lnTo>
                    <a:pt x="25259" y="2541"/>
                  </a:lnTo>
                  <a:lnTo>
                    <a:pt x="26798" y="2863"/>
                  </a:lnTo>
                  <a:lnTo>
                    <a:pt x="26798" y="2863"/>
                  </a:lnTo>
                  <a:lnTo>
                    <a:pt x="25259" y="2576"/>
                  </a:lnTo>
                  <a:lnTo>
                    <a:pt x="25259" y="2576"/>
                  </a:lnTo>
                  <a:lnTo>
                    <a:pt x="25331" y="2684"/>
                  </a:lnTo>
                  <a:cubicBezTo>
                    <a:pt x="25510" y="2970"/>
                    <a:pt x="25725" y="3292"/>
                    <a:pt x="25975" y="3578"/>
                  </a:cubicBezTo>
                  <a:cubicBezTo>
                    <a:pt x="27871" y="4365"/>
                    <a:pt x="28837" y="5117"/>
                    <a:pt x="28980" y="5904"/>
                  </a:cubicBezTo>
                  <a:cubicBezTo>
                    <a:pt x="29159" y="6691"/>
                    <a:pt x="28479" y="7442"/>
                    <a:pt x="27728" y="8193"/>
                  </a:cubicBezTo>
                  <a:cubicBezTo>
                    <a:pt x="27370" y="8551"/>
                    <a:pt x="27013" y="8981"/>
                    <a:pt x="26726" y="9410"/>
                  </a:cubicBezTo>
                  <a:cubicBezTo>
                    <a:pt x="26047" y="10412"/>
                    <a:pt x="24866" y="10447"/>
                    <a:pt x="23471" y="10519"/>
                  </a:cubicBezTo>
                  <a:lnTo>
                    <a:pt x="23256" y="10519"/>
                  </a:lnTo>
                  <a:cubicBezTo>
                    <a:pt x="21932" y="10555"/>
                    <a:pt x="20394" y="10662"/>
                    <a:pt x="19034" y="11664"/>
                  </a:cubicBezTo>
                  <a:cubicBezTo>
                    <a:pt x="16208" y="13811"/>
                    <a:pt x="13918" y="14276"/>
                    <a:pt x="13811" y="14311"/>
                  </a:cubicBezTo>
                  <a:cubicBezTo>
                    <a:pt x="13775" y="14311"/>
                    <a:pt x="13739" y="14276"/>
                    <a:pt x="13739" y="14240"/>
                  </a:cubicBezTo>
                  <a:cubicBezTo>
                    <a:pt x="13739" y="14204"/>
                    <a:pt x="13739" y="14168"/>
                    <a:pt x="13811" y="14133"/>
                  </a:cubicBezTo>
                  <a:cubicBezTo>
                    <a:pt x="14705" y="13918"/>
                    <a:pt x="15564" y="13560"/>
                    <a:pt x="16387" y="13131"/>
                  </a:cubicBezTo>
                  <a:lnTo>
                    <a:pt x="16566" y="13059"/>
                  </a:lnTo>
                  <a:lnTo>
                    <a:pt x="16387" y="13059"/>
                  </a:lnTo>
                  <a:cubicBezTo>
                    <a:pt x="11270" y="12594"/>
                    <a:pt x="7764" y="10805"/>
                    <a:pt x="5474" y="9088"/>
                  </a:cubicBezTo>
                  <a:cubicBezTo>
                    <a:pt x="4473" y="8337"/>
                    <a:pt x="3542" y="7478"/>
                    <a:pt x="2720" y="6512"/>
                  </a:cubicBezTo>
                  <a:cubicBezTo>
                    <a:pt x="2720" y="6512"/>
                    <a:pt x="2720" y="6476"/>
                    <a:pt x="2684" y="6476"/>
                  </a:cubicBezTo>
                  <a:cubicBezTo>
                    <a:pt x="2505" y="6226"/>
                    <a:pt x="2362" y="6011"/>
                    <a:pt x="2183" y="5761"/>
                  </a:cubicBezTo>
                  <a:cubicBezTo>
                    <a:pt x="2183" y="5761"/>
                    <a:pt x="2183" y="5725"/>
                    <a:pt x="2183" y="5689"/>
                  </a:cubicBezTo>
                  <a:cubicBezTo>
                    <a:pt x="2183" y="5689"/>
                    <a:pt x="2219" y="5653"/>
                    <a:pt x="2219" y="5653"/>
                  </a:cubicBezTo>
                  <a:lnTo>
                    <a:pt x="2290" y="5653"/>
                  </a:lnTo>
                  <a:cubicBezTo>
                    <a:pt x="2290" y="5653"/>
                    <a:pt x="2326" y="5689"/>
                    <a:pt x="2362" y="5689"/>
                  </a:cubicBezTo>
                  <a:cubicBezTo>
                    <a:pt x="2362" y="5689"/>
                    <a:pt x="2433" y="5868"/>
                    <a:pt x="2648" y="6154"/>
                  </a:cubicBezTo>
                  <a:lnTo>
                    <a:pt x="2720" y="6261"/>
                  </a:lnTo>
                  <a:lnTo>
                    <a:pt x="2755" y="6118"/>
                  </a:lnTo>
                  <a:cubicBezTo>
                    <a:pt x="2898" y="5331"/>
                    <a:pt x="3757" y="3292"/>
                    <a:pt x="8194" y="2111"/>
                  </a:cubicBezTo>
                  <a:cubicBezTo>
                    <a:pt x="8301" y="2004"/>
                    <a:pt x="8372" y="1861"/>
                    <a:pt x="8444" y="1753"/>
                  </a:cubicBezTo>
                  <a:cubicBezTo>
                    <a:pt x="8659" y="1467"/>
                    <a:pt x="8873" y="1181"/>
                    <a:pt x="9124" y="859"/>
                  </a:cubicBezTo>
                  <a:cubicBezTo>
                    <a:pt x="9374" y="537"/>
                    <a:pt x="9517" y="322"/>
                    <a:pt x="9660" y="108"/>
                  </a:cubicBezTo>
                  <a:lnTo>
                    <a:pt x="9732" y="0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2251033" y="1931584"/>
              <a:ext cx="642677" cy="449757"/>
            </a:xfrm>
            <a:custGeom>
              <a:avLst/>
              <a:gdLst/>
              <a:ahLst/>
              <a:cxnLst/>
              <a:rect l="l" t="t" r="r" b="b"/>
              <a:pathLst>
                <a:path w="35635" h="24938" extrusionOk="0">
                  <a:moveTo>
                    <a:pt x="30304" y="3829"/>
                  </a:moveTo>
                  <a:lnTo>
                    <a:pt x="30304" y="4258"/>
                  </a:lnTo>
                  <a:lnTo>
                    <a:pt x="30268" y="4258"/>
                  </a:lnTo>
                  <a:lnTo>
                    <a:pt x="30304" y="3829"/>
                  </a:lnTo>
                  <a:close/>
                  <a:moveTo>
                    <a:pt x="30733" y="2648"/>
                  </a:moveTo>
                  <a:lnTo>
                    <a:pt x="30733" y="2648"/>
                  </a:lnTo>
                  <a:cubicBezTo>
                    <a:pt x="30912" y="3400"/>
                    <a:pt x="30841" y="4187"/>
                    <a:pt x="30554" y="4938"/>
                  </a:cubicBezTo>
                  <a:cubicBezTo>
                    <a:pt x="30805" y="4187"/>
                    <a:pt x="30876" y="3400"/>
                    <a:pt x="30733" y="2648"/>
                  </a:cubicBezTo>
                  <a:close/>
                  <a:moveTo>
                    <a:pt x="20751" y="7979"/>
                  </a:moveTo>
                  <a:cubicBezTo>
                    <a:pt x="20823" y="8122"/>
                    <a:pt x="21002" y="8230"/>
                    <a:pt x="21181" y="8230"/>
                  </a:cubicBezTo>
                  <a:lnTo>
                    <a:pt x="21181" y="8265"/>
                  </a:lnTo>
                  <a:cubicBezTo>
                    <a:pt x="21002" y="8265"/>
                    <a:pt x="20823" y="8158"/>
                    <a:pt x="20751" y="7979"/>
                  </a:cubicBezTo>
                  <a:close/>
                  <a:moveTo>
                    <a:pt x="19695" y="7612"/>
                  </a:moveTo>
                  <a:lnTo>
                    <a:pt x="19714" y="7621"/>
                  </a:lnTo>
                  <a:cubicBezTo>
                    <a:pt x="19917" y="7936"/>
                    <a:pt x="20150" y="8222"/>
                    <a:pt x="20411" y="8484"/>
                  </a:cubicBezTo>
                  <a:lnTo>
                    <a:pt x="20411" y="8484"/>
                  </a:lnTo>
                  <a:cubicBezTo>
                    <a:pt x="20141" y="8216"/>
                    <a:pt x="19899" y="7923"/>
                    <a:pt x="19695" y="7612"/>
                  </a:cubicBezTo>
                  <a:close/>
                  <a:moveTo>
                    <a:pt x="4398" y="8558"/>
                  </a:moveTo>
                  <a:cubicBezTo>
                    <a:pt x="4379" y="8830"/>
                    <a:pt x="4404" y="9102"/>
                    <a:pt x="4472" y="9375"/>
                  </a:cubicBezTo>
                  <a:cubicBezTo>
                    <a:pt x="4382" y="9102"/>
                    <a:pt x="4363" y="8830"/>
                    <a:pt x="4398" y="8558"/>
                  </a:cubicBezTo>
                  <a:close/>
                  <a:moveTo>
                    <a:pt x="30340" y="7621"/>
                  </a:moveTo>
                  <a:lnTo>
                    <a:pt x="30590" y="9804"/>
                  </a:lnTo>
                  <a:lnTo>
                    <a:pt x="30304" y="7621"/>
                  </a:lnTo>
                  <a:close/>
                  <a:moveTo>
                    <a:pt x="3898" y="8421"/>
                  </a:moveTo>
                  <a:cubicBezTo>
                    <a:pt x="3801" y="9117"/>
                    <a:pt x="3936" y="9840"/>
                    <a:pt x="4294" y="10484"/>
                  </a:cubicBezTo>
                  <a:cubicBezTo>
                    <a:pt x="3915" y="9845"/>
                    <a:pt x="3787" y="9113"/>
                    <a:pt x="3898" y="8421"/>
                  </a:cubicBezTo>
                  <a:close/>
                  <a:moveTo>
                    <a:pt x="31221" y="8579"/>
                  </a:moveTo>
                  <a:lnTo>
                    <a:pt x="31221" y="8579"/>
                  </a:lnTo>
                  <a:cubicBezTo>
                    <a:pt x="31323" y="9267"/>
                    <a:pt x="31409" y="9960"/>
                    <a:pt x="31485" y="10663"/>
                  </a:cubicBezTo>
                  <a:lnTo>
                    <a:pt x="31449" y="10663"/>
                  </a:lnTo>
                  <a:cubicBezTo>
                    <a:pt x="31391" y="9975"/>
                    <a:pt x="31314" y="9276"/>
                    <a:pt x="31221" y="8579"/>
                  </a:cubicBezTo>
                  <a:close/>
                  <a:moveTo>
                    <a:pt x="11914" y="10448"/>
                  </a:moveTo>
                  <a:lnTo>
                    <a:pt x="11986" y="11163"/>
                  </a:lnTo>
                  <a:lnTo>
                    <a:pt x="11878" y="10448"/>
                  </a:lnTo>
                  <a:close/>
                  <a:moveTo>
                    <a:pt x="12522" y="9661"/>
                  </a:moveTo>
                  <a:lnTo>
                    <a:pt x="12522" y="9697"/>
                  </a:lnTo>
                  <a:cubicBezTo>
                    <a:pt x="12451" y="10484"/>
                    <a:pt x="12701" y="11307"/>
                    <a:pt x="13238" y="11915"/>
                  </a:cubicBezTo>
                  <a:cubicBezTo>
                    <a:pt x="12701" y="11307"/>
                    <a:pt x="12415" y="10484"/>
                    <a:pt x="12522" y="9661"/>
                  </a:cubicBezTo>
                  <a:close/>
                  <a:moveTo>
                    <a:pt x="16458" y="16709"/>
                  </a:moveTo>
                  <a:lnTo>
                    <a:pt x="16458" y="17174"/>
                  </a:lnTo>
                  <a:lnTo>
                    <a:pt x="16422" y="17174"/>
                  </a:lnTo>
                  <a:lnTo>
                    <a:pt x="16458" y="16709"/>
                  </a:lnTo>
                  <a:close/>
                  <a:moveTo>
                    <a:pt x="11735" y="16387"/>
                  </a:moveTo>
                  <a:lnTo>
                    <a:pt x="11735" y="16423"/>
                  </a:lnTo>
                  <a:lnTo>
                    <a:pt x="11771" y="17389"/>
                  </a:lnTo>
                  <a:lnTo>
                    <a:pt x="11735" y="17389"/>
                  </a:lnTo>
                  <a:lnTo>
                    <a:pt x="11700" y="16423"/>
                  </a:lnTo>
                  <a:cubicBezTo>
                    <a:pt x="11700" y="16423"/>
                    <a:pt x="11735" y="16387"/>
                    <a:pt x="11735" y="16387"/>
                  </a:cubicBezTo>
                  <a:close/>
                  <a:moveTo>
                    <a:pt x="12681" y="16803"/>
                  </a:moveTo>
                  <a:cubicBezTo>
                    <a:pt x="12618" y="17080"/>
                    <a:pt x="12601" y="17389"/>
                    <a:pt x="12630" y="17675"/>
                  </a:cubicBezTo>
                  <a:cubicBezTo>
                    <a:pt x="12572" y="17384"/>
                    <a:pt x="12608" y="17093"/>
                    <a:pt x="12681" y="16803"/>
                  </a:cubicBezTo>
                  <a:close/>
                  <a:moveTo>
                    <a:pt x="4077" y="18677"/>
                  </a:moveTo>
                  <a:lnTo>
                    <a:pt x="4077" y="18677"/>
                  </a:lnTo>
                  <a:cubicBezTo>
                    <a:pt x="3997" y="18810"/>
                    <a:pt x="3914" y="18941"/>
                    <a:pt x="3828" y="19070"/>
                  </a:cubicBezTo>
                  <a:lnTo>
                    <a:pt x="3828" y="19106"/>
                  </a:lnTo>
                  <a:lnTo>
                    <a:pt x="3793" y="19106"/>
                  </a:lnTo>
                  <a:cubicBezTo>
                    <a:pt x="3892" y="18967"/>
                    <a:pt x="3987" y="18823"/>
                    <a:pt x="4077" y="18677"/>
                  </a:cubicBezTo>
                  <a:close/>
                  <a:moveTo>
                    <a:pt x="31919" y="15793"/>
                  </a:moveTo>
                  <a:cubicBezTo>
                    <a:pt x="31919" y="17168"/>
                    <a:pt x="32283" y="18525"/>
                    <a:pt x="32987" y="19750"/>
                  </a:cubicBezTo>
                  <a:cubicBezTo>
                    <a:pt x="32282" y="18555"/>
                    <a:pt x="31919" y="17176"/>
                    <a:pt x="31919" y="15793"/>
                  </a:cubicBezTo>
                  <a:close/>
                  <a:moveTo>
                    <a:pt x="3650" y="17747"/>
                  </a:moveTo>
                  <a:lnTo>
                    <a:pt x="3650" y="17747"/>
                  </a:lnTo>
                  <a:cubicBezTo>
                    <a:pt x="3256" y="18534"/>
                    <a:pt x="2684" y="19249"/>
                    <a:pt x="2040" y="19857"/>
                  </a:cubicBezTo>
                  <a:cubicBezTo>
                    <a:pt x="2684" y="19249"/>
                    <a:pt x="3220" y="18534"/>
                    <a:pt x="3650" y="17747"/>
                  </a:cubicBezTo>
                  <a:close/>
                  <a:moveTo>
                    <a:pt x="6226" y="19535"/>
                  </a:moveTo>
                  <a:lnTo>
                    <a:pt x="6226" y="19571"/>
                  </a:lnTo>
                  <a:lnTo>
                    <a:pt x="5904" y="19965"/>
                  </a:lnTo>
                  <a:lnTo>
                    <a:pt x="5868" y="19965"/>
                  </a:lnTo>
                  <a:lnTo>
                    <a:pt x="6226" y="19535"/>
                  </a:lnTo>
                  <a:close/>
                  <a:moveTo>
                    <a:pt x="33188" y="20098"/>
                  </a:moveTo>
                  <a:cubicBezTo>
                    <a:pt x="33298" y="20273"/>
                    <a:pt x="33417" y="20452"/>
                    <a:pt x="33524" y="20645"/>
                  </a:cubicBezTo>
                  <a:cubicBezTo>
                    <a:pt x="33412" y="20465"/>
                    <a:pt x="33300" y="20286"/>
                    <a:pt x="33188" y="20098"/>
                  </a:cubicBezTo>
                  <a:close/>
                  <a:moveTo>
                    <a:pt x="22469" y="19750"/>
                  </a:moveTo>
                  <a:lnTo>
                    <a:pt x="22469" y="19786"/>
                  </a:lnTo>
                  <a:cubicBezTo>
                    <a:pt x="22826" y="20215"/>
                    <a:pt x="23220" y="20645"/>
                    <a:pt x="23649" y="21038"/>
                  </a:cubicBezTo>
                  <a:cubicBezTo>
                    <a:pt x="23220" y="20645"/>
                    <a:pt x="22791" y="20251"/>
                    <a:pt x="22433" y="19786"/>
                  </a:cubicBezTo>
                  <a:cubicBezTo>
                    <a:pt x="22433" y="19786"/>
                    <a:pt x="22469" y="19750"/>
                    <a:pt x="22469" y="19750"/>
                  </a:cubicBezTo>
                  <a:close/>
                  <a:moveTo>
                    <a:pt x="31341" y="17174"/>
                  </a:moveTo>
                  <a:lnTo>
                    <a:pt x="31341" y="17174"/>
                  </a:lnTo>
                  <a:cubicBezTo>
                    <a:pt x="31592" y="18641"/>
                    <a:pt x="32200" y="20072"/>
                    <a:pt x="33130" y="21253"/>
                  </a:cubicBezTo>
                  <a:cubicBezTo>
                    <a:pt x="32164" y="20072"/>
                    <a:pt x="31556" y="18641"/>
                    <a:pt x="31341" y="17174"/>
                  </a:cubicBezTo>
                  <a:close/>
                  <a:moveTo>
                    <a:pt x="33524" y="20645"/>
                  </a:moveTo>
                  <a:lnTo>
                    <a:pt x="33524" y="20645"/>
                  </a:lnTo>
                  <a:cubicBezTo>
                    <a:pt x="33846" y="21038"/>
                    <a:pt x="34096" y="21503"/>
                    <a:pt x="34311" y="21968"/>
                  </a:cubicBezTo>
                  <a:cubicBezTo>
                    <a:pt x="34096" y="21503"/>
                    <a:pt x="33810" y="21074"/>
                    <a:pt x="33524" y="20645"/>
                  </a:cubicBezTo>
                  <a:close/>
                  <a:moveTo>
                    <a:pt x="21109" y="20501"/>
                  </a:moveTo>
                  <a:cubicBezTo>
                    <a:pt x="21431" y="21110"/>
                    <a:pt x="21860" y="21646"/>
                    <a:pt x="22397" y="22040"/>
                  </a:cubicBezTo>
                  <a:cubicBezTo>
                    <a:pt x="21825" y="21646"/>
                    <a:pt x="21395" y="21110"/>
                    <a:pt x="21109" y="20501"/>
                  </a:cubicBezTo>
                  <a:close/>
                  <a:moveTo>
                    <a:pt x="20751" y="18534"/>
                  </a:moveTo>
                  <a:cubicBezTo>
                    <a:pt x="21467" y="20144"/>
                    <a:pt x="22719" y="21467"/>
                    <a:pt x="24329" y="22290"/>
                  </a:cubicBezTo>
                  <a:cubicBezTo>
                    <a:pt x="22719" y="21503"/>
                    <a:pt x="21467" y="20179"/>
                    <a:pt x="20751" y="18534"/>
                  </a:cubicBezTo>
                  <a:close/>
                  <a:moveTo>
                    <a:pt x="12555" y="21621"/>
                  </a:moveTo>
                  <a:lnTo>
                    <a:pt x="12555" y="21621"/>
                  </a:lnTo>
                  <a:cubicBezTo>
                    <a:pt x="12411" y="22117"/>
                    <a:pt x="12090" y="22507"/>
                    <a:pt x="11664" y="22755"/>
                  </a:cubicBezTo>
                  <a:lnTo>
                    <a:pt x="11664" y="22720"/>
                  </a:lnTo>
                  <a:cubicBezTo>
                    <a:pt x="12090" y="22506"/>
                    <a:pt x="12411" y="22117"/>
                    <a:pt x="12555" y="21621"/>
                  </a:cubicBezTo>
                  <a:close/>
                  <a:moveTo>
                    <a:pt x="14669" y="22648"/>
                  </a:moveTo>
                  <a:cubicBezTo>
                    <a:pt x="14705" y="22827"/>
                    <a:pt x="14562" y="23006"/>
                    <a:pt x="14383" y="23042"/>
                  </a:cubicBezTo>
                  <a:cubicBezTo>
                    <a:pt x="14562" y="22970"/>
                    <a:pt x="14669" y="22827"/>
                    <a:pt x="14669" y="22648"/>
                  </a:cubicBezTo>
                  <a:close/>
                  <a:moveTo>
                    <a:pt x="31163" y="1"/>
                  </a:moveTo>
                  <a:lnTo>
                    <a:pt x="31055" y="251"/>
                  </a:lnTo>
                  <a:cubicBezTo>
                    <a:pt x="30984" y="430"/>
                    <a:pt x="30912" y="573"/>
                    <a:pt x="30841" y="716"/>
                  </a:cubicBezTo>
                  <a:cubicBezTo>
                    <a:pt x="30304" y="2076"/>
                    <a:pt x="29803" y="3257"/>
                    <a:pt x="27799" y="3722"/>
                  </a:cubicBezTo>
                  <a:cubicBezTo>
                    <a:pt x="26476" y="4079"/>
                    <a:pt x="25223" y="4652"/>
                    <a:pt x="24150" y="5475"/>
                  </a:cubicBezTo>
                  <a:lnTo>
                    <a:pt x="23864" y="5654"/>
                  </a:lnTo>
                  <a:cubicBezTo>
                    <a:pt x="22934" y="6298"/>
                    <a:pt x="21896" y="6799"/>
                    <a:pt x="20823" y="7192"/>
                  </a:cubicBezTo>
                  <a:cubicBezTo>
                    <a:pt x="20501" y="7299"/>
                    <a:pt x="20107" y="7443"/>
                    <a:pt x="19714" y="7550"/>
                  </a:cubicBezTo>
                  <a:lnTo>
                    <a:pt x="19666" y="7574"/>
                  </a:lnTo>
                  <a:lnTo>
                    <a:pt x="19666" y="7574"/>
                  </a:lnTo>
                  <a:lnTo>
                    <a:pt x="19642" y="7550"/>
                  </a:lnTo>
                  <a:lnTo>
                    <a:pt x="19606" y="7550"/>
                  </a:lnTo>
                  <a:lnTo>
                    <a:pt x="19249" y="7657"/>
                  </a:lnTo>
                  <a:lnTo>
                    <a:pt x="19141" y="7693"/>
                  </a:lnTo>
                  <a:lnTo>
                    <a:pt x="19141" y="7729"/>
                  </a:lnTo>
                  <a:cubicBezTo>
                    <a:pt x="19249" y="8158"/>
                    <a:pt x="19499" y="8515"/>
                    <a:pt x="19856" y="8766"/>
                  </a:cubicBezTo>
                  <a:lnTo>
                    <a:pt x="19856" y="8766"/>
                  </a:lnTo>
                  <a:cubicBezTo>
                    <a:pt x="19499" y="8515"/>
                    <a:pt x="19249" y="8158"/>
                    <a:pt x="19141" y="7765"/>
                  </a:cubicBezTo>
                  <a:lnTo>
                    <a:pt x="19141" y="7729"/>
                  </a:lnTo>
                  <a:lnTo>
                    <a:pt x="19070" y="7729"/>
                  </a:lnTo>
                  <a:cubicBezTo>
                    <a:pt x="17782" y="8087"/>
                    <a:pt x="16422" y="8301"/>
                    <a:pt x="15063" y="8337"/>
                  </a:cubicBezTo>
                  <a:cubicBezTo>
                    <a:pt x="15003" y="8338"/>
                    <a:pt x="14944" y="8339"/>
                    <a:pt x="14885" y="8339"/>
                  </a:cubicBezTo>
                  <a:cubicBezTo>
                    <a:pt x="13411" y="8339"/>
                    <a:pt x="12008" y="7913"/>
                    <a:pt x="10769" y="7156"/>
                  </a:cubicBezTo>
                  <a:cubicBezTo>
                    <a:pt x="10340" y="6870"/>
                    <a:pt x="9911" y="6620"/>
                    <a:pt x="9517" y="6405"/>
                  </a:cubicBezTo>
                  <a:cubicBezTo>
                    <a:pt x="8265" y="5689"/>
                    <a:pt x="6941" y="5081"/>
                    <a:pt x="5617" y="4580"/>
                  </a:cubicBezTo>
                  <a:cubicBezTo>
                    <a:pt x="5045" y="4366"/>
                    <a:pt x="4508" y="4115"/>
                    <a:pt x="4007" y="3829"/>
                  </a:cubicBezTo>
                  <a:lnTo>
                    <a:pt x="3757" y="3650"/>
                  </a:lnTo>
                  <a:lnTo>
                    <a:pt x="3685" y="3579"/>
                  </a:lnTo>
                  <a:lnTo>
                    <a:pt x="3685" y="3686"/>
                  </a:lnTo>
                  <a:cubicBezTo>
                    <a:pt x="3506" y="4795"/>
                    <a:pt x="3828" y="5940"/>
                    <a:pt x="4651" y="6763"/>
                  </a:cubicBezTo>
                  <a:cubicBezTo>
                    <a:pt x="4651" y="6763"/>
                    <a:pt x="4651" y="6799"/>
                    <a:pt x="4651" y="6834"/>
                  </a:cubicBezTo>
                  <a:cubicBezTo>
                    <a:pt x="4651" y="6870"/>
                    <a:pt x="4616" y="6906"/>
                    <a:pt x="4544" y="6906"/>
                  </a:cubicBezTo>
                  <a:cubicBezTo>
                    <a:pt x="4544" y="6906"/>
                    <a:pt x="4508" y="6906"/>
                    <a:pt x="4508" y="6870"/>
                  </a:cubicBezTo>
                  <a:cubicBezTo>
                    <a:pt x="4258" y="6620"/>
                    <a:pt x="4043" y="6369"/>
                    <a:pt x="3900" y="6083"/>
                  </a:cubicBezTo>
                  <a:lnTo>
                    <a:pt x="3828" y="5976"/>
                  </a:lnTo>
                  <a:lnTo>
                    <a:pt x="3793" y="6083"/>
                  </a:lnTo>
                  <a:cubicBezTo>
                    <a:pt x="3506" y="6870"/>
                    <a:pt x="2719" y="9553"/>
                    <a:pt x="3900" y="11521"/>
                  </a:cubicBezTo>
                  <a:cubicBezTo>
                    <a:pt x="3900" y="11521"/>
                    <a:pt x="3900" y="11557"/>
                    <a:pt x="3900" y="11557"/>
                  </a:cubicBezTo>
                  <a:cubicBezTo>
                    <a:pt x="3900" y="11593"/>
                    <a:pt x="3900" y="11629"/>
                    <a:pt x="3864" y="11629"/>
                  </a:cubicBezTo>
                  <a:lnTo>
                    <a:pt x="3828" y="11629"/>
                  </a:lnTo>
                  <a:cubicBezTo>
                    <a:pt x="3793" y="11629"/>
                    <a:pt x="3757" y="11629"/>
                    <a:pt x="3757" y="11593"/>
                  </a:cubicBezTo>
                  <a:cubicBezTo>
                    <a:pt x="3685" y="11450"/>
                    <a:pt x="3614" y="11342"/>
                    <a:pt x="3542" y="11199"/>
                  </a:cubicBezTo>
                  <a:lnTo>
                    <a:pt x="3435" y="10985"/>
                  </a:lnTo>
                  <a:lnTo>
                    <a:pt x="3435" y="11235"/>
                  </a:lnTo>
                  <a:cubicBezTo>
                    <a:pt x="3471" y="12702"/>
                    <a:pt x="3435" y="15385"/>
                    <a:pt x="3006" y="16959"/>
                  </a:cubicBezTo>
                  <a:cubicBezTo>
                    <a:pt x="2684" y="18140"/>
                    <a:pt x="1896" y="18927"/>
                    <a:pt x="1181" y="19643"/>
                  </a:cubicBezTo>
                  <a:cubicBezTo>
                    <a:pt x="608" y="20215"/>
                    <a:pt x="108" y="20716"/>
                    <a:pt x="36" y="21289"/>
                  </a:cubicBezTo>
                  <a:cubicBezTo>
                    <a:pt x="0" y="21432"/>
                    <a:pt x="36" y="21539"/>
                    <a:pt x="108" y="21646"/>
                  </a:cubicBezTo>
                  <a:cubicBezTo>
                    <a:pt x="215" y="21789"/>
                    <a:pt x="465" y="21861"/>
                    <a:pt x="859" y="21861"/>
                  </a:cubicBezTo>
                  <a:cubicBezTo>
                    <a:pt x="1074" y="21861"/>
                    <a:pt x="1324" y="21861"/>
                    <a:pt x="1574" y="21825"/>
                  </a:cubicBezTo>
                  <a:cubicBezTo>
                    <a:pt x="1825" y="21789"/>
                    <a:pt x="2111" y="21789"/>
                    <a:pt x="2397" y="21789"/>
                  </a:cubicBezTo>
                  <a:cubicBezTo>
                    <a:pt x="2464" y="21785"/>
                    <a:pt x="2531" y="21783"/>
                    <a:pt x="2597" y="21783"/>
                  </a:cubicBezTo>
                  <a:cubicBezTo>
                    <a:pt x="3058" y="21783"/>
                    <a:pt x="3489" y="21892"/>
                    <a:pt x="3864" y="22111"/>
                  </a:cubicBezTo>
                  <a:cubicBezTo>
                    <a:pt x="6297" y="23543"/>
                    <a:pt x="8980" y="24473"/>
                    <a:pt x="11807" y="24831"/>
                  </a:cubicBezTo>
                  <a:cubicBezTo>
                    <a:pt x="12379" y="24902"/>
                    <a:pt x="12988" y="24938"/>
                    <a:pt x="13596" y="24938"/>
                  </a:cubicBezTo>
                  <a:cubicBezTo>
                    <a:pt x="14490" y="24938"/>
                    <a:pt x="15385" y="24831"/>
                    <a:pt x="16279" y="24687"/>
                  </a:cubicBezTo>
                  <a:cubicBezTo>
                    <a:pt x="18318" y="24258"/>
                    <a:pt x="20429" y="24008"/>
                    <a:pt x="22540" y="23936"/>
                  </a:cubicBezTo>
                  <a:cubicBezTo>
                    <a:pt x="23578" y="23900"/>
                    <a:pt x="24544" y="23865"/>
                    <a:pt x="25510" y="23721"/>
                  </a:cubicBezTo>
                  <a:cubicBezTo>
                    <a:pt x="26368" y="23578"/>
                    <a:pt x="27227" y="23399"/>
                    <a:pt x="28086" y="23113"/>
                  </a:cubicBezTo>
                  <a:cubicBezTo>
                    <a:pt x="28765" y="22827"/>
                    <a:pt x="29553" y="22648"/>
                    <a:pt x="30304" y="22612"/>
                  </a:cubicBezTo>
                  <a:cubicBezTo>
                    <a:pt x="30348" y="22609"/>
                    <a:pt x="30391" y="22607"/>
                    <a:pt x="30434" y="22607"/>
                  </a:cubicBezTo>
                  <a:cubicBezTo>
                    <a:pt x="30813" y="22607"/>
                    <a:pt x="31163" y="22745"/>
                    <a:pt x="31485" y="22970"/>
                  </a:cubicBezTo>
                  <a:cubicBezTo>
                    <a:pt x="32021" y="23328"/>
                    <a:pt x="32665" y="23543"/>
                    <a:pt x="33345" y="23543"/>
                  </a:cubicBezTo>
                  <a:cubicBezTo>
                    <a:pt x="33703" y="23543"/>
                    <a:pt x="33953" y="23578"/>
                    <a:pt x="34204" y="23578"/>
                  </a:cubicBezTo>
                  <a:cubicBezTo>
                    <a:pt x="34490" y="23578"/>
                    <a:pt x="34776" y="23543"/>
                    <a:pt x="35027" y="23507"/>
                  </a:cubicBezTo>
                  <a:cubicBezTo>
                    <a:pt x="35205" y="23471"/>
                    <a:pt x="35313" y="23399"/>
                    <a:pt x="35420" y="23256"/>
                  </a:cubicBezTo>
                  <a:cubicBezTo>
                    <a:pt x="35635" y="22934"/>
                    <a:pt x="35277" y="22147"/>
                    <a:pt x="34705" y="20967"/>
                  </a:cubicBezTo>
                  <a:cubicBezTo>
                    <a:pt x="34418" y="20323"/>
                    <a:pt x="34132" y="19893"/>
                    <a:pt x="33917" y="19535"/>
                  </a:cubicBezTo>
                  <a:cubicBezTo>
                    <a:pt x="33345" y="18569"/>
                    <a:pt x="33095" y="18104"/>
                    <a:pt x="32951" y="15314"/>
                  </a:cubicBezTo>
                  <a:cubicBezTo>
                    <a:pt x="32701" y="11915"/>
                    <a:pt x="32200" y="8552"/>
                    <a:pt x="31413" y="5260"/>
                  </a:cubicBezTo>
                  <a:lnTo>
                    <a:pt x="31377" y="5117"/>
                  </a:lnTo>
                  <a:lnTo>
                    <a:pt x="31306" y="5224"/>
                  </a:lnTo>
                  <a:cubicBezTo>
                    <a:pt x="31234" y="5367"/>
                    <a:pt x="31127" y="5475"/>
                    <a:pt x="30984" y="5511"/>
                  </a:cubicBezTo>
                  <a:cubicBezTo>
                    <a:pt x="30948" y="5511"/>
                    <a:pt x="30912" y="5475"/>
                    <a:pt x="30912" y="5439"/>
                  </a:cubicBezTo>
                  <a:cubicBezTo>
                    <a:pt x="30876" y="5403"/>
                    <a:pt x="30912" y="5367"/>
                    <a:pt x="30948" y="5367"/>
                  </a:cubicBezTo>
                  <a:cubicBezTo>
                    <a:pt x="30984" y="5367"/>
                    <a:pt x="31735" y="4974"/>
                    <a:pt x="31306" y="2326"/>
                  </a:cubicBezTo>
                  <a:cubicBezTo>
                    <a:pt x="31198" y="1647"/>
                    <a:pt x="31163" y="967"/>
                    <a:pt x="31163" y="287"/>
                  </a:cubicBezTo>
                  <a:lnTo>
                    <a:pt x="31163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2331685" y="1787701"/>
              <a:ext cx="87127" cy="54862"/>
            </a:xfrm>
            <a:custGeom>
              <a:avLst/>
              <a:gdLst/>
              <a:ahLst/>
              <a:cxnLst/>
              <a:rect l="l" t="t" r="r" b="b"/>
              <a:pathLst>
                <a:path w="4831" h="3042" extrusionOk="0">
                  <a:moveTo>
                    <a:pt x="4830" y="0"/>
                  </a:moveTo>
                  <a:lnTo>
                    <a:pt x="4652" y="36"/>
                  </a:lnTo>
                  <a:cubicBezTo>
                    <a:pt x="1932" y="859"/>
                    <a:pt x="716" y="1968"/>
                    <a:pt x="179" y="2791"/>
                  </a:cubicBezTo>
                  <a:lnTo>
                    <a:pt x="0" y="3041"/>
                  </a:lnTo>
                  <a:lnTo>
                    <a:pt x="251" y="2863"/>
                  </a:lnTo>
                  <a:cubicBezTo>
                    <a:pt x="966" y="2326"/>
                    <a:pt x="1789" y="1897"/>
                    <a:pt x="2648" y="1646"/>
                  </a:cubicBezTo>
                  <a:cubicBezTo>
                    <a:pt x="3471" y="1360"/>
                    <a:pt x="4186" y="859"/>
                    <a:pt x="4687" y="143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4E3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2325878" y="1698662"/>
              <a:ext cx="470407" cy="280047"/>
            </a:xfrm>
            <a:custGeom>
              <a:avLst/>
              <a:gdLst/>
              <a:ahLst/>
              <a:cxnLst/>
              <a:rect l="l" t="t" r="r" b="b"/>
              <a:pathLst>
                <a:path w="26083" h="15528" extrusionOk="0">
                  <a:moveTo>
                    <a:pt x="11879" y="0"/>
                  </a:moveTo>
                  <a:cubicBezTo>
                    <a:pt x="11092" y="36"/>
                    <a:pt x="10340" y="179"/>
                    <a:pt x="9589" y="465"/>
                  </a:cubicBezTo>
                  <a:cubicBezTo>
                    <a:pt x="9410" y="537"/>
                    <a:pt x="9267" y="572"/>
                    <a:pt x="9124" y="608"/>
                  </a:cubicBezTo>
                  <a:cubicBezTo>
                    <a:pt x="8372" y="823"/>
                    <a:pt x="7836" y="1574"/>
                    <a:pt x="7228" y="2469"/>
                  </a:cubicBezTo>
                  <a:lnTo>
                    <a:pt x="7120" y="2648"/>
                  </a:lnTo>
                  <a:cubicBezTo>
                    <a:pt x="6834" y="3005"/>
                    <a:pt x="6655" y="3327"/>
                    <a:pt x="6405" y="3614"/>
                  </a:cubicBezTo>
                  <a:cubicBezTo>
                    <a:pt x="6154" y="3900"/>
                    <a:pt x="5940" y="4186"/>
                    <a:pt x="5725" y="4472"/>
                  </a:cubicBezTo>
                  <a:cubicBezTo>
                    <a:pt x="5009" y="5474"/>
                    <a:pt x="4365" y="6333"/>
                    <a:pt x="3042" y="6726"/>
                  </a:cubicBezTo>
                  <a:cubicBezTo>
                    <a:pt x="2004" y="7084"/>
                    <a:pt x="1038" y="7621"/>
                    <a:pt x="179" y="8336"/>
                  </a:cubicBezTo>
                  <a:cubicBezTo>
                    <a:pt x="72" y="8587"/>
                    <a:pt x="0" y="8801"/>
                    <a:pt x="0" y="9052"/>
                  </a:cubicBezTo>
                  <a:cubicBezTo>
                    <a:pt x="752" y="9982"/>
                    <a:pt x="1646" y="10805"/>
                    <a:pt x="2612" y="11556"/>
                  </a:cubicBezTo>
                  <a:cubicBezTo>
                    <a:pt x="4938" y="13309"/>
                    <a:pt x="8587" y="15170"/>
                    <a:pt x="13918" y="15528"/>
                  </a:cubicBezTo>
                  <a:cubicBezTo>
                    <a:pt x="14669" y="15134"/>
                    <a:pt x="15349" y="14705"/>
                    <a:pt x="16029" y="14204"/>
                  </a:cubicBezTo>
                  <a:cubicBezTo>
                    <a:pt x="17388" y="13166"/>
                    <a:pt x="18927" y="13059"/>
                    <a:pt x="20251" y="12987"/>
                  </a:cubicBezTo>
                  <a:lnTo>
                    <a:pt x="20537" y="12987"/>
                  </a:lnTo>
                  <a:cubicBezTo>
                    <a:pt x="21896" y="12952"/>
                    <a:pt x="23077" y="12916"/>
                    <a:pt x="23685" y="11986"/>
                  </a:cubicBezTo>
                  <a:cubicBezTo>
                    <a:pt x="24007" y="11520"/>
                    <a:pt x="24329" y="11127"/>
                    <a:pt x="24723" y="10733"/>
                  </a:cubicBezTo>
                  <a:cubicBezTo>
                    <a:pt x="25403" y="10018"/>
                    <a:pt x="26082" y="9338"/>
                    <a:pt x="25939" y="8622"/>
                  </a:cubicBezTo>
                  <a:cubicBezTo>
                    <a:pt x="25796" y="8229"/>
                    <a:pt x="25581" y="7943"/>
                    <a:pt x="25295" y="7692"/>
                  </a:cubicBezTo>
                  <a:cubicBezTo>
                    <a:pt x="24401" y="7692"/>
                    <a:pt x="23685" y="7263"/>
                    <a:pt x="22934" y="6368"/>
                  </a:cubicBezTo>
                  <a:cubicBezTo>
                    <a:pt x="22576" y="5939"/>
                    <a:pt x="22254" y="5402"/>
                    <a:pt x="21932" y="4902"/>
                  </a:cubicBezTo>
                  <a:lnTo>
                    <a:pt x="21503" y="4222"/>
                  </a:lnTo>
                  <a:cubicBezTo>
                    <a:pt x="21109" y="3614"/>
                    <a:pt x="20787" y="3399"/>
                    <a:pt x="20358" y="3399"/>
                  </a:cubicBezTo>
                  <a:cubicBezTo>
                    <a:pt x="20143" y="3399"/>
                    <a:pt x="19929" y="3435"/>
                    <a:pt x="19714" y="3506"/>
                  </a:cubicBezTo>
                  <a:lnTo>
                    <a:pt x="19678" y="3506"/>
                  </a:lnTo>
                  <a:cubicBezTo>
                    <a:pt x="19428" y="3578"/>
                    <a:pt x="19141" y="3614"/>
                    <a:pt x="18891" y="3685"/>
                  </a:cubicBezTo>
                  <a:cubicBezTo>
                    <a:pt x="18533" y="3792"/>
                    <a:pt x="18175" y="3828"/>
                    <a:pt x="17782" y="3828"/>
                  </a:cubicBezTo>
                  <a:cubicBezTo>
                    <a:pt x="16637" y="3792"/>
                    <a:pt x="15492" y="3470"/>
                    <a:pt x="14490" y="2898"/>
                  </a:cubicBezTo>
                  <a:cubicBezTo>
                    <a:pt x="14455" y="2862"/>
                    <a:pt x="14455" y="2826"/>
                    <a:pt x="14455" y="2791"/>
                  </a:cubicBezTo>
                  <a:cubicBezTo>
                    <a:pt x="14490" y="2755"/>
                    <a:pt x="14526" y="2755"/>
                    <a:pt x="14526" y="2755"/>
                  </a:cubicBezTo>
                  <a:lnTo>
                    <a:pt x="14598" y="2755"/>
                  </a:lnTo>
                  <a:cubicBezTo>
                    <a:pt x="15313" y="3148"/>
                    <a:pt x="16065" y="3399"/>
                    <a:pt x="16887" y="3578"/>
                  </a:cubicBezTo>
                  <a:lnTo>
                    <a:pt x="17567" y="3685"/>
                  </a:lnTo>
                  <a:lnTo>
                    <a:pt x="16923" y="3470"/>
                  </a:lnTo>
                  <a:cubicBezTo>
                    <a:pt x="16422" y="3327"/>
                    <a:pt x="15993" y="2934"/>
                    <a:pt x="15850" y="2433"/>
                  </a:cubicBezTo>
                  <a:cubicBezTo>
                    <a:pt x="15528" y="1753"/>
                    <a:pt x="14991" y="1145"/>
                    <a:pt x="14347" y="751"/>
                  </a:cubicBezTo>
                  <a:cubicBezTo>
                    <a:pt x="13632" y="250"/>
                    <a:pt x="12773" y="0"/>
                    <a:pt x="1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2745931" y="1815439"/>
              <a:ext cx="32932" cy="18738"/>
            </a:xfrm>
            <a:custGeom>
              <a:avLst/>
              <a:gdLst/>
              <a:ahLst/>
              <a:cxnLst/>
              <a:rect l="l" t="t" r="r" b="b"/>
              <a:pathLst>
                <a:path w="1826" h="1039" extrusionOk="0">
                  <a:moveTo>
                    <a:pt x="1" y="1"/>
                  </a:moveTo>
                  <a:lnTo>
                    <a:pt x="215" y="251"/>
                  </a:lnTo>
                  <a:cubicBezTo>
                    <a:pt x="573" y="609"/>
                    <a:pt x="1038" y="895"/>
                    <a:pt x="1575" y="1003"/>
                  </a:cubicBezTo>
                  <a:lnTo>
                    <a:pt x="1825" y="1038"/>
                  </a:lnTo>
                  <a:lnTo>
                    <a:pt x="1611" y="895"/>
                  </a:lnTo>
                  <a:cubicBezTo>
                    <a:pt x="1181" y="609"/>
                    <a:pt x="752" y="359"/>
                    <a:pt x="287" y="1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E3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2314264" y="1849651"/>
              <a:ext cx="263275" cy="131637"/>
            </a:xfrm>
            <a:custGeom>
              <a:avLst/>
              <a:gdLst/>
              <a:ahLst/>
              <a:cxnLst/>
              <a:rect l="l" t="t" r="r" b="b"/>
              <a:pathLst>
                <a:path w="14598" h="7299" fill="none" extrusionOk="0">
                  <a:moveTo>
                    <a:pt x="0" y="0"/>
                  </a:moveTo>
                  <a:cubicBezTo>
                    <a:pt x="0" y="0"/>
                    <a:pt x="4008" y="6583"/>
                    <a:pt x="14598" y="7299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522676" y="1812211"/>
              <a:ext cx="317488" cy="191027"/>
            </a:xfrm>
            <a:custGeom>
              <a:avLst/>
              <a:gdLst/>
              <a:ahLst/>
              <a:cxnLst/>
              <a:rect l="l" t="t" r="r" b="b"/>
              <a:pathLst>
                <a:path w="17604" h="10592" fill="none" extrusionOk="0">
                  <a:moveTo>
                    <a:pt x="1" y="10591"/>
                  </a:moveTo>
                  <a:cubicBezTo>
                    <a:pt x="1" y="10591"/>
                    <a:pt x="2326" y="10126"/>
                    <a:pt x="5188" y="7979"/>
                  </a:cubicBezTo>
                  <a:cubicBezTo>
                    <a:pt x="8051" y="5833"/>
                    <a:pt x="11557" y="7693"/>
                    <a:pt x="12845" y="5725"/>
                  </a:cubicBezTo>
                  <a:cubicBezTo>
                    <a:pt x="14097" y="3758"/>
                    <a:pt x="17603" y="2362"/>
                    <a:pt x="12093" y="1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2322001" y="1785122"/>
              <a:ext cx="100040" cy="77442"/>
            </a:xfrm>
            <a:custGeom>
              <a:avLst/>
              <a:gdLst/>
              <a:ahLst/>
              <a:cxnLst/>
              <a:rect l="l" t="t" r="r" b="b"/>
              <a:pathLst>
                <a:path w="5547" h="4294" fill="none" extrusionOk="0">
                  <a:moveTo>
                    <a:pt x="108" y="4294"/>
                  </a:moveTo>
                  <a:cubicBezTo>
                    <a:pt x="108" y="4294"/>
                    <a:pt x="1" y="1503"/>
                    <a:pt x="5546" y="0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2253612" y="1745121"/>
              <a:ext cx="597518" cy="350384"/>
            </a:xfrm>
            <a:custGeom>
              <a:avLst/>
              <a:gdLst/>
              <a:ahLst/>
              <a:cxnLst/>
              <a:rect l="l" t="t" r="r" b="b"/>
              <a:pathLst>
                <a:path w="33131" h="19428" fill="none" extrusionOk="0">
                  <a:moveTo>
                    <a:pt x="11020" y="0"/>
                  </a:moveTo>
                  <a:cubicBezTo>
                    <a:pt x="11020" y="0"/>
                    <a:pt x="5761" y="823"/>
                    <a:pt x="2719" y="2970"/>
                  </a:cubicBezTo>
                  <a:cubicBezTo>
                    <a:pt x="0" y="4866"/>
                    <a:pt x="3614" y="8944"/>
                    <a:pt x="3077" y="10948"/>
                  </a:cubicBezTo>
                  <a:cubicBezTo>
                    <a:pt x="2541" y="12952"/>
                    <a:pt x="3077" y="13560"/>
                    <a:pt x="3900" y="14132"/>
                  </a:cubicBezTo>
                  <a:cubicBezTo>
                    <a:pt x="4687" y="14705"/>
                    <a:pt x="7585" y="15456"/>
                    <a:pt x="10662" y="17460"/>
                  </a:cubicBezTo>
                  <a:cubicBezTo>
                    <a:pt x="13739" y="19427"/>
                    <a:pt x="17710" y="18461"/>
                    <a:pt x="20680" y="17460"/>
                  </a:cubicBezTo>
                  <a:cubicBezTo>
                    <a:pt x="23614" y="16458"/>
                    <a:pt x="24723" y="14633"/>
                    <a:pt x="27621" y="13989"/>
                  </a:cubicBezTo>
                  <a:cubicBezTo>
                    <a:pt x="30519" y="13309"/>
                    <a:pt x="30197" y="11234"/>
                    <a:pt x="31664" y="9016"/>
                  </a:cubicBezTo>
                  <a:cubicBezTo>
                    <a:pt x="33130" y="6798"/>
                    <a:pt x="32021" y="2326"/>
                    <a:pt x="25975" y="2147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2311035" y="1994184"/>
              <a:ext cx="21949" cy="60670"/>
            </a:xfrm>
            <a:custGeom>
              <a:avLst/>
              <a:gdLst/>
              <a:ahLst/>
              <a:cxnLst/>
              <a:rect l="l" t="t" r="r" b="b"/>
              <a:pathLst>
                <a:path w="1217" h="3364" fill="none" extrusionOk="0">
                  <a:moveTo>
                    <a:pt x="287" y="0"/>
                  </a:moveTo>
                  <a:cubicBezTo>
                    <a:pt x="1" y="1181"/>
                    <a:pt x="358" y="2469"/>
                    <a:pt x="1217" y="3363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293613" y="2035466"/>
              <a:ext cx="26475" cy="104549"/>
            </a:xfrm>
            <a:custGeom>
              <a:avLst/>
              <a:gdLst/>
              <a:ahLst/>
              <a:cxnLst/>
              <a:rect l="l" t="t" r="r" b="b"/>
              <a:pathLst>
                <a:path w="1468" h="5797" fill="none" extrusionOk="0">
                  <a:moveTo>
                    <a:pt x="1467" y="1"/>
                  </a:moveTo>
                  <a:cubicBezTo>
                    <a:pt x="1467" y="1"/>
                    <a:pt x="1" y="3364"/>
                    <a:pt x="1467" y="5797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246506" y="2018693"/>
              <a:ext cx="654959" cy="379438"/>
            </a:xfrm>
            <a:custGeom>
              <a:avLst/>
              <a:gdLst/>
              <a:ahLst/>
              <a:cxnLst/>
              <a:rect l="l" t="t" r="r" b="b"/>
              <a:pathLst>
                <a:path w="36316" h="21039" fill="none" extrusionOk="0">
                  <a:moveTo>
                    <a:pt x="3579" y="5546"/>
                  </a:moveTo>
                  <a:cubicBezTo>
                    <a:pt x="3579" y="5546"/>
                    <a:pt x="3757" y="9983"/>
                    <a:pt x="3185" y="12129"/>
                  </a:cubicBezTo>
                  <a:cubicBezTo>
                    <a:pt x="2613" y="14276"/>
                    <a:pt x="430" y="15135"/>
                    <a:pt x="215" y="16459"/>
                  </a:cubicBezTo>
                  <a:cubicBezTo>
                    <a:pt x="1" y="17782"/>
                    <a:pt x="2827" y="16494"/>
                    <a:pt x="4079" y="17353"/>
                  </a:cubicBezTo>
                  <a:cubicBezTo>
                    <a:pt x="5332" y="18176"/>
                    <a:pt x="11020" y="21038"/>
                    <a:pt x="16566" y="19929"/>
                  </a:cubicBezTo>
                  <a:cubicBezTo>
                    <a:pt x="22147" y="18784"/>
                    <a:pt x="24616" y="19643"/>
                    <a:pt x="28408" y="18355"/>
                  </a:cubicBezTo>
                  <a:cubicBezTo>
                    <a:pt x="32201" y="17067"/>
                    <a:pt x="30805" y="18641"/>
                    <a:pt x="33560" y="18784"/>
                  </a:cubicBezTo>
                  <a:cubicBezTo>
                    <a:pt x="36315" y="18963"/>
                    <a:pt x="36172" y="18569"/>
                    <a:pt x="35063" y="16101"/>
                  </a:cubicBezTo>
                  <a:cubicBezTo>
                    <a:pt x="33918" y="13668"/>
                    <a:pt x="33489" y="14312"/>
                    <a:pt x="33274" y="10448"/>
                  </a:cubicBezTo>
                  <a:cubicBezTo>
                    <a:pt x="33024" y="6942"/>
                    <a:pt x="32487" y="3435"/>
                    <a:pt x="31628" y="1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809811" y="1915461"/>
              <a:ext cx="15510" cy="114216"/>
            </a:xfrm>
            <a:custGeom>
              <a:avLst/>
              <a:gdLst/>
              <a:ahLst/>
              <a:cxnLst/>
              <a:rect l="l" t="t" r="r" b="b"/>
              <a:pathLst>
                <a:path w="860" h="6333" fill="none" extrusionOk="0">
                  <a:moveTo>
                    <a:pt x="1" y="6333"/>
                  </a:moveTo>
                  <a:cubicBezTo>
                    <a:pt x="1" y="6333"/>
                    <a:pt x="859" y="6047"/>
                    <a:pt x="430" y="3220"/>
                  </a:cubicBezTo>
                  <a:cubicBezTo>
                    <a:pt x="36" y="394"/>
                    <a:pt x="573" y="0"/>
                    <a:pt x="573" y="0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327159" y="1683820"/>
              <a:ext cx="455582" cy="164551"/>
            </a:xfrm>
            <a:custGeom>
              <a:avLst/>
              <a:gdLst/>
              <a:ahLst/>
              <a:cxnLst/>
              <a:rect l="l" t="t" r="r" b="b"/>
              <a:pathLst>
                <a:path w="25261" h="9124" fill="none" extrusionOk="0">
                  <a:moveTo>
                    <a:pt x="1" y="9123"/>
                  </a:moveTo>
                  <a:cubicBezTo>
                    <a:pt x="860" y="8372"/>
                    <a:pt x="1861" y="7835"/>
                    <a:pt x="2935" y="7478"/>
                  </a:cubicBezTo>
                  <a:cubicBezTo>
                    <a:pt x="4581" y="6977"/>
                    <a:pt x="5189" y="5689"/>
                    <a:pt x="6226" y="4365"/>
                  </a:cubicBezTo>
                  <a:cubicBezTo>
                    <a:pt x="7264" y="3041"/>
                    <a:pt x="7908" y="1646"/>
                    <a:pt x="9017" y="1324"/>
                  </a:cubicBezTo>
                  <a:cubicBezTo>
                    <a:pt x="10090" y="1002"/>
                    <a:pt x="12094" y="0"/>
                    <a:pt x="14312" y="1503"/>
                  </a:cubicBezTo>
                  <a:cubicBezTo>
                    <a:pt x="16530" y="3041"/>
                    <a:pt x="15242" y="3936"/>
                    <a:pt x="17496" y="4365"/>
                  </a:cubicBezTo>
                  <a:cubicBezTo>
                    <a:pt x="19750" y="4794"/>
                    <a:pt x="20287" y="3184"/>
                    <a:pt x="21468" y="4973"/>
                  </a:cubicBezTo>
                  <a:cubicBezTo>
                    <a:pt x="22648" y="6762"/>
                    <a:pt x="23471" y="8408"/>
                    <a:pt x="25260" y="8408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2587854" y="1749629"/>
              <a:ext cx="78092" cy="25826"/>
            </a:xfrm>
            <a:custGeom>
              <a:avLst/>
              <a:gdLst/>
              <a:ahLst/>
              <a:cxnLst/>
              <a:rect l="l" t="t" r="r" b="b"/>
              <a:pathLst>
                <a:path w="4330" h="1432" fill="none" extrusionOk="0">
                  <a:moveTo>
                    <a:pt x="4329" y="752"/>
                  </a:moveTo>
                  <a:cubicBezTo>
                    <a:pt x="4329" y="752"/>
                    <a:pt x="2719" y="1432"/>
                    <a:pt x="0" y="0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2318772" y="2065152"/>
              <a:ext cx="11001" cy="55512"/>
            </a:xfrm>
            <a:custGeom>
              <a:avLst/>
              <a:gdLst/>
              <a:ahLst/>
              <a:cxnLst/>
              <a:rect l="l" t="t" r="r" b="b"/>
              <a:pathLst>
                <a:path w="610" h="3078" fill="none" extrusionOk="0">
                  <a:moveTo>
                    <a:pt x="609" y="3078"/>
                  </a:moveTo>
                  <a:cubicBezTo>
                    <a:pt x="37" y="2112"/>
                    <a:pt x="1" y="967"/>
                    <a:pt x="502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2329756" y="2077415"/>
              <a:ext cx="3228" cy="23247"/>
            </a:xfrm>
            <a:custGeom>
              <a:avLst/>
              <a:gdLst/>
              <a:ahLst/>
              <a:cxnLst/>
              <a:rect l="l" t="t" r="r" b="b"/>
              <a:pathLst>
                <a:path w="179" h="1289" fill="none" extrusionOk="0">
                  <a:moveTo>
                    <a:pt x="179" y="1289"/>
                  </a:moveTo>
                  <a:cubicBezTo>
                    <a:pt x="36" y="859"/>
                    <a:pt x="0" y="430"/>
                    <a:pt x="143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2312334" y="1895460"/>
              <a:ext cx="14843" cy="86478"/>
            </a:xfrm>
            <a:custGeom>
              <a:avLst/>
              <a:gdLst/>
              <a:ahLst/>
              <a:cxnLst/>
              <a:rect l="l" t="t" r="r" b="b"/>
              <a:pathLst>
                <a:path w="823" h="4795" fill="none" extrusionOk="0">
                  <a:moveTo>
                    <a:pt x="823" y="4794"/>
                  </a:moveTo>
                  <a:cubicBezTo>
                    <a:pt x="465" y="4508"/>
                    <a:pt x="286" y="4079"/>
                    <a:pt x="358" y="3614"/>
                  </a:cubicBezTo>
                  <a:cubicBezTo>
                    <a:pt x="358" y="3184"/>
                    <a:pt x="537" y="2755"/>
                    <a:pt x="608" y="2326"/>
                  </a:cubicBezTo>
                  <a:cubicBezTo>
                    <a:pt x="716" y="1503"/>
                    <a:pt x="501" y="680"/>
                    <a:pt x="0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2328457" y="1912233"/>
              <a:ext cx="7124" cy="45827"/>
            </a:xfrm>
            <a:custGeom>
              <a:avLst/>
              <a:gdLst/>
              <a:ahLst/>
              <a:cxnLst/>
              <a:rect l="l" t="t" r="r" b="b"/>
              <a:pathLst>
                <a:path w="395" h="2541" fill="none" extrusionOk="0">
                  <a:moveTo>
                    <a:pt x="215" y="2541"/>
                  </a:moveTo>
                  <a:cubicBezTo>
                    <a:pt x="394" y="1682"/>
                    <a:pt x="323" y="823"/>
                    <a:pt x="1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2343300" y="1934163"/>
              <a:ext cx="1948" cy="15510"/>
            </a:xfrm>
            <a:custGeom>
              <a:avLst/>
              <a:gdLst/>
              <a:ahLst/>
              <a:cxnLst/>
              <a:rect l="l" t="t" r="r" b="b"/>
              <a:pathLst>
                <a:path w="108" h="860" fill="none" extrusionOk="0">
                  <a:moveTo>
                    <a:pt x="0" y="860"/>
                  </a:moveTo>
                  <a:cubicBezTo>
                    <a:pt x="108" y="573"/>
                    <a:pt x="72" y="287"/>
                    <a:pt x="0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329756" y="1779964"/>
              <a:ext cx="78092" cy="43248"/>
            </a:xfrm>
            <a:custGeom>
              <a:avLst/>
              <a:gdLst/>
              <a:ahLst/>
              <a:cxnLst/>
              <a:rect l="l" t="t" r="r" b="b"/>
              <a:pathLst>
                <a:path w="4330" h="2398" fill="none" extrusionOk="0">
                  <a:moveTo>
                    <a:pt x="0" y="2397"/>
                  </a:moveTo>
                  <a:cubicBezTo>
                    <a:pt x="1252" y="1252"/>
                    <a:pt x="2719" y="465"/>
                    <a:pt x="4329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371687" y="1776736"/>
              <a:ext cx="19370" cy="8404"/>
            </a:xfrm>
            <a:custGeom>
              <a:avLst/>
              <a:gdLst/>
              <a:ahLst/>
              <a:cxnLst/>
              <a:rect l="l" t="t" r="r" b="b"/>
              <a:pathLst>
                <a:path w="1074" h="466" fill="none" extrusionOk="0">
                  <a:moveTo>
                    <a:pt x="1" y="465"/>
                  </a:moveTo>
                  <a:cubicBezTo>
                    <a:pt x="358" y="286"/>
                    <a:pt x="680" y="107"/>
                    <a:pt x="1074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287806" y="2204526"/>
              <a:ext cx="38739" cy="84548"/>
            </a:xfrm>
            <a:custGeom>
              <a:avLst/>
              <a:gdLst/>
              <a:ahLst/>
              <a:cxnLst/>
              <a:rect l="l" t="t" r="r" b="b"/>
              <a:pathLst>
                <a:path w="2148" h="4688" fill="none" extrusionOk="0">
                  <a:moveTo>
                    <a:pt x="1" y="4688"/>
                  </a:moveTo>
                  <a:cubicBezTo>
                    <a:pt x="645" y="4079"/>
                    <a:pt x="1181" y="3364"/>
                    <a:pt x="1611" y="2577"/>
                  </a:cubicBezTo>
                  <a:cubicBezTo>
                    <a:pt x="2040" y="1790"/>
                    <a:pt x="2147" y="859"/>
                    <a:pt x="2004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319422" y="2230334"/>
              <a:ext cx="21317" cy="45196"/>
            </a:xfrm>
            <a:custGeom>
              <a:avLst/>
              <a:gdLst/>
              <a:ahLst/>
              <a:cxnLst/>
              <a:rect l="l" t="t" r="r" b="b"/>
              <a:pathLst>
                <a:path w="1182" h="2506" fill="none" extrusionOk="0">
                  <a:moveTo>
                    <a:pt x="1" y="2505"/>
                  </a:moveTo>
                  <a:cubicBezTo>
                    <a:pt x="537" y="1754"/>
                    <a:pt x="931" y="895"/>
                    <a:pt x="1181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335563" y="2263897"/>
              <a:ext cx="15492" cy="16141"/>
            </a:xfrm>
            <a:custGeom>
              <a:avLst/>
              <a:gdLst/>
              <a:ahLst/>
              <a:cxnLst/>
              <a:rect l="l" t="t" r="r" b="b"/>
              <a:pathLst>
                <a:path w="859" h="895" fill="none" extrusionOk="0">
                  <a:moveTo>
                    <a:pt x="0" y="895"/>
                  </a:moveTo>
                  <a:cubicBezTo>
                    <a:pt x="358" y="644"/>
                    <a:pt x="644" y="358"/>
                    <a:pt x="859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2357493" y="2283898"/>
              <a:ext cx="6475" cy="7755"/>
            </a:xfrm>
            <a:custGeom>
              <a:avLst/>
              <a:gdLst/>
              <a:ahLst/>
              <a:cxnLst/>
              <a:rect l="l" t="t" r="r" b="b"/>
              <a:pathLst>
                <a:path w="359" h="430" fill="none" extrusionOk="0">
                  <a:moveTo>
                    <a:pt x="1" y="430"/>
                  </a:moveTo>
                  <a:lnTo>
                    <a:pt x="358" y="0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2825303" y="2203877"/>
              <a:ext cx="45178" cy="123918"/>
            </a:xfrm>
            <a:custGeom>
              <a:avLst/>
              <a:gdLst/>
              <a:ahLst/>
              <a:cxnLst/>
              <a:rect l="l" t="t" r="r" b="b"/>
              <a:pathLst>
                <a:path w="2505" h="6871" fill="none" extrusionOk="0">
                  <a:moveTo>
                    <a:pt x="2505" y="6870"/>
                  </a:moveTo>
                  <a:cubicBezTo>
                    <a:pt x="2147" y="6083"/>
                    <a:pt x="1575" y="5403"/>
                    <a:pt x="1181" y="4616"/>
                  </a:cubicBezTo>
                  <a:cubicBezTo>
                    <a:pt x="358" y="3221"/>
                    <a:pt x="0" y="1611"/>
                    <a:pt x="143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2816268" y="2241317"/>
              <a:ext cx="32932" cy="73565"/>
            </a:xfrm>
            <a:custGeom>
              <a:avLst/>
              <a:gdLst/>
              <a:ahLst/>
              <a:cxnLst/>
              <a:rect l="l" t="t" r="r" b="b"/>
              <a:pathLst>
                <a:path w="1826" h="4079" fill="none" extrusionOk="0">
                  <a:moveTo>
                    <a:pt x="1825" y="4079"/>
                  </a:moveTo>
                  <a:cubicBezTo>
                    <a:pt x="895" y="2898"/>
                    <a:pt x="251" y="1467"/>
                    <a:pt x="0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2815618" y="2287126"/>
              <a:ext cx="14861" cy="20668"/>
            </a:xfrm>
            <a:custGeom>
              <a:avLst/>
              <a:gdLst/>
              <a:ahLst/>
              <a:cxnLst/>
              <a:rect l="l" t="t" r="r" b="b"/>
              <a:pathLst>
                <a:path w="824" h="1146" fill="none" extrusionOk="0">
                  <a:moveTo>
                    <a:pt x="824" y="1145"/>
                  </a:moveTo>
                  <a:cubicBezTo>
                    <a:pt x="466" y="823"/>
                    <a:pt x="180" y="430"/>
                    <a:pt x="1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2796916" y="2302600"/>
              <a:ext cx="7106" cy="12282"/>
            </a:xfrm>
            <a:custGeom>
              <a:avLst/>
              <a:gdLst/>
              <a:ahLst/>
              <a:cxnLst/>
              <a:rect l="l" t="t" r="r" b="b"/>
              <a:pathLst>
                <a:path w="394" h="681" fill="none" extrusionOk="0">
                  <a:moveTo>
                    <a:pt x="394" y="681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2802723" y="1979341"/>
              <a:ext cx="5825" cy="41318"/>
            </a:xfrm>
            <a:custGeom>
              <a:avLst/>
              <a:gdLst/>
              <a:ahLst/>
              <a:cxnLst/>
              <a:rect l="l" t="t" r="r" b="b"/>
              <a:pathLst>
                <a:path w="323" h="2291" fill="none" extrusionOk="0">
                  <a:moveTo>
                    <a:pt x="0" y="2290"/>
                  </a:moveTo>
                  <a:cubicBezTo>
                    <a:pt x="251" y="1575"/>
                    <a:pt x="322" y="752"/>
                    <a:pt x="179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2796916" y="2000622"/>
              <a:ext cx="649" cy="7773"/>
            </a:xfrm>
            <a:custGeom>
              <a:avLst/>
              <a:gdLst/>
              <a:ahLst/>
              <a:cxnLst/>
              <a:rect l="l" t="t" r="r" b="b"/>
              <a:pathLst>
                <a:path w="36" h="431" fill="none" extrusionOk="0">
                  <a:moveTo>
                    <a:pt x="0" y="430"/>
                  </a:moveTo>
                  <a:lnTo>
                    <a:pt x="36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2808531" y="2054186"/>
              <a:ext cx="9685" cy="69705"/>
            </a:xfrm>
            <a:custGeom>
              <a:avLst/>
              <a:gdLst/>
              <a:ahLst/>
              <a:cxnLst/>
              <a:rect l="l" t="t" r="r" b="b"/>
              <a:pathLst>
                <a:path w="537" h="3865" fill="none" extrusionOk="0">
                  <a:moveTo>
                    <a:pt x="537" y="3865"/>
                  </a:moveTo>
                  <a:cubicBezTo>
                    <a:pt x="429" y="2577"/>
                    <a:pt x="251" y="1253"/>
                    <a:pt x="0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2797547" y="2069029"/>
              <a:ext cx="5194" cy="39370"/>
            </a:xfrm>
            <a:custGeom>
              <a:avLst/>
              <a:gdLst/>
              <a:ahLst/>
              <a:cxnLst/>
              <a:rect l="l" t="t" r="r" b="b"/>
              <a:pathLst>
                <a:path w="288" h="2183" fill="none" extrusionOk="0">
                  <a:moveTo>
                    <a:pt x="287" y="2183"/>
                  </a:moveTo>
                  <a:cubicBezTo>
                    <a:pt x="216" y="1467"/>
                    <a:pt x="108" y="716"/>
                    <a:pt x="1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2774318" y="2090328"/>
              <a:ext cx="3896" cy="16141"/>
            </a:xfrm>
            <a:custGeom>
              <a:avLst/>
              <a:gdLst/>
              <a:ahLst/>
              <a:cxnLst/>
              <a:rect l="l" t="t" r="r" b="b"/>
              <a:pathLst>
                <a:path w="216" h="895" fill="none" extrusionOk="0">
                  <a:moveTo>
                    <a:pt x="216" y="895"/>
                  </a:moveTo>
                  <a:lnTo>
                    <a:pt x="1" y="0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2561397" y="1957392"/>
              <a:ext cx="96163" cy="49704"/>
            </a:xfrm>
            <a:custGeom>
              <a:avLst/>
              <a:gdLst/>
              <a:ahLst/>
              <a:cxnLst/>
              <a:rect l="l" t="t" r="r" b="b"/>
              <a:pathLst>
                <a:path w="5332" h="2756" fill="none" extrusionOk="0">
                  <a:moveTo>
                    <a:pt x="0" y="2756"/>
                  </a:moveTo>
                  <a:cubicBezTo>
                    <a:pt x="1002" y="2684"/>
                    <a:pt x="1896" y="2112"/>
                    <a:pt x="2719" y="1504"/>
                  </a:cubicBezTo>
                  <a:cubicBezTo>
                    <a:pt x="3471" y="860"/>
                    <a:pt x="4365" y="359"/>
                    <a:pt x="5331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2604627" y="1987078"/>
              <a:ext cx="27125" cy="16159"/>
            </a:xfrm>
            <a:custGeom>
              <a:avLst/>
              <a:gdLst/>
              <a:ahLst/>
              <a:cxnLst/>
              <a:rect l="l" t="t" r="r" b="b"/>
              <a:pathLst>
                <a:path w="1504" h="896" fill="none" extrusionOk="0">
                  <a:moveTo>
                    <a:pt x="0" y="895"/>
                  </a:moveTo>
                  <a:cubicBezTo>
                    <a:pt x="537" y="680"/>
                    <a:pt x="1074" y="394"/>
                    <a:pt x="1503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623979" y="2002570"/>
              <a:ext cx="7773" cy="5176"/>
            </a:xfrm>
            <a:custGeom>
              <a:avLst/>
              <a:gdLst/>
              <a:ahLst/>
              <a:cxnLst/>
              <a:rect l="l" t="t" r="r" b="b"/>
              <a:pathLst>
                <a:path w="431" h="287" fill="none" extrusionOk="0">
                  <a:moveTo>
                    <a:pt x="1" y="287"/>
                  </a:moveTo>
                  <a:cubicBezTo>
                    <a:pt x="144" y="251"/>
                    <a:pt x="323" y="143"/>
                    <a:pt x="430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627856" y="2021272"/>
              <a:ext cx="4527" cy="1317"/>
            </a:xfrm>
            <a:custGeom>
              <a:avLst/>
              <a:gdLst/>
              <a:ahLst/>
              <a:cxnLst/>
              <a:rect l="l" t="t" r="r" b="b"/>
              <a:pathLst>
                <a:path w="251" h="73" fill="none" extrusionOk="0">
                  <a:moveTo>
                    <a:pt x="0" y="72"/>
                  </a:moveTo>
                  <a:lnTo>
                    <a:pt x="251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725930" y="1921918"/>
              <a:ext cx="40020" cy="24528"/>
            </a:xfrm>
            <a:custGeom>
              <a:avLst/>
              <a:gdLst/>
              <a:ahLst/>
              <a:cxnLst/>
              <a:rect l="l" t="t" r="r" b="b"/>
              <a:pathLst>
                <a:path w="2219" h="1360" fill="none" extrusionOk="0">
                  <a:moveTo>
                    <a:pt x="1" y="1324"/>
                  </a:moveTo>
                  <a:cubicBezTo>
                    <a:pt x="466" y="1360"/>
                    <a:pt x="931" y="1288"/>
                    <a:pt x="1324" y="1073"/>
                  </a:cubicBezTo>
                  <a:cubicBezTo>
                    <a:pt x="1754" y="823"/>
                    <a:pt x="2076" y="429"/>
                    <a:pt x="2219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752388" y="1946427"/>
              <a:ext cx="12282" cy="9703"/>
            </a:xfrm>
            <a:custGeom>
              <a:avLst/>
              <a:gdLst/>
              <a:ahLst/>
              <a:cxnLst/>
              <a:rect l="l" t="t" r="r" b="b"/>
              <a:pathLst>
                <a:path w="681" h="538" fill="none" extrusionOk="0">
                  <a:moveTo>
                    <a:pt x="0" y="537"/>
                  </a:moveTo>
                  <a:cubicBezTo>
                    <a:pt x="287" y="430"/>
                    <a:pt x="501" y="251"/>
                    <a:pt x="680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765301" y="1959340"/>
              <a:ext cx="5825" cy="4527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0" y="251"/>
                  </a:moveTo>
                  <a:cubicBezTo>
                    <a:pt x="143" y="215"/>
                    <a:pt x="250" y="108"/>
                    <a:pt x="322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793039" y="1830931"/>
              <a:ext cx="17440" cy="39370"/>
            </a:xfrm>
            <a:custGeom>
              <a:avLst/>
              <a:gdLst/>
              <a:ahLst/>
              <a:cxnLst/>
              <a:rect l="l" t="t" r="r" b="b"/>
              <a:pathLst>
                <a:path w="967" h="2183" fill="none" extrusionOk="0">
                  <a:moveTo>
                    <a:pt x="0" y="0"/>
                  </a:moveTo>
                  <a:cubicBezTo>
                    <a:pt x="644" y="501"/>
                    <a:pt x="966" y="1360"/>
                    <a:pt x="823" y="2183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813039" y="1843844"/>
              <a:ext cx="3246" cy="14212"/>
            </a:xfrm>
            <a:custGeom>
              <a:avLst/>
              <a:gdLst/>
              <a:ahLst/>
              <a:cxnLst/>
              <a:rect l="l" t="t" r="r" b="b"/>
              <a:pathLst>
                <a:path w="180" h="788" fill="none" extrusionOk="0">
                  <a:moveTo>
                    <a:pt x="1" y="0"/>
                  </a:moveTo>
                  <a:cubicBezTo>
                    <a:pt x="144" y="250"/>
                    <a:pt x="179" y="501"/>
                    <a:pt x="144" y="787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413636" y="2021272"/>
              <a:ext cx="86478" cy="40038"/>
            </a:xfrm>
            <a:custGeom>
              <a:avLst/>
              <a:gdLst/>
              <a:ahLst/>
              <a:cxnLst/>
              <a:rect l="l" t="t" r="r" b="b"/>
              <a:pathLst>
                <a:path w="4795" h="2220" fill="none" extrusionOk="0">
                  <a:moveTo>
                    <a:pt x="0" y="1"/>
                  </a:moveTo>
                  <a:cubicBezTo>
                    <a:pt x="823" y="323"/>
                    <a:pt x="1539" y="895"/>
                    <a:pt x="2290" y="1396"/>
                  </a:cubicBezTo>
                  <a:cubicBezTo>
                    <a:pt x="3041" y="1861"/>
                    <a:pt x="3936" y="2219"/>
                    <a:pt x="4794" y="1969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442673" y="2024501"/>
              <a:ext cx="38721" cy="20019"/>
            </a:xfrm>
            <a:custGeom>
              <a:avLst/>
              <a:gdLst/>
              <a:ahLst/>
              <a:cxnLst/>
              <a:rect l="l" t="t" r="r" b="b"/>
              <a:pathLst>
                <a:path w="2147" h="1110" fill="none" extrusionOk="0">
                  <a:moveTo>
                    <a:pt x="0" y="1"/>
                  </a:moveTo>
                  <a:cubicBezTo>
                    <a:pt x="573" y="609"/>
                    <a:pt x="1324" y="1003"/>
                    <a:pt x="2147" y="111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458147" y="2025150"/>
              <a:ext cx="14861" cy="8404"/>
            </a:xfrm>
            <a:custGeom>
              <a:avLst/>
              <a:gdLst/>
              <a:ahLst/>
              <a:cxnLst/>
              <a:rect l="l" t="t" r="r" b="b"/>
              <a:pathLst>
                <a:path w="824" h="466" fill="none" extrusionOk="0">
                  <a:moveTo>
                    <a:pt x="1" y="1"/>
                  </a:moveTo>
                  <a:cubicBezTo>
                    <a:pt x="251" y="179"/>
                    <a:pt x="538" y="358"/>
                    <a:pt x="824" y="466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631734" y="2301320"/>
              <a:ext cx="23878" cy="27125"/>
            </a:xfrm>
            <a:custGeom>
              <a:avLst/>
              <a:gdLst/>
              <a:ahLst/>
              <a:cxnLst/>
              <a:rect l="l" t="t" r="r" b="b"/>
              <a:pathLst>
                <a:path w="1324" h="1504" fill="none" extrusionOk="0">
                  <a:moveTo>
                    <a:pt x="1324" y="1503"/>
                  </a:moveTo>
                  <a:cubicBezTo>
                    <a:pt x="751" y="1110"/>
                    <a:pt x="322" y="609"/>
                    <a:pt x="0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625277" y="2266476"/>
              <a:ext cx="64547" cy="67126"/>
            </a:xfrm>
            <a:custGeom>
              <a:avLst/>
              <a:gdLst/>
              <a:ahLst/>
              <a:cxnLst/>
              <a:rect l="l" t="t" r="r" b="b"/>
              <a:pathLst>
                <a:path w="3579" h="3722" fill="none" extrusionOk="0">
                  <a:moveTo>
                    <a:pt x="0" y="0"/>
                  </a:moveTo>
                  <a:cubicBezTo>
                    <a:pt x="716" y="1610"/>
                    <a:pt x="2004" y="2934"/>
                    <a:pt x="3578" y="372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56243" y="2288407"/>
              <a:ext cx="21967" cy="21967"/>
            </a:xfrm>
            <a:custGeom>
              <a:avLst/>
              <a:gdLst/>
              <a:ahLst/>
              <a:cxnLst/>
              <a:rect l="l" t="t" r="r" b="b"/>
              <a:pathLst>
                <a:path w="1218" h="1218" fill="none" extrusionOk="0">
                  <a:moveTo>
                    <a:pt x="1" y="1"/>
                  </a:moveTo>
                  <a:cubicBezTo>
                    <a:pt x="358" y="430"/>
                    <a:pt x="752" y="824"/>
                    <a:pt x="1217" y="1217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683999" y="2289705"/>
              <a:ext cx="6457" cy="5825"/>
            </a:xfrm>
            <a:custGeom>
              <a:avLst/>
              <a:gdLst/>
              <a:ahLst/>
              <a:cxnLst/>
              <a:rect l="l" t="t" r="r" b="b"/>
              <a:pathLst>
                <a:path w="358" h="323" fill="none" extrusionOk="0">
                  <a:moveTo>
                    <a:pt x="0" y="0"/>
                  </a:moveTo>
                  <a:lnTo>
                    <a:pt x="358" y="322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461375" y="2321970"/>
              <a:ext cx="16159" cy="20019"/>
            </a:xfrm>
            <a:custGeom>
              <a:avLst/>
              <a:gdLst/>
              <a:ahLst/>
              <a:cxnLst/>
              <a:rect l="l" t="t" r="r" b="b"/>
              <a:pathLst>
                <a:path w="896" h="1110" fill="none" extrusionOk="0">
                  <a:moveTo>
                    <a:pt x="1" y="1109"/>
                  </a:moveTo>
                  <a:cubicBezTo>
                    <a:pt x="430" y="859"/>
                    <a:pt x="752" y="465"/>
                    <a:pt x="895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2480095" y="2329707"/>
              <a:ext cx="14212" cy="19370"/>
            </a:xfrm>
            <a:custGeom>
              <a:avLst/>
              <a:gdLst/>
              <a:ahLst/>
              <a:cxnLst/>
              <a:rect l="l" t="t" r="r" b="b"/>
              <a:pathLst>
                <a:path w="788" h="1074" fill="none" extrusionOk="0">
                  <a:moveTo>
                    <a:pt x="0" y="1074"/>
                  </a:moveTo>
                  <a:lnTo>
                    <a:pt x="787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510412" y="2340041"/>
              <a:ext cx="5194" cy="7106"/>
            </a:xfrm>
            <a:custGeom>
              <a:avLst/>
              <a:gdLst/>
              <a:ahLst/>
              <a:cxnLst/>
              <a:rect l="l" t="t" r="r" b="b"/>
              <a:pathLst>
                <a:path w="288" h="394" fill="none" extrusionOk="0">
                  <a:moveTo>
                    <a:pt x="1" y="394"/>
                  </a:moveTo>
                  <a:cubicBezTo>
                    <a:pt x="180" y="358"/>
                    <a:pt x="287" y="179"/>
                    <a:pt x="287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596241" y="2070959"/>
              <a:ext cx="12282" cy="18738"/>
            </a:xfrm>
            <a:custGeom>
              <a:avLst/>
              <a:gdLst/>
              <a:ahLst/>
              <a:cxnLst/>
              <a:rect l="l" t="t" r="r" b="b"/>
              <a:pathLst>
                <a:path w="681" h="1039" fill="none" extrusionOk="0">
                  <a:moveTo>
                    <a:pt x="0" y="1"/>
                  </a:moveTo>
                  <a:cubicBezTo>
                    <a:pt x="72" y="394"/>
                    <a:pt x="322" y="788"/>
                    <a:pt x="680" y="1038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605276" y="2067731"/>
              <a:ext cx="28405" cy="29054"/>
            </a:xfrm>
            <a:custGeom>
              <a:avLst/>
              <a:gdLst/>
              <a:ahLst/>
              <a:cxnLst/>
              <a:rect l="l" t="t" r="r" b="b"/>
              <a:pathLst>
                <a:path w="1575" h="1611" fill="none" extrusionOk="0">
                  <a:moveTo>
                    <a:pt x="0" y="1"/>
                  </a:moveTo>
                  <a:cubicBezTo>
                    <a:pt x="394" y="645"/>
                    <a:pt x="930" y="1182"/>
                    <a:pt x="1574" y="161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625277" y="2076117"/>
              <a:ext cx="7755" cy="3896"/>
            </a:xfrm>
            <a:custGeom>
              <a:avLst/>
              <a:gdLst/>
              <a:ahLst/>
              <a:cxnLst/>
              <a:rect l="l" t="t" r="r" b="b"/>
              <a:pathLst>
                <a:path w="430" h="216" fill="none" extrusionOk="0">
                  <a:moveTo>
                    <a:pt x="0" y="1"/>
                  </a:moveTo>
                  <a:cubicBezTo>
                    <a:pt x="72" y="144"/>
                    <a:pt x="251" y="216"/>
                    <a:pt x="430" y="216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465253" y="2119996"/>
              <a:ext cx="2597" cy="12931"/>
            </a:xfrm>
            <a:custGeom>
              <a:avLst/>
              <a:gdLst/>
              <a:ahLst/>
              <a:cxnLst/>
              <a:rect l="l" t="t" r="r" b="b"/>
              <a:pathLst>
                <a:path w="144" h="717" fill="none" extrusionOk="0">
                  <a:moveTo>
                    <a:pt x="0" y="1"/>
                  </a:moveTo>
                  <a:lnTo>
                    <a:pt x="144" y="716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475569" y="2105802"/>
              <a:ext cx="14212" cy="40669"/>
            </a:xfrm>
            <a:custGeom>
              <a:avLst/>
              <a:gdLst/>
              <a:ahLst/>
              <a:cxnLst/>
              <a:rect l="l" t="t" r="r" b="b"/>
              <a:pathLst>
                <a:path w="788" h="2255" fill="none" extrusionOk="0">
                  <a:moveTo>
                    <a:pt x="72" y="1"/>
                  </a:moveTo>
                  <a:cubicBezTo>
                    <a:pt x="1" y="824"/>
                    <a:pt x="251" y="1611"/>
                    <a:pt x="788" y="2255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489131" y="2116768"/>
              <a:ext cx="6457" cy="17440"/>
            </a:xfrm>
            <a:custGeom>
              <a:avLst/>
              <a:gdLst/>
              <a:ahLst/>
              <a:cxnLst/>
              <a:rect l="l" t="t" r="r" b="b"/>
              <a:pathLst>
                <a:path w="358" h="967" fill="none" extrusionOk="0">
                  <a:moveTo>
                    <a:pt x="36" y="1"/>
                  </a:moveTo>
                  <a:cubicBezTo>
                    <a:pt x="0" y="359"/>
                    <a:pt x="108" y="717"/>
                    <a:pt x="358" y="967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2733036" y="2193561"/>
              <a:ext cx="7106" cy="18738"/>
            </a:xfrm>
            <a:custGeom>
              <a:avLst/>
              <a:gdLst/>
              <a:ahLst/>
              <a:cxnLst/>
              <a:rect l="l" t="t" r="r" b="b"/>
              <a:pathLst>
                <a:path w="394" h="1039" fill="none" extrusionOk="0">
                  <a:moveTo>
                    <a:pt x="394" y="1038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743352" y="2189683"/>
              <a:ext cx="3896" cy="11633"/>
            </a:xfrm>
            <a:custGeom>
              <a:avLst/>
              <a:gdLst/>
              <a:ahLst/>
              <a:cxnLst/>
              <a:rect l="l" t="t" r="r" b="b"/>
              <a:pathLst>
                <a:path w="216" h="645" fill="none" extrusionOk="0">
                  <a:moveTo>
                    <a:pt x="1" y="1"/>
                  </a:moveTo>
                  <a:lnTo>
                    <a:pt x="215" y="645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462674" y="2227106"/>
              <a:ext cx="1299" cy="18089"/>
            </a:xfrm>
            <a:custGeom>
              <a:avLst/>
              <a:gdLst/>
              <a:ahLst/>
              <a:cxnLst/>
              <a:rect l="l" t="t" r="r" b="b"/>
              <a:pathLst>
                <a:path w="72" h="1003" fill="none" extrusionOk="0">
                  <a:moveTo>
                    <a:pt x="72" y="1003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478148" y="2230983"/>
              <a:ext cx="2615" cy="20019"/>
            </a:xfrm>
            <a:custGeom>
              <a:avLst/>
              <a:gdLst/>
              <a:ahLst/>
              <a:cxnLst/>
              <a:rect l="l" t="t" r="r" b="b"/>
              <a:pathLst>
                <a:path w="145" h="1110" fill="none" extrusionOk="0">
                  <a:moveTo>
                    <a:pt x="37" y="1110"/>
                  </a:moveTo>
                  <a:cubicBezTo>
                    <a:pt x="1" y="716"/>
                    <a:pt x="37" y="358"/>
                    <a:pt x="144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547835" y="2232913"/>
              <a:ext cx="667" cy="8422"/>
            </a:xfrm>
            <a:custGeom>
              <a:avLst/>
              <a:gdLst/>
              <a:ahLst/>
              <a:cxnLst/>
              <a:rect l="l" t="t" r="r" b="b"/>
              <a:pathLst>
                <a:path w="37" h="467" fill="none" extrusionOk="0">
                  <a:moveTo>
                    <a:pt x="1" y="466"/>
                  </a:moveTo>
                  <a:lnTo>
                    <a:pt x="37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9758" y="2163226"/>
              <a:ext cx="18" cy="11633"/>
            </a:xfrm>
            <a:custGeom>
              <a:avLst/>
              <a:gdLst/>
              <a:ahLst/>
              <a:cxnLst/>
              <a:rect l="l" t="t" r="r" b="b"/>
              <a:pathLst>
                <a:path w="1" h="645" fill="none" extrusionOk="0">
                  <a:moveTo>
                    <a:pt x="0" y="645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727229" y="1792859"/>
              <a:ext cx="29686" cy="5176"/>
            </a:xfrm>
            <a:custGeom>
              <a:avLst/>
              <a:gdLst/>
              <a:ahLst/>
              <a:cxnLst/>
              <a:rect l="l" t="t" r="r" b="b"/>
              <a:pathLst>
                <a:path w="1646" h="287" fill="none" extrusionOk="0">
                  <a:moveTo>
                    <a:pt x="0" y="1"/>
                  </a:moveTo>
                  <a:lnTo>
                    <a:pt x="1646" y="287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767880" y="1801895"/>
              <a:ext cx="10334" cy="3896"/>
            </a:xfrm>
            <a:custGeom>
              <a:avLst/>
              <a:gdLst/>
              <a:ahLst/>
              <a:cxnLst/>
              <a:rect l="l" t="t" r="r" b="b"/>
              <a:pathLst>
                <a:path w="573" h="216" fill="none" extrusionOk="0">
                  <a:moveTo>
                    <a:pt x="0" y="0"/>
                  </a:moveTo>
                  <a:lnTo>
                    <a:pt x="573" y="215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7"/>
          <p:cNvGrpSpPr/>
          <p:nvPr/>
        </p:nvGrpSpPr>
        <p:grpSpPr>
          <a:xfrm>
            <a:off x="6304489" y="1660590"/>
            <a:ext cx="593009" cy="714943"/>
            <a:chOff x="6304489" y="1660590"/>
            <a:chExt cx="593009" cy="714943"/>
          </a:xfrm>
        </p:grpSpPr>
        <p:sp>
          <p:nvSpPr>
            <p:cNvPr id="356" name="Google Shape;356;p17"/>
            <p:cNvSpPr/>
            <p:nvPr/>
          </p:nvSpPr>
          <p:spPr>
            <a:xfrm>
              <a:off x="6309647" y="2222597"/>
              <a:ext cx="451055" cy="151007"/>
            </a:xfrm>
            <a:custGeom>
              <a:avLst/>
              <a:gdLst/>
              <a:ahLst/>
              <a:cxnLst/>
              <a:rect l="l" t="t" r="r" b="b"/>
              <a:pathLst>
                <a:path w="25010" h="8373" extrusionOk="0">
                  <a:moveTo>
                    <a:pt x="1575" y="967"/>
                  </a:moveTo>
                  <a:lnTo>
                    <a:pt x="1575" y="1002"/>
                  </a:lnTo>
                  <a:cubicBezTo>
                    <a:pt x="1360" y="1539"/>
                    <a:pt x="1217" y="2076"/>
                    <a:pt x="1146" y="2648"/>
                  </a:cubicBezTo>
                  <a:lnTo>
                    <a:pt x="1110" y="2648"/>
                  </a:lnTo>
                  <a:cubicBezTo>
                    <a:pt x="1181" y="2076"/>
                    <a:pt x="1360" y="1503"/>
                    <a:pt x="1575" y="967"/>
                  </a:cubicBezTo>
                  <a:close/>
                  <a:moveTo>
                    <a:pt x="2147" y="1861"/>
                  </a:moveTo>
                  <a:lnTo>
                    <a:pt x="2147" y="1897"/>
                  </a:lnTo>
                  <a:lnTo>
                    <a:pt x="1897" y="2827"/>
                  </a:lnTo>
                  <a:lnTo>
                    <a:pt x="2112" y="1861"/>
                  </a:lnTo>
                  <a:close/>
                  <a:moveTo>
                    <a:pt x="6548" y="3793"/>
                  </a:moveTo>
                  <a:lnTo>
                    <a:pt x="6548" y="3829"/>
                  </a:lnTo>
                  <a:lnTo>
                    <a:pt x="6512" y="4151"/>
                  </a:lnTo>
                  <a:lnTo>
                    <a:pt x="6441" y="4294"/>
                  </a:lnTo>
                  <a:lnTo>
                    <a:pt x="6548" y="3793"/>
                  </a:lnTo>
                  <a:close/>
                  <a:moveTo>
                    <a:pt x="8848" y="4278"/>
                  </a:moveTo>
                  <a:cubicBezTo>
                    <a:pt x="8854" y="4278"/>
                    <a:pt x="8862" y="4282"/>
                    <a:pt x="8874" y="4294"/>
                  </a:cubicBezTo>
                  <a:lnTo>
                    <a:pt x="8874" y="4330"/>
                  </a:lnTo>
                  <a:lnTo>
                    <a:pt x="8659" y="4866"/>
                  </a:lnTo>
                  <a:lnTo>
                    <a:pt x="8838" y="4294"/>
                  </a:lnTo>
                  <a:cubicBezTo>
                    <a:pt x="8838" y="4294"/>
                    <a:pt x="8838" y="4278"/>
                    <a:pt x="8848" y="4278"/>
                  </a:cubicBezTo>
                  <a:close/>
                  <a:moveTo>
                    <a:pt x="11629" y="4687"/>
                  </a:moveTo>
                  <a:lnTo>
                    <a:pt x="11629" y="4723"/>
                  </a:lnTo>
                  <a:lnTo>
                    <a:pt x="11342" y="5832"/>
                  </a:lnTo>
                  <a:lnTo>
                    <a:pt x="11271" y="5832"/>
                  </a:lnTo>
                  <a:lnTo>
                    <a:pt x="11593" y="4687"/>
                  </a:lnTo>
                  <a:close/>
                  <a:moveTo>
                    <a:pt x="12917" y="5331"/>
                  </a:moveTo>
                  <a:lnTo>
                    <a:pt x="12917" y="5367"/>
                  </a:lnTo>
                  <a:lnTo>
                    <a:pt x="12666" y="6226"/>
                  </a:lnTo>
                  <a:lnTo>
                    <a:pt x="12630" y="6226"/>
                  </a:lnTo>
                  <a:lnTo>
                    <a:pt x="12917" y="5331"/>
                  </a:lnTo>
                  <a:close/>
                  <a:moveTo>
                    <a:pt x="14813" y="5367"/>
                  </a:moveTo>
                  <a:lnTo>
                    <a:pt x="14813" y="5403"/>
                  </a:lnTo>
                  <a:lnTo>
                    <a:pt x="14491" y="6369"/>
                  </a:lnTo>
                  <a:lnTo>
                    <a:pt x="14455" y="6369"/>
                  </a:lnTo>
                  <a:lnTo>
                    <a:pt x="14777" y="5367"/>
                  </a:lnTo>
                  <a:close/>
                  <a:moveTo>
                    <a:pt x="16673" y="5975"/>
                  </a:moveTo>
                  <a:lnTo>
                    <a:pt x="16673" y="6011"/>
                  </a:lnTo>
                  <a:lnTo>
                    <a:pt x="16494" y="6476"/>
                  </a:lnTo>
                  <a:lnTo>
                    <a:pt x="16673" y="5975"/>
                  </a:lnTo>
                  <a:close/>
                  <a:moveTo>
                    <a:pt x="20859" y="6512"/>
                  </a:moveTo>
                  <a:lnTo>
                    <a:pt x="20859" y="6584"/>
                  </a:lnTo>
                  <a:lnTo>
                    <a:pt x="20859" y="6619"/>
                  </a:lnTo>
                  <a:lnTo>
                    <a:pt x="20823" y="7085"/>
                  </a:lnTo>
                  <a:lnTo>
                    <a:pt x="20752" y="7085"/>
                  </a:lnTo>
                  <a:lnTo>
                    <a:pt x="20823" y="6584"/>
                  </a:lnTo>
                  <a:lnTo>
                    <a:pt x="20859" y="6512"/>
                  </a:lnTo>
                  <a:close/>
                  <a:moveTo>
                    <a:pt x="22254" y="5940"/>
                  </a:moveTo>
                  <a:lnTo>
                    <a:pt x="22254" y="5975"/>
                  </a:lnTo>
                  <a:lnTo>
                    <a:pt x="22076" y="7156"/>
                  </a:lnTo>
                  <a:lnTo>
                    <a:pt x="22254" y="5940"/>
                  </a:lnTo>
                  <a:close/>
                  <a:moveTo>
                    <a:pt x="23578" y="5975"/>
                  </a:moveTo>
                  <a:lnTo>
                    <a:pt x="23364" y="7657"/>
                  </a:lnTo>
                  <a:lnTo>
                    <a:pt x="23328" y="7621"/>
                  </a:lnTo>
                  <a:lnTo>
                    <a:pt x="23578" y="5975"/>
                  </a:lnTo>
                  <a:close/>
                  <a:moveTo>
                    <a:pt x="681" y="1"/>
                  </a:moveTo>
                  <a:lnTo>
                    <a:pt x="1" y="3113"/>
                  </a:lnTo>
                  <a:lnTo>
                    <a:pt x="72" y="3149"/>
                  </a:lnTo>
                  <a:cubicBezTo>
                    <a:pt x="716" y="3399"/>
                    <a:pt x="3078" y="4365"/>
                    <a:pt x="6262" y="5367"/>
                  </a:cubicBezTo>
                  <a:cubicBezTo>
                    <a:pt x="7979" y="5904"/>
                    <a:pt x="9875" y="6441"/>
                    <a:pt x="11915" y="6870"/>
                  </a:cubicBezTo>
                  <a:cubicBezTo>
                    <a:pt x="14598" y="7442"/>
                    <a:pt x="17317" y="7836"/>
                    <a:pt x="20072" y="8086"/>
                  </a:cubicBezTo>
                  <a:cubicBezTo>
                    <a:pt x="22183" y="8301"/>
                    <a:pt x="23757" y="8337"/>
                    <a:pt x="24258" y="8373"/>
                  </a:cubicBezTo>
                  <a:lnTo>
                    <a:pt x="24330" y="8373"/>
                  </a:lnTo>
                  <a:lnTo>
                    <a:pt x="25009" y="5260"/>
                  </a:lnTo>
                  <a:lnTo>
                    <a:pt x="24866" y="5260"/>
                  </a:lnTo>
                  <a:cubicBezTo>
                    <a:pt x="23507" y="5260"/>
                    <a:pt x="22111" y="5153"/>
                    <a:pt x="20752" y="4938"/>
                  </a:cubicBezTo>
                  <a:cubicBezTo>
                    <a:pt x="18820" y="4687"/>
                    <a:pt x="16172" y="4258"/>
                    <a:pt x="12666" y="3507"/>
                  </a:cubicBezTo>
                  <a:cubicBezTo>
                    <a:pt x="10376" y="3006"/>
                    <a:pt x="8480" y="2541"/>
                    <a:pt x="6942" y="2147"/>
                  </a:cubicBezTo>
                  <a:cubicBezTo>
                    <a:pt x="3113" y="1074"/>
                    <a:pt x="1325" y="323"/>
                    <a:pt x="788" y="72"/>
                  </a:cubicBezTo>
                  <a:lnTo>
                    <a:pt x="681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6416126" y="1662520"/>
              <a:ext cx="478793" cy="156165"/>
            </a:xfrm>
            <a:custGeom>
              <a:avLst/>
              <a:gdLst/>
              <a:ahLst/>
              <a:cxnLst/>
              <a:rect l="l" t="t" r="r" b="b"/>
              <a:pathLst>
                <a:path w="26548" h="8659" extrusionOk="0">
                  <a:moveTo>
                    <a:pt x="1896" y="1110"/>
                  </a:moveTo>
                  <a:lnTo>
                    <a:pt x="1646" y="2147"/>
                  </a:lnTo>
                  <a:lnTo>
                    <a:pt x="1861" y="1110"/>
                  </a:lnTo>
                  <a:close/>
                  <a:moveTo>
                    <a:pt x="10054" y="2898"/>
                  </a:moveTo>
                  <a:lnTo>
                    <a:pt x="10054" y="2898"/>
                  </a:lnTo>
                  <a:cubicBezTo>
                    <a:pt x="10161" y="3185"/>
                    <a:pt x="10161" y="3507"/>
                    <a:pt x="10089" y="3757"/>
                  </a:cubicBezTo>
                  <a:lnTo>
                    <a:pt x="10018" y="3757"/>
                  </a:lnTo>
                  <a:cubicBezTo>
                    <a:pt x="10125" y="3507"/>
                    <a:pt x="10125" y="3185"/>
                    <a:pt x="10054" y="2898"/>
                  </a:cubicBezTo>
                  <a:close/>
                  <a:moveTo>
                    <a:pt x="15671" y="4008"/>
                  </a:moveTo>
                  <a:lnTo>
                    <a:pt x="15563" y="4723"/>
                  </a:lnTo>
                  <a:lnTo>
                    <a:pt x="15528" y="4759"/>
                  </a:lnTo>
                  <a:lnTo>
                    <a:pt x="15671" y="4008"/>
                  </a:lnTo>
                  <a:close/>
                  <a:moveTo>
                    <a:pt x="18175" y="4437"/>
                  </a:moveTo>
                  <a:cubicBezTo>
                    <a:pt x="18247" y="4652"/>
                    <a:pt x="18211" y="4902"/>
                    <a:pt x="18139" y="5152"/>
                  </a:cubicBezTo>
                  <a:lnTo>
                    <a:pt x="18104" y="5117"/>
                  </a:lnTo>
                  <a:cubicBezTo>
                    <a:pt x="18175" y="4902"/>
                    <a:pt x="18211" y="4652"/>
                    <a:pt x="18175" y="4437"/>
                  </a:cubicBezTo>
                  <a:close/>
                  <a:moveTo>
                    <a:pt x="25080" y="5940"/>
                  </a:moveTo>
                  <a:lnTo>
                    <a:pt x="25080" y="5975"/>
                  </a:lnTo>
                  <a:lnTo>
                    <a:pt x="24758" y="6977"/>
                  </a:lnTo>
                  <a:lnTo>
                    <a:pt x="25044" y="5940"/>
                  </a:lnTo>
                  <a:close/>
                  <a:moveTo>
                    <a:pt x="680" y="0"/>
                  </a:moveTo>
                  <a:lnTo>
                    <a:pt x="0" y="3077"/>
                  </a:lnTo>
                  <a:lnTo>
                    <a:pt x="107" y="3077"/>
                  </a:lnTo>
                  <a:cubicBezTo>
                    <a:pt x="2111" y="3220"/>
                    <a:pt x="4079" y="3471"/>
                    <a:pt x="6047" y="3829"/>
                  </a:cubicBezTo>
                  <a:cubicBezTo>
                    <a:pt x="7907" y="4151"/>
                    <a:pt x="10197" y="4580"/>
                    <a:pt x="13095" y="5224"/>
                  </a:cubicBezTo>
                  <a:cubicBezTo>
                    <a:pt x="16529" y="5940"/>
                    <a:pt x="19141" y="6619"/>
                    <a:pt x="21073" y="7120"/>
                  </a:cubicBezTo>
                  <a:cubicBezTo>
                    <a:pt x="22647" y="7550"/>
                    <a:pt x="24222" y="8050"/>
                    <a:pt x="25760" y="8623"/>
                  </a:cubicBezTo>
                  <a:lnTo>
                    <a:pt x="25867" y="8659"/>
                  </a:lnTo>
                  <a:lnTo>
                    <a:pt x="26547" y="5582"/>
                  </a:lnTo>
                  <a:lnTo>
                    <a:pt x="26476" y="5582"/>
                  </a:lnTo>
                  <a:cubicBezTo>
                    <a:pt x="25903" y="5367"/>
                    <a:pt x="24400" y="4830"/>
                    <a:pt x="21717" y="4115"/>
                  </a:cubicBezTo>
                  <a:cubicBezTo>
                    <a:pt x="19749" y="3578"/>
                    <a:pt x="17138" y="2934"/>
                    <a:pt x="13739" y="2183"/>
                  </a:cubicBezTo>
                  <a:cubicBezTo>
                    <a:pt x="11020" y="1610"/>
                    <a:pt x="8730" y="1145"/>
                    <a:pt x="6905" y="859"/>
                  </a:cubicBezTo>
                  <a:cubicBezTo>
                    <a:pt x="3363" y="215"/>
                    <a:pt x="1431" y="72"/>
                    <a:pt x="75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6308367" y="1721891"/>
              <a:ext cx="574938" cy="591710"/>
            </a:xfrm>
            <a:custGeom>
              <a:avLst/>
              <a:gdLst/>
              <a:ahLst/>
              <a:cxnLst/>
              <a:rect l="l" t="t" r="r" b="b"/>
              <a:pathLst>
                <a:path w="31879" h="32809" extrusionOk="0">
                  <a:moveTo>
                    <a:pt x="28694" y="7012"/>
                  </a:moveTo>
                  <a:lnTo>
                    <a:pt x="28694" y="7084"/>
                  </a:lnTo>
                  <a:cubicBezTo>
                    <a:pt x="28765" y="8766"/>
                    <a:pt x="28479" y="10447"/>
                    <a:pt x="27871" y="11986"/>
                  </a:cubicBezTo>
                  <a:cubicBezTo>
                    <a:pt x="28443" y="10411"/>
                    <a:pt x="28730" y="8766"/>
                    <a:pt x="28658" y="7084"/>
                  </a:cubicBezTo>
                  <a:lnTo>
                    <a:pt x="28694" y="7012"/>
                  </a:lnTo>
                  <a:close/>
                  <a:moveTo>
                    <a:pt x="30268" y="6619"/>
                  </a:moveTo>
                  <a:lnTo>
                    <a:pt x="30268" y="6690"/>
                  </a:lnTo>
                  <a:lnTo>
                    <a:pt x="30268" y="6726"/>
                  </a:lnTo>
                  <a:cubicBezTo>
                    <a:pt x="29946" y="10483"/>
                    <a:pt x="29231" y="14168"/>
                    <a:pt x="28157" y="17817"/>
                  </a:cubicBezTo>
                  <a:cubicBezTo>
                    <a:pt x="29195" y="14168"/>
                    <a:pt x="29875" y="10447"/>
                    <a:pt x="30232" y="6690"/>
                  </a:cubicBezTo>
                  <a:lnTo>
                    <a:pt x="30268" y="6619"/>
                  </a:lnTo>
                  <a:close/>
                  <a:moveTo>
                    <a:pt x="4973" y="15921"/>
                  </a:moveTo>
                  <a:lnTo>
                    <a:pt x="4973" y="15957"/>
                  </a:lnTo>
                  <a:cubicBezTo>
                    <a:pt x="4115" y="18390"/>
                    <a:pt x="3793" y="21002"/>
                    <a:pt x="4007" y="23578"/>
                  </a:cubicBezTo>
                  <a:lnTo>
                    <a:pt x="3972" y="23578"/>
                  </a:lnTo>
                  <a:cubicBezTo>
                    <a:pt x="3757" y="21002"/>
                    <a:pt x="4079" y="18390"/>
                    <a:pt x="4938" y="15921"/>
                  </a:cubicBezTo>
                  <a:close/>
                  <a:moveTo>
                    <a:pt x="4544" y="10733"/>
                  </a:moveTo>
                  <a:lnTo>
                    <a:pt x="4544" y="10769"/>
                  </a:lnTo>
                  <a:cubicBezTo>
                    <a:pt x="3006" y="15778"/>
                    <a:pt x="2254" y="21037"/>
                    <a:pt x="2397" y="26297"/>
                  </a:cubicBezTo>
                  <a:cubicBezTo>
                    <a:pt x="2218" y="21002"/>
                    <a:pt x="2934" y="15742"/>
                    <a:pt x="4508" y="10733"/>
                  </a:cubicBezTo>
                  <a:close/>
                  <a:moveTo>
                    <a:pt x="6047" y="0"/>
                  </a:moveTo>
                  <a:lnTo>
                    <a:pt x="6047" y="72"/>
                  </a:lnTo>
                  <a:cubicBezTo>
                    <a:pt x="5403" y="1789"/>
                    <a:pt x="0" y="17281"/>
                    <a:pt x="752" y="27334"/>
                  </a:cubicBezTo>
                  <a:lnTo>
                    <a:pt x="752" y="27406"/>
                  </a:lnTo>
                  <a:lnTo>
                    <a:pt x="787" y="27406"/>
                  </a:lnTo>
                  <a:cubicBezTo>
                    <a:pt x="1181" y="27585"/>
                    <a:pt x="2898" y="28408"/>
                    <a:pt x="6977" y="29552"/>
                  </a:cubicBezTo>
                  <a:cubicBezTo>
                    <a:pt x="8551" y="30018"/>
                    <a:pt x="10412" y="30447"/>
                    <a:pt x="12701" y="30984"/>
                  </a:cubicBezTo>
                  <a:cubicBezTo>
                    <a:pt x="16243" y="31771"/>
                    <a:pt x="18891" y="32200"/>
                    <a:pt x="20823" y="32450"/>
                  </a:cubicBezTo>
                  <a:cubicBezTo>
                    <a:pt x="22182" y="32701"/>
                    <a:pt x="23613" y="32808"/>
                    <a:pt x="25009" y="32808"/>
                  </a:cubicBezTo>
                  <a:lnTo>
                    <a:pt x="25045" y="32808"/>
                  </a:lnTo>
                  <a:lnTo>
                    <a:pt x="25080" y="32737"/>
                  </a:lnTo>
                  <a:cubicBezTo>
                    <a:pt x="30018" y="23971"/>
                    <a:pt x="31699" y="7656"/>
                    <a:pt x="31878" y="5832"/>
                  </a:cubicBezTo>
                  <a:lnTo>
                    <a:pt x="31878" y="5760"/>
                  </a:lnTo>
                  <a:lnTo>
                    <a:pt x="31807" y="5724"/>
                  </a:lnTo>
                  <a:cubicBezTo>
                    <a:pt x="30268" y="5116"/>
                    <a:pt x="28694" y="4615"/>
                    <a:pt x="27120" y="4186"/>
                  </a:cubicBezTo>
                  <a:cubicBezTo>
                    <a:pt x="25152" y="3649"/>
                    <a:pt x="22540" y="2970"/>
                    <a:pt x="19106" y="2182"/>
                  </a:cubicBezTo>
                  <a:cubicBezTo>
                    <a:pt x="16208" y="1538"/>
                    <a:pt x="13882" y="1109"/>
                    <a:pt x="12022" y="787"/>
                  </a:cubicBezTo>
                  <a:cubicBezTo>
                    <a:pt x="10054" y="394"/>
                    <a:pt x="8086" y="143"/>
                    <a:pt x="6082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6304489" y="1720593"/>
              <a:ext cx="580096" cy="654941"/>
            </a:xfrm>
            <a:custGeom>
              <a:avLst/>
              <a:gdLst/>
              <a:ahLst/>
              <a:cxnLst/>
              <a:rect l="l" t="t" r="r" b="b"/>
              <a:pathLst>
                <a:path w="32165" h="36315" fill="none" extrusionOk="0">
                  <a:moveTo>
                    <a:pt x="19249" y="2111"/>
                  </a:moveTo>
                  <a:cubicBezTo>
                    <a:pt x="29088" y="4258"/>
                    <a:pt x="32165" y="5653"/>
                    <a:pt x="32165" y="5653"/>
                  </a:cubicBezTo>
                  <a:cubicBezTo>
                    <a:pt x="32165" y="5653"/>
                    <a:pt x="30698" y="23506"/>
                    <a:pt x="25438" y="32952"/>
                  </a:cubicBezTo>
                  <a:lnTo>
                    <a:pt x="24723" y="36315"/>
                  </a:lnTo>
                  <a:cubicBezTo>
                    <a:pt x="20501" y="36208"/>
                    <a:pt x="16315" y="35707"/>
                    <a:pt x="12201" y="34848"/>
                  </a:cubicBezTo>
                  <a:cubicBezTo>
                    <a:pt x="8086" y="33918"/>
                    <a:pt x="4043" y="32630"/>
                    <a:pt x="144" y="31020"/>
                  </a:cubicBezTo>
                  <a:lnTo>
                    <a:pt x="895" y="27657"/>
                  </a:lnTo>
                  <a:cubicBezTo>
                    <a:pt x="1" y="16923"/>
                    <a:pt x="6047" y="0"/>
                    <a:pt x="6047" y="0"/>
                  </a:cubicBezTo>
                  <a:cubicBezTo>
                    <a:pt x="6047" y="0"/>
                    <a:pt x="9374" y="0"/>
                    <a:pt x="19249" y="2111"/>
                  </a:cubicBezTo>
                  <a:close/>
                </a:path>
              </a:pathLst>
            </a:custGeom>
            <a:noFill/>
            <a:ln w="1162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6320613" y="2218720"/>
              <a:ext cx="442669" cy="101321"/>
            </a:xfrm>
            <a:custGeom>
              <a:avLst/>
              <a:gdLst/>
              <a:ahLst/>
              <a:cxnLst/>
              <a:rect l="l" t="t" r="r" b="b"/>
              <a:pathLst>
                <a:path w="24545" h="5618" fill="none" extrusionOk="0">
                  <a:moveTo>
                    <a:pt x="24544" y="5332"/>
                  </a:moveTo>
                  <a:cubicBezTo>
                    <a:pt x="24544" y="5332"/>
                    <a:pt x="21503" y="5618"/>
                    <a:pt x="12058" y="3579"/>
                  </a:cubicBezTo>
                  <a:cubicBezTo>
                    <a:pt x="2649" y="1575"/>
                    <a:pt x="1" y="1"/>
                    <a:pt x="1" y="1"/>
                  </a:cubicBezTo>
                </a:path>
              </a:pathLst>
            </a:custGeom>
            <a:noFill/>
            <a:ln w="1162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413529" y="1660590"/>
              <a:ext cx="483969" cy="161972"/>
            </a:xfrm>
            <a:custGeom>
              <a:avLst/>
              <a:gdLst/>
              <a:ahLst/>
              <a:cxnLst/>
              <a:rect l="l" t="t" r="r" b="b"/>
              <a:pathLst>
                <a:path w="26835" h="8981" fill="none" extrusionOk="0">
                  <a:moveTo>
                    <a:pt x="26119" y="8980"/>
                  </a:moveTo>
                  <a:lnTo>
                    <a:pt x="26834" y="5617"/>
                  </a:lnTo>
                  <a:cubicBezTo>
                    <a:pt x="26834" y="5617"/>
                    <a:pt x="23256" y="4186"/>
                    <a:pt x="13919" y="2147"/>
                  </a:cubicBezTo>
                  <a:cubicBezTo>
                    <a:pt x="4581" y="143"/>
                    <a:pt x="717" y="0"/>
                    <a:pt x="717" y="0"/>
                  </a:cubicBezTo>
                  <a:lnTo>
                    <a:pt x="1" y="3327"/>
                  </a:lnTo>
                </a:path>
              </a:pathLst>
            </a:custGeom>
            <a:noFill/>
            <a:ln w="1162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349649" y="1916742"/>
              <a:ext cx="40038" cy="280715"/>
            </a:xfrm>
            <a:custGeom>
              <a:avLst/>
              <a:gdLst/>
              <a:ahLst/>
              <a:cxnLst/>
              <a:rect l="l" t="t" r="r" b="b"/>
              <a:pathLst>
                <a:path w="2220" h="15565" fill="none" extrusionOk="0">
                  <a:moveTo>
                    <a:pt x="180" y="15564"/>
                  </a:moveTo>
                  <a:cubicBezTo>
                    <a:pt x="1" y="10305"/>
                    <a:pt x="681" y="5046"/>
                    <a:pt x="2219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376755" y="2010307"/>
              <a:ext cx="20668" cy="137463"/>
            </a:xfrm>
            <a:custGeom>
              <a:avLst/>
              <a:gdLst/>
              <a:ahLst/>
              <a:cxnLst/>
              <a:rect l="l" t="t" r="r" b="b"/>
              <a:pathLst>
                <a:path w="1146" h="7622" fill="none" extrusionOk="0">
                  <a:moveTo>
                    <a:pt x="251" y="7621"/>
                  </a:moveTo>
                  <a:cubicBezTo>
                    <a:pt x="1" y="5045"/>
                    <a:pt x="323" y="2469"/>
                    <a:pt x="1146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6402564" y="2105802"/>
              <a:ext cx="5176" cy="50354"/>
            </a:xfrm>
            <a:custGeom>
              <a:avLst/>
              <a:gdLst/>
              <a:ahLst/>
              <a:cxnLst/>
              <a:rect l="l" t="t" r="r" b="b"/>
              <a:pathLst>
                <a:path w="287" h="2792" fill="none" extrusionOk="0">
                  <a:moveTo>
                    <a:pt x="1" y="2791"/>
                  </a:moveTo>
                  <a:cubicBezTo>
                    <a:pt x="72" y="1861"/>
                    <a:pt x="180" y="931"/>
                    <a:pt x="287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6816828" y="1840616"/>
              <a:ext cx="35493" cy="200675"/>
            </a:xfrm>
            <a:custGeom>
              <a:avLst/>
              <a:gdLst/>
              <a:ahLst/>
              <a:cxnLst/>
              <a:rect l="l" t="t" r="r" b="b"/>
              <a:pathLst>
                <a:path w="1968" h="11127" fill="none" extrusionOk="0">
                  <a:moveTo>
                    <a:pt x="1968" y="0"/>
                  </a:moveTo>
                  <a:cubicBezTo>
                    <a:pt x="1682" y="3793"/>
                    <a:pt x="1002" y="7513"/>
                    <a:pt x="0" y="11127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6811020" y="1848353"/>
              <a:ext cx="14843" cy="88408"/>
            </a:xfrm>
            <a:custGeom>
              <a:avLst/>
              <a:gdLst/>
              <a:ahLst/>
              <a:cxnLst/>
              <a:rect l="l" t="t" r="r" b="b"/>
              <a:pathLst>
                <a:path w="823" h="4902" fill="none" extrusionOk="0">
                  <a:moveTo>
                    <a:pt x="751" y="0"/>
                  </a:moveTo>
                  <a:cubicBezTo>
                    <a:pt x="823" y="1682"/>
                    <a:pt x="537" y="3328"/>
                    <a:pt x="0" y="4902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778106" y="1854160"/>
              <a:ext cx="4527" cy="29704"/>
            </a:xfrm>
            <a:custGeom>
              <a:avLst/>
              <a:gdLst/>
              <a:ahLst/>
              <a:cxnLst/>
              <a:rect l="l" t="t" r="r" b="b"/>
              <a:pathLst>
                <a:path w="251" h="1647" fill="none" extrusionOk="0">
                  <a:moveTo>
                    <a:pt x="251" y="0"/>
                  </a:moveTo>
                  <a:lnTo>
                    <a:pt x="0" y="1646"/>
                  </a:ln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6329648" y="2240019"/>
              <a:ext cx="9054" cy="30984"/>
            </a:xfrm>
            <a:custGeom>
              <a:avLst/>
              <a:gdLst/>
              <a:ahLst/>
              <a:cxnLst/>
              <a:rect l="l" t="t" r="r" b="b"/>
              <a:pathLst>
                <a:path w="502" h="1718" fill="none" extrusionOk="0">
                  <a:moveTo>
                    <a:pt x="1" y="1718"/>
                  </a:moveTo>
                  <a:cubicBezTo>
                    <a:pt x="108" y="1110"/>
                    <a:pt x="251" y="537"/>
                    <a:pt x="502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6344491" y="2256142"/>
              <a:ext cx="3896" cy="17440"/>
            </a:xfrm>
            <a:custGeom>
              <a:avLst/>
              <a:gdLst/>
              <a:ahLst/>
              <a:cxnLst/>
              <a:rect l="l" t="t" r="r" b="b"/>
              <a:pathLst>
                <a:path w="216" h="967" fill="none" extrusionOk="0">
                  <a:moveTo>
                    <a:pt x="1" y="967"/>
                  </a:moveTo>
                  <a:cubicBezTo>
                    <a:pt x="72" y="645"/>
                    <a:pt x="144" y="323"/>
                    <a:pt x="215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6360632" y="2264547"/>
              <a:ext cx="1948" cy="14843"/>
            </a:xfrm>
            <a:custGeom>
              <a:avLst/>
              <a:gdLst/>
              <a:ahLst/>
              <a:cxnLst/>
              <a:rect l="l" t="t" r="r" b="b"/>
              <a:pathLst>
                <a:path w="108" h="823" fill="none" extrusionOk="0">
                  <a:moveTo>
                    <a:pt x="0" y="823"/>
                  </a:moveTo>
                  <a:cubicBezTo>
                    <a:pt x="36" y="537"/>
                    <a:pt x="72" y="286"/>
                    <a:pt x="108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6731648" y="2330356"/>
              <a:ext cx="3896" cy="30335"/>
            </a:xfrm>
            <a:custGeom>
              <a:avLst/>
              <a:gdLst/>
              <a:ahLst/>
              <a:cxnLst/>
              <a:rect l="l" t="t" r="r" b="b"/>
              <a:pathLst>
                <a:path w="216" h="1682" fill="none" extrusionOk="0">
                  <a:moveTo>
                    <a:pt x="0" y="1682"/>
                  </a:moveTo>
                  <a:lnTo>
                    <a:pt x="215" y="0"/>
                  </a:ln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6709068" y="2330356"/>
              <a:ext cx="2597" cy="21317"/>
            </a:xfrm>
            <a:custGeom>
              <a:avLst/>
              <a:gdLst/>
              <a:ahLst/>
              <a:cxnLst/>
              <a:rect l="l" t="t" r="r" b="b"/>
              <a:pathLst>
                <a:path w="144" h="1182" fill="none" extrusionOk="0">
                  <a:moveTo>
                    <a:pt x="0" y="1181"/>
                  </a:moveTo>
                  <a:cubicBezTo>
                    <a:pt x="36" y="788"/>
                    <a:pt x="107" y="394"/>
                    <a:pt x="143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6685190" y="2341971"/>
              <a:ext cx="667" cy="8404"/>
            </a:xfrm>
            <a:custGeom>
              <a:avLst/>
              <a:gdLst/>
              <a:ahLst/>
              <a:cxnLst/>
              <a:rect l="l" t="t" r="r" b="b"/>
              <a:pathLst>
                <a:path w="37" h="466" fill="none" extrusionOk="0">
                  <a:moveTo>
                    <a:pt x="0" y="466"/>
                  </a:moveTo>
                  <a:cubicBezTo>
                    <a:pt x="0" y="322"/>
                    <a:pt x="36" y="144"/>
                    <a:pt x="36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6514200" y="2307127"/>
              <a:ext cx="5825" cy="20668"/>
            </a:xfrm>
            <a:custGeom>
              <a:avLst/>
              <a:gdLst/>
              <a:ahLst/>
              <a:cxnLst/>
              <a:rect l="l" t="t" r="r" b="b"/>
              <a:pathLst>
                <a:path w="323" h="1146" fill="none" extrusionOk="0">
                  <a:moveTo>
                    <a:pt x="0" y="1145"/>
                  </a:moveTo>
                  <a:cubicBezTo>
                    <a:pt x="108" y="752"/>
                    <a:pt x="215" y="394"/>
                    <a:pt x="322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6538710" y="2318742"/>
              <a:ext cx="5194" cy="16141"/>
            </a:xfrm>
            <a:custGeom>
              <a:avLst/>
              <a:gdLst/>
              <a:ahLst/>
              <a:cxnLst/>
              <a:rect l="l" t="t" r="r" b="b"/>
              <a:pathLst>
                <a:path w="288" h="895" fill="none" extrusionOk="0">
                  <a:moveTo>
                    <a:pt x="1" y="895"/>
                  </a:moveTo>
                  <a:cubicBezTo>
                    <a:pt x="108" y="609"/>
                    <a:pt x="180" y="322"/>
                    <a:pt x="287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6571624" y="2319391"/>
              <a:ext cx="5825" cy="18071"/>
            </a:xfrm>
            <a:custGeom>
              <a:avLst/>
              <a:gdLst/>
              <a:ahLst/>
              <a:cxnLst/>
              <a:rect l="l" t="t" r="r" b="b"/>
              <a:pathLst>
                <a:path w="323" h="1002" fill="none" extrusionOk="0">
                  <a:moveTo>
                    <a:pt x="1" y="1002"/>
                  </a:moveTo>
                  <a:cubicBezTo>
                    <a:pt x="108" y="644"/>
                    <a:pt x="215" y="322"/>
                    <a:pt x="323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6608397" y="2330356"/>
              <a:ext cx="2597" cy="9054"/>
            </a:xfrm>
            <a:custGeom>
              <a:avLst/>
              <a:gdLst/>
              <a:ahLst/>
              <a:cxnLst/>
              <a:rect l="l" t="t" r="r" b="b"/>
              <a:pathLst>
                <a:path w="144" h="502" fill="none" extrusionOk="0">
                  <a:moveTo>
                    <a:pt x="1" y="501"/>
                  </a:moveTo>
                  <a:cubicBezTo>
                    <a:pt x="37" y="322"/>
                    <a:pt x="108" y="179"/>
                    <a:pt x="144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6466444" y="2300021"/>
              <a:ext cx="3246" cy="11001"/>
            </a:xfrm>
            <a:custGeom>
              <a:avLst/>
              <a:gdLst/>
              <a:ahLst/>
              <a:cxnLst/>
              <a:rect l="l" t="t" r="r" b="b"/>
              <a:pathLst>
                <a:path w="180" h="610" fill="none" extrusionOk="0">
                  <a:moveTo>
                    <a:pt x="1" y="609"/>
                  </a:moveTo>
                  <a:cubicBezTo>
                    <a:pt x="72" y="394"/>
                    <a:pt x="108" y="180"/>
                    <a:pt x="180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6426442" y="2290986"/>
              <a:ext cx="1948" cy="9054"/>
            </a:xfrm>
            <a:custGeom>
              <a:avLst/>
              <a:gdLst/>
              <a:ahLst/>
              <a:cxnLst/>
              <a:rect l="l" t="t" r="r" b="b"/>
              <a:pathLst>
                <a:path w="108" h="502" fill="none" extrusionOk="0">
                  <a:moveTo>
                    <a:pt x="1" y="502"/>
                  </a:moveTo>
                  <a:cubicBezTo>
                    <a:pt x="36" y="359"/>
                    <a:pt x="72" y="180"/>
                    <a:pt x="108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6445793" y="1682521"/>
              <a:ext cx="4545" cy="19370"/>
            </a:xfrm>
            <a:custGeom>
              <a:avLst/>
              <a:gdLst/>
              <a:ahLst/>
              <a:cxnLst/>
              <a:rect l="l" t="t" r="r" b="b"/>
              <a:pathLst>
                <a:path w="252" h="1074" fill="none" extrusionOk="0">
                  <a:moveTo>
                    <a:pt x="1" y="1074"/>
                  </a:moveTo>
                  <a:lnTo>
                    <a:pt x="251" y="1"/>
                  </a:ln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6472900" y="1683820"/>
              <a:ext cx="6475" cy="16141"/>
            </a:xfrm>
            <a:custGeom>
              <a:avLst/>
              <a:gdLst/>
              <a:ahLst/>
              <a:cxnLst/>
              <a:rect l="l" t="t" r="r" b="b"/>
              <a:pathLst>
                <a:path w="359" h="895" fill="none" extrusionOk="0">
                  <a:moveTo>
                    <a:pt x="1" y="895"/>
                  </a:moveTo>
                  <a:lnTo>
                    <a:pt x="358" y="0"/>
                  </a:ln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6863286" y="1769630"/>
              <a:ext cx="4527" cy="19370"/>
            </a:xfrm>
            <a:custGeom>
              <a:avLst/>
              <a:gdLst/>
              <a:ahLst/>
              <a:cxnLst/>
              <a:rect l="l" t="t" r="r" b="b"/>
              <a:pathLst>
                <a:path w="251" h="1074" fill="none" extrusionOk="0">
                  <a:moveTo>
                    <a:pt x="0" y="1074"/>
                  </a:moveTo>
                  <a:cubicBezTo>
                    <a:pt x="72" y="716"/>
                    <a:pt x="179" y="358"/>
                    <a:pt x="250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6838758" y="1761244"/>
              <a:ext cx="2597" cy="18738"/>
            </a:xfrm>
            <a:custGeom>
              <a:avLst/>
              <a:gdLst/>
              <a:ahLst/>
              <a:cxnLst/>
              <a:rect l="l" t="t" r="r" b="b"/>
              <a:pathLst>
                <a:path w="144" h="1039" fill="none" extrusionOk="0">
                  <a:moveTo>
                    <a:pt x="0" y="1038"/>
                  </a:moveTo>
                  <a:cubicBezTo>
                    <a:pt x="72" y="680"/>
                    <a:pt x="108" y="322"/>
                    <a:pt x="144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6743263" y="1743173"/>
              <a:ext cx="1299" cy="12282"/>
            </a:xfrm>
            <a:custGeom>
              <a:avLst/>
              <a:gdLst/>
              <a:ahLst/>
              <a:cxnLst/>
              <a:rect l="l" t="t" r="r" b="b"/>
              <a:pathLst>
                <a:path w="72" h="681" fill="none" extrusionOk="0">
                  <a:moveTo>
                    <a:pt x="0" y="680"/>
                  </a:moveTo>
                  <a:cubicBezTo>
                    <a:pt x="72" y="430"/>
                    <a:pt x="72" y="215"/>
                    <a:pt x="36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6696805" y="1734786"/>
              <a:ext cx="1948" cy="13562"/>
            </a:xfrm>
            <a:custGeom>
              <a:avLst/>
              <a:gdLst/>
              <a:ahLst/>
              <a:cxnLst/>
              <a:rect l="l" t="t" r="r" b="b"/>
              <a:pathLst>
                <a:path w="108" h="752" fill="none" extrusionOk="0">
                  <a:moveTo>
                    <a:pt x="0" y="752"/>
                  </a:moveTo>
                  <a:cubicBezTo>
                    <a:pt x="36" y="501"/>
                    <a:pt x="72" y="251"/>
                    <a:pt x="108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6597432" y="1715435"/>
              <a:ext cx="1948" cy="14861"/>
            </a:xfrm>
            <a:custGeom>
              <a:avLst/>
              <a:gdLst/>
              <a:ahLst/>
              <a:cxnLst/>
              <a:rect l="l" t="t" r="r" b="b"/>
              <a:pathLst>
                <a:path w="108" h="824" fill="none" extrusionOk="0">
                  <a:moveTo>
                    <a:pt x="1" y="823"/>
                  </a:moveTo>
                  <a:cubicBezTo>
                    <a:pt x="108" y="573"/>
                    <a:pt x="108" y="251"/>
                    <a:pt x="36" y="0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6559360" y="1705101"/>
              <a:ext cx="1317" cy="12282"/>
            </a:xfrm>
            <a:custGeom>
              <a:avLst/>
              <a:gdLst/>
              <a:ahLst/>
              <a:cxnLst/>
              <a:rect l="l" t="t" r="r" b="b"/>
              <a:pathLst>
                <a:path w="73" h="681" fill="none" extrusionOk="0">
                  <a:moveTo>
                    <a:pt x="1" y="681"/>
                  </a:moveTo>
                  <a:lnTo>
                    <a:pt x="72" y="1"/>
                  </a:ln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6438056" y="1829633"/>
              <a:ext cx="83250" cy="145200"/>
            </a:xfrm>
            <a:custGeom>
              <a:avLst/>
              <a:gdLst/>
              <a:ahLst/>
              <a:cxnLst/>
              <a:rect l="l" t="t" r="r" b="b"/>
              <a:pathLst>
                <a:path w="4616" h="8051" fill="none" extrusionOk="0">
                  <a:moveTo>
                    <a:pt x="1" y="5403"/>
                  </a:moveTo>
                  <a:cubicBezTo>
                    <a:pt x="144" y="6548"/>
                    <a:pt x="931" y="7478"/>
                    <a:pt x="2040" y="7800"/>
                  </a:cubicBezTo>
                  <a:cubicBezTo>
                    <a:pt x="3113" y="8051"/>
                    <a:pt x="4365" y="7300"/>
                    <a:pt x="4544" y="6226"/>
                  </a:cubicBezTo>
                  <a:cubicBezTo>
                    <a:pt x="4616" y="5475"/>
                    <a:pt x="4365" y="4724"/>
                    <a:pt x="3865" y="4187"/>
                  </a:cubicBezTo>
                  <a:cubicBezTo>
                    <a:pt x="3399" y="3614"/>
                    <a:pt x="2827" y="3114"/>
                    <a:pt x="2362" y="2541"/>
                  </a:cubicBezTo>
                  <a:cubicBezTo>
                    <a:pt x="2004" y="2148"/>
                    <a:pt x="1789" y="1647"/>
                    <a:pt x="1754" y="1110"/>
                  </a:cubicBezTo>
                  <a:cubicBezTo>
                    <a:pt x="1754" y="573"/>
                    <a:pt x="2147" y="108"/>
                    <a:pt x="2684" y="37"/>
                  </a:cubicBezTo>
                  <a:cubicBezTo>
                    <a:pt x="3292" y="1"/>
                    <a:pt x="3757" y="609"/>
                    <a:pt x="3936" y="1182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6544517" y="1912882"/>
              <a:ext cx="31002" cy="61319"/>
            </a:xfrm>
            <a:custGeom>
              <a:avLst/>
              <a:gdLst/>
              <a:ahLst/>
              <a:cxnLst/>
              <a:rect l="l" t="t" r="r" b="b"/>
              <a:pathLst>
                <a:path w="1719" h="3400" fill="none" extrusionOk="0">
                  <a:moveTo>
                    <a:pt x="430" y="0"/>
                  </a:moveTo>
                  <a:cubicBezTo>
                    <a:pt x="144" y="823"/>
                    <a:pt x="1" y="1718"/>
                    <a:pt x="1" y="2612"/>
                  </a:cubicBezTo>
                  <a:cubicBezTo>
                    <a:pt x="1" y="2898"/>
                    <a:pt x="72" y="3220"/>
                    <a:pt x="323" y="3292"/>
                  </a:cubicBezTo>
                  <a:cubicBezTo>
                    <a:pt x="573" y="3399"/>
                    <a:pt x="860" y="3113"/>
                    <a:pt x="1003" y="2827"/>
                  </a:cubicBezTo>
                  <a:cubicBezTo>
                    <a:pt x="1360" y="2147"/>
                    <a:pt x="1611" y="1396"/>
                    <a:pt x="1718" y="608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6507094" y="1932234"/>
              <a:ext cx="134884" cy="160043"/>
            </a:xfrm>
            <a:custGeom>
              <a:avLst/>
              <a:gdLst/>
              <a:ahLst/>
              <a:cxnLst/>
              <a:rect l="l" t="t" r="r" b="b"/>
              <a:pathLst>
                <a:path w="7479" h="8874" fill="none" extrusionOk="0">
                  <a:moveTo>
                    <a:pt x="2469" y="5009"/>
                  </a:moveTo>
                  <a:cubicBezTo>
                    <a:pt x="430" y="5117"/>
                    <a:pt x="1" y="7907"/>
                    <a:pt x="1897" y="8659"/>
                  </a:cubicBezTo>
                  <a:cubicBezTo>
                    <a:pt x="2505" y="8873"/>
                    <a:pt x="3149" y="8802"/>
                    <a:pt x="3722" y="8516"/>
                  </a:cubicBezTo>
                  <a:cubicBezTo>
                    <a:pt x="4294" y="8265"/>
                    <a:pt x="4795" y="7836"/>
                    <a:pt x="5224" y="7371"/>
                  </a:cubicBezTo>
                  <a:cubicBezTo>
                    <a:pt x="6691" y="5653"/>
                    <a:pt x="7478" y="3471"/>
                    <a:pt x="7407" y="1217"/>
                  </a:cubicBezTo>
                  <a:cubicBezTo>
                    <a:pt x="7371" y="323"/>
                    <a:pt x="5868" y="1"/>
                    <a:pt x="5153" y="466"/>
                  </a:cubicBezTo>
                  <a:cubicBezTo>
                    <a:pt x="4437" y="1002"/>
                    <a:pt x="4330" y="2040"/>
                    <a:pt x="4974" y="2684"/>
                  </a:cubicBezTo>
                  <a:cubicBezTo>
                    <a:pt x="5618" y="3292"/>
                    <a:pt x="6977" y="2970"/>
                    <a:pt x="7371" y="2219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6656154" y="1957392"/>
              <a:ext cx="68407" cy="54231"/>
            </a:xfrm>
            <a:custGeom>
              <a:avLst/>
              <a:gdLst/>
              <a:ahLst/>
              <a:cxnLst/>
              <a:rect l="l" t="t" r="r" b="b"/>
              <a:pathLst>
                <a:path w="3793" h="3007" fill="none" extrusionOk="0">
                  <a:moveTo>
                    <a:pt x="1968" y="2935"/>
                  </a:moveTo>
                  <a:cubicBezTo>
                    <a:pt x="1431" y="3006"/>
                    <a:pt x="931" y="2863"/>
                    <a:pt x="537" y="2505"/>
                  </a:cubicBezTo>
                  <a:cubicBezTo>
                    <a:pt x="0" y="1969"/>
                    <a:pt x="36" y="1110"/>
                    <a:pt x="573" y="538"/>
                  </a:cubicBezTo>
                  <a:cubicBezTo>
                    <a:pt x="1145" y="37"/>
                    <a:pt x="1968" y="1"/>
                    <a:pt x="2576" y="466"/>
                  </a:cubicBezTo>
                  <a:cubicBezTo>
                    <a:pt x="3793" y="1396"/>
                    <a:pt x="3328" y="2756"/>
                    <a:pt x="1968" y="2935"/>
                  </a:cubicBezTo>
                  <a:close/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6701963" y="1931584"/>
              <a:ext cx="23247" cy="91005"/>
            </a:xfrm>
            <a:custGeom>
              <a:avLst/>
              <a:gdLst/>
              <a:ahLst/>
              <a:cxnLst/>
              <a:rect l="l" t="t" r="r" b="b"/>
              <a:pathLst>
                <a:path w="1289" h="5046" fill="none" extrusionOk="0">
                  <a:moveTo>
                    <a:pt x="1" y="5045"/>
                  </a:moveTo>
                  <a:cubicBezTo>
                    <a:pt x="1074" y="3579"/>
                    <a:pt x="1289" y="1647"/>
                    <a:pt x="501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6734227" y="1963200"/>
              <a:ext cx="16141" cy="68425"/>
            </a:xfrm>
            <a:custGeom>
              <a:avLst/>
              <a:gdLst/>
              <a:ahLst/>
              <a:cxnLst/>
              <a:rect l="l" t="t" r="r" b="b"/>
              <a:pathLst>
                <a:path w="895" h="3794" fill="none" extrusionOk="0">
                  <a:moveTo>
                    <a:pt x="0" y="3793"/>
                  </a:moveTo>
                  <a:cubicBezTo>
                    <a:pt x="287" y="2505"/>
                    <a:pt x="609" y="1253"/>
                    <a:pt x="895" y="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6743912" y="1976113"/>
              <a:ext cx="35493" cy="16141"/>
            </a:xfrm>
            <a:custGeom>
              <a:avLst/>
              <a:gdLst/>
              <a:ahLst/>
              <a:cxnLst/>
              <a:rect l="l" t="t" r="r" b="b"/>
              <a:pathLst>
                <a:path w="1968" h="895" fill="none" extrusionOk="0">
                  <a:moveTo>
                    <a:pt x="0" y="895"/>
                  </a:moveTo>
                  <a:cubicBezTo>
                    <a:pt x="465" y="287"/>
                    <a:pt x="1252" y="0"/>
                    <a:pt x="1968" y="251"/>
                  </a:cubicBezTo>
                </a:path>
              </a:pathLst>
            </a:custGeom>
            <a:noFill/>
            <a:ln w="5375" cap="rnd" cmpd="sng">
              <a:solidFill>
                <a:srgbClr val="512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7"/>
          <p:cNvGrpSpPr/>
          <p:nvPr/>
        </p:nvGrpSpPr>
        <p:grpSpPr>
          <a:xfrm>
            <a:off x="2394916" y="3019474"/>
            <a:ext cx="576236" cy="485899"/>
            <a:chOff x="2394916" y="3019474"/>
            <a:chExt cx="576236" cy="485899"/>
          </a:xfrm>
        </p:grpSpPr>
        <p:sp>
          <p:nvSpPr>
            <p:cNvPr id="396" name="Google Shape;396;p17"/>
            <p:cNvSpPr/>
            <p:nvPr/>
          </p:nvSpPr>
          <p:spPr>
            <a:xfrm>
              <a:off x="2396846" y="3021584"/>
              <a:ext cx="307803" cy="411523"/>
            </a:xfrm>
            <a:custGeom>
              <a:avLst/>
              <a:gdLst/>
              <a:ahLst/>
              <a:cxnLst/>
              <a:rect l="l" t="t" r="r" b="b"/>
              <a:pathLst>
                <a:path w="17067" h="22818" extrusionOk="0">
                  <a:moveTo>
                    <a:pt x="13811" y="6360"/>
                  </a:moveTo>
                  <a:lnTo>
                    <a:pt x="13811" y="6360"/>
                  </a:lnTo>
                  <a:cubicBezTo>
                    <a:pt x="14097" y="6646"/>
                    <a:pt x="14312" y="7075"/>
                    <a:pt x="14384" y="7505"/>
                  </a:cubicBezTo>
                  <a:lnTo>
                    <a:pt x="14348" y="7505"/>
                  </a:lnTo>
                  <a:cubicBezTo>
                    <a:pt x="14312" y="7075"/>
                    <a:pt x="14097" y="6682"/>
                    <a:pt x="13811" y="6360"/>
                  </a:cubicBezTo>
                  <a:close/>
                  <a:moveTo>
                    <a:pt x="13418" y="7719"/>
                  </a:moveTo>
                  <a:lnTo>
                    <a:pt x="13704" y="8363"/>
                  </a:lnTo>
                  <a:lnTo>
                    <a:pt x="13668" y="8363"/>
                  </a:lnTo>
                  <a:lnTo>
                    <a:pt x="13418" y="7719"/>
                  </a:lnTo>
                  <a:close/>
                  <a:moveTo>
                    <a:pt x="13704" y="5036"/>
                  </a:moveTo>
                  <a:lnTo>
                    <a:pt x="13704" y="5036"/>
                  </a:lnTo>
                  <a:cubicBezTo>
                    <a:pt x="14527" y="6074"/>
                    <a:pt x="15099" y="7326"/>
                    <a:pt x="15385" y="8614"/>
                  </a:cubicBezTo>
                  <a:cubicBezTo>
                    <a:pt x="15063" y="7326"/>
                    <a:pt x="14491" y="6109"/>
                    <a:pt x="13704" y="5036"/>
                  </a:cubicBezTo>
                  <a:close/>
                  <a:moveTo>
                    <a:pt x="2255" y="16163"/>
                  </a:moveTo>
                  <a:cubicBezTo>
                    <a:pt x="2684" y="17630"/>
                    <a:pt x="3615" y="18846"/>
                    <a:pt x="4938" y="19633"/>
                  </a:cubicBezTo>
                  <a:lnTo>
                    <a:pt x="4938" y="19669"/>
                  </a:lnTo>
                  <a:cubicBezTo>
                    <a:pt x="3615" y="18882"/>
                    <a:pt x="2649" y="17630"/>
                    <a:pt x="2255" y="16163"/>
                  </a:cubicBezTo>
                  <a:close/>
                  <a:moveTo>
                    <a:pt x="1039" y="14624"/>
                  </a:moveTo>
                  <a:cubicBezTo>
                    <a:pt x="1396" y="17415"/>
                    <a:pt x="3221" y="19848"/>
                    <a:pt x="5869" y="20957"/>
                  </a:cubicBezTo>
                  <a:lnTo>
                    <a:pt x="5869" y="20993"/>
                  </a:lnTo>
                  <a:cubicBezTo>
                    <a:pt x="3221" y="19884"/>
                    <a:pt x="1361" y="17451"/>
                    <a:pt x="1039" y="14624"/>
                  </a:cubicBezTo>
                  <a:close/>
                  <a:moveTo>
                    <a:pt x="8726" y="0"/>
                  </a:moveTo>
                  <a:cubicBezTo>
                    <a:pt x="8695" y="0"/>
                    <a:pt x="8659" y="9"/>
                    <a:pt x="8623" y="27"/>
                  </a:cubicBezTo>
                  <a:cubicBezTo>
                    <a:pt x="3722" y="242"/>
                    <a:pt x="1" y="9365"/>
                    <a:pt x="1" y="13980"/>
                  </a:cubicBezTo>
                  <a:cubicBezTo>
                    <a:pt x="1" y="18846"/>
                    <a:pt x="3937" y="22817"/>
                    <a:pt x="8802" y="22817"/>
                  </a:cubicBezTo>
                  <a:cubicBezTo>
                    <a:pt x="9196" y="22817"/>
                    <a:pt x="9554" y="22782"/>
                    <a:pt x="9947" y="22746"/>
                  </a:cubicBezTo>
                  <a:cubicBezTo>
                    <a:pt x="11342" y="22567"/>
                    <a:pt x="12666" y="22066"/>
                    <a:pt x="13847" y="21243"/>
                  </a:cubicBezTo>
                  <a:lnTo>
                    <a:pt x="13883" y="21207"/>
                  </a:lnTo>
                  <a:lnTo>
                    <a:pt x="13883" y="21172"/>
                  </a:lnTo>
                  <a:cubicBezTo>
                    <a:pt x="13668" y="20742"/>
                    <a:pt x="13525" y="20277"/>
                    <a:pt x="13418" y="19848"/>
                  </a:cubicBezTo>
                  <a:cubicBezTo>
                    <a:pt x="12595" y="16163"/>
                    <a:pt x="13918" y="12621"/>
                    <a:pt x="17031" y="10188"/>
                  </a:cubicBezTo>
                  <a:lnTo>
                    <a:pt x="17067" y="10152"/>
                  </a:lnTo>
                  <a:lnTo>
                    <a:pt x="17067" y="10116"/>
                  </a:lnTo>
                  <a:cubicBezTo>
                    <a:pt x="15707" y="5108"/>
                    <a:pt x="12416" y="27"/>
                    <a:pt x="8802" y="27"/>
                  </a:cubicBezTo>
                  <a:cubicBezTo>
                    <a:pt x="8784" y="9"/>
                    <a:pt x="8758" y="0"/>
                    <a:pt x="8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2627856" y="3166603"/>
              <a:ext cx="306505" cy="313611"/>
            </a:xfrm>
            <a:custGeom>
              <a:avLst/>
              <a:gdLst/>
              <a:ahLst/>
              <a:cxnLst/>
              <a:rect l="l" t="t" r="r" b="b"/>
              <a:pathLst>
                <a:path w="16995" h="17389" extrusionOk="0">
                  <a:moveTo>
                    <a:pt x="6261" y="4616"/>
                  </a:moveTo>
                  <a:lnTo>
                    <a:pt x="7478" y="5474"/>
                  </a:lnTo>
                  <a:lnTo>
                    <a:pt x="7478" y="5510"/>
                  </a:lnTo>
                  <a:lnTo>
                    <a:pt x="6261" y="4616"/>
                  </a:lnTo>
                  <a:close/>
                  <a:moveTo>
                    <a:pt x="6727" y="5689"/>
                  </a:moveTo>
                  <a:lnTo>
                    <a:pt x="7084" y="5904"/>
                  </a:lnTo>
                  <a:lnTo>
                    <a:pt x="7084" y="5939"/>
                  </a:lnTo>
                  <a:lnTo>
                    <a:pt x="6727" y="5689"/>
                  </a:lnTo>
                  <a:close/>
                  <a:moveTo>
                    <a:pt x="6226" y="6512"/>
                  </a:moveTo>
                  <a:lnTo>
                    <a:pt x="6226" y="6548"/>
                  </a:lnTo>
                  <a:lnTo>
                    <a:pt x="6583" y="6655"/>
                  </a:lnTo>
                  <a:lnTo>
                    <a:pt x="6583" y="6691"/>
                  </a:lnTo>
                  <a:lnTo>
                    <a:pt x="6190" y="6548"/>
                  </a:lnTo>
                  <a:cubicBezTo>
                    <a:pt x="6190" y="6548"/>
                    <a:pt x="6190" y="6512"/>
                    <a:pt x="6226" y="6512"/>
                  </a:cubicBezTo>
                  <a:close/>
                  <a:moveTo>
                    <a:pt x="2581" y="9777"/>
                  </a:moveTo>
                  <a:cubicBezTo>
                    <a:pt x="2585" y="9777"/>
                    <a:pt x="2594" y="9786"/>
                    <a:pt x="2612" y="9803"/>
                  </a:cubicBezTo>
                  <a:cubicBezTo>
                    <a:pt x="2576" y="10161"/>
                    <a:pt x="2576" y="10555"/>
                    <a:pt x="2684" y="10913"/>
                  </a:cubicBezTo>
                  <a:cubicBezTo>
                    <a:pt x="2576" y="10555"/>
                    <a:pt x="2541" y="10161"/>
                    <a:pt x="2576" y="9803"/>
                  </a:cubicBezTo>
                  <a:cubicBezTo>
                    <a:pt x="2576" y="9786"/>
                    <a:pt x="2576" y="9777"/>
                    <a:pt x="2581" y="9777"/>
                  </a:cubicBezTo>
                  <a:close/>
                  <a:moveTo>
                    <a:pt x="2040" y="9231"/>
                  </a:moveTo>
                  <a:lnTo>
                    <a:pt x="2040" y="9267"/>
                  </a:lnTo>
                  <a:cubicBezTo>
                    <a:pt x="1897" y="10161"/>
                    <a:pt x="2040" y="11091"/>
                    <a:pt x="2469" y="11914"/>
                  </a:cubicBezTo>
                  <a:lnTo>
                    <a:pt x="2433" y="11914"/>
                  </a:lnTo>
                  <a:cubicBezTo>
                    <a:pt x="2004" y="11091"/>
                    <a:pt x="1861" y="10161"/>
                    <a:pt x="2040" y="9231"/>
                  </a:cubicBezTo>
                  <a:close/>
                  <a:moveTo>
                    <a:pt x="13310" y="15528"/>
                  </a:moveTo>
                  <a:lnTo>
                    <a:pt x="13310" y="15564"/>
                  </a:lnTo>
                  <a:lnTo>
                    <a:pt x="11843" y="15671"/>
                  </a:lnTo>
                  <a:lnTo>
                    <a:pt x="11843" y="15635"/>
                  </a:lnTo>
                  <a:lnTo>
                    <a:pt x="13310" y="15528"/>
                  </a:lnTo>
                  <a:close/>
                  <a:moveTo>
                    <a:pt x="13202" y="15993"/>
                  </a:moveTo>
                  <a:lnTo>
                    <a:pt x="13202" y="16029"/>
                  </a:lnTo>
                  <a:cubicBezTo>
                    <a:pt x="13131" y="16064"/>
                    <a:pt x="13023" y="16100"/>
                    <a:pt x="12916" y="16100"/>
                  </a:cubicBezTo>
                  <a:cubicBezTo>
                    <a:pt x="13023" y="16100"/>
                    <a:pt x="13131" y="16064"/>
                    <a:pt x="13202" y="15993"/>
                  </a:cubicBezTo>
                  <a:close/>
                  <a:moveTo>
                    <a:pt x="8802" y="0"/>
                  </a:moveTo>
                  <a:lnTo>
                    <a:pt x="8515" y="108"/>
                  </a:lnTo>
                  <a:cubicBezTo>
                    <a:pt x="7084" y="573"/>
                    <a:pt x="5725" y="1288"/>
                    <a:pt x="4508" y="2183"/>
                  </a:cubicBezTo>
                  <a:cubicBezTo>
                    <a:pt x="4508" y="2219"/>
                    <a:pt x="4473" y="2254"/>
                    <a:pt x="4437" y="2254"/>
                  </a:cubicBezTo>
                  <a:cubicBezTo>
                    <a:pt x="1288" y="4651"/>
                    <a:pt x="0" y="8015"/>
                    <a:pt x="859" y="11735"/>
                  </a:cubicBezTo>
                  <a:cubicBezTo>
                    <a:pt x="1467" y="14490"/>
                    <a:pt x="3685" y="16601"/>
                    <a:pt x="6440" y="17102"/>
                  </a:cubicBezTo>
                  <a:cubicBezTo>
                    <a:pt x="7371" y="17281"/>
                    <a:pt x="8301" y="17388"/>
                    <a:pt x="9267" y="17388"/>
                  </a:cubicBezTo>
                  <a:cubicBezTo>
                    <a:pt x="10018" y="17388"/>
                    <a:pt x="10805" y="17317"/>
                    <a:pt x="11557" y="17174"/>
                  </a:cubicBezTo>
                  <a:cubicBezTo>
                    <a:pt x="12415" y="16995"/>
                    <a:pt x="13238" y="16708"/>
                    <a:pt x="14025" y="16315"/>
                  </a:cubicBezTo>
                  <a:cubicBezTo>
                    <a:pt x="14955" y="15814"/>
                    <a:pt x="15814" y="15170"/>
                    <a:pt x="16494" y="14383"/>
                  </a:cubicBezTo>
                  <a:lnTo>
                    <a:pt x="16995" y="13846"/>
                  </a:lnTo>
                  <a:lnTo>
                    <a:pt x="14705" y="15599"/>
                  </a:lnTo>
                  <a:cubicBezTo>
                    <a:pt x="14705" y="15599"/>
                    <a:pt x="14669" y="15635"/>
                    <a:pt x="14633" y="15635"/>
                  </a:cubicBezTo>
                  <a:cubicBezTo>
                    <a:pt x="14633" y="15635"/>
                    <a:pt x="14598" y="15599"/>
                    <a:pt x="14562" y="15599"/>
                  </a:cubicBezTo>
                  <a:lnTo>
                    <a:pt x="13560" y="14776"/>
                  </a:lnTo>
                  <a:lnTo>
                    <a:pt x="10877" y="14776"/>
                  </a:lnTo>
                  <a:cubicBezTo>
                    <a:pt x="10805" y="14776"/>
                    <a:pt x="10769" y="14741"/>
                    <a:pt x="10769" y="14705"/>
                  </a:cubicBezTo>
                  <a:lnTo>
                    <a:pt x="10769" y="11771"/>
                  </a:lnTo>
                  <a:lnTo>
                    <a:pt x="8265" y="11771"/>
                  </a:lnTo>
                  <a:cubicBezTo>
                    <a:pt x="8229" y="11771"/>
                    <a:pt x="8193" y="11771"/>
                    <a:pt x="8193" y="11735"/>
                  </a:cubicBezTo>
                  <a:cubicBezTo>
                    <a:pt x="8158" y="11735"/>
                    <a:pt x="8158" y="11700"/>
                    <a:pt x="8158" y="11664"/>
                  </a:cubicBezTo>
                  <a:lnTo>
                    <a:pt x="8229" y="9553"/>
                  </a:lnTo>
                  <a:lnTo>
                    <a:pt x="6548" y="8551"/>
                  </a:lnTo>
                  <a:cubicBezTo>
                    <a:pt x="6512" y="8515"/>
                    <a:pt x="6512" y="8480"/>
                    <a:pt x="6512" y="8444"/>
                  </a:cubicBezTo>
                  <a:cubicBezTo>
                    <a:pt x="6512" y="8444"/>
                    <a:pt x="6512" y="8408"/>
                    <a:pt x="6512" y="8372"/>
                  </a:cubicBezTo>
                  <a:lnTo>
                    <a:pt x="8873" y="6083"/>
                  </a:lnTo>
                  <a:lnTo>
                    <a:pt x="6118" y="3113"/>
                  </a:lnTo>
                  <a:cubicBezTo>
                    <a:pt x="6047" y="3041"/>
                    <a:pt x="6047" y="3006"/>
                    <a:pt x="6118" y="2970"/>
                  </a:cubicBezTo>
                  <a:lnTo>
                    <a:pt x="8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2749809" y="3297339"/>
              <a:ext cx="176815" cy="146733"/>
            </a:xfrm>
            <a:custGeom>
              <a:avLst/>
              <a:gdLst/>
              <a:ahLst/>
              <a:cxnLst/>
              <a:rect l="l" t="t" r="r" b="b"/>
              <a:pathLst>
                <a:path w="9804" h="8136" extrusionOk="0">
                  <a:moveTo>
                    <a:pt x="5761" y="2161"/>
                  </a:moveTo>
                  <a:lnTo>
                    <a:pt x="5761" y="2161"/>
                  </a:lnTo>
                  <a:cubicBezTo>
                    <a:pt x="6548" y="2340"/>
                    <a:pt x="7227" y="2841"/>
                    <a:pt x="7693" y="3520"/>
                  </a:cubicBezTo>
                  <a:lnTo>
                    <a:pt x="7657" y="3520"/>
                  </a:lnTo>
                  <a:cubicBezTo>
                    <a:pt x="7192" y="2841"/>
                    <a:pt x="6512" y="2340"/>
                    <a:pt x="5761" y="2161"/>
                  </a:cubicBezTo>
                  <a:close/>
                  <a:moveTo>
                    <a:pt x="6583" y="3198"/>
                  </a:moveTo>
                  <a:cubicBezTo>
                    <a:pt x="6834" y="3306"/>
                    <a:pt x="7013" y="3485"/>
                    <a:pt x="7156" y="3735"/>
                  </a:cubicBezTo>
                  <a:cubicBezTo>
                    <a:pt x="6977" y="3520"/>
                    <a:pt x="6798" y="3342"/>
                    <a:pt x="6548" y="3198"/>
                  </a:cubicBezTo>
                  <a:close/>
                  <a:moveTo>
                    <a:pt x="5224" y="1338"/>
                  </a:moveTo>
                  <a:cubicBezTo>
                    <a:pt x="6691" y="1660"/>
                    <a:pt x="7943" y="2662"/>
                    <a:pt x="8623" y="4021"/>
                  </a:cubicBezTo>
                  <a:cubicBezTo>
                    <a:pt x="7943" y="2662"/>
                    <a:pt x="6691" y="1696"/>
                    <a:pt x="5224" y="1338"/>
                  </a:cubicBezTo>
                  <a:close/>
                  <a:moveTo>
                    <a:pt x="2202" y="0"/>
                  </a:moveTo>
                  <a:cubicBezTo>
                    <a:pt x="1859" y="0"/>
                    <a:pt x="1512" y="33"/>
                    <a:pt x="1145" y="86"/>
                  </a:cubicBezTo>
                  <a:lnTo>
                    <a:pt x="0" y="1159"/>
                  </a:lnTo>
                  <a:lnTo>
                    <a:pt x="1646" y="2161"/>
                  </a:lnTo>
                  <a:cubicBezTo>
                    <a:pt x="1646" y="2161"/>
                    <a:pt x="1682" y="2197"/>
                    <a:pt x="1682" y="2268"/>
                  </a:cubicBezTo>
                  <a:lnTo>
                    <a:pt x="1610" y="4343"/>
                  </a:lnTo>
                  <a:lnTo>
                    <a:pt x="4115" y="4343"/>
                  </a:lnTo>
                  <a:cubicBezTo>
                    <a:pt x="4186" y="4343"/>
                    <a:pt x="4222" y="4379"/>
                    <a:pt x="4222" y="4415"/>
                  </a:cubicBezTo>
                  <a:lnTo>
                    <a:pt x="4222" y="7349"/>
                  </a:lnTo>
                  <a:lnTo>
                    <a:pt x="6905" y="7349"/>
                  </a:lnTo>
                  <a:lnTo>
                    <a:pt x="7871" y="8136"/>
                  </a:lnTo>
                  <a:lnTo>
                    <a:pt x="9803" y="6633"/>
                  </a:lnTo>
                  <a:lnTo>
                    <a:pt x="9803" y="6597"/>
                  </a:lnTo>
                  <a:cubicBezTo>
                    <a:pt x="9803" y="4415"/>
                    <a:pt x="9124" y="2698"/>
                    <a:pt x="7800" y="1588"/>
                  </a:cubicBezTo>
                  <a:cubicBezTo>
                    <a:pt x="6226" y="265"/>
                    <a:pt x="4079" y="14"/>
                    <a:pt x="2576" y="14"/>
                  </a:cubicBezTo>
                  <a:cubicBezTo>
                    <a:pt x="2452" y="5"/>
                    <a:pt x="2327" y="0"/>
                    <a:pt x="220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741422" y="3158848"/>
              <a:ext cx="227782" cy="255538"/>
            </a:xfrm>
            <a:custGeom>
              <a:avLst/>
              <a:gdLst/>
              <a:ahLst/>
              <a:cxnLst/>
              <a:rect l="l" t="t" r="r" b="b"/>
              <a:pathLst>
                <a:path w="12630" h="14169" extrusionOk="0">
                  <a:moveTo>
                    <a:pt x="5653" y="1"/>
                  </a:moveTo>
                  <a:lnTo>
                    <a:pt x="2684" y="502"/>
                  </a:lnTo>
                  <a:lnTo>
                    <a:pt x="0" y="3471"/>
                  </a:lnTo>
                  <a:lnTo>
                    <a:pt x="2791" y="6441"/>
                  </a:lnTo>
                  <a:cubicBezTo>
                    <a:pt x="2827" y="6477"/>
                    <a:pt x="2827" y="6548"/>
                    <a:pt x="2791" y="6584"/>
                  </a:cubicBezTo>
                  <a:lnTo>
                    <a:pt x="1861" y="7514"/>
                  </a:lnTo>
                  <a:lnTo>
                    <a:pt x="2040" y="7514"/>
                  </a:lnTo>
                  <a:cubicBezTo>
                    <a:pt x="2397" y="7479"/>
                    <a:pt x="2719" y="7479"/>
                    <a:pt x="3077" y="7479"/>
                  </a:cubicBezTo>
                  <a:cubicBezTo>
                    <a:pt x="4616" y="7479"/>
                    <a:pt x="6762" y="7765"/>
                    <a:pt x="8372" y="9124"/>
                  </a:cubicBezTo>
                  <a:cubicBezTo>
                    <a:pt x="9732" y="10233"/>
                    <a:pt x="10412" y="11879"/>
                    <a:pt x="10483" y="14062"/>
                  </a:cubicBezTo>
                  <a:lnTo>
                    <a:pt x="10483" y="14169"/>
                  </a:lnTo>
                  <a:lnTo>
                    <a:pt x="10590" y="14097"/>
                  </a:lnTo>
                  <a:lnTo>
                    <a:pt x="10698" y="14026"/>
                  </a:lnTo>
                  <a:lnTo>
                    <a:pt x="11986" y="11987"/>
                  </a:lnTo>
                  <a:lnTo>
                    <a:pt x="11199" y="11450"/>
                  </a:lnTo>
                  <a:cubicBezTo>
                    <a:pt x="11163" y="11414"/>
                    <a:pt x="11163" y="11378"/>
                    <a:pt x="11199" y="11307"/>
                  </a:cubicBezTo>
                  <a:lnTo>
                    <a:pt x="12022" y="9947"/>
                  </a:lnTo>
                  <a:lnTo>
                    <a:pt x="12630" y="7693"/>
                  </a:lnTo>
                  <a:lnTo>
                    <a:pt x="11771" y="6799"/>
                  </a:lnTo>
                  <a:cubicBezTo>
                    <a:pt x="11735" y="6799"/>
                    <a:pt x="11735" y="6763"/>
                    <a:pt x="11735" y="6763"/>
                  </a:cubicBezTo>
                  <a:lnTo>
                    <a:pt x="11270" y="4187"/>
                  </a:lnTo>
                  <a:lnTo>
                    <a:pt x="9338" y="3507"/>
                  </a:lnTo>
                  <a:cubicBezTo>
                    <a:pt x="9267" y="3507"/>
                    <a:pt x="9267" y="3471"/>
                    <a:pt x="9267" y="3400"/>
                  </a:cubicBezTo>
                  <a:lnTo>
                    <a:pt x="9267" y="1897"/>
                  </a:lnTo>
                  <a:lnTo>
                    <a:pt x="8122" y="1647"/>
                  </a:lnTo>
                  <a:lnTo>
                    <a:pt x="8086" y="1647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rgbClr val="EFE3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616891" y="3162726"/>
              <a:ext cx="322628" cy="342647"/>
            </a:xfrm>
            <a:custGeom>
              <a:avLst/>
              <a:gdLst/>
              <a:ahLst/>
              <a:cxnLst/>
              <a:rect l="l" t="t" r="r" b="b"/>
              <a:pathLst>
                <a:path w="17889" h="18999" fill="none" extrusionOk="0">
                  <a:moveTo>
                    <a:pt x="9696" y="1"/>
                  </a:moveTo>
                  <a:cubicBezTo>
                    <a:pt x="3828" y="1825"/>
                    <a:pt x="0" y="6262"/>
                    <a:pt x="1324" y="11986"/>
                  </a:cubicBezTo>
                  <a:cubicBezTo>
                    <a:pt x="1932" y="14777"/>
                    <a:pt x="4186" y="16923"/>
                    <a:pt x="6977" y="17460"/>
                  </a:cubicBezTo>
                  <a:cubicBezTo>
                    <a:pt x="15134" y="18999"/>
                    <a:pt x="17889" y="13703"/>
                    <a:pt x="17889" y="13703"/>
                  </a:cubicBezTo>
                  <a:lnTo>
                    <a:pt x="15277" y="15743"/>
                  </a:lnTo>
                  <a:lnTo>
                    <a:pt x="14204" y="14920"/>
                  </a:lnTo>
                  <a:lnTo>
                    <a:pt x="11521" y="14920"/>
                  </a:lnTo>
                  <a:lnTo>
                    <a:pt x="11521" y="11915"/>
                  </a:lnTo>
                  <a:lnTo>
                    <a:pt x="8873" y="11915"/>
                  </a:lnTo>
                  <a:lnTo>
                    <a:pt x="8945" y="9732"/>
                  </a:lnTo>
                  <a:lnTo>
                    <a:pt x="7227" y="8659"/>
                  </a:lnTo>
                  <a:lnTo>
                    <a:pt x="9624" y="6298"/>
                  </a:lnTo>
                  <a:lnTo>
                    <a:pt x="6762" y="3256"/>
                  </a:lnTo>
                  <a:close/>
                </a:path>
              </a:pathLst>
            </a:custGeom>
            <a:noFill/>
            <a:ln w="1162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2788530" y="3156269"/>
              <a:ext cx="182622" cy="256836"/>
            </a:xfrm>
            <a:custGeom>
              <a:avLst/>
              <a:gdLst/>
              <a:ahLst/>
              <a:cxnLst/>
              <a:rect l="l" t="t" r="r" b="b"/>
              <a:pathLst>
                <a:path w="10126" h="14241" fill="none" extrusionOk="0">
                  <a:moveTo>
                    <a:pt x="0" y="573"/>
                  </a:moveTo>
                  <a:lnTo>
                    <a:pt x="3077" y="1"/>
                  </a:lnTo>
                  <a:lnTo>
                    <a:pt x="5546" y="1682"/>
                  </a:lnTo>
                  <a:lnTo>
                    <a:pt x="6762" y="1933"/>
                  </a:lnTo>
                  <a:lnTo>
                    <a:pt x="6762" y="3579"/>
                  </a:lnTo>
                  <a:lnTo>
                    <a:pt x="8730" y="4223"/>
                  </a:lnTo>
                  <a:lnTo>
                    <a:pt x="9231" y="6870"/>
                  </a:lnTo>
                  <a:lnTo>
                    <a:pt x="10125" y="7800"/>
                  </a:lnTo>
                  <a:lnTo>
                    <a:pt x="9481" y="10126"/>
                  </a:lnTo>
                  <a:lnTo>
                    <a:pt x="8658" y="11521"/>
                  </a:lnTo>
                  <a:lnTo>
                    <a:pt x="9517" y="12094"/>
                  </a:lnTo>
                  <a:lnTo>
                    <a:pt x="8157" y="14240"/>
                  </a:lnTo>
                </a:path>
              </a:pathLst>
            </a:custGeom>
            <a:noFill/>
            <a:ln w="1162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769160" y="3271134"/>
              <a:ext cx="159393" cy="147130"/>
            </a:xfrm>
            <a:custGeom>
              <a:avLst/>
              <a:gdLst/>
              <a:ahLst/>
              <a:cxnLst/>
              <a:rect l="l" t="t" r="r" b="b"/>
              <a:pathLst>
                <a:path w="8838" h="8158" fill="none" extrusionOk="0">
                  <a:moveTo>
                    <a:pt x="1" y="1431"/>
                  </a:moveTo>
                  <a:cubicBezTo>
                    <a:pt x="1" y="1431"/>
                    <a:pt x="8838" y="0"/>
                    <a:pt x="8838" y="8158"/>
                  </a:cubicBezTo>
                </a:path>
              </a:pathLst>
            </a:custGeom>
            <a:noFill/>
            <a:ln w="1162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394916" y="3019474"/>
              <a:ext cx="312330" cy="461389"/>
            </a:xfrm>
            <a:custGeom>
              <a:avLst/>
              <a:gdLst/>
              <a:ahLst/>
              <a:cxnLst/>
              <a:rect l="l" t="t" r="r" b="b"/>
              <a:pathLst>
                <a:path w="17318" h="25583" fill="none" extrusionOk="0">
                  <a:moveTo>
                    <a:pt x="14097" y="21396"/>
                  </a:moveTo>
                  <a:cubicBezTo>
                    <a:pt x="8158" y="25582"/>
                    <a:pt x="1" y="21324"/>
                    <a:pt x="1" y="14097"/>
                  </a:cubicBezTo>
                  <a:cubicBezTo>
                    <a:pt x="1" y="9124"/>
                    <a:pt x="3972" y="1"/>
                    <a:pt x="8945" y="1"/>
                  </a:cubicBezTo>
                  <a:cubicBezTo>
                    <a:pt x="12773" y="1"/>
                    <a:pt x="16029" y="5511"/>
                    <a:pt x="17317" y="10305"/>
                  </a:cubicBezTo>
                </a:path>
              </a:pathLst>
            </a:custGeom>
            <a:noFill/>
            <a:ln w="1162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415566" y="3285328"/>
              <a:ext cx="87127" cy="114865"/>
            </a:xfrm>
            <a:custGeom>
              <a:avLst/>
              <a:gdLst/>
              <a:ahLst/>
              <a:cxnLst/>
              <a:rect l="l" t="t" r="r" b="b"/>
              <a:pathLst>
                <a:path w="4831" h="6369" fill="none" extrusionOk="0">
                  <a:moveTo>
                    <a:pt x="1" y="0"/>
                  </a:moveTo>
                  <a:cubicBezTo>
                    <a:pt x="358" y="2827"/>
                    <a:pt x="2219" y="5260"/>
                    <a:pt x="4831" y="6369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438146" y="3313715"/>
              <a:ext cx="47775" cy="62618"/>
            </a:xfrm>
            <a:custGeom>
              <a:avLst/>
              <a:gdLst/>
              <a:ahLst/>
              <a:cxnLst/>
              <a:rect l="l" t="t" r="r" b="b"/>
              <a:pathLst>
                <a:path w="2649" h="3472" fill="none" extrusionOk="0">
                  <a:moveTo>
                    <a:pt x="1" y="1"/>
                  </a:moveTo>
                  <a:cubicBezTo>
                    <a:pt x="394" y="1468"/>
                    <a:pt x="1325" y="2684"/>
                    <a:pt x="2648" y="3471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643979" y="3112390"/>
              <a:ext cx="31002" cy="64547"/>
            </a:xfrm>
            <a:custGeom>
              <a:avLst/>
              <a:gdLst/>
              <a:ahLst/>
              <a:cxnLst/>
              <a:rect l="l" t="t" r="r" b="b"/>
              <a:pathLst>
                <a:path w="1719" h="3579" fill="none" extrusionOk="0">
                  <a:moveTo>
                    <a:pt x="1" y="1"/>
                  </a:moveTo>
                  <a:cubicBezTo>
                    <a:pt x="824" y="1074"/>
                    <a:pt x="1396" y="2291"/>
                    <a:pt x="1718" y="3579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645927" y="3136268"/>
              <a:ext cx="10334" cy="20668"/>
            </a:xfrm>
            <a:custGeom>
              <a:avLst/>
              <a:gdLst/>
              <a:ahLst/>
              <a:cxnLst/>
              <a:rect l="l" t="t" r="r" b="b"/>
              <a:pathLst>
                <a:path w="573" h="1146" fill="none" extrusionOk="0">
                  <a:moveTo>
                    <a:pt x="0" y="1"/>
                  </a:moveTo>
                  <a:cubicBezTo>
                    <a:pt x="322" y="287"/>
                    <a:pt x="501" y="716"/>
                    <a:pt x="573" y="1146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638821" y="3160796"/>
              <a:ext cx="5176" cy="11633"/>
            </a:xfrm>
            <a:custGeom>
              <a:avLst/>
              <a:gdLst/>
              <a:ahLst/>
              <a:cxnLst/>
              <a:rect l="l" t="t" r="r" b="b"/>
              <a:pathLst>
                <a:path w="287" h="645" fill="none" extrusionOk="0">
                  <a:moveTo>
                    <a:pt x="1" y="0"/>
                  </a:moveTo>
                  <a:lnTo>
                    <a:pt x="287" y="644"/>
                  </a:ln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2645278" y="3303399"/>
              <a:ext cx="30984" cy="116163"/>
            </a:xfrm>
            <a:custGeom>
              <a:avLst/>
              <a:gdLst/>
              <a:ahLst/>
              <a:cxnLst/>
              <a:rect l="l" t="t" r="r" b="b"/>
              <a:pathLst>
                <a:path w="1718" h="6441" fill="none" extrusionOk="0">
                  <a:moveTo>
                    <a:pt x="1718" y="6440"/>
                  </a:moveTo>
                  <a:cubicBezTo>
                    <a:pt x="430" y="4544"/>
                    <a:pt x="0" y="2218"/>
                    <a:pt x="501" y="0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662050" y="3333066"/>
              <a:ext cx="10352" cy="47775"/>
            </a:xfrm>
            <a:custGeom>
              <a:avLst/>
              <a:gdLst/>
              <a:ahLst/>
              <a:cxnLst/>
              <a:rect l="l" t="t" r="r" b="b"/>
              <a:pathLst>
                <a:path w="574" h="2649" fill="none" extrusionOk="0">
                  <a:moveTo>
                    <a:pt x="573" y="2649"/>
                  </a:moveTo>
                  <a:cubicBezTo>
                    <a:pt x="144" y="1826"/>
                    <a:pt x="1" y="931"/>
                    <a:pt x="179" y="1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673665" y="3343400"/>
              <a:ext cx="2597" cy="19370"/>
            </a:xfrm>
            <a:custGeom>
              <a:avLst/>
              <a:gdLst/>
              <a:ahLst/>
              <a:cxnLst/>
              <a:rect l="l" t="t" r="r" b="b"/>
              <a:pathLst>
                <a:path w="144" h="1074" fill="none" extrusionOk="0">
                  <a:moveTo>
                    <a:pt x="144" y="1074"/>
                  </a:moveTo>
                  <a:cubicBezTo>
                    <a:pt x="36" y="716"/>
                    <a:pt x="1" y="358"/>
                    <a:pt x="72" y="0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740773" y="3249835"/>
              <a:ext cx="21949" cy="15510"/>
            </a:xfrm>
            <a:custGeom>
              <a:avLst/>
              <a:gdLst/>
              <a:ahLst/>
              <a:cxnLst/>
              <a:rect l="l" t="t" r="r" b="b"/>
              <a:pathLst>
                <a:path w="1217" h="860" fill="none" extrusionOk="0">
                  <a:moveTo>
                    <a:pt x="0" y="1"/>
                  </a:moveTo>
                  <a:lnTo>
                    <a:pt x="1217" y="859"/>
                  </a:ln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2749809" y="3269186"/>
              <a:ext cx="5825" cy="3896"/>
            </a:xfrm>
            <a:custGeom>
              <a:avLst/>
              <a:gdLst/>
              <a:ahLst/>
              <a:cxnLst/>
              <a:rect l="l" t="t" r="r" b="b"/>
              <a:pathLst>
                <a:path w="323" h="216" fill="none" extrusionOk="0">
                  <a:moveTo>
                    <a:pt x="0" y="1"/>
                  </a:moveTo>
                  <a:lnTo>
                    <a:pt x="322" y="216"/>
                  </a:ln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2740124" y="3284678"/>
              <a:ext cx="6475" cy="1948"/>
            </a:xfrm>
            <a:custGeom>
              <a:avLst/>
              <a:gdLst/>
              <a:ahLst/>
              <a:cxnLst/>
              <a:rect l="l" t="t" r="r" b="b"/>
              <a:pathLst>
                <a:path w="359" h="108" fill="none" extrusionOk="0">
                  <a:moveTo>
                    <a:pt x="1" y="1"/>
                  </a:moveTo>
                  <a:lnTo>
                    <a:pt x="358" y="108"/>
                  </a:ln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2841427" y="3446633"/>
              <a:ext cx="26475" cy="1966"/>
            </a:xfrm>
            <a:custGeom>
              <a:avLst/>
              <a:gdLst/>
              <a:ahLst/>
              <a:cxnLst/>
              <a:rect l="l" t="t" r="r" b="b"/>
              <a:pathLst>
                <a:path w="1468" h="109" fill="none" extrusionOk="0">
                  <a:moveTo>
                    <a:pt x="1" y="108"/>
                  </a:moveTo>
                  <a:lnTo>
                    <a:pt x="1468" y="1"/>
                  </a:ln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2860147" y="3455019"/>
              <a:ext cx="6475" cy="1966"/>
            </a:xfrm>
            <a:custGeom>
              <a:avLst/>
              <a:gdLst/>
              <a:ahLst/>
              <a:cxnLst/>
              <a:rect l="l" t="t" r="r" b="b"/>
              <a:pathLst>
                <a:path w="359" h="109" fill="none" extrusionOk="0">
                  <a:moveTo>
                    <a:pt x="0" y="108"/>
                  </a:moveTo>
                  <a:cubicBezTo>
                    <a:pt x="143" y="108"/>
                    <a:pt x="251" y="72"/>
                    <a:pt x="358" y="1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2844006" y="3322101"/>
              <a:ext cx="61319" cy="48424"/>
            </a:xfrm>
            <a:custGeom>
              <a:avLst/>
              <a:gdLst/>
              <a:ahLst/>
              <a:cxnLst/>
              <a:rect l="l" t="t" r="r" b="b"/>
              <a:pathLst>
                <a:path w="3400" h="2685" fill="none" extrusionOk="0">
                  <a:moveTo>
                    <a:pt x="1" y="1"/>
                  </a:moveTo>
                  <a:cubicBezTo>
                    <a:pt x="1468" y="323"/>
                    <a:pt x="2756" y="1289"/>
                    <a:pt x="3400" y="2684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2853690" y="3336294"/>
              <a:ext cx="34212" cy="24546"/>
            </a:xfrm>
            <a:custGeom>
              <a:avLst/>
              <a:gdLst/>
              <a:ahLst/>
              <a:cxnLst/>
              <a:rect l="l" t="t" r="r" b="b"/>
              <a:pathLst>
                <a:path w="1897" h="1361" fill="none" extrusionOk="0">
                  <a:moveTo>
                    <a:pt x="1" y="1"/>
                  </a:moveTo>
                  <a:cubicBezTo>
                    <a:pt x="788" y="216"/>
                    <a:pt x="1467" y="681"/>
                    <a:pt x="1897" y="1360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2868533" y="3355664"/>
              <a:ext cx="10334" cy="9054"/>
            </a:xfrm>
            <a:custGeom>
              <a:avLst/>
              <a:gdLst/>
              <a:ahLst/>
              <a:cxnLst/>
              <a:rect l="l" t="t" r="r" b="b"/>
              <a:pathLst>
                <a:path w="573" h="502" fill="none" extrusionOk="0">
                  <a:moveTo>
                    <a:pt x="0" y="0"/>
                  </a:moveTo>
                  <a:cubicBezTo>
                    <a:pt x="215" y="108"/>
                    <a:pt x="430" y="286"/>
                    <a:pt x="573" y="501"/>
                  </a:cubicBezTo>
                </a:path>
              </a:pathLst>
            </a:custGeom>
            <a:noFill/>
            <a:ln w="5375" cap="rnd" cmpd="sng">
              <a:solidFill>
                <a:srgbClr val="8654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7"/>
          <p:cNvGrpSpPr/>
          <p:nvPr/>
        </p:nvGrpSpPr>
        <p:grpSpPr>
          <a:xfrm>
            <a:off x="6293524" y="2918171"/>
            <a:ext cx="449108" cy="663995"/>
            <a:chOff x="6293524" y="2918171"/>
            <a:chExt cx="449108" cy="663995"/>
          </a:xfrm>
        </p:grpSpPr>
        <p:sp>
          <p:nvSpPr>
            <p:cNvPr id="421" name="Google Shape;421;p17"/>
            <p:cNvSpPr/>
            <p:nvPr/>
          </p:nvSpPr>
          <p:spPr>
            <a:xfrm>
              <a:off x="6514200" y="2926557"/>
              <a:ext cx="217466" cy="18089"/>
            </a:xfrm>
            <a:custGeom>
              <a:avLst/>
              <a:gdLst/>
              <a:ahLst/>
              <a:cxnLst/>
              <a:rect l="l" t="t" r="r" b="b"/>
              <a:pathLst>
                <a:path w="12058" h="1003" extrusionOk="0">
                  <a:moveTo>
                    <a:pt x="0" y="1"/>
                  </a:moveTo>
                  <a:lnTo>
                    <a:pt x="5617" y="323"/>
                  </a:lnTo>
                  <a:cubicBezTo>
                    <a:pt x="7585" y="430"/>
                    <a:pt x="8694" y="466"/>
                    <a:pt x="8980" y="466"/>
                  </a:cubicBezTo>
                  <a:cubicBezTo>
                    <a:pt x="9374" y="466"/>
                    <a:pt x="9768" y="645"/>
                    <a:pt x="10054" y="967"/>
                  </a:cubicBezTo>
                  <a:lnTo>
                    <a:pt x="10090" y="1003"/>
                  </a:lnTo>
                  <a:lnTo>
                    <a:pt x="11306" y="645"/>
                  </a:lnTo>
                  <a:lnTo>
                    <a:pt x="12057" y="395"/>
                  </a:lnTo>
                  <a:lnTo>
                    <a:pt x="9839" y="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6698085" y="2935593"/>
              <a:ext cx="41318" cy="110356"/>
            </a:xfrm>
            <a:custGeom>
              <a:avLst/>
              <a:gdLst/>
              <a:ahLst/>
              <a:cxnLst/>
              <a:rect l="l" t="t" r="r" b="b"/>
              <a:pathLst>
                <a:path w="2291" h="6119" extrusionOk="0">
                  <a:moveTo>
                    <a:pt x="1003" y="1432"/>
                  </a:moveTo>
                  <a:lnTo>
                    <a:pt x="1003" y="1468"/>
                  </a:lnTo>
                  <a:lnTo>
                    <a:pt x="931" y="1611"/>
                  </a:lnTo>
                  <a:lnTo>
                    <a:pt x="1003" y="1432"/>
                  </a:lnTo>
                  <a:close/>
                  <a:moveTo>
                    <a:pt x="2291" y="1"/>
                  </a:moveTo>
                  <a:lnTo>
                    <a:pt x="1074" y="359"/>
                  </a:lnTo>
                  <a:lnTo>
                    <a:pt x="1" y="681"/>
                  </a:lnTo>
                  <a:lnTo>
                    <a:pt x="37" y="752"/>
                  </a:lnTo>
                  <a:cubicBezTo>
                    <a:pt x="72" y="824"/>
                    <a:pt x="108" y="931"/>
                    <a:pt x="108" y="1003"/>
                  </a:cubicBezTo>
                  <a:lnTo>
                    <a:pt x="108" y="6119"/>
                  </a:lnTo>
                  <a:lnTo>
                    <a:pt x="216" y="5868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339333" y="2921922"/>
              <a:ext cx="357490" cy="143396"/>
            </a:xfrm>
            <a:custGeom>
              <a:avLst/>
              <a:gdLst/>
              <a:ahLst/>
              <a:cxnLst/>
              <a:rect l="l" t="t" r="r" b="b"/>
              <a:pathLst>
                <a:path w="19822" h="7951" extrusionOk="0">
                  <a:moveTo>
                    <a:pt x="19464" y="5374"/>
                  </a:moveTo>
                  <a:lnTo>
                    <a:pt x="19428" y="5768"/>
                  </a:lnTo>
                  <a:lnTo>
                    <a:pt x="19428" y="5374"/>
                  </a:lnTo>
                  <a:close/>
                  <a:moveTo>
                    <a:pt x="2185" y="1"/>
                  </a:moveTo>
                  <a:cubicBezTo>
                    <a:pt x="1536" y="1"/>
                    <a:pt x="911" y="106"/>
                    <a:pt x="287" y="294"/>
                  </a:cubicBezTo>
                  <a:lnTo>
                    <a:pt x="1" y="401"/>
                  </a:lnTo>
                  <a:lnTo>
                    <a:pt x="287" y="401"/>
                  </a:lnTo>
                  <a:lnTo>
                    <a:pt x="2040" y="508"/>
                  </a:lnTo>
                  <a:cubicBezTo>
                    <a:pt x="6405" y="759"/>
                    <a:pt x="15993" y="1296"/>
                    <a:pt x="17245" y="1296"/>
                  </a:cubicBezTo>
                  <a:cubicBezTo>
                    <a:pt x="17961" y="1296"/>
                    <a:pt x="18462" y="1439"/>
                    <a:pt x="18712" y="1761"/>
                  </a:cubicBezTo>
                  <a:cubicBezTo>
                    <a:pt x="18855" y="1904"/>
                    <a:pt x="18927" y="2083"/>
                    <a:pt x="18891" y="2262"/>
                  </a:cubicBezTo>
                  <a:lnTo>
                    <a:pt x="18891" y="7950"/>
                  </a:lnTo>
                  <a:lnTo>
                    <a:pt x="19786" y="7736"/>
                  </a:lnTo>
                  <a:lnTo>
                    <a:pt x="19821" y="1796"/>
                  </a:lnTo>
                  <a:cubicBezTo>
                    <a:pt x="19786" y="1653"/>
                    <a:pt x="19714" y="1546"/>
                    <a:pt x="19678" y="1439"/>
                  </a:cubicBezTo>
                  <a:cubicBezTo>
                    <a:pt x="19479" y="1140"/>
                    <a:pt x="19127" y="934"/>
                    <a:pt x="18763" y="934"/>
                  </a:cubicBezTo>
                  <a:cubicBezTo>
                    <a:pt x="18734" y="934"/>
                    <a:pt x="18705" y="935"/>
                    <a:pt x="18676" y="938"/>
                  </a:cubicBezTo>
                  <a:cubicBezTo>
                    <a:pt x="17711" y="938"/>
                    <a:pt x="6333" y="222"/>
                    <a:pt x="3543" y="43"/>
                  </a:cubicBezTo>
                  <a:lnTo>
                    <a:pt x="3077" y="8"/>
                  </a:lnTo>
                  <a:lnTo>
                    <a:pt x="2469" y="8"/>
                  </a:lnTo>
                  <a:cubicBezTo>
                    <a:pt x="2374" y="3"/>
                    <a:pt x="2279" y="1"/>
                    <a:pt x="2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6295454" y="2942699"/>
              <a:ext cx="340068" cy="637519"/>
            </a:xfrm>
            <a:custGeom>
              <a:avLst/>
              <a:gdLst/>
              <a:ahLst/>
              <a:cxnLst/>
              <a:rect l="l" t="t" r="r" b="b"/>
              <a:pathLst>
                <a:path w="18856" h="35349" extrusionOk="0">
                  <a:moveTo>
                    <a:pt x="2255" y="2004"/>
                  </a:moveTo>
                  <a:lnTo>
                    <a:pt x="2290" y="2684"/>
                  </a:lnTo>
                  <a:lnTo>
                    <a:pt x="2255" y="2720"/>
                  </a:lnTo>
                  <a:lnTo>
                    <a:pt x="2255" y="2004"/>
                  </a:lnTo>
                  <a:close/>
                  <a:moveTo>
                    <a:pt x="16959" y="2720"/>
                  </a:moveTo>
                  <a:lnTo>
                    <a:pt x="16959" y="3364"/>
                  </a:lnTo>
                  <a:lnTo>
                    <a:pt x="16924" y="3364"/>
                  </a:lnTo>
                  <a:lnTo>
                    <a:pt x="16959" y="2720"/>
                  </a:lnTo>
                  <a:close/>
                  <a:moveTo>
                    <a:pt x="17679" y="1963"/>
                  </a:moveTo>
                  <a:cubicBezTo>
                    <a:pt x="17746" y="2455"/>
                    <a:pt x="17745" y="2980"/>
                    <a:pt x="17675" y="3471"/>
                  </a:cubicBezTo>
                  <a:cubicBezTo>
                    <a:pt x="17709" y="2956"/>
                    <a:pt x="17711" y="2475"/>
                    <a:pt x="17679" y="1963"/>
                  </a:cubicBezTo>
                  <a:close/>
                  <a:moveTo>
                    <a:pt x="680" y="1360"/>
                  </a:moveTo>
                  <a:lnTo>
                    <a:pt x="716" y="1432"/>
                  </a:lnTo>
                  <a:lnTo>
                    <a:pt x="788" y="5188"/>
                  </a:lnTo>
                  <a:lnTo>
                    <a:pt x="752" y="5188"/>
                  </a:lnTo>
                  <a:lnTo>
                    <a:pt x="680" y="1432"/>
                  </a:lnTo>
                  <a:lnTo>
                    <a:pt x="680" y="1360"/>
                  </a:lnTo>
                  <a:close/>
                  <a:moveTo>
                    <a:pt x="18355" y="1396"/>
                  </a:moveTo>
                  <a:lnTo>
                    <a:pt x="18355" y="1432"/>
                  </a:lnTo>
                  <a:lnTo>
                    <a:pt x="18283" y="5474"/>
                  </a:lnTo>
                  <a:lnTo>
                    <a:pt x="18247" y="5474"/>
                  </a:lnTo>
                  <a:lnTo>
                    <a:pt x="18355" y="1396"/>
                  </a:lnTo>
                  <a:close/>
                  <a:moveTo>
                    <a:pt x="1503" y="28623"/>
                  </a:moveTo>
                  <a:lnTo>
                    <a:pt x="1468" y="31234"/>
                  </a:lnTo>
                  <a:lnTo>
                    <a:pt x="1432" y="31234"/>
                  </a:lnTo>
                  <a:lnTo>
                    <a:pt x="1503" y="28623"/>
                  </a:lnTo>
                  <a:close/>
                  <a:moveTo>
                    <a:pt x="859" y="25975"/>
                  </a:moveTo>
                  <a:lnTo>
                    <a:pt x="680" y="31449"/>
                  </a:lnTo>
                  <a:lnTo>
                    <a:pt x="645" y="31449"/>
                  </a:lnTo>
                  <a:lnTo>
                    <a:pt x="859" y="25975"/>
                  </a:lnTo>
                  <a:close/>
                  <a:moveTo>
                    <a:pt x="17102" y="31664"/>
                  </a:moveTo>
                  <a:lnTo>
                    <a:pt x="17102" y="32272"/>
                  </a:lnTo>
                  <a:lnTo>
                    <a:pt x="17067" y="32272"/>
                  </a:lnTo>
                  <a:lnTo>
                    <a:pt x="17102" y="31664"/>
                  </a:lnTo>
                  <a:close/>
                  <a:moveTo>
                    <a:pt x="18319" y="30054"/>
                  </a:moveTo>
                  <a:lnTo>
                    <a:pt x="18283" y="34240"/>
                  </a:lnTo>
                  <a:lnTo>
                    <a:pt x="18247" y="34240"/>
                  </a:lnTo>
                  <a:lnTo>
                    <a:pt x="18319" y="30054"/>
                  </a:lnTo>
                  <a:close/>
                  <a:moveTo>
                    <a:pt x="1" y="0"/>
                  </a:moveTo>
                  <a:lnTo>
                    <a:pt x="1" y="32272"/>
                  </a:lnTo>
                  <a:lnTo>
                    <a:pt x="1861" y="32594"/>
                  </a:lnTo>
                  <a:lnTo>
                    <a:pt x="18856" y="35349"/>
                  </a:lnTo>
                  <a:lnTo>
                    <a:pt x="18856" y="1145"/>
                  </a:lnTo>
                  <a:lnTo>
                    <a:pt x="1861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6638732" y="2942699"/>
              <a:ext cx="101970" cy="636888"/>
            </a:xfrm>
            <a:custGeom>
              <a:avLst/>
              <a:gdLst/>
              <a:ahLst/>
              <a:cxnLst/>
              <a:rect l="l" t="t" r="r" b="b"/>
              <a:pathLst>
                <a:path w="5654" h="35314" extrusionOk="0">
                  <a:moveTo>
                    <a:pt x="5117" y="4580"/>
                  </a:moveTo>
                  <a:lnTo>
                    <a:pt x="5188" y="5296"/>
                  </a:lnTo>
                  <a:lnTo>
                    <a:pt x="5152" y="5296"/>
                  </a:lnTo>
                  <a:lnTo>
                    <a:pt x="5117" y="4580"/>
                  </a:lnTo>
                  <a:close/>
                  <a:moveTo>
                    <a:pt x="5224" y="5798"/>
                  </a:moveTo>
                  <a:lnTo>
                    <a:pt x="5224" y="5798"/>
                  </a:lnTo>
                  <a:cubicBezTo>
                    <a:pt x="5152" y="6656"/>
                    <a:pt x="5152" y="7514"/>
                    <a:pt x="5260" y="8372"/>
                  </a:cubicBezTo>
                  <a:lnTo>
                    <a:pt x="5188" y="8372"/>
                  </a:lnTo>
                  <a:cubicBezTo>
                    <a:pt x="5117" y="7514"/>
                    <a:pt x="5152" y="6656"/>
                    <a:pt x="5224" y="5798"/>
                  </a:cubicBezTo>
                  <a:close/>
                  <a:moveTo>
                    <a:pt x="752" y="10448"/>
                  </a:moveTo>
                  <a:lnTo>
                    <a:pt x="788" y="11127"/>
                  </a:lnTo>
                  <a:lnTo>
                    <a:pt x="752" y="11127"/>
                  </a:lnTo>
                  <a:lnTo>
                    <a:pt x="752" y="10448"/>
                  </a:lnTo>
                  <a:close/>
                  <a:moveTo>
                    <a:pt x="5653" y="0"/>
                  </a:moveTo>
                  <a:lnTo>
                    <a:pt x="4401" y="3542"/>
                  </a:lnTo>
                  <a:lnTo>
                    <a:pt x="3399" y="6333"/>
                  </a:lnTo>
                  <a:lnTo>
                    <a:pt x="3399" y="6655"/>
                  </a:lnTo>
                  <a:cubicBezTo>
                    <a:pt x="3399" y="6691"/>
                    <a:pt x="3363" y="6727"/>
                    <a:pt x="3328" y="6762"/>
                  </a:cubicBezTo>
                  <a:lnTo>
                    <a:pt x="2219" y="7013"/>
                  </a:lnTo>
                  <a:lnTo>
                    <a:pt x="2147" y="7013"/>
                  </a:lnTo>
                  <a:cubicBezTo>
                    <a:pt x="2111" y="6977"/>
                    <a:pt x="2111" y="6977"/>
                    <a:pt x="2111" y="6941"/>
                  </a:cubicBezTo>
                  <a:lnTo>
                    <a:pt x="2111" y="5582"/>
                  </a:lnTo>
                  <a:lnTo>
                    <a:pt x="0" y="1467"/>
                  </a:lnTo>
                  <a:lnTo>
                    <a:pt x="0" y="35313"/>
                  </a:lnTo>
                  <a:lnTo>
                    <a:pt x="4401" y="31914"/>
                  </a:lnTo>
                  <a:lnTo>
                    <a:pt x="5653" y="30948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6305788" y="2932365"/>
              <a:ext cx="371034" cy="103268"/>
            </a:xfrm>
            <a:custGeom>
              <a:avLst/>
              <a:gdLst/>
              <a:ahLst/>
              <a:cxnLst/>
              <a:rect l="l" t="t" r="r" b="b"/>
              <a:pathLst>
                <a:path w="20573" h="5726" extrusionOk="0">
                  <a:moveTo>
                    <a:pt x="1717" y="1"/>
                  </a:moveTo>
                  <a:lnTo>
                    <a:pt x="0" y="430"/>
                  </a:lnTo>
                  <a:lnTo>
                    <a:pt x="1825" y="538"/>
                  </a:lnTo>
                  <a:lnTo>
                    <a:pt x="18354" y="1539"/>
                  </a:lnTo>
                  <a:lnTo>
                    <a:pt x="18390" y="1539"/>
                  </a:lnTo>
                  <a:lnTo>
                    <a:pt x="18426" y="1504"/>
                  </a:lnTo>
                  <a:lnTo>
                    <a:pt x="18426" y="1575"/>
                  </a:lnTo>
                  <a:lnTo>
                    <a:pt x="20572" y="5725"/>
                  </a:lnTo>
                  <a:lnTo>
                    <a:pt x="20572" y="1647"/>
                  </a:lnTo>
                  <a:cubicBezTo>
                    <a:pt x="20572" y="1539"/>
                    <a:pt x="20536" y="1396"/>
                    <a:pt x="20429" y="1289"/>
                  </a:cubicBezTo>
                  <a:cubicBezTo>
                    <a:pt x="20286" y="1146"/>
                    <a:pt x="19928" y="931"/>
                    <a:pt x="19105" y="931"/>
                  </a:cubicBezTo>
                  <a:cubicBezTo>
                    <a:pt x="17782" y="931"/>
                    <a:pt x="7692" y="359"/>
                    <a:pt x="3327" y="108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6293524" y="2940769"/>
              <a:ext cx="343296" cy="641397"/>
            </a:xfrm>
            <a:custGeom>
              <a:avLst/>
              <a:gdLst/>
              <a:ahLst/>
              <a:cxnLst/>
              <a:rect l="l" t="t" r="r" b="b"/>
              <a:pathLst>
                <a:path w="19035" h="35564" fill="none" extrusionOk="0">
                  <a:moveTo>
                    <a:pt x="0" y="0"/>
                  </a:moveTo>
                  <a:lnTo>
                    <a:pt x="19034" y="1145"/>
                  </a:lnTo>
                  <a:lnTo>
                    <a:pt x="19034" y="35563"/>
                  </a:lnTo>
                  <a:lnTo>
                    <a:pt x="0" y="32486"/>
                  </a:lnTo>
                  <a:close/>
                </a:path>
              </a:pathLst>
            </a:custGeom>
            <a:noFill/>
            <a:ln w="1162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6293524" y="2918171"/>
              <a:ext cx="405228" cy="149077"/>
            </a:xfrm>
            <a:custGeom>
              <a:avLst/>
              <a:gdLst/>
              <a:ahLst/>
              <a:cxnLst/>
              <a:rect l="l" t="t" r="r" b="b"/>
              <a:pathLst>
                <a:path w="22469" h="8266" fill="none" extrusionOk="0">
                  <a:moveTo>
                    <a:pt x="19034" y="2398"/>
                  </a:moveTo>
                  <a:lnTo>
                    <a:pt x="21360" y="6906"/>
                  </a:lnTo>
                  <a:lnTo>
                    <a:pt x="21360" y="8266"/>
                  </a:lnTo>
                  <a:lnTo>
                    <a:pt x="22469" y="8015"/>
                  </a:lnTo>
                  <a:lnTo>
                    <a:pt x="22469" y="2004"/>
                  </a:lnTo>
                  <a:cubicBezTo>
                    <a:pt x="22326" y="1432"/>
                    <a:pt x="21789" y="1003"/>
                    <a:pt x="21216" y="1038"/>
                  </a:cubicBezTo>
                  <a:cubicBezTo>
                    <a:pt x="20143" y="1038"/>
                    <a:pt x="5617" y="144"/>
                    <a:pt x="5617" y="144"/>
                  </a:cubicBezTo>
                  <a:cubicBezTo>
                    <a:pt x="5617" y="144"/>
                    <a:pt x="2755" y="1"/>
                    <a:pt x="2397" y="716"/>
                  </a:cubicBezTo>
                  <a:lnTo>
                    <a:pt x="0" y="1289"/>
                  </a:lnTo>
                </a:path>
              </a:pathLst>
            </a:custGeom>
            <a:noFill/>
            <a:ln w="1162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6336754" y="2930435"/>
              <a:ext cx="343927" cy="112286"/>
            </a:xfrm>
            <a:custGeom>
              <a:avLst/>
              <a:gdLst/>
              <a:ahLst/>
              <a:cxnLst/>
              <a:rect l="l" t="t" r="r" b="b"/>
              <a:pathLst>
                <a:path w="19070" h="6226" fill="none" extrusionOk="0">
                  <a:moveTo>
                    <a:pt x="18963" y="6226"/>
                  </a:moveTo>
                  <a:lnTo>
                    <a:pt x="18963" y="1754"/>
                  </a:lnTo>
                  <a:cubicBezTo>
                    <a:pt x="18963" y="1754"/>
                    <a:pt x="19070" y="931"/>
                    <a:pt x="17388" y="931"/>
                  </a:cubicBezTo>
                  <a:cubicBezTo>
                    <a:pt x="15707" y="931"/>
                    <a:pt x="0" y="1"/>
                    <a:pt x="0" y="1"/>
                  </a:cubicBezTo>
                </a:path>
              </a:pathLst>
            </a:custGeom>
            <a:noFill/>
            <a:ln w="1162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6695506" y="2932365"/>
              <a:ext cx="47125" cy="123918"/>
            </a:xfrm>
            <a:custGeom>
              <a:avLst/>
              <a:gdLst/>
              <a:ahLst/>
              <a:cxnLst/>
              <a:rect l="l" t="t" r="r" b="b"/>
              <a:pathLst>
                <a:path w="2613" h="6871" fill="none" extrusionOk="0">
                  <a:moveTo>
                    <a:pt x="180" y="6870"/>
                  </a:moveTo>
                  <a:lnTo>
                    <a:pt x="2613" y="1"/>
                  </a:lnTo>
                  <a:lnTo>
                    <a:pt x="1" y="788"/>
                  </a:lnTo>
                </a:path>
              </a:pathLst>
            </a:custGeom>
            <a:noFill/>
            <a:ln w="1162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6394827" y="2920750"/>
              <a:ext cx="347805" cy="661416"/>
            </a:xfrm>
            <a:custGeom>
              <a:avLst/>
              <a:gdLst/>
              <a:ahLst/>
              <a:cxnLst/>
              <a:rect l="l" t="t" r="r" b="b"/>
              <a:pathLst>
                <a:path w="19285" h="36674" fill="none" extrusionOk="0">
                  <a:moveTo>
                    <a:pt x="0" y="1"/>
                  </a:moveTo>
                  <a:lnTo>
                    <a:pt x="19285" y="645"/>
                  </a:lnTo>
                  <a:lnTo>
                    <a:pt x="19285" y="32201"/>
                  </a:lnTo>
                  <a:lnTo>
                    <a:pt x="13417" y="36673"/>
                  </a:lnTo>
                </a:path>
              </a:pathLst>
            </a:custGeom>
            <a:noFill/>
            <a:ln w="1162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6624538" y="3484704"/>
              <a:ext cx="1948" cy="75513"/>
            </a:xfrm>
            <a:custGeom>
              <a:avLst/>
              <a:gdLst/>
              <a:ahLst/>
              <a:cxnLst/>
              <a:rect l="l" t="t" r="r" b="b"/>
              <a:pathLst>
                <a:path w="108" h="4187" fill="none" extrusionOk="0">
                  <a:moveTo>
                    <a:pt x="0" y="4187"/>
                  </a:moveTo>
                  <a:lnTo>
                    <a:pt x="108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6625819" y="3461475"/>
              <a:ext cx="18" cy="13580"/>
            </a:xfrm>
            <a:custGeom>
              <a:avLst/>
              <a:gdLst/>
              <a:ahLst/>
              <a:cxnLst/>
              <a:rect l="l" t="t" r="r" b="b"/>
              <a:pathLst>
                <a:path w="1" h="753" fill="none" extrusionOk="0">
                  <a:moveTo>
                    <a:pt x="1" y="752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6613573" y="3507934"/>
              <a:ext cx="2597" cy="32283"/>
            </a:xfrm>
            <a:custGeom>
              <a:avLst/>
              <a:gdLst/>
              <a:ahLst/>
              <a:cxnLst/>
              <a:rect l="l" t="t" r="r" b="b"/>
              <a:pathLst>
                <a:path w="144" h="1790" fill="none" extrusionOk="0">
                  <a:moveTo>
                    <a:pt x="0" y="1790"/>
                  </a:moveTo>
                  <a:lnTo>
                    <a:pt x="143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6603888" y="3513741"/>
              <a:ext cx="18" cy="10983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609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645188" y="3518268"/>
              <a:ext cx="1299" cy="40669"/>
            </a:xfrm>
            <a:custGeom>
              <a:avLst/>
              <a:gdLst/>
              <a:ahLst/>
              <a:cxnLst/>
              <a:rect l="l" t="t" r="r" b="b"/>
              <a:pathLst>
                <a:path w="72" h="2255" fill="none" extrusionOk="0">
                  <a:moveTo>
                    <a:pt x="72" y="2254"/>
                  </a:moveTo>
                  <a:lnTo>
                    <a:pt x="0" y="0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6656154" y="3529882"/>
              <a:ext cx="18" cy="14861"/>
            </a:xfrm>
            <a:custGeom>
              <a:avLst/>
              <a:gdLst/>
              <a:ahLst/>
              <a:cxnLst/>
              <a:rect l="l" t="t" r="r" b="b"/>
              <a:pathLst>
                <a:path w="1" h="824" fill="none" extrusionOk="0">
                  <a:moveTo>
                    <a:pt x="0" y="823"/>
                  </a:moveTo>
                  <a:lnTo>
                    <a:pt x="0" y="0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6667768" y="3530513"/>
              <a:ext cx="18" cy="7124"/>
            </a:xfrm>
            <a:custGeom>
              <a:avLst/>
              <a:gdLst/>
              <a:ahLst/>
              <a:cxnLst/>
              <a:rect l="l" t="t" r="r" b="b"/>
              <a:pathLst>
                <a:path w="1" h="395" fill="none" extrusionOk="0">
                  <a:moveTo>
                    <a:pt x="0" y="394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6730350" y="3453089"/>
              <a:ext cx="18" cy="38090"/>
            </a:xfrm>
            <a:custGeom>
              <a:avLst/>
              <a:gdLst/>
              <a:ahLst/>
              <a:cxnLst/>
              <a:rect l="l" t="t" r="r" b="b"/>
              <a:pathLst>
                <a:path w="1" h="2112" fill="none" extrusionOk="0">
                  <a:moveTo>
                    <a:pt x="1" y="2111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6728420" y="3432439"/>
              <a:ext cx="18" cy="9054"/>
            </a:xfrm>
            <a:custGeom>
              <a:avLst/>
              <a:gdLst/>
              <a:ahLst/>
              <a:cxnLst/>
              <a:rect l="l" t="t" r="r" b="b"/>
              <a:pathLst>
                <a:path w="1" h="502" fill="none" extrusionOk="0">
                  <a:moveTo>
                    <a:pt x="0" y="502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6307068" y="3411158"/>
              <a:ext cx="3896" cy="99373"/>
            </a:xfrm>
            <a:custGeom>
              <a:avLst/>
              <a:gdLst/>
              <a:ahLst/>
              <a:cxnLst/>
              <a:rect l="l" t="t" r="r" b="b"/>
              <a:pathLst>
                <a:path w="216" h="5510" fill="none" extrusionOk="0">
                  <a:moveTo>
                    <a:pt x="1" y="5510"/>
                  </a:moveTo>
                  <a:lnTo>
                    <a:pt x="215" y="0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6321911" y="3458896"/>
              <a:ext cx="1317" cy="47125"/>
            </a:xfrm>
            <a:custGeom>
              <a:avLst/>
              <a:gdLst/>
              <a:ahLst/>
              <a:cxnLst/>
              <a:rect l="l" t="t" r="r" b="b"/>
              <a:pathLst>
                <a:path w="73" h="2613" fill="none" extrusionOk="0">
                  <a:moveTo>
                    <a:pt x="1" y="2612"/>
                  </a:moveTo>
                  <a:cubicBezTo>
                    <a:pt x="1" y="1754"/>
                    <a:pt x="36" y="859"/>
                    <a:pt x="72" y="1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6335455" y="3480845"/>
              <a:ext cx="18" cy="18071"/>
            </a:xfrm>
            <a:custGeom>
              <a:avLst/>
              <a:gdLst/>
              <a:ahLst/>
              <a:cxnLst/>
              <a:rect l="l" t="t" r="r" b="b"/>
              <a:pathLst>
                <a:path w="1" h="1002" fill="none" extrusionOk="0">
                  <a:moveTo>
                    <a:pt x="1" y="1002"/>
                  </a:moveTo>
                  <a:lnTo>
                    <a:pt x="1" y="0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6307717" y="2968507"/>
              <a:ext cx="1299" cy="68407"/>
            </a:xfrm>
            <a:custGeom>
              <a:avLst/>
              <a:gdLst/>
              <a:ahLst/>
              <a:cxnLst/>
              <a:rect l="l" t="t" r="r" b="b"/>
              <a:pathLst>
                <a:path w="72" h="3793" fill="none" extrusionOk="0">
                  <a:moveTo>
                    <a:pt x="72" y="3793"/>
                  </a:moveTo>
                  <a:cubicBezTo>
                    <a:pt x="72" y="2541"/>
                    <a:pt x="36" y="1289"/>
                    <a:pt x="0" y="1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6319981" y="2973015"/>
              <a:ext cx="18" cy="34230"/>
            </a:xfrm>
            <a:custGeom>
              <a:avLst/>
              <a:gdLst/>
              <a:ahLst/>
              <a:cxnLst/>
              <a:rect l="l" t="t" r="r" b="b"/>
              <a:pathLst>
                <a:path w="1" h="1898" fill="none" extrusionOk="0">
                  <a:moveTo>
                    <a:pt x="0" y="1897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6336105" y="2978823"/>
              <a:ext cx="667" cy="12282"/>
            </a:xfrm>
            <a:custGeom>
              <a:avLst/>
              <a:gdLst/>
              <a:ahLst/>
              <a:cxnLst/>
              <a:rect l="l" t="t" r="r" b="b"/>
              <a:pathLst>
                <a:path w="37" h="681" fill="none" extrusionOk="0">
                  <a:moveTo>
                    <a:pt x="36" y="681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6624538" y="2967857"/>
              <a:ext cx="1948" cy="73583"/>
            </a:xfrm>
            <a:custGeom>
              <a:avLst/>
              <a:gdLst/>
              <a:ahLst/>
              <a:cxnLst/>
              <a:rect l="l" t="t" r="r" b="b"/>
              <a:pathLst>
                <a:path w="108" h="4080" fill="none" extrusionOk="0">
                  <a:moveTo>
                    <a:pt x="0" y="4079"/>
                  </a:moveTo>
                  <a:cubicBezTo>
                    <a:pt x="36" y="2756"/>
                    <a:pt x="72" y="1360"/>
                    <a:pt x="108" y="1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6613573" y="2977542"/>
              <a:ext cx="1299" cy="27756"/>
            </a:xfrm>
            <a:custGeom>
              <a:avLst/>
              <a:gdLst/>
              <a:ahLst/>
              <a:cxnLst/>
              <a:rect l="l" t="t" r="r" b="b"/>
              <a:pathLst>
                <a:path w="72" h="1539" fill="none" extrusionOk="0">
                  <a:moveTo>
                    <a:pt x="36" y="1539"/>
                  </a:moveTo>
                  <a:cubicBezTo>
                    <a:pt x="72" y="1038"/>
                    <a:pt x="72" y="501"/>
                    <a:pt x="0" y="0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6601309" y="2991736"/>
              <a:ext cx="667" cy="11633"/>
            </a:xfrm>
            <a:custGeom>
              <a:avLst/>
              <a:gdLst/>
              <a:ahLst/>
              <a:cxnLst/>
              <a:rect l="l" t="t" r="r" b="b"/>
              <a:pathLst>
                <a:path w="37" h="645" fill="none" extrusionOk="0">
                  <a:moveTo>
                    <a:pt x="0" y="645"/>
                  </a:moveTo>
                  <a:lnTo>
                    <a:pt x="36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6731648" y="3047229"/>
              <a:ext cx="1948" cy="46476"/>
            </a:xfrm>
            <a:custGeom>
              <a:avLst/>
              <a:gdLst/>
              <a:ahLst/>
              <a:cxnLst/>
              <a:rect l="l" t="t" r="r" b="b"/>
              <a:pathLst>
                <a:path w="108" h="2577" fill="none" extrusionOk="0">
                  <a:moveTo>
                    <a:pt x="72" y="2576"/>
                  </a:moveTo>
                  <a:cubicBezTo>
                    <a:pt x="0" y="1718"/>
                    <a:pt x="36" y="859"/>
                    <a:pt x="108" y="0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6730999" y="3025281"/>
              <a:ext cx="1317" cy="13580"/>
            </a:xfrm>
            <a:custGeom>
              <a:avLst/>
              <a:gdLst/>
              <a:ahLst/>
              <a:cxnLst/>
              <a:rect l="l" t="t" r="r" b="b"/>
              <a:pathLst>
                <a:path w="73" h="753" fill="none" extrusionOk="0">
                  <a:moveTo>
                    <a:pt x="72" y="752"/>
                  </a:moveTo>
                  <a:cubicBezTo>
                    <a:pt x="72" y="502"/>
                    <a:pt x="36" y="251"/>
                    <a:pt x="1" y="1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6723911" y="3046580"/>
              <a:ext cx="18" cy="20019"/>
            </a:xfrm>
            <a:custGeom>
              <a:avLst/>
              <a:gdLst/>
              <a:ahLst/>
              <a:cxnLst/>
              <a:rect l="l" t="t" r="r" b="b"/>
              <a:pathLst>
                <a:path w="1" h="1110" fill="none" extrusionOk="0">
                  <a:moveTo>
                    <a:pt x="0" y="1110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6690348" y="3034966"/>
              <a:ext cx="667" cy="21317"/>
            </a:xfrm>
            <a:custGeom>
              <a:avLst/>
              <a:gdLst/>
              <a:ahLst/>
              <a:cxnLst/>
              <a:rect l="l" t="t" r="r" b="b"/>
              <a:pathLst>
                <a:path w="37" h="1182" fill="none" extrusionOk="0">
                  <a:moveTo>
                    <a:pt x="1" y="1181"/>
                  </a:moveTo>
                  <a:cubicBezTo>
                    <a:pt x="1" y="788"/>
                    <a:pt x="36" y="394"/>
                    <a:pt x="36" y="1"/>
                  </a:cubicBez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6690348" y="3018193"/>
              <a:ext cx="18" cy="7106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4"/>
                  </a:moveTo>
                  <a:lnTo>
                    <a:pt x="1" y="0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6690348" y="3000771"/>
              <a:ext cx="18" cy="5176"/>
            </a:xfrm>
            <a:custGeom>
              <a:avLst/>
              <a:gdLst/>
              <a:ahLst/>
              <a:cxnLst/>
              <a:rect l="l" t="t" r="r" b="b"/>
              <a:pathLst>
                <a:path w="1" h="287" fill="none" extrusionOk="0">
                  <a:moveTo>
                    <a:pt x="1" y="287"/>
                  </a:moveTo>
                  <a:lnTo>
                    <a:pt x="1" y="0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712928" y="2962699"/>
              <a:ext cx="11001" cy="28405"/>
            </a:xfrm>
            <a:custGeom>
              <a:avLst/>
              <a:gdLst/>
              <a:ahLst/>
              <a:cxnLst/>
              <a:rect l="l" t="t" r="r" b="b"/>
              <a:pathLst>
                <a:path w="610" h="1575" fill="none" extrusionOk="0">
                  <a:moveTo>
                    <a:pt x="1" y="1575"/>
                  </a:moveTo>
                  <a:lnTo>
                    <a:pt x="609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6712928" y="2961401"/>
              <a:ext cx="3896" cy="8422"/>
            </a:xfrm>
            <a:custGeom>
              <a:avLst/>
              <a:gdLst/>
              <a:ahLst/>
              <a:cxnLst/>
              <a:rect l="l" t="t" r="r" b="b"/>
              <a:pathLst>
                <a:path w="216" h="467" fill="none" extrusionOk="0">
                  <a:moveTo>
                    <a:pt x="1" y="466"/>
                  </a:moveTo>
                  <a:lnTo>
                    <a:pt x="215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647767" y="3162076"/>
              <a:ext cx="3246" cy="86496"/>
            </a:xfrm>
            <a:custGeom>
              <a:avLst/>
              <a:gdLst/>
              <a:ahLst/>
              <a:cxnLst/>
              <a:rect l="l" t="t" r="r" b="b"/>
              <a:pathLst>
                <a:path w="180" h="4796" fill="none" extrusionOk="0">
                  <a:moveTo>
                    <a:pt x="179" y="4795"/>
                  </a:moveTo>
                  <a:lnTo>
                    <a:pt x="0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6660662" y="3189183"/>
              <a:ext cx="667" cy="38090"/>
            </a:xfrm>
            <a:custGeom>
              <a:avLst/>
              <a:gdLst/>
              <a:ahLst/>
              <a:cxnLst/>
              <a:rect l="l" t="t" r="r" b="b"/>
              <a:pathLst>
                <a:path w="37" h="2112" fill="none" extrusionOk="0">
                  <a:moveTo>
                    <a:pt x="37" y="2111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6652276" y="3131110"/>
              <a:ext cx="667" cy="12282"/>
            </a:xfrm>
            <a:custGeom>
              <a:avLst/>
              <a:gdLst/>
              <a:ahLst/>
              <a:cxnLst/>
              <a:rect l="l" t="t" r="r" b="b"/>
              <a:pathLst>
                <a:path w="37" h="681" fill="none" extrusionOk="0">
                  <a:moveTo>
                    <a:pt x="37" y="680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6365141" y="3209184"/>
              <a:ext cx="77442" cy="76162"/>
            </a:xfrm>
            <a:custGeom>
              <a:avLst/>
              <a:gdLst/>
              <a:ahLst/>
              <a:cxnLst/>
              <a:rect l="l" t="t" r="r" b="b"/>
              <a:pathLst>
                <a:path w="4294" h="4223" fill="none" extrusionOk="0">
                  <a:moveTo>
                    <a:pt x="72" y="4151"/>
                  </a:moveTo>
                  <a:cubicBezTo>
                    <a:pt x="1" y="3042"/>
                    <a:pt x="144" y="1897"/>
                    <a:pt x="537" y="859"/>
                  </a:cubicBezTo>
                  <a:cubicBezTo>
                    <a:pt x="716" y="430"/>
                    <a:pt x="1074" y="1"/>
                    <a:pt x="1503" y="108"/>
                  </a:cubicBezTo>
                  <a:cubicBezTo>
                    <a:pt x="1754" y="180"/>
                    <a:pt x="1933" y="430"/>
                    <a:pt x="2040" y="680"/>
                  </a:cubicBezTo>
                  <a:cubicBezTo>
                    <a:pt x="2398" y="1468"/>
                    <a:pt x="2469" y="3256"/>
                    <a:pt x="2398" y="4115"/>
                  </a:cubicBezTo>
                  <a:cubicBezTo>
                    <a:pt x="2398" y="4115"/>
                    <a:pt x="2541" y="2612"/>
                    <a:pt x="2541" y="2290"/>
                  </a:cubicBezTo>
                  <a:cubicBezTo>
                    <a:pt x="2541" y="1968"/>
                    <a:pt x="2612" y="1682"/>
                    <a:pt x="2791" y="1396"/>
                  </a:cubicBezTo>
                  <a:cubicBezTo>
                    <a:pt x="2970" y="1146"/>
                    <a:pt x="3328" y="1038"/>
                    <a:pt x="3614" y="1146"/>
                  </a:cubicBezTo>
                  <a:cubicBezTo>
                    <a:pt x="3829" y="1289"/>
                    <a:pt x="3972" y="1539"/>
                    <a:pt x="4044" y="1790"/>
                  </a:cubicBezTo>
                  <a:cubicBezTo>
                    <a:pt x="4258" y="2577"/>
                    <a:pt x="4294" y="3400"/>
                    <a:pt x="4222" y="4222"/>
                  </a:cubicBezTo>
                </a:path>
              </a:pathLst>
            </a:custGeom>
            <a:noFill/>
            <a:ln w="8050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6469672" y="3233062"/>
              <a:ext cx="1317" cy="50985"/>
            </a:xfrm>
            <a:custGeom>
              <a:avLst/>
              <a:gdLst/>
              <a:ahLst/>
              <a:cxnLst/>
              <a:rect l="l" t="t" r="r" b="b"/>
              <a:pathLst>
                <a:path w="73" h="2827" fill="none" extrusionOk="0">
                  <a:moveTo>
                    <a:pt x="72" y="0"/>
                  </a:moveTo>
                  <a:cubicBezTo>
                    <a:pt x="72" y="931"/>
                    <a:pt x="36" y="1897"/>
                    <a:pt x="1" y="2827"/>
                  </a:cubicBezTo>
                </a:path>
              </a:pathLst>
            </a:custGeom>
            <a:noFill/>
            <a:ln w="8050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6500007" y="3171761"/>
              <a:ext cx="12264" cy="114234"/>
            </a:xfrm>
            <a:custGeom>
              <a:avLst/>
              <a:gdLst/>
              <a:ahLst/>
              <a:cxnLst/>
              <a:rect l="l" t="t" r="r" b="b"/>
              <a:pathLst>
                <a:path w="680" h="6334" fill="none" extrusionOk="0">
                  <a:moveTo>
                    <a:pt x="322" y="6333"/>
                  </a:moveTo>
                  <a:cubicBezTo>
                    <a:pt x="0" y="4222"/>
                    <a:pt x="143" y="2076"/>
                    <a:pt x="680" y="1"/>
                  </a:cubicBezTo>
                </a:path>
              </a:pathLst>
            </a:custGeom>
            <a:noFill/>
            <a:ln w="8050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6532271" y="3174989"/>
              <a:ext cx="16791" cy="114865"/>
            </a:xfrm>
            <a:custGeom>
              <a:avLst/>
              <a:gdLst/>
              <a:ahLst/>
              <a:cxnLst/>
              <a:rect l="l" t="t" r="r" b="b"/>
              <a:pathLst>
                <a:path w="931" h="6369" fill="none" extrusionOk="0">
                  <a:moveTo>
                    <a:pt x="0" y="6369"/>
                  </a:moveTo>
                  <a:cubicBezTo>
                    <a:pt x="36" y="4222"/>
                    <a:pt x="358" y="2076"/>
                    <a:pt x="930" y="0"/>
                  </a:cubicBezTo>
                </a:path>
              </a:pathLst>
            </a:custGeom>
            <a:noFill/>
            <a:ln w="8050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6536131" y="3197569"/>
              <a:ext cx="43897" cy="95513"/>
            </a:xfrm>
            <a:custGeom>
              <a:avLst/>
              <a:gdLst/>
              <a:ahLst/>
              <a:cxnLst/>
              <a:rect l="l" t="t" r="r" b="b"/>
              <a:pathLst>
                <a:path w="2434" h="5296" fill="none" extrusionOk="0">
                  <a:moveTo>
                    <a:pt x="2434" y="1"/>
                  </a:moveTo>
                  <a:cubicBezTo>
                    <a:pt x="1432" y="931"/>
                    <a:pt x="609" y="2040"/>
                    <a:pt x="1" y="3256"/>
                  </a:cubicBezTo>
                  <a:cubicBezTo>
                    <a:pt x="716" y="3865"/>
                    <a:pt x="1539" y="4688"/>
                    <a:pt x="2291" y="5296"/>
                  </a:cubicBezTo>
                </a:path>
              </a:pathLst>
            </a:custGeom>
            <a:noFill/>
            <a:ln w="8050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6470321" y="3202727"/>
              <a:ext cx="1299" cy="1966"/>
            </a:xfrm>
            <a:custGeom>
              <a:avLst/>
              <a:gdLst/>
              <a:ahLst/>
              <a:cxnLst/>
              <a:rect l="l" t="t" r="r" b="b"/>
              <a:pathLst>
                <a:path w="72" h="109" fill="none" extrusionOk="0">
                  <a:moveTo>
                    <a:pt x="72" y="1"/>
                  </a:moveTo>
                  <a:lnTo>
                    <a:pt x="0" y="108"/>
                  </a:lnTo>
                </a:path>
              </a:pathLst>
            </a:custGeom>
            <a:noFill/>
            <a:ln w="8050" cap="rnd" cmpd="sng">
              <a:solidFill>
                <a:srgbClr val="0963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7"/>
          <p:cNvSpPr/>
          <p:nvPr/>
        </p:nvSpPr>
        <p:spPr>
          <a:xfrm>
            <a:off x="4062883" y="991456"/>
            <a:ext cx="7124" cy="2597"/>
          </a:xfrm>
          <a:custGeom>
            <a:avLst/>
            <a:gdLst/>
            <a:ahLst/>
            <a:cxnLst/>
            <a:rect l="l" t="t" r="r" b="b"/>
            <a:pathLst>
              <a:path w="395" h="144" fill="none" extrusionOk="0">
                <a:moveTo>
                  <a:pt x="1" y="144"/>
                </a:moveTo>
                <a:lnTo>
                  <a:pt x="394" y="1"/>
                </a:lnTo>
              </a:path>
            </a:pathLst>
          </a:custGeom>
          <a:noFill/>
          <a:ln w="5375" cap="rnd" cmpd="sng">
            <a:solidFill>
              <a:srgbClr val="4121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17"/>
          <p:cNvGrpSpPr/>
          <p:nvPr/>
        </p:nvGrpSpPr>
        <p:grpSpPr>
          <a:xfrm>
            <a:off x="3781102" y="1340268"/>
            <a:ext cx="1628753" cy="2108263"/>
            <a:chOff x="3514421" y="926927"/>
            <a:chExt cx="2121601" cy="2746207"/>
          </a:xfrm>
        </p:grpSpPr>
        <p:sp>
          <p:nvSpPr>
            <p:cNvPr id="469" name="Google Shape;469;p17"/>
            <p:cNvSpPr/>
            <p:nvPr/>
          </p:nvSpPr>
          <p:spPr>
            <a:xfrm>
              <a:off x="4730088" y="2800096"/>
              <a:ext cx="61950" cy="867231"/>
            </a:xfrm>
            <a:custGeom>
              <a:avLst/>
              <a:gdLst/>
              <a:ahLst/>
              <a:cxnLst/>
              <a:rect l="l" t="t" r="r" b="b"/>
              <a:pathLst>
                <a:path w="3435" h="48086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399" y="287"/>
                    <a:pt x="3363" y="609"/>
                    <a:pt x="3327" y="931"/>
                  </a:cubicBezTo>
                  <a:lnTo>
                    <a:pt x="3399" y="1"/>
                  </a:lnTo>
                  <a:lnTo>
                    <a:pt x="3399" y="1"/>
                  </a:lnTo>
                  <a:cubicBezTo>
                    <a:pt x="3399" y="1"/>
                    <a:pt x="3363" y="359"/>
                    <a:pt x="3292" y="1002"/>
                  </a:cubicBezTo>
                  <a:cubicBezTo>
                    <a:pt x="1896" y="11056"/>
                    <a:pt x="1109" y="22612"/>
                    <a:pt x="644" y="31771"/>
                  </a:cubicBezTo>
                  <a:cubicBezTo>
                    <a:pt x="322" y="38247"/>
                    <a:pt x="215" y="43542"/>
                    <a:pt x="107" y="46190"/>
                  </a:cubicBezTo>
                  <a:cubicBezTo>
                    <a:pt x="72" y="47012"/>
                    <a:pt x="36" y="47656"/>
                    <a:pt x="0" y="48086"/>
                  </a:cubicBezTo>
                  <a:lnTo>
                    <a:pt x="107" y="46798"/>
                  </a:lnTo>
                  <a:lnTo>
                    <a:pt x="107" y="46798"/>
                  </a:lnTo>
                  <a:cubicBezTo>
                    <a:pt x="107" y="47621"/>
                    <a:pt x="72" y="48086"/>
                    <a:pt x="72" y="48086"/>
                  </a:cubicBezTo>
                  <a:cubicBezTo>
                    <a:pt x="1538" y="36100"/>
                    <a:pt x="2397" y="24079"/>
                    <a:pt x="2862" y="15063"/>
                  </a:cubicBezTo>
                  <a:cubicBezTo>
                    <a:pt x="3327" y="6012"/>
                    <a:pt x="3435" y="2"/>
                    <a:pt x="3435" y="1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4869462" y="2767182"/>
              <a:ext cx="116145" cy="876916"/>
            </a:xfrm>
            <a:custGeom>
              <a:avLst/>
              <a:gdLst/>
              <a:ahLst/>
              <a:cxnLst/>
              <a:rect l="l" t="t" r="r" b="b"/>
              <a:pathLst>
                <a:path w="6440" h="48623" extrusionOk="0">
                  <a:moveTo>
                    <a:pt x="6404" y="1"/>
                  </a:moveTo>
                  <a:lnTo>
                    <a:pt x="6261" y="860"/>
                  </a:lnTo>
                  <a:cubicBezTo>
                    <a:pt x="6274" y="807"/>
                    <a:pt x="6287" y="754"/>
                    <a:pt x="6300" y="701"/>
                  </a:cubicBezTo>
                  <a:lnTo>
                    <a:pt x="6300" y="701"/>
                  </a:lnTo>
                  <a:lnTo>
                    <a:pt x="6261" y="967"/>
                  </a:lnTo>
                  <a:cubicBezTo>
                    <a:pt x="4150" y="11092"/>
                    <a:pt x="2540" y="22791"/>
                    <a:pt x="1503" y="32058"/>
                  </a:cubicBezTo>
                  <a:cubicBezTo>
                    <a:pt x="1252" y="34455"/>
                    <a:pt x="1002" y="36673"/>
                    <a:pt x="787" y="38677"/>
                  </a:cubicBezTo>
                  <a:cubicBezTo>
                    <a:pt x="608" y="40680"/>
                    <a:pt x="501" y="42469"/>
                    <a:pt x="394" y="43936"/>
                  </a:cubicBezTo>
                  <a:cubicBezTo>
                    <a:pt x="322" y="44830"/>
                    <a:pt x="286" y="45582"/>
                    <a:pt x="215" y="46226"/>
                  </a:cubicBezTo>
                  <a:cubicBezTo>
                    <a:pt x="107" y="47263"/>
                    <a:pt x="36" y="48086"/>
                    <a:pt x="0" y="48623"/>
                  </a:cubicBezTo>
                  <a:lnTo>
                    <a:pt x="143" y="47585"/>
                  </a:lnTo>
                  <a:lnTo>
                    <a:pt x="143" y="47585"/>
                  </a:lnTo>
                  <a:cubicBezTo>
                    <a:pt x="72" y="48229"/>
                    <a:pt x="72" y="48623"/>
                    <a:pt x="72" y="48623"/>
                  </a:cubicBezTo>
                  <a:cubicBezTo>
                    <a:pt x="572" y="45582"/>
                    <a:pt x="1038" y="42576"/>
                    <a:pt x="1467" y="39607"/>
                  </a:cubicBezTo>
                  <a:cubicBezTo>
                    <a:pt x="1896" y="36601"/>
                    <a:pt x="2361" y="33668"/>
                    <a:pt x="2755" y="30841"/>
                  </a:cubicBezTo>
                  <a:cubicBezTo>
                    <a:pt x="3578" y="25153"/>
                    <a:pt x="4258" y="19822"/>
                    <a:pt x="4830" y="15278"/>
                  </a:cubicBezTo>
                  <a:cubicBezTo>
                    <a:pt x="5903" y="6120"/>
                    <a:pt x="6440" y="3"/>
                    <a:pt x="6440" y="1"/>
                  </a:cubicBezTo>
                  <a:lnTo>
                    <a:pt x="6440" y="1"/>
                  </a:lnTo>
                  <a:cubicBezTo>
                    <a:pt x="6411" y="234"/>
                    <a:pt x="6358" y="468"/>
                    <a:pt x="6300" y="701"/>
                  </a:cubicBezTo>
                  <a:lnTo>
                    <a:pt x="6300" y="701"/>
                  </a:lnTo>
                  <a:lnTo>
                    <a:pt x="6404" y="1"/>
                  </a:ln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98503" y="2699443"/>
              <a:ext cx="171008" cy="903373"/>
            </a:xfrm>
            <a:custGeom>
              <a:avLst/>
              <a:gdLst/>
              <a:ahLst/>
              <a:cxnLst/>
              <a:rect l="l" t="t" r="r" b="b"/>
              <a:pathLst>
                <a:path w="9482" h="50090" extrusionOk="0">
                  <a:moveTo>
                    <a:pt x="9410" y="0"/>
                  </a:moveTo>
                  <a:lnTo>
                    <a:pt x="9195" y="1002"/>
                  </a:lnTo>
                  <a:cubicBezTo>
                    <a:pt x="6405" y="11342"/>
                    <a:pt x="4043" y="23399"/>
                    <a:pt x="2433" y="32987"/>
                  </a:cubicBezTo>
                  <a:cubicBezTo>
                    <a:pt x="2040" y="35456"/>
                    <a:pt x="1682" y="37746"/>
                    <a:pt x="1324" y="39821"/>
                  </a:cubicBezTo>
                  <a:cubicBezTo>
                    <a:pt x="1002" y="41896"/>
                    <a:pt x="788" y="43721"/>
                    <a:pt x="573" y="45223"/>
                  </a:cubicBezTo>
                  <a:cubicBezTo>
                    <a:pt x="394" y="46368"/>
                    <a:pt x="323" y="47334"/>
                    <a:pt x="251" y="48085"/>
                  </a:cubicBezTo>
                  <a:cubicBezTo>
                    <a:pt x="144" y="48980"/>
                    <a:pt x="36" y="49660"/>
                    <a:pt x="1" y="50089"/>
                  </a:cubicBezTo>
                  <a:lnTo>
                    <a:pt x="144" y="49409"/>
                  </a:lnTo>
                  <a:lnTo>
                    <a:pt x="144" y="49409"/>
                  </a:lnTo>
                  <a:cubicBezTo>
                    <a:pt x="108" y="49874"/>
                    <a:pt x="72" y="50089"/>
                    <a:pt x="72" y="50089"/>
                  </a:cubicBezTo>
                  <a:cubicBezTo>
                    <a:pt x="1217" y="43828"/>
                    <a:pt x="2648" y="37638"/>
                    <a:pt x="3793" y="31771"/>
                  </a:cubicBezTo>
                  <a:cubicBezTo>
                    <a:pt x="4902" y="25903"/>
                    <a:pt x="5975" y="20429"/>
                    <a:pt x="6834" y="15707"/>
                  </a:cubicBezTo>
                  <a:cubicBezTo>
                    <a:pt x="8515" y="6334"/>
                    <a:pt x="9481" y="2"/>
                    <a:pt x="9482" y="0"/>
                  </a:cubicBezTo>
                  <a:lnTo>
                    <a:pt x="9482" y="0"/>
                  </a:lnTo>
                  <a:cubicBezTo>
                    <a:pt x="9410" y="286"/>
                    <a:pt x="9339" y="537"/>
                    <a:pt x="9267" y="823"/>
                  </a:cubicBezTo>
                  <a:lnTo>
                    <a:pt x="9410" y="0"/>
                  </a:ln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134649" y="2654914"/>
              <a:ext cx="220045" cy="877565"/>
            </a:xfrm>
            <a:custGeom>
              <a:avLst/>
              <a:gdLst/>
              <a:ahLst/>
              <a:cxnLst/>
              <a:rect l="l" t="t" r="r" b="b"/>
              <a:pathLst>
                <a:path w="12201" h="48659" extrusionOk="0">
                  <a:moveTo>
                    <a:pt x="12129" y="1"/>
                  </a:moveTo>
                  <a:lnTo>
                    <a:pt x="12129" y="1"/>
                  </a:lnTo>
                  <a:cubicBezTo>
                    <a:pt x="12129" y="1"/>
                    <a:pt x="12078" y="172"/>
                    <a:pt x="11999" y="479"/>
                  </a:cubicBezTo>
                  <a:lnTo>
                    <a:pt x="11999" y="479"/>
                  </a:lnTo>
                  <a:lnTo>
                    <a:pt x="12129" y="1"/>
                  </a:lnTo>
                  <a:close/>
                  <a:moveTo>
                    <a:pt x="12201" y="36"/>
                  </a:moveTo>
                  <a:lnTo>
                    <a:pt x="12201" y="36"/>
                  </a:lnTo>
                  <a:cubicBezTo>
                    <a:pt x="12099" y="274"/>
                    <a:pt x="12030" y="511"/>
                    <a:pt x="11931" y="748"/>
                  </a:cubicBezTo>
                  <a:lnTo>
                    <a:pt x="11931" y="748"/>
                  </a:lnTo>
                  <a:cubicBezTo>
                    <a:pt x="11955" y="650"/>
                    <a:pt x="11978" y="560"/>
                    <a:pt x="11999" y="479"/>
                  </a:cubicBezTo>
                  <a:lnTo>
                    <a:pt x="11999" y="479"/>
                  </a:lnTo>
                  <a:lnTo>
                    <a:pt x="11915" y="788"/>
                  </a:lnTo>
                  <a:cubicBezTo>
                    <a:pt x="11920" y="775"/>
                    <a:pt x="11926" y="761"/>
                    <a:pt x="11931" y="748"/>
                  </a:cubicBezTo>
                  <a:lnTo>
                    <a:pt x="11931" y="748"/>
                  </a:lnTo>
                  <a:cubicBezTo>
                    <a:pt x="11914" y="817"/>
                    <a:pt x="11897" y="890"/>
                    <a:pt x="11879" y="967"/>
                  </a:cubicBezTo>
                  <a:cubicBezTo>
                    <a:pt x="8480" y="10984"/>
                    <a:pt x="5475" y="22648"/>
                    <a:pt x="3328" y="31950"/>
                  </a:cubicBezTo>
                  <a:cubicBezTo>
                    <a:pt x="2791" y="34347"/>
                    <a:pt x="2290" y="36601"/>
                    <a:pt x="1861" y="38605"/>
                  </a:cubicBezTo>
                  <a:cubicBezTo>
                    <a:pt x="1396" y="40608"/>
                    <a:pt x="1110" y="42397"/>
                    <a:pt x="824" y="43900"/>
                  </a:cubicBezTo>
                  <a:cubicBezTo>
                    <a:pt x="573" y="44973"/>
                    <a:pt x="466" y="45868"/>
                    <a:pt x="358" y="46619"/>
                  </a:cubicBezTo>
                  <a:cubicBezTo>
                    <a:pt x="180" y="47513"/>
                    <a:pt x="72" y="48193"/>
                    <a:pt x="1" y="48658"/>
                  </a:cubicBezTo>
                  <a:lnTo>
                    <a:pt x="144" y="48050"/>
                  </a:lnTo>
                  <a:lnTo>
                    <a:pt x="72" y="48658"/>
                  </a:lnTo>
                  <a:cubicBezTo>
                    <a:pt x="466" y="47120"/>
                    <a:pt x="752" y="45617"/>
                    <a:pt x="1181" y="44114"/>
                  </a:cubicBezTo>
                  <a:lnTo>
                    <a:pt x="2398" y="39642"/>
                  </a:lnTo>
                  <a:cubicBezTo>
                    <a:pt x="3185" y="36637"/>
                    <a:pt x="4008" y="33739"/>
                    <a:pt x="4723" y="30877"/>
                  </a:cubicBezTo>
                  <a:cubicBezTo>
                    <a:pt x="6226" y="25224"/>
                    <a:pt x="7550" y="19893"/>
                    <a:pt x="8659" y="15313"/>
                  </a:cubicBezTo>
                  <a:cubicBezTo>
                    <a:pt x="10877" y="6191"/>
                    <a:pt x="12201" y="37"/>
                    <a:pt x="12201" y="36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255321" y="2606526"/>
              <a:ext cx="253590" cy="804650"/>
            </a:xfrm>
            <a:custGeom>
              <a:avLst/>
              <a:gdLst/>
              <a:ahLst/>
              <a:cxnLst/>
              <a:rect l="l" t="t" r="r" b="b"/>
              <a:pathLst>
                <a:path w="14061" h="44616" extrusionOk="0">
                  <a:moveTo>
                    <a:pt x="14025" y="0"/>
                  </a:moveTo>
                  <a:lnTo>
                    <a:pt x="13739" y="859"/>
                  </a:lnTo>
                  <a:lnTo>
                    <a:pt x="13802" y="698"/>
                  </a:lnTo>
                  <a:lnTo>
                    <a:pt x="14025" y="0"/>
                  </a:lnTo>
                  <a:close/>
                  <a:moveTo>
                    <a:pt x="14061" y="36"/>
                  </a:moveTo>
                  <a:lnTo>
                    <a:pt x="13802" y="698"/>
                  </a:lnTo>
                  <a:lnTo>
                    <a:pt x="13739" y="895"/>
                  </a:lnTo>
                  <a:cubicBezTo>
                    <a:pt x="7334" y="17102"/>
                    <a:pt x="1717" y="38247"/>
                    <a:pt x="358" y="43434"/>
                  </a:cubicBezTo>
                  <a:lnTo>
                    <a:pt x="306" y="43604"/>
                  </a:lnTo>
                  <a:lnTo>
                    <a:pt x="306" y="43604"/>
                  </a:lnTo>
                  <a:cubicBezTo>
                    <a:pt x="312" y="43583"/>
                    <a:pt x="317" y="43563"/>
                    <a:pt x="322" y="43542"/>
                  </a:cubicBezTo>
                  <a:lnTo>
                    <a:pt x="322" y="43542"/>
                  </a:lnTo>
                  <a:cubicBezTo>
                    <a:pt x="179" y="43971"/>
                    <a:pt x="72" y="44329"/>
                    <a:pt x="0" y="44615"/>
                  </a:cubicBezTo>
                  <a:lnTo>
                    <a:pt x="306" y="43604"/>
                  </a:lnTo>
                  <a:lnTo>
                    <a:pt x="306" y="43604"/>
                  </a:lnTo>
                  <a:cubicBezTo>
                    <a:pt x="137" y="44278"/>
                    <a:pt x="36" y="44615"/>
                    <a:pt x="36" y="44615"/>
                  </a:cubicBezTo>
                  <a:cubicBezTo>
                    <a:pt x="8229" y="22756"/>
                    <a:pt x="14060" y="38"/>
                    <a:pt x="14061" y="36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011916" y="2758796"/>
              <a:ext cx="269082" cy="869179"/>
            </a:xfrm>
            <a:custGeom>
              <a:avLst/>
              <a:gdLst/>
              <a:ahLst/>
              <a:cxnLst/>
              <a:rect l="l" t="t" r="r" b="b"/>
              <a:pathLst>
                <a:path w="14920" h="48194" extrusionOk="0">
                  <a:moveTo>
                    <a:pt x="72" y="1"/>
                  </a:moveTo>
                  <a:lnTo>
                    <a:pt x="72" y="1"/>
                  </a:lnTo>
                  <a:cubicBezTo>
                    <a:pt x="137" y="260"/>
                    <a:pt x="202" y="519"/>
                    <a:pt x="266" y="805"/>
                  </a:cubicBezTo>
                  <a:lnTo>
                    <a:pt x="266" y="805"/>
                  </a:lnTo>
                  <a:lnTo>
                    <a:pt x="0" y="37"/>
                  </a:lnTo>
                  <a:lnTo>
                    <a:pt x="287" y="895"/>
                  </a:lnTo>
                  <a:cubicBezTo>
                    <a:pt x="280" y="865"/>
                    <a:pt x="273" y="835"/>
                    <a:pt x="266" y="805"/>
                  </a:cubicBezTo>
                  <a:lnTo>
                    <a:pt x="266" y="805"/>
                  </a:lnTo>
                  <a:lnTo>
                    <a:pt x="322" y="967"/>
                  </a:lnTo>
                  <a:cubicBezTo>
                    <a:pt x="2755" y="11342"/>
                    <a:pt x="6333" y="22934"/>
                    <a:pt x="9338" y="32058"/>
                  </a:cubicBezTo>
                  <a:cubicBezTo>
                    <a:pt x="11628" y="39034"/>
                    <a:pt x="13596" y="44580"/>
                    <a:pt x="14455" y="46905"/>
                  </a:cubicBezTo>
                  <a:lnTo>
                    <a:pt x="14573" y="47291"/>
                  </a:lnTo>
                  <a:lnTo>
                    <a:pt x="14573" y="47291"/>
                  </a:lnTo>
                  <a:cubicBezTo>
                    <a:pt x="14569" y="47282"/>
                    <a:pt x="14566" y="47273"/>
                    <a:pt x="14562" y="47263"/>
                  </a:cubicBezTo>
                  <a:lnTo>
                    <a:pt x="14562" y="47263"/>
                  </a:lnTo>
                  <a:cubicBezTo>
                    <a:pt x="14570" y="47287"/>
                    <a:pt x="14578" y="47311"/>
                    <a:pt x="14586" y="47335"/>
                  </a:cubicBezTo>
                  <a:lnTo>
                    <a:pt x="14586" y="47335"/>
                  </a:lnTo>
                  <a:lnTo>
                    <a:pt x="14573" y="47291"/>
                  </a:lnTo>
                  <a:lnTo>
                    <a:pt x="14573" y="47291"/>
                  </a:lnTo>
                  <a:cubicBezTo>
                    <a:pt x="14781" y="47846"/>
                    <a:pt x="14920" y="48158"/>
                    <a:pt x="14920" y="48158"/>
                  </a:cubicBezTo>
                  <a:cubicBezTo>
                    <a:pt x="11807" y="35922"/>
                    <a:pt x="8086" y="23865"/>
                    <a:pt x="5152" y="14884"/>
                  </a:cubicBezTo>
                  <a:cubicBezTo>
                    <a:pt x="2219" y="5905"/>
                    <a:pt x="72" y="2"/>
                    <a:pt x="72" y="1"/>
                  </a:cubicBezTo>
                  <a:close/>
                  <a:moveTo>
                    <a:pt x="14586" y="47335"/>
                  </a:moveTo>
                  <a:lnTo>
                    <a:pt x="14848" y="48193"/>
                  </a:lnTo>
                  <a:cubicBezTo>
                    <a:pt x="14782" y="47928"/>
                    <a:pt x="14685" y="47633"/>
                    <a:pt x="14586" y="47335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844804" y="2713636"/>
              <a:ext cx="266503" cy="835616"/>
            </a:xfrm>
            <a:custGeom>
              <a:avLst/>
              <a:gdLst/>
              <a:ahLst/>
              <a:cxnLst/>
              <a:rect l="l" t="t" r="r" b="b"/>
              <a:pathLst>
                <a:path w="14777" h="46333" extrusionOk="0">
                  <a:moveTo>
                    <a:pt x="36" y="0"/>
                  </a:moveTo>
                  <a:lnTo>
                    <a:pt x="36" y="0"/>
                  </a:lnTo>
                  <a:cubicBezTo>
                    <a:pt x="103" y="271"/>
                    <a:pt x="171" y="541"/>
                    <a:pt x="239" y="811"/>
                  </a:cubicBezTo>
                  <a:lnTo>
                    <a:pt x="239" y="811"/>
                  </a:lnTo>
                  <a:lnTo>
                    <a:pt x="0" y="36"/>
                  </a:lnTo>
                  <a:lnTo>
                    <a:pt x="251" y="859"/>
                  </a:lnTo>
                  <a:cubicBezTo>
                    <a:pt x="247" y="843"/>
                    <a:pt x="243" y="827"/>
                    <a:pt x="239" y="811"/>
                  </a:cubicBezTo>
                  <a:lnTo>
                    <a:pt x="239" y="811"/>
                  </a:lnTo>
                  <a:lnTo>
                    <a:pt x="286" y="966"/>
                  </a:lnTo>
                  <a:cubicBezTo>
                    <a:pt x="2683" y="10984"/>
                    <a:pt x="6118" y="22147"/>
                    <a:pt x="9195" y="30877"/>
                  </a:cubicBezTo>
                  <a:cubicBezTo>
                    <a:pt x="11234" y="36816"/>
                    <a:pt x="13023" y="41610"/>
                    <a:pt x="13989" y="44222"/>
                  </a:cubicBezTo>
                  <a:cubicBezTo>
                    <a:pt x="14205" y="44842"/>
                    <a:pt x="14400" y="45401"/>
                    <a:pt x="14560" y="45883"/>
                  </a:cubicBezTo>
                  <a:lnTo>
                    <a:pt x="14560" y="45883"/>
                  </a:lnTo>
                  <a:lnTo>
                    <a:pt x="14347" y="45223"/>
                  </a:lnTo>
                  <a:lnTo>
                    <a:pt x="14347" y="45223"/>
                  </a:lnTo>
                  <a:lnTo>
                    <a:pt x="14776" y="46297"/>
                  </a:lnTo>
                  <a:cubicBezTo>
                    <a:pt x="13202" y="40429"/>
                    <a:pt x="11485" y="34597"/>
                    <a:pt x="9803" y="29159"/>
                  </a:cubicBezTo>
                  <a:cubicBezTo>
                    <a:pt x="8086" y="23721"/>
                    <a:pt x="6440" y="18676"/>
                    <a:pt x="5009" y="14347"/>
                  </a:cubicBezTo>
                  <a:cubicBezTo>
                    <a:pt x="2147" y="5690"/>
                    <a:pt x="36" y="1"/>
                    <a:pt x="36" y="0"/>
                  </a:cubicBezTo>
                  <a:close/>
                  <a:moveTo>
                    <a:pt x="14560" y="45883"/>
                  </a:moveTo>
                  <a:lnTo>
                    <a:pt x="14705" y="46332"/>
                  </a:lnTo>
                  <a:cubicBezTo>
                    <a:pt x="14661" y="46191"/>
                    <a:pt x="14612" y="46041"/>
                    <a:pt x="14560" y="45883"/>
                  </a:cubicBez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693166" y="2687179"/>
              <a:ext cx="261345" cy="769157"/>
            </a:xfrm>
            <a:custGeom>
              <a:avLst/>
              <a:gdLst/>
              <a:ahLst/>
              <a:cxnLst/>
              <a:rect l="l" t="t" r="r" b="b"/>
              <a:pathLst>
                <a:path w="14491" h="42648" extrusionOk="0">
                  <a:moveTo>
                    <a:pt x="0" y="0"/>
                  </a:moveTo>
                  <a:lnTo>
                    <a:pt x="465" y="1360"/>
                  </a:lnTo>
                  <a:cubicBezTo>
                    <a:pt x="3077" y="10376"/>
                    <a:pt x="6655" y="20358"/>
                    <a:pt x="9481" y="28229"/>
                  </a:cubicBezTo>
                  <a:cubicBezTo>
                    <a:pt x="9839" y="29267"/>
                    <a:pt x="10197" y="30268"/>
                    <a:pt x="10555" y="31234"/>
                  </a:cubicBezTo>
                  <a:cubicBezTo>
                    <a:pt x="10698" y="31628"/>
                    <a:pt x="10805" y="31986"/>
                    <a:pt x="10948" y="32379"/>
                  </a:cubicBezTo>
                  <a:lnTo>
                    <a:pt x="14419" y="42647"/>
                  </a:lnTo>
                  <a:cubicBezTo>
                    <a:pt x="14347" y="42361"/>
                    <a:pt x="14276" y="42075"/>
                    <a:pt x="14204" y="41753"/>
                  </a:cubicBezTo>
                  <a:lnTo>
                    <a:pt x="14204" y="41753"/>
                  </a:lnTo>
                  <a:lnTo>
                    <a:pt x="14490" y="42612"/>
                  </a:lnTo>
                  <a:cubicBezTo>
                    <a:pt x="13882" y="39857"/>
                    <a:pt x="13274" y="37066"/>
                    <a:pt x="12487" y="34419"/>
                  </a:cubicBezTo>
                  <a:cubicBezTo>
                    <a:pt x="12093" y="33059"/>
                    <a:pt x="11735" y="31771"/>
                    <a:pt x="11306" y="30447"/>
                  </a:cubicBezTo>
                  <a:lnTo>
                    <a:pt x="10090" y="26619"/>
                  </a:lnTo>
                  <a:cubicBezTo>
                    <a:pt x="8480" y="21610"/>
                    <a:pt x="6798" y="16959"/>
                    <a:pt x="5295" y="13024"/>
                  </a:cubicBezTo>
                  <a:cubicBezTo>
                    <a:pt x="2326" y="5153"/>
                    <a:pt x="72" y="1"/>
                    <a:pt x="72" y="0"/>
                  </a:cubicBezTo>
                  <a:lnTo>
                    <a:pt x="72" y="0"/>
                  </a:lnTo>
                  <a:cubicBezTo>
                    <a:pt x="143" y="251"/>
                    <a:pt x="251" y="537"/>
                    <a:pt x="322" y="8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3542176" y="2614263"/>
              <a:ext cx="205851" cy="753033"/>
            </a:xfrm>
            <a:custGeom>
              <a:avLst/>
              <a:gdLst/>
              <a:ahLst/>
              <a:cxnLst/>
              <a:rect l="l" t="t" r="r" b="b"/>
              <a:pathLst>
                <a:path w="11414" h="41754" extrusionOk="0">
                  <a:moveTo>
                    <a:pt x="2326" y="1"/>
                  </a:moveTo>
                  <a:lnTo>
                    <a:pt x="2147" y="108"/>
                  </a:lnTo>
                  <a:cubicBezTo>
                    <a:pt x="1539" y="537"/>
                    <a:pt x="823" y="931"/>
                    <a:pt x="179" y="931"/>
                  </a:cubicBezTo>
                  <a:lnTo>
                    <a:pt x="0" y="931"/>
                  </a:lnTo>
                  <a:lnTo>
                    <a:pt x="11413" y="41753"/>
                  </a:lnTo>
                  <a:lnTo>
                    <a:pt x="11413" y="41753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3780275" y="1595412"/>
              <a:ext cx="1627334" cy="820773"/>
            </a:xfrm>
            <a:custGeom>
              <a:avLst/>
              <a:gdLst/>
              <a:ahLst/>
              <a:cxnLst/>
              <a:rect l="l" t="t" r="r" b="b"/>
              <a:pathLst>
                <a:path w="90232" h="45510" extrusionOk="0">
                  <a:moveTo>
                    <a:pt x="8480" y="16423"/>
                  </a:moveTo>
                  <a:cubicBezTo>
                    <a:pt x="8730" y="17138"/>
                    <a:pt x="9195" y="17746"/>
                    <a:pt x="9803" y="18211"/>
                  </a:cubicBezTo>
                  <a:lnTo>
                    <a:pt x="9768" y="18247"/>
                  </a:lnTo>
                  <a:cubicBezTo>
                    <a:pt x="9159" y="17818"/>
                    <a:pt x="8658" y="17138"/>
                    <a:pt x="8444" y="16423"/>
                  </a:cubicBezTo>
                  <a:close/>
                  <a:moveTo>
                    <a:pt x="5582" y="13668"/>
                  </a:moveTo>
                  <a:lnTo>
                    <a:pt x="5617" y="13703"/>
                  </a:lnTo>
                  <a:cubicBezTo>
                    <a:pt x="5439" y="16673"/>
                    <a:pt x="6870" y="19535"/>
                    <a:pt x="9338" y="21181"/>
                  </a:cubicBezTo>
                  <a:lnTo>
                    <a:pt x="9302" y="21217"/>
                  </a:lnTo>
                  <a:cubicBezTo>
                    <a:pt x="6798" y="19571"/>
                    <a:pt x="5367" y="16709"/>
                    <a:pt x="5546" y="13703"/>
                  </a:cubicBezTo>
                  <a:cubicBezTo>
                    <a:pt x="5546" y="13703"/>
                    <a:pt x="5582" y="13668"/>
                    <a:pt x="5582" y="13668"/>
                  </a:cubicBezTo>
                  <a:close/>
                  <a:moveTo>
                    <a:pt x="3113" y="10054"/>
                  </a:moveTo>
                  <a:lnTo>
                    <a:pt x="3149" y="10090"/>
                  </a:lnTo>
                  <a:cubicBezTo>
                    <a:pt x="3006" y="11664"/>
                    <a:pt x="3041" y="13203"/>
                    <a:pt x="3292" y="14777"/>
                  </a:cubicBezTo>
                  <a:cubicBezTo>
                    <a:pt x="4043" y="19392"/>
                    <a:pt x="6548" y="23614"/>
                    <a:pt x="10233" y="26512"/>
                  </a:cubicBezTo>
                  <a:lnTo>
                    <a:pt x="10197" y="26548"/>
                  </a:lnTo>
                  <a:cubicBezTo>
                    <a:pt x="6512" y="23650"/>
                    <a:pt x="4043" y="19499"/>
                    <a:pt x="3256" y="14920"/>
                  </a:cubicBezTo>
                  <a:cubicBezTo>
                    <a:pt x="2970" y="13310"/>
                    <a:pt x="2934" y="11700"/>
                    <a:pt x="3077" y="10090"/>
                  </a:cubicBezTo>
                  <a:cubicBezTo>
                    <a:pt x="3077" y="10090"/>
                    <a:pt x="3077" y="10054"/>
                    <a:pt x="3113" y="10054"/>
                  </a:cubicBezTo>
                  <a:close/>
                  <a:moveTo>
                    <a:pt x="54168" y="33131"/>
                  </a:moveTo>
                  <a:cubicBezTo>
                    <a:pt x="55169" y="34311"/>
                    <a:pt x="56565" y="35099"/>
                    <a:pt x="58103" y="35385"/>
                  </a:cubicBezTo>
                  <a:lnTo>
                    <a:pt x="58103" y="35456"/>
                  </a:lnTo>
                  <a:cubicBezTo>
                    <a:pt x="56544" y="35173"/>
                    <a:pt x="55160" y="34363"/>
                    <a:pt x="54161" y="33131"/>
                  </a:cubicBezTo>
                  <a:close/>
                  <a:moveTo>
                    <a:pt x="49123" y="31628"/>
                  </a:moveTo>
                  <a:cubicBezTo>
                    <a:pt x="52093" y="34777"/>
                    <a:pt x="55849" y="37031"/>
                    <a:pt x="60035" y="38175"/>
                  </a:cubicBezTo>
                  <a:lnTo>
                    <a:pt x="59999" y="38247"/>
                  </a:lnTo>
                  <a:cubicBezTo>
                    <a:pt x="55813" y="37102"/>
                    <a:pt x="52021" y="34812"/>
                    <a:pt x="49087" y="31628"/>
                  </a:cubicBezTo>
                  <a:close/>
                  <a:moveTo>
                    <a:pt x="39463" y="31306"/>
                  </a:moveTo>
                  <a:cubicBezTo>
                    <a:pt x="43649" y="31306"/>
                    <a:pt x="47477" y="33667"/>
                    <a:pt x="50733" y="35921"/>
                  </a:cubicBezTo>
                  <a:lnTo>
                    <a:pt x="51305" y="36315"/>
                  </a:lnTo>
                  <a:cubicBezTo>
                    <a:pt x="54561" y="38533"/>
                    <a:pt x="57889" y="40823"/>
                    <a:pt x="61753" y="41395"/>
                  </a:cubicBezTo>
                  <a:lnTo>
                    <a:pt x="61753" y="41467"/>
                  </a:lnTo>
                  <a:cubicBezTo>
                    <a:pt x="57889" y="40895"/>
                    <a:pt x="54525" y="38605"/>
                    <a:pt x="51305" y="36387"/>
                  </a:cubicBezTo>
                  <a:lnTo>
                    <a:pt x="50697" y="35957"/>
                  </a:lnTo>
                  <a:cubicBezTo>
                    <a:pt x="47441" y="33739"/>
                    <a:pt x="43649" y="31378"/>
                    <a:pt x="39427" y="31378"/>
                  </a:cubicBezTo>
                  <a:lnTo>
                    <a:pt x="39356" y="31378"/>
                  </a:lnTo>
                  <a:lnTo>
                    <a:pt x="39356" y="31306"/>
                  </a:lnTo>
                  <a:close/>
                  <a:moveTo>
                    <a:pt x="13918" y="1"/>
                  </a:moveTo>
                  <a:cubicBezTo>
                    <a:pt x="5439" y="1754"/>
                    <a:pt x="537" y="6369"/>
                    <a:pt x="215" y="12988"/>
                  </a:cubicBezTo>
                  <a:cubicBezTo>
                    <a:pt x="0" y="17281"/>
                    <a:pt x="1789" y="21897"/>
                    <a:pt x="4723" y="25546"/>
                  </a:cubicBezTo>
                  <a:cubicBezTo>
                    <a:pt x="7156" y="28587"/>
                    <a:pt x="10340" y="30984"/>
                    <a:pt x="13810" y="32022"/>
                  </a:cubicBezTo>
                  <a:cubicBezTo>
                    <a:pt x="16565" y="32845"/>
                    <a:pt x="19463" y="33238"/>
                    <a:pt x="22326" y="33238"/>
                  </a:cubicBezTo>
                  <a:cubicBezTo>
                    <a:pt x="23721" y="33238"/>
                    <a:pt x="25080" y="33167"/>
                    <a:pt x="26368" y="33059"/>
                  </a:cubicBezTo>
                  <a:cubicBezTo>
                    <a:pt x="27656" y="32988"/>
                    <a:pt x="28980" y="32916"/>
                    <a:pt x="30340" y="32916"/>
                  </a:cubicBezTo>
                  <a:cubicBezTo>
                    <a:pt x="34884" y="32916"/>
                    <a:pt x="40787" y="33703"/>
                    <a:pt x="50196" y="39642"/>
                  </a:cubicBezTo>
                  <a:cubicBezTo>
                    <a:pt x="56386" y="43542"/>
                    <a:pt x="62611" y="45510"/>
                    <a:pt x="68622" y="45510"/>
                  </a:cubicBezTo>
                  <a:cubicBezTo>
                    <a:pt x="74418" y="45474"/>
                    <a:pt x="80071" y="43649"/>
                    <a:pt x="84758" y="40286"/>
                  </a:cubicBezTo>
                  <a:cubicBezTo>
                    <a:pt x="86046" y="39356"/>
                    <a:pt x="87226" y="38354"/>
                    <a:pt x="88335" y="37281"/>
                  </a:cubicBezTo>
                  <a:cubicBezTo>
                    <a:pt x="88979" y="36637"/>
                    <a:pt x="89480" y="35886"/>
                    <a:pt x="89838" y="35063"/>
                  </a:cubicBezTo>
                  <a:cubicBezTo>
                    <a:pt x="90053" y="34598"/>
                    <a:pt x="90160" y="34097"/>
                    <a:pt x="90196" y="33560"/>
                  </a:cubicBezTo>
                  <a:lnTo>
                    <a:pt x="90232" y="33131"/>
                  </a:lnTo>
                  <a:lnTo>
                    <a:pt x="89945" y="33489"/>
                  </a:lnTo>
                  <a:cubicBezTo>
                    <a:pt x="88765" y="34955"/>
                    <a:pt x="87298" y="36208"/>
                    <a:pt x="85652" y="37174"/>
                  </a:cubicBezTo>
                  <a:cubicBezTo>
                    <a:pt x="85616" y="37209"/>
                    <a:pt x="85580" y="37245"/>
                    <a:pt x="85509" y="37281"/>
                  </a:cubicBezTo>
                  <a:cubicBezTo>
                    <a:pt x="82432" y="39070"/>
                    <a:pt x="79570" y="39964"/>
                    <a:pt x="76779" y="39964"/>
                  </a:cubicBezTo>
                  <a:cubicBezTo>
                    <a:pt x="71591" y="39964"/>
                    <a:pt x="67513" y="36852"/>
                    <a:pt x="63184" y="33596"/>
                  </a:cubicBezTo>
                  <a:cubicBezTo>
                    <a:pt x="61323" y="32165"/>
                    <a:pt x="59391" y="30805"/>
                    <a:pt x="57423" y="29553"/>
                  </a:cubicBezTo>
                  <a:cubicBezTo>
                    <a:pt x="51985" y="26333"/>
                    <a:pt x="44222" y="25081"/>
                    <a:pt x="38676" y="24651"/>
                  </a:cubicBezTo>
                  <a:cubicBezTo>
                    <a:pt x="28300" y="23793"/>
                    <a:pt x="19750" y="17389"/>
                    <a:pt x="16029" y="8373"/>
                  </a:cubicBezTo>
                  <a:cubicBezTo>
                    <a:pt x="14955" y="5761"/>
                    <a:pt x="14276" y="2970"/>
                    <a:pt x="14097" y="144"/>
                  </a:cubicBezTo>
                  <a:lnTo>
                    <a:pt x="140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738325" y="2201947"/>
              <a:ext cx="798193" cy="259452"/>
            </a:xfrm>
            <a:custGeom>
              <a:avLst/>
              <a:gdLst/>
              <a:ahLst/>
              <a:cxnLst/>
              <a:rect l="l" t="t" r="r" b="b"/>
              <a:pathLst>
                <a:path w="44258" h="14386" extrusionOk="0">
                  <a:moveTo>
                    <a:pt x="681" y="1"/>
                  </a:moveTo>
                  <a:lnTo>
                    <a:pt x="609" y="358"/>
                  </a:lnTo>
                  <a:cubicBezTo>
                    <a:pt x="1" y="2434"/>
                    <a:pt x="108" y="4652"/>
                    <a:pt x="895" y="6691"/>
                  </a:cubicBezTo>
                  <a:cubicBezTo>
                    <a:pt x="2040" y="9410"/>
                    <a:pt x="4509" y="11628"/>
                    <a:pt x="8230" y="13167"/>
                  </a:cubicBezTo>
                  <a:cubicBezTo>
                    <a:pt x="8516" y="13274"/>
                    <a:pt x="8802" y="13381"/>
                    <a:pt x="9088" y="13489"/>
                  </a:cubicBezTo>
                  <a:cubicBezTo>
                    <a:pt x="10821" y="14066"/>
                    <a:pt x="12651" y="14386"/>
                    <a:pt x="14486" y="14386"/>
                  </a:cubicBezTo>
                  <a:cubicBezTo>
                    <a:pt x="14583" y="14386"/>
                    <a:pt x="14680" y="14385"/>
                    <a:pt x="14777" y="14383"/>
                  </a:cubicBezTo>
                  <a:cubicBezTo>
                    <a:pt x="16780" y="14347"/>
                    <a:pt x="18784" y="14169"/>
                    <a:pt x="20752" y="13811"/>
                  </a:cubicBezTo>
                  <a:cubicBezTo>
                    <a:pt x="22791" y="13453"/>
                    <a:pt x="24938" y="12988"/>
                    <a:pt x="27084" y="12487"/>
                  </a:cubicBezTo>
                  <a:cubicBezTo>
                    <a:pt x="31664" y="11485"/>
                    <a:pt x="36422" y="10412"/>
                    <a:pt x="41109" y="10412"/>
                  </a:cubicBezTo>
                  <a:cubicBezTo>
                    <a:pt x="41789" y="10412"/>
                    <a:pt x="42433" y="10448"/>
                    <a:pt x="43077" y="10484"/>
                  </a:cubicBezTo>
                  <a:lnTo>
                    <a:pt x="44258" y="10555"/>
                  </a:lnTo>
                  <a:lnTo>
                    <a:pt x="44258" y="10555"/>
                  </a:lnTo>
                  <a:lnTo>
                    <a:pt x="43149" y="10197"/>
                  </a:lnTo>
                  <a:cubicBezTo>
                    <a:pt x="41718" y="9732"/>
                    <a:pt x="40644" y="9410"/>
                    <a:pt x="39678" y="9160"/>
                  </a:cubicBezTo>
                  <a:cubicBezTo>
                    <a:pt x="38234" y="8766"/>
                    <a:pt x="36760" y="8583"/>
                    <a:pt x="35256" y="8583"/>
                  </a:cubicBezTo>
                  <a:cubicBezTo>
                    <a:pt x="35120" y="8583"/>
                    <a:pt x="34984" y="8584"/>
                    <a:pt x="34848" y="8587"/>
                  </a:cubicBezTo>
                  <a:cubicBezTo>
                    <a:pt x="32415" y="8623"/>
                    <a:pt x="29947" y="8802"/>
                    <a:pt x="27514" y="9160"/>
                  </a:cubicBezTo>
                  <a:cubicBezTo>
                    <a:pt x="24759" y="9518"/>
                    <a:pt x="21968" y="9732"/>
                    <a:pt x="19178" y="9768"/>
                  </a:cubicBezTo>
                  <a:cubicBezTo>
                    <a:pt x="13024" y="9768"/>
                    <a:pt x="8337" y="8158"/>
                    <a:pt x="4509" y="4652"/>
                  </a:cubicBezTo>
                  <a:lnTo>
                    <a:pt x="4437" y="4580"/>
                  </a:lnTo>
                  <a:cubicBezTo>
                    <a:pt x="3042" y="3328"/>
                    <a:pt x="1825" y="1897"/>
                    <a:pt x="859" y="323"/>
                  </a:cubicBezTo>
                  <a:lnTo>
                    <a:pt x="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3731237" y="1972235"/>
              <a:ext cx="1619597" cy="519444"/>
            </a:xfrm>
            <a:custGeom>
              <a:avLst/>
              <a:gdLst/>
              <a:ahLst/>
              <a:cxnLst/>
              <a:rect l="l" t="t" r="r" b="b"/>
              <a:pathLst>
                <a:path w="89803" h="28802" extrusionOk="0">
                  <a:moveTo>
                    <a:pt x="3757" y="6155"/>
                  </a:moveTo>
                  <a:lnTo>
                    <a:pt x="3757" y="6226"/>
                  </a:lnTo>
                  <a:cubicBezTo>
                    <a:pt x="3435" y="7013"/>
                    <a:pt x="3542" y="7943"/>
                    <a:pt x="4043" y="8623"/>
                  </a:cubicBezTo>
                  <a:lnTo>
                    <a:pt x="3972" y="8659"/>
                  </a:lnTo>
                  <a:cubicBezTo>
                    <a:pt x="3471" y="7943"/>
                    <a:pt x="3363" y="6977"/>
                    <a:pt x="3721" y="6155"/>
                  </a:cubicBezTo>
                  <a:close/>
                  <a:moveTo>
                    <a:pt x="3323" y="3659"/>
                  </a:moveTo>
                  <a:cubicBezTo>
                    <a:pt x="3328" y="3659"/>
                    <a:pt x="3328" y="3668"/>
                    <a:pt x="3328" y="3686"/>
                  </a:cubicBezTo>
                  <a:lnTo>
                    <a:pt x="3363" y="3722"/>
                  </a:lnTo>
                  <a:cubicBezTo>
                    <a:pt x="2111" y="5511"/>
                    <a:pt x="1861" y="7800"/>
                    <a:pt x="2719" y="9804"/>
                  </a:cubicBezTo>
                  <a:lnTo>
                    <a:pt x="2648" y="9840"/>
                  </a:lnTo>
                  <a:cubicBezTo>
                    <a:pt x="1753" y="7800"/>
                    <a:pt x="2004" y="5475"/>
                    <a:pt x="3292" y="3686"/>
                  </a:cubicBezTo>
                  <a:cubicBezTo>
                    <a:pt x="3310" y="3668"/>
                    <a:pt x="3319" y="3659"/>
                    <a:pt x="3323" y="3659"/>
                  </a:cubicBezTo>
                  <a:close/>
                  <a:moveTo>
                    <a:pt x="31663" y="17389"/>
                  </a:moveTo>
                  <a:lnTo>
                    <a:pt x="36672" y="17747"/>
                  </a:lnTo>
                  <a:lnTo>
                    <a:pt x="31628" y="17425"/>
                  </a:lnTo>
                  <a:cubicBezTo>
                    <a:pt x="31628" y="17425"/>
                    <a:pt x="31628" y="17389"/>
                    <a:pt x="31663" y="17389"/>
                  </a:cubicBezTo>
                  <a:close/>
                  <a:moveTo>
                    <a:pt x="33739" y="18927"/>
                  </a:moveTo>
                  <a:cubicBezTo>
                    <a:pt x="35492" y="18927"/>
                    <a:pt x="37245" y="19106"/>
                    <a:pt x="38926" y="19464"/>
                  </a:cubicBezTo>
                  <a:cubicBezTo>
                    <a:pt x="37209" y="19142"/>
                    <a:pt x="35492" y="18999"/>
                    <a:pt x="33739" y="18999"/>
                  </a:cubicBezTo>
                  <a:cubicBezTo>
                    <a:pt x="31127" y="19035"/>
                    <a:pt x="28551" y="19321"/>
                    <a:pt x="26046" y="19893"/>
                  </a:cubicBezTo>
                  <a:cubicBezTo>
                    <a:pt x="28551" y="19249"/>
                    <a:pt x="31127" y="18927"/>
                    <a:pt x="33739" y="18927"/>
                  </a:cubicBezTo>
                  <a:close/>
                  <a:moveTo>
                    <a:pt x="41681" y="20144"/>
                  </a:moveTo>
                  <a:lnTo>
                    <a:pt x="43470" y="20967"/>
                  </a:lnTo>
                  <a:lnTo>
                    <a:pt x="41645" y="20144"/>
                  </a:lnTo>
                  <a:close/>
                  <a:moveTo>
                    <a:pt x="46225" y="21968"/>
                  </a:moveTo>
                  <a:lnTo>
                    <a:pt x="47441" y="22398"/>
                  </a:lnTo>
                  <a:lnTo>
                    <a:pt x="47441" y="22469"/>
                  </a:lnTo>
                  <a:lnTo>
                    <a:pt x="46225" y="21968"/>
                  </a:lnTo>
                  <a:close/>
                  <a:moveTo>
                    <a:pt x="4150" y="1"/>
                  </a:moveTo>
                  <a:lnTo>
                    <a:pt x="4007" y="108"/>
                  </a:lnTo>
                  <a:cubicBezTo>
                    <a:pt x="2934" y="1074"/>
                    <a:pt x="358" y="3650"/>
                    <a:pt x="143" y="7335"/>
                  </a:cubicBezTo>
                  <a:cubicBezTo>
                    <a:pt x="0" y="10484"/>
                    <a:pt x="1574" y="13668"/>
                    <a:pt x="4866" y="16781"/>
                  </a:cubicBezTo>
                  <a:lnTo>
                    <a:pt x="5081" y="16995"/>
                  </a:lnTo>
                  <a:cubicBezTo>
                    <a:pt x="8837" y="20466"/>
                    <a:pt x="13417" y="22076"/>
                    <a:pt x="19427" y="22076"/>
                  </a:cubicBezTo>
                  <a:cubicBezTo>
                    <a:pt x="22254" y="22004"/>
                    <a:pt x="25080" y="21789"/>
                    <a:pt x="27871" y="21432"/>
                  </a:cubicBezTo>
                  <a:cubicBezTo>
                    <a:pt x="30304" y="21110"/>
                    <a:pt x="32773" y="20931"/>
                    <a:pt x="35277" y="20895"/>
                  </a:cubicBezTo>
                  <a:cubicBezTo>
                    <a:pt x="35395" y="20892"/>
                    <a:pt x="35513" y="20891"/>
                    <a:pt x="35631" y="20891"/>
                  </a:cubicBezTo>
                  <a:cubicBezTo>
                    <a:pt x="37159" y="20891"/>
                    <a:pt x="38684" y="21105"/>
                    <a:pt x="40179" y="21503"/>
                  </a:cubicBezTo>
                  <a:cubicBezTo>
                    <a:pt x="42003" y="22004"/>
                    <a:pt x="44078" y="22684"/>
                    <a:pt x="46261" y="23364"/>
                  </a:cubicBezTo>
                  <a:cubicBezTo>
                    <a:pt x="53846" y="25796"/>
                    <a:pt x="63219" y="28802"/>
                    <a:pt x="71627" y="28802"/>
                  </a:cubicBezTo>
                  <a:cubicBezTo>
                    <a:pt x="78711" y="28802"/>
                    <a:pt x="83899" y="26655"/>
                    <a:pt x="87298" y="22326"/>
                  </a:cubicBezTo>
                  <a:cubicBezTo>
                    <a:pt x="88192" y="21217"/>
                    <a:pt x="88943" y="19965"/>
                    <a:pt x="89552" y="18677"/>
                  </a:cubicBezTo>
                  <a:lnTo>
                    <a:pt x="89802" y="18104"/>
                  </a:lnTo>
                  <a:lnTo>
                    <a:pt x="89337" y="18498"/>
                  </a:lnTo>
                  <a:cubicBezTo>
                    <a:pt x="88443" y="19213"/>
                    <a:pt x="87477" y="19893"/>
                    <a:pt x="86475" y="20537"/>
                  </a:cubicBezTo>
                  <a:cubicBezTo>
                    <a:pt x="81967" y="23435"/>
                    <a:pt x="76708" y="24974"/>
                    <a:pt x="71341" y="25009"/>
                  </a:cubicBezTo>
                  <a:cubicBezTo>
                    <a:pt x="65259" y="25009"/>
                    <a:pt x="58962" y="23006"/>
                    <a:pt x="52701" y="19035"/>
                  </a:cubicBezTo>
                  <a:cubicBezTo>
                    <a:pt x="43399" y="13203"/>
                    <a:pt x="37817" y="12416"/>
                    <a:pt x="33166" y="12416"/>
                  </a:cubicBezTo>
                  <a:cubicBezTo>
                    <a:pt x="31771" y="12416"/>
                    <a:pt x="30411" y="12487"/>
                    <a:pt x="29123" y="12559"/>
                  </a:cubicBezTo>
                  <a:cubicBezTo>
                    <a:pt x="27799" y="12630"/>
                    <a:pt x="26440" y="12702"/>
                    <a:pt x="25045" y="12702"/>
                  </a:cubicBezTo>
                  <a:cubicBezTo>
                    <a:pt x="24932" y="12703"/>
                    <a:pt x="24819" y="12704"/>
                    <a:pt x="24706" y="12704"/>
                  </a:cubicBezTo>
                  <a:cubicBezTo>
                    <a:pt x="21888" y="12704"/>
                    <a:pt x="19105" y="12275"/>
                    <a:pt x="16422" y="11450"/>
                  </a:cubicBezTo>
                  <a:cubicBezTo>
                    <a:pt x="14240" y="10770"/>
                    <a:pt x="12200" y="9661"/>
                    <a:pt x="10447" y="8230"/>
                  </a:cubicBezTo>
                  <a:cubicBezTo>
                    <a:pt x="7800" y="6047"/>
                    <a:pt x="5653" y="3292"/>
                    <a:pt x="4258" y="180"/>
                  </a:cubicBezTo>
                  <a:lnTo>
                    <a:pt x="4150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3578301" y="2331637"/>
              <a:ext cx="1994491" cy="447827"/>
            </a:xfrm>
            <a:custGeom>
              <a:avLst/>
              <a:gdLst/>
              <a:ahLst/>
              <a:cxnLst/>
              <a:rect l="l" t="t" r="r" b="b"/>
              <a:pathLst>
                <a:path w="110590" h="24831" extrusionOk="0">
                  <a:moveTo>
                    <a:pt x="9911" y="5654"/>
                  </a:moveTo>
                  <a:lnTo>
                    <a:pt x="9911" y="5725"/>
                  </a:lnTo>
                  <a:cubicBezTo>
                    <a:pt x="8838" y="6190"/>
                    <a:pt x="7944" y="7013"/>
                    <a:pt x="7443" y="8087"/>
                  </a:cubicBezTo>
                  <a:cubicBezTo>
                    <a:pt x="7908" y="6978"/>
                    <a:pt x="8802" y="6119"/>
                    <a:pt x="9911" y="5654"/>
                  </a:cubicBezTo>
                  <a:close/>
                  <a:moveTo>
                    <a:pt x="9053" y="3865"/>
                  </a:moveTo>
                  <a:lnTo>
                    <a:pt x="9053" y="3901"/>
                  </a:lnTo>
                  <a:cubicBezTo>
                    <a:pt x="6978" y="5046"/>
                    <a:pt x="5439" y="6906"/>
                    <a:pt x="4724" y="9160"/>
                  </a:cubicBezTo>
                  <a:cubicBezTo>
                    <a:pt x="5403" y="6870"/>
                    <a:pt x="6942" y="4974"/>
                    <a:pt x="9017" y="3865"/>
                  </a:cubicBezTo>
                  <a:close/>
                  <a:moveTo>
                    <a:pt x="10985" y="8230"/>
                  </a:moveTo>
                  <a:lnTo>
                    <a:pt x="10985" y="8301"/>
                  </a:lnTo>
                  <a:lnTo>
                    <a:pt x="9589" y="9446"/>
                  </a:lnTo>
                  <a:lnTo>
                    <a:pt x="9589" y="9446"/>
                  </a:lnTo>
                  <a:lnTo>
                    <a:pt x="10985" y="8230"/>
                  </a:lnTo>
                  <a:close/>
                  <a:moveTo>
                    <a:pt x="29195" y="9911"/>
                  </a:moveTo>
                  <a:lnTo>
                    <a:pt x="29231" y="9983"/>
                  </a:lnTo>
                  <a:lnTo>
                    <a:pt x="28480" y="11020"/>
                  </a:lnTo>
                  <a:lnTo>
                    <a:pt x="28408" y="10985"/>
                  </a:lnTo>
                  <a:lnTo>
                    <a:pt x="29195" y="9911"/>
                  </a:lnTo>
                  <a:close/>
                  <a:moveTo>
                    <a:pt x="99248" y="3650"/>
                  </a:moveTo>
                  <a:cubicBezTo>
                    <a:pt x="101788" y="5224"/>
                    <a:pt x="103899" y="7443"/>
                    <a:pt x="105330" y="10090"/>
                  </a:cubicBezTo>
                  <a:cubicBezTo>
                    <a:pt x="105545" y="10448"/>
                    <a:pt x="105724" y="10842"/>
                    <a:pt x="105903" y="11235"/>
                  </a:cubicBezTo>
                  <a:lnTo>
                    <a:pt x="105903" y="11271"/>
                  </a:lnTo>
                  <a:cubicBezTo>
                    <a:pt x="105688" y="10734"/>
                    <a:pt x="105402" y="10233"/>
                    <a:pt x="105116" y="9732"/>
                  </a:cubicBezTo>
                  <a:cubicBezTo>
                    <a:pt x="103649" y="7264"/>
                    <a:pt x="101645" y="5153"/>
                    <a:pt x="99212" y="3650"/>
                  </a:cubicBezTo>
                  <a:close/>
                  <a:moveTo>
                    <a:pt x="99785" y="7514"/>
                  </a:moveTo>
                  <a:cubicBezTo>
                    <a:pt x="101431" y="8337"/>
                    <a:pt x="102540" y="9947"/>
                    <a:pt x="102683" y="11772"/>
                  </a:cubicBezTo>
                  <a:lnTo>
                    <a:pt x="102611" y="11772"/>
                  </a:lnTo>
                  <a:cubicBezTo>
                    <a:pt x="102468" y="9947"/>
                    <a:pt x="101395" y="8337"/>
                    <a:pt x="99785" y="7550"/>
                  </a:cubicBezTo>
                  <a:cubicBezTo>
                    <a:pt x="99785" y="7514"/>
                    <a:pt x="99785" y="7514"/>
                    <a:pt x="99785" y="7514"/>
                  </a:cubicBezTo>
                  <a:close/>
                  <a:moveTo>
                    <a:pt x="94025" y="11414"/>
                  </a:moveTo>
                  <a:lnTo>
                    <a:pt x="94060" y="11450"/>
                  </a:lnTo>
                  <a:lnTo>
                    <a:pt x="94025" y="12201"/>
                  </a:lnTo>
                  <a:lnTo>
                    <a:pt x="94025" y="11450"/>
                  </a:lnTo>
                  <a:cubicBezTo>
                    <a:pt x="94025" y="11414"/>
                    <a:pt x="94025" y="11414"/>
                    <a:pt x="94025" y="11414"/>
                  </a:cubicBezTo>
                  <a:close/>
                  <a:moveTo>
                    <a:pt x="98139" y="10376"/>
                  </a:moveTo>
                  <a:cubicBezTo>
                    <a:pt x="98640" y="10877"/>
                    <a:pt x="98962" y="11486"/>
                    <a:pt x="99105" y="12201"/>
                  </a:cubicBezTo>
                  <a:lnTo>
                    <a:pt x="99033" y="12201"/>
                  </a:lnTo>
                  <a:cubicBezTo>
                    <a:pt x="98926" y="11521"/>
                    <a:pt x="98568" y="10877"/>
                    <a:pt x="98103" y="10376"/>
                  </a:cubicBezTo>
                  <a:close/>
                  <a:moveTo>
                    <a:pt x="53811" y="11271"/>
                  </a:moveTo>
                  <a:lnTo>
                    <a:pt x="53846" y="11307"/>
                  </a:lnTo>
                  <a:lnTo>
                    <a:pt x="53238" y="13131"/>
                  </a:lnTo>
                  <a:lnTo>
                    <a:pt x="53167" y="13131"/>
                  </a:lnTo>
                  <a:lnTo>
                    <a:pt x="53775" y="11307"/>
                  </a:lnTo>
                  <a:cubicBezTo>
                    <a:pt x="53775" y="11271"/>
                    <a:pt x="53775" y="11271"/>
                    <a:pt x="53811" y="11271"/>
                  </a:cubicBezTo>
                  <a:close/>
                  <a:moveTo>
                    <a:pt x="57138" y="12022"/>
                  </a:moveTo>
                  <a:lnTo>
                    <a:pt x="57174" y="12058"/>
                  </a:lnTo>
                  <a:lnTo>
                    <a:pt x="56816" y="13418"/>
                  </a:lnTo>
                  <a:lnTo>
                    <a:pt x="57102" y="12022"/>
                  </a:lnTo>
                  <a:close/>
                  <a:moveTo>
                    <a:pt x="24365" y="12022"/>
                  </a:moveTo>
                  <a:lnTo>
                    <a:pt x="24365" y="12094"/>
                  </a:lnTo>
                  <a:lnTo>
                    <a:pt x="23185" y="13453"/>
                  </a:lnTo>
                  <a:lnTo>
                    <a:pt x="23113" y="13418"/>
                  </a:lnTo>
                  <a:lnTo>
                    <a:pt x="24330" y="12022"/>
                  </a:lnTo>
                  <a:close/>
                  <a:moveTo>
                    <a:pt x="46655" y="11843"/>
                  </a:moveTo>
                  <a:lnTo>
                    <a:pt x="46691" y="11915"/>
                  </a:lnTo>
                  <a:lnTo>
                    <a:pt x="45868" y="13990"/>
                  </a:lnTo>
                  <a:lnTo>
                    <a:pt x="46655" y="11879"/>
                  </a:lnTo>
                  <a:cubicBezTo>
                    <a:pt x="46655" y="11879"/>
                    <a:pt x="46655" y="11843"/>
                    <a:pt x="46655" y="11843"/>
                  </a:cubicBezTo>
                  <a:close/>
                  <a:moveTo>
                    <a:pt x="77209" y="13561"/>
                  </a:moveTo>
                  <a:lnTo>
                    <a:pt x="77782" y="14634"/>
                  </a:lnTo>
                  <a:lnTo>
                    <a:pt x="77173" y="13561"/>
                  </a:lnTo>
                  <a:close/>
                  <a:moveTo>
                    <a:pt x="51378" y="9303"/>
                  </a:moveTo>
                  <a:lnTo>
                    <a:pt x="51413" y="9375"/>
                  </a:lnTo>
                  <a:cubicBezTo>
                    <a:pt x="50233" y="11092"/>
                    <a:pt x="49338" y="13060"/>
                    <a:pt x="48837" y="15099"/>
                  </a:cubicBezTo>
                  <a:lnTo>
                    <a:pt x="48766" y="15099"/>
                  </a:lnTo>
                  <a:cubicBezTo>
                    <a:pt x="49267" y="13024"/>
                    <a:pt x="50161" y="11056"/>
                    <a:pt x="51342" y="9303"/>
                  </a:cubicBezTo>
                  <a:close/>
                  <a:moveTo>
                    <a:pt x="74168" y="13704"/>
                  </a:moveTo>
                  <a:lnTo>
                    <a:pt x="74204" y="13740"/>
                  </a:lnTo>
                  <a:cubicBezTo>
                    <a:pt x="74311" y="14240"/>
                    <a:pt x="74633" y="14741"/>
                    <a:pt x="75098" y="15063"/>
                  </a:cubicBezTo>
                  <a:lnTo>
                    <a:pt x="75062" y="15135"/>
                  </a:lnTo>
                  <a:cubicBezTo>
                    <a:pt x="74597" y="14777"/>
                    <a:pt x="74275" y="14276"/>
                    <a:pt x="74168" y="13704"/>
                  </a:cubicBezTo>
                  <a:close/>
                  <a:moveTo>
                    <a:pt x="33596" y="14133"/>
                  </a:moveTo>
                  <a:lnTo>
                    <a:pt x="33632" y="14205"/>
                  </a:lnTo>
                  <a:lnTo>
                    <a:pt x="31950" y="16459"/>
                  </a:lnTo>
                  <a:lnTo>
                    <a:pt x="31879" y="16387"/>
                  </a:lnTo>
                  <a:lnTo>
                    <a:pt x="33560" y="14133"/>
                  </a:lnTo>
                  <a:close/>
                  <a:moveTo>
                    <a:pt x="97889" y="1"/>
                  </a:moveTo>
                  <a:lnTo>
                    <a:pt x="97817" y="108"/>
                  </a:lnTo>
                  <a:cubicBezTo>
                    <a:pt x="97209" y="1253"/>
                    <a:pt x="96457" y="2327"/>
                    <a:pt x="95635" y="3293"/>
                  </a:cubicBezTo>
                  <a:cubicBezTo>
                    <a:pt x="92128" y="7300"/>
                    <a:pt x="87048" y="9339"/>
                    <a:pt x="80179" y="9339"/>
                  </a:cubicBezTo>
                  <a:cubicBezTo>
                    <a:pt x="73023" y="9339"/>
                    <a:pt x="64937" y="7085"/>
                    <a:pt x="57997" y="4938"/>
                  </a:cubicBezTo>
                  <a:cubicBezTo>
                    <a:pt x="55520" y="4078"/>
                    <a:pt x="52943" y="3648"/>
                    <a:pt x="50332" y="3648"/>
                  </a:cubicBezTo>
                  <a:cubicBezTo>
                    <a:pt x="50227" y="3648"/>
                    <a:pt x="50123" y="3649"/>
                    <a:pt x="50018" y="3650"/>
                  </a:cubicBezTo>
                  <a:cubicBezTo>
                    <a:pt x="45367" y="3650"/>
                    <a:pt x="40644" y="4724"/>
                    <a:pt x="36065" y="5725"/>
                  </a:cubicBezTo>
                  <a:cubicBezTo>
                    <a:pt x="31664" y="6691"/>
                    <a:pt x="27550" y="7622"/>
                    <a:pt x="23650" y="7622"/>
                  </a:cubicBezTo>
                  <a:cubicBezTo>
                    <a:pt x="23543" y="7624"/>
                    <a:pt x="23435" y="7625"/>
                    <a:pt x="23328" y="7625"/>
                  </a:cubicBezTo>
                  <a:cubicBezTo>
                    <a:pt x="21504" y="7625"/>
                    <a:pt x="19685" y="7337"/>
                    <a:pt x="17961" y="6763"/>
                  </a:cubicBezTo>
                  <a:cubicBezTo>
                    <a:pt x="17604" y="6656"/>
                    <a:pt x="17282" y="6548"/>
                    <a:pt x="16924" y="6405"/>
                  </a:cubicBezTo>
                  <a:cubicBezTo>
                    <a:pt x="14240" y="5260"/>
                    <a:pt x="12201" y="3793"/>
                    <a:pt x="10770" y="2040"/>
                  </a:cubicBezTo>
                  <a:lnTo>
                    <a:pt x="10698" y="1933"/>
                  </a:lnTo>
                  <a:lnTo>
                    <a:pt x="10591" y="2005"/>
                  </a:lnTo>
                  <a:cubicBezTo>
                    <a:pt x="3650" y="5618"/>
                    <a:pt x="1" y="9947"/>
                    <a:pt x="1" y="14562"/>
                  </a:cubicBezTo>
                  <a:lnTo>
                    <a:pt x="1" y="15385"/>
                  </a:lnTo>
                  <a:lnTo>
                    <a:pt x="359" y="15135"/>
                  </a:lnTo>
                  <a:cubicBezTo>
                    <a:pt x="967" y="14741"/>
                    <a:pt x="1682" y="14312"/>
                    <a:pt x="2362" y="14312"/>
                  </a:cubicBezTo>
                  <a:cubicBezTo>
                    <a:pt x="2405" y="14306"/>
                    <a:pt x="2448" y="14303"/>
                    <a:pt x="2491" y="14303"/>
                  </a:cubicBezTo>
                  <a:cubicBezTo>
                    <a:pt x="2698" y="14303"/>
                    <a:pt x="2900" y="14372"/>
                    <a:pt x="3078" y="14491"/>
                  </a:cubicBezTo>
                  <a:cubicBezTo>
                    <a:pt x="3972" y="14992"/>
                    <a:pt x="3650" y="15886"/>
                    <a:pt x="3364" y="16530"/>
                  </a:cubicBezTo>
                  <a:cubicBezTo>
                    <a:pt x="3185" y="16888"/>
                    <a:pt x="3114" y="17282"/>
                    <a:pt x="3149" y="17675"/>
                  </a:cubicBezTo>
                  <a:cubicBezTo>
                    <a:pt x="3257" y="17890"/>
                    <a:pt x="3436" y="18033"/>
                    <a:pt x="3650" y="18069"/>
                  </a:cubicBezTo>
                  <a:cubicBezTo>
                    <a:pt x="3793" y="18140"/>
                    <a:pt x="3901" y="18176"/>
                    <a:pt x="4044" y="18176"/>
                  </a:cubicBezTo>
                  <a:cubicBezTo>
                    <a:pt x="4652" y="18176"/>
                    <a:pt x="5153" y="17639"/>
                    <a:pt x="5833" y="16852"/>
                  </a:cubicBezTo>
                  <a:cubicBezTo>
                    <a:pt x="6512" y="16101"/>
                    <a:pt x="7192" y="15350"/>
                    <a:pt x="8051" y="15350"/>
                  </a:cubicBezTo>
                  <a:cubicBezTo>
                    <a:pt x="8230" y="15350"/>
                    <a:pt x="8373" y="15385"/>
                    <a:pt x="8516" y="15421"/>
                  </a:cubicBezTo>
                  <a:cubicBezTo>
                    <a:pt x="9589" y="15743"/>
                    <a:pt x="9410" y="16709"/>
                    <a:pt x="9160" y="17747"/>
                  </a:cubicBezTo>
                  <a:cubicBezTo>
                    <a:pt x="9088" y="17961"/>
                    <a:pt x="9053" y="18140"/>
                    <a:pt x="9017" y="18355"/>
                  </a:cubicBezTo>
                  <a:cubicBezTo>
                    <a:pt x="8981" y="18498"/>
                    <a:pt x="8945" y="18677"/>
                    <a:pt x="8945" y="18856"/>
                  </a:cubicBezTo>
                  <a:cubicBezTo>
                    <a:pt x="8981" y="18963"/>
                    <a:pt x="8981" y="19070"/>
                    <a:pt x="9053" y="19142"/>
                  </a:cubicBezTo>
                  <a:cubicBezTo>
                    <a:pt x="9088" y="19178"/>
                    <a:pt x="9124" y="19214"/>
                    <a:pt x="9196" y="19249"/>
                  </a:cubicBezTo>
                  <a:cubicBezTo>
                    <a:pt x="9375" y="19321"/>
                    <a:pt x="9589" y="19357"/>
                    <a:pt x="9768" y="19357"/>
                  </a:cubicBezTo>
                  <a:lnTo>
                    <a:pt x="9876" y="19357"/>
                  </a:lnTo>
                  <a:cubicBezTo>
                    <a:pt x="11092" y="19321"/>
                    <a:pt x="11951" y="18498"/>
                    <a:pt x="12774" y="17675"/>
                  </a:cubicBezTo>
                  <a:cubicBezTo>
                    <a:pt x="13418" y="17031"/>
                    <a:pt x="14097" y="16387"/>
                    <a:pt x="14849" y="16387"/>
                  </a:cubicBezTo>
                  <a:cubicBezTo>
                    <a:pt x="15135" y="16387"/>
                    <a:pt x="15385" y="16459"/>
                    <a:pt x="15600" y="16566"/>
                  </a:cubicBezTo>
                  <a:cubicBezTo>
                    <a:pt x="16638" y="17103"/>
                    <a:pt x="16530" y="18426"/>
                    <a:pt x="16459" y="19500"/>
                  </a:cubicBezTo>
                  <a:cubicBezTo>
                    <a:pt x="16387" y="20323"/>
                    <a:pt x="16387" y="20752"/>
                    <a:pt x="16566" y="20895"/>
                  </a:cubicBezTo>
                  <a:cubicBezTo>
                    <a:pt x="16602" y="20931"/>
                    <a:pt x="16673" y="20931"/>
                    <a:pt x="16745" y="20931"/>
                  </a:cubicBezTo>
                  <a:cubicBezTo>
                    <a:pt x="16924" y="20931"/>
                    <a:pt x="17103" y="20895"/>
                    <a:pt x="17246" y="20824"/>
                  </a:cubicBezTo>
                  <a:cubicBezTo>
                    <a:pt x="18069" y="20466"/>
                    <a:pt x="18856" y="19929"/>
                    <a:pt x="19464" y="19285"/>
                  </a:cubicBezTo>
                  <a:cubicBezTo>
                    <a:pt x="20144" y="18641"/>
                    <a:pt x="20752" y="18069"/>
                    <a:pt x="21682" y="18069"/>
                  </a:cubicBezTo>
                  <a:cubicBezTo>
                    <a:pt x="21933" y="18069"/>
                    <a:pt x="22147" y="18104"/>
                    <a:pt x="22362" y="18140"/>
                  </a:cubicBezTo>
                  <a:cubicBezTo>
                    <a:pt x="22648" y="18212"/>
                    <a:pt x="22934" y="18391"/>
                    <a:pt x="23113" y="18677"/>
                  </a:cubicBezTo>
                  <a:cubicBezTo>
                    <a:pt x="23364" y="19178"/>
                    <a:pt x="23077" y="19858"/>
                    <a:pt x="22791" y="20502"/>
                  </a:cubicBezTo>
                  <a:cubicBezTo>
                    <a:pt x="22505" y="21146"/>
                    <a:pt x="22362" y="21575"/>
                    <a:pt x="22469" y="21754"/>
                  </a:cubicBezTo>
                  <a:cubicBezTo>
                    <a:pt x="22612" y="21933"/>
                    <a:pt x="22827" y="21933"/>
                    <a:pt x="23077" y="21933"/>
                  </a:cubicBezTo>
                  <a:cubicBezTo>
                    <a:pt x="24079" y="21933"/>
                    <a:pt x="24616" y="21146"/>
                    <a:pt x="25188" y="20287"/>
                  </a:cubicBezTo>
                  <a:cubicBezTo>
                    <a:pt x="25761" y="19464"/>
                    <a:pt x="26262" y="18677"/>
                    <a:pt x="27192" y="18677"/>
                  </a:cubicBezTo>
                  <a:cubicBezTo>
                    <a:pt x="27371" y="18677"/>
                    <a:pt x="27550" y="18713"/>
                    <a:pt x="27693" y="18748"/>
                  </a:cubicBezTo>
                  <a:cubicBezTo>
                    <a:pt x="28838" y="19070"/>
                    <a:pt x="28909" y="20180"/>
                    <a:pt x="28981" y="21146"/>
                  </a:cubicBezTo>
                  <a:cubicBezTo>
                    <a:pt x="29017" y="21825"/>
                    <a:pt x="29052" y="22505"/>
                    <a:pt x="29410" y="22791"/>
                  </a:cubicBezTo>
                  <a:cubicBezTo>
                    <a:pt x="29588" y="22910"/>
                    <a:pt x="29790" y="22979"/>
                    <a:pt x="29997" y="22979"/>
                  </a:cubicBezTo>
                  <a:cubicBezTo>
                    <a:pt x="30040" y="22979"/>
                    <a:pt x="30083" y="22976"/>
                    <a:pt x="30126" y="22970"/>
                  </a:cubicBezTo>
                  <a:cubicBezTo>
                    <a:pt x="30269" y="22970"/>
                    <a:pt x="30412" y="22970"/>
                    <a:pt x="30555" y="22934"/>
                  </a:cubicBezTo>
                  <a:cubicBezTo>
                    <a:pt x="32093" y="22648"/>
                    <a:pt x="32594" y="21682"/>
                    <a:pt x="33059" y="20788"/>
                  </a:cubicBezTo>
                  <a:cubicBezTo>
                    <a:pt x="33417" y="20108"/>
                    <a:pt x="33775" y="19392"/>
                    <a:pt x="34634" y="19392"/>
                  </a:cubicBezTo>
                  <a:cubicBezTo>
                    <a:pt x="34777" y="19392"/>
                    <a:pt x="34884" y="19392"/>
                    <a:pt x="35027" y="19428"/>
                  </a:cubicBezTo>
                  <a:cubicBezTo>
                    <a:pt x="36208" y="19679"/>
                    <a:pt x="36244" y="20895"/>
                    <a:pt x="36279" y="21968"/>
                  </a:cubicBezTo>
                  <a:cubicBezTo>
                    <a:pt x="36279" y="22612"/>
                    <a:pt x="36315" y="23292"/>
                    <a:pt x="36637" y="23507"/>
                  </a:cubicBezTo>
                  <a:cubicBezTo>
                    <a:pt x="36745" y="23578"/>
                    <a:pt x="36852" y="23614"/>
                    <a:pt x="36995" y="23614"/>
                  </a:cubicBezTo>
                  <a:cubicBezTo>
                    <a:pt x="37138" y="23614"/>
                    <a:pt x="37281" y="23578"/>
                    <a:pt x="37424" y="23543"/>
                  </a:cubicBezTo>
                  <a:cubicBezTo>
                    <a:pt x="38677" y="23221"/>
                    <a:pt x="39106" y="22434"/>
                    <a:pt x="39535" y="21718"/>
                  </a:cubicBezTo>
                  <a:cubicBezTo>
                    <a:pt x="39965" y="20967"/>
                    <a:pt x="40358" y="20287"/>
                    <a:pt x="41431" y="20287"/>
                  </a:cubicBezTo>
                  <a:cubicBezTo>
                    <a:pt x="42397" y="20287"/>
                    <a:pt x="42541" y="21110"/>
                    <a:pt x="42648" y="22147"/>
                  </a:cubicBezTo>
                  <a:cubicBezTo>
                    <a:pt x="42719" y="22827"/>
                    <a:pt x="42791" y="23578"/>
                    <a:pt x="43256" y="23972"/>
                  </a:cubicBezTo>
                  <a:cubicBezTo>
                    <a:pt x="43542" y="24187"/>
                    <a:pt x="43900" y="24258"/>
                    <a:pt x="44294" y="24258"/>
                  </a:cubicBezTo>
                  <a:lnTo>
                    <a:pt x="44651" y="24258"/>
                  </a:lnTo>
                  <a:cubicBezTo>
                    <a:pt x="45474" y="24151"/>
                    <a:pt x="45617" y="23471"/>
                    <a:pt x="45796" y="22684"/>
                  </a:cubicBezTo>
                  <a:cubicBezTo>
                    <a:pt x="46047" y="21718"/>
                    <a:pt x="46297" y="20537"/>
                    <a:pt x="48193" y="20537"/>
                  </a:cubicBezTo>
                  <a:lnTo>
                    <a:pt x="48444" y="20537"/>
                  </a:lnTo>
                  <a:cubicBezTo>
                    <a:pt x="49553" y="20609"/>
                    <a:pt x="49696" y="21575"/>
                    <a:pt x="49839" y="22505"/>
                  </a:cubicBezTo>
                  <a:cubicBezTo>
                    <a:pt x="50018" y="23507"/>
                    <a:pt x="50161" y="24544"/>
                    <a:pt x="51449" y="24831"/>
                  </a:cubicBezTo>
                  <a:lnTo>
                    <a:pt x="51521" y="24831"/>
                  </a:lnTo>
                  <a:lnTo>
                    <a:pt x="51557" y="24795"/>
                  </a:lnTo>
                  <a:cubicBezTo>
                    <a:pt x="51879" y="24723"/>
                    <a:pt x="52594" y="24330"/>
                    <a:pt x="53274" y="22362"/>
                  </a:cubicBezTo>
                  <a:cubicBezTo>
                    <a:pt x="53310" y="22183"/>
                    <a:pt x="53381" y="22004"/>
                    <a:pt x="53453" y="21861"/>
                  </a:cubicBezTo>
                  <a:cubicBezTo>
                    <a:pt x="53793" y="21056"/>
                    <a:pt x="54526" y="20654"/>
                    <a:pt x="55264" y="20654"/>
                  </a:cubicBezTo>
                  <a:cubicBezTo>
                    <a:pt x="56002" y="20654"/>
                    <a:pt x="56744" y="21056"/>
                    <a:pt x="57102" y="21861"/>
                  </a:cubicBezTo>
                  <a:cubicBezTo>
                    <a:pt x="57174" y="22040"/>
                    <a:pt x="57209" y="22219"/>
                    <a:pt x="57281" y="22398"/>
                  </a:cubicBezTo>
                  <a:cubicBezTo>
                    <a:pt x="58068" y="24688"/>
                    <a:pt x="58891" y="24831"/>
                    <a:pt x="59106" y="24831"/>
                  </a:cubicBezTo>
                  <a:cubicBezTo>
                    <a:pt x="60358" y="24544"/>
                    <a:pt x="60537" y="23507"/>
                    <a:pt x="60680" y="22505"/>
                  </a:cubicBezTo>
                  <a:cubicBezTo>
                    <a:pt x="60823" y="21575"/>
                    <a:pt x="61002" y="20609"/>
                    <a:pt x="62075" y="20537"/>
                  </a:cubicBezTo>
                  <a:lnTo>
                    <a:pt x="62361" y="20537"/>
                  </a:lnTo>
                  <a:cubicBezTo>
                    <a:pt x="64222" y="20537"/>
                    <a:pt x="64508" y="21718"/>
                    <a:pt x="64723" y="22684"/>
                  </a:cubicBezTo>
                  <a:cubicBezTo>
                    <a:pt x="64937" y="23578"/>
                    <a:pt x="65080" y="24151"/>
                    <a:pt x="65903" y="24258"/>
                  </a:cubicBezTo>
                  <a:lnTo>
                    <a:pt x="66261" y="24258"/>
                  </a:lnTo>
                  <a:cubicBezTo>
                    <a:pt x="66307" y="24263"/>
                    <a:pt x="66352" y="24265"/>
                    <a:pt x="66397" y="24265"/>
                  </a:cubicBezTo>
                  <a:cubicBezTo>
                    <a:pt x="66709" y="24265"/>
                    <a:pt x="67013" y="24159"/>
                    <a:pt x="67263" y="23972"/>
                  </a:cubicBezTo>
                  <a:cubicBezTo>
                    <a:pt x="67728" y="23578"/>
                    <a:pt x="67800" y="22863"/>
                    <a:pt x="67871" y="22147"/>
                  </a:cubicBezTo>
                  <a:cubicBezTo>
                    <a:pt x="67978" y="21110"/>
                    <a:pt x="68122" y="20287"/>
                    <a:pt x="69088" y="20287"/>
                  </a:cubicBezTo>
                  <a:cubicBezTo>
                    <a:pt x="70161" y="20287"/>
                    <a:pt x="70554" y="21002"/>
                    <a:pt x="70984" y="21718"/>
                  </a:cubicBezTo>
                  <a:cubicBezTo>
                    <a:pt x="71413" y="22434"/>
                    <a:pt x="71842" y="23221"/>
                    <a:pt x="73095" y="23543"/>
                  </a:cubicBezTo>
                  <a:cubicBezTo>
                    <a:pt x="73238" y="23578"/>
                    <a:pt x="73381" y="23614"/>
                    <a:pt x="73524" y="23614"/>
                  </a:cubicBezTo>
                  <a:cubicBezTo>
                    <a:pt x="73667" y="23614"/>
                    <a:pt x="73774" y="23578"/>
                    <a:pt x="73918" y="23507"/>
                  </a:cubicBezTo>
                  <a:cubicBezTo>
                    <a:pt x="74204" y="23292"/>
                    <a:pt x="74240" y="22612"/>
                    <a:pt x="74240" y="21968"/>
                  </a:cubicBezTo>
                  <a:cubicBezTo>
                    <a:pt x="74275" y="20895"/>
                    <a:pt x="74311" y="19714"/>
                    <a:pt x="75492" y="19464"/>
                  </a:cubicBezTo>
                  <a:cubicBezTo>
                    <a:pt x="75635" y="19428"/>
                    <a:pt x="75778" y="19392"/>
                    <a:pt x="75885" y="19392"/>
                  </a:cubicBezTo>
                  <a:cubicBezTo>
                    <a:pt x="76780" y="19392"/>
                    <a:pt x="77138" y="20108"/>
                    <a:pt x="77495" y="20788"/>
                  </a:cubicBezTo>
                  <a:cubicBezTo>
                    <a:pt x="77925" y="21682"/>
                    <a:pt x="78426" y="22684"/>
                    <a:pt x="79964" y="22934"/>
                  </a:cubicBezTo>
                  <a:cubicBezTo>
                    <a:pt x="80107" y="22970"/>
                    <a:pt x="80286" y="22970"/>
                    <a:pt x="80429" y="22970"/>
                  </a:cubicBezTo>
                  <a:cubicBezTo>
                    <a:pt x="80472" y="22976"/>
                    <a:pt x="80515" y="22979"/>
                    <a:pt x="80558" y="22979"/>
                  </a:cubicBezTo>
                  <a:cubicBezTo>
                    <a:pt x="80763" y="22979"/>
                    <a:pt x="80961" y="22910"/>
                    <a:pt x="81109" y="22791"/>
                  </a:cubicBezTo>
                  <a:cubicBezTo>
                    <a:pt x="81502" y="22505"/>
                    <a:pt x="81538" y="21861"/>
                    <a:pt x="81574" y="21181"/>
                  </a:cubicBezTo>
                  <a:cubicBezTo>
                    <a:pt x="81646" y="20180"/>
                    <a:pt x="81717" y="19070"/>
                    <a:pt x="82862" y="18748"/>
                  </a:cubicBezTo>
                  <a:cubicBezTo>
                    <a:pt x="83005" y="18713"/>
                    <a:pt x="83184" y="18677"/>
                    <a:pt x="83363" y="18677"/>
                  </a:cubicBezTo>
                  <a:cubicBezTo>
                    <a:pt x="84293" y="18677"/>
                    <a:pt x="84830" y="19500"/>
                    <a:pt x="85402" y="20323"/>
                  </a:cubicBezTo>
                  <a:cubicBezTo>
                    <a:pt x="85939" y="21146"/>
                    <a:pt x="86476" y="21933"/>
                    <a:pt x="87442" y="21933"/>
                  </a:cubicBezTo>
                  <a:lnTo>
                    <a:pt x="87513" y="21933"/>
                  </a:lnTo>
                  <a:cubicBezTo>
                    <a:pt x="87728" y="21933"/>
                    <a:pt x="87942" y="21897"/>
                    <a:pt x="88050" y="21754"/>
                  </a:cubicBezTo>
                  <a:cubicBezTo>
                    <a:pt x="88157" y="21611"/>
                    <a:pt x="88050" y="21181"/>
                    <a:pt x="87764" y="20502"/>
                  </a:cubicBezTo>
                  <a:cubicBezTo>
                    <a:pt x="87442" y="19822"/>
                    <a:pt x="87191" y="19178"/>
                    <a:pt x="87442" y="18677"/>
                  </a:cubicBezTo>
                  <a:cubicBezTo>
                    <a:pt x="87620" y="18391"/>
                    <a:pt x="87871" y="18212"/>
                    <a:pt x="88193" y="18140"/>
                  </a:cubicBezTo>
                  <a:cubicBezTo>
                    <a:pt x="88408" y="18104"/>
                    <a:pt x="88622" y="18069"/>
                    <a:pt x="88873" y="18069"/>
                  </a:cubicBezTo>
                  <a:cubicBezTo>
                    <a:pt x="89803" y="18069"/>
                    <a:pt x="90411" y="18641"/>
                    <a:pt x="91091" y="19285"/>
                  </a:cubicBezTo>
                  <a:cubicBezTo>
                    <a:pt x="91699" y="19965"/>
                    <a:pt x="92450" y="20466"/>
                    <a:pt x="93309" y="20824"/>
                  </a:cubicBezTo>
                  <a:cubicBezTo>
                    <a:pt x="93452" y="20895"/>
                    <a:pt x="93631" y="20931"/>
                    <a:pt x="93810" y="20931"/>
                  </a:cubicBezTo>
                  <a:cubicBezTo>
                    <a:pt x="93882" y="20931"/>
                    <a:pt x="93917" y="20931"/>
                    <a:pt x="93989" y="20895"/>
                  </a:cubicBezTo>
                  <a:cubicBezTo>
                    <a:pt x="94168" y="20752"/>
                    <a:pt x="94168" y="20323"/>
                    <a:pt x="94096" y="19500"/>
                  </a:cubicBezTo>
                  <a:cubicBezTo>
                    <a:pt x="94025" y="18426"/>
                    <a:pt x="93917" y="17103"/>
                    <a:pt x="94955" y="16566"/>
                  </a:cubicBezTo>
                  <a:cubicBezTo>
                    <a:pt x="95169" y="16459"/>
                    <a:pt x="95420" y="16387"/>
                    <a:pt x="95706" y="16387"/>
                  </a:cubicBezTo>
                  <a:cubicBezTo>
                    <a:pt x="96457" y="16387"/>
                    <a:pt x="97137" y="17031"/>
                    <a:pt x="97781" y="17675"/>
                  </a:cubicBezTo>
                  <a:cubicBezTo>
                    <a:pt x="98604" y="18498"/>
                    <a:pt x="99463" y="19321"/>
                    <a:pt x="100715" y="19357"/>
                  </a:cubicBezTo>
                  <a:lnTo>
                    <a:pt x="100787" y="19357"/>
                  </a:lnTo>
                  <a:cubicBezTo>
                    <a:pt x="100828" y="19363"/>
                    <a:pt x="100870" y="19366"/>
                    <a:pt x="100912" y="19366"/>
                  </a:cubicBezTo>
                  <a:cubicBezTo>
                    <a:pt x="101120" y="19366"/>
                    <a:pt x="101323" y="19291"/>
                    <a:pt x="101502" y="19142"/>
                  </a:cubicBezTo>
                  <a:cubicBezTo>
                    <a:pt x="101717" y="18892"/>
                    <a:pt x="101574" y="18319"/>
                    <a:pt x="101395" y="17747"/>
                  </a:cubicBezTo>
                  <a:cubicBezTo>
                    <a:pt x="101144" y="16709"/>
                    <a:pt x="100965" y="15743"/>
                    <a:pt x="102039" y="15421"/>
                  </a:cubicBezTo>
                  <a:cubicBezTo>
                    <a:pt x="102182" y="15385"/>
                    <a:pt x="102325" y="15350"/>
                    <a:pt x="102504" y="15350"/>
                  </a:cubicBezTo>
                  <a:cubicBezTo>
                    <a:pt x="103398" y="15350"/>
                    <a:pt x="104078" y="16137"/>
                    <a:pt x="104722" y="16852"/>
                  </a:cubicBezTo>
                  <a:cubicBezTo>
                    <a:pt x="105330" y="17568"/>
                    <a:pt x="105903" y="18176"/>
                    <a:pt x="106511" y="18176"/>
                  </a:cubicBezTo>
                  <a:lnTo>
                    <a:pt x="106726" y="18176"/>
                  </a:lnTo>
                  <a:cubicBezTo>
                    <a:pt x="106761" y="18140"/>
                    <a:pt x="106833" y="18140"/>
                    <a:pt x="106905" y="18104"/>
                  </a:cubicBezTo>
                  <a:cubicBezTo>
                    <a:pt x="107119" y="18033"/>
                    <a:pt x="107298" y="17890"/>
                    <a:pt x="107405" y="17711"/>
                  </a:cubicBezTo>
                  <a:cubicBezTo>
                    <a:pt x="107477" y="17282"/>
                    <a:pt x="107370" y="16888"/>
                    <a:pt x="107191" y="16530"/>
                  </a:cubicBezTo>
                  <a:cubicBezTo>
                    <a:pt x="107155" y="16494"/>
                    <a:pt x="107119" y="16423"/>
                    <a:pt x="107119" y="16351"/>
                  </a:cubicBezTo>
                  <a:cubicBezTo>
                    <a:pt x="106905" y="15850"/>
                    <a:pt x="106726" y="15242"/>
                    <a:pt x="107155" y="14777"/>
                  </a:cubicBezTo>
                  <a:cubicBezTo>
                    <a:pt x="107227" y="14670"/>
                    <a:pt x="107334" y="14562"/>
                    <a:pt x="107477" y="14527"/>
                  </a:cubicBezTo>
                  <a:cubicBezTo>
                    <a:pt x="107692" y="14384"/>
                    <a:pt x="107942" y="14312"/>
                    <a:pt x="108193" y="14312"/>
                  </a:cubicBezTo>
                  <a:cubicBezTo>
                    <a:pt x="108872" y="14312"/>
                    <a:pt x="109552" y="14741"/>
                    <a:pt x="110196" y="15135"/>
                  </a:cubicBezTo>
                  <a:lnTo>
                    <a:pt x="110590" y="15385"/>
                  </a:lnTo>
                  <a:lnTo>
                    <a:pt x="110590" y="14562"/>
                  </a:lnTo>
                  <a:cubicBezTo>
                    <a:pt x="110590" y="9196"/>
                    <a:pt x="106117" y="4044"/>
                    <a:pt x="98032" y="37"/>
                  </a:cubicBezTo>
                  <a:lnTo>
                    <a:pt x="97889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453269" y="1122444"/>
              <a:ext cx="969183" cy="888530"/>
            </a:xfrm>
            <a:custGeom>
              <a:avLst/>
              <a:gdLst/>
              <a:ahLst/>
              <a:cxnLst/>
              <a:rect l="l" t="t" r="r" b="b"/>
              <a:pathLst>
                <a:path w="53739" h="49267" extrusionOk="0">
                  <a:moveTo>
                    <a:pt x="13489" y="6727"/>
                  </a:moveTo>
                  <a:lnTo>
                    <a:pt x="13524" y="6798"/>
                  </a:lnTo>
                  <a:lnTo>
                    <a:pt x="13023" y="7514"/>
                  </a:lnTo>
                  <a:lnTo>
                    <a:pt x="13453" y="6763"/>
                  </a:lnTo>
                  <a:cubicBezTo>
                    <a:pt x="13453" y="6727"/>
                    <a:pt x="13489" y="6727"/>
                    <a:pt x="13489" y="6727"/>
                  </a:cubicBezTo>
                  <a:close/>
                  <a:moveTo>
                    <a:pt x="14991" y="6011"/>
                  </a:moveTo>
                  <a:lnTo>
                    <a:pt x="15027" y="6047"/>
                  </a:lnTo>
                  <a:cubicBezTo>
                    <a:pt x="14633" y="7550"/>
                    <a:pt x="13703" y="8873"/>
                    <a:pt x="12379" y="9732"/>
                  </a:cubicBezTo>
                  <a:lnTo>
                    <a:pt x="12344" y="9696"/>
                  </a:lnTo>
                  <a:cubicBezTo>
                    <a:pt x="12415" y="9661"/>
                    <a:pt x="12451" y="9625"/>
                    <a:pt x="12523" y="9589"/>
                  </a:cubicBezTo>
                  <a:cubicBezTo>
                    <a:pt x="13739" y="8730"/>
                    <a:pt x="14598" y="7478"/>
                    <a:pt x="14991" y="6047"/>
                  </a:cubicBezTo>
                  <a:lnTo>
                    <a:pt x="14991" y="6011"/>
                  </a:lnTo>
                  <a:close/>
                  <a:moveTo>
                    <a:pt x="7764" y="24437"/>
                  </a:moveTo>
                  <a:cubicBezTo>
                    <a:pt x="8587" y="27013"/>
                    <a:pt x="10447" y="29159"/>
                    <a:pt x="12880" y="30340"/>
                  </a:cubicBezTo>
                  <a:lnTo>
                    <a:pt x="12880" y="30412"/>
                  </a:lnTo>
                  <a:cubicBezTo>
                    <a:pt x="10412" y="29195"/>
                    <a:pt x="8551" y="27048"/>
                    <a:pt x="7728" y="24437"/>
                  </a:cubicBezTo>
                  <a:close/>
                  <a:moveTo>
                    <a:pt x="9052" y="16780"/>
                  </a:moveTo>
                  <a:lnTo>
                    <a:pt x="9088" y="16852"/>
                  </a:lnTo>
                  <a:cubicBezTo>
                    <a:pt x="7585" y="24079"/>
                    <a:pt x="13095" y="30841"/>
                    <a:pt x="20465" y="30841"/>
                  </a:cubicBezTo>
                  <a:cubicBezTo>
                    <a:pt x="20716" y="30841"/>
                    <a:pt x="20966" y="30841"/>
                    <a:pt x="21252" y="30805"/>
                  </a:cubicBezTo>
                  <a:lnTo>
                    <a:pt x="21252" y="30805"/>
                  </a:lnTo>
                  <a:lnTo>
                    <a:pt x="21217" y="30877"/>
                  </a:lnTo>
                  <a:cubicBezTo>
                    <a:pt x="20966" y="30877"/>
                    <a:pt x="20716" y="30912"/>
                    <a:pt x="20465" y="30912"/>
                  </a:cubicBezTo>
                  <a:cubicBezTo>
                    <a:pt x="20446" y="30913"/>
                    <a:pt x="20426" y="30913"/>
                    <a:pt x="20407" y="30913"/>
                  </a:cubicBezTo>
                  <a:cubicBezTo>
                    <a:pt x="12995" y="30913"/>
                    <a:pt x="7482" y="24096"/>
                    <a:pt x="9016" y="16816"/>
                  </a:cubicBezTo>
                  <a:cubicBezTo>
                    <a:pt x="9016" y="16816"/>
                    <a:pt x="9016" y="16780"/>
                    <a:pt x="9052" y="16780"/>
                  </a:cubicBezTo>
                  <a:close/>
                  <a:moveTo>
                    <a:pt x="25474" y="32308"/>
                  </a:moveTo>
                  <a:lnTo>
                    <a:pt x="27156" y="32487"/>
                  </a:lnTo>
                  <a:lnTo>
                    <a:pt x="27156" y="32558"/>
                  </a:lnTo>
                  <a:lnTo>
                    <a:pt x="25438" y="32344"/>
                  </a:lnTo>
                  <a:cubicBezTo>
                    <a:pt x="25438" y="32344"/>
                    <a:pt x="25474" y="32308"/>
                    <a:pt x="25474" y="32308"/>
                  </a:cubicBezTo>
                  <a:close/>
                  <a:moveTo>
                    <a:pt x="28050" y="36744"/>
                  </a:moveTo>
                  <a:lnTo>
                    <a:pt x="29875" y="37496"/>
                  </a:lnTo>
                  <a:lnTo>
                    <a:pt x="29875" y="37531"/>
                  </a:lnTo>
                  <a:lnTo>
                    <a:pt x="28014" y="36744"/>
                  </a:lnTo>
                  <a:close/>
                  <a:moveTo>
                    <a:pt x="43613" y="40179"/>
                  </a:moveTo>
                  <a:lnTo>
                    <a:pt x="44651" y="41860"/>
                  </a:lnTo>
                  <a:lnTo>
                    <a:pt x="44579" y="41896"/>
                  </a:lnTo>
                  <a:lnTo>
                    <a:pt x="43598" y="40179"/>
                  </a:lnTo>
                  <a:close/>
                  <a:moveTo>
                    <a:pt x="47799" y="41574"/>
                  </a:moveTo>
                  <a:lnTo>
                    <a:pt x="47835" y="41610"/>
                  </a:lnTo>
                  <a:cubicBezTo>
                    <a:pt x="48014" y="42719"/>
                    <a:pt x="47513" y="43864"/>
                    <a:pt x="46583" y="44508"/>
                  </a:cubicBezTo>
                  <a:lnTo>
                    <a:pt x="46547" y="44472"/>
                  </a:lnTo>
                  <a:cubicBezTo>
                    <a:pt x="47477" y="43792"/>
                    <a:pt x="47942" y="42683"/>
                    <a:pt x="47799" y="41574"/>
                  </a:cubicBezTo>
                  <a:close/>
                  <a:moveTo>
                    <a:pt x="50161" y="39284"/>
                  </a:moveTo>
                  <a:cubicBezTo>
                    <a:pt x="50840" y="41145"/>
                    <a:pt x="50411" y="43184"/>
                    <a:pt x="49123" y="44651"/>
                  </a:cubicBezTo>
                  <a:cubicBezTo>
                    <a:pt x="48980" y="44830"/>
                    <a:pt x="48837" y="44973"/>
                    <a:pt x="48658" y="45116"/>
                  </a:cubicBezTo>
                  <a:cubicBezTo>
                    <a:pt x="47728" y="45868"/>
                    <a:pt x="46547" y="46297"/>
                    <a:pt x="45331" y="46297"/>
                  </a:cubicBezTo>
                  <a:cubicBezTo>
                    <a:pt x="44401" y="46297"/>
                    <a:pt x="43470" y="46046"/>
                    <a:pt x="42683" y="45546"/>
                  </a:cubicBezTo>
                  <a:lnTo>
                    <a:pt x="42719" y="45546"/>
                  </a:lnTo>
                  <a:cubicBezTo>
                    <a:pt x="43533" y="45991"/>
                    <a:pt x="44426" y="46212"/>
                    <a:pt x="45313" y="46212"/>
                  </a:cubicBezTo>
                  <a:cubicBezTo>
                    <a:pt x="46493" y="46212"/>
                    <a:pt x="47662" y="45821"/>
                    <a:pt x="48622" y="45045"/>
                  </a:cubicBezTo>
                  <a:cubicBezTo>
                    <a:pt x="48837" y="44866"/>
                    <a:pt x="49016" y="44687"/>
                    <a:pt x="49195" y="44472"/>
                  </a:cubicBezTo>
                  <a:cubicBezTo>
                    <a:pt x="50375" y="43041"/>
                    <a:pt x="50769" y="41073"/>
                    <a:pt x="50161" y="39284"/>
                  </a:cubicBezTo>
                  <a:close/>
                  <a:moveTo>
                    <a:pt x="15385" y="1"/>
                  </a:moveTo>
                  <a:lnTo>
                    <a:pt x="15385" y="287"/>
                  </a:lnTo>
                  <a:lnTo>
                    <a:pt x="15349" y="430"/>
                  </a:lnTo>
                  <a:cubicBezTo>
                    <a:pt x="15170" y="1897"/>
                    <a:pt x="14240" y="4759"/>
                    <a:pt x="9768" y="7120"/>
                  </a:cubicBezTo>
                  <a:cubicBezTo>
                    <a:pt x="8408" y="7836"/>
                    <a:pt x="7084" y="8623"/>
                    <a:pt x="5832" y="9482"/>
                  </a:cubicBezTo>
                  <a:cubicBezTo>
                    <a:pt x="3972" y="10770"/>
                    <a:pt x="2254" y="12308"/>
                    <a:pt x="1217" y="14777"/>
                  </a:cubicBezTo>
                  <a:cubicBezTo>
                    <a:pt x="394" y="16745"/>
                    <a:pt x="0" y="19249"/>
                    <a:pt x="358" y="22719"/>
                  </a:cubicBezTo>
                  <a:cubicBezTo>
                    <a:pt x="644" y="25653"/>
                    <a:pt x="3042" y="33059"/>
                    <a:pt x="18819" y="37782"/>
                  </a:cubicBezTo>
                  <a:cubicBezTo>
                    <a:pt x="23757" y="39320"/>
                    <a:pt x="28479" y="41574"/>
                    <a:pt x="32809" y="44472"/>
                  </a:cubicBezTo>
                  <a:cubicBezTo>
                    <a:pt x="34383" y="45546"/>
                    <a:pt x="39785" y="48909"/>
                    <a:pt x="44615" y="49231"/>
                  </a:cubicBezTo>
                  <a:lnTo>
                    <a:pt x="45223" y="49266"/>
                  </a:lnTo>
                  <a:lnTo>
                    <a:pt x="45975" y="49266"/>
                  </a:lnTo>
                  <a:cubicBezTo>
                    <a:pt x="46798" y="49231"/>
                    <a:pt x="47549" y="49088"/>
                    <a:pt x="48300" y="48801"/>
                  </a:cubicBezTo>
                  <a:cubicBezTo>
                    <a:pt x="50554" y="47943"/>
                    <a:pt x="52128" y="45939"/>
                    <a:pt x="52916" y="42898"/>
                  </a:cubicBezTo>
                  <a:cubicBezTo>
                    <a:pt x="53738" y="39356"/>
                    <a:pt x="53202" y="36458"/>
                    <a:pt x="51341" y="34311"/>
                  </a:cubicBezTo>
                  <a:cubicBezTo>
                    <a:pt x="49481" y="32129"/>
                    <a:pt x="46476" y="30912"/>
                    <a:pt x="43470" y="30268"/>
                  </a:cubicBezTo>
                  <a:cubicBezTo>
                    <a:pt x="41190" y="29799"/>
                    <a:pt x="38878" y="29550"/>
                    <a:pt x="36565" y="29550"/>
                  </a:cubicBezTo>
                  <a:cubicBezTo>
                    <a:pt x="36410" y="29550"/>
                    <a:pt x="36255" y="29551"/>
                    <a:pt x="36100" y="29553"/>
                  </a:cubicBezTo>
                  <a:cubicBezTo>
                    <a:pt x="34741" y="29553"/>
                    <a:pt x="33882" y="29624"/>
                    <a:pt x="33882" y="29624"/>
                  </a:cubicBezTo>
                  <a:cubicBezTo>
                    <a:pt x="32987" y="29660"/>
                    <a:pt x="32093" y="29660"/>
                    <a:pt x="31234" y="29660"/>
                  </a:cubicBezTo>
                  <a:cubicBezTo>
                    <a:pt x="17961" y="29660"/>
                    <a:pt x="13310" y="25975"/>
                    <a:pt x="11735" y="22862"/>
                  </a:cubicBezTo>
                  <a:cubicBezTo>
                    <a:pt x="10018" y="19428"/>
                    <a:pt x="11056" y="14777"/>
                    <a:pt x="14490" y="10340"/>
                  </a:cubicBezTo>
                  <a:cubicBezTo>
                    <a:pt x="17889" y="6083"/>
                    <a:pt x="16637" y="2255"/>
                    <a:pt x="15599" y="394"/>
                  </a:cubicBezTo>
                  <a:lnTo>
                    <a:pt x="15385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3742203" y="1268924"/>
              <a:ext cx="483302" cy="390386"/>
            </a:xfrm>
            <a:custGeom>
              <a:avLst/>
              <a:gdLst/>
              <a:ahLst/>
              <a:cxnLst/>
              <a:rect l="l" t="t" r="r" b="b"/>
              <a:pathLst>
                <a:path w="26798" h="21646" extrusionOk="0">
                  <a:moveTo>
                    <a:pt x="21360" y="1360"/>
                  </a:moveTo>
                  <a:cubicBezTo>
                    <a:pt x="22397" y="1360"/>
                    <a:pt x="23363" y="1896"/>
                    <a:pt x="23936" y="2755"/>
                  </a:cubicBezTo>
                  <a:cubicBezTo>
                    <a:pt x="23327" y="1932"/>
                    <a:pt x="22361" y="1431"/>
                    <a:pt x="21360" y="1431"/>
                  </a:cubicBezTo>
                  <a:lnTo>
                    <a:pt x="21038" y="1431"/>
                  </a:lnTo>
                  <a:lnTo>
                    <a:pt x="21038" y="1360"/>
                  </a:lnTo>
                  <a:close/>
                  <a:moveTo>
                    <a:pt x="21431" y="2505"/>
                  </a:moveTo>
                  <a:lnTo>
                    <a:pt x="22469" y="3184"/>
                  </a:lnTo>
                  <a:lnTo>
                    <a:pt x="22576" y="3077"/>
                  </a:lnTo>
                  <a:lnTo>
                    <a:pt x="22505" y="3184"/>
                  </a:lnTo>
                  <a:lnTo>
                    <a:pt x="22469" y="3220"/>
                  </a:lnTo>
                  <a:lnTo>
                    <a:pt x="21395" y="2505"/>
                  </a:lnTo>
                  <a:close/>
                  <a:moveTo>
                    <a:pt x="5832" y="10447"/>
                  </a:moveTo>
                  <a:lnTo>
                    <a:pt x="5868" y="10483"/>
                  </a:lnTo>
                  <a:cubicBezTo>
                    <a:pt x="5618" y="11628"/>
                    <a:pt x="5546" y="12773"/>
                    <a:pt x="5761" y="13918"/>
                  </a:cubicBezTo>
                  <a:cubicBezTo>
                    <a:pt x="5510" y="12773"/>
                    <a:pt x="5510" y="11592"/>
                    <a:pt x="5832" y="10483"/>
                  </a:cubicBezTo>
                  <a:cubicBezTo>
                    <a:pt x="5832" y="10447"/>
                    <a:pt x="5832" y="10447"/>
                    <a:pt x="5832" y="10447"/>
                  </a:cubicBezTo>
                  <a:close/>
                  <a:moveTo>
                    <a:pt x="13453" y="12952"/>
                  </a:moveTo>
                  <a:lnTo>
                    <a:pt x="13489" y="12987"/>
                  </a:lnTo>
                  <a:cubicBezTo>
                    <a:pt x="13596" y="13667"/>
                    <a:pt x="13811" y="14347"/>
                    <a:pt x="14097" y="14991"/>
                  </a:cubicBezTo>
                  <a:cubicBezTo>
                    <a:pt x="13739" y="14347"/>
                    <a:pt x="13524" y="13667"/>
                    <a:pt x="13453" y="12952"/>
                  </a:cubicBezTo>
                  <a:close/>
                  <a:moveTo>
                    <a:pt x="11664" y="12630"/>
                  </a:moveTo>
                  <a:lnTo>
                    <a:pt x="11700" y="12665"/>
                  </a:lnTo>
                  <a:cubicBezTo>
                    <a:pt x="11628" y="13989"/>
                    <a:pt x="11986" y="15313"/>
                    <a:pt x="12737" y="16386"/>
                  </a:cubicBezTo>
                  <a:lnTo>
                    <a:pt x="12666" y="16422"/>
                  </a:lnTo>
                  <a:cubicBezTo>
                    <a:pt x="11914" y="15313"/>
                    <a:pt x="11557" y="14025"/>
                    <a:pt x="11628" y="12665"/>
                  </a:cubicBezTo>
                  <a:cubicBezTo>
                    <a:pt x="11628" y="12665"/>
                    <a:pt x="11628" y="12630"/>
                    <a:pt x="11664" y="12630"/>
                  </a:cubicBezTo>
                  <a:close/>
                  <a:moveTo>
                    <a:pt x="10483" y="13882"/>
                  </a:moveTo>
                  <a:lnTo>
                    <a:pt x="10519" y="13918"/>
                  </a:lnTo>
                  <a:cubicBezTo>
                    <a:pt x="10591" y="15062"/>
                    <a:pt x="10877" y="16243"/>
                    <a:pt x="11306" y="17316"/>
                  </a:cubicBezTo>
                  <a:cubicBezTo>
                    <a:pt x="10805" y="16243"/>
                    <a:pt x="10519" y="15062"/>
                    <a:pt x="10483" y="13882"/>
                  </a:cubicBezTo>
                  <a:close/>
                  <a:moveTo>
                    <a:pt x="5403" y="7835"/>
                  </a:moveTo>
                  <a:lnTo>
                    <a:pt x="5439" y="7907"/>
                  </a:lnTo>
                  <a:cubicBezTo>
                    <a:pt x="3364" y="10698"/>
                    <a:pt x="3364" y="14526"/>
                    <a:pt x="5439" y="17316"/>
                  </a:cubicBezTo>
                  <a:lnTo>
                    <a:pt x="5367" y="17352"/>
                  </a:lnTo>
                  <a:cubicBezTo>
                    <a:pt x="3292" y="14526"/>
                    <a:pt x="3292" y="10662"/>
                    <a:pt x="5367" y="7835"/>
                  </a:cubicBezTo>
                  <a:close/>
                  <a:moveTo>
                    <a:pt x="21861" y="0"/>
                  </a:moveTo>
                  <a:cubicBezTo>
                    <a:pt x="20358" y="36"/>
                    <a:pt x="18927" y="573"/>
                    <a:pt x="17782" y="1503"/>
                  </a:cubicBezTo>
                  <a:cubicBezTo>
                    <a:pt x="16852" y="2254"/>
                    <a:pt x="15886" y="2934"/>
                    <a:pt x="14884" y="3542"/>
                  </a:cubicBezTo>
                  <a:lnTo>
                    <a:pt x="14777" y="3578"/>
                  </a:lnTo>
                  <a:lnTo>
                    <a:pt x="14884" y="4007"/>
                  </a:lnTo>
                  <a:lnTo>
                    <a:pt x="14991" y="4007"/>
                  </a:lnTo>
                  <a:cubicBezTo>
                    <a:pt x="15886" y="4222"/>
                    <a:pt x="16458" y="4437"/>
                    <a:pt x="16458" y="4437"/>
                  </a:cubicBezTo>
                  <a:cubicBezTo>
                    <a:pt x="16565" y="4472"/>
                    <a:pt x="16637" y="4615"/>
                    <a:pt x="16601" y="4723"/>
                  </a:cubicBezTo>
                  <a:cubicBezTo>
                    <a:pt x="16565" y="4794"/>
                    <a:pt x="16458" y="4866"/>
                    <a:pt x="16387" y="4866"/>
                  </a:cubicBezTo>
                  <a:lnTo>
                    <a:pt x="16315" y="4866"/>
                  </a:lnTo>
                  <a:cubicBezTo>
                    <a:pt x="15421" y="4544"/>
                    <a:pt x="14490" y="4329"/>
                    <a:pt x="13560" y="4186"/>
                  </a:cubicBezTo>
                  <a:cubicBezTo>
                    <a:pt x="12666" y="4043"/>
                    <a:pt x="11807" y="3971"/>
                    <a:pt x="10913" y="3936"/>
                  </a:cubicBezTo>
                  <a:cubicBezTo>
                    <a:pt x="7084" y="3936"/>
                    <a:pt x="4401" y="5546"/>
                    <a:pt x="3113" y="8515"/>
                  </a:cubicBezTo>
                  <a:cubicBezTo>
                    <a:pt x="0" y="15885"/>
                    <a:pt x="5474" y="20715"/>
                    <a:pt x="6619" y="21574"/>
                  </a:cubicBezTo>
                  <a:lnTo>
                    <a:pt x="6691" y="21646"/>
                  </a:lnTo>
                  <a:lnTo>
                    <a:pt x="6798" y="21574"/>
                  </a:lnTo>
                  <a:cubicBezTo>
                    <a:pt x="8050" y="20608"/>
                    <a:pt x="9446" y="19785"/>
                    <a:pt x="10913" y="19177"/>
                  </a:cubicBezTo>
                  <a:cubicBezTo>
                    <a:pt x="12594" y="18497"/>
                    <a:pt x="14311" y="17996"/>
                    <a:pt x="16100" y="17638"/>
                  </a:cubicBezTo>
                  <a:lnTo>
                    <a:pt x="16208" y="17638"/>
                  </a:lnTo>
                  <a:lnTo>
                    <a:pt x="16208" y="17495"/>
                  </a:lnTo>
                  <a:cubicBezTo>
                    <a:pt x="16172" y="16744"/>
                    <a:pt x="16172" y="16100"/>
                    <a:pt x="16208" y="15492"/>
                  </a:cubicBezTo>
                  <a:cubicBezTo>
                    <a:pt x="16279" y="12379"/>
                    <a:pt x="17496" y="9410"/>
                    <a:pt x="19642" y="7156"/>
                  </a:cubicBezTo>
                  <a:cubicBezTo>
                    <a:pt x="20930" y="5760"/>
                    <a:pt x="22576" y="4723"/>
                    <a:pt x="24365" y="4079"/>
                  </a:cubicBezTo>
                  <a:cubicBezTo>
                    <a:pt x="25081" y="3864"/>
                    <a:pt x="25832" y="3721"/>
                    <a:pt x="26619" y="3649"/>
                  </a:cubicBezTo>
                  <a:lnTo>
                    <a:pt x="26798" y="3649"/>
                  </a:lnTo>
                  <a:lnTo>
                    <a:pt x="26726" y="3435"/>
                  </a:lnTo>
                  <a:cubicBezTo>
                    <a:pt x="26154" y="1896"/>
                    <a:pt x="24866" y="680"/>
                    <a:pt x="23256" y="179"/>
                  </a:cubicBezTo>
                  <a:cubicBezTo>
                    <a:pt x="22791" y="72"/>
                    <a:pt x="22326" y="0"/>
                    <a:pt x="2186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4041602" y="1340704"/>
              <a:ext cx="1398272" cy="965792"/>
            </a:xfrm>
            <a:custGeom>
              <a:avLst/>
              <a:gdLst/>
              <a:ahLst/>
              <a:cxnLst/>
              <a:rect l="l" t="t" r="r" b="b"/>
              <a:pathLst>
                <a:path w="77531" h="53551" extrusionOk="0">
                  <a:moveTo>
                    <a:pt x="7764" y="10331"/>
                  </a:moveTo>
                  <a:lnTo>
                    <a:pt x="7764" y="10403"/>
                  </a:lnTo>
                  <a:cubicBezTo>
                    <a:pt x="7120" y="11047"/>
                    <a:pt x="6762" y="11905"/>
                    <a:pt x="6762" y="12800"/>
                  </a:cubicBezTo>
                  <a:lnTo>
                    <a:pt x="6691" y="12800"/>
                  </a:lnTo>
                  <a:cubicBezTo>
                    <a:pt x="6691" y="11870"/>
                    <a:pt x="7084" y="10975"/>
                    <a:pt x="7764" y="10331"/>
                  </a:cubicBezTo>
                  <a:close/>
                  <a:moveTo>
                    <a:pt x="6941" y="6324"/>
                  </a:moveTo>
                  <a:lnTo>
                    <a:pt x="6977" y="6396"/>
                  </a:lnTo>
                  <a:cubicBezTo>
                    <a:pt x="6047" y="7326"/>
                    <a:pt x="5331" y="8435"/>
                    <a:pt x="4830" y="9651"/>
                  </a:cubicBezTo>
                  <a:cubicBezTo>
                    <a:pt x="3828" y="12084"/>
                    <a:pt x="3721" y="14803"/>
                    <a:pt x="4580" y="17308"/>
                  </a:cubicBezTo>
                  <a:lnTo>
                    <a:pt x="4508" y="17308"/>
                  </a:lnTo>
                  <a:cubicBezTo>
                    <a:pt x="3685" y="14875"/>
                    <a:pt x="3757" y="12227"/>
                    <a:pt x="4687" y="9830"/>
                  </a:cubicBezTo>
                  <a:cubicBezTo>
                    <a:pt x="5188" y="8506"/>
                    <a:pt x="5975" y="7326"/>
                    <a:pt x="6941" y="6324"/>
                  </a:cubicBezTo>
                  <a:close/>
                  <a:moveTo>
                    <a:pt x="7013" y="4070"/>
                  </a:moveTo>
                  <a:lnTo>
                    <a:pt x="7013" y="4106"/>
                  </a:lnTo>
                  <a:cubicBezTo>
                    <a:pt x="4544" y="5322"/>
                    <a:pt x="2648" y="7970"/>
                    <a:pt x="2075" y="11011"/>
                  </a:cubicBezTo>
                  <a:cubicBezTo>
                    <a:pt x="1789" y="12764"/>
                    <a:pt x="1789" y="14517"/>
                    <a:pt x="2183" y="16199"/>
                  </a:cubicBezTo>
                  <a:cubicBezTo>
                    <a:pt x="2397" y="17379"/>
                    <a:pt x="2755" y="18560"/>
                    <a:pt x="3220" y="19669"/>
                  </a:cubicBezTo>
                  <a:cubicBezTo>
                    <a:pt x="4294" y="22388"/>
                    <a:pt x="5904" y="24928"/>
                    <a:pt x="7478" y="27361"/>
                  </a:cubicBezTo>
                  <a:lnTo>
                    <a:pt x="7442" y="27397"/>
                  </a:lnTo>
                  <a:cubicBezTo>
                    <a:pt x="5868" y="24928"/>
                    <a:pt x="4258" y="22424"/>
                    <a:pt x="3149" y="19669"/>
                  </a:cubicBezTo>
                  <a:cubicBezTo>
                    <a:pt x="2719" y="18596"/>
                    <a:pt x="2397" y="17487"/>
                    <a:pt x="2147" y="16378"/>
                  </a:cubicBezTo>
                  <a:cubicBezTo>
                    <a:pt x="1753" y="14624"/>
                    <a:pt x="1718" y="12800"/>
                    <a:pt x="2040" y="11011"/>
                  </a:cubicBezTo>
                  <a:cubicBezTo>
                    <a:pt x="2612" y="7934"/>
                    <a:pt x="4508" y="5251"/>
                    <a:pt x="7013" y="4070"/>
                  </a:cubicBezTo>
                  <a:close/>
                  <a:moveTo>
                    <a:pt x="10788" y="0"/>
                  </a:moveTo>
                  <a:cubicBezTo>
                    <a:pt x="10282" y="0"/>
                    <a:pt x="9774" y="44"/>
                    <a:pt x="9267" y="135"/>
                  </a:cubicBezTo>
                  <a:cubicBezTo>
                    <a:pt x="8766" y="242"/>
                    <a:pt x="8301" y="349"/>
                    <a:pt x="7800" y="528"/>
                  </a:cubicBezTo>
                  <a:lnTo>
                    <a:pt x="7764" y="528"/>
                  </a:lnTo>
                  <a:cubicBezTo>
                    <a:pt x="6082" y="1136"/>
                    <a:pt x="4544" y="2138"/>
                    <a:pt x="3292" y="3462"/>
                  </a:cubicBezTo>
                  <a:cubicBezTo>
                    <a:pt x="1252" y="5644"/>
                    <a:pt x="72" y="8506"/>
                    <a:pt x="0" y="11512"/>
                  </a:cubicBezTo>
                  <a:lnTo>
                    <a:pt x="0" y="13014"/>
                  </a:lnTo>
                  <a:lnTo>
                    <a:pt x="0" y="13086"/>
                  </a:lnTo>
                  <a:cubicBezTo>
                    <a:pt x="0" y="13336"/>
                    <a:pt x="0" y="13587"/>
                    <a:pt x="36" y="13837"/>
                  </a:cubicBezTo>
                  <a:cubicBezTo>
                    <a:pt x="179" y="16592"/>
                    <a:pt x="787" y="19347"/>
                    <a:pt x="1825" y="21923"/>
                  </a:cubicBezTo>
                  <a:cubicBezTo>
                    <a:pt x="5582" y="31190"/>
                    <a:pt x="14276" y="37522"/>
                    <a:pt x="24258" y="38309"/>
                  </a:cubicBezTo>
                  <a:cubicBezTo>
                    <a:pt x="29839" y="38739"/>
                    <a:pt x="37674" y="39991"/>
                    <a:pt x="43148" y="43282"/>
                  </a:cubicBezTo>
                  <a:cubicBezTo>
                    <a:pt x="45187" y="44535"/>
                    <a:pt x="47119" y="45894"/>
                    <a:pt x="48980" y="47325"/>
                  </a:cubicBezTo>
                  <a:cubicBezTo>
                    <a:pt x="53237" y="50545"/>
                    <a:pt x="57245" y="53551"/>
                    <a:pt x="62361" y="53551"/>
                  </a:cubicBezTo>
                  <a:cubicBezTo>
                    <a:pt x="63756" y="53551"/>
                    <a:pt x="65187" y="53336"/>
                    <a:pt x="66547" y="52907"/>
                  </a:cubicBezTo>
                  <a:cubicBezTo>
                    <a:pt x="68085" y="52406"/>
                    <a:pt x="69588" y="51762"/>
                    <a:pt x="70983" y="50903"/>
                  </a:cubicBezTo>
                  <a:cubicBezTo>
                    <a:pt x="71699" y="50474"/>
                    <a:pt x="72414" y="49973"/>
                    <a:pt x="73094" y="49400"/>
                  </a:cubicBezTo>
                  <a:cubicBezTo>
                    <a:pt x="74454" y="48291"/>
                    <a:pt x="75563" y="46932"/>
                    <a:pt x="76421" y="45393"/>
                  </a:cubicBezTo>
                  <a:cubicBezTo>
                    <a:pt x="76815" y="44714"/>
                    <a:pt x="77137" y="43998"/>
                    <a:pt x="77316" y="43211"/>
                  </a:cubicBezTo>
                  <a:lnTo>
                    <a:pt x="77530" y="42316"/>
                  </a:lnTo>
                  <a:lnTo>
                    <a:pt x="77101" y="43104"/>
                  </a:lnTo>
                  <a:cubicBezTo>
                    <a:pt x="76350" y="44356"/>
                    <a:pt x="75420" y="45501"/>
                    <a:pt x="74346" y="46502"/>
                  </a:cubicBezTo>
                  <a:cubicBezTo>
                    <a:pt x="73988" y="46824"/>
                    <a:pt x="73559" y="47111"/>
                    <a:pt x="73130" y="47397"/>
                  </a:cubicBezTo>
                  <a:cubicBezTo>
                    <a:pt x="69946" y="49293"/>
                    <a:pt x="67227" y="50223"/>
                    <a:pt x="64794" y="50223"/>
                  </a:cubicBezTo>
                  <a:cubicBezTo>
                    <a:pt x="60643" y="50223"/>
                    <a:pt x="57531" y="47468"/>
                    <a:pt x="53595" y="43962"/>
                  </a:cubicBezTo>
                  <a:cubicBezTo>
                    <a:pt x="49195" y="40062"/>
                    <a:pt x="43721" y="35197"/>
                    <a:pt x="34347" y="31798"/>
                  </a:cubicBezTo>
                  <a:cubicBezTo>
                    <a:pt x="31842" y="30724"/>
                    <a:pt x="29231" y="29902"/>
                    <a:pt x="26547" y="29365"/>
                  </a:cubicBezTo>
                  <a:cubicBezTo>
                    <a:pt x="19714" y="27719"/>
                    <a:pt x="14311" y="26431"/>
                    <a:pt x="11592" y="13336"/>
                  </a:cubicBezTo>
                  <a:cubicBezTo>
                    <a:pt x="11056" y="11011"/>
                    <a:pt x="10948" y="8578"/>
                    <a:pt x="11342" y="6217"/>
                  </a:cubicBezTo>
                  <a:cubicBezTo>
                    <a:pt x="11664" y="4285"/>
                    <a:pt x="12558" y="2460"/>
                    <a:pt x="13882" y="1029"/>
                  </a:cubicBezTo>
                  <a:lnTo>
                    <a:pt x="14204" y="671"/>
                  </a:lnTo>
                  <a:lnTo>
                    <a:pt x="14025" y="600"/>
                  </a:lnTo>
                  <a:cubicBezTo>
                    <a:pt x="12972" y="208"/>
                    <a:pt x="11885" y="0"/>
                    <a:pt x="1078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3970616" y="966459"/>
              <a:ext cx="121321" cy="372801"/>
            </a:xfrm>
            <a:custGeom>
              <a:avLst/>
              <a:gdLst/>
              <a:ahLst/>
              <a:cxnLst/>
              <a:rect l="l" t="t" r="r" b="b"/>
              <a:pathLst>
                <a:path w="6727" h="20671" extrusionOk="0">
                  <a:moveTo>
                    <a:pt x="5224" y="0"/>
                  </a:moveTo>
                  <a:cubicBezTo>
                    <a:pt x="5188" y="0"/>
                    <a:pt x="5153" y="9"/>
                    <a:pt x="5117" y="27"/>
                  </a:cubicBezTo>
                  <a:cubicBezTo>
                    <a:pt x="4366" y="134"/>
                    <a:pt x="3686" y="1029"/>
                    <a:pt x="3185" y="2496"/>
                  </a:cubicBezTo>
                  <a:cubicBezTo>
                    <a:pt x="716" y="8113"/>
                    <a:pt x="1" y="14374"/>
                    <a:pt x="1110" y="20456"/>
                  </a:cubicBezTo>
                  <a:lnTo>
                    <a:pt x="1110" y="20564"/>
                  </a:lnTo>
                  <a:lnTo>
                    <a:pt x="1718" y="20671"/>
                  </a:lnTo>
                  <a:lnTo>
                    <a:pt x="1646" y="20456"/>
                  </a:lnTo>
                  <a:cubicBezTo>
                    <a:pt x="1253" y="18810"/>
                    <a:pt x="537" y="14267"/>
                    <a:pt x="2434" y="6896"/>
                  </a:cubicBezTo>
                  <a:cubicBezTo>
                    <a:pt x="2934" y="4786"/>
                    <a:pt x="4330" y="2961"/>
                    <a:pt x="6226" y="1923"/>
                  </a:cubicBezTo>
                  <a:cubicBezTo>
                    <a:pt x="6405" y="1852"/>
                    <a:pt x="6548" y="1709"/>
                    <a:pt x="6655" y="1494"/>
                  </a:cubicBezTo>
                  <a:cubicBezTo>
                    <a:pt x="6727" y="1172"/>
                    <a:pt x="6655" y="814"/>
                    <a:pt x="6405" y="564"/>
                  </a:cubicBezTo>
                  <a:cubicBezTo>
                    <a:pt x="6154" y="242"/>
                    <a:pt x="5761" y="27"/>
                    <a:pt x="5332" y="27"/>
                  </a:cubicBezTo>
                  <a:cubicBezTo>
                    <a:pt x="5296" y="9"/>
                    <a:pt x="5260" y="0"/>
                    <a:pt x="5224" y="0"/>
                  </a:cubicBezTo>
                  <a:close/>
                </a:path>
              </a:pathLst>
            </a:custGeom>
            <a:solidFill>
              <a:srgbClr val="A65F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4246137" y="1292153"/>
              <a:ext cx="1240844" cy="946585"/>
            </a:xfrm>
            <a:custGeom>
              <a:avLst/>
              <a:gdLst/>
              <a:ahLst/>
              <a:cxnLst/>
              <a:rect l="l" t="t" r="r" b="b"/>
              <a:pathLst>
                <a:path w="68802" h="52486" extrusionOk="0">
                  <a:moveTo>
                    <a:pt x="7979" y="17460"/>
                  </a:moveTo>
                  <a:lnTo>
                    <a:pt x="7979" y="17495"/>
                  </a:lnTo>
                  <a:cubicBezTo>
                    <a:pt x="8015" y="18426"/>
                    <a:pt x="8516" y="19284"/>
                    <a:pt x="9303" y="19785"/>
                  </a:cubicBezTo>
                  <a:cubicBezTo>
                    <a:pt x="8480" y="19320"/>
                    <a:pt x="7943" y="18426"/>
                    <a:pt x="7908" y="17495"/>
                  </a:cubicBezTo>
                  <a:lnTo>
                    <a:pt x="7765" y="17495"/>
                  </a:lnTo>
                  <a:lnTo>
                    <a:pt x="7979" y="17460"/>
                  </a:lnTo>
                  <a:close/>
                  <a:moveTo>
                    <a:pt x="5940" y="15170"/>
                  </a:moveTo>
                  <a:lnTo>
                    <a:pt x="5940" y="15206"/>
                  </a:lnTo>
                  <a:cubicBezTo>
                    <a:pt x="5833" y="18175"/>
                    <a:pt x="7264" y="20966"/>
                    <a:pt x="9732" y="22612"/>
                  </a:cubicBezTo>
                  <a:cubicBezTo>
                    <a:pt x="7192" y="21002"/>
                    <a:pt x="5725" y="18175"/>
                    <a:pt x="5904" y="15206"/>
                  </a:cubicBezTo>
                  <a:cubicBezTo>
                    <a:pt x="5904" y="15170"/>
                    <a:pt x="5904" y="15170"/>
                    <a:pt x="5940" y="15170"/>
                  </a:cubicBezTo>
                  <a:close/>
                  <a:moveTo>
                    <a:pt x="3006" y="10018"/>
                  </a:moveTo>
                  <a:lnTo>
                    <a:pt x="3042" y="10054"/>
                  </a:lnTo>
                  <a:cubicBezTo>
                    <a:pt x="2684" y="14884"/>
                    <a:pt x="4008" y="19714"/>
                    <a:pt x="6799" y="23685"/>
                  </a:cubicBezTo>
                  <a:cubicBezTo>
                    <a:pt x="7514" y="24722"/>
                    <a:pt x="8695" y="25939"/>
                    <a:pt x="10090" y="25939"/>
                  </a:cubicBezTo>
                  <a:lnTo>
                    <a:pt x="10376" y="25939"/>
                  </a:lnTo>
                  <a:lnTo>
                    <a:pt x="10376" y="26010"/>
                  </a:lnTo>
                  <a:lnTo>
                    <a:pt x="10090" y="26010"/>
                  </a:lnTo>
                  <a:cubicBezTo>
                    <a:pt x="8945" y="26010"/>
                    <a:pt x="7800" y="25223"/>
                    <a:pt x="6727" y="23721"/>
                  </a:cubicBezTo>
                  <a:cubicBezTo>
                    <a:pt x="3936" y="19714"/>
                    <a:pt x="2613" y="14884"/>
                    <a:pt x="2970" y="10054"/>
                  </a:cubicBezTo>
                  <a:cubicBezTo>
                    <a:pt x="2970" y="10018"/>
                    <a:pt x="3006" y="10018"/>
                    <a:pt x="3006" y="10018"/>
                  </a:cubicBezTo>
                  <a:close/>
                  <a:moveTo>
                    <a:pt x="64723" y="40822"/>
                  </a:moveTo>
                  <a:lnTo>
                    <a:pt x="64758" y="40858"/>
                  </a:lnTo>
                  <a:lnTo>
                    <a:pt x="64615" y="42075"/>
                  </a:lnTo>
                  <a:lnTo>
                    <a:pt x="64544" y="42075"/>
                  </a:lnTo>
                  <a:lnTo>
                    <a:pt x="64687" y="40858"/>
                  </a:lnTo>
                  <a:cubicBezTo>
                    <a:pt x="64687" y="40822"/>
                    <a:pt x="64723" y="40822"/>
                    <a:pt x="64723" y="40822"/>
                  </a:cubicBezTo>
                  <a:close/>
                  <a:moveTo>
                    <a:pt x="66118" y="40393"/>
                  </a:moveTo>
                  <a:cubicBezTo>
                    <a:pt x="66399" y="41705"/>
                    <a:pt x="65916" y="43045"/>
                    <a:pt x="64908" y="43864"/>
                  </a:cubicBezTo>
                  <a:lnTo>
                    <a:pt x="64908" y="43864"/>
                  </a:lnTo>
                  <a:cubicBezTo>
                    <a:pt x="65877" y="42998"/>
                    <a:pt x="66331" y="41668"/>
                    <a:pt x="66082" y="40393"/>
                  </a:cubicBezTo>
                  <a:close/>
                  <a:moveTo>
                    <a:pt x="49839" y="45939"/>
                  </a:moveTo>
                  <a:lnTo>
                    <a:pt x="49875" y="45974"/>
                  </a:lnTo>
                  <a:lnTo>
                    <a:pt x="49911" y="45974"/>
                  </a:lnTo>
                  <a:cubicBezTo>
                    <a:pt x="50340" y="46440"/>
                    <a:pt x="50984" y="46690"/>
                    <a:pt x="51628" y="46690"/>
                  </a:cubicBezTo>
                  <a:cubicBezTo>
                    <a:pt x="52093" y="46690"/>
                    <a:pt x="52522" y="46583"/>
                    <a:pt x="52952" y="46368"/>
                  </a:cubicBezTo>
                  <a:lnTo>
                    <a:pt x="52952" y="46368"/>
                  </a:lnTo>
                  <a:cubicBezTo>
                    <a:pt x="52558" y="46618"/>
                    <a:pt x="52093" y="46762"/>
                    <a:pt x="51628" y="46762"/>
                  </a:cubicBezTo>
                  <a:cubicBezTo>
                    <a:pt x="50948" y="46762"/>
                    <a:pt x="50304" y="46475"/>
                    <a:pt x="49839" y="45939"/>
                  </a:cubicBezTo>
                  <a:close/>
                  <a:moveTo>
                    <a:pt x="46190" y="44579"/>
                  </a:moveTo>
                  <a:cubicBezTo>
                    <a:pt x="47514" y="47012"/>
                    <a:pt x="50090" y="48515"/>
                    <a:pt x="52844" y="48515"/>
                  </a:cubicBezTo>
                  <a:lnTo>
                    <a:pt x="53238" y="48515"/>
                  </a:lnTo>
                  <a:cubicBezTo>
                    <a:pt x="53381" y="48515"/>
                    <a:pt x="53524" y="48550"/>
                    <a:pt x="53667" y="48586"/>
                  </a:cubicBezTo>
                  <a:cubicBezTo>
                    <a:pt x="53381" y="48622"/>
                    <a:pt x="53095" y="48622"/>
                    <a:pt x="52844" y="48622"/>
                  </a:cubicBezTo>
                  <a:cubicBezTo>
                    <a:pt x="50018" y="48622"/>
                    <a:pt x="47442" y="47084"/>
                    <a:pt x="46118" y="44579"/>
                  </a:cubicBezTo>
                  <a:close/>
                  <a:moveTo>
                    <a:pt x="39535" y="39463"/>
                  </a:moveTo>
                  <a:cubicBezTo>
                    <a:pt x="40430" y="40465"/>
                    <a:pt x="41252" y="41502"/>
                    <a:pt x="42075" y="42504"/>
                  </a:cubicBezTo>
                  <a:cubicBezTo>
                    <a:pt x="43399" y="44221"/>
                    <a:pt x="44830" y="45831"/>
                    <a:pt x="46404" y="47298"/>
                  </a:cubicBezTo>
                  <a:cubicBezTo>
                    <a:pt x="48873" y="49516"/>
                    <a:pt x="51700" y="50733"/>
                    <a:pt x="54311" y="50733"/>
                  </a:cubicBezTo>
                  <a:cubicBezTo>
                    <a:pt x="54848" y="50733"/>
                    <a:pt x="55349" y="50697"/>
                    <a:pt x="55850" y="50661"/>
                  </a:cubicBezTo>
                  <a:lnTo>
                    <a:pt x="55850" y="50661"/>
                  </a:lnTo>
                  <a:cubicBezTo>
                    <a:pt x="55349" y="50769"/>
                    <a:pt x="54812" y="50840"/>
                    <a:pt x="54311" y="50840"/>
                  </a:cubicBezTo>
                  <a:cubicBezTo>
                    <a:pt x="51664" y="50840"/>
                    <a:pt x="48837" y="49588"/>
                    <a:pt x="46333" y="47334"/>
                  </a:cubicBezTo>
                  <a:cubicBezTo>
                    <a:pt x="44794" y="45867"/>
                    <a:pt x="43328" y="44257"/>
                    <a:pt x="42004" y="42540"/>
                  </a:cubicBezTo>
                  <a:cubicBezTo>
                    <a:pt x="41181" y="41538"/>
                    <a:pt x="40358" y="40500"/>
                    <a:pt x="39464" y="39463"/>
                  </a:cubicBezTo>
                  <a:close/>
                  <a:moveTo>
                    <a:pt x="14670" y="0"/>
                  </a:moveTo>
                  <a:cubicBezTo>
                    <a:pt x="11629" y="0"/>
                    <a:pt x="6083" y="501"/>
                    <a:pt x="2863" y="4007"/>
                  </a:cubicBezTo>
                  <a:cubicBezTo>
                    <a:pt x="1933" y="5009"/>
                    <a:pt x="1217" y="6190"/>
                    <a:pt x="824" y="7478"/>
                  </a:cubicBezTo>
                  <a:cubicBezTo>
                    <a:pt x="37" y="9803"/>
                    <a:pt x="1" y="12630"/>
                    <a:pt x="681" y="15921"/>
                  </a:cubicBezTo>
                  <a:cubicBezTo>
                    <a:pt x="3328" y="28765"/>
                    <a:pt x="8623" y="30018"/>
                    <a:pt x="15314" y="31628"/>
                  </a:cubicBezTo>
                  <a:cubicBezTo>
                    <a:pt x="17997" y="32200"/>
                    <a:pt x="20645" y="33023"/>
                    <a:pt x="23185" y="34096"/>
                  </a:cubicBezTo>
                  <a:cubicBezTo>
                    <a:pt x="32594" y="37531"/>
                    <a:pt x="38104" y="42432"/>
                    <a:pt x="42540" y="46368"/>
                  </a:cubicBezTo>
                  <a:cubicBezTo>
                    <a:pt x="46548" y="49946"/>
                    <a:pt x="49446" y="52486"/>
                    <a:pt x="53453" y="52486"/>
                  </a:cubicBezTo>
                  <a:cubicBezTo>
                    <a:pt x="54741" y="52486"/>
                    <a:pt x="56029" y="52236"/>
                    <a:pt x="57209" y="51806"/>
                  </a:cubicBezTo>
                  <a:cubicBezTo>
                    <a:pt x="58748" y="51270"/>
                    <a:pt x="60179" y="50554"/>
                    <a:pt x="61574" y="49695"/>
                  </a:cubicBezTo>
                  <a:cubicBezTo>
                    <a:pt x="62147" y="49338"/>
                    <a:pt x="62647" y="48944"/>
                    <a:pt x="63113" y="48479"/>
                  </a:cubicBezTo>
                  <a:cubicBezTo>
                    <a:pt x="66404" y="45295"/>
                    <a:pt x="68801" y="39069"/>
                    <a:pt x="67764" y="35563"/>
                  </a:cubicBezTo>
                  <a:cubicBezTo>
                    <a:pt x="67518" y="34263"/>
                    <a:pt x="66375" y="33308"/>
                    <a:pt x="65046" y="33308"/>
                  </a:cubicBezTo>
                  <a:cubicBezTo>
                    <a:pt x="65022" y="33308"/>
                    <a:pt x="64997" y="33308"/>
                    <a:pt x="64973" y="33309"/>
                  </a:cubicBezTo>
                  <a:lnTo>
                    <a:pt x="64866" y="33309"/>
                  </a:lnTo>
                  <a:lnTo>
                    <a:pt x="64830" y="33416"/>
                  </a:lnTo>
                  <a:lnTo>
                    <a:pt x="64937" y="33524"/>
                  </a:lnTo>
                  <a:lnTo>
                    <a:pt x="64794" y="33560"/>
                  </a:lnTo>
                  <a:cubicBezTo>
                    <a:pt x="63971" y="36744"/>
                    <a:pt x="62325" y="38855"/>
                    <a:pt x="59928" y="39749"/>
                  </a:cubicBezTo>
                  <a:cubicBezTo>
                    <a:pt x="59606" y="39856"/>
                    <a:pt x="59284" y="39964"/>
                    <a:pt x="58962" y="40035"/>
                  </a:cubicBezTo>
                  <a:cubicBezTo>
                    <a:pt x="58283" y="40214"/>
                    <a:pt x="57531" y="40286"/>
                    <a:pt x="56816" y="40286"/>
                  </a:cubicBezTo>
                  <a:cubicBezTo>
                    <a:pt x="51878" y="40286"/>
                    <a:pt x="46226" y="36851"/>
                    <a:pt x="44007" y="35384"/>
                  </a:cubicBezTo>
                  <a:cubicBezTo>
                    <a:pt x="39750" y="32522"/>
                    <a:pt x="35063" y="30304"/>
                    <a:pt x="30126" y="28801"/>
                  </a:cubicBezTo>
                  <a:cubicBezTo>
                    <a:pt x="14169" y="24007"/>
                    <a:pt x="11736" y="16386"/>
                    <a:pt x="11414" y="13345"/>
                  </a:cubicBezTo>
                  <a:cubicBezTo>
                    <a:pt x="11092" y="10125"/>
                    <a:pt x="11342" y="7513"/>
                    <a:pt x="12308" y="5295"/>
                  </a:cubicBezTo>
                  <a:cubicBezTo>
                    <a:pt x="13167" y="3292"/>
                    <a:pt x="14562" y="1574"/>
                    <a:pt x="16315" y="286"/>
                  </a:cubicBezTo>
                  <a:lnTo>
                    <a:pt x="16637" y="72"/>
                  </a:lnTo>
                  <a:lnTo>
                    <a:pt x="16244" y="36"/>
                  </a:lnTo>
                  <a:cubicBezTo>
                    <a:pt x="15743" y="0"/>
                    <a:pt x="15206" y="0"/>
                    <a:pt x="14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804153" y="2634913"/>
              <a:ext cx="220045" cy="960797"/>
            </a:xfrm>
            <a:custGeom>
              <a:avLst/>
              <a:gdLst/>
              <a:ahLst/>
              <a:cxnLst/>
              <a:rect l="l" t="t" r="r" b="b"/>
              <a:pathLst>
                <a:path w="12201" h="53274" extrusionOk="0">
                  <a:moveTo>
                    <a:pt x="2326" y="0"/>
                  </a:moveTo>
                  <a:cubicBezTo>
                    <a:pt x="1789" y="0"/>
                    <a:pt x="1288" y="466"/>
                    <a:pt x="537" y="1181"/>
                  </a:cubicBezTo>
                  <a:cubicBezTo>
                    <a:pt x="394" y="1324"/>
                    <a:pt x="215" y="1503"/>
                    <a:pt x="36" y="1646"/>
                  </a:cubicBezTo>
                  <a:lnTo>
                    <a:pt x="0" y="1718"/>
                  </a:lnTo>
                  <a:lnTo>
                    <a:pt x="9195" y="52307"/>
                  </a:lnTo>
                  <a:lnTo>
                    <a:pt x="9266" y="52343"/>
                  </a:lnTo>
                  <a:cubicBezTo>
                    <a:pt x="10125" y="52629"/>
                    <a:pt x="11055" y="52916"/>
                    <a:pt x="11986" y="53202"/>
                  </a:cubicBezTo>
                  <a:lnTo>
                    <a:pt x="12200" y="53273"/>
                  </a:lnTo>
                  <a:lnTo>
                    <a:pt x="12200" y="53273"/>
                  </a:lnTo>
                  <a:lnTo>
                    <a:pt x="3578" y="4186"/>
                  </a:lnTo>
                  <a:cubicBezTo>
                    <a:pt x="3435" y="3686"/>
                    <a:pt x="3399" y="3149"/>
                    <a:pt x="3506" y="2648"/>
                  </a:cubicBezTo>
                  <a:cubicBezTo>
                    <a:pt x="3578" y="1646"/>
                    <a:pt x="3649" y="537"/>
                    <a:pt x="2862" y="144"/>
                  </a:cubicBezTo>
                  <a:cubicBezTo>
                    <a:pt x="2719" y="36"/>
                    <a:pt x="2505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3929965" y="2665248"/>
              <a:ext cx="181991" cy="953691"/>
            </a:xfrm>
            <a:custGeom>
              <a:avLst/>
              <a:gdLst/>
              <a:ahLst/>
              <a:cxnLst/>
              <a:rect l="l" t="t" r="r" b="b"/>
              <a:pathLst>
                <a:path w="10091" h="52880" extrusionOk="0">
                  <a:moveTo>
                    <a:pt x="2183" y="0"/>
                  </a:moveTo>
                  <a:cubicBezTo>
                    <a:pt x="1432" y="0"/>
                    <a:pt x="895" y="501"/>
                    <a:pt x="251" y="1109"/>
                  </a:cubicBezTo>
                  <a:lnTo>
                    <a:pt x="1" y="1324"/>
                  </a:lnTo>
                  <a:lnTo>
                    <a:pt x="7729" y="52307"/>
                  </a:lnTo>
                  <a:lnTo>
                    <a:pt x="7800" y="52343"/>
                  </a:lnTo>
                  <a:cubicBezTo>
                    <a:pt x="8480" y="52522"/>
                    <a:pt x="9160" y="52665"/>
                    <a:pt x="9875" y="52844"/>
                  </a:cubicBezTo>
                  <a:lnTo>
                    <a:pt x="10090" y="52879"/>
                  </a:lnTo>
                  <a:lnTo>
                    <a:pt x="2505" y="3256"/>
                  </a:lnTo>
                  <a:cubicBezTo>
                    <a:pt x="2505" y="2755"/>
                    <a:pt x="2648" y="2254"/>
                    <a:pt x="2899" y="1825"/>
                  </a:cubicBezTo>
                  <a:cubicBezTo>
                    <a:pt x="3113" y="1324"/>
                    <a:pt x="3364" y="716"/>
                    <a:pt x="3221" y="358"/>
                  </a:cubicBezTo>
                  <a:cubicBezTo>
                    <a:pt x="3113" y="215"/>
                    <a:pt x="2934" y="107"/>
                    <a:pt x="2756" y="72"/>
                  </a:cubicBezTo>
                  <a:cubicBezTo>
                    <a:pt x="2541" y="36"/>
                    <a:pt x="2362" y="0"/>
                    <a:pt x="2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3877700" y="2694916"/>
              <a:ext cx="183272" cy="911110"/>
            </a:xfrm>
            <a:custGeom>
              <a:avLst/>
              <a:gdLst/>
              <a:ahLst/>
              <a:cxnLst/>
              <a:rect l="l" t="t" r="r" b="b"/>
              <a:pathLst>
                <a:path w="10162" h="50519" extrusionOk="0">
                  <a:moveTo>
                    <a:pt x="2541" y="1"/>
                  </a:moveTo>
                  <a:lnTo>
                    <a:pt x="2326" y="180"/>
                  </a:lnTo>
                  <a:cubicBezTo>
                    <a:pt x="1861" y="537"/>
                    <a:pt x="1360" y="859"/>
                    <a:pt x="788" y="1074"/>
                  </a:cubicBezTo>
                  <a:cubicBezTo>
                    <a:pt x="609" y="1146"/>
                    <a:pt x="394" y="1181"/>
                    <a:pt x="180" y="1217"/>
                  </a:cubicBezTo>
                  <a:lnTo>
                    <a:pt x="1" y="1217"/>
                  </a:lnTo>
                  <a:lnTo>
                    <a:pt x="8587" y="50054"/>
                  </a:lnTo>
                  <a:lnTo>
                    <a:pt x="8659" y="50090"/>
                  </a:lnTo>
                  <a:lnTo>
                    <a:pt x="9947" y="50447"/>
                  </a:lnTo>
                  <a:lnTo>
                    <a:pt x="10162" y="50519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3984809" y="2718794"/>
              <a:ext cx="166499" cy="908531"/>
            </a:xfrm>
            <a:custGeom>
              <a:avLst/>
              <a:gdLst/>
              <a:ahLst/>
              <a:cxnLst/>
              <a:rect l="l" t="t" r="r" b="b"/>
              <a:pathLst>
                <a:path w="9232" h="50376" extrusionOk="0">
                  <a:moveTo>
                    <a:pt x="2326" y="1"/>
                  </a:moveTo>
                  <a:lnTo>
                    <a:pt x="2112" y="215"/>
                  </a:lnTo>
                  <a:cubicBezTo>
                    <a:pt x="1709" y="651"/>
                    <a:pt x="1181" y="898"/>
                    <a:pt x="587" y="898"/>
                  </a:cubicBezTo>
                  <a:cubicBezTo>
                    <a:pt x="547" y="898"/>
                    <a:pt x="507" y="897"/>
                    <a:pt x="466" y="895"/>
                  </a:cubicBezTo>
                  <a:cubicBezTo>
                    <a:pt x="394" y="895"/>
                    <a:pt x="287" y="895"/>
                    <a:pt x="215" y="859"/>
                  </a:cubicBezTo>
                  <a:lnTo>
                    <a:pt x="1" y="859"/>
                  </a:lnTo>
                  <a:lnTo>
                    <a:pt x="7514" y="50018"/>
                  </a:lnTo>
                  <a:lnTo>
                    <a:pt x="7621" y="50018"/>
                  </a:lnTo>
                  <a:cubicBezTo>
                    <a:pt x="8087" y="50125"/>
                    <a:pt x="8552" y="50232"/>
                    <a:pt x="9053" y="50340"/>
                  </a:cubicBezTo>
                  <a:lnTo>
                    <a:pt x="9231" y="50376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3692516" y="2616193"/>
              <a:ext cx="228431" cy="944673"/>
            </a:xfrm>
            <a:custGeom>
              <a:avLst/>
              <a:gdLst/>
              <a:ahLst/>
              <a:cxnLst/>
              <a:rect l="l" t="t" r="r" b="b"/>
              <a:pathLst>
                <a:path w="12666" h="52380" extrusionOk="0">
                  <a:moveTo>
                    <a:pt x="1718" y="1"/>
                  </a:moveTo>
                  <a:cubicBezTo>
                    <a:pt x="1181" y="1"/>
                    <a:pt x="680" y="430"/>
                    <a:pt x="72" y="1110"/>
                  </a:cubicBezTo>
                  <a:lnTo>
                    <a:pt x="1" y="1182"/>
                  </a:lnTo>
                  <a:lnTo>
                    <a:pt x="10734" y="51592"/>
                  </a:lnTo>
                  <a:lnTo>
                    <a:pt x="10805" y="51628"/>
                  </a:lnTo>
                  <a:cubicBezTo>
                    <a:pt x="11306" y="51807"/>
                    <a:pt x="11843" y="52057"/>
                    <a:pt x="12415" y="52272"/>
                  </a:cubicBezTo>
                  <a:lnTo>
                    <a:pt x="12523" y="52308"/>
                  </a:lnTo>
                  <a:lnTo>
                    <a:pt x="12666" y="52379"/>
                  </a:lnTo>
                  <a:lnTo>
                    <a:pt x="10913" y="44115"/>
                  </a:lnTo>
                  <a:lnTo>
                    <a:pt x="2255" y="3328"/>
                  </a:lnTo>
                  <a:cubicBezTo>
                    <a:pt x="2219" y="3257"/>
                    <a:pt x="2219" y="3221"/>
                    <a:pt x="2219" y="3149"/>
                  </a:cubicBezTo>
                  <a:cubicBezTo>
                    <a:pt x="2183" y="2720"/>
                    <a:pt x="2255" y="2291"/>
                    <a:pt x="2398" y="1861"/>
                  </a:cubicBezTo>
                  <a:cubicBezTo>
                    <a:pt x="2433" y="1754"/>
                    <a:pt x="2433" y="1647"/>
                    <a:pt x="2469" y="1575"/>
                  </a:cubicBezTo>
                  <a:cubicBezTo>
                    <a:pt x="2648" y="824"/>
                    <a:pt x="2684" y="323"/>
                    <a:pt x="2183" y="108"/>
                  </a:cubicBezTo>
                  <a:lnTo>
                    <a:pt x="2076" y="72"/>
                  </a:lnTo>
                  <a:cubicBezTo>
                    <a:pt x="1968" y="37"/>
                    <a:pt x="1861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3591214" y="2597328"/>
              <a:ext cx="247801" cy="927396"/>
            </a:xfrm>
            <a:custGeom>
              <a:avLst/>
              <a:gdLst/>
              <a:ahLst/>
              <a:cxnLst/>
              <a:rect l="l" t="t" r="r" b="b"/>
              <a:pathLst>
                <a:path w="13740" h="51422" extrusionOk="0">
                  <a:moveTo>
                    <a:pt x="1721" y="0"/>
                  </a:moveTo>
                  <a:cubicBezTo>
                    <a:pt x="1685" y="0"/>
                    <a:pt x="1648" y="3"/>
                    <a:pt x="1610" y="9"/>
                  </a:cubicBezTo>
                  <a:cubicBezTo>
                    <a:pt x="1074" y="45"/>
                    <a:pt x="537" y="260"/>
                    <a:pt x="72" y="618"/>
                  </a:cubicBezTo>
                  <a:lnTo>
                    <a:pt x="0" y="689"/>
                  </a:lnTo>
                  <a:lnTo>
                    <a:pt x="10662" y="49669"/>
                  </a:lnTo>
                  <a:lnTo>
                    <a:pt x="10698" y="49705"/>
                  </a:lnTo>
                  <a:cubicBezTo>
                    <a:pt x="11592" y="50277"/>
                    <a:pt x="12487" y="50814"/>
                    <a:pt x="13453" y="51279"/>
                  </a:cubicBezTo>
                  <a:lnTo>
                    <a:pt x="13739" y="51422"/>
                  </a:lnTo>
                  <a:lnTo>
                    <a:pt x="2004" y="3015"/>
                  </a:lnTo>
                  <a:cubicBezTo>
                    <a:pt x="1968" y="2979"/>
                    <a:pt x="1968" y="2943"/>
                    <a:pt x="1968" y="2907"/>
                  </a:cubicBezTo>
                  <a:cubicBezTo>
                    <a:pt x="1932" y="2442"/>
                    <a:pt x="2040" y="2013"/>
                    <a:pt x="2254" y="1619"/>
                  </a:cubicBezTo>
                  <a:cubicBezTo>
                    <a:pt x="2541" y="904"/>
                    <a:pt x="2720" y="439"/>
                    <a:pt x="2147" y="152"/>
                  </a:cubicBezTo>
                  <a:cubicBezTo>
                    <a:pt x="2029" y="64"/>
                    <a:pt x="1887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3637672" y="2644598"/>
              <a:ext cx="240046" cy="898197"/>
            </a:xfrm>
            <a:custGeom>
              <a:avLst/>
              <a:gdLst/>
              <a:ahLst/>
              <a:cxnLst/>
              <a:rect l="l" t="t" r="r" b="b"/>
              <a:pathLst>
                <a:path w="13310" h="49803" extrusionOk="0">
                  <a:moveTo>
                    <a:pt x="2648" y="0"/>
                  </a:moveTo>
                  <a:lnTo>
                    <a:pt x="2469" y="179"/>
                  </a:lnTo>
                  <a:cubicBezTo>
                    <a:pt x="2004" y="716"/>
                    <a:pt x="1432" y="1217"/>
                    <a:pt x="716" y="1217"/>
                  </a:cubicBezTo>
                  <a:cubicBezTo>
                    <a:pt x="573" y="1217"/>
                    <a:pt x="394" y="1217"/>
                    <a:pt x="251" y="1145"/>
                  </a:cubicBezTo>
                  <a:lnTo>
                    <a:pt x="0" y="1073"/>
                  </a:lnTo>
                  <a:lnTo>
                    <a:pt x="0" y="1073"/>
                  </a:lnTo>
                  <a:lnTo>
                    <a:pt x="11628" y="49051"/>
                  </a:lnTo>
                  <a:lnTo>
                    <a:pt x="11700" y="49087"/>
                  </a:lnTo>
                  <a:cubicBezTo>
                    <a:pt x="12129" y="49266"/>
                    <a:pt x="12558" y="49481"/>
                    <a:pt x="13024" y="49695"/>
                  </a:cubicBezTo>
                  <a:lnTo>
                    <a:pt x="13310" y="49803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742852" y="2671687"/>
              <a:ext cx="218115" cy="904022"/>
            </a:xfrm>
            <a:custGeom>
              <a:avLst/>
              <a:gdLst/>
              <a:ahLst/>
              <a:cxnLst/>
              <a:rect l="l" t="t" r="r" b="b"/>
              <a:pathLst>
                <a:path w="12094" h="50126" extrusionOk="0">
                  <a:moveTo>
                    <a:pt x="3006" y="1"/>
                  </a:moveTo>
                  <a:lnTo>
                    <a:pt x="2827" y="144"/>
                  </a:lnTo>
                  <a:cubicBezTo>
                    <a:pt x="2218" y="609"/>
                    <a:pt x="1467" y="895"/>
                    <a:pt x="716" y="931"/>
                  </a:cubicBezTo>
                  <a:cubicBezTo>
                    <a:pt x="537" y="931"/>
                    <a:pt x="358" y="931"/>
                    <a:pt x="215" y="895"/>
                  </a:cubicBezTo>
                  <a:lnTo>
                    <a:pt x="0" y="859"/>
                  </a:lnTo>
                  <a:lnTo>
                    <a:pt x="10340" y="49481"/>
                  </a:lnTo>
                  <a:lnTo>
                    <a:pt x="10412" y="49481"/>
                  </a:lnTo>
                  <a:cubicBezTo>
                    <a:pt x="10877" y="49660"/>
                    <a:pt x="11377" y="49839"/>
                    <a:pt x="11878" y="50018"/>
                  </a:cubicBezTo>
                  <a:lnTo>
                    <a:pt x="12093" y="50125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4033215" y="2676592"/>
              <a:ext cx="171639" cy="961067"/>
            </a:xfrm>
            <a:custGeom>
              <a:avLst/>
              <a:gdLst/>
              <a:ahLst/>
              <a:cxnLst/>
              <a:rect l="l" t="t" r="r" b="b"/>
              <a:pathLst>
                <a:path w="9517" h="53289" extrusionOk="0">
                  <a:moveTo>
                    <a:pt x="2086" y="0"/>
                  </a:moveTo>
                  <a:cubicBezTo>
                    <a:pt x="2049" y="0"/>
                    <a:pt x="2010" y="5"/>
                    <a:pt x="1968" y="15"/>
                  </a:cubicBezTo>
                  <a:cubicBezTo>
                    <a:pt x="1288" y="15"/>
                    <a:pt x="859" y="552"/>
                    <a:pt x="286" y="1410"/>
                  </a:cubicBezTo>
                  <a:lnTo>
                    <a:pt x="36" y="1840"/>
                  </a:lnTo>
                  <a:lnTo>
                    <a:pt x="0" y="1875"/>
                  </a:lnTo>
                  <a:lnTo>
                    <a:pt x="7013" y="52823"/>
                  </a:lnTo>
                  <a:lnTo>
                    <a:pt x="7084" y="52823"/>
                  </a:lnTo>
                  <a:cubicBezTo>
                    <a:pt x="7835" y="52966"/>
                    <a:pt x="8551" y="53109"/>
                    <a:pt x="9338" y="53252"/>
                  </a:cubicBezTo>
                  <a:lnTo>
                    <a:pt x="9517" y="53288"/>
                  </a:lnTo>
                  <a:lnTo>
                    <a:pt x="3649" y="3664"/>
                  </a:lnTo>
                  <a:cubicBezTo>
                    <a:pt x="3435" y="3163"/>
                    <a:pt x="3292" y="2627"/>
                    <a:pt x="3327" y="2054"/>
                  </a:cubicBezTo>
                  <a:cubicBezTo>
                    <a:pt x="3256" y="981"/>
                    <a:pt x="3149" y="265"/>
                    <a:pt x="2361" y="51"/>
                  </a:cubicBezTo>
                  <a:cubicBezTo>
                    <a:pt x="2260" y="26"/>
                    <a:pt x="217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4642330" y="1124374"/>
              <a:ext cx="681398" cy="564622"/>
            </a:xfrm>
            <a:custGeom>
              <a:avLst/>
              <a:gdLst/>
              <a:ahLst/>
              <a:cxnLst/>
              <a:rect l="l" t="t" r="r" b="b"/>
              <a:pathLst>
                <a:path w="37782" h="31307" extrusionOk="0">
                  <a:moveTo>
                    <a:pt x="5438" y="17782"/>
                  </a:moveTo>
                  <a:lnTo>
                    <a:pt x="5474" y="17961"/>
                  </a:lnTo>
                  <a:cubicBezTo>
                    <a:pt x="5546" y="21360"/>
                    <a:pt x="8265" y="24043"/>
                    <a:pt x="11628" y="24079"/>
                  </a:cubicBezTo>
                  <a:lnTo>
                    <a:pt x="11771" y="24079"/>
                  </a:lnTo>
                  <a:cubicBezTo>
                    <a:pt x="11807" y="24079"/>
                    <a:pt x="11843" y="24115"/>
                    <a:pt x="11807" y="24151"/>
                  </a:cubicBezTo>
                  <a:lnTo>
                    <a:pt x="11664" y="24151"/>
                  </a:lnTo>
                  <a:cubicBezTo>
                    <a:pt x="8229" y="24151"/>
                    <a:pt x="5438" y="21396"/>
                    <a:pt x="5403" y="17961"/>
                  </a:cubicBezTo>
                  <a:cubicBezTo>
                    <a:pt x="5403" y="17961"/>
                    <a:pt x="5438" y="17925"/>
                    <a:pt x="5438" y="17925"/>
                  </a:cubicBezTo>
                  <a:lnTo>
                    <a:pt x="5438" y="17782"/>
                  </a:lnTo>
                  <a:close/>
                  <a:moveTo>
                    <a:pt x="14240" y="25081"/>
                  </a:moveTo>
                  <a:lnTo>
                    <a:pt x="16064" y="25510"/>
                  </a:lnTo>
                  <a:lnTo>
                    <a:pt x="16064" y="25582"/>
                  </a:lnTo>
                  <a:lnTo>
                    <a:pt x="14204" y="25117"/>
                  </a:lnTo>
                  <a:cubicBezTo>
                    <a:pt x="14204" y="25117"/>
                    <a:pt x="14240" y="25081"/>
                    <a:pt x="14240" y="25081"/>
                  </a:cubicBezTo>
                  <a:close/>
                  <a:moveTo>
                    <a:pt x="25188" y="26584"/>
                  </a:moveTo>
                  <a:cubicBezTo>
                    <a:pt x="26404" y="26584"/>
                    <a:pt x="27621" y="26870"/>
                    <a:pt x="28694" y="27478"/>
                  </a:cubicBezTo>
                  <a:lnTo>
                    <a:pt x="28658" y="27550"/>
                  </a:lnTo>
                  <a:cubicBezTo>
                    <a:pt x="27585" y="26977"/>
                    <a:pt x="26404" y="26655"/>
                    <a:pt x="25188" y="26655"/>
                  </a:cubicBezTo>
                  <a:lnTo>
                    <a:pt x="25009" y="26655"/>
                  </a:lnTo>
                  <a:lnTo>
                    <a:pt x="25009" y="26584"/>
                  </a:lnTo>
                  <a:close/>
                  <a:moveTo>
                    <a:pt x="32308" y="27192"/>
                  </a:moveTo>
                  <a:lnTo>
                    <a:pt x="34132" y="27943"/>
                  </a:lnTo>
                  <a:lnTo>
                    <a:pt x="34132" y="28015"/>
                  </a:lnTo>
                  <a:lnTo>
                    <a:pt x="32272" y="27228"/>
                  </a:lnTo>
                  <a:cubicBezTo>
                    <a:pt x="32272" y="27192"/>
                    <a:pt x="32272" y="27192"/>
                    <a:pt x="32308" y="27192"/>
                  </a:cubicBezTo>
                  <a:close/>
                  <a:moveTo>
                    <a:pt x="5474" y="1"/>
                  </a:moveTo>
                  <a:lnTo>
                    <a:pt x="5760" y="609"/>
                  </a:lnTo>
                  <a:cubicBezTo>
                    <a:pt x="6655" y="2505"/>
                    <a:pt x="7692" y="6334"/>
                    <a:pt x="4365" y="10520"/>
                  </a:cubicBezTo>
                  <a:cubicBezTo>
                    <a:pt x="1038" y="14741"/>
                    <a:pt x="0" y="19285"/>
                    <a:pt x="1646" y="22577"/>
                  </a:cubicBezTo>
                  <a:cubicBezTo>
                    <a:pt x="3149" y="25546"/>
                    <a:pt x="7692" y="29124"/>
                    <a:pt x="20751" y="29124"/>
                  </a:cubicBezTo>
                  <a:cubicBezTo>
                    <a:pt x="21574" y="29124"/>
                    <a:pt x="22469" y="29124"/>
                    <a:pt x="23399" y="29052"/>
                  </a:cubicBezTo>
                  <a:cubicBezTo>
                    <a:pt x="23470" y="29052"/>
                    <a:pt x="24365" y="28981"/>
                    <a:pt x="25760" y="28981"/>
                  </a:cubicBezTo>
                  <a:cubicBezTo>
                    <a:pt x="27549" y="28981"/>
                    <a:pt x="29338" y="29088"/>
                    <a:pt x="31127" y="29339"/>
                  </a:cubicBezTo>
                  <a:cubicBezTo>
                    <a:pt x="33345" y="29661"/>
                    <a:pt x="35528" y="30269"/>
                    <a:pt x="37567" y="31199"/>
                  </a:cubicBezTo>
                  <a:lnTo>
                    <a:pt x="37781" y="31306"/>
                  </a:lnTo>
                  <a:lnTo>
                    <a:pt x="37781" y="31092"/>
                  </a:lnTo>
                  <a:cubicBezTo>
                    <a:pt x="37710" y="29661"/>
                    <a:pt x="37102" y="28337"/>
                    <a:pt x="36100" y="27335"/>
                  </a:cubicBezTo>
                  <a:cubicBezTo>
                    <a:pt x="34991" y="26190"/>
                    <a:pt x="32987" y="24902"/>
                    <a:pt x="29445" y="23972"/>
                  </a:cubicBezTo>
                  <a:cubicBezTo>
                    <a:pt x="26512" y="23221"/>
                    <a:pt x="22540" y="22720"/>
                    <a:pt x="17102" y="22720"/>
                  </a:cubicBezTo>
                  <a:lnTo>
                    <a:pt x="15814" y="22720"/>
                  </a:lnTo>
                  <a:cubicBezTo>
                    <a:pt x="14562" y="22720"/>
                    <a:pt x="13345" y="22541"/>
                    <a:pt x="12165" y="22183"/>
                  </a:cubicBezTo>
                  <a:cubicBezTo>
                    <a:pt x="6834" y="20466"/>
                    <a:pt x="7585" y="16494"/>
                    <a:pt x="8408" y="12344"/>
                  </a:cubicBezTo>
                  <a:cubicBezTo>
                    <a:pt x="9195" y="8158"/>
                    <a:pt x="9982" y="3936"/>
                    <a:pt x="5975" y="430"/>
                  </a:cubicBezTo>
                  <a:lnTo>
                    <a:pt x="5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793968" y="1138567"/>
              <a:ext cx="274889" cy="314260"/>
            </a:xfrm>
            <a:custGeom>
              <a:avLst/>
              <a:gdLst/>
              <a:ahLst/>
              <a:cxnLst/>
              <a:rect l="l" t="t" r="r" b="b"/>
              <a:pathLst>
                <a:path w="15242" h="17425" extrusionOk="0">
                  <a:moveTo>
                    <a:pt x="7782" y="15645"/>
                  </a:moveTo>
                  <a:cubicBezTo>
                    <a:pt x="7791" y="15645"/>
                    <a:pt x="7800" y="15654"/>
                    <a:pt x="7800" y="15672"/>
                  </a:cubicBezTo>
                  <a:lnTo>
                    <a:pt x="9195" y="16101"/>
                  </a:lnTo>
                  <a:lnTo>
                    <a:pt x="9159" y="16173"/>
                  </a:lnTo>
                  <a:lnTo>
                    <a:pt x="7764" y="15672"/>
                  </a:lnTo>
                  <a:cubicBezTo>
                    <a:pt x="7764" y="15654"/>
                    <a:pt x="7773" y="15645"/>
                    <a:pt x="7782" y="15645"/>
                  </a:cubicBezTo>
                  <a:close/>
                  <a:moveTo>
                    <a:pt x="0" y="1"/>
                  </a:moveTo>
                  <a:lnTo>
                    <a:pt x="1574" y="2684"/>
                  </a:lnTo>
                  <a:cubicBezTo>
                    <a:pt x="2755" y="4724"/>
                    <a:pt x="3292" y="7049"/>
                    <a:pt x="3113" y="9411"/>
                  </a:cubicBezTo>
                  <a:cubicBezTo>
                    <a:pt x="2970" y="12022"/>
                    <a:pt x="3506" y="13954"/>
                    <a:pt x="4794" y="15278"/>
                  </a:cubicBezTo>
                  <a:cubicBezTo>
                    <a:pt x="6154" y="16709"/>
                    <a:pt x="8444" y="17425"/>
                    <a:pt x="11628" y="17425"/>
                  </a:cubicBezTo>
                  <a:lnTo>
                    <a:pt x="11771" y="17425"/>
                  </a:lnTo>
                  <a:cubicBezTo>
                    <a:pt x="12093" y="17389"/>
                    <a:pt x="12415" y="17353"/>
                    <a:pt x="12737" y="17353"/>
                  </a:cubicBezTo>
                  <a:cubicBezTo>
                    <a:pt x="12987" y="17353"/>
                    <a:pt x="13238" y="17317"/>
                    <a:pt x="13488" y="17317"/>
                  </a:cubicBezTo>
                  <a:cubicBezTo>
                    <a:pt x="13953" y="17317"/>
                    <a:pt x="14454" y="17353"/>
                    <a:pt x="14919" y="17389"/>
                  </a:cubicBezTo>
                  <a:lnTo>
                    <a:pt x="15241" y="17425"/>
                  </a:lnTo>
                  <a:lnTo>
                    <a:pt x="15241" y="17425"/>
                  </a:lnTo>
                  <a:lnTo>
                    <a:pt x="15027" y="17174"/>
                  </a:lnTo>
                  <a:cubicBezTo>
                    <a:pt x="14347" y="16316"/>
                    <a:pt x="13417" y="15707"/>
                    <a:pt x="12379" y="15493"/>
                  </a:cubicBezTo>
                  <a:cubicBezTo>
                    <a:pt x="11842" y="15314"/>
                    <a:pt x="11270" y="15207"/>
                    <a:pt x="10733" y="15099"/>
                  </a:cubicBezTo>
                  <a:lnTo>
                    <a:pt x="10018" y="14920"/>
                  </a:lnTo>
                  <a:cubicBezTo>
                    <a:pt x="7227" y="14276"/>
                    <a:pt x="4723" y="13382"/>
                    <a:pt x="4007" y="8874"/>
                  </a:cubicBezTo>
                  <a:cubicBezTo>
                    <a:pt x="3864" y="6620"/>
                    <a:pt x="3113" y="4402"/>
                    <a:pt x="1825" y="254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4770739" y="1135988"/>
              <a:ext cx="441353" cy="424598"/>
            </a:xfrm>
            <a:custGeom>
              <a:avLst/>
              <a:gdLst/>
              <a:ahLst/>
              <a:cxnLst/>
              <a:rect l="l" t="t" r="r" b="b"/>
              <a:pathLst>
                <a:path w="24472" h="23543" extrusionOk="0">
                  <a:moveTo>
                    <a:pt x="6368" y="18820"/>
                  </a:moveTo>
                  <a:lnTo>
                    <a:pt x="7263" y="19285"/>
                  </a:lnTo>
                  <a:lnTo>
                    <a:pt x="7263" y="19321"/>
                  </a:lnTo>
                  <a:lnTo>
                    <a:pt x="6333" y="18820"/>
                  </a:lnTo>
                  <a:close/>
                  <a:moveTo>
                    <a:pt x="10912" y="19571"/>
                  </a:moveTo>
                  <a:lnTo>
                    <a:pt x="12415" y="19929"/>
                  </a:lnTo>
                  <a:lnTo>
                    <a:pt x="10876" y="19607"/>
                  </a:lnTo>
                  <a:cubicBezTo>
                    <a:pt x="10876" y="19607"/>
                    <a:pt x="10912" y="19571"/>
                    <a:pt x="10912" y="19571"/>
                  </a:cubicBezTo>
                  <a:close/>
                  <a:moveTo>
                    <a:pt x="15384" y="19500"/>
                  </a:moveTo>
                  <a:cubicBezTo>
                    <a:pt x="16994" y="19500"/>
                    <a:pt x="18569" y="20001"/>
                    <a:pt x="19892" y="20931"/>
                  </a:cubicBezTo>
                  <a:lnTo>
                    <a:pt x="19857" y="21038"/>
                  </a:lnTo>
                  <a:cubicBezTo>
                    <a:pt x="18533" y="20108"/>
                    <a:pt x="16994" y="19607"/>
                    <a:pt x="15384" y="19571"/>
                  </a:cubicBezTo>
                  <a:lnTo>
                    <a:pt x="14275" y="19571"/>
                  </a:lnTo>
                  <a:cubicBezTo>
                    <a:pt x="14633" y="19535"/>
                    <a:pt x="15027" y="19500"/>
                    <a:pt x="15384" y="19500"/>
                  </a:cubicBezTo>
                  <a:close/>
                  <a:moveTo>
                    <a:pt x="0" y="1"/>
                  </a:moveTo>
                  <a:lnTo>
                    <a:pt x="894" y="1396"/>
                  </a:lnTo>
                  <a:cubicBezTo>
                    <a:pt x="3041" y="4652"/>
                    <a:pt x="2326" y="8409"/>
                    <a:pt x="1682" y="11772"/>
                  </a:cubicBezTo>
                  <a:cubicBezTo>
                    <a:pt x="859" y="16101"/>
                    <a:pt x="179" y="19535"/>
                    <a:pt x="5152" y="21110"/>
                  </a:cubicBezTo>
                  <a:cubicBezTo>
                    <a:pt x="6297" y="21467"/>
                    <a:pt x="7478" y="21646"/>
                    <a:pt x="8658" y="21646"/>
                  </a:cubicBezTo>
                  <a:lnTo>
                    <a:pt x="9875" y="21646"/>
                  </a:lnTo>
                  <a:cubicBezTo>
                    <a:pt x="14597" y="21646"/>
                    <a:pt x="18604" y="22040"/>
                    <a:pt x="21860" y="22791"/>
                  </a:cubicBezTo>
                  <a:cubicBezTo>
                    <a:pt x="22647" y="22970"/>
                    <a:pt x="23434" y="23185"/>
                    <a:pt x="24186" y="23471"/>
                  </a:cubicBezTo>
                  <a:lnTo>
                    <a:pt x="24472" y="23543"/>
                  </a:lnTo>
                  <a:lnTo>
                    <a:pt x="24400" y="23256"/>
                  </a:lnTo>
                  <a:cubicBezTo>
                    <a:pt x="23506" y="21110"/>
                    <a:pt x="20250" y="17890"/>
                    <a:pt x="14884" y="17890"/>
                  </a:cubicBezTo>
                  <a:lnTo>
                    <a:pt x="14204" y="17890"/>
                  </a:lnTo>
                  <a:cubicBezTo>
                    <a:pt x="13846" y="17925"/>
                    <a:pt x="13452" y="17961"/>
                    <a:pt x="13059" y="17997"/>
                  </a:cubicBezTo>
                  <a:lnTo>
                    <a:pt x="12880" y="17997"/>
                  </a:lnTo>
                  <a:cubicBezTo>
                    <a:pt x="9553" y="17997"/>
                    <a:pt x="7227" y="17246"/>
                    <a:pt x="5760" y="15707"/>
                  </a:cubicBezTo>
                  <a:cubicBezTo>
                    <a:pt x="4401" y="14276"/>
                    <a:pt x="3828" y="12273"/>
                    <a:pt x="3971" y="9518"/>
                  </a:cubicBezTo>
                  <a:cubicBezTo>
                    <a:pt x="4114" y="6190"/>
                    <a:pt x="3184" y="3364"/>
                    <a:pt x="1145" y="12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579879" y="2574911"/>
              <a:ext cx="34212" cy="48406"/>
            </a:xfrm>
            <a:custGeom>
              <a:avLst/>
              <a:gdLst/>
              <a:ahLst/>
              <a:cxnLst/>
              <a:rect l="l" t="t" r="r" b="b"/>
              <a:pathLst>
                <a:path w="1897" h="2684" extrusionOk="0">
                  <a:moveTo>
                    <a:pt x="0" y="0"/>
                  </a:moveTo>
                  <a:lnTo>
                    <a:pt x="36" y="573"/>
                  </a:lnTo>
                  <a:cubicBezTo>
                    <a:pt x="36" y="716"/>
                    <a:pt x="36" y="895"/>
                    <a:pt x="36" y="1038"/>
                  </a:cubicBezTo>
                  <a:lnTo>
                    <a:pt x="36" y="2183"/>
                  </a:lnTo>
                  <a:lnTo>
                    <a:pt x="108" y="2218"/>
                  </a:lnTo>
                  <a:cubicBezTo>
                    <a:pt x="501" y="2469"/>
                    <a:pt x="930" y="2648"/>
                    <a:pt x="1396" y="2683"/>
                  </a:cubicBezTo>
                  <a:lnTo>
                    <a:pt x="1539" y="2683"/>
                  </a:lnTo>
                  <a:cubicBezTo>
                    <a:pt x="1718" y="2648"/>
                    <a:pt x="1753" y="2612"/>
                    <a:pt x="1753" y="2540"/>
                  </a:cubicBezTo>
                  <a:cubicBezTo>
                    <a:pt x="1896" y="2075"/>
                    <a:pt x="537" y="608"/>
                    <a:pt x="251" y="2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5230144" y="2616193"/>
              <a:ext cx="225852" cy="944673"/>
            </a:xfrm>
            <a:custGeom>
              <a:avLst/>
              <a:gdLst/>
              <a:ahLst/>
              <a:cxnLst/>
              <a:rect l="l" t="t" r="r" b="b"/>
              <a:pathLst>
                <a:path w="12523" h="52380" extrusionOk="0">
                  <a:moveTo>
                    <a:pt x="10913" y="1"/>
                  </a:moveTo>
                  <a:cubicBezTo>
                    <a:pt x="10806" y="1"/>
                    <a:pt x="10698" y="37"/>
                    <a:pt x="10591" y="72"/>
                  </a:cubicBezTo>
                  <a:cubicBezTo>
                    <a:pt x="9875" y="251"/>
                    <a:pt x="9983" y="895"/>
                    <a:pt x="10233" y="1861"/>
                  </a:cubicBezTo>
                  <a:cubicBezTo>
                    <a:pt x="10376" y="2255"/>
                    <a:pt x="10448" y="2648"/>
                    <a:pt x="10448" y="3042"/>
                  </a:cubicBezTo>
                  <a:cubicBezTo>
                    <a:pt x="10484" y="3078"/>
                    <a:pt x="10484" y="3149"/>
                    <a:pt x="10448" y="3185"/>
                  </a:cubicBezTo>
                  <a:lnTo>
                    <a:pt x="1" y="52379"/>
                  </a:lnTo>
                  <a:lnTo>
                    <a:pt x="1" y="52379"/>
                  </a:lnTo>
                  <a:lnTo>
                    <a:pt x="251" y="52272"/>
                  </a:lnTo>
                  <a:cubicBezTo>
                    <a:pt x="716" y="52093"/>
                    <a:pt x="1181" y="51879"/>
                    <a:pt x="1611" y="51700"/>
                  </a:cubicBezTo>
                  <a:lnTo>
                    <a:pt x="1682" y="51700"/>
                  </a:lnTo>
                  <a:lnTo>
                    <a:pt x="12523" y="1038"/>
                  </a:lnTo>
                  <a:lnTo>
                    <a:pt x="12487" y="967"/>
                  </a:lnTo>
                  <a:cubicBezTo>
                    <a:pt x="11915" y="394"/>
                    <a:pt x="11450" y="1"/>
                    <a:pt x="10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5164335" y="2672336"/>
              <a:ext cx="243923" cy="911759"/>
            </a:xfrm>
            <a:custGeom>
              <a:avLst/>
              <a:gdLst/>
              <a:ahLst/>
              <a:cxnLst/>
              <a:rect l="l" t="t" r="r" b="b"/>
              <a:pathLst>
                <a:path w="13525" h="50555" extrusionOk="0">
                  <a:moveTo>
                    <a:pt x="10591" y="1"/>
                  </a:moveTo>
                  <a:lnTo>
                    <a:pt x="0" y="50554"/>
                  </a:lnTo>
                  <a:lnTo>
                    <a:pt x="215" y="50483"/>
                  </a:lnTo>
                  <a:cubicBezTo>
                    <a:pt x="1217" y="50161"/>
                    <a:pt x="2183" y="49803"/>
                    <a:pt x="3149" y="49445"/>
                  </a:cubicBezTo>
                  <a:lnTo>
                    <a:pt x="3220" y="49445"/>
                  </a:lnTo>
                  <a:lnTo>
                    <a:pt x="13524" y="788"/>
                  </a:lnTo>
                  <a:lnTo>
                    <a:pt x="13310" y="859"/>
                  </a:lnTo>
                  <a:cubicBezTo>
                    <a:pt x="13131" y="895"/>
                    <a:pt x="12952" y="895"/>
                    <a:pt x="12773" y="895"/>
                  </a:cubicBezTo>
                  <a:cubicBezTo>
                    <a:pt x="12022" y="859"/>
                    <a:pt x="11342" y="609"/>
                    <a:pt x="10769" y="144"/>
                  </a:cubicBezTo>
                  <a:lnTo>
                    <a:pt x="10591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5269515" y="2642019"/>
              <a:ext cx="243274" cy="902724"/>
            </a:xfrm>
            <a:custGeom>
              <a:avLst/>
              <a:gdLst/>
              <a:ahLst/>
              <a:cxnLst/>
              <a:rect l="l" t="t" r="r" b="b"/>
              <a:pathLst>
                <a:path w="13489" h="50054" extrusionOk="0">
                  <a:moveTo>
                    <a:pt x="10698" y="0"/>
                  </a:moveTo>
                  <a:lnTo>
                    <a:pt x="0" y="50053"/>
                  </a:lnTo>
                  <a:lnTo>
                    <a:pt x="251" y="49910"/>
                  </a:lnTo>
                  <a:cubicBezTo>
                    <a:pt x="823" y="49659"/>
                    <a:pt x="1324" y="49445"/>
                    <a:pt x="1825" y="49230"/>
                  </a:cubicBezTo>
                  <a:lnTo>
                    <a:pt x="1861" y="49194"/>
                  </a:lnTo>
                  <a:lnTo>
                    <a:pt x="6404" y="30447"/>
                  </a:lnTo>
                  <a:lnTo>
                    <a:pt x="13488" y="1181"/>
                  </a:lnTo>
                  <a:lnTo>
                    <a:pt x="13488" y="1181"/>
                  </a:lnTo>
                  <a:lnTo>
                    <a:pt x="13238" y="1288"/>
                  </a:lnTo>
                  <a:cubicBezTo>
                    <a:pt x="13131" y="1360"/>
                    <a:pt x="12987" y="1360"/>
                    <a:pt x="12844" y="1395"/>
                  </a:cubicBezTo>
                  <a:lnTo>
                    <a:pt x="12737" y="1395"/>
                  </a:lnTo>
                  <a:cubicBezTo>
                    <a:pt x="11986" y="1395"/>
                    <a:pt x="11377" y="787"/>
                    <a:pt x="10877" y="215"/>
                  </a:cubicBezTo>
                  <a:lnTo>
                    <a:pt x="10698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5402433" y="2614263"/>
              <a:ext cx="205851" cy="754963"/>
            </a:xfrm>
            <a:custGeom>
              <a:avLst/>
              <a:gdLst/>
              <a:ahLst/>
              <a:cxnLst/>
              <a:rect l="l" t="t" r="r" b="b"/>
              <a:pathLst>
                <a:path w="11414" h="41861" extrusionOk="0">
                  <a:moveTo>
                    <a:pt x="9088" y="1"/>
                  </a:moveTo>
                  <a:lnTo>
                    <a:pt x="0" y="41861"/>
                  </a:lnTo>
                  <a:lnTo>
                    <a:pt x="11413" y="1110"/>
                  </a:lnTo>
                  <a:lnTo>
                    <a:pt x="11413" y="931"/>
                  </a:lnTo>
                  <a:lnTo>
                    <a:pt x="11235" y="931"/>
                  </a:lnTo>
                  <a:cubicBezTo>
                    <a:pt x="10591" y="931"/>
                    <a:pt x="9911" y="537"/>
                    <a:pt x="9267" y="108"/>
                  </a:cubicBezTo>
                  <a:lnTo>
                    <a:pt x="9088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5312095" y="2597328"/>
              <a:ext cx="247152" cy="927396"/>
            </a:xfrm>
            <a:custGeom>
              <a:avLst/>
              <a:gdLst/>
              <a:ahLst/>
              <a:cxnLst/>
              <a:rect l="l" t="t" r="r" b="b"/>
              <a:pathLst>
                <a:path w="13704" h="51422" extrusionOk="0">
                  <a:moveTo>
                    <a:pt x="11998" y="0"/>
                  </a:moveTo>
                  <a:cubicBezTo>
                    <a:pt x="11851" y="0"/>
                    <a:pt x="11704" y="64"/>
                    <a:pt x="11557" y="152"/>
                  </a:cubicBezTo>
                  <a:cubicBezTo>
                    <a:pt x="11020" y="439"/>
                    <a:pt x="11163" y="904"/>
                    <a:pt x="11449" y="1619"/>
                  </a:cubicBezTo>
                  <a:cubicBezTo>
                    <a:pt x="11628" y="1977"/>
                    <a:pt x="11736" y="2371"/>
                    <a:pt x="11771" y="2764"/>
                  </a:cubicBezTo>
                  <a:cubicBezTo>
                    <a:pt x="11771" y="2800"/>
                    <a:pt x="11771" y="2836"/>
                    <a:pt x="11771" y="2872"/>
                  </a:cubicBezTo>
                  <a:lnTo>
                    <a:pt x="0" y="51422"/>
                  </a:lnTo>
                  <a:lnTo>
                    <a:pt x="287" y="51279"/>
                  </a:lnTo>
                  <a:cubicBezTo>
                    <a:pt x="1217" y="50814"/>
                    <a:pt x="2147" y="50277"/>
                    <a:pt x="3042" y="49705"/>
                  </a:cubicBezTo>
                  <a:lnTo>
                    <a:pt x="3077" y="49669"/>
                  </a:lnTo>
                  <a:lnTo>
                    <a:pt x="13703" y="689"/>
                  </a:lnTo>
                  <a:lnTo>
                    <a:pt x="13632" y="618"/>
                  </a:lnTo>
                  <a:cubicBezTo>
                    <a:pt x="13202" y="260"/>
                    <a:pt x="12666" y="45"/>
                    <a:pt x="12093" y="9"/>
                  </a:cubicBezTo>
                  <a:cubicBezTo>
                    <a:pt x="12062" y="3"/>
                    <a:pt x="12030" y="0"/>
                    <a:pt x="119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4639751" y="2709109"/>
              <a:ext cx="109707" cy="960165"/>
            </a:xfrm>
            <a:custGeom>
              <a:avLst/>
              <a:gdLst/>
              <a:ahLst/>
              <a:cxnLst/>
              <a:rect l="l" t="t" r="r" b="b"/>
              <a:pathLst>
                <a:path w="6083" h="53239" extrusionOk="0">
                  <a:moveTo>
                    <a:pt x="3256" y="1"/>
                  </a:moveTo>
                  <a:cubicBezTo>
                    <a:pt x="2576" y="72"/>
                    <a:pt x="2433" y="609"/>
                    <a:pt x="2290" y="1611"/>
                  </a:cubicBezTo>
                  <a:cubicBezTo>
                    <a:pt x="2218" y="1969"/>
                    <a:pt x="2147" y="2326"/>
                    <a:pt x="2039" y="2684"/>
                  </a:cubicBezTo>
                  <a:lnTo>
                    <a:pt x="0" y="53238"/>
                  </a:lnTo>
                  <a:lnTo>
                    <a:pt x="143" y="53238"/>
                  </a:lnTo>
                  <a:cubicBezTo>
                    <a:pt x="1073" y="53202"/>
                    <a:pt x="1968" y="53131"/>
                    <a:pt x="2862" y="53095"/>
                  </a:cubicBezTo>
                  <a:lnTo>
                    <a:pt x="2970" y="53095"/>
                  </a:lnTo>
                  <a:lnTo>
                    <a:pt x="6082" y="3292"/>
                  </a:lnTo>
                  <a:lnTo>
                    <a:pt x="6011" y="3221"/>
                  </a:lnTo>
                  <a:cubicBezTo>
                    <a:pt x="5725" y="2827"/>
                    <a:pt x="5546" y="2326"/>
                    <a:pt x="5474" y="1861"/>
                  </a:cubicBezTo>
                  <a:cubicBezTo>
                    <a:pt x="5259" y="895"/>
                    <a:pt x="5045" y="1"/>
                    <a:pt x="3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4486182" y="2755567"/>
              <a:ext cx="75513" cy="914338"/>
            </a:xfrm>
            <a:custGeom>
              <a:avLst/>
              <a:gdLst/>
              <a:ahLst/>
              <a:cxnLst/>
              <a:rect l="l" t="t" r="r" b="b"/>
              <a:pathLst>
                <a:path w="4187" h="50698" extrusionOk="0">
                  <a:moveTo>
                    <a:pt x="2970" y="1"/>
                  </a:moveTo>
                  <a:lnTo>
                    <a:pt x="2719" y="430"/>
                  </a:lnTo>
                  <a:cubicBezTo>
                    <a:pt x="2039" y="1611"/>
                    <a:pt x="1360" y="1718"/>
                    <a:pt x="1145" y="1718"/>
                  </a:cubicBezTo>
                  <a:lnTo>
                    <a:pt x="1002" y="1718"/>
                  </a:lnTo>
                  <a:cubicBezTo>
                    <a:pt x="751" y="1682"/>
                    <a:pt x="465" y="1575"/>
                    <a:pt x="251" y="1396"/>
                  </a:cubicBezTo>
                  <a:lnTo>
                    <a:pt x="0" y="1253"/>
                  </a:lnTo>
                  <a:lnTo>
                    <a:pt x="0" y="1253"/>
                  </a:lnTo>
                  <a:lnTo>
                    <a:pt x="2397" y="50698"/>
                  </a:lnTo>
                  <a:lnTo>
                    <a:pt x="4186" y="50698"/>
                  </a:lnTo>
                  <a:lnTo>
                    <a:pt x="2970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4546834" y="2711544"/>
              <a:ext cx="70986" cy="957731"/>
            </a:xfrm>
            <a:custGeom>
              <a:avLst/>
              <a:gdLst/>
              <a:ahLst/>
              <a:cxnLst/>
              <a:rect l="l" t="t" r="r" b="b"/>
              <a:pathLst>
                <a:path w="3936" h="53104" extrusionOk="0">
                  <a:moveTo>
                    <a:pt x="1574" y="0"/>
                  </a:moveTo>
                  <a:cubicBezTo>
                    <a:pt x="993" y="0"/>
                    <a:pt x="412" y="313"/>
                    <a:pt x="143" y="939"/>
                  </a:cubicBezTo>
                  <a:cubicBezTo>
                    <a:pt x="72" y="1082"/>
                    <a:pt x="36" y="1225"/>
                    <a:pt x="0" y="1404"/>
                  </a:cubicBezTo>
                  <a:lnTo>
                    <a:pt x="1217" y="53103"/>
                  </a:lnTo>
                  <a:lnTo>
                    <a:pt x="2898" y="53103"/>
                  </a:lnTo>
                  <a:lnTo>
                    <a:pt x="3936" y="3122"/>
                  </a:lnTo>
                  <a:lnTo>
                    <a:pt x="3936" y="3086"/>
                  </a:lnTo>
                  <a:cubicBezTo>
                    <a:pt x="3614" y="2549"/>
                    <a:pt x="3363" y="2013"/>
                    <a:pt x="3149" y="1440"/>
                  </a:cubicBezTo>
                  <a:cubicBezTo>
                    <a:pt x="3113" y="1261"/>
                    <a:pt x="3077" y="1118"/>
                    <a:pt x="3006" y="939"/>
                  </a:cubicBezTo>
                  <a:cubicBezTo>
                    <a:pt x="2737" y="313"/>
                    <a:pt x="2156" y="0"/>
                    <a:pt x="1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408091" y="2709109"/>
              <a:ext cx="113584" cy="960797"/>
            </a:xfrm>
            <a:custGeom>
              <a:avLst/>
              <a:gdLst/>
              <a:ahLst/>
              <a:cxnLst/>
              <a:rect l="l" t="t" r="r" b="b"/>
              <a:pathLst>
                <a:path w="6298" h="53274" extrusionOk="0">
                  <a:moveTo>
                    <a:pt x="2183" y="1"/>
                  </a:moveTo>
                  <a:cubicBezTo>
                    <a:pt x="645" y="1"/>
                    <a:pt x="466" y="895"/>
                    <a:pt x="216" y="1861"/>
                  </a:cubicBezTo>
                  <a:cubicBezTo>
                    <a:pt x="180" y="2148"/>
                    <a:pt x="73" y="2470"/>
                    <a:pt x="1" y="2756"/>
                  </a:cubicBezTo>
                  <a:lnTo>
                    <a:pt x="3364" y="53167"/>
                  </a:lnTo>
                  <a:lnTo>
                    <a:pt x="3507" y="53167"/>
                  </a:lnTo>
                  <a:cubicBezTo>
                    <a:pt x="4366" y="53202"/>
                    <a:pt x="5225" y="53238"/>
                    <a:pt x="6119" y="53274"/>
                  </a:cubicBezTo>
                  <a:lnTo>
                    <a:pt x="6298" y="53274"/>
                  </a:lnTo>
                  <a:lnTo>
                    <a:pt x="3865" y="3257"/>
                  </a:lnTo>
                  <a:cubicBezTo>
                    <a:pt x="3615" y="2720"/>
                    <a:pt x="3471" y="2183"/>
                    <a:pt x="3436" y="1611"/>
                  </a:cubicBezTo>
                  <a:cubicBezTo>
                    <a:pt x="3257" y="645"/>
                    <a:pt x="3149" y="72"/>
                    <a:pt x="2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4607486" y="2774937"/>
              <a:ext cx="60670" cy="894338"/>
            </a:xfrm>
            <a:custGeom>
              <a:avLst/>
              <a:gdLst/>
              <a:ahLst/>
              <a:cxnLst/>
              <a:rect l="l" t="t" r="r" b="b"/>
              <a:pathLst>
                <a:path w="3364" h="49589" extrusionOk="0">
                  <a:moveTo>
                    <a:pt x="3363" y="0"/>
                  </a:moveTo>
                  <a:lnTo>
                    <a:pt x="3113" y="179"/>
                  </a:lnTo>
                  <a:cubicBezTo>
                    <a:pt x="2827" y="430"/>
                    <a:pt x="2505" y="573"/>
                    <a:pt x="2147" y="644"/>
                  </a:cubicBezTo>
                  <a:lnTo>
                    <a:pt x="2004" y="644"/>
                  </a:lnTo>
                  <a:cubicBezTo>
                    <a:pt x="1718" y="608"/>
                    <a:pt x="1467" y="501"/>
                    <a:pt x="1252" y="322"/>
                  </a:cubicBezTo>
                  <a:lnTo>
                    <a:pt x="1002" y="143"/>
                  </a:lnTo>
                  <a:lnTo>
                    <a:pt x="0" y="49588"/>
                  </a:lnTo>
                  <a:lnTo>
                    <a:pt x="1360" y="49588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4175818" y="2689108"/>
              <a:ext cx="147130" cy="965323"/>
            </a:xfrm>
            <a:custGeom>
              <a:avLst/>
              <a:gdLst/>
              <a:ahLst/>
              <a:cxnLst/>
              <a:rect l="l" t="t" r="r" b="b"/>
              <a:pathLst>
                <a:path w="8158" h="53525" extrusionOk="0">
                  <a:moveTo>
                    <a:pt x="1538" y="1"/>
                  </a:moveTo>
                  <a:cubicBezTo>
                    <a:pt x="930" y="1"/>
                    <a:pt x="680" y="502"/>
                    <a:pt x="358" y="1181"/>
                  </a:cubicBezTo>
                  <a:cubicBezTo>
                    <a:pt x="250" y="1360"/>
                    <a:pt x="143" y="1575"/>
                    <a:pt x="0" y="1790"/>
                  </a:cubicBezTo>
                  <a:lnTo>
                    <a:pt x="0" y="1825"/>
                  </a:lnTo>
                  <a:lnTo>
                    <a:pt x="4902" y="53131"/>
                  </a:lnTo>
                  <a:lnTo>
                    <a:pt x="5009" y="53131"/>
                  </a:lnTo>
                  <a:cubicBezTo>
                    <a:pt x="5975" y="53274"/>
                    <a:pt x="6941" y="53417"/>
                    <a:pt x="7978" y="53524"/>
                  </a:cubicBezTo>
                  <a:lnTo>
                    <a:pt x="8157" y="53524"/>
                  </a:lnTo>
                  <a:lnTo>
                    <a:pt x="2934" y="3543"/>
                  </a:lnTo>
                  <a:cubicBezTo>
                    <a:pt x="2791" y="3078"/>
                    <a:pt x="2719" y="2613"/>
                    <a:pt x="2755" y="2147"/>
                  </a:cubicBezTo>
                  <a:cubicBezTo>
                    <a:pt x="2719" y="1146"/>
                    <a:pt x="2683" y="215"/>
                    <a:pt x="1860" y="37"/>
                  </a:cubicBezTo>
                  <a:cubicBezTo>
                    <a:pt x="1753" y="1"/>
                    <a:pt x="1646" y="1"/>
                    <a:pt x="1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4237101" y="2753638"/>
              <a:ext cx="123918" cy="905303"/>
            </a:xfrm>
            <a:custGeom>
              <a:avLst/>
              <a:gdLst/>
              <a:ahLst/>
              <a:cxnLst/>
              <a:rect l="l" t="t" r="r" b="b"/>
              <a:pathLst>
                <a:path w="6871" h="50197" extrusionOk="0">
                  <a:moveTo>
                    <a:pt x="2148" y="1"/>
                  </a:moveTo>
                  <a:lnTo>
                    <a:pt x="1969" y="144"/>
                  </a:lnTo>
                  <a:cubicBezTo>
                    <a:pt x="1682" y="323"/>
                    <a:pt x="1360" y="466"/>
                    <a:pt x="1038" y="573"/>
                  </a:cubicBezTo>
                  <a:cubicBezTo>
                    <a:pt x="860" y="609"/>
                    <a:pt x="681" y="645"/>
                    <a:pt x="502" y="645"/>
                  </a:cubicBezTo>
                  <a:cubicBezTo>
                    <a:pt x="394" y="645"/>
                    <a:pt x="287" y="645"/>
                    <a:pt x="216" y="609"/>
                  </a:cubicBezTo>
                  <a:lnTo>
                    <a:pt x="1" y="573"/>
                  </a:lnTo>
                  <a:lnTo>
                    <a:pt x="1" y="573"/>
                  </a:lnTo>
                  <a:lnTo>
                    <a:pt x="5153" y="50054"/>
                  </a:lnTo>
                  <a:lnTo>
                    <a:pt x="5260" y="50054"/>
                  </a:lnTo>
                  <a:lnTo>
                    <a:pt x="6691" y="50197"/>
                  </a:lnTo>
                  <a:lnTo>
                    <a:pt x="6870" y="50197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126912" y="2634913"/>
              <a:ext cx="221344" cy="961446"/>
            </a:xfrm>
            <a:custGeom>
              <a:avLst/>
              <a:gdLst/>
              <a:ahLst/>
              <a:cxnLst/>
              <a:rect l="l" t="t" r="r" b="b"/>
              <a:pathLst>
                <a:path w="12273" h="53310" extrusionOk="0">
                  <a:moveTo>
                    <a:pt x="9839" y="0"/>
                  </a:moveTo>
                  <a:cubicBezTo>
                    <a:pt x="9660" y="0"/>
                    <a:pt x="9481" y="36"/>
                    <a:pt x="9302" y="144"/>
                  </a:cubicBezTo>
                  <a:cubicBezTo>
                    <a:pt x="8515" y="537"/>
                    <a:pt x="8623" y="1646"/>
                    <a:pt x="8694" y="2648"/>
                  </a:cubicBezTo>
                  <a:cubicBezTo>
                    <a:pt x="8766" y="3149"/>
                    <a:pt x="8766" y="3650"/>
                    <a:pt x="8623" y="4151"/>
                  </a:cubicBezTo>
                  <a:lnTo>
                    <a:pt x="0" y="53309"/>
                  </a:lnTo>
                  <a:lnTo>
                    <a:pt x="251" y="53238"/>
                  </a:lnTo>
                  <a:cubicBezTo>
                    <a:pt x="680" y="53095"/>
                    <a:pt x="1109" y="52951"/>
                    <a:pt x="1503" y="52844"/>
                  </a:cubicBezTo>
                  <a:lnTo>
                    <a:pt x="1610" y="52808"/>
                  </a:lnTo>
                  <a:lnTo>
                    <a:pt x="12272" y="1789"/>
                  </a:lnTo>
                  <a:lnTo>
                    <a:pt x="12200" y="1718"/>
                  </a:lnTo>
                  <a:cubicBezTo>
                    <a:pt x="12022" y="1539"/>
                    <a:pt x="11807" y="1360"/>
                    <a:pt x="11628" y="1181"/>
                  </a:cubicBezTo>
                  <a:cubicBezTo>
                    <a:pt x="10877" y="430"/>
                    <a:pt x="10412" y="0"/>
                    <a:pt x="9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4283559" y="2705250"/>
              <a:ext cx="141972" cy="958218"/>
            </a:xfrm>
            <a:custGeom>
              <a:avLst/>
              <a:gdLst/>
              <a:ahLst/>
              <a:cxnLst/>
              <a:rect l="l" t="t" r="r" b="b"/>
              <a:pathLst>
                <a:path w="7872" h="53131" extrusionOk="0">
                  <a:moveTo>
                    <a:pt x="2362" y="0"/>
                  </a:moveTo>
                  <a:cubicBezTo>
                    <a:pt x="1575" y="0"/>
                    <a:pt x="1289" y="465"/>
                    <a:pt x="824" y="1217"/>
                  </a:cubicBezTo>
                  <a:cubicBezTo>
                    <a:pt x="609" y="1610"/>
                    <a:pt x="359" y="1968"/>
                    <a:pt x="37" y="2326"/>
                  </a:cubicBezTo>
                  <a:lnTo>
                    <a:pt x="1" y="2362"/>
                  </a:lnTo>
                  <a:lnTo>
                    <a:pt x="4724" y="52915"/>
                  </a:lnTo>
                  <a:lnTo>
                    <a:pt x="4831" y="52915"/>
                  </a:lnTo>
                  <a:cubicBezTo>
                    <a:pt x="5761" y="52987"/>
                    <a:pt x="6727" y="53059"/>
                    <a:pt x="7693" y="53130"/>
                  </a:cubicBezTo>
                  <a:lnTo>
                    <a:pt x="7872" y="53130"/>
                  </a:lnTo>
                  <a:lnTo>
                    <a:pt x="3400" y="2862"/>
                  </a:lnTo>
                  <a:cubicBezTo>
                    <a:pt x="3257" y="2433"/>
                    <a:pt x="3149" y="1932"/>
                    <a:pt x="3149" y="1467"/>
                  </a:cubicBezTo>
                  <a:cubicBezTo>
                    <a:pt x="3042" y="537"/>
                    <a:pt x="2970" y="0"/>
                    <a:pt x="2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4354545" y="2769130"/>
              <a:ext cx="106479" cy="896917"/>
            </a:xfrm>
            <a:custGeom>
              <a:avLst/>
              <a:gdLst/>
              <a:ahLst/>
              <a:cxnLst/>
              <a:rect l="l" t="t" r="r" b="b"/>
              <a:pathLst>
                <a:path w="5904" h="49732" extrusionOk="0">
                  <a:moveTo>
                    <a:pt x="2576" y="0"/>
                  </a:moveTo>
                  <a:lnTo>
                    <a:pt x="2362" y="143"/>
                  </a:lnTo>
                  <a:cubicBezTo>
                    <a:pt x="2147" y="286"/>
                    <a:pt x="1932" y="358"/>
                    <a:pt x="1682" y="394"/>
                  </a:cubicBezTo>
                  <a:lnTo>
                    <a:pt x="1253" y="394"/>
                  </a:lnTo>
                  <a:cubicBezTo>
                    <a:pt x="895" y="394"/>
                    <a:pt x="537" y="322"/>
                    <a:pt x="215" y="179"/>
                  </a:cubicBezTo>
                  <a:lnTo>
                    <a:pt x="0" y="36"/>
                  </a:lnTo>
                  <a:lnTo>
                    <a:pt x="4365" y="49660"/>
                  </a:lnTo>
                  <a:lnTo>
                    <a:pt x="4508" y="49660"/>
                  </a:lnTo>
                  <a:lnTo>
                    <a:pt x="5439" y="49731"/>
                  </a:lnTo>
                  <a:lnTo>
                    <a:pt x="5904" y="4973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4108061" y="2732338"/>
              <a:ext cx="147779" cy="913707"/>
            </a:xfrm>
            <a:custGeom>
              <a:avLst/>
              <a:gdLst/>
              <a:ahLst/>
              <a:cxnLst/>
              <a:rect l="l" t="t" r="r" b="b"/>
              <a:pathLst>
                <a:path w="8194" h="50663" extrusionOk="0">
                  <a:moveTo>
                    <a:pt x="3363" y="1"/>
                  </a:moveTo>
                  <a:lnTo>
                    <a:pt x="3149" y="216"/>
                  </a:lnTo>
                  <a:cubicBezTo>
                    <a:pt x="2648" y="716"/>
                    <a:pt x="2004" y="1038"/>
                    <a:pt x="1288" y="1146"/>
                  </a:cubicBezTo>
                  <a:cubicBezTo>
                    <a:pt x="1109" y="1182"/>
                    <a:pt x="931" y="1182"/>
                    <a:pt x="787" y="1182"/>
                  </a:cubicBezTo>
                  <a:cubicBezTo>
                    <a:pt x="573" y="1182"/>
                    <a:pt x="394" y="1146"/>
                    <a:pt x="215" y="1110"/>
                  </a:cubicBezTo>
                  <a:lnTo>
                    <a:pt x="0" y="1038"/>
                  </a:lnTo>
                  <a:lnTo>
                    <a:pt x="0" y="1038"/>
                  </a:lnTo>
                  <a:lnTo>
                    <a:pt x="5796" y="50269"/>
                  </a:lnTo>
                  <a:lnTo>
                    <a:pt x="5904" y="50269"/>
                  </a:lnTo>
                  <a:cubicBezTo>
                    <a:pt x="6583" y="50412"/>
                    <a:pt x="7299" y="50519"/>
                    <a:pt x="8015" y="50626"/>
                  </a:cubicBezTo>
                  <a:lnTo>
                    <a:pt x="8193" y="50662"/>
                  </a:lnTo>
                  <a:lnTo>
                    <a:pt x="8193" y="50662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4946237" y="2676213"/>
              <a:ext cx="171008" cy="961446"/>
            </a:xfrm>
            <a:custGeom>
              <a:avLst/>
              <a:gdLst/>
              <a:ahLst/>
              <a:cxnLst/>
              <a:rect l="l" t="t" r="r" b="b"/>
              <a:pathLst>
                <a:path w="9482" h="53310" extrusionOk="0">
                  <a:moveTo>
                    <a:pt x="7514" y="0"/>
                  </a:moveTo>
                  <a:cubicBezTo>
                    <a:pt x="7407" y="0"/>
                    <a:pt x="7263" y="36"/>
                    <a:pt x="7120" y="72"/>
                  </a:cubicBezTo>
                  <a:cubicBezTo>
                    <a:pt x="6333" y="286"/>
                    <a:pt x="6226" y="1002"/>
                    <a:pt x="6154" y="2075"/>
                  </a:cubicBezTo>
                  <a:cubicBezTo>
                    <a:pt x="6154" y="2612"/>
                    <a:pt x="6083" y="3149"/>
                    <a:pt x="5868" y="3650"/>
                  </a:cubicBezTo>
                  <a:lnTo>
                    <a:pt x="1" y="53309"/>
                  </a:lnTo>
                  <a:lnTo>
                    <a:pt x="1" y="53309"/>
                  </a:lnTo>
                  <a:lnTo>
                    <a:pt x="215" y="53273"/>
                  </a:lnTo>
                  <a:cubicBezTo>
                    <a:pt x="752" y="53166"/>
                    <a:pt x="1324" y="53094"/>
                    <a:pt x="1861" y="52987"/>
                  </a:cubicBezTo>
                  <a:lnTo>
                    <a:pt x="1968" y="52987"/>
                  </a:lnTo>
                  <a:lnTo>
                    <a:pt x="9482" y="1896"/>
                  </a:lnTo>
                  <a:lnTo>
                    <a:pt x="9195" y="1431"/>
                  </a:lnTo>
                  <a:cubicBezTo>
                    <a:pt x="8623" y="573"/>
                    <a:pt x="8194" y="0"/>
                    <a:pt x="7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4990116" y="2718794"/>
              <a:ext cx="176166" cy="910461"/>
            </a:xfrm>
            <a:custGeom>
              <a:avLst/>
              <a:gdLst/>
              <a:ahLst/>
              <a:cxnLst/>
              <a:rect l="l" t="t" r="r" b="b"/>
              <a:pathLst>
                <a:path w="9768" h="50483" extrusionOk="0">
                  <a:moveTo>
                    <a:pt x="7442" y="1"/>
                  </a:moveTo>
                  <a:lnTo>
                    <a:pt x="0" y="50483"/>
                  </a:lnTo>
                  <a:lnTo>
                    <a:pt x="179" y="50447"/>
                  </a:lnTo>
                  <a:cubicBezTo>
                    <a:pt x="859" y="50304"/>
                    <a:pt x="1539" y="50161"/>
                    <a:pt x="2183" y="50018"/>
                  </a:cubicBezTo>
                  <a:lnTo>
                    <a:pt x="2254" y="50018"/>
                  </a:lnTo>
                  <a:lnTo>
                    <a:pt x="9768" y="823"/>
                  </a:lnTo>
                  <a:lnTo>
                    <a:pt x="9768" y="823"/>
                  </a:lnTo>
                  <a:lnTo>
                    <a:pt x="9589" y="859"/>
                  </a:lnTo>
                  <a:cubicBezTo>
                    <a:pt x="9446" y="895"/>
                    <a:pt x="9303" y="895"/>
                    <a:pt x="9195" y="895"/>
                  </a:cubicBezTo>
                  <a:cubicBezTo>
                    <a:pt x="8587" y="895"/>
                    <a:pt x="8015" y="645"/>
                    <a:pt x="7621" y="215"/>
                  </a:cubicBezTo>
                  <a:lnTo>
                    <a:pt x="7442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038504" y="2665248"/>
              <a:ext cx="181991" cy="953691"/>
            </a:xfrm>
            <a:custGeom>
              <a:avLst/>
              <a:gdLst/>
              <a:ahLst/>
              <a:cxnLst/>
              <a:rect l="l" t="t" r="r" b="b"/>
              <a:pathLst>
                <a:path w="10091" h="52880" extrusionOk="0">
                  <a:moveTo>
                    <a:pt x="7908" y="0"/>
                  </a:moveTo>
                  <a:cubicBezTo>
                    <a:pt x="7729" y="0"/>
                    <a:pt x="7550" y="36"/>
                    <a:pt x="7371" y="72"/>
                  </a:cubicBezTo>
                  <a:cubicBezTo>
                    <a:pt x="7156" y="107"/>
                    <a:pt x="6977" y="215"/>
                    <a:pt x="6906" y="358"/>
                  </a:cubicBezTo>
                  <a:cubicBezTo>
                    <a:pt x="6727" y="716"/>
                    <a:pt x="6977" y="1324"/>
                    <a:pt x="7228" y="1825"/>
                  </a:cubicBezTo>
                  <a:cubicBezTo>
                    <a:pt x="7407" y="2218"/>
                    <a:pt x="7514" y="2612"/>
                    <a:pt x="7586" y="3005"/>
                  </a:cubicBezTo>
                  <a:cubicBezTo>
                    <a:pt x="7621" y="3077"/>
                    <a:pt x="7621" y="3113"/>
                    <a:pt x="7586" y="3148"/>
                  </a:cubicBezTo>
                  <a:lnTo>
                    <a:pt x="1" y="52879"/>
                  </a:lnTo>
                  <a:lnTo>
                    <a:pt x="215" y="52808"/>
                  </a:lnTo>
                  <a:cubicBezTo>
                    <a:pt x="681" y="52701"/>
                    <a:pt x="1181" y="52593"/>
                    <a:pt x="1647" y="52486"/>
                  </a:cubicBezTo>
                  <a:lnTo>
                    <a:pt x="1718" y="52450"/>
                  </a:lnTo>
                  <a:lnTo>
                    <a:pt x="10090" y="1360"/>
                  </a:lnTo>
                  <a:lnTo>
                    <a:pt x="9840" y="1109"/>
                  </a:lnTo>
                  <a:cubicBezTo>
                    <a:pt x="9196" y="501"/>
                    <a:pt x="8695" y="0"/>
                    <a:pt x="7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701051" y="2769779"/>
              <a:ext cx="96145" cy="896267"/>
            </a:xfrm>
            <a:custGeom>
              <a:avLst/>
              <a:gdLst/>
              <a:ahLst/>
              <a:cxnLst/>
              <a:rect l="l" t="t" r="r" b="b"/>
              <a:pathLst>
                <a:path w="5331" h="49696" extrusionOk="0">
                  <a:moveTo>
                    <a:pt x="5331" y="0"/>
                  </a:moveTo>
                  <a:lnTo>
                    <a:pt x="5080" y="143"/>
                  </a:lnTo>
                  <a:cubicBezTo>
                    <a:pt x="4758" y="322"/>
                    <a:pt x="4401" y="394"/>
                    <a:pt x="4007" y="394"/>
                  </a:cubicBezTo>
                  <a:cubicBezTo>
                    <a:pt x="3864" y="394"/>
                    <a:pt x="3757" y="394"/>
                    <a:pt x="3614" y="358"/>
                  </a:cubicBezTo>
                  <a:cubicBezTo>
                    <a:pt x="3506" y="358"/>
                    <a:pt x="3363" y="322"/>
                    <a:pt x="3256" y="286"/>
                  </a:cubicBezTo>
                  <a:lnTo>
                    <a:pt x="3077" y="215"/>
                  </a:lnTo>
                  <a:lnTo>
                    <a:pt x="0" y="49695"/>
                  </a:lnTo>
                  <a:lnTo>
                    <a:pt x="1538" y="49588"/>
                  </a:lnTo>
                  <a:lnTo>
                    <a:pt x="5331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078506" y="2695565"/>
              <a:ext cx="194886" cy="913689"/>
            </a:xfrm>
            <a:custGeom>
              <a:avLst/>
              <a:gdLst/>
              <a:ahLst/>
              <a:cxnLst/>
              <a:rect l="l" t="t" r="r" b="b"/>
              <a:pathLst>
                <a:path w="10806" h="50662" extrusionOk="0">
                  <a:moveTo>
                    <a:pt x="8301" y="1"/>
                  </a:moveTo>
                  <a:lnTo>
                    <a:pt x="1" y="50662"/>
                  </a:lnTo>
                  <a:lnTo>
                    <a:pt x="216" y="50590"/>
                  </a:lnTo>
                  <a:cubicBezTo>
                    <a:pt x="895" y="50411"/>
                    <a:pt x="1539" y="50232"/>
                    <a:pt x="2148" y="50054"/>
                  </a:cubicBezTo>
                  <a:lnTo>
                    <a:pt x="2255" y="50054"/>
                  </a:lnTo>
                  <a:lnTo>
                    <a:pt x="10806" y="1181"/>
                  </a:lnTo>
                  <a:lnTo>
                    <a:pt x="10663" y="1181"/>
                  </a:lnTo>
                  <a:cubicBezTo>
                    <a:pt x="10412" y="1181"/>
                    <a:pt x="10198" y="1110"/>
                    <a:pt x="9983" y="1038"/>
                  </a:cubicBezTo>
                  <a:cubicBezTo>
                    <a:pt x="9446" y="823"/>
                    <a:pt x="8945" y="537"/>
                    <a:pt x="8480" y="144"/>
                  </a:cubicBezTo>
                  <a:lnTo>
                    <a:pt x="8301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4736526" y="2705250"/>
              <a:ext cx="121971" cy="958218"/>
            </a:xfrm>
            <a:custGeom>
              <a:avLst/>
              <a:gdLst/>
              <a:ahLst/>
              <a:cxnLst/>
              <a:rect l="l" t="t" r="r" b="b"/>
              <a:pathLst>
                <a:path w="6763" h="53131" extrusionOk="0">
                  <a:moveTo>
                    <a:pt x="4867" y="0"/>
                  </a:moveTo>
                  <a:cubicBezTo>
                    <a:pt x="4258" y="0"/>
                    <a:pt x="4187" y="537"/>
                    <a:pt x="4115" y="1467"/>
                  </a:cubicBezTo>
                  <a:cubicBezTo>
                    <a:pt x="4079" y="1968"/>
                    <a:pt x="3972" y="2433"/>
                    <a:pt x="3829" y="2898"/>
                  </a:cubicBezTo>
                  <a:lnTo>
                    <a:pt x="1" y="53130"/>
                  </a:lnTo>
                  <a:lnTo>
                    <a:pt x="144" y="53130"/>
                  </a:lnTo>
                  <a:cubicBezTo>
                    <a:pt x="931" y="53094"/>
                    <a:pt x="1682" y="53023"/>
                    <a:pt x="2434" y="52951"/>
                  </a:cubicBezTo>
                  <a:lnTo>
                    <a:pt x="2541" y="52951"/>
                  </a:lnTo>
                  <a:lnTo>
                    <a:pt x="6763" y="1789"/>
                  </a:lnTo>
                  <a:lnTo>
                    <a:pt x="6727" y="1718"/>
                  </a:lnTo>
                  <a:cubicBezTo>
                    <a:pt x="6620" y="1539"/>
                    <a:pt x="6512" y="1360"/>
                    <a:pt x="6405" y="1217"/>
                  </a:cubicBezTo>
                  <a:cubicBezTo>
                    <a:pt x="5976" y="430"/>
                    <a:pt x="5654" y="0"/>
                    <a:pt x="4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4790090" y="2746550"/>
              <a:ext cx="123251" cy="912391"/>
            </a:xfrm>
            <a:custGeom>
              <a:avLst/>
              <a:gdLst/>
              <a:ahLst/>
              <a:cxnLst/>
              <a:rect l="l" t="t" r="r" b="b"/>
              <a:pathLst>
                <a:path w="6834" h="50590" extrusionOk="0">
                  <a:moveTo>
                    <a:pt x="4186" y="0"/>
                  </a:moveTo>
                  <a:lnTo>
                    <a:pt x="0" y="50590"/>
                  </a:lnTo>
                  <a:lnTo>
                    <a:pt x="179" y="50590"/>
                  </a:lnTo>
                  <a:cubicBezTo>
                    <a:pt x="895" y="50518"/>
                    <a:pt x="1646" y="50447"/>
                    <a:pt x="2326" y="50375"/>
                  </a:cubicBezTo>
                  <a:lnTo>
                    <a:pt x="2469" y="50375"/>
                  </a:lnTo>
                  <a:lnTo>
                    <a:pt x="6834" y="966"/>
                  </a:lnTo>
                  <a:lnTo>
                    <a:pt x="6834" y="966"/>
                  </a:lnTo>
                  <a:lnTo>
                    <a:pt x="6655" y="1002"/>
                  </a:lnTo>
                  <a:cubicBezTo>
                    <a:pt x="6548" y="1002"/>
                    <a:pt x="6440" y="1038"/>
                    <a:pt x="6333" y="1038"/>
                  </a:cubicBezTo>
                  <a:cubicBezTo>
                    <a:pt x="6154" y="1038"/>
                    <a:pt x="5975" y="1002"/>
                    <a:pt x="5796" y="966"/>
                  </a:cubicBezTo>
                  <a:cubicBezTo>
                    <a:pt x="5295" y="823"/>
                    <a:pt x="4795" y="537"/>
                    <a:pt x="4401" y="179"/>
                  </a:cubicBezTo>
                  <a:lnTo>
                    <a:pt x="4186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4842356" y="2689108"/>
              <a:ext cx="145200" cy="964025"/>
            </a:xfrm>
            <a:custGeom>
              <a:avLst/>
              <a:gdLst/>
              <a:ahLst/>
              <a:cxnLst/>
              <a:rect l="l" t="t" r="r" b="b"/>
              <a:pathLst>
                <a:path w="8051" h="53453" extrusionOk="0">
                  <a:moveTo>
                    <a:pt x="5796" y="1"/>
                  </a:moveTo>
                  <a:cubicBezTo>
                    <a:pt x="5689" y="1"/>
                    <a:pt x="5582" y="1"/>
                    <a:pt x="5510" y="37"/>
                  </a:cubicBezTo>
                  <a:cubicBezTo>
                    <a:pt x="4651" y="215"/>
                    <a:pt x="4616" y="1146"/>
                    <a:pt x="4616" y="2147"/>
                  </a:cubicBezTo>
                  <a:cubicBezTo>
                    <a:pt x="4616" y="2613"/>
                    <a:pt x="4544" y="3113"/>
                    <a:pt x="4437" y="3543"/>
                  </a:cubicBezTo>
                  <a:lnTo>
                    <a:pt x="0" y="53453"/>
                  </a:lnTo>
                  <a:lnTo>
                    <a:pt x="179" y="53453"/>
                  </a:lnTo>
                  <a:cubicBezTo>
                    <a:pt x="931" y="53345"/>
                    <a:pt x="1682" y="53238"/>
                    <a:pt x="2433" y="53131"/>
                  </a:cubicBezTo>
                  <a:lnTo>
                    <a:pt x="2541" y="53131"/>
                  </a:lnTo>
                  <a:lnTo>
                    <a:pt x="8050" y="2684"/>
                  </a:lnTo>
                  <a:lnTo>
                    <a:pt x="7979" y="2648"/>
                  </a:lnTo>
                  <a:cubicBezTo>
                    <a:pt x="7585" y="2183"/>
                    <a:pt x="7227" y="1718"/>
                    <a:pt x="7013" y="1181"/>
                  </a:cubicBezTo>
                  <a:cubicBezTo>
                    <a:pt x="6655" y="502"/>
                    <a:pt x="6405" y="1"/>
                    <a:pt x="5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4895270" y="2743322"/>
              <a:ext cx="148410" cy="902724"/>
            </a:xfrm>
            <a:custGeom>
              <a:avLst/>
              <a:gdLst/>
              <a:ahLst/>
              <a:cxnLst/>
              <a:rect l="l" t="t" r="r" b="b"/>
              <a:pathLst>
                <a:path w="8229" h="50054" extrusionOk="0">
                  <a:moveTo>
                    <a:pt x="5474" y="0"/>
                  </a:moveTo>
                  <a:lnTo>
                    <a:pt x="0" y="50053"/>
                  </a:lnTo>
                  <a:lnTo>
                    <a:pt x="179" y="50017"/>
                  </a:lnTo>
                  <a:cubicBezTo>
                    <a:pt x="895" y="49910"/>
                    <a:pt x="1610" y="49803"/>
                    <a:pt x="2290" y="49695"/>
                  </a:cubicBezTo>
                  <a:lnTo>
                    <a:pt x="2397" y="49695"/>
                  </a:lnTo>
                  <a:lnTo>
                    <a:pt x="8229" y="429"/>
                  </a:lnTo>
                  <a:lnTo>
                    <a:pt x="8229" y="429"/>
                  </a:lnTo>
                  <a:lnTo>
                    <a:pt x="7979" y="501"/>
                  </a:lnTo>
                  <a:cubicBezTo>
                    <a:pt x="7800" y="537"/>
                    <a:pt x="7585" y="573"/>
                    <a:pt x="7406" y="573"/>
                  </a:cubicBezTo>
                  <a:cubicBezTo>
                    <a:pt x="7227" y="573"/>
                    <a:pt x="7048" y="573"/>
                    <a:pt x="6869" y="537"/>
                  </a:cubicBezTo>
                  <a:cubicBezTo>
                    <a:pt x="6440" y="465"/>
                    <a:pt x="6047" y="322"/>
                    <a:pt x="5689" y="107"/>
                  </a:cubicBezTo>
                  <a:lnTo>
                    <a:pt x="5474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3613793" y="1590254"/>
              <a:ext cx="1798973" cy="960797"/>
            </a:xfrm>
            <a:custGeom>
              <a:avLst/>
              <a:gdLst/>
              <a:ahLst/>
              <a:cxnLst/>
              <a:rect l="l" t="t" r="r" b="b"/>
              <a:pathLst>
                <a:path w="99749" h="53274" fill="none" extrusionOk="0">
                  <a:moveTo>
                    <a:pt x="23507" y="0"/>
                  </a:moveTo>
                  <a:cubicBezTo>
                    <a:pt x="1" y="4508"/>
                    <a:pt x="9625" y="28479"/>
                    <a:pt x="23006" y="32451"/>
                  </a:cubicBezTo>
                  <a:cubicBezTo>
                    <a:pt x="36351" y="36458"/>
                    <a:pt x="40787" y="28444"/>
                    <a:pt x="59320" y="40071"/>
                  </a:cubicBezTo>
                  <a:cubicBezTo>
                    <a:pt x="80322" y="53273"/>
                    <a:pt x="94597" y="40859"/>
                    <a:pt x="97745" y="37710"/>
                  </a:cubicBezTo>
                  <a:cubicBezTo>
                    <a:pt x="98389" y="37066"/>
                    <a:pt x="98926" y="36279"/>
                    <a:pt x="99284" y="35420"/>
                  </a:cubicBezTo>
                  <a:cubicBezTo>
                    <a:pt x="99641" y="34633"/>
                    <a:pt x="99749" y="33739"/>
                    <a:pt x="99570" y="32880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3624759" y="1967077"/>
              <a:ext cx="1736392" cy="692382"/>
            </a:xfrm>
            <a:custGeom>
              <a:avLst/>
              <a:gdLst/>
              <a:ahLst/>
              <a:cxnLst/>
              <a:rect l="l" t="t" r="r" b="b"/>
              <a:pathLst>
                <a:path w="96279" h="38391" fill="none" extrusionOk="0">
                  <a:moveTo>
                    <a:pt x="10126" y="1"/>
                  </a:moveTo>
                  <a:cubicBezTo>
                    <a:pt x="10126" y="1"/>
                    <a:pt x="1" y="7407"/>
                    <a:pt x="10842" y="17460"/>
                  </a:cubicBezTo>
                  <a:cubicBezTo>
                    <a:pt x="21718" y="27478"/>
                    <a:pt x="36423" y="19249"/>
                    <a:pt x="46011" y="21968"/>
                  </a:cubicBezTo>
                  <a:cubicBezTo>
                    <a:pt x="60286" y="26011"/>
                    <a:pt x="88193" y="38390"/>
                    <a:pt x="96279" y="17603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3680252" y="2193561"/>
              <a:ext cx="945323" cy="336190"/>
            </a:xfrm>
            <a:custGeom>
              <a:avLst/>
              <a:gdLst/>
              <a:ahLst/>
              <a:cxnLst/>
              <a:rect l="l" t="t" r="r" b="b"/>
              <a:pathLst>
                <a:path w="52416" h="18641" fill="none" extrusionOk="0">
                  <a:moveTo>
                    <a:pt x="3865" y="1"/>
                  </a:moveTo>
                  <a:cubicBezTo>
                    <a:pt x="3865" y="1"/>
                    <a:pt x="1" y="9124"/>
                    <a:pt x="11342" y="13882"/>
                  </a:cubicBezTo>
                  <a:cubicBezTo>
                    <a:pt x="22720" y="18641"/>
                    <a:pt x="38390" y="7478"/>
                    <a:pt x="52415" y="12415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4028689" y="1298592"/>
              <a:ext cx="1415693" cy="1098241"/>
            </a:xfrm>
            <a:custGeom>
              <a:avLst/>
              <a:gdLst/>
              <a:ahLst/>
              <a:cxnLst/>
              <a:rect l="l" t="t" r="r" b="b"/>
              <a:pathLst>
                <a:path w="78497" h="60895" fill="none" extrusionOk="0">
                  <a:moveTo>
                    <a:pt x="15206" y="2899"/>
                  </a:moveTo>
                  <a:cubicBezTo>
                    <a:pt x="15206" y="2899"/>
                    <a:pt x="9482" y="1"/>
                    <a:pt x="3865" y="5654"/>
                  </a:cubicBezTo>
                  <a:cubicBezTo>
                    <a:pt x="1790" y="7872"/>
                    <a:pt x="573" y="10806"/>
                    <a:pt x="502" y="13847"/>
                  </a:cubicBezTo>
                  <a:cubicBezTo>
                    <a:pt x="1" y="27907"/>
                    <a:pt x="10913" y="39750"/>
                    <a:pt x="24938" y="40859"/>
                  </a:cubicBezTo>
                  <a:cubicBezTo>
                    <a:pt x="30698" y="41360"/>
                    <a:pt x="38354" y="42576"/>
                    <a:pt x="43757" y="45832"/>
                  </a:cubicBezTo>
                  <a:cubicBezTo>
                    <a:pt x="52844" y="51235"/>
                    <a:pt x="59105" y="60895"/>
                    <a:pt x="71771" y="53453"/>
                  </a:cubicBezTo>
                  <a:cubicBezTo>
                    <a:pt x="74096" y="52129"/>
                    <a:pt x="75992" y="50197"/>
                    <a:pt x="77316" y="47871"/>
                  </a:cubicBezTo>
                  <a:cubicBezTo>
                    <a:pt x="77996" y="46691"/>
                    <a:pt x="78497" y="45367"/>
                    <a:pt x="78425" y="44222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4184204" y="1241169"/>
              <a:ext cx="1349866" cy="1122751"/>
            </a:xfrm>
            <a:custGeom>
              <a:avLst/>
              <a:gdLst/>
              <a:ahLst/>
              <a:cxnLst/>
              <a:rect l="l" t="t" r="r" b="b"/>
              <a:pathLst>
                <a:path w="74847" h="62254" fill="none" extrusionOk="0">
                  <a:moveTo>
                    <a:pt x="20644" y="2720"/>
                  </a:moveTo>
                  <a:cubicBezTo>
                    <a:pt x="20644" y="2720"/>
                    <a:pt x="0" y="1"/>
                    <a:pt x="3864" y="18820"/>
                  </a:cubicBezTo>
                  <a:cubicBezTo>
                    <a:pt x="7513" y="36494"/>
                    <a:pt x="16172" y="32451"/>
                    <a:pt x="26476" y="37138"/>
                  </a:cubicBezTo>
                  <a:cubicBezTo>
                    <a:pt x="49159" y="45403"/>
                    <a:pt x="49302" y="62254"/>
                    <a:pt x="65115" y="52737"/>
                  </a:cubicBezTo>
                  <a:cubicBezTo>
                    <a:pt x="70911" y="49231"/>
                    <a:pt x="74847" y="35778"/>
                    <a:pt x="68157" y="35957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4439075" y="1108900"/>
              <a:ext cx="1037572" cy="981447"/>
            </a:xfrm>
            <a:custGeom>
              <a:avLst/>
              <a:gdLst/>
              <a:ahLst/>
              <a:cxnLst/>
              <a:rect l="l" t="t" r="r" b="b"/>
              <a:pathLst>
                <a:path w="57531" h="54419" fill="none" extrusionOk="0">
                  <a:moveTo>
                    <a:pt x="53917" y="43685"/>
                  </a:moveTo>
                  <a:cubicBezTo>
                    <a:pt x="51091" y="54418"/>
                    <a:pt x="39928" y="49731"/>
                    <a:pt x="33452" y="45402"/>
                  </a:cubicBezTo>
                  <a:cubicBezTo>
                    <a:pt x="29159" y="42504"/>
                    <a:pt x="24472" y="40286"/>
                    <a:pt x="19535" y="38747"/>
                  </a:cubicBezTo>
                  <a:cubicBezTo>
                    <a:pt x="4079" y="34132"/>
                    <a:pt x="1253" y="26798"/>
                    <a:pt x="931" y="23470"/>
                  </a:cubicBezTo>
                  <a:cubicBezTo>
                    <a:pt x="0" y="14276"/>
                    <a:pt x="4115" y="11091"/>
                    <a:pt x="10483" y="7728"/>
                  </a:cubicBezTo>
                  <a:cubicBezTo>
                    <a:pt x="16852" y="4329"/>
                    <a:pt x="15921" y="0"/>
                    <a:pt x="15921" y="0"/>
                  </a:cubicBezTo>
                  <a:cubicBezTo>
                    <a:pt x="15921" y="0"/>
                    <a:pt x="20286" y="5152"/>
                    <a:pt x="15456" y="11234"/>
                  </a:cubicBezTo>
                  <a:cubicBezTo>
                    <a:pt x="9553" y="18748"/>
                    <a:pt x="8122" y="31019"/>
                    <a:pt x="34669" y="30125"/>
                  </a:cubicBezTo>
                  <a:cubicBezTo>
                    <a:pt x="34669" y="30125"/>
                    <a:pt x="57531" y="28229"/>
                    <a:pt x="53917" y="43685"/>
                  </a:cubicBezTo>
                  <a:close/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4672015" y="1108900"/>
              <a:ext cx="660099" cy="587184"/>
            </a:xfrm>
            <a:custGeom>
              <a:avLst/>
              <a:gdLst/>
              <a:ahLst/>
              <a:cxnLst/>
              <a:rect l="l" t="t" r="r" b="b"/>
              <a:pathLst>
                <a:path w="36601" h="32558" fill="none" extrusionOk="0">
                  <a:moveTo>
                    <a:pt x="3005" y="0"/>
                  </a:moveTo>
                  <a:cubicBezTo>
                    <a:pt x="14204" y="7227"/>
                    <a:pt x="0" y="19427"/>
                    <a:pt x="10554" y="22826"/>
                  </a:cubicBezTo>
                  <a:cubicBezTo>
                    <a:pt x="11771" y="23220"/>
                    <a:pt x="13059" y="23399"/>
                    <a:pt x="14311" y="23363"/>
                  </a:cubicBezTo>
                  <a:cubicBezTo>
                    <a:pt x="30876" y="23148"/>
                    <a:pt x="36601" y="27477"/>
                    <a:pt x="36350" y="32558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4726210" y="1108900"/>
              <a:ext cx="491688" cy="457494"/>
            </a:xfrm>
            <a:custGeom>
              <a:avLst/>
              <a:gdLst/>
              <a:ahLst/>
              <a:cxnLst/>
              <a:rect l="l" t="t" r="r" b="b"/>
              <a:pathLst>
                <a:path w="27263" h="25367" fill="none" extrusionOk="0">
                  <a:moveTo>
                    <a:pt x="0" y="0"/>
                  </a:moveTo>
                  <a:cubicBezTo>
                    <a:pt x="0" y="0"/>
                    <a:pt x="7084" y="2397"/>
                    <a:pt x="6619" y="11056"/>
                  </a:cubicBezTo>
                  <a:cubicBezTo>
                    <a:pt x="6369" y="15993"/>
                    <a:pt x="8515" y="19356"/>
                    <a:pt x="15492" y="19284"/>
                  </a:cubicBezTo>
                  <a:cubicBezTo>
                    <a:pt x="22683" y="18390"/>
                    <a:pt x="26834" y="22969"/>
                    <a:pt x="27263" y="25367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4726210" y="1108900"/>
              <a:ext cx="348454" cy="348454"/>
            </a:xfrm>
            <a:custGeom>
              <a:avLst/>
              <a:gdLst/>
              <a:ahLst/>
              <a:cxnLst/>
              <a:rect l="l" t="t" r="r" b="b"/>
              <a:pathLst>
                <a:path w="19321" h="19321" fill="none" extrusionOk="0">
                  <a:moveTo>
                    <a:pt x="0" y="0"/>
                  </a:moveTo>
                  <a:cubicBezTo>
                    <a:pt x="0" y="0"/>
                    <a:pt x="7299" y="1682"/>
                    <a:pt x="7979" y="10483"/>
                  </a:cubicBezTo>
                  <a:cubicBezTo>
                    <a:pt x="8873" y="16064"/>
                    <a:pt x="12451" y="15921"/>
                    <a:pt x="16208" y="16923"/>
                  </a:cubicBezTo>
                  <a:cubicBezTo>
                    <a:pt x="18676" y="17567"/>
                    <a:pt x="19320" y="19320"/>
                    <a:pt x="19320" y="19320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5343061" y="2327128"/>
              <a:ext cx="234257" cy="289083"/>
            </a:xfrm>
            <a:custGeom>
              <a:avLst/>
              <a:gdLst/>
              <a:ahLst/>
              <a:cxnLst/>
              <a:rect l="l" t="t" r="r" b="b"/>
              <a:pathLst>
                <a:path w="12989" h="16029" fill="none" extrusionOk="0">
                  <a:moveTo>
                    <a:pt x="1" y="1"/>
                  </a:moveTo>
                  <a:cubicBezTo>
                    <a:pt x="8051" y="3865"/>
                    <a:pt x="12988" y="9088"/>
                    <a:pt x="12988" y="14777"/>
                  </a:cubicBezTo>
                  <a:lnTo>
                    <a:pt x="12988" y="16029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574441" y="2361972"/>
              <a:ext cx="198096" cy="254239"/>
            </a:xfrm>
            <a:custGeom>
              <a:avLst/>
              <a:gdLst/>
              <a:ahLst/>
              <a:cxnLst/>
              <a:rect l="l" t="t" r="r" b="b"/>
              <a:pathLst>
                <a:path w="10984" h="14097" fill="none" extrusionOk="0">
                  <a:moveTo>
                    <a:pt x="10984" y="1"/>
                  </a:moveTo>
                  <a:cubicBezTo>
                    <a:pt x="3972" y="3614"/>
                    <a:pt x="0" y="8015"/>
                    <a:pt x="0" y="12880"/>
                  </a:cubicBezTo>
                  <a:lnTo>
                    <a:pt x="0" y="14097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514421" y="2565875"/>
              <a:ext cx="2121601" cy="221344"/>
            </a:xfrm>
            <a:custGeom>
              <a:avLst/>
              <a:gdLst/>
              <a:ahLst/>
              <a:cxnLst/>
              <a:rect l="l" t="t" r="r" b="b"/>
              <a:pathLst>
                <a:path w="117638" h="12273" fill="none" extrusionOk="0">
                  <a:moveTo>
                    <a:pt x="114275" y="0"/>
                  </a:moveTo>
                  <a:cubicBezTo>
                    <a:pt x="114275" y="0"/>
                    <a:pt x="117638" y="3184"/>
                    <a:pt x="116099" y="3399"/>
                  </a:cubicBezTo>
                  <a:cubicBezTo>
                    <a:pt x="114561" y="3614"/>
                    <a:pt x="112665" y="823"/>
                    <a:pt x="111126" y="1682"/>
                  </a:cubicBezTo>
                  <a:cubicBezTo>
                    <a:pt x="109588" y="2576"/>
                    <a:pt x="112450" y="4544"/>
                    <a:pt x="110554" y="5295"/>
                  </a:cubicBezTo>
                  <a:cubicBezTo>
                    <a:pt x="108622" y="6047"/>
                    <a:pt x="107620" y="2040"/>
                    <a:pt x="105652" y="2648"/>
                  </a:cubicBezTo>
                  <a:cubicBezTo>
                    <a:pt x="103649" y="3256"/>
                    <a:pt x="106940" y="6655"/>
                    <a:pt x="104257" y="6583"/>
                  </a:cubicBezTo>
                  <a:cubicBezTo>
                    <a:pt x="101538" y="6512"/>
                    <a:pt x="100536" y="2791"/>
                    <a:pt x="98604" y="3793"/>
                  </a:cubicBezTo>
                  <a:cubicBezTo>
                    <a:pt x="96708" y="4759"/>
                    <a:pt x="99212" y="8945"/>
                    <a:pt x="96780" y="8014"/>
                  </a:cubicBezTo>
                  <a:cubicBezTo>
                    <a:pt x="94382" y="7120"/>
                    <a:pt x="93917" y="4830"/>
                    <a:pt x="91806" y="5367"/>
                  </a:cubicBezTo>
                  <a:cubicBezTo>
                    <a:pt x="89696" y="5904"/>
                    <a:pt x="93416" y="9088"/>
                    <a:pt x="91091" y="9159"/>
                  </a:cubicBezTo>
                  <a:cubicBezTo>
                    <a:pt x="88730" y="9231"/>
                    <a:pt x="88658" y="5367"/>
                    <a:pt x="86476" y="5975"/>
                  </a:cubicBezTo>
                  <a:cubicBezTo>
                    <a:pt x="84293" y="6583"/>
                    <a:pt x="86619" y="10698"/>
                    <a:pt x="83470" y="10161"/>
                  </a:cubicBezTo>
                  <a:cubicBezTo>
                    <a:pt x="80322" y="9624"/>
                    <a:pt x="81216" y="6226"/>
                    <a:pt x="79070" y="6655"/>
                  </a:cubicBezTo>
                  <a:cubicBezTo>
                    <a:pt x="76959" y="7120"/>
                    <a:pt x="79141" y="11449"/>
                    <a:pt x="76601" y="10769"/>
                  </a:cubicBezTo>
                  <a:cubicBezTo>
                    <a:pt x="74025" y="10090"/>
                    <a:pt x="74597" y="7514"/>
                    <a:pt x="72665" y="7514"/>
                  </a:cubicBezTo>
                  <a:cubicBezTo>
                    <a:pt x="70698" y="7514"/>
                    <a:pt x="72880" y="11807"/>
                    <a:pt x="69445" y="11449"/>
                  </a:cubicBezTo>
                  <a:cubicBezTo>
                    <a:pt x="67191" y="11163"/>
                    <a:pt x="69123" y="7549"/>
                    <a:pt x="65653" y="7728"/>
                  </a:cubicBezTo>
                  <a:cubicBezTo>
                    <a:pt x="63685" y="7907"/>
                    <a:pt x="65331" y="11485"/>
                    <a:pt x="62683" y="12022"/>
                  </a:cubicBezTo>
                  <a:cubicBezTo>
                    <a:pt x="62683" y="12022"/>
                    <a:pt x="61610" y="12272"/>
                    <a:pt x="60608" y="9446"/>
                  </a:cubicBezTo>
                  <a:cubicBezTo>
                    <a:pt x="60573" y="9267"/>
                    <a:pt x="60501" y="9088"/>
                    <a:pt x="60465" y="8945"/>
                  </a:cubicBezTo>
                  <a:cubicBezTo>
                    <a:pt x="60179" y="8301"/>
                    <a:pt x="59535" y="7871"/>
                    <a:pt x="58819" y="7871"/>
                  </a:cubicBezTo>
                  <a:lnTo>
                    <a:pt x="58819" y="7871"/>
                  </a:lnTo>
                  <a:cubicBezTo>
                    <a:pt x="58104" y="7871"/>
                    <a:pt x="57496" y="8301"/>
                    <a:pt x="57209" y="8945"/>
                  </a:cubicBezTo>
                  <a:cubicBezTo>
                    <a:pt x="57138" y="9088"/>
                    <a:pt x="57066" y="9267"/>
                    <a:pt x="57031" y="9446"/>
                  </a:cubicBezTo>
                  <a:cubicBezTo>
                    <a:pt x="56029" y="12272"/>
                    <a:pt x="54955" y="12022"/>
                    <a:pt x="54955" y="12022"/>
                  </a:cubicBezTo>
                  <a:cubicBezTo>
                    <a:pt x="52308" y="11485"/>
                    <a:pt x="53954" y="7907"/>
                    <a:pt x="51986" y="7728"/>
                  </a:cubicBezTo>
                  <a:cubicBezTo>
                    <a:pt x="48551" y="7549"/>
                    <a:pt x="50447" y="11163"/>
                    <a:pt x="48229" y="11449"/>
                  </a:cubicBezTo>
                  <a:cubicBezTo>
                    <a:pt x="44759" y="11807"/>
                    <a:pt x="46941" y="7514"/>
                    <a:pt x="45009" y="7514"/>
                  </a:cubicBezTo>
                  <a:cubicBezTo>
                    <a:pt x="43041" y="7514"/>
                    <a:pt x="43614" y="10090"/>
                    <a:pt x="41038" y="10769"/>
                  </a:cubicBezTo>
                  <a:cubicBezTo>
                    <a:pt x="38498" y="11449"/>
                    <a:pt x="40680" y="7120"/>
                    <a:pt x="38569" y="6655"/>
                  </a:cubicBezTo>
                  <a:cubicBezTo>
                    <a:pt x="36458" y="6226"/>
                    <a:pt x="37317" y="9624"/>
                    <a:pt x="34169" y="10161"/>
                  </a:cubicBezTo>
                  <a:cubicBezTo>
                    <a:pt x="31020" y="10698"/>
                    <a:pt x="33381" y="6583"/>
                    <a:pt x="31163" y="5975"/>
                  </a:cubicBezTo>
                  <a:cubicBezTo>
                    <a:pt x="28981" y="5367"/>
                    <a:pt x="28909" y="9231"/>
                    <a:pt x="26584" y="9159"/>
                  </a:cubicBezTo>
                  <a:cubicBezTo>
                    <a:pt x="24222" y="9088"/>
                    <a:pt x="27943" y="5904"/>
                    <a:pt x="25832" y="5367"/>
                  </a:cubicBezTo>
                  <a:cubicBezTo>
                    <a:pt x="23721" y="4830"/>
                    <a:pt x="23292" y="7120"/>
                    <a:pt x="20859" y="8014"/>
                  </a:cubicBezTo>
                  <a:cubicBezTo>
                    <a:pt x="18462" y="8945"/>
                    <a:pt x="20931" y="4759"/>
                    <a:pt x="19035" y="3793"/>
                  </a:cubicBezTo>
                  <a:cubicBezTo>
                    <a:pt x="17138" y="2791"/>
                    <a:pt x="16101" y="6512"/>
                    <a:pt x="13382" y="6583"/>
                  </a:cubicBezTo>
                  <a:cubicBezTo>
                    <a:pt x="10698" y="6655"/>
                    <a:pt x="13990" y="3256"/>
                    <a:pt x="11986" y="2648"/>
                  </a:cubicBezTo>
                  <a:cubicBezTo>
                    <a:pt x="10019" y="2040"/>
                    <a:pt x="9017" y="6047"/>
                    <a:pt x="7121" y="5295"/>
                  </a:cubicBezTo>
                  <a:cubicBezTo>
                    <a:pt x="5224" y="4544"/>
                    <a:pt x="8051" y="2576"/>
                    <a:pt x="6512" y="1682"/>
                  </a:cubicBezTo>
                  <a:cubicBezTo>
                    <a:pt x="4974" y="823"/>
                    <a:pt x="3078" y="3614"/>
                    <a:pt x="1539" y="3399"/>
                  </a:cubicBezTo>
                  <a:cubicBezTo>
                    <a:pt x="1" y="3184"/>
                    <a:pt x="3364" y="0"/>
                    <a:pt x="3364" y="0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3630566" y="2648458"/>
              <a:ext cx="212308" cy="876267"/>
            </a:xfrm>
            <a:custGeom>
              <a:avLst/>
              <a:gdLst/>
              <a:ahLst/>
              <a:cxnLst/>
              <a:rect l="l" t="t" r="r" b="b"/>
              <a:pathLst>
                <a:path w="11772" h="48587" fill="none" extrusionOk="0">
                  <a:moveTo>
                    <a:pt x="1" y="1"/>
                  </a:moveTo>
                  <a:lnTo>
                    <a:pt x="11772" y="48587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3735746" y="2672336"/>
              <a:ext cx="190377" cy="894987"/>
            </a:xfrm>
            <a:custGeom>
              <a:avLst/>
              <a:gdLst/>
              <a:ahLst/>
              <a:cxnLst/>
              <a:rect l="l" t="t" r="r" b="b"/>
              <a:pathLst>
                <a:path w="10556" h="49625" fill="none" extrusionOk="0">
                  <a:moveTo>
                    <a:pt x="1" y="1"/>
                  </a:moveTo>
                  <a:lnTo>
                    <a:pt x="10555" y="49624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349387" y="2756866"/>
              <a:ext cx="80021" cy="910461"/>
            </a:xfrm>
            <a:custGeom>
              <a:avLst/>
              <a:gdLst/>
              <a:ahLst/>
              <a:cxnLst/>
              <a:rect l="l" t="t" r="r" b="b"/>
              <a:pathLst>
                <a:path w="4437" h="50483" fill="none" extrusionOk="0">
                  <a:moveTo>
                    <a:pt x="0" y="0"/>
                  </a:moveTo>
                  <a:lnTo>
                    <a:pt x="4437" y="50483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3872542" y="2709109"/>
              <a:ext cx="156165" cy="892408"/>
            </a:xfrm>
            <a:custGeom>
              <a:avLst/>
              <a:gdLst/>
              <a:ahLst/>
              <a:cxnLst/>
              <a:rect l="l" t="t" r="r" b="b"/>
              <a:pathLst>
                <a:path w="8659" h="49482" fill="none" extrusionOk="0">
                  <a:moveTo>
                    <a:pt x="1" y="1"/>
                  </a:moveTo>
                  <a:lnTo>
                    <a:pt x="8659" y="49481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3979002" y="2721373"/>
              <a:ext cx="138112" cy="902724"/>
            </a:xfrm>
            <a:custGeom>
              <a:avLst/>
              <a:gdLst/>
              <a:ahLst/>
              <a:cxnLst/>
              <a:rect l="l" t="t" r="r" b="b"/>
              <a:pathLst>
                <a:path w="7658" h="50054" fill="none" extrusionOk="0">
                  <a:moveTo>
                    <a:pt x="1" y="1"/>
                  </a:moveTo>
                  <a:lnTo>
                    <a:pt x="7657" y="50054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102903" y="2741374"/>
              <a:ext cx="106479" cy="901443"/>
            </a:xfrm>
            <a:custGeom>
              <a:avLst/>
              <a:gdLst/>
              <a:ahLst/>
              <a:cxnLst/>
              <a:rect l="l" t="t" r="r" b="b"/>
              <a:pathLst>
                <a:path w="5904" h="49983" fill="none" extrusionOk="0">
                  <a:moveTo>
                    <a:pt x="0" y="1"/>
                  </a:moveTo>
                  <a:lnTo>
                    <a:pt x="5903" y="49982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4232592" y="2752357"/>
              <a:ext cx="94215" cy="907233"/>
            </a:xfrm>
            <a:custGeom>
              <a:avLst/>
              <a:gdLst/>
              <a:ahLst/>
              <a:cxnLst/>
              <a:rect l="l" t="t" r="r" b="b"/>
              <a:pathLst>
                <a:path w="5224" h="50304" fill="none" extrusionOk="0">
                  <a:moveTo>
                    <a:pt x="0" y="0"/>
                  </a:moveTo>
                  <a:lnTo>
                    <a:pt x="5224" y="50303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4481656" y="2766551"/>
              <a:ext cx="43897" cy="906583"/>
            </a:xfrm>
            <a:custGeom>
              <a:avLst/>
              <a:gdLst/>
              <a:ahLst/>
              <a:cxnLst/>
              <a:rect l="l" t="t" r="r" b="b"/>
              <a:pathLst>
                <a:path w="2434" h="50268" fill="none" extrusionOk="0">
                  <a:moveTo>
                    <a:pt x="1" y="0"/>
                  </a:moveTo>
                  <a:lnTo>
                    <a:pt x="2434" y="50268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3535071" y="2621369"/>
              <a:ext cx="2080950" cy="1051765"/>
            </a:xfrm>
            <a:custGeom>
              <a:avLst/>
              <a:gdLst/>
              <a:ahLst/>
              <a:cxnLst/>
              <a:rect l="l" t="t" r="r" b="b"/>
              <a:pathLst>
                <a:path w="115384" h="58318" fill="none" extrusionOk="0">
                  <a:moveTo>
                    <a:pt x="115384" y="0"/>
                  </a:moveTo>
                  <a:lnTo>
                    <a:pt x="103327" y="43041"/>
                  </a:lnTo>
                  <a:cubicBezTo>
                    <a:pt x="102289" y="46869"/>
                    <a:pt x="99534" y="49982"/>
                    <a:pt x="95885" y="51556"/>
                  </a:cubicBezTo>
                  <a:cubicBezTo>
                    <a:pt x="89588" y="54239"/>
                    <a:pt x="78068" y="57817"/>
                    <a:pt x="60465" y="58318"/>
                  </a:cubicBezTo>
                  <a:lnTo>
                    <a:pt x="54920" y="58318"/>
                  </a:lnTo>
                  <a:cubicBezTo>
                    <a:pt x="37317" y="57817"/>
                    <a:pt x="25796" y="54275"/>
                    <a:pt x="19500" y="51556"/>
                  </a:cubicBezTo>
                  <a:cubicBezTo>
                    <a:pt x="15850" y="49982"/>
                    <a:pt x="13131" y="46869"/>
                    <a:pt x="12058" y="43041"/>
                  </a:cubicBezTo>
                  <a:lnTo>
                    <a:pt x="1" y="0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5308218" y="2648458"/>
              <a:ext cx="212308" cy="876267"/>
            </a:xfrm>
            <a:custGeom>
              <a:avLst/>
              <a:gdLst/>
              <a:ahLst/>
              <a:cxnLst/>
              <a:rect l="l" t="t" r="r" b="b"/>
              <a:pathLst>
                <a:path w="11772" h="48587" fill="none" extrusionOk="0">
                  <a:moveTo>
                    <a:pt x="11772" y="1"/>
                  </a:moveTo>
                  <a:lnTo>
                    <a:pt x="1" y="48587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5224986" y="2672336"/>
              <a:ext cx="190359" cy="894987"/>
            </a:xfrm>
            <a:custGeom>
              <a:avLst/>
              <a:gdLst/>
              <a:ahLst/>
              <a:cxnLst/>
              <a:rect l="l" t="t" r="r" b="b"/>
              <a:pathLst>
                <a:path w="10555" h="49625" fill="none" extrusionOk="0">
                  <a:moveTo>
                    <a:pt x="10555" y="1"/>
                  </a:moveTo>
                  <a:lnTo>
                    <a:pt x="1" y="49624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4732018" y="2756866"/>
              <a:ext cx="70355" cy="910461"/>
            </a:xfrm>
            <a:custGeom>
              <a:avLst/>
              <a:gdLst/>
              <a:ahLst/>
              <a:cxnLst/>
              <a:rect l="l" t="t" r="r" b="b"/>
              <a:pathLst>
                <a:path w="3901" h="50483" fill="none" extrusionOk="0">
                  <a:moveTo>
                    <a:pt x="3900" y="0"/>
                  </a:moveTo>
                  <a:lnTo>
                    <a:pt x="0" y="50483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122385" y="2709109"/>
              <a:ext cx="156183" cy="892408"/>
            </a:xfrm>
            <a:custGeom>
              <a:avLst/>
              <a:gdLst/>
              <a:ahLst/>
              <a:cxnLst/>
              <a:rect l="l" t="t" r="r" b="b"/>
              <a:pathLst>
                <a:path w="8660" h="49482" fill="none" extrusionOk="0">
                  <a:moveTo>
                    <a:pt x="8659" y="1"/>
                  </a:moveTo>
                  <a:lnTo>
                    <a:pt x="1" y="49481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034645" y="2721373"/>
              <a:ext cx="137445" cy="902724"/>
            </a:xfrm>
            <a:custGeom>
              <a:avLst/>
              <a:gdLst/>
              <a:ahLst/>
              <a:cxnLst/>
              <a:rect l="l" t="t" r="r" b="b"/>
              <a:pathLst>
                <a:path w="7621" h="50054" fill="none" extrusionOk="0">
                  <a:moveTo>
                    <a:pt x="7621" y="1"/>
                  </a:moveTo>
                  <a:lnTo>
                    <a:pt x="0" y="50054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4941729" y="2741374"/>
              <a:ext cx="106479" cy="901443"/>
            </a:xfrm>
            <a:custGeom>
              <a:avLst/>
              <a:gdLst/>
              <a:ahLst/>
              <a:cxnLst/>
              <a:rect l="l" t="t" r="r" b="b"/>
              <a:pathLst>
                <a:path w="5904" h="49983" fill="none" extrusionOk="0">
                  <a:moveTo>
                    <a:pt x="5903" y="1"/>
                  </a:moveTo>
                  <a:lnTo>
                    <a:pt x="0" y="49982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4837829" y="2751708"/>
              <a:ext cx="80689" cy="905952"/>
            </a:xfrm>
            <a:custGeom>
              <a:avLst/>
              <a:gdLst/>
              <a:ahLst/>
              <a:cxnLst/>
              <a:rect l="l" t="t" r="r" b="b"/>
              <a:pathLst>
                <a:path w="4474" h="50233" fill="none" extrusionOk="0">
                  <a:moveTo>
                    <a:pt x="4473" y="0"/>
                  </a:moveTo>
                  <a:lnTo>
                    <a:pt x="1" y="50232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4635224" y="2756866"/>
              <a:ext cx="37441" cy="916268"/>
            </a:xfrm>
            <a:custGeom>
              <a:avLst/>
              <a:gdLst/>
              <a:ahLst/>
              <a:cxnLst/>
              <a:rect l="l" t="t" r="r" b="b"/>
              <a:pathLst>
                <a:path w="2076" h="50805" fill="none" extrusionOk="0">
                  <a:moveTo>
                    <a:pt x="2076" y="0"/>
                  </a:moveTo>
                  <a:lnTo>
                    <a:pt x="1" y="50805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4542957" y="2736216"/>
              <a:ext cx="21949" cy="936918"/>
            </a:xfrm>
            <a:custGeom>
              <a:avLst/>
              <a:gdLst/>
              <a:ahLst/>
              <a:cxnLst/>
              <a:rect l="l" t="t" r="r" b="b"/>
              <a:pathLst>
                <a:path w="1217" h="51950" fill="none" extrusionOk="0">
                  <a:moveTo>
                    <a:pt x="1" y="1"/>
                  </a:moveTo>
                  <a:lnTo>
                    <a:pt x="1217" y="51950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4602959" y="2766551"/>
              <a:ext cx="19388" cy="906583"/>
            </a:xfrm>
            <a:custGeom>
              <a:avLst/>
              <a:gdLst/>
              <a:ahLst/>
              <a:cxnLst/>
              <a:rect l="l" t="t" r="r" b="b"/>
              <a:pathLst>
                <a:path w="1075" h="50268" fill="none" extrusionOk="0">
                  <a:moveTo>
                    <a:pt x="1074" y="0"/>
                  </a:moveTo>
                  <a:lnTo>
                    <a:pt x="1" y="50268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4403582" y="2756866"/>
              <a:ext cx="61968" cy="913689"/>
            </a:xfrm>
            <a:custGeom>
              <a:avLst/>
              <a:gdLst/>
              <a:ahLst/>
              <a:cxnLst/>
              <a:rect l="l" t="t" r="r" b="b"/>
              <a:pathLst>
                <a:path w="3436" h="50662" fill="none" extrusionOk="0">
                  <a:moveTo>
                    <a:pt x="1" y="0"/>
                  </a:moveTo>
                  <a:lnTo>
                    <a:pt x="3435" y="50662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4697174" y="2766551"/>
              <a:ext cx="56161" cy="904004"/>
            </a:xfrm>
            <a:custGeom>
              <a:avLst/>
              <a:gdLst/>
              <a:ahLst/>
              <a:cxnLst/>
              <a:rect l="l" t="t" r="r" b="b"/>
              <a:pathLst>
                <a:path w="3114" h="50125" fill="none" extrusionOk="0">
                  <a:moveTo>
                    <a:pt x="3113" y="0"/>
                  </a:moveTo>
                  <a:lnTo>
                    <a:pt x="0" y="50125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4279700" y="2746550"/>
              <a:ext cx="85829" cy="916917"/>
            </a:xfrm>
            <a:custGeom>
              <a:avLst/>
              <a:gdLst/>
              <a:ahLst/>
              <a:cxnLst/>
              <a:rect l="l" t="t" r="r" b="b"/>
              <a:pathLst>
                <a:path w="4759" h="50841" fill="none" extrusionOk="0">
                  <a:moveTo>
                    <a:pt x="0" y="0"/>
                  </a:moveTo>
                  <a:lnTo>
                    <a:pt x="4759" y="50840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4171291" y="2721373"/>
              <a:ext cx="89057" cy="929181"/>
            </a:xfrm>
            <a:custGeom>
              <a:avLst/>
              <a:gdLst/>
              <a:ahLst/>
              <a:cxnLst/>
              <a:rect l="l" t="t" r="r" b="b"/>
              <a:pathLst>
                <a:path w="4938" h="51521" fill="none" extrusionOk="0">
                  <a:moveTo>
                    <a:pt x="1" y="1"/>
                  </a:moveTo>
                  <a:lnTo>
                    <a:pt x="4938" y="51521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4029338" y="2709109"/>
              <a:ext cx="126479" cy="923374"/>
            </a:xfrm>
            <a:custGeom>
              <a:avLst/>
              <a:gdLst/>
              <a:ahLst/>
              <a:cxnLst/>
              <a:rect l="l" t="t" r="r" b="b"/>
              <a:pathLst>
                <a:path w="7013" h="51199" fill="none" extrusionOk="0">
                  <a:moveTo>
                    <a:pt x="0" y="1"/>
                  </a:moveTo>
                  <a:lnTo>
                    <a:pt x="7013" y="51199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3926106" y="2687828"/>
              <a:ext cx="139393" cy="924005"/>
            </a:xfrm>
            <a:custGeom>
              <a:avLst/>
              <a:gdLst/>
              <a:ahLst/>
              <a:cxnLst/>
              <a:rect l="l" t="t" r="r" b="b"/>
              <a:pathLst>
                <a:path w="7729" h="51234" fill="none" extrusionOk="0">
                  <a:moveTo>
                    <a:pt x="0" y="0"/>
                  </a:moveTo>
                  <a:lnTo>
                    <a:pt x="7728" y="51234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3799626" y="2663950"/>
              <a:ext cx="166499" cy="917567"/>
            </a:xfrm>
            <a:custGeom>
              <a:avLst/>
              <a:gdLst/>
              <a:ahLst/>
              <a:cxnLst/>
              <a:rect l="l" t="t" r="r" b="b"/>
              <a:pathLst>
                <a:path w="9232" h="50877" fill="none" extrusionOk="0">
                  <a:moveTo>
                    <a:pt x="1" y="0"/>
                  </a:moveTo>
                  <a:lnTo>
                    <a:pt x="9231" y="50876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3688007" y="2636212"/>
              <a:ext cx="194868" cy="913689"/>
            </a:xfrm>
            <a:custGeom>
              <a:avLst/>
              <a:gdLst/>
              <a:ahLst/>
              <a:cxnLst/>
              <a:rect l="l" t="t" r="r" b="b"/>
              <a:pathLst>
                <a:path w="10805" h="50662" fill="none" extrusionOk="0">
                  <a:moveTo>
                    <a:pt x="0" y="0"/>
                  </a:moveTo>
                  <a:lnTo>
                    <a:pt x="10805" y="50661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3586705" y="2607807"/>
              <a:ext cx="179394" cy="824001"/>
            </a:xfrm>
            <a:custGeom>
              <a:avLst/>
              <a:gdLst/>
              <a:ahLst/>
              <a:cxnLst/>
              <a:rect l="l" t="t" r="r" b="b"/>
              <a:pathLst>
                <a:path w="9947" h="45689" fill="none" extrusionOk="0">
                  <a:moveTo>
                    <a:pt x="0" y="1"/>
                  </a:moveTo>
                  <a:lnTo>
                    <a:pt x="9946" y="45689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4785563" y="2736216"/>
              <a:ext cx="76811" cy="927251"/>
            </a:xfrm>
            <a:custGeom>
              <a:avLst/>
              <a:gdLst/>
              <a:ahLst/>
              <a:cxnLst/>
              <a:rect l="l" t="t" r="r" b="b"/>
              <a:pathLst>
                <a:path w="4259" h="51414" fill="none" extrusionOk="0">
                  <a:moveTo>
                    <a:pt x="4258" y="1"/>
                  </a:moveTo>
                  <a:lnTo>
                    <a:pt x="1" y="51413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4890744" y="2736216"/>
              <a:ext cx="100671" cy="914338"/>
            </a:xfrm>
            <a:custGeom>
              <a:avLst/>
              <a:gdLst/>
              <a:ahLst/>
              <a:cxnLst/>
              <a:rect l="l" t="t" r="r" b="b"/>
              <a:pathLst>
                <a:path w="5582" h="50698" fill="none" extrusionOk="0">
                  <a:moveTo>
                    <a:pt x="5582" y="1"/>
                  </a:moveTo>
                  <a:lnTo>
                    <a:pt x="1" y="50698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984958" y="2709109"/>
              <a:ext cx="136814" cy="925322"/>
            </a:xfrm>
            <a:custGeom>
              <a:avLst/>
              <a:gdLst/>
              <a:ahLst/>
              <a:cxnLst/>
              <a:rect l="l" t="t" r="r" b="b"/>
              <a:pathLst>
                <a:path w="7586" h="51307" fill="none" extrusionOk="0">
                  <a:moveTo>
                    <a:pt x="7585" y="1"/>
                  </a:moveTo>
                  <a:lnTo>
                    <a:pt x="0" y="51306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5073997" y="2688477"/>
              <a:ext cx="151007" cy="926584"/>
            </a:xfrm>
            <a:custGeom>
              <a:avLst/>
              <a:gdLst/>
              <a:ahLst/>
              <a:cxnLst/>
              <a:rect l="l" t="t" r="r" b="b"/>
              <a:pathLst>
                <a:path w="8373" h="51377" fill="none" extrusionOk="0">
                  <a:moveTo>
                    <a:pt x="8373" y="0"/>
                  </a:moveTo>
                  <a:lnTo>
                    <a:pt x="1" y="51377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5159177" y="2665248"/>
              <a:ext cx="193588" cy="925304"/>
            </a:xfrm>
            <a:custGeom>
              <a:avLst/>
              <a:gdLst/>
              <a:ahLst/>
              <a:cxnLst/>
              <a:rect l="l" t="t" r="r" b="b"/>
              <a:pathLst>
                <a:path w="10734" h="51306" fill="none" extrusionOk="0">
                  <a:moveTo>
                    <a:pt x="10733" y="0"/>
                  </a:moveTo>
                  <a:lnTo>
                    <a:pt x="0" y="51305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5264339" y="2633615"/>
              <a:ext cx="195535" cy="917567"/>
            </a:xfrm>
            <a:custGeom>
              <a:avLst/>
              <a:gdLst/>
              <a:ahLst/>
              <a:cxnLst/>
              <a:rect l="l" t="t" r="r" b="b"/>
              <a:pathLst>
                <a:path w="10842" h="50877" fill="none" extrusionOk="0">
                  <a:moveTo>
                    <a:pt x="10842" y="1"/>
                  </a:moveTo>
                  <a:lnTo>
                    <a:pt x="1" y="50877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5385011" y="2607807"/>
              <a:ext cx="178745" cy="824650"/>
            </a:xfrm>
            <a:custGeom>
              <a:avLst/>
              <a:gdLst/>
              <a:ahLst/>
              <a:cxnLst/>
              <a:rect l="l" t="t" r="r" b="b"/>
              <a:pathLst>
                <a:path w="9911" h="45725" fill="none" extrusionOk="0">
                  <a:moveTo>
                    <a:pt x="9911" y="1"/>
                  </a:moveTo>
                  <a:lnTo>
                    <a:pt x="0" y="45725"/>
                  </a:ln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3729939" y="1285697"/>
              <a:ext cx="307154" cy="378771"/>
            </a:xfrm>
            <a:custGeom>
              <a:avLst/>
              <a:gdLst/>
              <a:ahLst/>
              <a:cxnLst/>
              <a:rect l="l" t="t" r="r" b="b"/>
              <a:pathLst>
                <a:path w="17031" h="21002" fill="none" extrusionOk="0">
                  <a:moveTo>
                    <a:pt x="7371" y="21002"/>
                  </a:moveTo>
                  <a:cubicBezTo>
                    <a:pt x="7371" y="21002"/>
                    <a:pt x="1" y="15921"/>
                    <a:pt x="3578" y="7514"/>
                  </a:cubicBezTo>
                  <a:cubicBezTo>
                    <a:pt x="6763" y="0"/>
                    <a:pt x="17031" y="3721"/>
                    <a:pt x="17031" y="3721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4004179" y="1245695"/>
              <a:ext cx="227133" cy="90987"/>
            </a:xfrm>
            <a:custGeom>
              <a:avLst/>
              <a:gdLst/>
              <a:ahLst/>
              <a:cxnLst/>
              <a:rect l="l" t="t" r="r" b="b"/>
              <a:pathLst>
                <a:path w="12594" h="5045" fill="none" extrusionOk="0">
                  <a:moveTo>
                    <a:pt x="0" y="4759"/>
                  </a:moveTo>
                  <a:cubicBezTo>
                    <a:pt x="1109" y="4150"/>
                    <a:pt x="2147" y="3435"/>
                    <a:pt x="3113" y="2648"/>
                  </a:cubicBezTo>
                  <a:cubicBezTo>
                    <a:pt x="6404" y="0"/>
                    <a:pt x="11020" y="608"/>
                    <a:pt x="12594" y="5045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3966107" y="926927"/>
              <a:ext cx="137445" cy="417510"/>
            </a:xfrm>
            <a:custGeom>
              <a:avLst/>
              <a:gdLst/>
              <a:ahLst/>
              <a:cxnLst/>
              <a:rect l="l" t="t" r="r" b="b"/>
              <a:pathLst>
                <a:path w="7621" h="23150" fill="none" extrusionOk="0">
                  <a:moveTo>
                    <a:pt x="2290" y="23149"/>
                  </a:moveTo>
                  <a:cubicBezTo>
                    <a:pt x="2290" y="23149"/>
                    <a:pt x="573" y="18283"/>
                    <a:pt x="2934" y="9160"/>
                  </a:cubicBezTo>
                  <a:cubicBezTo>
                    <a:pt x="3399" y="7085"/>
                    <a:pt x="4723" y="5332"/>
                    <a:pt x="6583" y="4330"/>
                  </a:cubicBezTo>
                  <a:cubicBezTo>
                    <a:pt x="6798" y="4223"/>
                    <a:pt x="6977" y="4044"/>
                    <a:pt x="7084" y="3793"/>
                  </a:cubicBezTo>
                  <a:cubicBezTo>
                    <a:pt x="7621" y="2577"/>
                    <a:pt x="4723" y="1"/>
                    <a:pt x="3220" y="4652"/>
                  </a:cubicBezTo>
                  <a:cubicBezTo>
                    <a:pt x="716" y="10376"/>
                    <a:pt x="0" y="16781"/>
                    <a:pt x="1181" y="22934"/>
                  </a:cubicBezTo>
                </a:path>
              </a:pathLst>
            </a:custGeom>
            <a:noFill/>
            <a:ln w="1162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826083" y="1777367"/>
              <a:ext cx="138743" cy="296189"/>
            </a:xfrm>
            <a:custGeom>
              <a:avLst/>
              <a:gdLst/>
              <a:ahLst/>
              <a:cxnLst/>
              <a:rect l="l" t="t" r="r" b="b"/>
              <a:pathLst>
                <a:path w="7693" h="16423" fill="none" extrusionOk="0">
                  <a:moveTo>
                    <a:pt x="609" y="1"/>
                  </a:moveTo>
                  <a:cubicBezTo>
                    <a:pt x="1" y="6298"/>
                    <a:pt x="2684" y="12523"/>
                    <a:pt x="7693" y="16423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877700" y="1842546"/>
              <a:ext cx="71004" cy="135515"/>
            </a:xfrm>
            <a:custGeom>
              <a:avLst/>
              <a:gdLst/>
              <a:ahLst/>
              <a:cxnLst/>
              <a:rect l="l" t="t" r="r" b="b"/>
              <a:pathLst>
                <a:path w="3937" h="7514" fill="none" extrusionOk="0">
                  <a:moveTo>
                    <a:pt x="180" y="0"/>
                  </a:moveTo>
                  <a:cubicBezTo>
                    <a:pt x="1" y="3006"/>
                    <a:pt x="1432" y="5832"/>
                    <a:pt x="3936" y="7514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3932544" y="1892232"/>
              <a:ext cx="24546" cy="32914"/>
            </a:xfrm>
            <a:custGeom>
              <a:avLst/>
              <a:gdLst/>
              <a:ahLst/>
              <a:cxnLst/>
              <a:rect l="l" t="t" r="r" b="b"/>
              <a:pathLst>
                <a:path w="1361" h="1825" fill="none" extrusionOk="0">
                  <a:moveTo>
                    <a:pt x="1" y="0"/>
                  </a:moveTo>
                  <a:cubicBezTo>
                    <a:pt x="251" y="716"/>
                    <a:pt x="752" y="1360"/>
                    <a:pt x="1360" y="1825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3763502" y="2038694"/>
              <a:ext cx="27756" cy="110356"/>
            </a:xfrm>
            <a:custGeom>
              <a:avLst/>
              <a:gdLst/>
              <a:ahLst/>
              <a:cxnLst/>
              <a:rect l="l" t="t" r="r" b="b"/>
              <a:pathLst>
                <a:path w="1539" h="6119" fill="none" extrusionOk="0">
                  <a:moveTo>
                    <a:pt x="1539" y="1"/>
                  </a:moveTo>
                  <a:cubicBezTo>
                    <a:pt x="251" y="1790"/>
                    <a:pt x="0" y="4115"/>
                    <a:pt x="895" y="6119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3792538" y="2083872"/>
              <a:ext cx="10983" cy="43897"/>
            </a:xfrm>
            <a:custGeom>
              <a:avLst/>
              <a:gdLst/>
              <a:ahLst/>
              <a:cxnLst/>
              <a:rect l="l" t="t" r="r" b="b"/>
              <a:pathLst>
                <a:path w="609" h="2434" fill="none" extrusionOk="0">
                  <a:moveTo>
                    <a:pt x="358" y="0"/>
                  </a:moveTo>
                  <a:cubicBezTo>
                    <a:pt x="0" y="787"/>
                    <a:pt x="107" y="1718"/>
                    <a:pt x="608" y="2433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3664129" y="2401973"/>
              <a:ext cx="76793" cy="94882"/>
            </a:xfrm>
            <a:custGeom>
              <a:avLst/>
              <a:gdLst/>
              <a:ahLst/>
              <a:cxnLst/>
              <a:rect l="l" t="t" r="r" b="b"/>
              <a:pathLst>
                <a:path w="4258" h="5261" fill="none" extrusionOk="0">
                  <a:moveTo>
                    <a:pt x="0" y="5260"/>
                  </a:moveTo>
                  <a:cubicBezTo>
                    <a:pt x="680" y="3006"/>
                    <a:pt x="2219" y="1110"/>
                    <a:pt x="4258" y="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3713166" y="2434238"/>
              <a:ext cx="44546" cy="43248"/>
            </a:xfrm>
            <a:custGeom>
              <a:avLst/>
              <a:gdLst/>
              <a:ahLst/>
              <a:cxnLst/>
              <a:rect l="l" t="t" r="r" b="b"/>
              <a:pathLst>
                <a:path w="2470" h="2398" fill="none" extrusionOk="0">
                  <a:moveTo>
                    <a:pt x="0" y="2398"/>
                  </a:moveTo>
                  <a:cubicBezTo>
                    <a:pt x="466" y="1324"/>
                    <a:pt x="1360" y="466"/>
                    <a:pt x="2469" y="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3751887" y="2480696"/>
              <a:ext cx="24528" cy="21967"/>
            </a:xfrm>
            <a:custGeom>
              <a:avLst/>
              <a:gdLst/>
              <a:ahLst/>
              <a:cxnLst/>
              <a:rect l="l" t="t" r="r" b="b"/>
              <a:pathLst>
                <a:path w="1360" h="1218" fill="none" extrusionOk="0">
                  <a:moveTo>
                    <a:pt x="0" y="1217"/>
                  </a:moveTo>
                  <a:lnTo>
                    <a:pt x="1360" y="1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4490042" y="2160016"/>
              <a:ext cx="403948" cy="182622"/>
            </a:xfrm>
            <a:custGeom>
              <a:avLst/>
              <a:gdLst/>
              <a:ahLst/>
              <a:cxnLst/>
              <a:rect l="l" t="t" r="r" b="b"/>
              <a:pathLst>
                <a:path w="22398" h="10126" fill="none" extrusionOk="0">
                  <a:moveTo>
                    <a:pt x="1" y="36"/>
                  </a:moveTo>
                  <a:cubicBezTo>
                    <a:pt x="4151" y="0"/>
                    <a:pt x="7943" y="2290"/>
                    <a:pt x="11342" y="4651"/>
                  </a:cubicBezTo>
                  <a:cubicBezTo>
                    <a:pt x="14777" y="7013"/>
                    <a:pt x="18283" y="9553"/>
                    <a:pt x="22398" y="10125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4666208" y="2166454"/>
              <a:ext cx="196167" cy="118111"/>
            </a:xfrm>
            <a:custGeom>
              <a:avLst/>
              <a:gdLst/>
              <a:ahLst/>
              <a:cxnLst/>
              <a:rect l="l" t="t" r="r" b="b"/>
              <a:pathLst>
                <a:path w="10877" h="6549" fill="none" extrusionOk="0">
                  <a:moveTo>
                    <a:pt x="0" y="1"/>
                  </a:moveTo>
                  <a:cubicBezTo>
                    <a:pt x="2970" y="3149"/>
                    <a:pt x="6726" y="5403"/>
                    <a:pt x="10876" y="6548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4757176" y="2192912"/>
              <a:ext cx="71004" cy="41318"/>
            </a:xfrm>
            <a:custGeom>
              <a:avLst/>
              <a:gdLst/>
              <a:ahLst/>
              <a:cxnLst/>
              <a:rect l="l" t="t" r="r" b="b"/>
              <a:pathLst>
                <a:path w="3937" h="2291" fill="none" extrusionOk="0">
                  <a:moveTo>
                    <a:pt x="1" y="1"/>
                  </a:moveTo>
                  <a:cubicBezTo>
                    <a:pt x="1002" y="1217"/>
                    <a:pt x="2398" y="2004"/>
                    <a:pt x="3936" y="229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5367589" y="2398114"/>
              <a:ext cx="125199" cy="145831"/>
            </a:xfrm>
            <a:custGeom>
              <a:avLst/>
              <a:gdLst/>
              <a:ahLst/>
              <a:cxnLst/>
              <a:rect l="l" t="t" r="r" b="b"/>
              <a:pathLst>
                <a:path w="6942" h="8086" fill="none" extrusionOk="0">
                  <a:moveTo>
                    <a:pt x="0" y="0"/>
                  </a:moveTo>
                  <a:cubicBezTo>
                    <a:pt x="3113" y="1896"/>
                    <a:pt x="5546" y="4723"/>
                    <a:pt x="6941" y="8086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377905" y="2467801"/>
              <a:ext cx="51652" cy="75513"/>
            </a:xfrm>
            <a:custGeom>
              <a:avLst/>
              <a:gdLst/>
              <a:ahLst/>
              <a:cxnLst/>
              <a:rect l="l" t="t" r="r" b="b"/>
              <a:pathLst>
                <a:path w="2864" h="4187" fill="none" extrusionOk="0">
                  <a:moveTo>
                    <a:pt x="1" y="0"/>
                  </a:moveTo>
                  <a:cubicBezTo>
                    <a:pt x="1611" y="787"/>
                    <a:pt x="2720" y="2397"/>
                    <a:pt x="2863" y="4186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5348237" y="2519417"/>
              <a:ext cx="16791" cy="32283"/>
            </a:xfrm>
            <a:custGeom>
              <a:avLst/>
              <a:gdLst/>
              <a:ahLst/>
              <a:cxnLst/>
              <a:rect l="l" t="t" r="r" b="b"/>
              <a:pathLst>
                <a:path w="931" h="1790" fill="none" extrusionOk="0">
                  <a:moveTo>
                    <a:pt x="0" y="0"/>
                  </a:moveTo>
                  <a:cubicBezTo>
                    <a:pt x="465" y="465"/>
                    <a:pt x="823" y="1109"/>
                    <a:pt x="930" y="1789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5274023" y="2538119"/>
              <a:ext cx="18" cy="13580"/>
            </a:xfrm>
            <a:custGeom>
              <a:avLst/>
              <a:gdLst/>
              <a:ahLst/>
              <a:cxnLst/>
              <a:rect l="l" t="t" r="r" b="b"/>
              <a:pathLst>
                <a:path w="1" h="753" fill="none" extrusionOk="0">
                  <a:moveTo>
                    <a:pt x="1" y="1"/>
                  </a:moveTo>
                  <a:lnTo>
                    <a:pt x="1" y="752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4958501" y="2004500"/>
              <a:ext cx="294890" cy="212957"/>
            </a:xfrm>
            <a:custGeom>
              <a:avLst/>
              <a:gdLst/>
              <a:ahLst/>
              <a:cxnLst/>
              <a:rect l="l" t="t" r="r" b="b"/>
              <a:pathLst>
                <a:path w="16351" h="11808" fill="none" extrusionOk="0">
                  <a:moveTo>
                    <a:pt x="0" y="1"/>
                  </a:moveTo>
                  <a:cubicBezTo>
                    <a:pt x="2326" y="2541"/>
                    <a:pt x="4294" y="5475"/>
                    <a:pt x="6870" y="7800"/>
                  </a:cubicBezTo>
                  <a:cubicBezTo>
                    <a:pt x="9446" y="10126"/>
                    <a:pt x="12952" y="11807"/>
                    <a:pt x="16351" y="11128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5078506" y="2096767"/>
              <a:ext cx="135533" cy="76162"/>
            </a:xfrm>
            <a:custGeom>
              <a:avLst/>
              <a:gdLst/>
              <a:ahLst/>
              <a:cxnLst/>
              <a:rect l="l" t="t" r="r" b="b"/>
              <a:pathLst>
                <a:path w="7515" h="4223" fill="none" extrusionOk="0">
                  <a:moveTo>
                    <a:pt x="1" y="1"/>
                  </a:moveTo>
                  <a:cubicBezTo>
                    <a:pt x="1504" y="2684"/>
                    <a:pt x="4437" y="4223"/>
                    <a:pt x="7514" y="3936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5146263" y="2121944"/>
              <a:ext cx="54213" cy="17440"/>
            </a:xfrm>
            <a:custGeom>
              <a:avLst/>
              <a:gdLst/>
              <a:ahLst/>
              <a:cxnLst/>
              <a:rect l="l" t="t" r="r" b="b"/>
              <a:pathLst>
                <a:path w="3006" h="967" fill="none" extrusionOk="0">
                  <a:moveTo>
                    <a:pt x="1" y="0"/>
                  </a:moveTo>
                  <a:cubicBezTo>
                    <a:pt x="788" y="823"/>
                    <a:pt x="2040" y="966"/>
                    <a:pt x="3006" y="358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5224337" y="1831580"/>
              <a:ext cx="164569" cy="156814"/>
            </a:xfrm>
            <a:custGeom>
              <a:avLst/>
              <a:gdLst/>
              <a:ahLst/>
              <a:cxnLst/>
              <a:rect l="l" t="t" r="r" b="b"/>
              <a:pathLst>
                <a:path w="9125" h="8695" fill="none" extrusionOk="0">
                  <a:moveTo>
                    <a:pt x="1" y="6226"/>
                  </a:moveTo>
                  <a:cubicBezTo>
                    <a:pt x="4151" y="8694"/>
                    <a:pt x="9124" y="4508"/>
                    <a:pt x="7407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5293375" y="1872880"/>
              <a:ext cx="25195" cy="51634"/>
            </a:xfrm>
            <a:custGeom>
              <a:avLst/>
              <a:gdLst/>
              <a:ahLst/>
              <a:cxnLst/>
              <a:rect l="l" t="t" r="r" b="b"/>
              <a:pathLst>
                <a:path w="1397" h="2863" fill="none" extrusionOk="0">
                  <a:moveTo>
                    <a:pt x="1" y="2862"/>
                  </a:moveTo>
                  <a:cubicBezTo>
                    <a:pt x="895" y="2218"/>
                    <a:pt x="1396" y="1109"/>
                    <a:pt x="1217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5239180" y="1847704"/>
              <a:ext cx="19370" cy="30353"/>
            </a:xfrm>
            <a:custGeom>
              <a:avLst/>
              <a:gdLst/>
              <a:ahLst/>
              <a:cxnLst/>
              <a:rect l="l" t="t" r="r" b="b"/>
              <a:pathLst>
                <a:path w="1074" h="1683" fill="none" extrusionOk="0">
                  <a:moveTo>
                    <a:pt x="1074" y="1682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5408889" y="2020641"/>
              <a:ext cx="34862" cy="69056"/>
            </a:xfrm>
            <a:custGeom>
              <a:avLst/>
              <a:gdLst/>
              <a:ahLst/>
              <a:cxnLst/>
              <a:rect l="l" t="t" r="r" b="b"/>
              <a:pathLst>
                <a:path w="1933" h="3829" fill="none" extrusionOk="0">
                  <a:moveTo>
                    <a:pt x="0" y="3828"/>
                  </a:moveTo>
                  <a:cubicBezTo>
                    <a:pt x="1252" y="3005"/>
                    <a:pt x="1932" y="1503"/>
                    <a:pt x="1610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410819" y="2029027"/>
              <a:ext cx="2597" cy="21949"/>
            </a:xfrm>
            <a:custGeom>
              <a:avLst/>
              <a:gdLst/>
              <a:ahLst/>
              <a:cxnLst/>
              <a:rect l="l" t="t" r="r" b="b"/>
              <a:pathLst>
                <a:path w="144" h="1217" fill="none" extrusionOk="0">
                  <a:moveTo>
                    <a:pt x="0" y="1217"/>
                  </a:moveTo>
                  <a:cubicBezTo>
                    <a:pt x="36" y="787"/>
                    <a:pt x="108" y="394"/>
                    <a:pt x="144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4293244" y="1473459"/>
              <a:ext cx="140042" cy="290382"/>
            </a:xfrm>
            <a:custGeom>
              <a:avLst/>
              <a:gdLst/>
              <a:ahLst/>
              <a:cxnLst/>
              <a:rect l="l" t="t" r="r" b="b"/>
              <a:pathLst>
                <a:path w="7765" h="16101" fill="none" extrusionOk="0">
                  <a:moveTo>
                    <a:pt x="7764" y="15886"/>
                  </a:moveTo>
                  <a:cubicBezTo>
                    <a:pt x="6297" y="16101"/>
                    <a:pt x="5009" y="14848"/>
                    <a:pt x="4151" y="13632"/>
                  </a:cubicBezTo>
                  <a:cubicBezTo>
                    <a:pt x="1324" y="9661"/>
                    <a:pt x="1" y="4831"/>
                    <a:pt x="394" y="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350018" y="1566376"/>
              <a:ext cx="71653" cy="132936"/>
            </a:xfrm>
            <a:custGeom>
              <a:avLst/>
              <a:gdLst/>
              <a:ahLst/>
              <a:cxnLst/>
              <a:rect l="l" t="t" r="r" b="b"/>
              <a:pathLst>
                <a:path w="3973" h="7371" fill="none" extrusionOk="0">
                  <a:moveTo>
                    <a:pt x="144" y="1"/>
                  </a:moveTo>
                  <a:cubicBezTo>
                    <a:pt x="1" y="2970"/>
                    <a:pt x="1468" y="5797"/>
                    <a:pt x="3972" y="737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389389" y="1607676"/>
              <a:ext cx="25177" cy="40669"/>
            </a:xfrm>
            <a:custGeom>
              <a:avLst/>
              <a:gdLst/>
              <a:ahLst/>
              <a:cxnLst/>
              <a:rect l="l" t="t" r="r" b="b"/>
              <a:pathLst>
                <a:path w="1396" h="2255" fill="none" extrusionOk="0">
                  <a:moveTo>
                    <a:pt x="0" y="0"/>
                  </a:moveTo>
                  <a:cubicBezTo>
                    <a:pt x="36" y="931"/>
                    <a:pt x="573" y="1789"/>
                    <a:pt x="1396" y="2254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4069340" y="1414106"/>
              <a:ext cx="107128" cy="420071"/>
            </a:xfrm>
            <a:custGeom>
              <a:avLst/>
              <a:gdLst/>
              <a:ahLst/>
              <a:cxnLst/>
              <a:rect l="l" t="t" r="r" b="b"/>
              <a:pathLst>
                <a:path w="5940" h="23292" fill="none" extrusionOk="0">
                  <a:moveTo>
                    <a:pt x="5940" y="23291"/>
                  </a:moveTo>
                  <a:cubicBezTo>
                    <a:pt x="4330" y="20823"/>
                    <a:pt x="2756" y="18318"/>
                    <a:pt x="1646" y="15563"/>
                  </a:cubicBezTo>
                  <a:cubicBezTo>
                    <a:pt x="573" y="12844"/>
                    <a:pt x="1" y="9839"/>
                    <a:pt x="537" y="6941"/>
                  </a:cubicBezTo>
                  <a:cubicBezTo>
                    <a:pt x="1038" y="4079"/>
                    <a:pt x="2827" y="1288"/>
                    <a:pt x="5475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100324" y="1455388"/>
              <a:ext cx="66477" cy="198114"/>
            </a:xfrm>
            <a:custGeom>
              <a:avLst/>
              <a:gdLst/>
              <a:ahLst/>
              <a:cxnLst/>
              <a:rect l="l" t="t" r="r" b="b"/>
              <a:pathLst>
                <a:path w="3686" h="10985" fill="none" extrusionOk="0">
                  <a:moveTo>
                    <a:pt x="1288" y="10985"/>
                  </a:moveTo>
                  <a:cubicBezTo>
                    <a:pt x="0" y="7156"/>
                    <a:pt x="930" y="2935"/>
                    <a:pt x="3685" y="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162905" y="1527654"/>
              <a:ext cx="18738" cy="43897"/>
            </a:xfrm>
            <a:custGeom>
              <a:avLst/>
              <a:gdLst/>
              <a:ahLst/>
              <a:cxnLst/>
              <a:rect l="l" t="t" r="r" b="b"/>
              <a:pathLst>
                <a:path w="1039" h="2434" fill="none" extrusionOk="0">
                  <a:moveTo>
                    <a:pt x="0" y="2434"/>
                  </a:moveTo>
                  <a:cubicBezTo>
                    <a:pt x="0" y="1504"/>
                    <a:pt x="394" y="645"/>
                    <a:pt x="1038" y="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4200977" y="2309057"/>
              <a:ext cx="232958" cy="23247"/>
            </a:xfrm>
            <a:custGeom>
              <a:avLst/>
              <a:gdLst/>
              <a:ahLst/>
              <a:cxnLst/>
              <a:rect l="l" t="t" r="r" b="b"/>
              <a:pathLst>
                <a:path w="12917" h="1289" fill="none" extrusionOk="0">
                  <a:moveTo>
                    <a:pt x="0" y="1289"/>
                  </a:moveTo>
                  <a:cubicBezTo>
                    <a:pt x="4222" y="180"/>
                    <a:pt x="8623" y="1"/>
                    <a:pt x="12916" y="752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4302929" y="2286477"/>
              <a:ext cx="90355" cy="5176"/>
            </a:xfrm>
            <a:custGeom>
              <a:avLst/>
              <a:gdLst/>
              <a:ahLst/>
              <a:cxnLst/>
              <a:rect l="l" t="t" r="r" b="b"/>
              <a:pathLst>
                <a:path w="5010" h="287" fill="none" extrusionOk="0">
                  <a:moveTo>
                    <a:pt x="0" y="1"/>
                  </a:moveTo>
                  <a:lnTo>
                    <a:pt x="5009" y="287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4482954" y="2335514"/>
              <a:ext cx="32914" cy="13562"/>
            </a:xfrm>
            <a:custGeom>
              <a:avLst/>
              <a:gdLst/>
              <a:ahLst/>
              <a:cxnLst/>
              <a:rect l="l" t="t" r="r" b="b"/>
              <a:pathLst>
                <a:path w="1825" h="752" fill="none" extrusionOk="0">
                  <a:moveTo>
                    <a:pt x="0" y="1"/>
                  </a:moveTo>
                  <a:lnTo>
                    <a:pt x="1825" y="752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4564887" y="2368428"/>
              <a:ext cx="21967" cy="8404"/>
            </a:xfrm>
            <a:custGeom>
              <a:avLst/>
              <a:gdLst/>
              <a:ahLst/>
              <a:cxnLst/>
              <a:rect l="l" t="t" r="r" b="b"/>
              <a:pathLst>
                <a:path w="1218" h="466" fill="none" extrusionOk="0">
                  <a:moveTo>
                    <a:pt x="1" y="0"/>
                  </a:moveTo>
                  <a:lnTo>
                    <a:pt x="1217" y="465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4587485" y="1425721"/>
              <a:ext cx="248432" cy="262626"/>
            </a:xfrm>
            <a:custGeom>
              <a:avLst/>
              <a:gdLst/>
              <a:ahLst/>
              <a:cxnLst/>
              <a:rect l="l" t="t" r="r" b="b"/>
              <a:pathLst>
                <a:path w="13775" h="14562" fill="none" extrusionOk="0">
                  <a:moveTo>
                    <a:pt x="13775" y="14061"/>
                  </a:moveTo>
                  <a:cubicBezTo>
                    <a:pt x="6082" y="14562"/>
                    <a:pt x="0" y="7585"/>
                    <a:pt x="1610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4593292" y="1563797"/>
              <a:ext cx="92934" cy="106479"/>
            </a:xfrm>
            <a:custGeom>
              <a:avLst/>
              <a:gdLst/>
              <a:ahLst/>
              <a:cxnLst/>
              <a:rect l="l" t="t" r="r" b="b"/>
              <a:pathLst>
                <a:path w="5153" h="5904" fill="none" extrusionOk="0">
                  <a:moveTo>
                    <a:pt x="0" y="0"/>
                  </a:moveTo>
                  <a:cubicBezTo>
                    <a:pt x="823" y="2576"/>
                    <a:pt x="2683" y="4723"/>
                    <a:pt x="5152" y="5904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4912692" y="1705750"/>
              <a:ext cx="30335" cy="3246"/>
            </a:xfrm>
            <a:custGeom>
              <a:avLst/>
              <a:gdLst/>
              <a:ahLst/>
              <a:cxnLst/>
              <a:rect l="l" t="t" r="r" b="b"/>
              <a:pathLst>
                <a:path w="1682" h="180" fill="none" extrusionOk="0">
                  <a:moveTo>
                    <a:pt x="0" y="1"/>
                  </a:moveTo>
                  <a:lnTo>
                    <a:pt x="1682" y="179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4959150" y="1785122"/>
              <a:ext cx="32914" cy="14212"/>
            </a:xfrm>
            <a:custGeom>
              <a:avLst/>
              <a:gdLst/>
              <a:ahLst/>
              <a:cxnLst/>
              <a:rect l="l" t="t" r="r" b="b"/>
              <a:pathLst>
                <a:path w="1825" h="788" fill="none" extrusionOk="0">
                  <a:moveTo>
                    <a:pt x="0" y="0"/>
                  </a:moveTo>
                  <a:lnTo>
                    <a:pt x="1825" y="787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4740404" y="1448300"/>
              <a:ext cx="114865" cy="112286"/>
            </a:xfrm>
            <a:custGeom>
              <a:avLst/>
              <a:gdLst/>
              <a:ahLst/>
              <a:cxnLst/>
              <a:rect l="l" t="t" r="r" b="b"/>
              <a:pathLst>
                <a:path w="6369" h="6226" fill="none" extrusionOk="0">
                  <a:moveTo>
                    <a:pt x="0" y="0"/>
                  </a:moveTo>
                  <a:cubicBezTo>
                    <a:pt x="36" y="3471"/>
                    <a:pt x="2898" y="6226"/>
                    <a:pt x="6369" y="6154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4899779" y="1577341"/>
              <a:ext cx="32283" cy="7773"/>
            </a:xfrm>
            <a:custGeom>
              <a:avLst/>
              <a:gdLst/>
              <a:ahLst/>
              <a:cxnLst/>
              <a:rect l="l" t="t" r="r" b="b"/>
              <a:pathLst>
                <a:path w="1790" h="431" fill="none" extrusionOk="0">
                  <a:moveTo>
                    <a:pt x="1" y="1"/>
                  </a:moveTo>
                  <a:lnTo>
                    <a:pt x="1789" y="430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5093349" y="1603798"/>
              <a:ext cx="65846" cy="16791"/>
            </a:xfrm>
            <a:custGeom>
              <a:avLst/>
              <a:gdLst/>
              <a:ahLst/>
              <a:cxnLst/>
              <a:rect l="l" t="t" r="r" b="b"/>
              <a:pathLst>
                <a:path w="3651" h="931" fill="none" extrusionOk="0">
                  <a:moveTo>
                    <a:pt x="1" y="36"/>
                  </a:moveTo>
                  <a:cubicBezTo>
                    <a:pt x="1289" y="1"/>
                    <a:pt x="2541" y="323"/>
                    <a:pt x="3650" y="93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5224986" y="1615413"/>
              <a:ext cx="32932" cy="13580"/>
            </a:xfrm>
            <a:custGeom>
              <a:avLst/>
              <a:gdLst/>
              <a:ahLst/>
              <a:cxnLst/>
              <a:rect l="l" t="t" r="r" b="b"/>
              <a:pathLst>
                <a:path w="1826" h="753" fill="none" extrusionOk="0">
                  <a:moveTo>
                    <a:pt x="1" y="1"/>
                  </a:moveTo>
                  <a:lnTo>
                    <a:pt x="1825" y="752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5028188" y="1484425"/>
              <a:ext cx="100671" cy="29704"/>
            </a:xfrm>
            <a:custGeom>
              <a:avLst/>
              <a:gdLst/>
              <a:ahLst/>
              <a:cxnLst/>
              <a:rect l="l" t="t" r="r" b="b"/>
              <a:pathLst>
                <a:path w="5582" h="1647" fill="none" extrusionOk="0">
                  <a:moveTo>
                    <a:pt x="0" y="287"/>
                  </a:moveTo>
                  <a:cubicBezTo>
                    <a:pt x="1968" y="1"/>
                    <a:pt x="3972" y="502"/>
                    <a:pt x="5582" y="1647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4967537" y="1489601"/>
              <a:ext cx="27756" cy="5825"/>
            </a:xfrm>
            <a:custGeom>
              <a:avLst/>
              <a:gdLst/>
              <a:ahLst/>
              <a:cxnLst/>
              <a:rect l="l" t="t" r="r" b="b"/>
              <a:pathLst>
                <a:path w="1539" h="323" fill="none" extrusionOk="0">
                  <a:moveTo>
                    <a:pt x="0" y="0"/>
                  </a:moveTo>
                  <a:lnTo>
                    <a:pt x="1539" y="322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4885586" y="1476038"/>
              <a:ext cx="16141" cy="7773"/>
            </a:xfrm>
            <a:custGeom>
              <a:avLst/>
              <a:gdLst/>
              <a:ahLst/>
              <a:cxnLst/>
              <a:rect l="l" t="t" r="r" b="b"/>
              <a:pathLst>
                <a:path w="895" h="431" fill="none" extrusionOk="0">
                  <a:moveTo>
                    <a:pt x="0" y="1"/>
                  </a:moveTo>
                  <a:lnTo>
                    <a:pt x="895" y="430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934623" y="1421194"/>
              <a:ext cx="24546" cy="7755"/>
            </a:xfrm>
            <a:custGeom>
              <a:avLst/>
              <a:gdLst/>
              <a:ahLst/>
              <a:cxnLst/>
              <a:rect l="l" t="t" r="r" b="b"/>
              <a:pathLst>
                <a:path w="1361" h="430" fill="none" extrusionOk="0">
                  <a:moveTo>
                    <a:pt x="1" y="1"/>
                  </a:moveTo>
                  <a:lnTo>
                    <a:pt x="1360" y="430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4406161" y="2546506"/>
              <a:ext cx="14212" cy="38090"/>
            </a:xfrm>
            <a:custGeom>
              <a:avLst/>
              <a:gdLst/>
              <a:ahLst/>
              <a:cxnLst/>
              <a:rect l="l" t="t" r="r" b="b"/>
              <a:pathLst>
                <a:path w="788" h="2112" fill="none" extrusionOk="0">
                  <a:moveTo>
                    <a:pt x="788" y="1"/>
                  </a:moveTo>
                  <a:cubicBezTo>
                    <a:pt x="502" y="716"/>
                    <a:pt x="251" y="1432"/>
                    <a:pt x="1" y="2112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4458427" y="2500048"/>
              <a:ext cx="46476" cy="103918"/>
            </a:xfrm>
            <a:custGeom>
              <a:avLst/>
              <a:gdLst/>
              <a:ahLst/>
              <a:cxnLst/>
              <a:rect l="l" t="t" r="r" b="b"/>
              <a:pathLst>
                <a:path w="2577" h="5762" fill="none" extrusionOk="0">
                  <a:moveTo>
                    <a:pt x="2577" y="1"/>
                  </a:moveTo>
                  <a:cubicBezTo>
                    <a:pt x="1396" y="1754"/>
                    <a:pt x="502" y="3686"/>
                    <a:pt x="1" y="576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4537799" y="2535540"/>
              <a:ext cx="10983" cy="32932"/>
            </a:xfrm>
            <a:custGeom>
              <a:avLst/>
              <a:gdLst/>
              <a:ahLst/>
              <a:cxnLst/>
              <a:rect l="l" t="t" r="r" b="b"/>
              <a:pathLst>
                <a:path w="609" h="1826" fill="none" extrusionOk="0">
                  <a:moveTo>
                    <a:pt x="609" y="1"/>
                  </a:moveTo>
                  <a:cubicBezTo>
                    <a:pt x="394" y="609"/>
                    <a:pt x="179" y="1217"/>
                    <a:pt x="0" y="1825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4603608" y="2549103"/>
              <a:ext cx="5825" cy="24528"/>
            </a:xfrm>
            <a:custGeom>
              <a:avLst/>
              <a:gdLst/>
              <a:ahLst/>
              <a:cxnLst/>
              <a:rect l="l" t="t" r="r" b="b"/>
              <a:pathLst>
                <a:path w="323" h="1360" fill="none" extrusionOk="0">
                  <a:moveTo>
                    <a:pt x="323" y="0"/>
                  </a:moveTo>
                  <a:cubicBezTo>
                    <a:pt x="215" y="465"/>
                    <a:pt x="108" y="894"/>
                    <a:pt x="1" y="136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4153870" y="2587157"/>
              <a:ext cx="30353" cy="41318"/>
            </a:xfrm>
            <a:custGeom>
              <a:avLst/>
              <a:gdLst/>
              <a:ahLst/>
              <a:cxnLst/>
              <a:rect l="l" t="t" r="r" b="b"/>
              <a:pathLst>
                <a:path w="1683" h="2291" fill="none" extrusionOk="0">
                  <a:moveTo>
                    <a:pt x="1682" y="1"/>
                  </a:moveTo>
                  <a:lnTo>
                    <a:pt x="1" y="2291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4915920" y="2579420"/>
              <a:ext cx="16141" cy="24546"/>
            </a:xfrm>
            <a:custGeom>
              <a:avLst/>
              <a:gdLst/>
              <a:ahLst/>
              <a:cxnLst/>
              <a:rect l="l" t="t" r="r" b="b"/>
              <a:pathLst>
                <a:path w="895" h="1361" fill="none" extrusionOk="0">
                  <a:moveTo>
                    <a:pt x="0" y="1"/>
                  </a:moveTo>
                  <a:cubicBezTo>
                    <a:pt x="107" y="537"/>
                    <a:pt x="429" y="1002"/>
                    <a:pt x="894" y="136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4970116" y="2576841"/>
              <a:ext cx="10983" cy="18738"/>
            </a:xfrm>
            <a:custGeom>
              <a:avLst/>
              <a:gdLst/>
              <a:ahLst/>
              <a:cxnLst/>
              <a:rect l="l" t="t" r="r" b="b"/>
              <a:pathLst>
                <a:path w="609" h="1039" fill="none" extrusionOk="0">
                  <a:moveTo>
                    <a:pt x="0" y="0"/>
                  </a:moveTo>
                  <a:cubicBezTo>
                    <a:pt x="215" y="322"/>
                    <a:pt x="430" y="680"/>
                    <a:pt x="609" y="1038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995793" y="2549734"/>
              <a:ext cx="21949" cy="23896"/>
            </a:xfrm>
            <a:custGeom>
              <a:avLst/>
              <a:gdLst/>
              <a:ahLst/>
              <a:cxnLst/>
              <a:rect l="l" t="t" r="r" b="b"/>
              <a:pathLst>
                <a:path w="1217" h="1325" fill="none" extrusionOk="0">
                  <a:moveTo>
                    <a:pt x="0" y="1325"/>
                  </a:moveTo>
                  <a:cubicBezTo>
                    <a:pt x="394" y="895"/>
                    <a:pt x="787" y="430"/>
                    <a:pt x="1216" y="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4091288" y="2511031"/>
              <a:ext cx="14212" cy="18720"/>
            </a:xfrm>
            <a:custGeom>
              <a:avLst/>
              <a:gdLst/>
              <a:ahLst/>
              <a:cxnLst/>
              <a:rect l="l" t="t" r="r" b="b"/>
              <a:pathLst>
                <a:path w="788" h="1038" fill="none" extrusionOk="0">
                  <a:moveTo>
                    <a:pt x="0" y="1038"/>
                  </a:moveTo>
                  <a:lnTo>
                    <a:pt x="787" y="0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3802205" y="1410878"/>
              <a:ext cx="37441" cy="170359"/>
            </a:xfrm>
            <a:custGeom>
              <a:avLst/>
              <a:gdLst/>
              <a:ahLst/>
              <a:cxnLst/>
              <a:rect l="l" t="t" r="r" b="b"/>
              <a:pathLst>
                <a:path w="2076" h="9446" fill="none" extrusionOk="0">
                  <a:moveTo>
                    <a:pt x="2076" y="0"/>
                  </a:moveTo>
                  <a:cubicBezTo>
                    <a:pt x="1" y="2791"/>
                    <a:pt x="1" y="6655"/>
                    <a:pt x="2076" y="9445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842207" y="1457967"/>
              <a:ext cx="5825" cy="61968"/>
            </a:xfrm>
            <a:custGeom>
              <a:avLst/>
              <a:gdLst/>
              <a:ahLst/>
              <a:cxnLst/>
              <a:rect l="l" t="t" r="r" b="b"/>
              <a:pathLst>
                <a:path w="323" h="3436" fill="none" extrusionOk="0">
                  <a:moveTo>
                    <a:pt x="323" y="1"/>
                  </a:moveTo>
                  <a:cubicBezTo>
                    <a:pt x="1" y="1110"/>
                    <a:pt x="1" y="2291"/>
                    <a:pt x="251" y="3436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4121605" y="1292785"/>
              <a:ext cx="52933" cy="25195"/>
            </a:xfrm>
            <a:custGeom>
              <a:avLst/>
              <a:gdLst/>
              <a:ahLst/>
              <a:cxnLst/>
              <a:rect l="l" t="t" r="r" b="b"/>
              <a:pathLst>
                <a:path w="2935" h="1397" fill="none" extrusionOk="0">
                  <a:moveTo>
                    <a:pt x="1" y="108"/>
                  </a:moveTo>
                  <a:cubicBezTo>
                    <a:pt x="1146" y="1"/>
                    <a:pt x="2255" y="466"/>
                    <a:pt x="2934" y="1396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4128711" y="1314733"/>
              <a:ext cx="18720" cy="12282"/>
            </a:xfrm>
            <a:custGeom>
              <a:avLst/>
              <a:gdLst/>
              <a:ahLst/>
              <a:cxnLst/>
              <a:rect l="l" t="t" r="r" b="b"/>
              <a:pathLst>
                <a:path w="1038" h="681" fill="none" extrusionOk="0">
                  <a:moveTo>
                    <a:pt x="0" y="0"/>
                  </a:moveTo>
                  <a:cubicBezTo>
                    <a:pt x="358" y="215"/>
                    <a:pt x="680" y="430"/>
                    <a:pt x="1038" y="68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3931264" y="1519917"/>
              <a:ext cx="15492" cy="61319"/>
            </a:xfrm>
            <a:custGeom>
              <a:avLst/>
              <a:gdLst/>
              <a:ahLst/>
              <a:cxnLst/>
              <a:rect l="l" t="t" r="r" b="b"/>
              <a:pathLst>
                <a:path w="859" h="3400" fill="none" extrusionOk="0">
                  <a:moveTo>
                    <a:pt x="0" y="1"/>
                  </a:moveTo>
                  <a:cubicBezTo>
                    <a:pt x="72" y="1181"/>
                    <a:pt x="358" y="2326"/>
                    <a:pt x="859" y="3399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951264" y="1497987"/>
              <a:ext cx="20019" cy="67126"/>
            </a:xfrm>
            <a:custGeom>
              <a:avLst/>
              <a:gdLst/>
              <a:ahLst/>
              <a:cxnLst/>
              <a:rect l="l" t="t" r="r" b="b"/>
              <a:pathLst>
                <a:path w="1110" h="3722" fill="none" extrusionOk="0">
                  <a:moveTo>
                    <a:pt x="72" y="0"/>
                  </a:moveTo>
                  <a:cubicBezTo>
                    <a:pt x="0" y="1288"/>
                    <a:pt x="358" y="2612"/>
                    <a:pt x="1109" y="3721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3984809" y="1503145"/>
              <a:ext cx="12282" cy="36142"/>
            </a:xfrm>
            <a:custGeom>
              <a:avLst/>
              <a:gdLst/>
              <a:ahLst/>
              <a:cxnLst/>
              <a:rect l="l" t="t" r="r" b="b"/>
              <a:pathLst>
                <a:path w="681" h="2004" fill="none" extrusionOk="0">
                  <a:moveTo>
                    <a:pt x="1" y="0"/>
                  </a:moveTo>
                  <a:cubicBezTo>
                    <a:pt x="108" y="716"/>
                    <a:pt x="323" y="1396"/>
                    <a:pt x="681" y="2004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4677173" y="1230852"/>
              <a:ext cx="47757" cy="66477"/>
            </a:xfrm>
            <a:custGeom>
              <a:avLst/>
              <a:gdLst/>
              <a:ahLst/>
              <a:cxnLst/>
              <a:rect l="l" t="t" r="r" b="b"/>
              <a:pathLst>
                <a:path w="2648" h="3686" fill="none" extrusionOk="0">
                  <a:moveTo>
                    <a:pt x="0" y="3685"/>
                  </a:moveTo>
                  <a:cubicBezTo>
                    <a:pt x="1288" y="2827"/>
                    <a:pt x="2254" y="1539"/>
                    <a:pt x="2648" y="0"/>
                  </a:cubicBez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4688138" y="1244397"/>
              <a:ext cx="8404" cy="13562"/>
            </a:xfrm>
            <a:custGeom>
              <a:avLst/>
              <a:gdLst/>
              <a:ahLst/>
              <a:cxnLst/>
              <a:rect l="l" t="t" r="r" b="b"/>
              <a:pathLst>
                <a:path w="466" h="752" fill="none" extrusionOk="0">
                  <a:moveTo>
                    <a:pt x="0" y="752"/>
                  </a:moveTo>
                  <a:lnTo>
                    <a:pt x="466" y="1"/>
                  </a:lnTo>
                </a:path>
              </a:pathLst>
            </a:custGeom>
            <a:noFill/>
            <a:ln w="5375" cap="rnd" cmpd="sng">
              <a:solidFill>
                <a:srgbClr val="4121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5249626" y="4066730"/>
            <a:ext cx="611062" cy="631712"/>
            <a:chOff x="5097226" y="4066730"/>
            <a:chExt cx="611062" cy="631712"/>
          </a:xfrm>
        </p:grpSpPr>
        <p:sp>
          <p:nvSpPr>
            <p:cNvPr id="639" name="Google Shape;639;p17"/>
            <p:cNvSpPr/>
            <p:nvPr/>
          </p:nvSpPr>
          <p:spPr>
            <a:xfrm>
              <a:off x="5108192" y="4393218"/>
              <a:ext cx="20668" cy="13580"/>
            </a:xfrm>
            <a:custGeom>
              <a:avLst/>
              <a:gdLst/>
              <a:ahLst/>
              <a:cxnLst/>
              <a:rect l="l" t="t" r="r" b="b"/>
              <a:pathLst>
                <a:path w="1146" h="753" extrusionOk="0">
                  <a:moveTo>
                    <a:pt x="1146" y="1"/>
                  </a:moveTo>
                  <a:lnTo>
                    <a:pt x="1074" y="36"/>
                  </a:lnTo>
                  <a:cubicBezTo>
                    <a:pt x="752" y="108"/>
                    <a:pt x="430" y="215"/>
                    <a:pt x="180" y="287"/>
                  </a:cubicBezTo>
                  <a:lnTo>
                    <a:pt x="1" y="358"/>
                  </a:lnTo>
                  <a:lnTo>
                    <a:pt x="180" y="430"/>
                  </a:lnTo>
                  <a:cubicBezTo>
                    <a:pt x="430" y="537"/>
                    <a:pt x="752" y="609"/>
                    <a:pt x="1074" y="716"/>
                  </a:cubicBezTo>
                  <a:lnTo>
                    <a:pt x="1146" y="752"/>
                  </a:lnTo>
                  <a:lnTo>
                    <a:pt x="1146" y="645"/>
                  </a:lnTo>
                  <a:cubicBezTo>
                    <a:pt x="1146" y="466"/>
                    <a:pt x="1146" y="287"/>
                    <a:pt x="1146" y="108"/>
                  </a:cubicBezTo>
                  <a:lnTo>
                    <a:pt x="1146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5101104" y="4390639"/>
              <a:ext cx="30335" cy="9703"/>
            </a:xfrm>
            <a:custGeom>
              <a:avLst/>
              <a:gdLst/>
              <a:ahLst/>
              <a:cxnLst/>
              <a:rect l="l" t="t" r="r" b="b"/>
              <a:pathLst>
                <a:path w="1682" h="538" fill="none" extrusionOk="0">
                  <a:moveTo>
                    <a:pt x="0" y="537"/>
                  </a:moveTo>
                  <a:cubicBezTo>
                    <a:pt x="322" y="394"/>
                    <a:pt x="859" y="215"/>
                    <a:pt x="1682" y="1"/>
                  </a:cubicBezTo>
                </a:path>
              </a:pathLst>
            </a:custGeom>
            <a:noFill/>
            <a:ln w="1162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5112069" y="4416447"/>
              <a:ext cx="1299" cy="20668"/>
            </a:xfrm>
            <a:custGeom>
              <a:avLst/>
              <a:gdLst/>
              <a:ahLst/>
              <a:cxnLst/>
              <a:rect l="l" t="t" r="r" b="b"/>
              <a:pathLst>
                <a:path w="72" h="1146" fill="none" extrusionOk="0">
                  <a:moveTo>
                    <a:pt x="72" y="1146"/>
                  </a:moveTo>
                  <a:cubicBezTo>
                    <a:pt x="72" y="752"/>
                    <a:pt x="36" y="394"/>
                    <a:pt x="0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5126263" y="4425482"/>
              <a:ext cx="18" cy="11633"/>
            </a:xfrm>
            <a:custGeom>
              <a:avLst/>
              <a:gdLst/>
              <a:ahLst/>
              <a:cxnLst/>
              <a:rect l="l" t="t" r="r" b="b"/>
              <a:pathLst>
                <a:path w="1" h="645" fill="none" extrusionOk="0">
                  <a:moveTo>
                    <a:pt x="1" y="645"/>
                  </a:moveTo>
                  <a:lnTo>
                    <a:pt x="1" y="1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5135947" y="4430009"/>
              <a:ext cx="649" cy="5176"/>
            </a:xfrm>
            <a:custGeom>
              <a:avLst/>
              <a:gdLst/>
              <a:ahLst/>
              <a:cxnLst/>
              <a:rect l="l" t="t" r="r" b="b"/>
              <a:pathLst>
                <a:path w="36" h="287" fill="none" extrusionOk="0">
                  <a:moveTo>
                    <a:pt x="0" y="286"/>
                  </a:moveTo>
                  <a:lnTo>
                    <a:pt x="36" y="0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5146263" y="4431939"/>
              <a:ext cx="1317" cy="7106"/>
            </a:xfrm>
            <a:custGeom>
              <a:avLst/>
              <a:gdLst/>
              <a:ahLst/>
              <a:cxnLst/>
              <a:rect l="l" t="t" r="r" b="b"/>
              <a:pathLst>
                <a:path w="73" h="394" fill="none" extrusionOk="0">
                  <a:moveTo>
                    <a:pt x="1" y="394"/>
                  </a:moveTo>
                  <a:lnTo>
                    <a:pt x="72" y="0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5126912" y="4476467"/>
              <a:ext cx="90355" cy="147130"/>
            </a:xfrm>
            <a:custGeom>
              <a:avLst/>
              <a:gdLst/>
              <a:ahLst/>
              <a:cxnLst/>
              <a:rect l="l" t="t" r="r" b="b"/>
              <a:pathLst>
                <a:path w="5010" h="8158" fill="none" extrusionOk="0">
                  <a:moveTo>
                    <a:pt x="0" y="0"/>
                  </a:moveTo>
                  <a:cubicBezTo>
                    <a:pt x="537" y="3256"/>
                    <a:pt x="2326" y="6190"/>
                    <a:pt x="5009" y="8157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5152720" y="4500977"/>
              <a:ext cx="49704" cy="86478"/>
            </a:xfrm>
            <a:custGeom>
              <a:avLst/>
              <a:gdLst/>
              <a:ahLst/>
              <a:cxnLst/>
              <a:rect l="l" t="t" r="r" b="b"/>
              <a:pathLst>
                <a:path w="2756" h="4795" fill="none" extrusionOk="0">
                  <a:moveTo>
                    <a:pt x="0" y="1"/>
                  </a:moveTo>
                  <a:cubicBezTo>
                    <a:pt x="466" y="1825"/>
                    <a:pt x="1432" y="3471"/>
                    <a:pt x="2755" y="4795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174019" y="4519048"/>
              <a:ext cx="25826" cy="37441"/>
            </a:xfrm>
            <a:custGeom>
              <a:avLst/>
              <a:gdLst/>
              <a:ahLst/>
              <a:cxnLst/>
              <a:rect l="l" t="t" r="r" b="b"/>
              <a:pathLst>
                <a:path w="1432" h="2076" fill="none" extrusionOk="0">
                  <a:moveTo>
                    <a:pt x="0" y="0"/>
                  </a:moveTo>
                  <a:cubicBezTo>
                    <a:pt x="286" y="787"/>
                    <a:pt x="787" y="1503"/>
                    <a:pt x="1431" y="2075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17"/>
            <p:cNvGrpSpPr/>
            <p:nvPr/>
          </p:nvGrpSpPr>
          <p:grpSpPr>
            <a:xfrm>
              <a:off x="5097226" y="4066730"/>
              <a:ext cx="611062" cy="631712"/>
              <a:chOff x="5097226" y="4066730"/>
              <a:chExt cx="611062" cy="631712"/>
            </a:xfrm>
          </p:grpSpPr>
          <p:sp>
            <p:nvSpPr>
              <p:cNvPr id="649" name="Google Shape;649;p17"/>
              <p:cNvSpPr/>
              <p:nvPr/>
            </p:nvSpPr>
            <p:spPr>
              <a:xfrm>
                <a:off x="5459856" y="4090590"/>
                <a:ext cx="225203" cy="247152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3704" extrusionOk="0">
                    <a:moveTo>
                      <a:pt x="11593" y="895"/>
                    </a:moveTo>
                    <a:lnTo>
                      <a:pt x="11593" y="931"/>
                    </a:lnTo>
                    <a:cubicBezTo>
                      <a:pt x="11378" y="967"/>
                      <a:pt x="11199" y="1074"/>
                      <a:pt x="11020" y="1182"/>
                    </a:cubicBezTo>
                    <a:cubicBezTo>
                      <a:pt x="11163" y="1039"/>
                      <a:pt x="11378" y="931"/>
                      <a:pt x="11593" y="895"/>
                    </a:cubicBezTo>
                    <a:close/>
                    <a:moveTo>
                      <a:pt x="11950" y="430"/>
                    </a:moveTo>
                    <a:lnTo>
                      <a:pt x="11950" y="466"/>
                    </a:lnTo>
                    <a:cubicBezTo>
                      <a:pt x="11199" y="681"/>
                      <a:pt x="10519" y="1003"/>
                      <a:pt x="9839" y="1432"/>
                    </a:cubicBezTo>
                    <a:cubicBezTo>
                      <a:pt x="10483" y="967"/>
                      <a:pt x="11199" y="645"/>
                      <a:pt x="11950" y="430"/>
                    </a:cubicBezTo>
                    <a:close/>
                    <a:moveTo>
                      <a:pt x="11485" y="1289"/>
                    </a:moveTo>
                    <a:lnTo>
                      <a:pt x="11485" y="1325"/>
                    </a:lnTo>
                    <a:cubicBezTo>
                      <a:pt x="11387" y="1423"/>
                      <a:pt x="11289" y="1491"/>
                      <a:pt x="11163" y="1530"/>
                    </a:cubicBezTo>
                    <a:lnTo>
                      <a:pt x="11163" y="1530"/>
                    </a:lnTo>
                    <a:lnTo>
                      <a:pt x="11163" y="1504"/>
                    </a:lnTo>
                    <a:cubicBezTo>
                      <a:pt x="11271" y="1468"/>
                      <a:pt x="11378" y="1396"/>
                      <a:pt x="11485" y="1289"/>
                    </a:cubicBezTo>
                    <a:close/>
                    <a:moveTo>
                      <a:pt x="12022" y="1"/>
                    </a:moveTo>
                    <a:cubicBezTo>
                      <a:pt x="11449" y="73"/>
                      <a:pt x="10913" y="287"/>
                      <a:pt x="10412" y="573"/>
                    </a:cubicBezTo>
                    <a:cubicBezTo>
                      <a:pt x="7836" y="1969"/>
                      <a:pt x="5940" y="4044"/>
                      <a:pt x="4509" y="5547"/>
                    </a:cubicBezTo>
                    <a:cubicBezTo>
                      <a:pt x="3936" y="6262"/>
                      <a:pt x="3256" y="6906"/>
                      <a:pt x="2505" y="7479"/>
                    </a:cubicBezTo>
                    <a:cubicBezTo>
                      <a:pt x="1897" y="7872"/>
                      <a:pt x="1253" y="8194"/>
                      <a:pt x="609" y="8480"/>
                    </a:cubicBezTo>
                    <a:lnTo>
                      <a:pt x="251" y="8623"/>
                    </a:lnTo>
                    <a:lnTo>
                      <a:pt x="1" y="8731"/>
                    </a:lnTo>
                    <a:lnTo>
                      <a:pt x="251" y="8731"/>
                    </a:lnTo>
                    <a:cubicBezTo>
                      <a:pt x="859" y="8731"/>
                      <a:pt x="1467" y="8838"/>
                      <a:pt x="2040" y="9017"/>
                    </a:cubicBezTo>
                    <a:lnTo>
                      <a:pt x="2290" y="9089"/>
                    </a:lnTo>
                    <a:lnTo>
                      <a:pt x="2111" y="8874"/>
                    </a:lnTo>
                    <a:lnTo>
                      <a:pt x="2076" y="8838"/>
                    </a:lnTo>
                    <a:cubicBezTo>
                      <a:pt x="2040" y="8838"/>
                      <a:pt x="2040" y="8838"/>
                      <a:pt x="2040" y="8802"/>
                    </a:cubicBezTo>
                    <a:cubicBezTo>
                      <a:pt x="2004" y="8767"/>
                      <a:pt x="2040" y="8767"/>
                      <a:pt x="2040" y="8731"/>
                    </a:cubicBezTo>
                    <a:cubicBezTo>
                      <a:pt x="2076" y="8695"/>
                      <a:pt x="2076" y="8695"/>
                      <a:pt x="2111" y="8695"/>
                    </a:cubicBezTo>
                    <a:cubicBezTo>
                      <a:pt x="2147" y="8695"/>
                      <a:pt x="2147" y="8695"/>
                      <a:pt x="2183" y="8731"/>
                    </a:cubicBezTo>
                    <a:cubicBezTo>
                      <a:pt x="3650" y="10019"/>
                      <a:pt x="1682" y="12595"/>
                      <a:pt x="1289" y="13096"/>
                    </a:cubicBezTo>
                    <a:lnTo>
                      <a:pt x="1253" y="13131"/>
                    </a:lnTo>
                    <a:lnTo>
                      <a:pt x="1575" y="13418"/>
                    </a:lnTo>
                    <a:lnTo>
                      <a:pt x="1611" y="13382"/>
                    </a:lnTo>
                    <a:cubicBezTo>
                      <a:pt x="2469" y="12452"/>
                      <a:pt x="2970" y="11235"/>
                      <a:pt x="3006" y="9983"/>
                    </a:cubicBezTo>
                    <a:lnTo>
                      <a:pt x="3042" y="9983"/>
                    </a:lnTo>
                    <a:cubicBezTo>
                      <a:pt x="3006" y="11235"/>
                      <a:pt x="2505" y="12452"/>
                      <a:pt x="1646" y="13418"/>
                    </a:cubicBezTo>
                    <a:lnTo>
                      <a:pt x="1575" y="13453"/>
                    </a:lnTo>
                    <a:lnTo>
                      <a:pt x="1861" y="13704"/>
                    </a:lnTo>
                    <a:lnTo>
                      <a:pt x="1897" y="13668"/>
                    </a:lnTo>
                    <a:cubicBezTo>
                      <a:pt x="2326" y="13239"/>
                      <a:pt x="3614" y="11736"/>
                      <a:pt x="3650" y="9911"/>
                    </a:cubicBezTo>
                    <a:cubicBezTo>
                      <a:pt x="3650" y="7085"/>
                      <a:pt x="5367" y="5618"/>
                      <a:pt x="6619" y="4545"/>
                    </a:cubicBezTo>
                    <a:lnTo>
                      <a:pt x="6691" y="4509"/>
                    </a:lnTo>
                    <a:cubicBezTo>
                      <a:pt x="8444" y="3006"/>
                      <a:pt x="10233" y="1969"/>
                      <a:pt x="11378" y="1826"/>
                    </a:cubicBezTo>
                    <a:cubicBezTo>
                      <a:pt x="11736" y="1754"/>
                      <a:pt x="12272" y="1182"/>
                      <a:pt x="12380" y="645"/>
                    </a:cubicBezTo>
                    <a:cubicBezTo>
                      <a:pt x="12415" y="502"/>
                      <a:pt x="12487" y="251"/>
                      <a:pt x="12308" y="108"/>
                    </a:cubicBezTo>
                    <a:cubicBezTo>
                      <a:pt x="12237" y="37"/>
                      <a:pt x="12129" y="1"/>
                      <a:pt x="12022" y="1"/>
                    </a:cubicBezTo>
                    <a:close/>
                  </a:path>
                </a:pathLst>
              </a:custGeom>
              <a:solidFill>
                <a:srgbClr val="A65F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>
                <a:off x="5099805" y="4402253"/>
                <a:ext cx="480092" cy="74935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4155" extrusionOk="0">
                    <a:moveTo>
                      <a:pt x="25260" y="1324"/>
                    </a:moveTo>
                    <a:lnTo>
                      <a:pt x="25188" y="1861"/>
                    </a:lnTo>
                    <a:lnTo>
                      <a:pt x="25224" y="1324"/>
                    </a:lnTo>
                    <a:close/>
                    <a:moveTo>
                      <a:pt x="1468" y="1217"/>
                    </a:moveTo>
                    <a:lnTo>
                      <a:pt x="1503" y="1289"/>
                    </a:lnTo>
                    <a:lnTo>
                      <a:pt x="1503" y="1968"/>
                    </a:lnTo>
                    <a:lnTo>
                      <a:pt x="1468" y="1933"/>
                    </a:lnTo>
                    <a:lnTo>
                      <a:pt x="1468" y="1289"/>
                    </a:lnTo>
                    <a:lnTo>
                      <a:pt x="1468" y="1217"/>
                    </a:lnTo>
                    <a:close/>
                    <a:moveTo>
                      <a:pt x="108" y="1"/>
                    </a:moveTo>
                    <a:cubicBezTo>
                      <a:pt x="36" y="72"/>
                      <a:pt x="1" y="144"/>
                      <a:pt x="36" y="251"/>
                    </a:cubicBezTo>
                    <a:lnTo>
                      <a:pt x="36" y="1646"/>
                    </a:lnTo>
                    <a:cubicBezTo>
                      <a:pt x="1" y="1861"/>
                      <a:pt x="108" y="2111"/>
                      <a:pt x="323" y="2255"/>
                    </a:cubicBezTo>
                    <a:cubicBezTo>
                      <a:pt x="931" y="2541"/>
                      <a:pt x="2720" y="3221"/>
                      <a:pt x="6190" y="3721"/>
                    </a:cubicBezTo>
                    <a:cubicBezTo>
                      <a:pt x="8552" y="4008"/>
                      <a:pt x="10949" y="4151"/>
                      <a:pt x="13346" y="4151"/>
                    </a:cubicBezTo>
                    <a:cubicBezTo>
                      <a:pt x="13543" y="4153"/>
                      <a:pt x="13741" y="4154"/>
                      <a:pt x="13938" y="4154"/>
                    </a:cubicBezTo>
                    <a:cubicBezTo>
                      <a:pt x="16920" y="4154"/>
                      <a:pt x="19874" y="3898"/>
                      <a:pt x="22827" y="3328"/>
                    </a:cubicBezTo>
                    <a:cubicBezTo>
                      <a:pt x="24007" y="3113"/>
                      <a:pt x="25188" y="2755"/>
                      <a:pt x="26333" y="2255"/>
                    </a:cubicBezTo>
                    <a:cubicBezTo>
                      <a:pt x="26512" y="2111"/>
                      <a:pt x="26619" y="1897"/>
                      <a:pt x="26619" y="1646"/>
                    </a:cubicBezTo>
                    <a:lnTo>
                      <a:pt x="26619" y="251"/>
                    </a:lnTo>
                    <a:cubicBezTo>
                      <a:pt x="26619" y="179"/>
                      <a:pt x="26583" y="72"/>
                      <a:pt x="26512" y="1"/>
                    </a:cubicBezTo>
                    <a:lnTo>
                      <a:pt x="26440" y="1"/>
                    </a:lnTo>
                    <a:cubicBezTo>
                      <a:pt x="26190" y="72"/>
                      <a:pt x="25761" y="215"/>
                      <a:pt x="25152" y="394"/>
                    </a:cubicBezTo>
                    <a:cubicBezTo>
                      <a:pt x="24580" y="573"/>
                      <a:pt x="23793" y="788"/>
                      <a:pt x="22791" y="967"/>
                    </a:cubicBezTo>
                    <a:cubicBezTo>
                      <a:pt x="19643" y="1539"/>
                      <a:pt x="16494" y="1789"/>
                      <a:pt x="13310" y="1789"/>
                    </a:cubicBezTo>
                    <a:cubicBezTo>
                      <a:pt x="10913" y="1789"/>
                      <a:pt x="8552" y="1646"/>
                      <a:pt x="6226" y="1360"/>
                    </a:cubicBezTo>
                    <a:cubicBezTo>
                      <a:pt x="4688" y="1145"/>
                      <a:pt x="3221" y="859"/>
                      <a:pt x="1754" y="501"/>
                    </a:cubicBezTo>
                    <a:cubicBezTo>
                      <a:pt x="1002" y="287"/>
                      <a:pt x="502" y="108"/>
                      <a:pt x="180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>
                <a:off x="5132070" y="4229965"/>
                <a:ext cx="420720" cy="200152"/>
              </a:xfrm>
              <a:custGeom>
                <a:avLst/>
                <a:gdLst/>
                <a:ahLst/>
                <a:cxnLst/>
                <a:rect l="l" t="t" r="r" b="b"/>
                <a:pathLst>
                  <a:path w="23328" h="11098" extrusionOk="0">
                    <a:moveTo>
                      <a:pt x="10483" y="1"/>
                    </a:moveTo>
                    <a:cubicBezTo>
                      <a:pt x="10448" y="1"/>
                      <a:pt x="10448" y="37"/>
                      <a:pt x="10412" y="73"/>
                    </a:cubicBezTo>
                    <a:cubicBezTo>
                      <a:pt x="10340" y="180"/>
                      <a:pt x="10269" y="287"/>
                      <a:pt x="10233" y="430"/>
                    </a:cubicBezTo>
                    <a:cubicBezTo>
                      <a:pt x="10090" y="717"/>
                      <a:pt x="9911" y="1146"/>
                      <a:pt x="9482" y="1146"/>
                    </a:cubicBezTo>
                    <a:lnTo>
                      <a:pt x="9303" y="1146"/>
                    </a:lnTo>
                    <a:cubicBezTo>
                      <a:pt x="8909" y="1146"/>
                      <a:pt x="8623" y="1683"/>
                      <a:pt x="8265" y="2219"/>
                    </a:cubicBezTo>
                    <a:cubicBezTo>
                      <a:pt x="7907" y="2863"/>
                      <a:pt x="7442" y="3615"/>
                      <a:pt x="6798" y="3829"/>
                    </a:cubicBezTo>
                    <a:cubicBezTo>
                      <a:pt x="6333" y="3937"/>
                      <a:pt x="5940" y="4187"/>
                      <a:pt x="5689" y="4545"/>
                    </a:cubicBezTo>
                    <a:cubicBezTo>
                      <a:pt x="5546" y="4795"/>
                      <a:pt x="5260" y="4974"/>
                      <a:pt x="4974" y="4974"/>
                    </a:cubicBezTo>
                    <a:cubicBezTo>
                      <a:pt x="4401" y="4974"/>
                      <a:pt x="3865" y="5547"/>
                      <a:pt x="3435" y="6012"/>
                    </a:cubicBezTo>
                    <a:cubicBezTo>
                      <a:pt x="3364" y="6083"/>
                      <a:pt x="3292" y="6155"/>
                      <a:pt x="3185" y="6226"/>
                    </a:cubicBezTo>
                    <a:cubicBezTo>
                      <a:pt x="3113" y="6334"/>
                      <a:pt x="3006" y="6441"/>
                      <a:pt x="2934" y="6548"/>
                    </a:cubicBezTo>
                    <a:cubicBezTo>
                      <a:pt x="2433" y="7156"/>
                      <a:pt x="1754" y="7622"/>
                      <a:pt x="1002" y="7836"/>
                    </a:cubicBezTo>
                    <a:cubicBezTo>
                      <a:pt x="537" y="7979"/>
                      <a:pt x="179" y="8373"/>
                      <a:pt x="72" y="8874"/>
                    </a:cubicBezTo>
                    <a:cubicBezTo>
                      <a:pt x="72" y="8910"/>
                      <a:pt x="72" y="8945"/>
                      <a:pt x="72" y="8981"/>
                    </a:cubicBezTo>
                    <a:cubicBezTo>
                      <a:pt x="1" y="9267"/>
                      <a:pt x="1" y="9518"/>
                      <a:pt x="72" y="9804"/>
                    </a:cubicBezTo>
                    <a:lnTo>
                      <a:pt x="72" y="9840"/>
                    </a:lnTo>
                    <a:lnTo>
                      <a:pt x="108" y="9840"/>
                    </a:lnTo>
                    <a:cubicBezTo>
                      <a:pt x="1646" y="10233"/>
                      <a:pt x="3256" y="10555"/>
                      <a:pt x="4866" y="10734"/>
                    </a:cubicBezTo>
                    <a:cubicBezTo>
                      <a:pt x="6826" y="10959"/>
                      <a:pt x="8843" y="11097"/>
                      <a:pt x="10841" y="11097"/>
                    </a:cubicBezTo>
                    <a:cubicBezTo>
                      <a:pt x="11068" y="11097"/>
                      <a:pt x="11294" y="11096"/>
                      <a:pt x="11521" y="11092"/>
                    </a:cubicBezTo>
                    <a:cubicBezTo>
                      <a:pt x="17281" y="11092"/>
                      <a:pt x="21074" y="10376"/>
                      <a:pt x="23256" y="9768"/>
                    </a:cubicBezTo>
                    <a:lnTo>
                      <a:pt x="23292" y="9768"/>
                    </a:lnTo>
                    <a:lnTo>
                      <a:pt x="23292" y="9732"/>
                    </a:lnTo>
                    <a:cubicBezTo>
                      <a:pt x="23328" y="9518"/>
                      <a:pt x="23328" y="9303"/>
                      <a:pt x="23292" y="9124"/>
                    </a:cubicBezTo>
                    <a:lnTo>
                      <a:pt x="23292" y="9053"/>
                    </a:lnTo>
                    <a:cubicBezTo>
                      <a:pt x="23220" y="8802"/>
                      <a:pt x="23077" y="8552"/>
                      <a:pt x="22862" y="8373"/>
                    </a:cubicBezTo>
                    <a:cubicBezTo>
                      <a:pt x="22648" y="8194"/>
                      <a:pt x="22433" y="8087"/>
                      <a:pt x="22183" y="8015"/>
                    </a:cubicBezTo>
                    <a:cubicBezTo>
                      <a:pt x="21682" y="7800"/>
                      <a:pt x="21252" y="7478"/>
                      <a:pt x="20895" y="7121"/>
                    </a:cubicBezTo>
                    <a:cubicBezTo>
                      <a:pt x="19893" y="6047"/>
                      <a:pt x="18820" y="5046"/>
                      <a:pt x="17675" y="4187"/>
                    </a:cubicBezTo>
                    <a:cubicBezTo>
                      <a:pt x="17210" y="3865"/>
                      <a:pt x="16780" y="3507"/>
                      <a:pt x="16387" y="3149"/>
                    </a:cubicBezTo>
                    <a:cubicBezTo>
                      <a:pt x="16279" y="3006"/>
                      <a:pt x="16136" y="2935"/>
                      <a:pt x="15957" y="2935"/>
                    </a:cubicBezTo>
                    <a:cubicBezTo>
                      <a:pt x="15600" y="2827"/>
                      <a:pt x="15134" y="2720"/>
                      <a:pt x="13954" y="1396"/>
                    </a:cubicBezTo>
                    <a:cubicBezTo>
                      <a:pt x="13024" y="323"/>
                      <a:pt x="12380" y="180"/>
                      <a:pt x="11879" y="180"/>
                    </a:cubicBezTo>
                    <a:lnTo>
                      <a:pt x="11235" y="180"/>
                    </a:lnTo>
                    <a:cubicBezTo>
                      <a:pt x="11056" y="180"/>
                      <a:pt x="10877" y="144"/>
                      <a:pt x="10734" y="37"/>
                    </a:cubicBezTo>
                    <a:cubicBezTo>
                      <a:pt x="10662" y="1"/>
                      <a:pt x="10626" y="1"/>
                      <a:pt x="105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5235952" y="4653895"/>
                <a:ext cx="207150" cy="42617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2363" extrusionOk="0">
                    <a:moveTo>
                      <a:pt x="1" y="1"/>
                    </a:moveTo>
                    <a:lnTo>
                      <a:pt x="1" y="967"/>
                    </a:lnTo>
                    <a:lnTo>
                      <a:pt x="37" y="967"/>
                    </a:lnTo>
                    <a:cubicBezTo>
                      <a:pt x="1289" y="1682"/>
                      <a:pt x="2648" y="2148"/>
                      <a:pt x="4079" y="2255"/>
                    </a:cubicBezTo>
                    <a:cubicBezTo>
                      <a:pt x="4652" y="2326"/>
                      <a:pt x="5188" y="2362"/>
                      <a:pt x="5761" y="2362"/>
                    </a:cubicBezTo>
                    <a:cubicBezTo>
                      <a:pt x="7085" y="2362"/>
                      <a:pt x="8373" y="2183"/>
                      <a:pt x="9661" y="1790"/>
                    </a:cubicBezTo>
                    <a:cubicBezTo>
                      <a:pt x="10269" y="1611"/>
                      <a:pt x="10913" y="1325"/>
                      <a:pt x="11485" y="967"/>
                    </a:cubicBezTo>
                    <a:lnTo>
                      <a:pt x="11485" y="1"/>
                    </a:lnTo>
                    <a:lnTo>
                      <a:pt x="11414" y="1"/>
                    </a:lnTo>
                    <a:cubicBezTo>
                      <a:pt x="10841" y="251"/>
                      <a:pt x="10269" y="466"/>
                      <a:pt x="9661" y="609"/>
                    </a:cubicBezTo>
                    <a:cubicBezTo>
                      <a:pt x="8386" y="934"/>
                      <a:pt x="7093" y="1084"/>
                      <a:pt x="5795" y="1084"/>
                    </a:cubicBezTo>
                    <a:cubicBezTo>
                      <a:pt x="5236" y="1084"/>
                      <a:pt x="4675" y="1057"/>
                      <a:pt x="4115" y="1003"/>
                    </a:cubicBezTo>
                    <a:cubicBezTo>
                      <a:pt x="3149" y="931"/>
                      <a:pt x="2219" y="752"/>
                      <a:pt x="1325" y="466"/>
                    </a:cubicBezTo>
                    <a:lnTo>
                      <a:pt x="1217" y="430"/>
                    </a:lnTo>
                    <a:lnTo>
                      <a:pt x="1181" y="430"/>
                    </a:lnTo>
                    <a:lnTo>
                      <a:pt x="931" y="359"/>
                    </a:lnTo>
                    <a:lnTo>
                      <a:pt x="788" y="287"/>
                    </a:lnTo>
                    <a:lnTo>
                      <a:pt x="788" y="394"/>
                    </a:lnTo>
                    <a:lnTo>
                      <a:pt x="788" y="681"/>
                    </a:lnTo>
                    <a:lnTo>
                      <a:pt x="752" y="287"/>
                    </a:lnTo>
                    <a:lnTo>
                      <a:pt x="716" y="287"/>
                    </a:lnTo>
                    <a:lnTo>
                      <a:pt x="394" y="180"/>
                    </a:lnTo>
                    <a:lnTo>
                      <a:pt x="394" y="251"/>
                    </a:lnTo>
                    <a:cubicBezTo>
                      <a:pt x="394" y="394"/>
                      <a:pt x="394" y="538"/>
                      <a:pt x="359" y="681"/>
                    </a:cubicBezTo>
                    <a:cubicBezTo>
                      <a:pt x="359" y="502"/>
                      <a:pt x="359" y="359"/>
                      <a:pt x="359" y="180"/>
                    </a:cubicBezTo>
                    <a:lnTo>
                      <a:pt x="359" y="144"/>
                    </a:lnTo>
                    <a:lnTo>
                      <a:pt x="323" y="14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5104332" y="4446782"/>
                <a:ext cx="470389" cy="224013"/>
              </a:xfrm>
              <a:custGeom>
                <a:avLst/>
                <a:gdLst/>
                <a:ahLst/>
                <a:cxnLst/>
                <a:rect l="l" t="t" r="r" b="b"/>
                <a:pathLst>
                  <a:path w="26082" h="12421" extrusionOk="0">
                    <a:moveTo>
                      <a:pt x="3864" y="3936"/>
                    </a:moveTo>
                    <a:lnTo>
                      <a:pt x="3864" y="4007"/>
                    </a:lnTo>
                    <a:cubicBezTo>
                      <a:pt x="4150" y="4759"/>
                      <a:pt x="4615" y="5438"/>
                      <a:pt x="5224" y="6011"/>
                    </a:cubicBezTo>
                    <a:cubicBezTo>
                      <a:pt x="4580" y="5474"/>
                      <a:pt x="4115" y="4759"/>
                      <a:pt x="3828" y="3972"/>
                    </a:cubicBezTo>
                    <a:lnTo>
                      <a:pt x="3864" y="3936"/>
                    </a:lnTo>
                    <a:close/>
                    <a:moveTo>
                      <a:pt x="2648" y="2934"/>
                    </a:moveTo>
                    <a:lnTo>
                      <a:pt x="2648" y="3006"/>
                    </a:lnTo>
                    <a:cubicBezTo>
                      <a:pt x="3113" y="4794"/>
                      <a:pt x="4079" y="6440"/>
                      <a:pt x="5403" y="7764"/>
                    </a:cubicBezTo>
                    <a:cubicBezTo>
                      <a:pt x="4043" y="6476"/>
                      <a:pt x="3077" y="4794"/>
                      <a:pt x="2612" y="3006"/>
                    </a:cubicBezTo>
                    <a:lnTo>
                      <a:pt x="2648" y="2934"/>
                    </a:lnTo>
                    <a:close/>
                    <a:moveTo>
                      <a:pt x="24544" y="2290"/>
                    </a:moveTo>
                    <a:lnTo>
                      <a:pt x="24544" y="2326"/>
                    </a:lnTo>
                    <a:cubicBezTo>
                      <a:pt x="24114" y="4866"/>
                      <a:pt x="22862" y="7192"/>
                      <a:pt x="20966" y="9016"/>
                    </a:cubicBezTo>
                    <a:lnTo>
                      <a:pt x="20930" y="9016"/>
                    </a:lnTo>
                    <a:cubicBezTo>
                      <a:pt x="22790" y="7192"/>
                      <a:pt x="24078" y="4866"/>
                      <a:pt x="24544" y="2290"/>
                    </a:cubicBezTo>
                    <a:close/>
                    <a:moveTo>
                      <a:pt x="1217" y="1610"/>
                    </a:moveTo>
                    <a:lnTo>
                      <a:pt x="1217" y="1610"/>
                    </a:lnTo>
                    <a:cubicBezTo>
                      <a:pt x="1753" y="4902"/>
                      <a:pt x="3542" y="7836"/>
                      <a:pt x="6225" y="9768"/>
                    </a:cubicBezTo>
                    <a:lnTo>
                      <a:pt x="6225" y="9839"/>
                    </a:lnTo>
                    <a:cubicBezTo>
                      <a:pt x="3542" y="7871"/>
                      <a:pt x="1717" y="4902"/>
                      <a:pt x="1217" y="1610"/>
                    </a:cubicBezTo>
                    <a:close/>
                    <a:moveTo>
                      <a:pt x="0" y="0"/>
                    </a:moveTo>
                    <a:lnTo>
                      <a:pt x="0" y="108"/>
                    </a:lnTo>
                    <a:cubicBezTo>
                      <a:pt x="179" y="1896"/>
                      <a:pt x="1431" y="10090"/>
                      <a:pt x="9410" y="12022"/>
                    </a:cubicBezTo>
                    <a:cubicBezTo>
                      <a:pt x="10471" y="12279"/>
                      <a:pt x="11561" y="12421"/>
                      <a:pt x="12655" y="12421"/>
                    </a:cubicBezTo>
                    <a:cubicBezTo>
                      <a:pt x="12777" y="12421"/>
                      <a:pt x="12900" y="12419"/>
                      <a:pt x="13023" y="12415"/>
                    </a:cubicBezTo>
                    <a:cubicBezTo>
                      <a:pt x="13131" y="12418"/>
                      <a:pt x="13239" y="12419"/>
                      <a:pt x="13346" y="12419"/>
                    </a:cubicBezTo>
                    <a:cubicBezTo>
                      <a:pt x="14736" y="12419"/>
                      <a:pt x="16095" y="12205"/>
                      <a:pt x="17424" y="11807"/>
                    </a:cubicBezTo>
                    <a:cubicBezTo>
                      <a:pt x="24758" y="9589"/>
                      <a:pt x="25939" y="1861"/>
                      <a:pt x="26082" y="108"/>
                    </a:cubicBezTo>
                    <a:lnTo>
                      <a:pt x="26082" y="0"/>
                    </a:lnTo>
                    <a:lnTo>
                      <a:pt x="26010" y="0"/>
                    </a:lnTo>
                    <a:cubicBezTo>
                      <a:pt x="25116" y="394"/>
                      <a:pt x="24186" y="680"/>
                      <a:pt x="23256" y="895"/>
                    </a:cubicBezTo>
                    <a:cubicBezTo>
                      <a:pt x="20198" y="1545"/>
                      <a:pt x="17082" y="1870"/>
                      <a:pt x="13987" y="1870"/>
                    </a:cubicBezTo>
                    <a:cubicBezTo>
                      <a:pt x="13677" y="1870"/>
                      <a:pt x="13368" y="1867"/>
                      <a:pt x="13059" y="1861"/>
                    </a:cubicBezTo>
                    <a:cubicBezTo>
                      <a:pt x="12831" y="1864"/>
                      <a:pt x="12603" y="1865"/>
                      <a:pt x="12376" y="1865"/>
                    </a:cubicBezTo>
                    <a:cubicBezTo>
                      <a:pt x="9854" y="1865"/>
                      <a:pt x="7363" y="1682"/>
                      <a:pt x="4902" y="1288"/>
                    </a:cubicBezTo>
                    <a:cubicBezTo>
                      <a:pt x="3256" y="1074"/>
                      <a:pt x="1646" y="644"/>
                      <a:pt x="107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>
                <a:off x="5555351" y="4395797"/>
                <a:ext cx="16159" cy="905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02" extrusionOk="0">
                    <a:moveTo>
                      <a:pt x="1" y="1"/>
                    </a:moveTo>
                    <a:lnTo>
                      <a:pt x="1" y="72"/>
                    </a:lnTo>
                    <a:cubicBezTo>
                      <a:pt x="36" y="180"/>
                      <a:pt x="36" y="287"/>
                      <a:pt x="1" y="430"/>
                    </a:cubicBezTo>
                    <a:lnTo>
                      <a:pt x="1" y="502"/>
                    </a:lnTo>
                    <a:lnTo>
                      <a:pt x="108" y="466"/>
                    </a:lnTo>
                    <a:cubicBezTo>
                      <a:pt x="323" y="430"/>
                      <a:pt x="537" y="359"/>
                      <a:pt x="680" y="287"/>
                    </a:cubicBezTo>
                    <a:lnTo>
                      <a:pt x="895" y="215"/>
                    </a:lnTo>
                    <a:lnTo>
                      <a:pt x="680" y="180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>
                <a:off x="5415977" y="4245457"/>
                <a:ext cx="95513" cy="79390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4402" extrusionOk="0">
                    <a:moveTo>
                      <a:pt x="323" y="1"/>
                    </a:moveTo>
                    <a:cubicBezTo>
                      <a:pt x="287" y="1"/>
                      <a:pt x="251" y="36"/>
                      <a:pt x="215" y="36"/>
                    </a:cubicBezTo>
                    <a:cubicBezTo>
                      <a:pt x="144" y="108"/>
                      <a:pt x="108" y="251"/>
                      <a:pt x="215" y="788"/>
                    </a:cubicBezTo>
                    <a:cubicBezTo>
                      <a:pt x="215" y="931"/>
                      <a:pt x="180" y="1074"/>
                      <a:pt x="108" y="1217"/>
                    </a:cubicBezTo>
                    <a:cubicBezTo>
                      <a:pt x="36" y="1396"/>
                      <a:pt x="1" y="1575"/>
                      <a:pt x="36" y="1754"/>
                    </a:cubicBezTo>
                    <a:lnTo>
                      <a:pt x="1" y="1790"/>
                    </a:lnTo>
                    <a:lnTo>
                      <a:pt x="36" y="1790"/>
                    </a:lnTo>
                    <a:cubicBezTo>
                      <a:pt x="108" y="1825"/>
                      <a:pt x="180" y="1825"/>
                      <a:pt x="251" y="1861"/>
                    </a:cubicBezTo>
                    <a:cubicBezTo>
                      <a:pt x="466" y="1861"/>
                      <a:pt x="645" y="1968"/>
                      <a:pt x="752" y="2112"/>
                    </a:cubicBezTo>
                    <a:cubicBezTo>
                      <a:pt x="1146" y="2505"/>
                      <a:pt x="1575" y="2827"/>
                      <a:pt x="2004" y="3149"/>
                    </a:cubicBezTo>
                    <a:cubicBezTo>
                      <a:pt x="2505" y="3507"/>
                      <a:pt x="3006" y="3900"/>
                      <a:pt x="3507" y="4366"/>
                    </a:cubicBezTo>
                    <a:lnTo>
                      <a:pt x="3543" y="4401"/>
                    </a:lnTo>
                    <a:lnTo>
                      <a:pt x="3578" y="4330"/>
                    </a:lnTo>
                    <a:cubicBezTo>
                      <a:pt x="4008" y="3829"/>
                      <a:pt x="5296" y="2040"/>
                      <a:pt x="4866" y="824"/>
                    </a:cubicBezTo>
                    <a:lnTo>
                      <a:pt x="4866" y="788"/>
                    </a:lnTo>
                    <a:cubicBezTo>
                      <a:pt x="4113" y="493"/>
                      <a:pt x="3300" y="318"/>
                      <a:pt x="2481" y="318"/>
                    </a:cubicBezTo>
                    <a:cubicBezTo>
                      <a:pt x="2406" y="318"/>
                      <a:pt x="2330" y="320"/>
                      <a:pt x="2255" y="323"/>
                    </a:cubicBezTo>
                    <a:lnTo>
                      <a:pt x="1539" y="323"/>
                    </a:lnTo>
                    <a:cubicBezTo>
                      <a:pt x="1217" y="287"/>
                      <a:pt x="859" y="215"/>
                      <a:pt x="537" y="72"/>
                    </a:cubicBezTo>
                    <a:cubicBezTo>
                      <a:pt x="466" y="36"/>
                      <a:pt x="394" y="36"/>
                      <a:pt x="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5097226" y="4399025"/>
                <a:ext cx="484600" cy="79390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4402" fill="none" extrusionOk="0">
                    <a:moveTo>
                      <a:pt x="13453" y="4401"/>
                    </a:moveTo>
                    <a:cubicBezTo>
                      <a:pt x="21682" y="4401"/>
                      <a:pt x="25438" y="3006"/>
                      <a:pt x="26512" y="2505"/>
                    </a:cubicBezTo>
                    <a:cubicBezTo>
                      <a:pt x="26726" y="2362"/>
                      <a:pt x="26870" y="2076"/>
                      <a:pt x="26834" y="1825"/>
                    </a:cubicBezTo>
                    <a:lnTo>
                      <a:pt x="26834" y="430"/>
                    </a:lnTo>
                    <a:cubicBezTo>
                      <a:pt x="26834" y="180"/>
                      <a:pt x="26691" y="1"/>
                      <a:pt x="26548" y="72"/>
                    </a:cubicBezTo>
                    <a:cubicBezTo>
                      <a:pt x="25438" y="466"/>
                      <a:pt x="21288" y="1861"/>
                      <a:pt x="13453" y="1861"/>
                    </a:cubicBezTo>
                    <a:cubicBezTo>
                      <a:pt x="5618" y="1861"/>
                      <a:pt x="1432" y="502"/>
                      <a:pt x="323" y="72"/>
                    </a:cubicBezTo>
                    <a:cubicBezTo>
                      <a:pt x="179" y="1"/>
                      <a:pt x="36" y="180"/>
                      <a:pt x="36" y="430"/>
                    </a:cubicBezTo>
                    <a:lnTo>
                      <a:pt x="36" y="1825"/>
                    </a:lnTo>
                    <a:cubicBezTo>
                      <a:pt x="1" y="2076"/>
                      <a:pt x="144" y="2362"/>
                      <a:pt x="358" y="2505"/>
                    </a:cubicBezTo>
                    <a:cubicBezTo>
                      <a:pt x="1467" y="3006"/>
                      <a:pt x="5224" y="4401"/>
                      <a:pt x="13453" y="4401"/>
                    </a:cubicBezTo>
                    <a:close/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5102384" y="4442904"/>
                <a:ext cx="474934" cy="229081"/>
              </a:xfrm>
              <a:custGeom>
                <a:avLst/>
                <a:gdLst/>
                <a:ahLst/>
                <a:cxnLst/>
                <a:rect l="l" t="t" r="r" b="b"/>
                <a:pathLst>
                  <a:path w="26334" h="12702" fill="none" extrusionOk="0">
                    <a:moveTo>
                      <a:pt x="26333" y="1"/>
                    </a:moveTo>
                    <a:cubicBezTo>
                      <a:pt x="26333" y="1"/>
                      <a:pt x="25725" y="12702"/>
                      <a:pt x="13131" y="12702"/>
                    </a:cubicBezTo>
                    <a:cubicBezTo>
                      <a:pt x="537" y="12702"/>
                      <a:pt x="1" y="1"/>
                      <a:pt x="1" y="1"/>
                    </a:cubicBez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5234022" y="4651966"/>
                <a:ext cx="211010" cy="46476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2577" fill="none" extrusionOk="0">
                    <a:moveTo>
                      <a:pt x="11700" y="1"/>
                    </a:moveTo>
                    <a:lnTo>
                      <a:pt x="11700" y="1145"/>
                    </a:lnTo>
                    <a:cubicBezTo>
                      <a:pt x="11700" y="1145"/>
                      <a:pt x="9696" y="2577"/>
                      <a:pt x="5868" y="2577"/>
                    </a:cubicBezTo>
                    <a:cubicBezTo>
                      <a:pt x="2004" y="2577"/>
                      <a:pt x="0" y="1145"/>
                      <a:pt x="0" y="1145"/>
                    </a:cubicBezTo>
                    <a:lnTo>
                      <a:pt x="0" y="1"/>
                    </a:ln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5553422" y="4393218"/>
                <a:ext cx="24528" cy="7124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95" fill="none" extrusionOk="0">
                    <a:moveTo>
                      <a:pt x="0" y="1"/>
                    </a:moveTo>
                    <a:cubicBezTo>
                      <a:pt x="465" y="108"/>
                      <a:pt x="895" y="215"/>
                      <a:pt x="1360" y="394"/>
                    </a:cubicBez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5123684" y="4217719"/>
                <a:ext cx="434265" cy="191658"/>
              </a:xfrm>
              <a:custGeom>
                <a:avLst/>
                <a:gdLst/>
                <a:ahLst/>
                <a:cxnLst/>
                <a:rect l="l" t="t" r="r" b="b"/>
                <a:pathLst>
                  <a:path w="24079" h="10627" fill="none" extrusionOk="0">
                    <a:moveTo>
                      <a:pt x="430" y="10626"/>
                    </a:moveTo>
                    <a:cubicBezTo>
                      <a:pt x="430" y="10626"/>
                      <a:pt x="0" y="8909"/>
                      <a:pt x="1432" y="8408"/>
                    </a:cubicBezTo>
                    <a:cubicBezTo>
                      <a:pt x="2827" y="7943"/>
                      <a:pt x="3113" y="7335"/>
                      <a:pt x="3578" y="6869"/>
                    </a:cubicBezTo>
                    <a:cubicBezTo>
                      <a:pt x="4043" y="6369"/>
                      <a:pt x="4723" y="5546"/>
                      <a:pt x="5403" y="5546"/>
                    </a:cubicBezTo>
                    <a:cubicBezTo>
                      <a:pt x="6118" y="5546"/>
                      <a:pt x="5940" y="4794"/>
                      <a:pt x="7192" y="4401"/>
                    </a:cubicBezTo>
                    <a:cubicBezTo>
                      <a:pt x="8480" y="4043"/>
                      <a:pt x="8873" y="1574"/>
                      <a:pt x="9803" y="1718"/>
                    </a:cubicBezTo>
                    <a:cubicBezTo>
                      <a:pt x="10734" y="1861"/>
                      <a:pt x="10483" y="251"/>
                      <a:pt x="11235" y="644"/>
                    </a:cubicBezTo>
                    <a:cubicBezTo>
                      <a:pt x="11986" y="1074"/>
                      <a:pt x="12773" y="0"/>
                      <a:pt x="14490" y="2004"/>
                    </a:cubicBezTo>
                    <a:cubicBezTo>
                      <a:pt x="16208" y="3972"/>
                      <a:pt x="16422" y="3220"/>
                      <a:pt x="16923" y="3721"/>
                    </a:cubicBezTo>
                    <a:cubicBezTo>
                      <a:pt x="17317" y="4115"/>
                      <a:pt x="17710" y="4437"/>
                      <a:pt x="18175" y="4759"/>
                    </a:cubicBezTo>
                    <a:cubicBezTo>
                      <a:pt x="19320" y="5653"/>
                      <a:pt x="20429" y="6619"/>
                      <a:pt x="21395" y="7692"/>
                    </a:cubicBezTo>
                    <a:cubicBezTo>
                      <a:pt x="22147" y="8479"/>
                      <a:pt x="22827" y="8515"/>
                      <a:pt x="23363" y="8909"/>
                    </a:cubicBezTo>
                    <a:cubicBezTo>
                      <a:pt x="24079" y="9481"/>
                      <a:pt x="23828" y="10519"/>
                      <a:pt x="23828" y="10519"/>
                    </a:cubicBez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5454049" y="4066730"/>
                <a:ext cx="254239" cy="273591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15170" fill="none" extrusionOk="0">
                    <a:moveTo>
                      <a:pt x="2183" y="15170"/>
                    </a:moveTo>
                    <a:cubicBezTo>
                      <a:pt x="2183" y="15170"/>
                      <a:pt x="4043" y="13453"/>
                      <a:pt x="4079" y="11234"/>
                    </a:cubicBezTo>
                    <a:cubicBezTo>
                      <a:pt x="4079" y="8372"/>
                      <a:pt x="5797" y="6977"/>
                      <a:pt x="7085" y="5904"/>
                    </a:cubicBezTo>
                    <a:cubicBezTo>
                      <a:pt x="8981" y="4258"/>
                      <a:pt x="10698" y="3363"/>
                      <a:pt x="11700" y="3220"/>
                    </a:cubicBezTo>
                    <a:cubicBezTo>
                      <a:pt x="12702" y="3077"/>
                      <a:pt x="14097" y="0"/>
                      <a:pt x="10698" y="1825"/>
                    </a:cubicBezTo>
                    <a:cubicBezTo>
                      <a:pt x="6655" y="4007"/>
                      <a:pt x="4294" y="7728"/>
                      <a:pt x="2791" y="8694"/>
                    </a:cubicBezTo>
                    <a:cubicBezTo>
                      <a:pt x="1253" y="9660"/>
                      <a:pt x="823" y="9624"/>
                      <a:pt x="1" y="10125"/>
                    </a:cubicBez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5480506" y="4249334"/>
                <a:ext cx="45827" cy="7809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330" fill="none" extrusionOk="0">
                    <a:moveTo>
                      <a:pt x="0" y="4329"/>
                    </a:moveTo>
                    <a:cubicBezTo>
                      <a:pt x="0" y="4329"/>
                      <a:pt x="2541" y="1360"/>
                      <a:pt x="1002" y="0"/>
                    </a:cubicBez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5412749" y="4240948"/>
                <a:ext cx="92303" cy="3809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2112" fill="none" extrusionOk="0">
                    <a:moveTo>
                      <a:pt x="5117" y="966"/>
                    </a:moveTo>
                    <a:cubicBezTo>
                      <a:pt x="4044" y="465"/>
                      <a:pt x="3078" y="537"/>
                      <a:pt x="1718" y="465"/>
                    </a:cubicBezTo>
                    <a:cubicBezTo>
                      <a:pt x="1360" y="430"/>
                      <a:pt x="1038" y="358"/>
                      <a:pt x="752" y="215"/>
                    </a:cubicBezTo>
                    <a:cubicBezTo>
                      <a:pt x="180" y="0"/>
                      <a:pt x="108" y="394"/>
                      <a:pt x="287" y="1038"/>
                    </a:cubicBezTo>
                    <a:cubicBezTo>
                      <a:pt x="287" y="1396"/>
                      <a:pt x="1" y="1610"/>
                      <a:pt x="108" y="2111"/>
                    </a:cubicBezTo>
                  </a:path>
                </a:pathLst>
              </a:custGeom>
              <a:noFill/>
              <a:ln w="1162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5481155" y="4488082"/>
                <a:ext cx="67126" cy="122602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6798" fill="none" extrusionOk="0">
                    <a:moveTo>
                      <a:pt x="0" y="6798"/>
                    </a:moveTo>
                    <a:cubicBezTo>
                      <a:pt x="1932" y="5009"/>
                      <a:pt x="3220" y="2612"/>
                      <a:pt x="3721" y="0"/>
                    </a:cubicBez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5493419" y="4513890"/>
                <a:ext cx="34212" cy="6517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3614" fill="none" extrusionOk="0">
                    <a:moveTo>
                      <a:pt x="0" y="3614"/>
                    </a:moveTo>
                    <a:cubicBezTo>
                      <a:pt x="930" y="2612"/>
                      <a:pt x="1610" y="1360"/>
                      <a:pt x="1896" y="0"/>
                    </a:cubicBez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5566317" y="4420973"/>
                <a:ext cx="18" cy="14212"/>
              </a:xfrm>
              <a:custGeom>
                <a:avLst/>
                <a:gdLst/>
                <a:ahLst/>
                <a:cxnLst/>
                <a:rect l="l" t="t" r="r" b="b"/>
                <a:pathLst>
                  <a:path w="1" h="788" fill="none" extrusionOk="0">
                    <a:moveTo>
                      <a:pt x="1" y="787"/>
                    </a:moveTo>
                    <a:lnTo>
                      <a:pt x="1" y="0"/>
                    </a:ln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5554702" y="4426131"/>
                <a:ext cx="18" cy="9703"/>
              </a:xfrm>
              <a:custGeom>
                <a:avLst/>
                <a:gdLst/>
                <a:ahLst/>
                <a:cxnLst/>
                <a:rect l="l" t="t" r="r" b="b"/>
                <a:pathLst>
                  <a:path w="1" h="538" fill="none" extrusionOk="0">
                    <a:moveTo>
                      <a:pt x="1" y="537"/>
                    </a:moveTo>
                    <a:lnTo>
                      <a:pt x="1" y="0"/>
                    </a:ln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5539228" y="4436447"/>
                <a:ext cx="18" cy="77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31" fill="none" extrusionOk="0">
                    <a:moveTo>
                      <a:pt x="0" y="430"/>
                    </a:moveTo>
                    <a:lnTo>
                      <a:pt x="0" y="1"/>
                    </a:ln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5522456" y="4442255"/>
                <a:ext cx="649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23" fill="none" extrusionOk="0">
                    <a:moveTo>
                      <a:pt x="0" y="323"/>
                    </a:moveTo>
                    <a:lnTo>
                      <a:pt x="36" y="1"/>
                    </a:ln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5486963" y="4269984"/>
                <a:ext cx="27756" cy="64529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3578" fill="none" extrusionOk="0">
                    <a:moveTo>
                      <a:pt x="0" y="3578"/>
                    </a:moveTo>
                    <a:cubicBezTo>
                      <a:pt x="966" y="2612"/>
                      <a:pt x="1503" y="1324"/>
                      <a:pt x="1539" y="0"/>
                    </a:cubicBez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5514701" y="4253194"/>
                <a:ext cx="18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288" fill="none" extrusionOk="0">
                    <a:moveTo>
                      <a:pt x="1" y="287"/>
                    </a:moveTo>
                    <a:lnTo>
                      <a:pt x="1" y="1"/>
                    </a:lnTo>
                  </a:path>
                </a:pathLst>
              </a:custGeom>
              <a:noFill/>
              <a:ln w="5375" cap="rnd" cmpd="sng">
                <a:solidFill>
                  <a:srgbClr val="47230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17"/>
            <p:cNvSpPr/>
            <p:nvPr/>
          </p:nvSpPr>
          <p:spPr>
            <a:xfrm>
              <a:off x="5637952" y="4098345"/>
              <a:ext cx="37441" cy="18089"/>
            </a:xfrm>
            <a:custGeom>
              <a:avLst/>
              <a:gdLst/>
              <a:ahLst/>
              <a:cxnLst/>
              <a:rect l="l" t="t" r="r" b="b"/>
              <a:pathLst>
                <a:path w="2076" h="1003" fill="none" extrusionOk="0">
                  <a:moveTo>
                    <a:pt x="0" y="1002"/>
                  </a:moveTo>
                  <a:cubicBezTo>
                    <a:pt x="608" y="537"/>
                    <a:pt x="1324" y="215"/>
                    <a:pt x="2075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5657953" y="4106732"/>
              <a:ext cx="10983" cy="5825"/>
            </a:xfrm>
            <a:custGeom>
              <a:avLst/>
              <a:gdLst/>
              <a:ahLst/>
              <a:cxnLst/>
              <a:rect l="l" t="t" r="r" b="b"/>
              <a:pathLst>
                <a:path w="609" h="323" fill="none" extrusionOk="0">
                  <a:moveTo>
                    <a:pt x="0" y="322"/>
                  </a:moveTo>
                  <a:cubicBezTo>
                    <a:pt x="179" y="179"/>
                    <a:pt x="394" y="72"/>
                    <a:pt x="609" y="0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5661181" y="4113819"/>
              <a:ext cx="5825" cy="3896"/>
            </a:xfrm>
            <a:custGeom>
              <a:avLst/>
              <a:gdLst/>
              <a:ahLst/>
              <a:cxnLst/>
              <a:rect l="l" t="t" r="r" b="b"/>
              <a:pathLst>
                <a:path w="323" h="216" fill="none" extrusionOk="0">
                  <a:moveTo>
                    <a:pt x="0" y="216"/>
                  </a:moveTo>
                  <a:cubicBezTo>
                    <a:pt x="108" y="180"/>
                    <a:pt x="215" y="108"/>
                    <a:pt x="322" y="1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5242408" y="4655194"/>
              <a:ext cx="667" cy="10983"/>
            </a:xfrm>
            <a:custGeom>
              <a:avLst/>
              <a:gdLst/>
              <a:ahLst/>
              <a:cxnLst/>
              <a:rect l="l" t="t" r="r" b="b"/>
              <a:pathLst>
                <a:path w="37" h="609" fill="none" extrusionOk="0">
                  <a:moveTo>
                    <a:pt x="1" y="0"/>
                  </a:moveTo>
                  <a:cubicBezTo>
                    <a:pt x="36" y="215"/>
                    <a:pt x="36" y="394"/>
                    <a:pt x="1" y="609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5249514" y="4659072"/>
              <a:ext cx="1299" cy="7755"/>
            </a:xfrm>
            <a:custGeom>
              <a:avLst/>
              <a:gdLst/>
              <a:ahLst/>
              <a:cxnLst/>
              <a:rect l="l" t="t" r="r" b="b"/>
              <a:pathLst>
                <a:path w="72" h="430" fill="none" extrusionOk="0">
                  <a:moveTo>
                    <a:pt x="0" y="0"/>
                  </a:moveTo>
                  <a:cubicBezTo>
                    <a:pt x="0" y="143"/>
                    <a:pt x="36" y="286"/>
                    <a:pt x="72" y="429"/>
                  </a:cubicBez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5257900" y="4661001"/>
              <a:ext cx="18" cy="3896"/>
            </a:xfrm>
            <a:custGeom>
              <a:avLst/>
              <a:gdLst/>
              <a:ahLst/>
              <a:cxnLst/>
              <a:rect l="l" t="t" r="r" b="b"/>
              <a:pathLst>
                <a:path w="1" h="216" fill="none" extrusionOk="0">
                  <a:moveTo>
                    <a:pt x="0" y="0"/>
                  </a:moveTo>
                  <a:lnTo>
                    <a:pt x="0" y="215"/>
                  </a:lnTo>
                </a:path>
              </a:pathLst>
            </a:custGeom>
            <a:noFill/>
            <a:ln w="5375" cap="rnd" cmpd="sng">
              <a:solidFill>
                <a:srgbClr val="4723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7"/>
          <p:cNvGrpSpPr/>
          <p:nvPr/>
        </p:nvGrpSpPr>
        <p:grpSpPr>
          <a:xfrm>
            <a:off x="3009725" y="4197069"/>
            <a:ext cx="994991" cy="523953"/>
            <a:chOff x="3162125" y="4197069"/>
            <a:chExt cx="994991" cy="523953"/>
          </a:xfrm>
        </p:grpSpPr>
        <p:sp>
          <p:nvSpPr>
            <p:cNvPr id="679" name="Google Shape;679;p17"/>
            <p:cNvSpPr/>
            <p:nvPr/>
          </p:nvSpPr>
          <p:spPr>
            <a:xfrm>
              <a:off x="3973195" y="4387410"/>
              <a:ext cx="5194" cy="107128"/>
            </a:xfrm>
            <a:custGeom>
              <a:avLst/>
              <a:gdLst/>
              <a:ahLst/>
              <a:cxnLst/>
              <a:rect l="l" t="t" r="r" b="b"/>
              <a:pathLst>
                <a:path w="288" h="5940" fill="none" extrusionOk="0">
                  <a:moveTo>
                    <a:pt x="1" y="5940"/>
                  </a:moveTo>
                  <a:cubicBezTo>
                    <a:pt x="108" y="3972"/>
                    <a:pt x="180" y="1968"/>
                    <a:pt x="287" y="1"/>
                  </a:cubicBez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3964159" y="4424833"/>
              <a:ext cx="18" cy="32283"/>
            </a:xfrm>
            <a:custGeom>
              <a:avLst/>
              <a:gdLst/>
              <a:ahLst/>
              <a:cxnLst/>
              <a:rect l="l" t="t" r="r" b="b"/>
              <a:pathLst>
                <a:path w="1" h="1790" fill="none" extrusionOk="0">
                  <a:moveTo>
                    <a:pt x="1" y="1790"/>
                  </a:moveTo>
                  <a:cubicBezTo>
                    <a:pt x="1" y="1217"/>
                    <a:pt x="1" y="609"/>
                    <a:pt x="1" y="1"/>
                  </a:cubicBez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3940930" y="4431289"/>
              <a:ext cx="667" cy="18738"/>
            </a:xfrm>
            <a:custGeom>
              <a:avLst/>
              <a:gdLst/>
              <a:ahLst/>
              <a:cxnLst/>
              <a:rect l="l" t="t" r="r" b="b"/>
              <a:pathLst>
                <a:path w="37" h="1039" fill="none" extrusionOk="0">
                  <a:moveTo>
                    <a:pt x="1" y="1038"/>
                  </a:moveTo>
                  <a:cubicBezTo>
                    <a:pt x="1" y="716"/>
                    <a:pt x="37" y="358"/>
                    <a:pt x="37" y="1"/>
                  </a:cubicBez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018373" y="4432588"/>
              <a:ext cx="70355" cy="45827"/>
            </a:xfrm>
            <a:custGeom>
              <a:avLst/>
              <a:gdLst/>
              <a:ahLst/>
              <a:cxnLst/>
              <a:rect l="l" t="t" r="r" b="b"/>
              <a:pathLst>
                <a:path w="3901" h="2541" fill="none" extrusionOk="0">
                  <a:moveTo>
                    <a:pt x="0" y="0"/>
                  </a:moveTo>
                  <a:lnTo>
                    <a:pt x="3900" y="2540"/>
                  </a:ln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4031268" y="4455817"/>
              <a:ext cx="31633" cy="20668"/>
            </a:xfrm>
            <a:custGeom>
              <a:avLst/>
              <a:gdLst/>
              <a:ahLst/>
              <a:cxnLst/>
              <a:rect l="l" t="t" r="r" b="b"/>
              <a:pathLst>
                <a:path w="1754" h="1146" fill="none" extrusionOk="0">
                  <a:moveTo>
                    <a:pt x="1" y="0"/>
                  </a:moveTo>
                  <a:lnTo>
                    <a:pt x="1754" y="1145"/>
                  </a:ln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4046760" y="4487432"/>
              <a:ext cx="12282" cy="8404"/>
            </a:xfrm>
            <a:custGeom>
              <a:avLst/>
              <a:gdLst/>
              <a:ahLst/>
              <a:cxnLst/>
              <a:rect l="l" t="t" r="r" b="b"/>
              <a:pathLst>
                <a:path w="681" h="466" fill="none" extrusionOk="0">
                  <a:moveTo>
                    <a:pt x="0" y="0"/>
                  </a:moveTo>
                  <a:lnTo>
                    <a:pt x="680" y="465"/>
                  </a:ln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3883507" y="4217070"/>
              <a:ext cx="43897" cy="20668"/>
            </a:xfrm>
            <a:custGeom>
              <a:avLst/>
              <a:gdLst/>
              <a:ahLst/>
              <a:cxnLst/>
              <a:rect l="l" t="t" r="r" b="b"/>
              <a:pathLst>
                <a:path w="2434" h="1146" fill="none" extrusionOk="0">
                  <a:moveTo>
                    <a:pt x="1" y="0"/>
                  </a:moveTo>
                  <a:lnTo>
                    <a:pt x="2434" y="1145"/>
                  </a:ln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3888034" y="4230614"/>
              <a:ext cx="18071" cy="10352"/>
            </a:xfrm>
            <a:custGeom>
              <a:avLst/>
              <a:gdLst/>
              <a:ahLst/>
              <a:cxnLst/>
              <a:rect l="l" t="t" r="r" b="b"/>
              <a:pathLst>
                <a:path w="1002" h="574" fill="none" extrusionOk="0">
                  <a:moveTo>
                    <a:pt x="0" y="1"/>
                  </a:moveTo>
                  <a:lnTo>
                    <a:pt x="1002" y="573"/>
                  </a:lnTo>
                </a:path>
              </a:pathLst>
            </a:custGeom>
            <a:noFill/>
            <a:ln w="5375" cap="rnd" cmpd="sng">
              <a:solidFill>
                <a:srgbClr val="4425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" name="Google Shape;687;p17"/>
            <p:cNvGrpSpPr/>
            <p:nvPr/>
          </p:nvGrpSpPr>
          <p:grpSpPr>
            <a:xfrm>
              <a:off x="3162125" y="4197069"/>
              <a:ext cx="994991" cy="523953"/>
              <a:chOff x="3162125" y="4197069"/>
              <a:chExt cx="994991" cy="523953"/>
            </a:xfrm>
          </p:grpSpPr>
          <p:sp>
            <p:nvSpPr>
              <p:cNvPr id="688" name="Google Shape;688;p17"/>
              <p:cNvSpPr/>
              <p:nvPr/>
            </p:nvSpPr>
            <p:spPr>
              <a:xfrm>
                <a:off x="3322781" y="4513241"/>
                <a:ext cx="119392" cy="116163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6441" extrusionOk="0">
                    <a:moveTo>
                      <a:pt x="1432" y="2040"/>
                    </a:moveTo>
                    <a:lnTo>
                      <a:pt x="1432" y="2040"/>
                    </a:lnTo>
                    <a:cubicBezTo>
                      <a:pt x="1504" y="2111"/>
                      <a:pt x="1468" y="2254"/>
                      <a:pt x="1396" y="2326"/>
                    </a:cubicBezTo>
                    <a:cubicBezTo>
                      <a:pt x="1468" y="2219"/>
                      <a:pt x="1468" y="2147"/>
                      <a:pt x="1432" y="2040"/>
                    </a:cubicBezTo>
                    <a:close/>
                    <a:moveTo>
                      <a:pt x="72" y="0"/>
                    </a:moveTo>
                    <a:lnTo>
                      <a:pt x="1" y="2433"/>
                    </a:lnTo>
                    <a:lnTo>
                      <a:pt x="6548" y="6440"/>
                    </a:lnTo>
                    <a:lnTo>
                      <a:pt x="6620" y="382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3526035" y="4258370"/>
                <a:ext cx="142621" cy="31747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17603" extrusionOk="0">
                    <a:moveTo>
                      <a:pt x="6047" y="4759"/>
                    </a:moveTo>
                    <a:lnTo>
                      <a:pt x="6083" y="5152"/>
                    </a:lnTo>
                    <a:lnTo>
                      <a:pt x="6083" y="5188"/>
                    </a:lnTo>
                    <a:lnTo>
                      <a:pt x="6047" y="4759"/>
                    </a:lnTo>
                    <a:close/>
                    <a:moveTo>
                      <a:pt x="6906" y="4186"/>
                    </a:moveTo>
                    <a:lnTo>
                      <a:pt x="6906" y="5653"/>
                    </a:lnTo>
                    <a:lnTo>
                      <a:pt x="6870" y="5653"/>
                    </a:lnTo>
                    <a:lnTo>
                      <a:pt x="6906" y="4186"/>
                    </a:lnTo>
                    <a:close/>
                    <a:moveTo>
                      <a:pt x="1647" y="7335"/>
                    </a:moveTo>
                    <a:lnTo>
                      <a:pt x="1611" y="9410"/>
                    </a:lnTo>
                    <a:lnTo>
                      <a:pt x="1575" y="9410"/>
                    </a:lnTo>
                    <a:lnTo>
                      <a:pt x="1611" y="7335"/>
                    </a:lnTo>
                    <a:close/>
                    <a:moveTo>
                      <a:pt x="1003" y="4794"/>
                    </a:moveTo>
                    <a:lnTo>
                      <a:pt x="1003" y="4794"/>
                    </a:lnTo>
                    <a:cubicBezTo>
                      <a:pt x="824" y="7013"/>
                      <a:pt x="752" y="9267"/>
                      <a:pt x="788" y="11521"/>
                    </a:cubicBezTo>
                    <a:lnTo>
                      <a:pt x="788" y="11735"/>
                    </a:lnTo>
                    <a:lnTo>
                      <a:pt x="752" y="11735"/>
                    </a:lnTo>
                    <a:cubicBezTo>
                      <a:pt x="716" y="9445"/>
                      <a:pt x="788" y="7084"/>
                      <a:pt x="1003" y="4794"/>
                    </a:cubicBezTo>
                    <a:close/>
                    <a:moveTo>
                      <a:pt x="6691" y="12272"/>
                    </a:moveTo>
                    <a:lnTo>
                      <a:pt x="6620" y="14419"/>
                    </a:lnTo>
                    <a:lnTo>
                      <a:pt x="6584" y="14419"/>
                    </a:lnTo>
                    <a:lnTo>
                      <a:pt x="6691" y="12272"/>
                    </a:lnTo>
                    <a:close/>
                    <a:moveTo>
                      <a:pt x="1" y="0"/>
                    </a:moveTo>
                    <a:lnTo>
                      <a:pt x="1" y="12594"/>
                    </a:lnTo>
                    <a:lnTo>
                      <a:pt x="1647" y="13381"/>
                    </a:lnTo>
                    <a:lnTo>
                      <a:pt x="5940" y="15456"/>
                    </a:lnTo>
                    <a:lnTo>
                      <a:pt x="5976" y="15456"/>
                    </a:lnTo>
                    <a:lnTo>
                      <a:pt x="6012" y="15420"/>
                    </a:lnTo>
                    <a:lnTo>
                      <a:pt x="6012" y="15492"/>
                    </a:lnTo>
                    <a:lnTo>
                      <a:pt x="6012" y="15528"/>
                    </a:lnTo>
                    <a:lnTo>
                      <a:pt x="5976" y="17030"/>
                    </a:lnTo>
                    <a:lnTo>
                      <a:pt x="7228" y="17603"/>
                    </a:lnTo>
                    <a:lnTo>
                      <a:pt x="7908" y="2970"/>
                    </a:lnTo>
                    <a:lnTo>
                      <a:pt x="1647" y="6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3444733" y="4540978"/>
                <a:ext cx="186500" cy="8907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4939" extrusionOk="0">
                    <a:moveTo>
                      <a:pt x="10341" y="1"/>
                    </a:moveTo>
                    <a:lnTo>
                      <a:pt x="72" y="2326"/>
                    </a:lnTo>
                    <a:lnTo>
                      <a:pt x="1" y="4938"/>
                    </a:lnTo>
                    <a:lnTo>
                      <a:pt x="10269" y="2469"/>
                    </a:lnTo>
                    <a:lnTo>
                      <a:pt x="10341" y="1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3659602" y="4255142"/>
                <a:ext cx="342647" cy="321997"/>
              </a:xfrm>
              <a:custGeom>
                <a:avLst/>
                <a:gdLst/>
                <a:ahLst/>
                <a:cxnLst/>
                <a:rect l="l" t="t" r="r" b="b"/>
                <a:pathLst>
                  <a:path w="18999" h="17854" extrusionOk="0">
                    <a:moveTo>
                      <a:pt x="15600" y="9768"/>
                    </a:moveTo>
                    <a:lnTo>
                      <a:pt x="15600" y="10841"/>
                    </a:lnTo>
                    <a:lnTo>
                      <a:pt x="15564" y="10841"/>
                    </a:lnTo>
                    <a:lnTo>
                      <a:pt x="15600" y="9768"/>
                    </a:lnTo>
                    <a:close/>
                    <a:moveTo>
                      <a:pt x="16888" y="9410"/>
                    </a:moveTo>
                    <a:lnTo>
                      <a:pt x="16888" y="9446"/>
                    </a:lnTo>
                    <a:lnTo>
                      <a:pt x="16888" y="11234"/>
                    </a:lnTo>
                    <a:lnTo>
                      <a:pt x="16852" y="9446"/>
                    </a:lnTo>
                    <a:lnTo>
                      <a:pt x="16888" y="9410"/>
                    </a:lnTo>
                    <a:close/>
                    <a:moveTo>
                      <a:pt x="2792" y="11771"/>
                    </a:moveTo>
                    <a:lnTo>
                      <a:pt x="2792" y="12988"/>
                    </a:lnTo>
                    <a:lnTo>
                      <a:pt x="2756" y="12988"/>
                    </a:lnTo>
                    <a:lnTo>
                      <a:pt x="2792" y="11771"/>
                    </a:lnTo>
                    <a:close/>
                    <a:moveTo>
                      <a:pt x="17675" y="7370"/>
                    </a:moveTo>
                    <a:lnTo>
                      <a:pt x="17425" y="13274"/>
                    </a:lnTo>
                    <a:lnTo>
                      <a:pt x="17389" y="13274"/>
                    </a:lnTo>
                    <a:lnTo>
                      <a:pt x="17675" y="7370"/>
                    </a:lnTo>
                    <a:close/>
                    <a:moveTo>
                      <a:pt x="1897" y="9481"/>
                    </a:moveTo>
                    <a:lnTo>
                      <a:pt x="1897" y="9517"/>
                    </a:lnTo>
                    <a:lnTo>
                      <a:pt x="1718" y="14419"/>
                    </a:lnTo>
                    <a:lnTo>
                      <a:pt x="1682" y="14419"/>
                    </a:lnTo>
                    <a:lnTo>
                      <a:pt x="1861" y="9481"/>
                    </a:lnTo>
                    <a:close/>
                    <a:moveTo>
                      <a:pt x="18999" y="0"/>
                    </a:moveTo>
                    <a:lnTo>
                      <a:pt x="17711" y="215"/>
                    </a:lnTo>
                    <a:lnTo>
                      <a:pt x="681" y="3185"/>
                    </a:lnTo>
                    <a:lnTo>
                      <a:pt x="1" y="17853"/>
                    </a:lnTo>
                    <a:lnTo>
                      <a:pt x="16888" y="14347"/>
                    </a:lnTo>
                    <a:lnTo>
                      <a:pt x="18355" y="14025"/>
                    </a:lnTo>
                    <a:lnTo>
                      <a:pt x="18641" y="8086"/>
                    </a:lnTo>
                    <a:cubicBezTo>
                      <a:pt x="18605" y="8050"/>
                      <a:pt x="18605" y="8014"/>
                      <a:pt x="18641" y="7979"/>
                    </a:cubicBezTo>
                    <a:lnTo>
                      <a:pt x="18605" y="7979"/>
                    </a:lnTo>
                    <a:lnTo>
                      <a:pt x="18999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3326658" y="4474519"/>
                <a:ext cx="301347" cy="105847"/>
              </a:xfrm>
              <a:custGeom>
                <a:avLst/>
                <a:gdLst/>
                <a:ahLst/>
                <a:cxnLst/>
                <a:rect l="l" t="t" r="r" b="b"/>
                <a:pathLst>
                  <a:path w="16709" h="5869" extrusionOk="0">
                    <a:moveTo>
                      <a:pt x="12201" y="2934"/>
                    </a:moveTo>
                    <a:lnTo>
                      <a:pt x="13024" y="3292"/>
                    </a:lnTo>
                    <a:lnTo>
                      <a:pt x="13024" y="3328"/>
                    </a:lnTo>
                    <a:lnTo>
                      <a:pt x="12201" y="2934"/>
                    </a:lnTo>
                    <a:close/>
                    <a:moveTo>
                      <a:pt x="11843" y="1968"/>
                    </a:moveTo>
                    <a:lnTo>
                      <a:pt x="14204" y="3292"/>
                    </a:lnTo>
                    <a:lnTo>
                      <a:pt x="14204" y="3328"/>
                    </a:lnTo>
                    <a:lnTo>
                      <a:pt x="11843" y="1968"/>
                    </a:lnTo>
                    <a:close/>
                    <a:moveTo>
                      <a:pt x="11235" y="3507"/>
                    </a:moveTo>
                    <a:cubicBezTo>
                      <a:pt x="11378" y="3650"/>
                      <a:pt x="11521" y="3757"/>
                      <a:pt x="11700" y="3829"/>
                    </a:cubicBezTo>
                    <a:lnTo>
                      <a:pt x="11700" y="3865"/>
                    </a:lnTo>
                    <a:cubicBezTo>
                      <a:pt x="11521" y="3793"/>
                      <a:pt x="11342" y="3650"/>
                      <a:pt x="11199" y="3507"/>
                    </a:cubicBezTo>
                    <a:close/>
                    <a:moveTo>
                      <a:pt x="9446" y="1"/>
                    </a:moveTo>
                    <a:lnTo>
                      <a:pt x="6941" y="537"/>
                    </a:lnTo>
                    <a:lnTo>
                      <a:pt x="1" y="2004"/>
                    </a:lnTo>
                    <a:lnTo>
                      <a:pt x="1611" y="2970"/>
                    </a:lnTo>
                    <a:lnTo>
                      <a:pt x="1646" y="2970"/>
                    </a:lnTo>
                    <a:lnTo>
                      <a:pt x="6548" y="5868"/>
                    </a:lnTo>
                    <a:lnTo>
                      <a:pt x="16709" y="3543"/>
                    </a:lnTo>
                    <a:lnTo>
                      <a:pt x="9446" y="1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3190512" y="4402902"/>
                <a:ext cx="944024" cy="254907"/>
              </a:xfrm>
              <a:custGeom>
                <a:avLst/>
                <a:gdLst/>
                <a:ahLst/>
                <a:cxnLst/>
                <a:rect l="l" t="t" r="r" b="b"/>
                <a:pathLst>
                  <a:path w="52344" h="14134" extrusionOk="0">
                    <a:moveTo>
                      <a:pt x="47513" y="4687"/>
                    </a:moveTo>
                    <a:lnTo>
                      <a:pt x="48157" y="5152"/>
                    </a:lnTo>
                    <a:lnTo>
                      <a:pt x="47477" y="4687"/>
                    </a:lnTo>
                    <a:close/>
                    <a:moveTo>
                      <a:pt x="2755" y="7693"/>
                    </a:moveTo>
                    <a:lnTo>
                      <a:pt x="4723" y="9124"/>
                    </a:lnTo>
                    <a:lnTo>
                      <a:pt x="4723" y="9124"/>
                    </a:lnTo>
                    <a:lnTo>
                      <a:pt x="2720" y="7693"/>
                    </a:lnTo>
                    <a:close/>
                    <a:moveTo>
                      <a:pt x="1253" y="6798"/>
                    </a:moveTo>
                    <a:cubicBezTo>
                      <a:pt x="1217" y="7227"/>
                      <a:pt x="1611" y="7657"/>
                      <a:pt x="1968" y="7943"/>
                    </a:cubicBezTo>
                    <a:cubicBezTo>
                      <a:pt x="3042" y="8802"/>
                      <a:pt x="4187" y="9625"/>
                      <a:pt x="5331" y="10412"/>
                    </a:cubicBezTo>
                    <a:lnTo>
                      <a:pt x="5331" y="10447"/>
                    </a:lnTo>
                    <a:cubicBezTo>
                      <a:pt x="4187" y="9660"/>
                      <a:pt x="3077" y="8837"/>
                      <a:pt x="2004" y="7979"/>
                    </a:cubicBezTo>
                    <a:cubicBezTo>
                      <a:pt x="1611" y="7657"/>
                      <a:pt x="1181" y="7263"/>
                      <a:pt x="1253" y="6798"/>
                    </a:cubicBezTo>
                    <a:close/>
                    <a:moveTo>
                      <a:pt x="44794" y="0"/>
                    </a:moveTo>
                    <a:lnTo>
                      <a:pt x="44508" y="5904"/>
                    </a:lnTo>
                    <a:cubicBezTo>
                      <a:pt x="44508" y="5975"/>
                      <a:pt x="44472" y="5975"/>
                      <a:pt x="44436" y="6011"/>
                    </a:cubicBezTo>
                    <a:lnTo>
                      <a:pt x="25904" y="9875"/>
                    </a:lnTo>
                    <a:lnTo>
                      <a:pt x="25868" y="9875"/>
                    </a:lnTo>
                    <a:lnTo>
                      <a:pt x="24544" y="9231"/>
                    </a:lnTo>
                    <a:lnTo>
                      <a:pt x="24508" y="10233"/>
                    </a:lnTo>
                    <a:cubicBezTo>
                      <a:pt x="24508" y="10269"/>
                      <a:pt x="24472" y="10304"/>
                      <a:pt x="24437" y="10304"/>
                    </a:cubicBezTo>
                    <a:lnTo>
                      <a:pt x="13954" y="12809"/>
                    </a:lnTo>
                    <a:lnTo>
                      <a:pt x="13918" y="12809"/>
                    </a:lnTo>
                    <a:lnTo>
                      <a:pt x="7192" y="8730"/>
                    </a:lnTo>
                    <a:cubicBezTo>
                      <a:pt x="7156" y="8694"/>
                      <a:pt x="7120" y="8659"/>
                      <a:pt x="7120" y="8623"/>
                    </a:cubicBezTo>
                    <a:lnTo>
                      <a:pt x="7192" y="5975"/>
                    </a:lnTo>
                    <a:cubicBezTo>
                      <a:pt x="7192" y="5975"/>
                      <a:pt x="7192" y="5939"/>
                      <a:pt x="7192" y="5939"/>
                    </a:cubicBezTo>
                    <a:cubicBezTo>
                      <a:pt x="7228" y="5939"/>
                      <a:pt x="7228" y="5904"/>
                      <a:pt x="7228" y="5904"/>
                    </a:cubicBezTo>
                    <a:lnTo>
                      <a:pt x="7263" y="5904"/>
                    </a:lnTo>
                    <a:lnTo>
                      <a:pt x="16959" y="3829"/>
                    </a:lnTo>
                    <a:lnTo>
                      <a:pt x="16995" y="3829"/>
                    </a:lnTo>
                    <a:lnTo>
                      <a:pt x="18390" y="4508"/>
                    </a:lnTo>
                    <a:lnTo>
                      <a:pt x="18390" y="2111"/>
                    </a:lnTo>
                    <a:lnTo>
                      <a:pt x="1968" y="5260"/>
                    </a:lnTo>
                    <a:cubicBezTo>
                      <a:pt x="1110" y="5439"/>
                      <a:pt x="251" y="6154"/>
                      <a:pt x="72" y="6834"/>
                    </a:cubicBezTo>
                    <a:cubicBezTo>
                      <a:pt x="1" y="7192"/>
                      <a:pt x="108" y="7549"/>
                      <a:pt x="394" y="7800"/>
                    </a:cubicBezTo>
                    <a:lnTo>
                      <a:pt x="3471" y="10483"/>
                    </a:lnTo>
                    <a:cubicBezTo>
                      <a:pt x="6153" y="12848"/>
                      <a:pt x="9602" y="14133"/>
                      <a:pt x="13198" y="14133"/>
                    </a:cubicBezTo>
                    <a:cubicBezTo>
                      <a:pt x="13247" y="14133"/>
                      <a:pt x="13296" y="14133"/>
                      <a:pt x="13346" y="14133"/>
                    </a:cubicBezTo>
                    <a:cubicBezTo>
                      <a:pt x="14347" y="14133"/>
                      <a:pt x="15349" y="14025"/>
                      <a:pt x="16351" y="13846"/>
                    </a:cubicBezTo>
                    <a:lnTo>
                      <a:pt x="50805" y="7299"/>
                    </a:lnTo>
                    <a:cubicBezTo>
                      <a:pt x="51556" y="7156"/>
                      <a:pt x="52021" y="6834"/>
                      <a:pt x="52200" y="6369"/>
                    </a:cubicBezTo>
                    <a:cubicBezTo>
                      <a:pt x="52343" y="5761"/>
                      <a:pt x="52164" y="5117"/>
                      <a:pt x="51771" y="4651"/>
                    </a:cubicBezTo>
                    <a:cubicBezTo>
                      <a:pt x="51377" y="4258"/>
                      <a:pt x="50984" y="3936"/>
                      <a:pt x="50519" y="3650"/>
                    </a:cubicBezTo>
                    <a:lnTo>
                      <a:pt x="44937" y="72"/>
                    </a:lnTo>
                    <a:lnTo>
                      <a:pt x="4479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3184705" y="4562927"/>
                <a:ext cx="937568" cy="144569"/>
              </a:xfrm>
              <a:custGeom>
                <a:avLst/>
                <a:gdLst/>
                <a:ahLst/>
                <a:cxnLst/>
                <a:rect l="l" t="t" r="r" b="b"/>
                <a:pathLst>
                  <a:path w="51986" h="8016" extrusionOk="0">
                    <a:moveTo>
                      <a:pt x="51985" y="0"/>
                    </a:moveTo>
                    <a:lnTo>
                      <a:pt x="51699" y="72"/>
                    </a:lnTo>
                    <a:cubicBezTo>
                      <a:pt x="51556" y="143"/>
                      <a:pt x="51377" y="215"/>
                      <a:pt x="51198" y="251"/>
                    </a:cubicBezTo>
                    <a:lnTo>
                      <a:pt x="16709" y="6798"/>
                    </a:lnTo>
                    <a:cubicBezTo>
                      <a:pt x="15707" y="6977"/>
                      <a:pt x="14705" y="7084"/>
                      <a:pt x="13668" y="7084"/>
                    </a:cubicBezTo>
                    <a:cubicBezTo>
                      <a:pt x="13619" y="7085"/>
                      <a:pt x="13571" y="7085"/>
                      <a:pt x="13523" y="7085"/>
                    </a:cubicBezTo>
                    <a:cubicBezTo>
                      <a:pt x="9924" y="7085"/>
                      <a:pt x="6404" y="5765"/>
                      <a:pt x="3686" y="3399"/>
                    </a:cubicBezTo>
                    <a:lnTo>
                      <a:pt x="1" y="143"/>
                    </a:lnTo>
                    <a:lnTo>
                      <a:pt x="1" y="143"/>
                    </a:lnTo>
                    <a:lnTo>
                      <a:pt x="108" y="430"/>
                    </a:lnTo>
                    <a:cubicBezTo>
                      <a:pt x="501" y="1217"/>
                      <a:pt x="1038" y="1968"/>
                      <a:pt x="1718" y="2540"/>
                    </a:cubicBezTo>
                    <a:lnTo>
                      <a:pt x="3793" y="4365"/>
                    </a:lnTo>
                    <a:cubicBezTo>
                      <a:pt x="6511" y="6730"/>
                      <a:pt x="9959" y="8015"/>
                      <a:pt x="13555" y="8015"/>
                    </a:cubicBezTo>
                    <a:cubicBezTo>
                      <a:pt x="13605" y="8015"/>
                      <a:pt x="13654" y="8015"/>
                      <a:pt x="13703" y="8014"/>
                    </a:cubicBezTo>
                    <a:cubicBezTo>
                      <a:pt x="14705" y="8014"/>
                      <a:pt x="15707" y="7907"/>
                      <a:pt x="16673" y="7728"/>
                    </a:cubicBezTo>
                    <a:lnTo>
                      <a:pt x="48980" y="1574"/>
                    </a:lnTo>
                    <a:cubicBezTo>
                      <a:pt x="50018" y="1396"/>
                      <a:pt x="50984" y="895"/>
                      <a:pt x="51771" y="179"/>
                    </a:cubicBezTo>
                    <a:lnTo>
                      <a:pt x="5198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3173739" y="4484204"/>
                <a:ext cx="974990" cy="203291"/>
              </a:xfrm>
              <a:custGeom>
                <a:avLst/>
                <a:gdLst/>
                <a:ahLst/>
                <a:cxnLst/>
                <a:rect l="l" t="t" r="r" b="b"/>
                <a:pathLst>
                  <a:path w="54061" h="11272" extrusionOk="0">
                    <a:moveTo>
                      <a:pt x="52808" y="0"/>
                    </a:moveTo>
                    <a:lnTo>
                      <a:pt x="53023" y="322"/>
                    </a:lnTo>
                    <a:cubicBezTo>
                      <a:pt x="53345" y="752"/>
                      <a:pt x="53452" y="1360"/>
                      <a:pt x="53273" y="1897"/>
                    </a:cubicBezTo>
                    <a:cubicBezTo>
                      <a:pt x="53166" y="2290"/>
                      <a:pt x="52772" y="2755"/>
                      <a:pt x="51771" y="2970"/>
                    </a:cubicBezTo>
                    <a:lnTo>
                      <a:pt x="17281" y="9517"/>
                    </a:lnTo>
                    <a:cubicBezTo>
                      <a:pt x="16279" y="9696"/>
                      <a:pt x="15277" y="9803"/>
                      <a:pt x="14240" y="9803"/>
                    </a:cubicBezTo>
                    <a:cubicBezTo>
                      <a:pt x="14192" y="9804"/>
                      <a:pt x="14144" y="9804"/>
                      <a:pt x="14096" y="9804"/>
                    </a:cubicBezTo>
                    <a:cubicBezTo>
                      <a:pt x="10496" y="9804"/>
                      <a:pt x="6976" y="8484"/>
                      <a:pt x="4258" y="6118"/>
                    </a:cubicBezTo>
                    <a:lnTo>
                      <a:pt x="1181" y="3435"/>
                    </a:lnTo>
                    <a:cubicBezTo>
                      <a:pt x="859" y="3149"/>
                      <a:pt x="716" y="2719"/>
                      <a:pt x="823" y="2326"/>
                    </a:cubicBezTo>
                    <a:cubicBezTo>
                      <a:pt x="1002" y="1825"/>
                      <a:pt x="1288" y="1396"/>
                      <a:pt x="1718" y="1109"/>
                    </a:cubicBezTo>
                    <a:lnTo>
                      <a:pt x="2040" y="895"/>
                    </a:lnTo>
                    <a:lnTo>
                      <a:pt x="1682" y="1038"/>
                    </a:lnTo>
                    <a:cubicBezTo>
                      <a:pt x="966" y="1253"/>
                      <a:pt x="430" y="1789"/>
                      <a:pt x="215" y="2505"/>
                    </a:cubicBezTo>
                    <a:cubicBezTo>
                      <a:pt x="0" y="3256"/>
                      <a:pt x="251" y="4043"/>
                      <a:pt x="859" y="4544"/>
                    </a:cubicBezTo>
                    <a:lnTo>
                      <a:pt x="4401" y="7621"/>
                    </a:lnTo>
                    <a:cubicBezTo>
                      <a:pt x="7083" y="9986"/>
                      <a:pt x="10566" y="11271"/>
                      <a:pt x="14163" y="11271"/>
                    </a:cubicBezTo>
                    <a:cubicBezTo>
                      <a:pt x="14213" y="11271"/>
                      <a:pt x="14262" y="11271"/>
                      <a:pt x="14311" y="11270"/>
                    </a:cubicBezTo>
                    <a:cubicBezTo>
                      <a:pt x="15313" y="11270"/>
                      <a:pt x="16315" y="11163"/>
                      <a:pt x="17281" y="10984"/>
                    </a:cubicBezTo>
                    <a:lnTo>
                      <a:pt x="51735" y="4437"/>
                    </a:lnTo>
                    <a:cubicBezTo>
                      <a:pt x="52593" y="4294"/>
                      <a:pt x="53345" y="3757"/>
                      <a:pt x="53738" y="3006"/>
                    </a:cubicBezTo>
                    <a:cubicBezTo>
                      <a:pt x="54060" y="2362"/>
                      <a:pt x="54060" y="1610"/>
                      <a:pt x="53738" y="1002"/>
                    </a:cubicBezTo>
                    <a:cubicBezTo>
                      <a:pt x="53559" y="680"/>
                      <a:pt x="53381" y="430"/>
                      <a:pt x="53094" y="215"/>
                    </a:cubicBezTo>
                    <a:lnTo>
                      <a:pt x="5280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3526684" y="4197718"/>
                <a:ext cx="467179" cy="110356"/>
              </a:xfrm>
              <a:custGeom>
                <a:avLst/>
                <a:gdLst/>
                <a:ahLst/>
                <a:cxnLst/>
                <a:rect l="l" t="t" r="r" b="b"/>
                <a:pathLst>
                  <a:path w="25904" h="6119" extrusionOk="0">
                    <a:moveTo>
                      <a:pt x="19786" y="1753"/>
                    </a:moveTo>
                    <a:lnTo>
                      <a:pt x="20788" y="2326"/>
                    </a:lnTo>
                    <a:lnTo>
                      <a:pt x="20788" y="2361"/>
                    </a:lnTo>
                    <a:lnTo>
                      <a:pt x="19786" y="1753"/>
                    </a:lnTo>
                    <a:close/>
                    <a:moveTo>
                      <a:pt x="19607" y="0"/>
                    </a:moveTo>
                    <a:lnTo>
                      <a:pt x="18569" y="143"/>
                    </a:lnTo>
                    <a:lnTo>
                      <a:pt x="13560" y="966"/>
                    </a:lnTo>
                    <a:lnTo>
                      <a:pt x="1" y="3220"/>
                    </a:lnTo>
                    <a:lnTo>
                      <a:pt x="1646" y="3828"/>
                    </a:lnTo>
                    <a:lnTo>
                      <a:pt x="7729" y="6118"/>
                    </a:lnTo>
                    <a:lnTo>
                      <a:pt x="24830" y="3149"/>
                    </a:lnTo>
                    <a:lnTo>
                      <a:pt x="25904" y="2970"/>
                    </a:lnTo>
                    <a:lnTo>
                      <a:pt x="19607" y="0"/>
                    </a:ln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3178897" y="4555821"/>
                <a:ext cx="951112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52737" h="9160" fill="none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8" y="1181"/>
                      <a:pt x="1038" y="2219"/>
                      <a:pt x="1968" y="3042"/>
                    </a:cubicBezTo>
                    <a:lnTo>
                      <a:pt x="4043" y="4866"/>
                    </a:lnTo>
                    <a:cubicBezTo>
                      <a:pt x="7621" y="7908"/>
                      <a:pt x="12415" y="9160"/>
                      <a:pt x="17031" y="8230"/>
                    </a:cubicBezTo>
                    <a:lnTo>
                      <a:pt x="49302" y="2076"/>
                    </a:lnTo>
                    <a:cubicBezTo>
                      <a:pt x="50662" y="1861"/>
                      <a:pt x="51878" y="1110"/>
                      <a:pt x="52737" y="36"/>
                    </a:cubicBezTo>
                    <a:lnTo>
                      <a:pt x="52737" y="36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3177599" y="4467432"/>
                <a:ext cx="963394" cy="202623"/>
              </a:xfrm>
              <a:custGeom>
                <a:avLst/>
                <a:gdLst/>
                <a:ahLst/>
                <a:cxnLst/>
                <a:rect l="l" t="t" r="r" b="b"/>
                <a:pathLst>
                  <a:path w="53418" h="11235" fill="none" extrusionOk="0">
                    <a:moveTo>
                      <a:pt x="51306" y="0"/>
                    </a:moveTo>
                    <a:cubicBezTo>
                      <a:pt x="51771" y="251"/>
                      <a:pt x="52201" y="608"/>
                      <a:pt x="52558" y="1002"/>
                    </a:cubicBezTo>
                    <a:cubicBezTo>
                      <a:pt x="53345" y="2004"/>
                      <a:pt x="53417" y="3435"/>
                      <a:pt x="51557" y="3793"/>
                    </a:cubicBezTo>
                    <a:lnTo>
                      <a:pt x="17067" y="10340"/>
                    </a:lnTo>
                    <a:cubicBezTo>
                      <a:pt x="12452" y="11234"/>
                      <a:pt x="7693" y="10018"/>
                      <a:pt x="4115" y="6977"/>
                    </a:cubicBezTo>
                    <a:lnTo>
                      <a:pt x="1039" y="4258"/>
                    </a:lnTo>
                    <a:cubicBezTo>
                      <a:pt x="1" y="3363"/>
                      <a:pt x="1361" y="1861"/>
                      <a:pt x="2684" y="1539"/>
                    </a:cubicBez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3162125" y="4399674"/>
                <a:ext cx="994991" cy="300698"/>
              </a:xfrm>
              <a:custGeom>
                <a:avLst/>
                <a:gdLst/>
                <a:ahLst/>
                <a:cxnLst/>
                <a:rect l="l" t="t" r="r" b="b"/>
                <a:pathLst>
                  <a:path w="55170" h="16673" fill="none" extrusionOk="0">
                    <a:moveTo>
                      <a:pt x="46261" y="0"/>
                    </a:moveTo>
                    <a:lnTo>
                      <a:pt x="46547" y="179"/>
                    </a:lnTo>
                    <a:lnTo>
                      <a:pt x="53524" y="4652"/>
                    </a:lnTo>
                    <a:cubicBezTo>
                      <a:pt x="53917" y="4866"/>
                      <a:pt x="54239" y="5224"/>
                      <a:pt x="54454" y="5653"/>
                    </a:cubicBezTo>
                    <a:cubicBezTo>
                      <a:pt x="55169" y="7049"/>
                      <a:pt x="54275" y="8838"/>
                      <a:pt x="52379" y="9231"/>
                    </a:cubicBezTo>
                    <a:lnTo>
                      <a:pt x="17925" y="15743"/>
                    </a:lnTo>
                    <a:cubicBezTo>
                      <a:pt x="13310" y="16673"/>
                      <a:pt x="8551" y="15421"/>
                      <a:pt x="4973" y="12380"/>
                    </a:cubicBezTo>
                    <a:lnTo>
                      <a:pt x="1431" y="9303"/>
                    </a:lnTo>
                    <a:cubicBezTo>
                      <a:pt x="0" y="8015"/>
                      <a:pt x="716" y="5868"/>
                      <a:pt x="2684" y="5474"/>
                    </a:cubicBezTo>
                    <a:lnTo>
                      <a:pt x="20107" y="2147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3524755" y="4197069"/>
                <a:ext cx="478793" cy="381999"/>
              </a:xfrm>
              <a:custGeom>
                <a:avLst/>
                <a:gdLst/>
                <a:ahLst/>
                <a:cxnLst/>
                <a:rect l="l" t="t" r="r" b="b"/>
                <a:pathLst>
                  <a:path w="26548" h="21181" fill="none" extrusionOk="0">
                    <a:moveTo>
                      <a:pt x="26547" y="3113"/>
                    </a:moveTo>
                    <a:lnTo>
                      <a:pt x="19964" y="0"/>
                    </a:lnTo>
                    <a:lnTo>
                      <a:pt x="0" y="3292"/>
                    </a:lnTo>
                    <a:lnTo>
                      <a:pt x="8050" y="6333"/>
                    </a:lnTo>
                    <a:lnTo>
                      <a:pt x="26547" y="3113"/>
                    </a:lnTo>
                    <a:lnTo>
                      <a:pt x="25903" y="17317"/>
                    </a:lnTo>
                    <a:lnTo>
                      <a:pt x="7371" y="21181"/>
                    </a:lnTo>
                    <a:lnTo>
                      <a:pt x="8050" y="6333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3524755" y="4255791"/>
                <a:ext cx="18" cy="2303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73" fill="none" extrusionOk="0">
                    <a:moveTo>
                      <a:pt x="0" y="12773"/>
                    </a:moveTo>
                    <a:lnTo>
                      <a:pt x="0" y="0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3631865" y="4566786"/>
                <a:ext cx="25826" cy="12282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81" fill="none" extrusionOk="0">
                    <a:moveTo>
                      <a:pt x="1432" y="681"/>
                    </a:moveTo>
                    <a:lnTo>
                      <a:pt x="0" y="1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3442804" y="4539049"/>
                <a:ext cx="189728" cy="92934"/>
              </a:xfrm>
              <a:custGeom>
                <a:avLst/>
                <a:gdLst/>
                <a:ahLst/>
                <a:cxnLst/>
                <a:rect l="l" t="t" r="r" b="b"/>
                <a:pathLst>
                  <a:path w="10520" h="5153" fill="none" extrusionOk="0">
                    <a:moveTo>
                      <a:pt x="72" y="2362"/>
                    </a:moveTo>
                    <a:lnTo>
                      <a:pt x="10519" y="0"/>
                    </a:lnTo>
                    <a:lnTo>
                      <a:pt x="10448" y="2648"/>
                    </a:lnTo>
                    <a:lnTo>
                      <a:pt x="1" y="5152"/>
                    </a:lnTo>
                    <a:close/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3320851" y="4510012"/>
                <a:ext cx="123269" cy="121971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763" fill="none" extrusionOk="0">
                    <a:moveTo>
                      <a:pt x="6834" y="3972"/>
                    </a:moveTo>
                    <a:lnTo>
                      <a:pt x="72" y="0"/>
                    </a:lnTo>
                    <a:lnTo>
                      <a:pt x="1" y="2684"/>
                    </a:lnTo>
                    <a:lnTo>
                      <a:pt x="6763" y="6762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3322149" y="4473239"/>
                <a:ext cx="310382" cy="65828"/>
              </a:xfrm>
              <a:custGeom>
                <a:avLst/>
                <a:gdLst/>
                <a:ahLst/>
                <a:cxnLst/>
                <a:rect l="l" t="t" r="r" b="b"/>
                <a:pathLst>
                  <a:path w="17210" h="3650" fill="none" extrusionOk="0">
                    <a:moveTo>
                      <a:pt x="0" y="2039"/>
                    </a:moveTo>
                    <a:lnTo>
                      <a:pt x="9696" y="0"/>
                    </a:lnTo>
                    <a:lnTo>
                      <a:pt x="17209" y="3649"/>
                    </a:lnTo>
                  </a:path>
                </a:pathLst>
              </a:custGeom>
              <a:noFill/>
              <a:ln w="1162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3677673" y="4382902"/>
                <a:ext cx="6475" cy="1606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8909" fill="none" extrusionOk="0">
                    <a:moveTo>
                      <a:pt x="1" y="8909"/>
                    </a:moveTo>
                    <a:lnTo>
                      <a:pt x="358" y="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3689937" y="4426781"/>
                <a:ext cx="3896" cy="8840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902" fill="none" extrusionOk="0">
                    <a:moveTo>
                      <a:pt x="0" y="4902"/>
                    </a:moveTo>
                    <a:lnTo>
                      <a:pt x="215" y="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3709938" y="4466782"/>
                <a:ext cx="667" cy="225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53" fill="none" extrusionOk="0">
                    <a:moveTo>
                      <a:pt x="1" y="1253"/>
                    </a:moveTo>
                    <a:lnTo>
                      <a:pt x="36" y="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3367958" y="4514521"/>
                <a:ext cx="66477" cy="4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2255" fill="none" extrusionOk="0">
                    <a:moveTo>
                      <a:pt x="0" y="1"/>
                    </a:moveTo>
                    <a:lnTo>
                      <a:pt x="3685" y="2255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3406030" y="4528083"/>
                <a:ext cx="31633" cy="16791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931" fill="none" extrusionOk="0">
                    <a:moveTo>
                      <a:pt x="0" y="0"/>
                    </a:moveTo>
                    <a:lnTo>
                      <a:pt x="1753" y="93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3435716" y="4530013"/>
                <a:ext cx="10334" cy="775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30" fill="none" extrusionOk="0">
                    <a:moveTo>
                      <a:pt x="0" y="1"/>
                    </a:moveTo>
                    <a:lnTo>
                      <a:pt x="572" y="43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3540247" y="4510662"/>
                <a:ext cx="42599" cy="23896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325" fill="none" extrusionOk="0">
                    <a:moveTo>
                      <a:pt x="0" y="0"/>
                    </a:moveTo>
                    <a:lnTo>
                      <a:pt x="2361" y="1324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3546685" y="4528083"/>
                <a:ext cx="14212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359" fill="none" extrusionOk="0">
                    <a:moveTo>
                      <a:pt x="1" y="0"/>
                    </a:moveTo>
                    <a:lnTo>
                      <a:pt x="788" y="358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3528632" y="4537750"/>
                <a:ext cx="9036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23" fill="none" extrusionOk="0">
                    <a:moveTo>
                      <a:pt x="0" y="1"/>
                    </a:moveTo>
                    <a:cubicBezTo>
                      <a:pt x="107" y="144"/>
                      <a:pt x="286" y="251"/>
                      <a:pt x="501" y="323"/>
                    </a:cubicBez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3539597" y="4344830"/>
                <a:ext cx="4527" cy="12519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6942" fill="none" extrusionOk="0">
                    <a:moveTo>
                      <a:pt x="36" y="6727"/>
                    </a:moveTo>
                    <a:lnTo>
                      <a:pt x="36" y="6941"/>
                    </a:lnTo>
                    <a:cubicBezTo>
                      <a:pt x="0" y="4616"/>
                      <a:pt x="72" y="2290"/>
                      <a:pt x="251" y="0"/>
                    </a:cubicBez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3555072" y="4389358"/>
                <a:ext cx="18" cy="3872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47" fill="none" extrusionOk="0">
                    <a:moveTo>
                      <a:pt x="1" y="2147"/>
                    </a:moveTo>
                    <a:lnTo>
                      <a:pt x="1" y="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3567335" y="4424833"/>
                <a:ext cx="18" cy="11633"/>
              </a:xfrm>
              <a:custGeom>
                <a:avLst/>
                <a:gdLst/>
                <a:ahLst/>
                <a:cxnLst/>
                <a:rect l="l" t="t" r="r" b="b"/>
                <a:pathLst>
                  <a:path w="1" h="645" fill="none" extrusionOk="0">
                    <a:moveTo>
                      <a:pt x="1" y="645"/>
                    </a:moveTo>
                    <a:lnTo>
                      <a:pt x="1" y="1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3645409" y="4479677"/>
                <a:ext cx="1966" cy="3873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2148" fill="none" extrusionOk="0">
                    <a:moveTo>
                      <a:pt x="1" y="2148"/>
                    </a:moveTo>
                    <a:lnTo>
                      <a:pt x="108" y="1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3633794" y="4493889"/>
                <a:ext cx="1966" cy="1614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95" fill="none" extrusionOk="0">
                    <a:moveTo>
                      <a:pt x="1" y="894"/>
                    </a:moveTo>
                    <a:lnTo>
                      <a:pt x="108" y="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3650567" y="4333864"/>
                <a:ext cx="667" cy="27107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03" fill="none" extrusionOk="0">
                    <a:moveTo>
                      <a:pt x="1" y="1503"/>
                    </a:moveTo>
                    <a:cubicBezTo>
                      <a:pt x="1" y="1002"/>
                      <a:pt x="1" y="501"/>
                      <a:pt x="37" y="0"/>
                    </a:cubicBez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3635742" y="4344830"/>
                <a:ext cx="649" cy="7106"/>
              </a:xfrm>
              <a:custGeom>
                <a:avLst/>
                <a:gdLst/>
                <a:ahLst/>
                <a:cxnLst/>
                <a:rect l="l" t="t" r="r" b="b"/>
                <a:pathLst>
                  <a:path w="36" h="394" fill="none" extrusionOk="0">
                    <a:moveTo>
                      <a:pt x="36" y="394"/>
                    </a:moveTo>
                    <a:lnTo>
                      <a:pt x="0" y="0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3212443" y="4525504"/>
                <a:ext cx="74232" cy="65828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3650" fill="none" extrusionOk="0">
                    <a:moveTo>
                      <a:pt x="73" y="0"/>
                    </a:moveTo>
                    <a:cubicBezTo>
                      <a:pt x="1" y="465"/>
                      <a:pt x="430" y="859"/>
                      <a:pt x="788" y="1145"/>
                    </a:cubicBezTo>
                    <a:cubicBezTo>
                      <a:pt x="1861" y="2039"/>
                      <a:pt x="2971" y="2862"/>
                      <a:pt x="4115" y="3649"/>
                    </a:cubicBez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3240198" y="4541628"/>
                <a:ext cx="35511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432" fill="none" extrusionOk="0">
                    <a:moveTo>
                      <a:pt x="0" y="1"/>
                    </a:moveTo>
                    <a:lnTo>
                      <a:pt x="1968" y="1432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3334395" y="4543557"/>
                <a:ext cx="667" cy="11001"/>
              </a:xfrm>
              <a:custGeom>
                <a:avLst/>
                <a:gdLst/>
                <a:ahLst/>
                <a:cxnLst/>
                <a:rect l="l" t="t" r="r" b="b"/>
                <a:pathLst>
                  <a:path w="37" h="610" fill="none" extrusionOk="0">
                    <a:moveTo>
                      <a:pt x="37" y="609"/>
                    </a:moveTo>
                    <a:lnTo>
                      <a:pt x="1" y="1"/>
                    </a:ln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3348607" y="4550014"/>
                <a:ext cx="649" cy="51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287" fill="none" extrusionOk="0">
                    <a:moveTo>
                      <a:pt x="0" y="287"/>
                    </a:moveTo>
                    <a:cubicBezTo>
                      <a:pt x="36" y="215"/>
                      <a:pt x="36" y="108"/>
                      <a:pt x="0" y="1"/>
                    </a:cubicBezTo>
                  </a:path>
                </a:pathLst>
              </a:custGeom>
              <a:noFill/>
              <a:ln w="5375" cap="rnd" cmpd="sng">
                <a:solidFill>
                  <a:srgbClr val="4425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6" name="Google Shape;726;p17"/>
          <p:cNvSpPr txBox="1"/>
          <p:nvPr/>
        </p:nvSpPr>
        <p:spPr>
          <a:xfrm>
            <a:off x="457200" y="1786275"/>
            <a:ext cx="1726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7" name="Google Shape;727;p17"/>
          <p:cNvSpPr txBox="1"/>
          <p:nvPr/>
        </p:nvSpPr>
        <p:spPr>
          <a:xfrm>
            <a:off x="457200" y="3006370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8" name="Google Shape;728;p17"/>
          <p:cNvSpPr txBox="1"/>
          <p:nvPr/>
        </p:nvSpPr>
        <p:spPr>
          <a:xfrm>
            <a:off x="457200" y="4199460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9" name="Google Shape;729;p17"/>
          <p:cNvSpPr txBox="1"/>
          <p:nvPr/>
        </p:nvSpPr>
        <p:spPr>
          <a:xfrm flipH="1">
            <a:off x="6952025" y="1783575"/>
            <a:ext cx="172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farthest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0" name="Google Shape;730;p17"/>
          <p:cNvSpPr txBox="1"/>
          <p:nvPr/>
        </p:nvSpPr>
        <p:spPr>
          <a:xfrm flipH="1">
            <a:off x="6952025" y="3006375"/>
            <a:ext cx="172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really beautiful name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1" name="Google Shape;731;p17"/>
          <p:cNvSpPr txBox="1"/>
          <p:nvPr/>
        </p:nvSpPr>
        <p:spPr>
          <a:xfrm flipH="1">
            <a:off x="6954125" y="4199450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smallest one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2" name="Google Shape;732;p17"/>
          <p:cNvSpPr txBox="1"/>
          <p:nvPr/>
        </p:nvSpPr>
        <p:spPr>
          <a:xfrm>
            <a:off x="457200" y="14409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3" name="Google Shape;733;p17"/>
          <p:cNvSpPr txBox="1"/>
          <p:nvPr/>
        </p:nvSpPr>
        <p:spPr>
          <a:xfrm>
            <a:off x="457200" y="26610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4" name="Google Shape;734;p17"/>
          <p:cNvSpPr txBox="1"/>
          <p:nvPr/>
        </p:nvSpPr>
        <p:spPr>
          <a:xfrm>
            <a:off x="457200" y="38517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5" name="Google Shape;735;p17"/>
          <p:cNvSpPr txBox="1"/>
          <p:nvPr/>
        </p:nvSpPr>
        <p:spPr>
          <a:xfrm>
            <a:off x="6954125" y="14409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6" name="Google Shape;736;p17"/>
          <p:cNvSpPr txBox="1"/>
          <p:nvPr/>
        </p:nvSpPr>
        <p:spPr>
          <a:xfrm>
            <a:off x="6954125" y="26610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7" name="Google Shape;737;p17"/>
          <p:cNvSpPr txBox="1"/>
          <p:nvPr/>
        </p:nvSpPr>
        <p:spPr>
          <a:xfrm>
            <a:off x="6954125" y="38517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4" name="Google Shape;5024;p44"/>
          <p:cNvCxnSpPr/>
          <p:nvPr/>
        </p:nvCxnSpPr>
        <p:spPr>
          <a:xfrm rot="10800000">
            <a:off x="1867125" y="1601675"/>
            <a:ext cx="2219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5" name="Google Shape;5025;p44"/>
          <p:cNvCxnSpPr/>
          <p:nvPr/>
        </p:nvCxnSpPr>
        <p:spPr>
          <a:xfrm rot="10800000">
            <a:off x="1866900" y="2873250"/>
            <a:ext cx="1396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6" name="Google Shape;5026;p44"/>
          <p:cNvCxnSpPr/>
          <p:nvPr/>
        </p:nvCxnSpPr>
        <p:spPr>
          <a:xfrm rot="10800000">
            <a:off x="1866925" y="4068650"/>
            <a:ext cx="17349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7" name="Google Shape;5027;p44"/>
          <p:cNvCxnSpPr/>
          <p:nvPr/>
        </p:nvCxnSpPr>
        <p:spPr>
          <a:xfrm>
            <a:off x="5229225" y="1601675"/>
            <a:ext cx="2091900" cy="0"/>
          </a:xfrm>
          <a:prstGeom prst="straightConnector1">
            <a:avLst/>
          </a:prstGeom>
          <a:noFill/>
          <a:ln w="28575" cap="flat" cmpd="sng">
            <a:solidFill>
              <a:srgbClr val="8714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8" name="Google Shape;5028;p44"/>
          <p:cNvCxnSpPr/>
          <p:nvPr/>
        </p:nvCxnSpPr>
        <p:spPr>
          <a:xfrm>
            <a:off x="5924550" y="2873250"/>
            <a:ext cx="1396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9" name="Google Shape;5029;p44"/>
          <p:cNvCxnSpPr/>
          <p:nvPr/>
        </p:nvCxnSpPr>
        <p:spPr>
          <a:xfrm>
            <a:off x="5586425" y="4068650"/>
            <a:ext cx="17349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30" name="Google Shape;5030;p44"/>
          <p:cNvGrpSpPr/>
          <p:nvPr/>
        </p:nvGrpSpPr>
        <p:grpSpPr>
          <a:xfrm>
            <a:off x="2889517" y="1372740"/>
            <a:ext cx="3364965" cy="3227727"/>
            <a:chOff x="3090456" y="1637685"/>
            <a:chExt cx="3059894" cy="2935097"/>
          </a:xfrm>
        </p:grpSpPr>
        <p:sp>
          <p:nvSpPr>
            <p:cNvPr id="5031" name="Google Shape;5031;p44"/>
            <p:cNvSpPr/>
            <p:nvPr/>
          </p:nvSpPr>
          <p:spPr>
            <a:xfrm>
              <a:off x="3366375" y="3511361"/>
              <a:ext cx="1202954" cy="1060813"/>
            </a:xfrm>
            <a:custGeom>
              <a:avLst/>
              <a:gdLst/>
              <a:ahLst/>
              <a:cxnLst/>
              <a:rect l="l" t="t" r="r" b="b"/>
              <a:pathLst>
                <a:path w="7913" h="6978" extrusionOk="0">
                  <a:moveTo>
                    <a:pt x="1281" y="1"/>
                  </a:moveTo>
                  <a:lnTo>
                    <a:pt x="1" y="2359"/>
                  </a:lnTo>
                  <a:cubicBezTo>
                    <a:pt x="1643" y="5046"/>
                    <a:pt x="4562" y="6865"/>
                    <a:pt x="7913" y="6978"/>
                  </a:cubicBezTo>
                  <a:lnTo>
                    <a:pt x="6534" y="4782"/>
                  </a:lnTo>
                  <a:lnTo>
                    <a:pt x="7879" y="2338"/>
                  </a:lnTo>
                  <a:cubicBezTo>
                    <a:pt x="6284" y="2222"/>
                    <a:pt x="4839" y="1355"/>
                    <a:pt x="3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4"/>
            <p:cNvSpPr/>
            <p:nvPr/>
          </p:nvSpPr>
          <p:spPr>
            <a:xfrm>
              <a:off x="4679840" y="1639053"/>
              <a:ext cx="1206907" cy="1081944"/>
            </a:xfrm>
            <a:custGeom>
              <a:avLst/>
              <a:gdLst/>
              <a:ahLst/>
              <a:cxnLst/>
              <a:rect l="l" t="t" r="r" b="b"/>
              <a:pathLst>
                <a:path w="7939" h="7117" extrusionOk="0">
                  <a:moveTo>
                    <a:pt x="1" y="0"/>
                  </a:moveTo>
                  <a:lnTo>
                    <a:pt x="1344" y="2306"/>
                  </a:lnTo>
                  <a:lnTo>
                    <a:pt x="20" y="4642"/>
                  </a:lnTo>
                  <a:cubicBezTo>
                    <a:pt x="1653" y="4777"/>
                    <a:pt x="3117" y="5701"/>
                    <a:pt x="3942" y="7117"/>
                  </a:cubicBezTo>
                  <a:lnTo>
                    <a:pt x="6637" y="7117"/>
                  </a:lnTo>
                  <a:lnTo>
                    <a:pt x="7938" y="4775"/>
                  </a:lnTo>
                  <a:cubicBezTo>
                    <a:pt x="6324" y="2020"/>
                    <a:pt x="3388" y="138"/>
                    <a:pt x="1" y="0"/>
                  </a:cubicBezTo>
                  <a:close/>
                </a:path>
              </a:pathLst>
            </a:custGeom>
            <a:solidFill>
              <a:srgbClr val="87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4"/>
            <p:cNvSpPr/>
            <p:nvPr/>
          </p:nvSpPr>
          <p:spPr>
            <a:xfrm>
              <a:off x="3372608" y="1637685"/>
              <a:ext cx="1436765" cy="1037706"/>
            </a:xfrm>
            <a:custGeom>
              <a:avLst/>
              <a:gdLst/>
              <a:ahLst/>
              <a:cxnLst/>
              <a:rect l="l" t="t" r="r" b="b"/>
              <a:pathLst>
                <a:path w="9451" h="6826" extrusionOk="0">
                  <a:moveTo>
                    <a:pt x="8100" y="1"/>
                  </a:moveTo>
                  <a:cubicBezTo>
                    <a:pt x="4680" y="37"/>
                    <a:pt x="1686" y="1850"/>
                    <a:pt x="0" y="4560"/>
                  </a:cubicBezTo>
                  <a:lnTo>
                    <a:pt x="2731" y="4560"/>
                  </a:lnTo>
                  <a:lnTo>
                    <a:pt x="4051" y="6825"/>
                  </a:lnTo>
                  <a:cubicBezTo>
                    <a:pt x="4974" y="5471"/>
                    <a:pt x="6499" y="4653"/>
                    <a:pt x="8136" y="4634"/>
                  </a:cubicBezTo>
                  <a:lnTo>
                    <a:pt x="9450" y="2317"/>
                  </a:lnTo>
                  <a:lnTo>
                    <a:pt x="8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4"/>
            <p:cNvSpPr/>
            <p:nvPr/>
          </p:nvSpPr>
          <p:spPr>
            <a:xfrm>
              <a:off x="3090456" y="2395668"/>
              <a:ext cx="859535" cy="1408184"/>
            </a:xfrm>
            <a:custGeom>
              <a:avLst/>
              <a:gdLst/>
              <a:ahLst/>
              <a:cxnLst/>
              <a:rect l="l" t="t" r="r" b="b"/>
              <a:pathLst>
                <a:path w="5654" h="9263" extrusionOk="0">
                  <a:moveTo>
                    <a:pt x="1604" y="1"/>
                  </a:moveTo>
                  <a:cubicBezTo>
                    <a:pt x="18" y="2880"/>
                    <a:pt x="1" y="6371"/>
                    <a:pt x="1564" y="9263"/>
                  </a:cubicBezTo>
                  <a:lnTo>
                    <a:pt x="2842" y="6912"/>
                  </a:lnTo>
                  <a:lnTo>
                    <a:pt x="5565" y="6912"/>
                  </a:lnTo>
                  <a:cubicBezTo>
                    <a:pt x="4826" y="5438"/>
                    <a:pt x="4860" y="3697"/>
                    <a:pt x="5653" y="2252"/>
                  </a:cubicBezTo>
                  <a:lnTo>
                    <a:pt x="43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4"/>
            <p:cNvSpPr/>
            <p:nvPr/>
          </p:nvSpPr>
          <p:spPr>
            <a:xfrm>
              <a:off x="5293551" y="2431698"/>
              <a:ext cx="856799" cy="1404384"/>
            </a:xfrm>
            <a:custGeom>
              <a:avLst/>
              <a:gdLst/>
              <a:ahLst/>
              <a:cxnLst/>
              <a:rect l="l" t="t" r="r" b="b"/>
              <a:pathLst>
                <a:path w="5636" h="9238" extrusionOk="0">
                  <a:moveTo>
                    <a:pt x="4144" y="1"/>
                  </a:moveTo>
                  <a:lnTo>
                    <a:pt x="2852" y="2328"/>
                  </a:lnTo>
                  <a:lnTo>
                    <a:pt x="127" y="2330"/>
                  </a:lnTo>
                  <a:cubicBezTo>
                    <a:pt x="783" y="3754"/>
                    <a:pt x="736" y="5404"/>
                    <a:pt x="0" y="6789"/>
                  </a:cubicBezTo>
                  <a:lnTo>
                    <a:pt x="1354" y="9237"/>
                  </a:lnTo>
                  <a:lnTo>
                    <a:pt x="3971" y="9182"/>
                  </a:lnTo>
                  <a:cubicBezTo>
                    <a:pt x="5570" y="6347"/>
                    <a:pt x="5636" y="2895"/>
                    <a:pt x="4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4"/>
            <p:cNvSpPr/>
            <p:nvPr/>
          </p:nvSpPr>
          <p:spPr>
            <a:xfrm>
              <a:off x="4434782" y="3528387"/>
              <a:ext cx="1422931" cy="1044395"/>
            </a:xfrm>
            <a:custGeom>
              <a:avLst/>
              <a:gdLst/>
              <a:ahLst/>
              <a:cxnLst/>
              <a:rect l="l" t="t" r="r" b="b"/>
              <a:pathLst>
                <a:path w="9360" h="6870" extrusionOk="0">
                  <a:moveTo>
                    <a:pt x="5395" y="1"/>
                  </a:moveTo>
                  <a:cubicBezTo>
                    <a:pt x="4488" y="1365"/>
                    <a:pt x="2971" y="2201"/>
                    <a:pt x="1331" y="2237"/>
                  </a:cubicBezTo>
                  <a:lnTo>
                    <a:pt x="1" y="4655"/>
                  </a:lnTo>
                  <a:lnTo>
                    <a:pt x="1393" y="6870"/>
                  </a:lnTo>
                  <a:cubicBezTo>
                    <a:pt x="4744" y="6808"/>
                    <a:pt x="7676" y="5042"/>
                    <a:pt x="9360" y="2400"/>
                  </a:cubicBezTo>
                  <a:lnTo>
                    <a:pt x="9360" y="2400"/>
                  </a:lnTo>
                  <a:lnTo>
                    <a:pt x="6753" y="2457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4"/>
            <p:cNvSpPr/>
            <p:nvPr/>
          </p:nvSpPr>
          <p:spPr>
            <a:xfrm>
              <a:off x="3445525" y="1966525"/>
              <a:ext cx="2334600" cy="2334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8" name="Google Shape;5038;p44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</p:txBody>
      </p:sp>
      <p:sp>
        <p:nvSpPr>
          <p:cNvPr id="5039" name="Google Shape;5039;p44"/>
          <p:cNvSpPr/>
          <p:nvPr/>
        </p:nvSpPr>
        <p:spPr>
          <a:xfrm>
            <a:off x="8524723" y="3935347"/>
            <a:ext cx="3096" cy="45279"/>
          </a:xfrm>
          <a:custGeom>
            <a:avLst/>
            <a:gdLst/>
            <a:ahLst/>
            <a:cxnLst/>
            <a:rect l="l" t="t" r="r" b="b"/>
            <a:pathLst>
              <a:path w="8" h="117" extrusionOk="0">
                <a:moveTo>
                  <a:pt x="7" y="1"/>
                </a:moveTo>
                <a:cubicBezTo>
                  <a:pt x="6" y="40"/>
                  <a:pt x="4" y="79"/>
                  <a:pt x="0" y="117"/>
                </a:cubicBezTo>
                <a:lnTo>
                  <a:pt x="7" y="117"/>
                </a:lnTo>
                <a:lnTo>
                  <a:pt x="7" y="1"/>
                </a:lnTo>
                <a:close/>
              </a:path>
            </a:pathLst>
          </a:custGeom>
          <a:solidFill>
            <a:srgbClr val="DFF9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0" name="Google Shape;5040;p44"/>
          <p:cNvSpPr txBox="1"/>
          <p:nvPr/>
        </p:nvSpPr>
        <p:spPr>
          <a:xfrm>
            <a:off x="6981200" y="1348625"/>
            <a:ext cx="17262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87141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2000">
              <a:solidFill>
                <a:srgbClr val="87141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41" name="Google Shape;5041;p44"/>
          <p:cNvSpPr txBox="1"/>
          <p:nvPr/>
        </p:nvSpPr>
        <p:spPr>
          <a:xfrm>
            <a:off x="6981200" y="1549310"/>
            <a:ext cx="1726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2" name="Google Shape;5042;p44"/>
          <p:cNvSpPr txBox="1"/>
          <p:nvPr/>
        </p:nvSpPr>
        <p:spPr>
          <a:xfrm>
            <a:off x="6981200" y="2630838"/>
            <a:ext cx="17262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20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43" name="Google Shape;5043;p44"/>
          <p:cNvSpPr txBox="1"/>
          <p:nvPr/>
        </p:nvSpPr>
        <p:spPr>
          <a:xfrm>
            <a:off x="6981200" y="2807398"/>
            <a:ext cx="1726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Neptune is the farthest planet. It’s far away from Earth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4" name="Google Shape;5044;p44"/>
          <p:cNvSpPr txBox="1"/>
          <p:nvPr/>
        </p:nvSpPr>
        <p:spPr>
          <a:xfrm>
            <a:off x="6981200" y="3822363"/>
            <a:ext cx="17262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06</a:t>
            </a:r>
            <a:endParaRPr sz="20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45" name="Google Shape;5045;p44"/>
          <p:cNvSpPr txBox="1"/>
          <p:nvPr/>
        </p:nvSpPr>
        <p:spPr>
          <a:xfrm>
            <a:off x="6981200" y="3998926"/>
            <a:ext cx="1726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smallest one.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6" name="Google Shape;5046;p44"/>
          <p:cNvSpPr txBox="1"/>
          <p:nvPr/>
        </p:nvSpPr>
        <p:spPr>
          <a:xfrm flipH="1">
            <a:off x="457188" y="1348625"/>
            <a:ext cx="17262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20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47" name="Google Shape;5047;p44"/>
          <p:cNvSpPr txBox="1"/>
          <p:nvPr/>
        </p:nvSpPr>
        <p:spPr>
          <a:xfrm flipH="1">
            <a:off x="457188" y="1549310"/>
            <a:ext cx="1726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8" name="Google Shape;5048;p44"/>
          <p:cNvSpPr txBox="1"/>
          <p:nvPr/>
        </p:nvSpPr>
        <p:spPr>
          <a:xfrm flipH="1">
            <a:off x="457188" y="2630838"/>
            <a:ext cx="17262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20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49" name="Google Shape;5049;p44"/>
          <p:cNvSpPr txBox="1"/>
          <p:nvPr/>
        </p:nvSpPr>
        <p:spPr>
          <a:xfrm flipH="1">
            <a:off x="457188" y="2807398"/>
            <a:ext cx="1726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0" name="Google Shape;5050;p44"/>
          <p:cNvSpPr txBox="1"/>
          <p:nvPr/>
        </p:nvSpPr>
        <p:spPr>
          <a:xfrm flipH="1">
            <a:off x="457188" y="3822363"/>
            <a:ext cx="17262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20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51" name="Google Shape;5051;p44"/>
          <p:cNvSpPr txBox="1"/>
          <p:nvPr/>
        </p:nvSpPr>
        <p:spPr>
          <a:xfrm flipH="1">
            <a:off x="457188" y="3998926"/>
            <a:ext cx="1726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name, but also very high temperatures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052" name="Google Shape;5052;p44"/>
          <p:cNvGrpSpPr/>
          <p:nvPr/>
        </p:nvGrpSpPr>
        <p:grpSpPr>
          <a:xfrm>
            <a:off x="4071437" y="1900174"/>
            <a:ext cx="1001125" cy="2172885"/>
            <a:chOff x="4071437" y="1900174"/>
            <a:chExt cx="1001125" cy="2172885"/>
          </a:xfrm>
        </p:grpSpPr>
        <p:grpSp>
          <p:nvGrpSpPr>
            <p:cNvPr id="5053" name="Google Shape;5053;p44"/>
            <p:cNvGrpSpPr/>
            <p:nvPr/>
          </p:nvGrpSpPr>
          <p:grpSpPr>
            <a:xfrm>
              <a:off x="4071437" y="1900174"/>
              <a:ext cx="1001125" cy="2172885"/>
              <a:chOff x="8132690" y="2406300"/>
              <a:chExt cx="725243" cy="1574326"/>
            </a:xfrm>
          </p:grpSpPr>
          <p:sp>
            <p:nvSpPr>
              <p:cNvPr id="5054" name="Google Shape;5054;p44"/>
              <p:cNvSpPr/>
              <p:nvPr/>
            </p:nvSpPr>
            <p:spPr>
              <a:xfrm>
                <a:off x="8459320" y="2406300"/>
                <a:ext cx="77788" cy="81812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114" extrusionOk="0">
                    <a:moveTo>
                      <a:pt x="1" y="0"/>
                    </a:moveTo>
                    <a:lnTo>
                      <a:pt x="1" y="2114"/>
                    </a:lnTo>
                    <a:lnTo>
                      <a:pt x="201" y="211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CE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4"/>
              <p:cNvSpPr/>
              <p:nvPr/>
            </p:nvSpPr>
            <p:spPr>
              <a:xfrm>
                <a:off x="8459320" y="2450418"/>
                <a:ext cx="77788" cy="16099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16" extrusionOk="0">
                    <a:moveTo>
                      <a:pt x="201" y="1"/>
                    </a:moveTo>
                    <a:lnTo>
                      <a:pt x="1" y="115"/>
                    </a:lnTo>
                    <a:lnTo>
                      <a:pt x="1" y="416"/>
                    </a:lnTo>
                    <a:lnTo>
                      <a:pt x="201" y="29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4"/>
              <p:cNvSpPr/>
              <p:nvPr/>
            </p:nvSpPr>
            <p:spPr>
              <a:xfrm>
                <a:off x="8459320" y="2640050"/>
                <a:ext cx="77788" cy="16099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16" extrusionOk="0">
                    <a:moveTo>
                      <a:pt x="201" y="0"/>
                    </a:moveTo>
                    <a:lnTo>
                      <a:pt x="1" y="117"/>
                    </a:lnTo>
                    <a:lnTo>
                      <a:pt x="1" y="416"/>
                    </a:lnTo>
                    <a:lnTo>
                      <a:pt x="201" y="3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4"/>
              <p:cNvSpPr/>
              <p:nvPr/>
            </p:nvSpPr>
            <p:spPr>
              <a:xfrm>
                <a:off x="8459320" y="2830455"/>
                <a:ext cx="77788" cy="16099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16" extrusionOk="0">
                    <a:moveTo>
                      <a:pt x="201" y="0"/>
                    </a:moveTo>
                    <a:lnTo>
                      <a:pt x="1" y="116"/>
                    </a:lnTo>
                    <a:lnTo>
                      <a:pt x="1" y="415"/>
                    </a:lnTo>
                    <a:lnTo>
                      <a:pt x="201" y="3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4"/>
              <p:cNvSpPr/>
              <p:nvPr/>
            </p:nvSpPr>
            <p:spPr>
              <a:xfrm>
                <a:off x="8459320" y="3020473"/>
                <a:ext cx="77788" cy="16099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16" extrusionOk="0">
                    <a:moveTo>
                      <a:pt x="201" y="1"/>
                    </a:moveTo>
                    <a:lnTo>
                      <a:pt x="1" y="117"/>
                    </a:lnTo>
                    <a:lnTo>
                      <a:pt x="1" y="416"/>
                    </a:lnTo>
                    <a:lnTo>
                      <a:pt x="201" y="29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4"/>
              <p:cNvSpPr/>
              <p:nvPr/>
            </p:nvSpPr>
            <p:spPr>
              <a:xfrm>
                <a:off x="8230988" y="3304920"/>
                <a:ext cx="85528" cy="5224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35" extrusionOk="0">
                    <a:moveTo>
                      <a:pt x="221" y="0"/>
                    </a:moveTo>
                    <a:lnTo>
                      <a:pt x="0" y="45"/>
                    </a:lnTo>
                    <a:lnTo>
                      <a:pt x="132" y="134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4"/>
              <p:cNvSpPr/>
              <p:nvPr/>
            </p:nvSpPr>
            <p:spPr>
              <a:xfrm>
                <a:off x="8374953" y="3595172"/>
                <a:ext cx="102943" cy="6230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61" extrusionOk="0">
                    <a:moveTo>
                      <a:pt x="266" y="1"/>
                    </a:moveTo>
                    <a:lnTo>
                      <a:pt x="0" y="53"/>
                    </a:lnTo>
                    <a:lnTo>
                      <a:pt x="160" y="160"/>
                    </a:lnTo>
                    <a:lnTo>
                      <a:pt x="266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4"/>
              <p:cNvSpPr/>
              <p:nvPr/>
            </p:nvSpPr>
            <p:spPr>
              <a:xfrm>
                <a:off x="8303358" y="3393544"/>
                <a:ext cx="102169" cy="6153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59" extrusionOk="0">
                    <a:moveTo>
                      <a:pt x="263" y="1"/>
                    </a:moveTo>
                    <a:lnTo>
                      <a:pt x="1" y="54"/>
                    </a:lnTo>
                    <a:lnTo>
                      <a:pt x="157" y="159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4"/>
              <p:cNvSpPr/>
              <p:nvPr/>
            </p:nvSpPr>
            <p:spPr>
              <a:xfrm>
                <a:off x="8292909" y="3501904"/>
                <a:ext cx="130033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02" extrusionOk="0">
                    <a:moveTo>
                      <a:pt x="335" y="0"/>
                    </a:moveTo>
                    <a:lnTo>
                      <a:pt x="0" y="68"/>
                    </a:lnTo>
                    <a:lnTo>
                      <a:pt x="200" y="202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4"/>
              <p:cNvSpPr/>
              <p:nvPr/>
            </p:nvSpPr>
            <p:spPr>
              <a:xfrm>
                <a:off x="8157071" y="3119159"/>
                <a:ext cx="80110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39" extrusionOk="0">
                    <a:moveTo>
                      <a:pt x="103" y="1"/>
                    </a:moveTo>
                    <a:cubicBezTo>
                      <a:pt x="45" y="1"/>
                      <a:pt x="0" y="48"/>
                      <a:pt x="2" y="107"/>
                    </a:cubicBezTo>
                    <a:lnTo>
                      <a:pt x="2" y="239"/>
                    </a:lnTo>
                    <a:lnTo>
                      <a:pt x="205" y="239"/>
                    </a:lnTo>
                    <a:lnTo>
                      <a:pt x="205" y="107"/>
                    </a:lnTo>
                    <a:cubicBezTo>
                      <a:pt x="207" y="48"/>
                      <a:pt x="162" y="1"/>
                      <a:pt x="103" y="1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4"/>
              <p:cNvSpPr/>
              <p:nvPr/>
            </p:nvSpPr>
            <p:spPr>
              <a:xfrm>
                <a:off x="8183774" y="2803365"/>
                <a:ext cx="628879" cy="304958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788" extrusionOk="0">
                    <a:moveTo>
                      <a:pt x="603" y="1"/>
                    </a:moveTo>
                    <a:cubicBezTo>
                      <a:pt x="249" y="94"/>
                      <a:pt x="1" y="417"/>
                      <a:pt x="1" y="786"/>
                    </a:cubicBezTo>
                    <a:lnTo>
                      <a:pt x="1" y="787"/>
                    </a:lnTo>
                    <a:lnTo>
                      <a:pt x="1625" y="787"/>
                    </a:lnTo>
                    <a:lnTo>
                      <a:pt x="1625" y="786"/>
                    </a:lnTo>
                    <a:cubicBezTo>
                      <a:pt x="1625" y="417"/>
                      <a:pt x="1376" y="94"/>
                      <a:pt x="1020" y="1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4"/>
              <p:cNvSpPr/>
              <p:nvPr/>
            </p:nvSpPr>
            <p:spPr>
              <a:xfrm>
                <a:off x="8161715" y="3165212"/>
                <a:ext cx="672610" cy="815414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2107" extrusionOk="0">
                    <a:moveTo>
                      <a:pt x="0" y="0"/>
                    </a:moveTo>
                    <a:lnTo>
                      <a:pt x="304" y="1961"/>
                    </a:lnTo>
                    <a:cubicBezTo>
                      <a:pt x="317" y="2044"/>
                      <a:pt x="389" y="2107"/>
                      <a:pt x="475" y="2107"/>
                    </a:cubicBezTo>
                    <a:lnTo>
                      <a:pt x="1413" y="2107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4"/>
              <p:cNvSpPr/>
              <p:nvPr/>
            </p:nvSpPr>
            <p:spPr>
              <a:xfrm>
                <a:off x="8227505" y="3244935"/>
                <a:ext cx="541029" cy="655969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695" extrusionOk="0">
                    <a:moveTo>
                      <a:pt x="1" y="1"/>
                    </a:moveTo>
                    <a:lnTo>
                      <a:pt x="263" y="1694"/>
                    </a:lnTo>
                    <a:lnTo>
                      <a:pt x="1137" y="1694"/>
                    </a:lnTo>
                    <a:lnTo>
                      <a:pt x="1397" y="1"/>
                    </a:ln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4"/>
              <p:cNvSpPr/>
              <p:nvPr/>
            </p:nvSpPr>
            <p:spPr>
              <a:xfrm>
                <a:off x="8132690" y="3085103"/>
                <a:ext cx="725243" cy="1265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27" extrusionOk="0">
                    <a:moveTo>
                      <a:pt x="63" y="0"/>
                    </a:moveTo>
                    <a:cubicBezTo>
                      <a:pt x="28" y="0"/>
                      <a:pt x="1" y="30"/>
                      <a:pt x="1" y="63"/>
                    </a:cubicBezTo>
                    <a:lnTo>
                      <a:pt x="1" y="264"/>
                    </a:lnTo>
                    <a:cubicBezTo>
                      <a:pt x="1" y="299"/>
                      <a:pt x="28" y="327"/>
                      <a:pt x="63" y="327"/>
                    </a:cubicBezTo>
                    <a:lnTo>
                      <a:pt x="1811" y="327"/>
                    </a:lnTo>
                    <a:cubicBezTo>
                      <a:pt x="1845" y="327"/>
                      <a:pt x="1873" y="299"/>
                      <a:pt x="1873" y="264"/>
                    </a:cubicBezTo>
                    <a:lnTo>
                      <a:pt x="1873" y="63"/>
                    </a:lnTo>
                    <a:cubicBezTo>
                      <a:pt x="1873" y="30"/>
                      <a:pt x="1845" y="0"/>
                      <a:pt x="1811" y="0"/>
                    </a:cubicBezTo>
                    <a:close/>
                  </a:path>
                </a:pathLst>
              </a:custGeom>
              <a:solidFill>
                <a:srgbClr val="AE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4"/>
              <p:cNvSpPr/>
              <p:nvPr/>
            </p:nvSpPr>
            <p:spPr>
              <a:xfrm>
                <a:off x="8277429" y="3121094"/>
                <a:ext cx="78949" cy="9055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4" extrusionOk="0">
                    <a:moveTo>
                      <a:pt x="102" y="0"/>
                    </a:moveTo>
                    <a:cubicBezTo>
                      <a:pt x="51" y="0"/>
                      <a:pt x="0" y="34"/>
                      <a:pt x="0" y="102"/>
                    </a:cubicBezTo>
                    <a:lnTo>
                      <a:pt x="0" y="234"/>
                    </a:lnTo>
                    <a:lnTo>
                      <a:pt x="203" y="234"/>
                    </a:lnTo>
                    <a:lnTo>
                      <a:pt x="203" y="102"/>
                    </a:lnTo>
                    <a:cubicBezTo>
                      <a:pt x="203" y="34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4"/>
              <p:cNvSpPr/>
              <p:nvPr/>
            </p:nvSpPr>
            <p:spPr>
              <a:xfrm>
                <a:off x="8397012" y="3121094"/>
                <a:ext cx="78949" cy="9055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4" extrusionOk="0">
                    <a:moveTo>
                      <a:pt x="102" y="0"/>
                    </a:moveTo>
                    <a:cubicBezTo>
                      <a:pt x="51" y="0"/>
                      <a:pt x="0" y="34"/>
                      <a:pt x="0" y="102"/>
                    </a:cubicBezTo>
                    <a:lnTo>
                      <a:pt x="0" y="234"/>
                    </a:lnTo>
                    <a:lnTo>
                      <a:pt x="204" y="234"/>
                    </a:lnTo>
                    <a:lnTo>
                      <a:pt x="204" y="102"/>
                    </a:lnTo>
                    <a:cubicBezTo>
                      <a:pt x="204" y="34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44"/>
              <p:cNvSpPr/>
              <p:nvPr/>
            </p:nvSpPr>
            <p:spPr>
              <a:xfrm>
                <a:off x="8515435" y="3119159"/>
                <a:ext cx="80884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39" extrusionOk="0">
                    <a:moveTo>
                      <a:pt x="104" y="1"/>
                    </a:moveTo>
                    <a:cubicBezTo>
                      <a:pt x="47" y="1"/>
                      <a:pt x="0" y="48"/>
                      <a:pt x="4" y="107"/>
                    </a:cubicBezTo>
                    <a:lnTo>
                      <a:pt x="4" y="239"/>
                    </a:lnTo>
                    <a:lnTo>
                      <a:pt x="207" y="239"/>
                    </a:lnTo>
                    <a:lnTo>
                      <a:pt x="207" y="107"/>
                    </a:lnTo>
                    <a:cubicBezTo>
                      <a:pt x="209" y="48"/>
                      <a:pt x="162" y="1"/>
                      <a:pt x="104" y="1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44"/>
              <p:cNvSpPr/>
              <p:nvPr/>
            </p:nvSpPr>
            <p:spPr>
              <a:xfrm>
                <a:off x="8636180" y="3121094"/>
                <a:ext cx="78949" cy="9055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4" extrusionOk="0">
                    <a:moveTo>
                      <a:pt x="102" y="0"/>
                    </a:moveTo>
                    <a:cubicBezTo>
                      <a:pt x="52" y="0"/>
                      <a:pt x="1" y="34"/>
                      <a:pt x="1" y="102"/>
                    </a:cubicBezTo>
                    <a:lnTo>
                      <a:pt x="1" y="234"/>
                    </a:lnTo>
                    <a:lnTo>
                      <a:pt x="204" y="234"/>
                    </a:lnTo>
                    <a:lnTo>
                      <a:pt x="204" y="102"/>
                    </a:lnTo>
                    <a:cubicBezTo>
                      <a:pt x="204" y="34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44"/>
              <p:cNvSpPr/>
              <p:nvPr/>
            </p:nvSpPr>
            <p:spPr>
              <a:xfrm>
                <a:off x="8755764" y="3121094"/>
                <a:ext cx="78562" cy="90559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34" extrusionOk="0">
                    <a:moveTo>
                      <a:pt x="102" y="0"/>
                    </a:moveTo>
                    <a:cubicBezTo>
                      <a:pt x="51" y="0"/>
                      <a:pt x="1" y="34"/>
                      <a:pt x="1" y="102"/>
                    </a:cubicBezTo>
                    <a:lnTo>
                      <a:pt x="1" y="234"/>
                    </a:lnTo>
                    <a:lnTo>
                      <a:pt x="202" y="234"/>
                    </a:lnTo>
                    <a:lnTo>
                      <a:pt x="202" y="102"/>
                    </a:lnTo>
                    <a:cubicBezTo>
                      <a:pt x="202" y="34"/>
                      <a:pt x="152" y="0"/>
                      <a:pt x="102" y="0"/>
                    </a:cubicBezTo>
                    <a:close/>
                  </a:path>
                </a:pathLst>
              </a:custGeom>
              <a:solidFill>
                <a:srgbClr val="DFF9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44"/>
              <p:cNvSpPr/>
              <p:nvPr/>
            </p:nvSpPr>
            <p:spPr>
              <a:xfrm>
                <a:off x="8565746" y="3714369"/>
                <a:ext cx="31347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00" extrusionOk="0">
                    <a:moveTo>
                      <a:pt x="18" y="1"/>
                    </a:moveTo>
                    <a:cubicBezTo>
                      <a:pt x="17" y="1"/>
                      <a:pt x="15" y="1"/>
                      <a:pt x="14" y="2"/>
                    </a:cubicBezTo>
                    <a:cubicBezTo>
                      <a:pt x="0" y="9"/>
                      <a:pt x="12" y="57"/>
                      <a:pt x="21" y="76"/>
                    </a:cubicBezTo>
                    <a:cubicBezTo>
                      <a:pt x="29" y="91"/>
                      <a:pt x="41" y="100"/>
                      <a:pt x="53" y="100"/>
                    </a:cubicBezTo>
                    <a:cubicBezTo>
                      <a:pt x="56" y="100"/>
                      <a:pt x="60" y="99"/>
                      <a:pt x="63" y="97"/>
                    </a:cubicBezTo>
                    <a:cubicBezTo>
                      <a:pt x="77" y="87"/>
                      <a:pt x="80" y="66"/>
                      <a:pt x="70" y="52"/>
                    </a:cubicBezTo>
                    <a:cubicBezTo>
                      <a:pt x="62" y="35"/>
                      <a:pt x="33" y="1"/>
                      <a:pt x="18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44"/>
              <p:cNvSpPr/>
              <p:nvPr/>
            </p:nvSpPr>
            <p:spPr>
              <a:xfrm>
                <a:off x="8355216" y="3761970"/>
                <a:ext cx="23994" cy="4102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6" extrusionOk="0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2" y="2"/>
                      <a:pt x="1" y="52"/>
                      <a:pt x="4" y="73"/>
                    </a:cubicBezTo>
                    <a:cubicBezTo>
                      <a:pt x="9" y="92"/>
                      <a:pt x="20" y="105"/>
                      <a:pt x="34" y="105"/>
                    </a:cubicBezTo>
                    <a:cubicBezTo>
                      <a:pt x="36" y="105"/>
                      <a:pt x="37" y="105"/>
                      <a:pt x="39" y="105"/>
                    </a:cubicBezTo>
                    <a:cubicBezTo>
                      <a:pt x="53" y="101"/>
                      <a:pt x="61" y="84"/>
                      <a:pt x="58" y="61"/>
                    </a:cubicBezTo>
                    <a:cubicBezTo>
                      <a:pt x="53" y="43"/>
                      <a:pt x="33" y="0"/>
                      <a:pt x="20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44"/>
              <p:cNvSpPr/>
              <p:nvPr/>
            </p:nvSpPr>
            <p:spPr>
              <a:xfrm>
                <a:off x="8593997" y="3537896"/>
                <a:ext cx="23994" cy="41796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8" extrusionOk="0">
                    <a:moveTo>
                      <a:pt x="41" y="1"/>
                    </a:moveTo>
                    <a:cubicBezTo>
                      <a:pt x="26" y="1"/>
                      <a:pt x="7" y="43"/>
                      <a:pt x="4" y="64"/>
                    </a:cubicBezTo>
                    <a:cubicBezTo>
                      <a:pt x="0" y="86"/>
                      <a:pt x="9" y="105"/>
                      <a:pt x="25" y="107"/>
                    </a:cubicBezTo>
                    <a:cubicBezTo>
                      <a:pt x="26" y="107"/>
                      <a:pt x="27" y="107"/>
                      <a:pt x="29" y="107"/>
                    </a:cubicBezTo>
                    <a:cubicBezTo>
                      <a:pt x="42" y="107"/>
                      <a:pt x="54" y="94"/>
                      <a:pt x="58" y="74"/>
                    </a:cubicBezTo>
                    <a:cubicBezTo>
                      <a:pt x="61" y="53"/>
                      <a:pt x="56" y="1"/>
                      <a:pt x="42" y="1"/>
                    </a:cubicBezTo>
                    <a:cubicBezTo>
                      <a:pt x="42" y="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44"/>
              <p:cNvSpPr/>
              <p:nvPr/>
            </p:nvSpPr>
            <p:spPr>
              <a:xfrm>
                <a:off x="8402817" y="3275508"/>
                <a:ext cx="33669" cy="36765"/>
              </a:xfrm>
              <a:custGeom>
                <a:avLst/>
                <a:gdLst/>
                <a:ahLst/>
                <a:cxnLst/>
                <a:rect l="l" t="t" r="r" b="b"/>
                <a:pathLst>
                  <a:path w="87" h="95" extrusionOk="0">
                    <a:moveTo>
                      <a:pt x="69" y="0"/>
                    </a:moveTo>
                    <a:cubicBezTo>
                      <a:pt x="53" y="0"/>
                      <a:pt x="24" y="28"/>
                      <a:pt x="13" y="45"/>
                    </a:cubicBezTo>
                    <a:cubicBezTo>
                      <a:pt x="1" y="57"/>
                      <a:pt x="3" y="78"/>
                      <a:pt x="15" y="92"/>
                    </a:cubicBezTo>
                    <a:cubicBezTo>
                      <a:pt x="18" y="94"/>
                      <a:pt x="22" y="95"/>
                      <a:pt x="26" y="95"/>
                    </a:cubicBezTo>
                    <a:cubicBezTo>
                      <a:pt x="37" y="95"/>
                      <a:pt x="51" y="87"/>
                      <a:pt x="58" y="75"/>
                    </a:cubicBezTo>
                    <a:cubicBezTo>
                      <a:pt x="70" y="55"/>
                      <a:pt x="86" y="9"/>
                      <a:pt x="74" y="2"/>
                    </a:cubicBezTo>
                    <a:cubicBezTo>
                      <a:pt x="72" y="1"/>
                      <a:pt x="71" y="0"/>
                      <a:pt x="69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44"/>
              <p:cNvSpPr/>
              <p:nvPr/>
            </p:nvSpPr>
            <p:spPr>
              <a:xfrm>
                <a:off x="8417137" y="3556085"/>
                <a:ext cx="36765" cy="34056"/>
              </a:xfrm>
              <a:custGeom>
                <a:avLst/>
                <a:gdLst/>
                <a:ahLst/>
                <a:cxnLst/>
                <a:rect l="l" t="t" r="r" b="b"/>
                <a:pathLst>
                  <a:path w="95" h="88" extrusionOk="0">
                    <a:moveTo>
                      <a:pt x="19" y="0"/>
                    </a:moveTo>
                    <a:cubicBezTo>
                      <a:pt x="16" y="0"/>
                      <a:pt x="14" y="1"/>
                      <a:pt x="13" y="3"/>
                    </a:cubicBezTo>
                    <a:cubicBezTo>
                      <a:pt x="0" y="13"/>
                      <a:pt x="23" y="56"/>
                      <a:pt x="39" y="72"/>
                    </a:cubicBezTo>
                    <a:cubicBezTo>
                      <a:pt x="48" y="82"/>
                      <a:pt x="59" y="87"/>
                      <a:pt x="69" y="87"/>
                    </a:cubicBezTo>
                    <a:cubicBezTo>
                      <a:pt x="75" y="87"/>
                      <a:pt x="80" y="86"/>
                      <a:pt x="84" y="83"/>
                    </a:cubicBezTo>
                    <a:cubicBezTo>
                      <a:pt x="94" y="72"/>
                      <a:pt x="93" y="51"/>
                      <a:pt x="79" y="36"/>
                    </a:cubicBezTo>
                    <a:cubicBezTo>
                      <a:pt x="67" y="22"/>
                      <a:pt x="35" y="0"/>
                      <a:pt x="19" y="0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44"/>
              <p:cNvSpPr/>
              <p:nvPr/>
            </p:nvSpPr>
            <p:spPr>
              <a:xfrm>
                <a:off x="8553748" y="3425278"/>
                <a:ext cx="41796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70" extrusionOk="0">
                    <a:moveTo>
                      <a:pt x="24" y="1"/>
                    </a:moveTo>
                    <a:cubicBezTo>
                      <a:pt x="16" y="1"/>
                      <a:pt x="9" y="3"/>
                      <a:pt x="7" y="7"/>
                    </a:cubicBezTo>
                    <a:cubicBezTo>
                      <a:pt x="0" y="23"/>
                      <a:pt x="37" y="54"/>
                      <a:pt x="56" y="64"/>
                    </a:cubicBezTo>
                    <a:cubicBezTo>
                      <a:pt x="63" y="68"/>
                      <a:pt x="70" y="69"/>
                      <a:pt x="77" y="69"/>
                    </a:cubicBezTo>
                    <a:cubicBezTo>
                      <a:pt x="89" y="69"/>
                      <a:pt x="98" y="65"/>
                      <a:pt x="103" y="58"/>
                    </a:cubicBezTo>
                    <a:cubicBezTo>
                      <a:pt x="108" y="44"/>
                      <a:pt x="99" y="25"/>
                      <a:pt x="80" y="16"/>
                    </a:cubicBezTo>
                    <a:cubicBezTo>
                      <a:pt x="67" y="9"/>
                      <a:pt x="41" y="1"/>
                      <a:pt x="24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44"/>
              <p:cNvSpPr/>
              <p:nvPr/>
            </p:nvSpPr>
            <p:spPr>
              <a:xfrm>
                <a:off x="8448871" y="3870718"/>
                <a:ext cx="42570" cy="220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7" extrusionOk="0">
                    <a:moveTo>
                      <a:pt x="71" y="1"/>
                    </a:moveTo>
                    <a:cubicBezTo>
                      <a:pt x="50" y="1"/>
                      <a:pt x="2" y="9"/>
                      <a:pt x="0" y="23"/>
                    </a:cubicBezTo>
                    <a:cubicBezTo>
                      <a:pt x="0" y="37"/>
                      <a:pt x="47" y="55"/>
                      <a:pt x="68" y="56"/>
                    </a:cubicBezTo>
                    <a:cubicBezTo>
                      <a:pt x="89" y="56"/>
                      <a:pt x="106" y="46"/>
                      <a:pt x="108" y="32"/>
                    </a:cubicBezTo>
                    <a:cubicBezTo>
                      <a:pt x="110" y="16"/>
                      <a:pt x="92" y="3"/>
                      <a:pt x="71" y="1"/>
                    </a:cubicBezTo>
                    <a:close/>
                  </a:path>
                </a:pathLst>
              </a:custGeom>
              <a:solidFill>
                <a:srgbClr val="384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0" name="Google Shape;5080;p44"/>
            <p:cNvSpPr/>
            <p:nvPr/>
          </p:nvSpPr>
          <p:spPr>
            <a:xfrm>
              <a:off x="4114035" y="2886733"/>
              <a:ext cx="108980" cy="124989"/>
            </a:xfrm>
            <a:custGeom>
              <a:avLst/>
              <a:gdLst/>
              <a:ahLst/>
              <a:cxnLst/>
              <a:rect l="l" t="t" r="r" b="b"/>
              <a:pathLst>
                <a:path w="204" h="234" extrusionOk="0">
                  <a:moveTo>
                    <a:pt x="102" y="0"/>
                  </a:moveTo>
                  <a:cubicBezTo>
                    <a:pt x="51" y="0"/>
                    <a:pt x="0" y="34"/>
                    <a:pt x="0" y="102"/>
                  </a:cubicBezTo>
                  <a:lnTo>
                    <a:pt x="0" y="234"/>
                  </a:lnTo>
                  <a:lnTo>
                    <a:pt x="203" y="234"/>
                  </a:lnTo>
                  <a:lnTo>
                    <a:pt x="203" y="102"/>
                  </a:lnTo>
                  <a:cubicBezTo>
                    <a:pt x="203" y="34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5" name="Google Shape;5085;p45"/>
          <p:cNvSpPr/>
          <p:nvPr/>
        </p:nvSpPr>
        <p:spPr>
          <a:xfrm>
            <a:off x="2368863" y="1634324"/>
            <a:ext cx="4441270" cy="3145669"/>
          </a:xfrm>
          <a:custGeom>
            <a:avLst/>
            <a:gdLst/>
            <a:ahLst/>
            <a:cxnLst/>
            <a:rect l="l" t="t" r="r" b="b"/>
            <a:pathLst>
              <a:path w="11442" h="8104" extrusionOk="0">
                <a:moveTo>
                  <a:pt x="6288" y="1"/>
                </a:moveTo>
                <a:cubicBezTo>
                  <a:pt x="6284" y="1"/>
                  <a:pt x="6281" y="1"/>
                  <a:pt x="6277" y="1"/>
                </a:cubicBezTo>
                <a:cubicBezTo>
                  <a:pt x="4983" y="3"/>
                  <a:pt x="3474" y="377"/>
                  <a:pt x="2353" y="1014"/>
                </a:cubicBezTo>
                <a:cubicBezTo>
                  <a:pt x="1784" y="1338"/>
                  <a:pt x="1232" y="1706"/>
                  <a:pt x="794" y="2195"/>
                </a:cubicBezTo>
                <a:cubicBezTo>
                  <a:pt x="358" y="2681"/>
                  <a:pt x="43" y="3301"/>
                  <a:pt x="22" y="3955"/>
                </a:cubicBezTo>
                <a:cubicBezTo>
                  <a:pt x="1" y="4608"/>
                  <a:pt x="309" y="5290"/>
                  <a:pt x="874" y="5620"/>
                </a:cubicBezTo>
                <a:cubicBezTo>
                  <a:pt x="1600" y="6043"/>
                  <a:pt x="2518" y="5823"/>
                  <a:pt x="3339" y="5990"/>
                </a:cubicBezTo>
                <a:cubicBezTo>
                  <a:pt x="3974" y="6119"/>
                  <a:pt x="4530" y="6474"/>
                  <a:pt x="5103" y="6772"/>
                </a:cubicBezTo>
                <a:cubicBezTo>
                  <a:pt x="5668" y="7067"/>
                  <a:pt x="6279" y="7206"/>
                  <a:pt x="6848" y="7458"/>
                </a:cubicBezTo>
                <a:cubicBezTo>
                  <a:pt x="7083" y="7564"/>
                  <a:pt x="7269" y="7775"/>
                  <a:pt x="7513" y="7885"/>
                </a:cubicBezTo>
                <a:cubicBezTo>
                  <a:pt x="7758" y="7997"/>
                  <a:pt x="8020" y="8067"/>
                  <a:pt x="8291" y="8093"/>
                </a:cubicBezTo>
                <a:cubicBezTo>
                  <a:pt x="8373" y="8100"/>
                  <a:pt x="8454" y="8104"/>
                  <a:pt x="8536" y="8104"/>
                </a:cubicBezTo>
                <a:cubicBezTo>
                  <a:pt x="8959" y="8104"/>
                  <a:pt x="9384" y="8005"/>
                  <a:pt x="9774" y="7837"/>
                </a:cubicBezTo>
                <a:lnTo>
                  <a:pt x="9855" y="7801"/>
                </a:lnTo>
                <a:cubicBezTo>
                  <a:pt x="10326" y="7581"/>
                  <a:pt x="10758" y="7255"/>
                  <a:pt x="11039" y="6819"/>
                </a:cubicBezTo>
                <a:cubicBezTo>
                  <a:pt x="11321" y="6381"/>
                  <a:pt x="11441" y="5829"/>
                  <a:pt x="11302" y="5328"/>
                </a:cubicBezTo>
                <a:cubicBezTo>
                  <a:pt x="11115" y="4663"/>
                  <a:pt x="10527" y="4200"/>
                  <a:pt x="10140" y="3627"/>
                </a:cubicBezTo>
                <a:cubicBezTo>
                  <a:pt x="9823" y="3153"/>
                  <a:pt x="9616" y="2561"/>
                  <a:pt x="9624" y="1983"/>
                </a:cubicBezTo>
                <a:cubicBezTo>
                  <a:pt x="9632" y="1522"/>
                  <a:pt x="9328" y="1202"/>
                  <a:pt x="8981" y="908"/>
                </a:cubicBezTo>
                <a:cubicBezTo>
                  <a:pt x="8243" y="280"/>
                  <a:pt x="7243" y="1"/>
                  <a:pt x="62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6" name="Google Shape;5086;p45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</p:txBody>
      </p:sp>
      <p:cxnSp>
        <p:nvCxnSpPr>
          <p:cNvPr id="5087" name="Google Shape;5087;p45"/>
          <p:cNvCxnSpPr/>
          <p:nvPr/>
        </p:nvCxnSpPr>
        <p:spPr>
          <a:xfrm>
            <a:off x="5812113" y="3056225"/>
            <a:ext cx="914700" cy="628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8" name="Google Shape;5088;p45"/>
          <p:cNvCxnSpPr/>
          <p:nvPr/>
        </p:nvCxnSpPr>
        <p:spPr>
          <a:xfrm rot="10800000" flipH="1">
            <a:off x="5571113" y="1643725"/>
            <a:ext cx="1191000" cy="29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9" name="Google Shape;5089;p45"/>
          <p:cNvSpPr txBox="1"/>
          <p:nvPr/>
        </p:nvSpPr>
        <p:spPr>
          <a:xfrm>
            <a:off x="6791225" y="3550462"/>
            <a:ext cx="1726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actually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90" name="Google Shape;5090;p45"/>
          <p:cNvSpPr txBox="1"/>
          <p:nvPr/>
        </p:nvSpPr>
        <p:spPr>
          <a:xfrm>
            <a:off x="6791225" y="3365688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91" name="Google Shape;5091;p45"/>
          <p:cNvSpPr txBox="1"/>
          <p:nvPr/>
        </p:nvSpPr>
        <p:spPr>
          <a:xfrm>
            <a:off x="6791225" y="1512177"/>
            <a:ext cx="1726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 and also an orange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92" name="Google Shape;5092;p45"/>
          <p:cNvSpPr txBox="1"/>
          <p:nvPr/>
        </p:nvSpPr>
        <p:spPr>
          <a:xfrm>
            <a:off x="6791225" y="1309700"/>
            <a:ext cx="1726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093" name="Google Shape;5093;p45"/>
          <p:cNvGrpSpPr/>
          <p:nvPr/>
        </p:nvGrpSpPr>
        <p:grpSpPr>
          <a:xfrm>
            <a:off x="3335328" y="1305200"/>
            <a:ext cx="2701770" cy="3425120"/>
            <a:chOff x="3335328" y="1305200"/>
            <a:chExt cx="2701770" cy="3425120"/>
          </a:xfrm>
        </p:grpSpPr>
        <p:sp>
          <p:nvSpPr>
            <p:cNvPr id="5094" name="Google Shape;5094;p45"/>
            <p:cNvSpPr/>
            <p:nvPr/>
          </p:nvSpPr>
          <p:spPr>
            <a:xfrm>
              <a:off x="3422827" y="3380300"/>
              <a:ext cx="2453638" cy="1350020"/>
            </a:xfrm>
            <a:custGeom>
              <a:avLst/>
              <a:gdLst/>
              <a:ahLst/>
              <a:cxnLst/>
              <a:rect l="l" t="t" r="r" b="b"/>
              <a:pathLst>
                <a:path w="13993" h="7699" extrusionOk="0">
                  <a:moveTo>
                    <a:pt x="13971" y="1"/>
                  </a:moveTo>
                  <a:lnTo>
                    <a:pt x="0" y="1077"/>
                  </a:lnTo>
                  <a:cubicBezTo>
                    <a:pt x="24" y="1369"/>
                    <a:pt x="64" y="1659"/>
                    <a:pt x="119" y="1945"/>
                  </a:cubicBezTo>
                  <a:cubicBezTo>
                    <a:pt x="436" y="3550"/>
                    <a:pt x="1289" y="5000"/>
                    <a:pt x="2537" y="6055"/>
                  </a:cubicBezTo>
                  <a:cubicBezTo>
                    <a:pt x="2615" y="6121"/>
                    <a:pt x="2693" y="6184"/>
                    <a:pt x="2774" y="6246"/>
                  </a:cubicBezTo>
                  <a:cubicBezTo>
                    <a:pt x="3958" y="7162"/>
                    <a:pt x="5425" y="7699"/>
                    <a:pt x="6998" y="7699"/>
                  </a:cubicBezTo>
                  <a:cubicBezTo>
                    <a:pt x="7176" y="7699"/>
                    <a:pt x="7355" y="7692"/>
                    <a:pt x="7536" y="7678"/>
                  </a:cubicBezTo>
                  <a:cubicBezTo>
                    <a:pt x="11050" y="7407"/>
                    <a:pt x="13751" y="4534"/>
                    <a:pt x="13978" y="1044"/>
                  </a:cubicBezTo>
                  <a:cubicBezTo>
                    <a:pt x="13984" y="932"/>
                    <a:pt x="13990" y="817"/>
                    <a:pt x="13992" y="703"/>
                  </a:cubicBezTo>
                  <a:cubicBezTo>
                    <a:pt x="13992" y="612"/>
                    <a:pt x="13992" y="523"/>
                    <a:pt x="13992" y="432"/>
                  </a:cubicBezTo>
                  <a:cubicBezTo>
                    <a:pt x="13990" y="291"/>
                    <a:pt x="13982" y="147"/>
                    <a:pt x="13971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3421775" y="3311738"/>
              <a:ext cx="2462756" cy="365955"/>
            </a:xfrm>
            <a:custGeom>
              <a:avLst/>
              <a:gdLst/>
              <a:ahLst/>
              <a:cxnLst/>
              <a:rect l="l" t="t" r="r" b="b"/>
              <a:pathLst>
                <a:path w="14045" h="2087" extrusionOk="0">
                  <a:moveTo>
                    <a:pt x="10559" y="0"/>
                  </a:moveTo>
                  <a:cubicBezTo>
                    <a:pt x="9502" y="0"/>
                    <a:pt x="8269" y="49"/>
                    <a:pt x="6954" y="151"/>
                  </a:cubicBezTo>
                  <a:cubicBezTo>
                    <a:pt x="3097" y="449"/>
                    <a:pt x="0" y="1088"/>
                    <a:pt x="38" y="1583"/>
                  </a:cubicBezTo>
                  <a:cubicBezTo>
                    <a:pt x="63" y="1907"/>
                    <a:pt x="1439" y="2087"/>
                    <a:pt x="3475" y="2087"/>
                  </a:cubicBezTo>
                  <a:cubicBezTo>
                    <a:pt x="4534" y="2087"/>
                    <a:pt x="5772" y="2038"/>
                    <a:pt x="7091" y="1936"/>
                  </a:cubicBezTo>
                  <a:cubicBezTo>
                    <a:pt x="10948" y="1640"/>
                    <a:pt x="14045" y="999"/>
                    <a:pt x="14007" y="506"/>
                  </a:cubicBezTo>
                  <a:cubicBezTo>
                    <a:pt x="13982" y="181"/>
                    <a:pt x="12601" y="0"/>
                    <a:pt x="10559" y="0"/>
                  </a:cubicBezTo>
                  <a:close/>
                </a:path>
              </a:pathLst>
            </a:custGeom>
            <a:solidFill>
              <a:srgbClr val="39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3410553" y="3271407"/>
              <a:ext cx="2485200" cy="446616"/>
            </a:xfrm>
            <a:custGeom>
              <a:avLst/>
              <a:gdLst/>
              <a:ahLst/>
              <a:cxnLst/>
              <a:rect l="l" t="t" r="r" b="b"/>
              <a:pathLst>
                <a:path w="14173" h="2547" extrusionOk="0">
                  <a:moveTo>
                    <a:pt x="10478" y="473"/>
                  </a:moveTo>
                  <a:cubicBezTo>
                    <a:pt x="10880" y="473"/>
                    <a:pt x="11261" y="480"/>
                    <a:pt x="11613" y="495"/>
                  </a:cubicBezTo>
                  <a:cubicBezTo>
                    <a:pt x="12967" y="552"/>
                    <a:pt x="13451" y="694"/>
                    <a:pt x="13614" y="770"/>
                  </a:cubicBezTo>
                  <a:cubicBezTo>
                    <a:pt x="13464" y="869"/>
                    <a:pt x="13007" y="1085"/>
                    <a:pt x="11678" y="1349"/>
                  </a:cubicBezTo>
                  <a:cubicBezTo>
                    <a:pt x="11355" y="1413"/>
                    <a:pt x="11006" y="1474"/>
                    <a:pt x="10635" y="1531"/>
                  </a:cubicBezTo>
                  <a:cubicBezTo>
                    <a:pt x="9791" y="1665"/>
                    <a:pt x="8839" y="1781"/>
                    <a:pt x="7845" y="1870"/>
                  </a:cubicBezTo>
                  <a:cubicBezTo>
                    <a:pt x="7610" y="1891"/>
                    <a:pt x="7375" y="1912"/>
                    <a:pt x="7136" y="1929"/>
                  </a:cubicBezTo>
                  <a:cubicBezTo>
                    <a:pt x="5911" y="2024"/>
                    <a:pt x="4722" y="2074"/>
                    <a:pt x="3680" y="2074"/>
                  </a:cubicBezTo>
                  <a:cubicBezTo>
                    <a:pt x="3284" y="2074"/>
                    <a:pt x="2908" y="2066"/>
                    <a:pt x="2560" y="2052"/>
                  </a:cubicBezTo>
                  <a:cubicBezTo>
                    <a:pt x="1206" y="1995"/>
                    <a:pt x="722" y="1853"/>
                    <a:pt x="557" y="1777"/>
                  </a:cubicBezTo>
                  <a:cubicBezTo>
                    <a:pt x="709" y="1677"/>
                    <a:pt x="1166" y="1462"/>
                    <a:pt x="2495" y="1199"/>
                  </a:cubicBezTo>
                  <a:cubicBezTo>
                    <a:pt x="3732" y="954"/>
                    <a:pt x="5344" y="749"/>
                    <a:pt x="7037" y="617"/>
                  </a:cubicBezTo>
                  <a:cubicBezTo>
                    <a:pt x="8255" y="521"/>
                    <a:pt x="9440" y="473"/>
                    <a:pt x="10478" y="473"/>
                  </a:cubicBezTo>
                  <a:close/>
                  <a:moveTo>
                    <a:pt x="10488" y="0"/>
                  </a:moveTo>
                  <a:cubicBezTo>
                    <a:pt x="9438" y="0"/>
                    <a:pt x="8242" y="49"/>
                    <a:pt x="6999" y="144"/>
                  </a:cubicBezTo>
                  <a:cubicBezTo>
                    <a:pt x="5167" y="285"/>
                    <a:pt x="3449" y="512"/>
                    <a:pt x="2163" y="782"/>
                  </a:cubicBezTo>
                  <a:cubicBezTo>
                    <a:pt x="244" y="1184"/>
                    <a:pt x="1" y="1519"/>
                    <a:pt x="24" y="1817"/>
                  </a:cubicBezTo>
                  <a:cubicBezTo>
                    <a:pt x="30" y="1904"/>
                    <a:pt x="64" y="1986"/>
                    <a:pt x="123" y="2050"/>
                  </a:cubicBezTo>
                  <a:cubicBezTo>
                    <a:pt x="316" y="2257"/>
                    <a:pt x="853" y="2437"/>
                    <a:pt x="2296" y="2513"/>
                  </a:cubicBezTo>
                  <a:cubicBezTo>
                    <a:pt x="2723" y="2536"/>
                    <a:pt x="3195" y="2547"/>
                    <a:pt x="3700" y="2547"/>
                  </a:cubicBezTo>
                  <a:cubicBezTo>
                    <a:pt x="4747" y="2547"/>
                    <a:pt x="5937" y="2499"/>
                    <a:pt x="7174" y="2403"/>
                  </a:cubicBezTo>
                  <a:cubicBezTo>
                    <a:pt x="7259" y="2397"/>
                    <a:pt x="7344" y="2390"/>
                    <a:pt x="7428" y="2382"/>
                  </a:cubicBezTo>
                  <a:cubicBezTo>
                    <a:pt x="8505" y="2293"/>
                    <a:pt x="9535" y="2177"/>
                    <a:pt x="10455" y="2039"/>
                  </a:cubicBezTo>
                  <a:cubicBezTo>
                    <a:pt x="11020" y="1954"/>
                    <a:pt x="11545" y="1861"/>
                    <a:pt x="12010" y="1764"/>
                  </a:cubicBezTo>
                  <a:cubicBezTo>
                    <a:pt x="13929" y="1360"/>
                    <a:pt x="14172" y="1028"/>
                    <a:pt x="14149" y="727"/>
                  </a:cubicBezTo>
                  <a:cubicBezTo>
                    <a:pt x="14126" y="429"/>
                    <a:pt x="13834" y="137"/>
                    <a:pt x="11877" y="34"/>
                  </a:cubicBezTo>
                  <a:cubicBezTo>
                    <a:pt x="11454" y="11"/>
                    <a:pt x="10988" y="0"/>
                    <a:pt x="10488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4697791" y="2138817"/>
              <a:ext cx="400494" cy="381211"/>
            </a:xfrm>
            <a:custGeom>
              <a:avLst/>
              <a:gdLst/>
              <a:ahLst/>
              <a:cxnLst/>
              <a:rect l="l" t="t" r="r" b="b"/>
              <a:pathLst>
                <a:path w="2284" h="2174" extrusionOk="0">
                  <a:moveTo>
                    <a:pt x="1242" y="0"/>
                  </a:moveTo>
                  <a:cubicBezTo>
                    <a:pt x="1219" y="2"/>
                    <a:pt x="1198" y="4"/>
                    <a:pt x="1177" y="11"/>
                  </a:cubicBezTo>
                  <a:cubicBezTo>
                    <a:pt x="1175" y="13"/>
                    <a:pt x="1170" y="15"/>
                    <a:pt x="1168" y="15"/>
                  </a:cubicBezTo>
                  <a:cubicBezTo>
                    <a:pt x="1075" y="45"/>
                    <a:pt x="986" y="100"/>
                    <a:pt x="897" y="142"/>
                  </a:cubicBezTo>
                  <a:cubicBezTo>
                    <a:pt x="853" y="163"/>
                    <a:pt x="806" y="184"/>
                    <a:pt x="762" y="205"/>
                  </a:cubicBezTo>
                  <a:lnTo>
                    <a:pt x="627" y="267"/>
                  </a:lnTo>
                  <a:lnTo>
                    <a:pt x="597" y="281"/>
                  </a:lnTo>
                  <a:cubicBezTo>
                    <a:pt x="563" y="294"/>
                    <a:pt x="529" y="309"/>
                    <a:pt x="498" y="328"/>
                  </a:cubicBezTo>
                  <a:cubicBezTo>
                    <a:pt x="479" y="339"/>
                    <a:pt x="460" y="353"/>
                    <a:pt x="445" y="368"/>
                  </a:cubicBezTo>
                  <a:cubicBezTo>
                    <a:pt x="434" y="379"/>
                    <a:pt x="426" y="389"/>
                    <a:pt x="417" y="400"/>
                  </a:cubicBezTo>
                  <a:cubicBezTo>
                    <a:pt x="413" y="406"/>
                    <a:pt x="407" y="415"/>
                    <a:pt x="402" y="423"/>
                  </a:cubicBezTo>
                  <a:cubicBezTo>
                    <a:pt x="364" y="491"/>
                    <a:pt x="333" y="561"/>
                    <a:pt x="305" y="635"/>
                  </a:cubicBezTo>
                  <a:cubicBezTo>
                    <a:pt x="218" y="840"/>
                    <a:pt x="110" y="1039"/>
                    <a:pt x="30" y="1252"/>
                  </a:cubicBezTo>
                  <a:cubicBezTo>
                    <a:pt x="0" y="1327"/>
                    <a:pt x="22" y="1411"/>
                    <a:pt x="85" y="1462"/>
                  </a:cubicBezTo>
                  <a:cubicBezTo>
                    <a:pt x="242" y="1585"/>
                    <a:pt x="400" y="1707"/>
                    <a:pt x="557" y="1832"/>
                  </a:cubicBezTo>
                  <a:cubicBezTo>
                    <a:pt x="635" y="1893"/>
                    <a:pt x="715" y="1955"/>
                    <a:pt x="794" y="2016"/>
                  </a:cubicBezTo>
                  <a:lnTo>
                    <a:pt x="806" y="2027"/>
                  </a:lnTo>
                  <a:cubicBezTo>
                    <a:pt x="853" y="2067"/>
                    <a:pt x="902" y="2105"/>
                    <a:pt x="952" y="2139"/>
                  </a:cubicBezTo>
                  <a:cubicBezTo>
                    <a:pt x="980" y="2158"/>
                    <a:pt x="1014" y="2168"/>
                    <a:pt x="1048" y="2173"/>
                  </a:cubicBezTo>
                  <a:cubicBezTo>
                    <a:pt x="1052" y="2173"/>
                    <a:pt x="1057" y="2173"/>
                    <a:pt x="1062" y="2173"/>
                  </a:cubicBezTo>
                  <a:cubicBezTo>
                    <a:pt x="1087" y="2173"/>
                    <a:pt x="1111" y="2169"/>
                    <a:pt x="1132" y="2158"/>
                  </a:cubicBezTo>
                  <a:lnTo>
                    <a:pt x="1809" y="1843"/>
                  </a:lnTo>
                  <a:cubicBezTo>
                    <a:pt x="1849" y="1826"/>
                    <a:pt x="1881" y="1794"/>
                    <a:pt x="1898" y="1754"/>
                  </a:cubicBezTo>
                  <a:cubicBezTo>
                    <a:pt x="1949" y="1642"/>
                    <a:pt x="2000" y="1527"/>
                    <a:pt x="2050" y="1415"/>
                  </a:cubicBezTo>
                  <a:cubicBezTo>
                    <a:pt x="2091" y="1327"/>
                    <a:pt x="2129" y="1238"/>
                    <a:pt x="2169" y="1149"/>
                  </a:cubicBezTo>
                  <a:cubicBezTo>
                    <a:pt x="2171" y="1145"/>
                    <a:pt x="2173" y="1140"/>
                    <a:pt x="2175" y="1136"/>
                  </a:cubicBezTo>
                  <a:cubicBezTo>
                    <a:pt x="2207" y="1071"/>
                    <a:pt x="2253" y="994"/>
                    <a:pt x="2272" y="918"/>
                  </a:cubicBezTo>
                  <a:cubicBezTo>
                    <a:pt x="2281" y="886"/>
                    <a:pt x="2283" y="855"/>
                    <a:pt x="2277" y="821"/>
                  </a:cubicBezTo>
                  <a:cubicBezTo>
                    <a:pt x="2275" y="802"/>
                    <a:pt x="2266" y="783"/>
                    <a:pt x="2256" y="766"/>
                  </a:cubicBezTo>
                  <a:cubicBezTo>
                    <a:pt x="2245" y="749"/>
                    <a:pt x="2234" y="732"/>
                    <a:pt x="2220" y="715"/>
                  </a:cubicBezTo>
                  <a:cubicBezTo>
                    <a:pt x="2160" y="650"/>
                    <a:pt x="2076" y="603"/>
                    <a:pt x="2004" y="546"/>
                  </a:cubicBezTo>
                  <a:cubicBezTo>
                    <a:pt x="1873" y="444"/>
                    <a:pt x="1742" y="343"/>
                    <a:pt x="1612" y="241"/>
                  </a:cubicBezTo>
                  <a:lnTo>
                    <a:pt x="1420" y="89"/>
                  </a:lnTo>
                  <a:cubicBezTo>
                    <a:pt x="1414" y="85"/>
                    <a:pt x="1409" y="80"/>
                    <a:pt x="1403" y="76"/>
                  </a:cubicBezTo>
                  <a:lnTo>
                    <a:pt x="1361" y="45"/>
                  </a:lnTo>
                  <a:cubicBezTo>
                    <a:pt x="1327" y="17"/>
                    <a:pt x="1285" y="2"/>
                    <a:pt x="1242" y="0"/>
                  </a:cubicBezTo>
                  <a:close/>
                </a:path>
              </a:pathLst>
            </a:custGeom>
            <a:solidFill>
              <a:srgbClr val="D4C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4881382" y="2282605"/>
              <a:ext cx="216905" cy="237424"/>
            </a:xfrm>
            <a:custGeom>
              <a:avLst/>
              <a:gdLst/>
              <a:ahLst/>
              <a:cxnLst/>
              <a:rect l="l" t="t" r="r" b="b"/>
              <a:pathLst>
                <a:path w="1237" h="1354" extrusionOk="0">
                  <a:moveTo>
                    <a:pt x="1230" y="1"/>
                  </a:moveTo>
                  <a:cubicBezTo>
                    <a:pt x="1236" y="35"/>
                    <a:pt x="976" y="132"/>
                    <a:pt x="950" y="143"/>
                  </a:cubicBezTo>
                  <a:cubicBezTo>
                    <a:pt x="912" y="160"/>
                    <a:pt x="876" y="172"/>
                    <a:pt x="838" y="187"/>
                  </a:cubicBezTo>
                  <a:cubicBezTo>
                    <a:pt x="733" y="225"/>
                    <a:pt x="629" y="270"/>
                    <a:pt x="529" y="322"/>
                  </a:cubicBezTo>
                  <a:cubicBezTo>
                    <a:pt x="500" y="335"/>
                    <a:pt x="472" y="352"/>
                    <a:pt x="445" y="371"/>
                  </a:cubicBezTo>
                  <a:cubicBezTo>
                    <a:pt x="430" y="390"/>
                    <a:pt x="419" y="413"/>
                    <a:pt x="413" y="437"/>
                  </a:cubicBezTo>
                  <a:cubicBezTo>
                    <a:pt x="398" y="471"/>
                    <a:pt x="381" y="504"/>
                    <a:pt x="364" y="538"/>
                  </a:cubicBezTo>
                  <a:cubicBezTo>
                    <a:pt x="322" y="629"/>
                    <a:pt x="280" y="720"/>
                    <a:pt x="238" y="813"/>
                  </a:cubicBezTo>
                  <a:cubicBezTo>
                    <a:pt x="159" y="993"/>
                    <a:pt x="79" y="1173"/>
                    <a:pt x="1" y="1353"/>
                  </a:cubicBezTo>
                  <a:cubicBezTo>
                    <a:pt x="5" y="1353"/>
                    <a:pt x="10" y="1353"/>
                    <a:pt x="15" y="1353"/>
                  </a:cubicBezTo>
                  <a:cubicBezTo>
                    <a:pt x="40" y="1353"/>
                    <a:pt x="64" y="1349"/>
                    <a:pt x="85" y="1338"/>
                  </a:cubicBezTo>
                  <a:cubicBezTo>
                    <a:pt x="250" y="1287"/>
                    <a:pt x="409" y="1188"/>
                    <a:pt x="568" y="1120"/>
                  </a:cubicBezTo>
                  <a:cubicBezTo>
                    <a:pt x="665" y="1078"/>
                    <a:pt x="783" y="1040"/>
                    <a:pt x="845" y="944"/>
                  </a:cubicBezTo>
                  <a:cubicBezTo>
                    <a:pt x="972" y="746"/>
                    <a:pt x="1039" y="513"/>
                    <a:pt x="1137" y="297"/>
                  </a:cubicBezTo>
                  <a:cubicBezTo>
                    <a:pt x="1164" y="238"/>
                    <a:pt x="1215" y="164"/>
                    <a:pt x="1225" y="98"/>
                  </a:cubicBezTo>
                  <a:cubicBezTo>
                    <a:pt x="1234" y="66"/>
                    <a:pt x="1236" y="33"/>
                    <a:pt x="1230" y="1"/>
                  </a:cubicBezTo>
                  <a:close/>
                </a:path>
              </a:pathLst>
            </a:custGeom>
            <a:solidFill>
              <a:srgbClr val="F2A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4695512" y="2203346"/>
              <a:ext cx="263547" cy="316507"/>
            </a:xfrm>
            <a:custGeom>
              <a:avLst/>
              <a:gdLst/>
              <a:ahLst/>
              <a:cxnLst/>
              <a:rect l="l" t="t" r="r" b="b"/>
              <a:pathLst>
                <a:path w="1503" h="1805" extrusionOk="0">
                  <a:moveTo>
                    <a:pt x="458" y="0"/>
                  </a:moveTo>
                  <a:cubicBezTo>
                    <a:pt x="447" y="11"/>
                    <a:pt x="439" y="21"/>
                    <a:pt x="430" y="32"/>
                  </a:cubicBezTo>
                  <a:cubicBezTo>
                    <a:pt x="426" y="38"/>
                    <a:pt x="420" y="47"/>
                    <a:pt x="415" y="55"/>
                  </a:cubicBezTo>
                  <a:cubicBezTo>
                    <a:pt x="343" y="165"/>
                    <a:pt x="305" y="294"/>
                    <a:pt x="252" y="415"/>
                  </a:cubicBezTo>
                  <a:cubicBezTo>
                    <a:pt x="195" y="554"/>
                    <a:pt x="132" y="692"/>
                    <a:pt x="68" y="829"/>
                  </a:cubicBezTo>
                  <a:cubicBezTo>
                    <a:pt x="1" y="978"/>
                    <a:pt x="58" y="1062"/>
                    <a:pt x="181" y="1157"/>
                  </a:cubicBezTo>
                  <a:cubicBezTo>
                    <a:pt x="390" y="1320"/>
                    <a:pt x="597" y="1485"/>
                    <a:pt x="807" y="1648"/>
                  </a:cubicBezTo>
                  <a:lnTo>
                    <a:pt x="819" y="1659"/>
                  </a:lnTo>
                  <a:lnTo>
                    <a:pt x="965" y="1773"/>
                  </a:lnTo>
                  <a:cubicBezTo>
                    <a:pt x="993" y="1790"/>
                    <a:pt x="1027" y="1803"/>
                    <a:pt x="1061" y="1805"/>
                  </a:cubicBezTo>
                  <a:cubicBezTo>
                    <a:pt x="1084" y="1805"/>
                    <a:pt x="1224" y="1439"/>
                    <a:pt x="1238" y="1409"/>
                  </a:cubicBezTo>
                  <a:lnTo>
                    <a:pt x="1382" y="1088"/>
                  </a:lnTo>
                  <a:cubicBezTo>
                    <a:pt x="1403" y="1039"/>
                    <a:pt x="1431" y="994"/>
                    <a:pt x="1456" y="946"/>
                  </a:cubicBezTo>
                  <a:cubicBezTo>
                    <a:pt x="1469" y="923"/>
                    <a:pt x="1477" y="899"/>
                    <a:pt x="1490" y="876"/>
                  </a:cubicBezTo>
                  <a:cubicBezTo>
                    <a:pt x="1501" y="857"/>
                    <a:pt x="1503" y="834"/>
                    <a:pt x="1496" y="815"/>
                  </a:cubicBezTo>
                  <a:cubicBezTo>
                    <a:pt x="1482" y="791"/>
                    <a:pt x="1458" y="772"/>
                    <a:pt x="1435" y="760"/>
                  </a:cubicBezTo>
                  <a:cubicBezTo>
                    <a:pt x="1412" y="745"/>
                    <a:pt x="1389" y="730"/>
                    <a:pt x="1367" y="715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4775296" y="2138817"/>
              <a:ext cx="322464" cy="206562"/>
            </a:xfrm>
            <a:custGeom>
              <a:avLst/>
              <a:gdLst/>
              <a:ahLst/>
              <a:cxnLst/>
              <a:rect l="l" t="t" r="r" b="b"/>
              <a:pathLst>
                <a:path w="1839" h="1178" extrusionOk="0">
                  <a:moveTo>
                    <a:pt x="800" y="0"/>
                  </a:moveTo>
                  <a:cubicBezTo>
                    <a:pt x="779" y="0"/>
                    <a:pt x="758" y="4"/>
                    <a:pt x="737" y="11"/>
                  </a:cubicBezTo>
                  <a:lnTo>
                    <a:pt x="320" y="203"/>
                  </a:lnTo>
                  <a:lnTo>
                    <a:pt x="185" y="267"/>
                  </a:lnTo>
                  <a:lnTo>
                    <a:pt x="155" y="279"/>
                  </a:lnTo>
                  <a:lnTo>
                    <a:pt x="56" y="326"/>
                  </a:lnTo>
                  <a:cubicBezTo>
                    <a:pt x="37" y="339"/>
                    <a:pt x="18" y="351"/>
                    <a:pt x="1" y="368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9" y="368"/>
                    <a:pt x="388" y="671"/>
                    <a:pt x="415" y="692"/>
                  </a:cubicBezTo>
                  <a:cubicBezTo>
                    <a:pt x="523" y="776"/>
                    <a:pt x="623" y="872"/>
                    <a:pt x="726" y="958"/>
                  </a:cubicBezTo>
                  <a:cubicBezTo>
                    <a:pt x="779" y="1003"/>
                    <a:pt x="832" y="1045"/>
                    <a:pt x="889" y="1083"/>
                  </a:cubicBezTo>
                  <a:cubicBezTo>
                    <a:pt x="917" y="1104"/>
                    <a:pt x="946" y="1123"/>
                    <a:pt x="976" y="1140"/>
                  </a:cubicBezTo>
                  <a:cubicBezTo>
                    <a:pt x="1011" y="1161"/>
                    <a:pt x="1032" y="1178"/>
                    <a:pt x="1065" y="1178"/>
                  </a:cubicBezTo>
                  <a:cubicBezTo>
                    <a:pt x="1074" y="1178"/>
                    <a:pt x="1083" y="1177"/>
                    <a:pt x="1094" y="1174"/>
                  </a:cubicBezTo>
                  <a:cubicBezTo>
                    <a:pt x="1149" y="1162"/>
                    <a:pt x="1839" y="838"/>
                    <a:pt x="1837" y="821"/>
                  </a:cubicBezTo>
                  <a:cubicBezTo>
                    <a:pt x="1833" y="802"/>
                    <a:pt x="1826" y="783"/>
                    <a:pt x="1816" y="766"/>
                  </a:cubicBezTo>
                  <a:cubicBezTo>
                    <a:pt x="1805" y="747"/>
                    <a:pt x="1792" y="730"/>
                    <a:pt x="1780" y="715"/>
                  </a:cubicBezTo>
                  <a:cubicBezTo>
                    <a:pt x="1731" y="650"/>
                    <a:pt x="1044" y="140"/>
                    <a:pt x="980" y="89"/>
                  </a:cubicBezTo>
                  <a:cubicBezTo>
                    <a:pt x="974" y="85"/>
                    <a:pt x="967" y="80"/>
                    <a:pt x="961" y="76"/>
                  </a:cubicBezTo>
                  <a:lnTo>
                    <a:pt x="921" y="42"/>
                  </a:lnTo>
                  <a:cubicBezTo>
                    <a:pt x="887" y="15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4577151" y="1843527"/>
              <a:ext cx="900234" cy="812923"/>
            </a:xfrm>
            <a:custGeom>
              <a:avLst/>
              <a:gdLst/>
              <a:ahLst/>
              <a:cxnLst/>
              <a:rect l="l" t="t" r="r" b="b"/>
              <a:pathLst>
                <a:path w="5134" h="4636" extrusionOk="0">
                  <a:moveTo>
                    <a:pt x="2573" y="531"/>
                  </a:moveTo>
                  <a:cubicBezTo>
                    <a:pt x="2681" y="531"/>
                    <a:pt x="2783" y="540"/>
                    <a:pt x="2876" y="559"/>
                  </a:cubicBezTo>
                  <a:cubicBezTo>
                    <a:pt x="3278" y="641"/>
                    <a:pt x="3667" y="855"/>
                    <a:pt x="3896" y="1204"/>
                  </a:cubicBezTo>
                  <a:cubicBezTo>
                    <a:pt x="4300" y="1817"/>
                    <a:pt x="4367" y="2659"/>
                    <a:pt x="4054" y="3326"/>
                  </a:cubicBezTo>
                  <a:cubicBezTo>
                    <a:pt x="3811" y="3845"/>
                    <a:pt x="3147" y="4143"/>
                    <a:pt x="2557" y="4143"/>
                  </a:cubicBezTo>
                  <a:cubicBezTo>
                    <a:pt x="2414" y="4143"/>
                    <a:pt x="2275" y="4125"/>
                    <a:pt x="2148" y="4089"/>
                  </a:cubicBezTo>
                  <a:cubicBezTo>
                    <a:pt x="1456" y="3895"/>
                    <a:pt x="913" y="3279"/>
                    <a:pt x="834" y="2562"/>
                  </a:cubicBezTo>
                  <a:cubicBezTo>
                    <a:pt x="771" y="1999"/>
                    <a:pt x="930" y="1373"/>
                    <a:pt x="1323" y="969"/>
                  </a:cubicBezTo>
                  <a:cubicBezTo>
                    <a:pt x="1454" y="834"/>
                    <a:pt x="1647" y="726"/>
                    <a:pt x="1860" y="652"/>
                  </a:cubicBezTo>
                  <a:cubicBezTo>
                    <a:pt x="2089" y="573"/>
                    <a:pt x="2343" y="531"/>
                    <a:pt x="2573" y="531"/>
                  </a:cubicBezTo>
                  <a:close/>
                  <a:moveTo>
                    <a:pt x="2569" y="0"/>
                  </a:moveTo>
                  <a:cubicBezTo>
                    <a:pt x="2286" y="0"/>
                    <a:pt x="1991" y="42"/>
                    <a:pt x="1691" y="121"/>
                  </a:cubicBezTo>
                  <a:cubicBezTo>
                    <a:pt x="356" y="474"/>
                    <a:pt x="1" y="2048"/>
                    <a:pt x="399" y="3228"/>
                  </a:cubicBezTo>
                  <a:cubicBezTo>
                    <a:pt x="413" y="3269"/>
                    <a:pt x="426" y="3309"/>
                    <a:pt x="441" y="3347"/>
                  </a:cubicBezTo>
                  <a:cubicBezTo>
                    <a:pt x="786" y="4232"/>
                    <a:pt x="1656" y="4635"/>
                    <a:pt x="2536" y="4635"/>
                  </a:cubicBezTo>
                  <a:cubicBezTo>
                    <a:pt x="2872" y="4635"/>
                    <a:pt x="3209" y="4577"/>
                    <a:pt x="3519" y="4464"/>
                  </a:cubicBezTo>
                  <a:cubicBezTo>
                    <a:pt x="4666" y="4045"/>
                    <a:pt x="5133" y="2609"/>
                    <a:pt x="4680" y="1439"/>
                  </a:cubicBezTo>
                  <a:cubicBezTo>
                    <a:pt x="4295" y="442"/>
                    <a:pt x="3497" y="0"/>
                    <a:pt x="2569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4580483" y="1805651"/>
              <a:ext cx="895675" cy="812923"/>
            </a:xfrm>
            <a:custGeom>
              <a:avLst/>
              <a:gdLst/>
              <a:ahLst/>
              <a:cxnLst/>
              <a:rect l="l" t="t" r="r" b="b"/>
              <a:pathLst>
                <a:path w="5108" h="4636" extrusionOk="0">
                  <a:moveTo>
                    <a:pt x="2554" y="531"/>
                  </a:moveTo>
                  <a:cubicBezTo>
                    <a:pt x="2688" y="531"/>
                    <a:pt x="2816" y="544"/>
                    <a:pt x="2929" y="572"/>
                  </a:cubicBezTo>
                  <a:cubicBezTo>
                    <a:pt x="3329" y="669"/>
                    <a:pt x="3707" y="897"/>
                    <a:pt x="3923" y="1255"/>
                  </a:cubicBezTo>
                  <a:cubicBezTo>
                    <a:pt x="4306" y="1885"/>
                    <a:pt x="4342" y="2727"/>
                    <a:pt x="4003" y="3381"/>
                  </a:cubicBezTo>
                  <a:cubicBezTo>
                    <a:pt x="3749" y="3873"/>
                    <a:pt x="3116" y="4142"/>
                    <a:pt x="2542" y="4142"/>
                  </a:cubicBezTo>
                  <a:cubicBezTo>
                    <a:pt x="2375" y="4142"/>
                    <a:pt x="2214" y="4119"/>
                    <a:pt x="2068" y="4073"/>
                  </a:cubicBezTo>
                  <a:cubicBezTo>
                    <a:pt x="1387" y="3851"/>
                    <a:pt x="866" y="3216"/>
                    <a:pt x="813" y="2497"/>
                  </a:cubicBezTo>
                  <a:cubicBezTo>
                    <a:pt x="773" y="1934"/>
                    <a:pt x="955" y="1314"/>
                    <a:pt x="1363" y="923"/>
                  </a:cubicBezTo>
                  <a:cubicBezTo>
                    <a:pt x="1499" y="794"/>
                    <a:pt x="1695" y="694"/>
                    <a:pt x="1911" y="627"/>
                  </a:cubicBezTo>
                  <a:cubicBezTo>
                    <a:pt x="2119" y="563"/>
                    <a:pt x="2344" y="531"/>
                    <a:pt x="2554" y="531"/>
                  </a:cubicBezTo>
                  <a:close/>
                  <a:moveTo>
                    <a:pt x="2528" y="1"/>
                  </a:moveTo>
                  <a:cubicBezTo>
                    <a:pt x="2280" y="1"/>
                    <a:pt x="2023" y="31"/>
                    <a:pt x="1761" y="89"/>
                  </a:cubicBezTo>
                  <a:cubicBezTo>
                    <a:pt x="413" y="392"/>
                    <a:pt x="1" y="1953"/>
                    <a:pt x="354" y="3148"/>
                  </a:cubicBezTo>
                  <a:cubicBezTo>
                    <a:pt x="367" y="3188"/>
                    <a:pt x="380" y="3227"/>
                    <a:pt x="392" y="3267"/>
                  </a:cubicBezTo>
                  <a:cubicBezTo>
                    <a:pt x="513" y="3620"/>
                    <a:pt x="735" y="3929"/>
                    <a:pt x="1031" y="4155"/>
                  </a:cubicBezTo>
                  <a:cubicBezTo>
                    <a:pt x="1451" y="4481"/>
                    <a:pt x="1998" y="4636"/>
                    <a:pt x="2546" y="4636"/>
                  </a:cubicBezTo>
                  <a:cubicBezTo>
                    <a:pt x="2845" y="4636"/>
                    <a:pt x="3144" y="4590"/>
                    <a:pt x="3424" y="4500"/>
                  </a:cubicBezTo>
                  <a:cubicBezTo>
                    <a:pt x="4587" y="4126"/>
                    <a:pt x="5108" y="2706"/>
                    <a:pt x="4699" y="1519"/>
                  </a:cubicBezTo>
                  <a:cubicBezTo>
                    <a:pt x="4424" y="724"/>
                    <a:pt x="3883" y="263"/>
                    <a:pt x="3212" y="87"/>
                  </a:cubicBezTo>
                  <a:cubicBezTo>
                    <a:pt x="2996" y="29"/>
                    <a:pt x="2766" y="1"/>
                    <a:pt x="2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4008143" y="1305200"/>
              <a:ext cx="1096448" cy="2274816"/>
            </a:xfrm>
            <a:custGeom>
              <a:avLst/>
              <a:gdLst/>
              <a:ahLst/>
              <a:cxnLst/>
              <a:rect l="l" t="t" r="r" b="b"/>
              <a:pathLst>
                <a:path w="6253" h="12973" extrusionOk="0">
                  <a:moveTo>
                    <a:pt x="560" y="1"/>
                  </a:moveTo>
                  <a:cubicBezTo>
                    <a:pt x="397" y="1"/>
                    <a:pt x="251" y="89"/>
                    <a:pt x="151" y="216"/>
                  </a:cubicBezTo>
                  <a:cubicBezTo>
                    <a:pt x="71" y="318"/>
                    <a:pt x="24" y="443"/>
                    <a:pt x="16" y="572"/>
                  </a:cubicBezTo>
                  <a:cubicBezTo>
                    <a:pt x="1" y="864"/>
                    <a:pt x="172" y="1141"/>
                    <a:pt x="401" y="1323"/>
                  </a:cubicBezTo>
                  <a:cubicBezTo>
                    <a:pt x="557" y="1448"/>
                    <a:pt x="747" y="1541"/>
                    <a:pt x="862" y="1706"/>
                  </a:cubicBezTo>
                  <a:cubicBezTo>
                    <a:pt x="1012" y="1921"/>
                    <a:pt x="1001" y="2205"/>
                    <a:pt x="991" y="2465"/>
                  </a:cubicBezTo>
                  <a:cubicBezTo>
                    <a:pt x="948" y="3428"/>
                    <a:pt x="997" y="4477"/>
                    <a:pt x="1613" y="5220"/>
                  </a:cubicBezTo>
                  <a:cubicBezTo>
                    <a:pt x="1890" y="5556"/>
                    <a:pt x="2262" y="5799"/>
                    <a:pt x="2567" y="6110"/>
                  </a:cubicBezTo>
                  <a:cubicBezTo>
                    <a:pt x="2869" y="6423"/>
                    <a:pt x="3113" y="6853"/>
                    <a:pt x="3024" y="7280"/>
                  </a:cubicBezTo>
                  <a:cubicBezTo>
                    <a:pt x="3011" y="7339"/>
                    <a:pt x="2988" y="7405"/>
                    <a:pt x="2935" y="7437"/>
                  </a:cubicBezTo>
                  <a:cubicBezTo>
                    <a:pt x="2905" y="7455"/>
                    <a:pt x="2872" y="7459"/>
                    <a:pt x="2838" y="7459"/>
                  </a:cubicBezTo>
                  <a:cubicBezTo>
                    <a:pt x="2815" y="7459"/>
                    <a:pt x="2792" y="7457"/>
                    <a:pt x="2770" y="7456"/>
                  </a:cubicBezTo>
                  <a:cubicBezTo>
                    <a:pt x="2643" y="7441"/>
                    <a:pt x="2274" y="7346"/>
                    <a:pt x="2039" y="7346"/>
                  </a:cubicBezTo>
                  <a:cubicBezTo>
                    <a:pt x="1958" y="7346"/>
                    <a:pt x="1892" y="7357"/>
                    <a:pt x="1858" y="7388"/>
                  </a:cubicBezTo>
                  <a:cubicBezTo>
                    <a:pt x="1742" y="7496"/>
                    <a:pt x="1854" y="7748"/>
                    <a:pt x="1932" y="7847"/>
                  </a:cubicBezTo>
                  <a:cubicBezTo>
                    <a:pt x="2097" y="8063"/>
                    <a:pt x="2313" y="8219"/>
                    <a:pt x="2552" y="8346"/>
                  </a:cubicBezTo>
                  <a:cubicBezTo>
                    <a:pt x="2945" y="8551"/>
                    <a:pt x="3409" y="8898"/>
                    <a:pt x="3286" y="9323"/>
                  </a:cubicBezTo>
                  <a:lnTo>
                    <a:pt x="3286" y="9323"/>
                  </a:lnTo>
                  <a:cubicBezTo>
                    <a:pt x="3304" y="9259"/>
                    <a:pt x="2934" y="9131"/>
                    <a:pt x="2710" y="9131"/>
                  </a:cubicBezTo>
                  <a:cubicBezTo>
                    <a:pt x="2635" y="9131"/>
                    <a:pt x="2577" y="9145"/>
                    <a:pt x="2554" y="9180"/>
                  </a:cubicBezTo>
                  <a:cubicBezTo>
                    <a:pt x="2518" y="9237"/>
                    <a:pt x="2567" y="9345"/>
                    <a:pt x="2778" y="9533"/>
                  </a:cubicBezTo>
                  <a:cubicBezTo>
                    <a:pt x="3138" y="9855"/>
                    <a:pt x="3409" y="10187"/>
                    <a:pt x="3517" y="10671"/>
                  </a:cubicBezTo>
                  <a:cubicBezTo>
                    <a:pt x="3608" y="11082"/>
                    <a:pt x="3531" y="11500"/>
                    <a:pt x="3578" y="11913"/>
                  </a:cubicBezTo>
                  <a:cubicBezTo>
                    <a:pt x="3588" y="12006"/>
                    <a:pt x="3645" y="12973"/>
                    <a:pt x="3824" y="12973"/>
                  </a:cubicBezTo>
                  <a:cubicBezTo>
                    <a:pt x="3841" y="12973"/>
                    <a:pt x="3859" y="12964"/>
                    <a:pt x="3878" y="12945"/>
                  </a:cubicBezTo>
                  <a:cubicBezTo>
                    <a:pt x="3889" y="12937"/>
                    <a:pt x="3897" y="12926"/>
                    <a:pt x="3906" y="12916"/>
                  </a:cubicBezTo>
                  <a:cubicBezTo>
                    <a:pt x="3976" y="12818"/>
                    <a:pt x="4012" y="12689"/>
                    <a:pt x="4048" y="12575"/>
                  </a:cubicBezTo>
                  <a:cubicBezTo>
                    <a:pt x="4109" y="12376"/>
                    <a:pt x="4162" y="12224"/>
                    <a:pt x="4285" y="12048"/>
                  </a:cubicBezTo>
                  <a:cubicBezTo>
                    <a:pt x="4640" y="11541"/>
                    <a:pt x="5065" y="11075"/>
                    <a:pt x="5497" y="10631"/>
                  </a:cubicBezTo>
                  <a:cubicBezTo>
                    <a:pt x="5605" y="10519"/>
                    <a:pt x="5719" y="10402"/>
                    <a:pt x="5759" y="10250"/>
                  </a:cubicBezTo>
                  <a:cubicBezTo>
                    <a:pt x="5799" y="10100"/>
                    <a:pt x="5732" y="9907"/>
                    <a:pt x="5579" y="9874"/>
                  </a:cubicBezTo>
                  <a:cubicBezTo>
                    <a:pt x="5561" y="9869"/>
                    <a:pt x="5543" y="9867"/>
                    <a:pt x="5525" y="9867"/>
                  </a:cubicBezTo>
                  <a:cubicBezTo>
                    <a:pt x="5331" y="9867"/>
                    <a:pt x="5151" y="10096"/>
                    <a:pt x="4969" y="10096"/>
                  </a:cubicBezTo>
                  <a:cubicBezTo>
                    <a:pt x="4941" y="10096"/>
                    <a:pt x="4913" y="10091"/>
                    <a:pt x="4885" y="10079"/>
                  </a:cubicBezTo>
                  <a:cubicBezTo>
                    <a:pt x="4727" y="9734"/>
                    <a:pt x="4890" y="9321"/>
                    <a:pt x="5133" y="9032"/>
                  </a:cubicBezTo>
                  <a:cubicBezTo>
                    <a:pt x="5374" y="8740"/>
                    <a:pt x="5691" y="8515"/>
                    <a:pt x="5916" y="8209"/>
                  </a:cubicBezTo>
                  <a:cubicBezTo>
                    <a:pt x="6138" y="7904"/>
                    <a:pt x="6252" y="7462"/>
                    <a:pt x="6032" y="7153"/>
                  </a:cubicBezTo>
                  <a:cubicBezTo>
                    <a:pt x="5970" y="7064"/>
                    <a:pt x="5869" y="6989"/>
                    <a:pt x="5764" y="6989"/>
                  </a:cubicBezTo>
                  <a:cubicBezTo>
                    <a:pt x="5737" y="6989"/>
                    <a:pt x="5710" y="6994"/>
                    <a:pt x="5683" y="7005"/>
                  </a:cubicBezTo>
                  <a:cubicBezTo>
                    <a:pt x="5554" y="7056"/>
                    <a:pt x="5512" y="7221"/>
                    <a:pt x="5406" y="7314"/>
                  </a:cubicBezTo>
                  <a:cubicBezTo>
                    <a:pt x="5347" y="7367"/>
                    <a:pt x="5277" y="7390"/>
                    <a:pt x="5203" y="7390"/>
                  </a:cubicBezTo>
                  <a:cubicBezTo>
                    <a:pt x="5024" y="7390"/>
                    <a:pt x="4828" y="7253"/>
                    <a:pt x="4733" y="7085"/>
                  </a:cubicBezTo>
                  <a:cubicBezTo>
                    <a:pt x="4376" y="6461"/>
                    <a:pt x="4778" y="5581"/>
                    <a:pt x="4363" y="4993"/>
                  </a:cubicBezTo>
                  <a:cubicBezTo>
                    <a:pt x="4128" y="4661"/>
                    <a:pt x="3682" y="4513"/>
                    <a:pt x="3489" y="4155"/>
                  </a:cubicBezTo>
                  <a:cubicBezTo>
                    <a:pt x="3206" y="3635"/>
                    <a:pt x="3582" y="2924"/>
                    <a:pt x="3269" y="2423"/>
                  </a:cubicBezTo>
                  <a:cubicBezTo>
                    <a:pt x="3075" y="2112"/>
                    <a:pt x="2685" y="2002"/>
                    <a:pt x="2357" y="1830"/>
                  </a:cubicBezTo>
                  <a:cubicBezTo>
                    <a:pt x="1953" y="1619"/>
                    <a:pt x="1621" y="1293"/>
                    <a:pt x="1401" y="891"/>
                  </a:cubicBezTo>
                  <a:cubicBezTo>
                    <a:pt x="1196" y="513"/>
                    <a:pt x="995" y="3"/>
                    <a:pt x="566" y="1"/>
                  </a:cubicBezTo>
                  <a:cubicBezTo>
                    <a:pt x="564" y="1"/>
                    <a:pt x="562" y="1"/>
                    <a:pt x="560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4043213" y="1368677"/>
              <a:ext cx="708229" cy="2232206"/>
            </a:xfrm>
            <a:custGeom>
              <a:avLst/>
              <a:gdLst/>
              <a:ahLst/>
              <a:cxnLst/>
              <a:rect l="l" t="t" r="r" b="b"/>
              <a:pathLst>
                <a:path w="4039" h="12730" extrusionOk="0">
                  <a:moveTo>
                    <a:pt x="43" y="1"/>
                  </a:moveTo>
                  <a:cubicBezTo>
                    <a:pt x="21" y="1"/>
                    <a:pt x="1" y="22"/>
                    <a:pt x="12" y="47"/>
                  </a:cubicBezTo>
                  <a:cubicBezTo>
                    <a:pt x="133" y="275"/>
                    <a:pt x="338" y="442"/>
                    <a:pt x="537" y="605"/>
                  </a:cubicBezTo>
                  <a:cubicBezTo>
                    <a:pt x="776" y="800"/>
                    <a:pt x="1002" y="982"/>
                    <a:pt x="1087" y="1257"/>
                  </a:cubicBezTo>
                  <a:cubicBezTo>
                    <a:pt x="1104" y="1320"/>
                    <a:pt x="1119" y="1386"/>
                    <a:pt x="1127" y="1452"/>
                  </a:cubicBezTo>
                  <a:cubicBezTo>
                    <a:pt x="1138" y="1517"/>
                    <a:pt x="1150" y="1581"/>
                    <a:pt x="1167" y="1644"/>
                  </a:cubicBezTo>
                  <a:cubicBezTo>
                    <a:pt x="1243" y="1911"/>
                    <a:pt x="1447" y="2112"/>
                    <a:pt x="1643" y="2308"/>
                  </a:cubicBezTo>
                  <a:cubicBezTo>
                    <a:pt x="1851" y="2511"/>
                    <a:pt x="2045" y="2706"/>
                    <a:pt x="2109" y="2968"/>
                  </a:cubicBezTo>
                  <a:cubicBezTo>
                    <a:pt x="2145" y="3108"/>
                    <a:pt x="2136" y="3260"/>
                    <a:pt x="2130" y="3406"/>
                  </a:cubicBezTo>
                  <a:cubicBezTo>
                    <a:pt x="2121" y="3597"/>
                    <a:pt x="2111" y="3791"/>
                    <a:pt x="2189" y="3969"/>
                  </a:cubicBezTo>
                  <a:cubicBezTo>
                    <a:pt x="2248" y="4100"/>
                    <a:pt x="2350" y="4206"/>
                    <a:pt x="2447" y="4310"/>
                  </a:cubicBezTo>
                  <a:cubicBezTo>
                    <a:pt x="2551" y="4417"/>
                    <a:pt x="2648" y="4523"/>
                    <a:pt x="2699" y="4657"/>
                  </a:cubicBezTo>
                  <a:cubicBezTo>
                    <a:pt x="2758" y="4811"/>
                    <a:pt x="2762" y="4970"/>
                    <a:pt x="2767" y="5139"/>
                  </a:cubicBezTo>
                  <a:cubicBezTo>
                    <a:pt x="2771" y="5323"/>
                    <a:pt x="2775" y="5513"/>
                    <a:pt x="2858" y="5699"/>
                  </a:cubicBezTo>
                  <a:lnTo>
                    <a:pt x="2868" y="5721"/>
                  </a:lnTo>
                  <a:cubicBezTo>
                    <a:pt x="2982" y="5979"/>
                    <a:pt x="3111" y="6273"/>
                    <a:pt x="3338" y="6461"/>
                  </a:cubicBezTo>
                  <a:cubicBezTo>
                    <a:pt x="3382" y="6497"/>
                    <a:pt x="3427" y="6533"/>
                    <a:pt x="3471" y="6567"/>
                  </a:cubicBezTo>
                  <a:cubicBezTo>
                    <a:pt x="3623" y="6685"/>
                    <a:pt x="3780" y="6808"/>
                    <a:pt x="3860" y="6981"/>
                  </a:cubicBezTo>
                  <a:cubicBezTo>
                    <a:pt x="3970" y="7227"/>
                    <a:pt x="3898" y="7493"/>
                    <a:pt x="3824" y="7775"/>
                  </a:cubicBezTo>
                  <a:cubicBezTo>
                    <a:pt x="3755" y="8037"/>
                    <a:pt x="3681" y="8308"/>
                    <a:pt x="3765" y="8564"/>
                  </a:cubicBezTo>
                  <a:cubicBezTo>
                    <a:pt x="3786" y="8625"/>
                    <a:pt x="3812" y="8684"/>
                    <a:pt x="3843" y="8742"/>
                  </a:cubicBezTo>
                  <a:cubicBezTo>
                    <a:pt x="3877" y="8805"/>
                    <a:pt x="3905" y="8871"/>
                    <a:pt x="3926" y="8938"/>
                  </a:cubicBezTo>
                  <a:cubicBezTo>
                    <a:pt x="3966" y="9089"/>
                    <a:pt x="3939" y="9256"/>
                    <a:pt x="3915" y="9402"/>
                  </a:cubicBezTo>
                  <a:cubicBezTo>
                    <a:pt x="3901" y="9493"/>
                    <a:pt x="3879" y="9586"/>
                    <a:pt x="3858" y="9683"/>
                  </a:cubicBezTo>
                  <a:cubicBezTo>
                    <a:pt x="3814" y="9897"/>
                    <a:pt x="3765" y="10119"/>
                    <a:pt x="3772" y="10326"/>
                  </a:cubicBezTo>
                  <a:cubicBezTo>
                    <a:pt x="3774" y="10438"/>
                    <a:pt x="3786" y="10552"/>
                    <a:pt x="3797" y="10662"/>
                  </a:cubicBezTo>
                  <a:cubicBezTo>
                    <a:pt x="3816" y="10811"/>
                    <a:pt x="3824" y="10961"/>
                    <a:pt x="3824" y="11111"/>
                  </a:cubicBezTo>
                  <a:cubicBezTo>
                    <a:pt x="3816" y="11352"/>
                    <a:pt x="3776" y="11578"/>
                    <a:pt x="3738" y="11798"/>
                  </a:cubicBezTo>
                  <a:cubicBezTo>
                    <a:pt x="3689" y="12082"/>
                    <a:pt x="3638" y="12376"/>
                    <a:pt x="3659" y="12700"/>
                  </a:cubicBezTo>
                  <a:cubicBezTo>
                    <a:pt x="3659" y="12717"/>
                    <a:pt x="3674" y="12729"/>
                    <a:pt x="3691" y="12729"/>
                  </a:cubicBezTo>
                  <a:lnTo>
                    <a:pt x="3693" y="12727"/>
                  </a:lnTo>
                  <a:cubicBezTo>
                    <a:pt x="3710" y="12727"/>
                    <a:pt x="3723" y="12712"/>
                    <a:pt x="3723" y="12693"/>
                  </a:cubicBezTo>
                  <a:cubicBezTo>
                    <a:pt x="3704" y="12378"/>
                    <a:pt x="3750" y="12101"/>
                    <a:pt x="3801" y="11807"/>
                  </a:cubicBezTo>
                  <a:cubicBezTo>
                    <a:pt x="3841" y="11585"/>
                    <a:pt x="3879" y="11356"/>
                    <a:pt x="3888" y="11109"/>
                  </a:cubicBezTo>
                  <a:cubicBezTo>
                    <a:pt x="3890" y="10957"/>
                    <a:pt x="3882" y="10804"/>
                    <a:pt x="3862" y="10652"/>
                  </a:cubicBezTo>
                  <a:cubicBezTo>
                    <a:pt x="3850" y="10544"/>
                    <a:pt x="3839" y="10430"/>
                    <a:pt x="3835" y="10320"/>
                  </a:cubicBezTo>
                  <a:cubicBezTo>
                    <a:pt x="3831" y="10121"/>
                    <a:pt x="3877" y="9905"/>
                    <a:pt x="3922" y="9694"/>
                  </a:cubicBezTo>
                  <a:cubicBezTo>
                    <a:pt x="3943" y="9594"/>
                    <a:pt x="3964" y="9501"/>
                    <a:pt x="3979" y="9408"/>
                  </a:cubicBezTo>
                  <a:cubicBezTo>
                    <a:pt x="4004" y="9256"/>
                    <a:pt x="4032" y="9082"/>
                    <a:pt x="3987" y="8919"/>
                  </a:cubicBezTo>
                  <a:cubicBezTo>
                    <a:pt x="3966" y="8847"/>
                    <a:pt x="3937" y="8775"/>
                    <a:pt x="3901" y="8710"/>
                  </a:cubicBezTo>
                  <a:cubicBezTo>
                    <a:pt x="3871" y="8655"/>
                    <a:pt x="3848" y="8598"/>
                    <a:pt x="3827" y="8541"/>
                  </a:cubicBezTo>
                  <a:cubicBezTo>
                    <a:pt x="3748" y="8304"/>
                    <a:pt x="3818" y="8041"/>
                    <a:pt x="3886" y="7787"/>
                  </a:cubicBezTo>
                  <a:cubicBezTo>
                    <a:pt x="3962" y="7508"/>
                    <a:pt x="4038" y="7216"/>
                    <a:pt x="3917" y="6952"/>
                  </a:cubicBezTo>
                  <a:cubicBezTo>
                    <a:pt x="3833" y="6766"/>
                    <a:pt x="3668" y="6637"/>
                    <a:pt x="3509" y="6512"/>
                  </a:cubicBezTo>
                  <a:cubicBezTo>
                    <a:pt x="3467" y="6478"/>
                    <a:pt x="3422" y="6444"/>
                    <a:pt x="3380" y="6410"/>
                  </a:cubicBezTo>
                  <a:cubicBezTo>
                    <a:pt x="3166" y="6230"/>
                    <a:pt x="3040" y="5945"/>
                    <a:pt x="2930" y="5693"/>
                  </a:cubicBezTo>
                  <a:lnTo>
                    <a:pt x="2919" y="5672"/>
                  </a:lnTo>
                  <a:cubicBezTo>
                    <a:pt x="2841" y="5499"/>
                    <a:pt x="2836" y="5314"/>
                    <a:pt x="2832" y="5137"/>
                  </a:cubicBezTo>
                  <a:cubicBezTo>
                    <a:pt x="2828" y="4970"/>
                    <a:pt x="2824" y="4798"/>
                    <a:pt x="2760" y="4633"/>
                  </a:cubicBezTo>
                  <a:cubicBezTo>
                    <a:pt x="2705" y="4487"/>
                    <a:pt x="2597" y="4373"/>
                    <a:pt x="2494" y="4265"/>
                  </a:cubicBezTo>
                  <a:cubicBezTo>
                    <a:pt x="2401" y="4166"/>
                    <a:pt x="2303" y="4064"/>
                    <a:pt x="2250" y="3942"/>
                  </a:cubicBezTo>
                  <a:cubicBezTo>
                    <a:pt x="2179" y="3779"/>
                    <a:pt x="2187" y="3599"/>
                    <a:pt x="2195" y="3408"/>
                  </a:cubicBezTo>
                  <a:cubicBezTo>
                    <a:pt x="2202" y="3258"/>
                    <a:pt x="2210" y="3102"/>
                    <a:pt x="2172" y="2954"/>
                  </a:cubicBezTo>
                  <a:cubicBezTo>
                    <a:pt x="2105" y="2672"/>
                    <a:pt x="1893" y="2463"/>
                    <a:pt x="1690" y="2262"/>
                  </a:cubicBezTo>
                  <a:cubicBezTo>
                    <a:pt x="1499" y="2074"/>
                    <a:pt x="1303" y="1877"/>
                    <a:pt x="1229" y="1627"/>
                  </a:cubicBezTo>
                  <a:cubicBezTo>
                    <a:pt x="1214" y="1566"/>
                    <a:pt x="1199" y="1502"/>
                    <a:pt x="1191" y="1441"/>
                  </a:cubicBezTo>
                  <a:cubicBezTo>
                    <a:pt x="1180" y="1373"/>
                    <a:pt x="1167" y="1306"/>
                    <a:pt x="1148" y="1238"/>
                  </a:cubicBezTo>
                  <a:cubicBezTo>
                    <a:pt x="1057" y="944"/>
                    <a:pt x="814" y="747"/>
                    <a:pt x="579" y="555"/>
                  </a:cubicBezTo>
                  <a:cubicBezTo>
                    <a:pt x="385" y="396"/>
                    <a:pt x="184" y="233"/>
                    <a:pt x="69" y="17"/>
                  </a:cubicBezTo>
                  <a:cubicBezTo>
                    <a:pt x="63" y="6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3455793" y="1767600"/>
              <a:ext cx="875335" cy="758739"/>
            </a:xfrm>
            <a:custGeom>
              <a:avLst/>
              <a:gdLst/>
              <a:ahLst/>
              <a:cxnLst/>
              <a:rect l="l" t="t" r="r" b="b"/>
              <a:pathLst>
                <a:path w="4992" h="4327" extrusionOk="0">
                  <a:moveTo>
                    <a:pt x="2361" y="1"/>
                  </a:moveTo>
                  <a:cubicBezTo>
                    <a:pt x="1114" y="1"/>
                    <a:pt x="114" y="515"/>
                    <a:pt x="56" y="1787"/>
                  </a:cubicBezTo>
                  <a:cubicBezTo>
                    <a:pt x="1" y="3128"/>
                    <a:pt x="1042" y="4264"/>
                    <a:pt x="2383" y="4324"/>
                  </a:cubicBezTo>
                  <a:cubicBezTo>
                    <a:pt x="2421" y="4325"/>
                    <a:pt x="2458" y="4326"/>
                    <a:pt x="2496" y="4326"/>
                  </a:cubicBezTo>
                  <a:cubicBezTo>
                    <a:pt x="3788" y="4326"/>
                    <a:pt x="4866" y="3312"/>
                    <a:pt x="4930" y="2007"/>
                  </a:cubicBezTo>
                  <a:cubicBezTo>
                    <a:pt x="4991" y="662"/>
                    <a:pt x="3923" y="65"/>
                    <a:pt x="2577" y="6"/>
                  </a:cubicBezTo>
                  <a:cubicBezTo>
                    <a:pt x="2505" y="3"/>
                    <a:pt x="2432" y="1"/>
                    <a:pt x="236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3524530" y="1837740"/>
              <a:ext cx="737161" cy="620213"/>
            </a:xfrm>
            <a:custGeom>
              <a:avLst/>
              <a:gdLst/>
              <a:ahLst/>
              <a:cxnLst/>
              <a:rect l="l" t="t" r="r" b="b"/>
              <a:pathLst>
                <a:path w="4204" h="3537" extrusionOk="0">
                  <a:moveTo>
                    <a:pt x="1939" y="0"/>
                  </a:moveTo>
                  <a:cubicBezTo>
                    <a:pt x="913" y="0"/>
                    <a:pt x="98" y="337"/>
                    <a:pt x="51" y="1391"/>
                  </a:cubicBezTo>
                  <a:cubicBezTo>
                    <a:pt x="0" y="2523"/>
                    <a:pt x="876" y="3484"/>
                    <a:pt x="2008" y="3534"/>
                  </a:cubicBezTo>
                  <a:cubicBezTo>
                    <a:pt x="2039" y="3536"/>
                    <a:pt x="2070" y="3536"/>
                    <a:pt x="2101" y="3536"/>
                  </a:cubicBezTo>
                  <a:cubicBezTo>
                    <a:pt x="3194" y="3536"/>
                    <a:pt x="4101" y="2678"/>
                    <a:pt x="4151" y="1577"/>
                  </a:cubicBezTo>
                  <a:cubicBezTo>
                    <a:pt x="4204" y="444"/>
                    <a:pt x="3300" y="56"/>
                    <a:pt x="2168" y="6"/>
                  </a:cubicBezTo>
                  <a:cubicBezTo>
                    <a:pt x="2091" y="2"/>
                    <a:pt x="2015" y="0"/>
                    <a:pt x="1939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3589058" y="1925591"/>
              <a:ext cx="359988" cy="476777"/>
            </a:xfrm>
            <a:custGeom>
              <a:avLst/>
              <a:gdLst/>
              <a:ahLst/>
              <a:cxnLst/>
              <a:rect l="l" t="t" r="r" b="b"/>
              <a:pathLst>
                <a:path w="2053" h="2719" extrusionOk="0">
                  <a:moveTo>
                    <a:pt x="1001" y="0"/>
                  </a:moveTo>
                  <a:cubicBezTo>
                    <a:pt x="987" y="0"/>
                    <a:pt x="973" y="1"/>
                    <a:pt x="959" y="2"/>
                  </a:cubicBezTo>
                  <a:cubicBezTo>
                    <a:pt x="711" y="21"/>
                    <a:pt x="504" y="154"/>
                    <a:pt x="353" y="340"/>
                  </a:cubicBezTo>
                  <a:cubicBezTo>
                    <a:pt x="210" y="524"/>
                    <a:pt x="114" y="744"/>
                    <a:pt x="81" y="975"/>
                  </a:cubicBezTo>
                  <a:cubicBezTo>
                    <a:pt x="0" y="1500"/>
                    <a:pt x="267" y="2052"/>
                    <a:pt x="652" y="2401"/>
                  </a:cubicBezTo>
                  <a:cubicBezTo>
                    <a:pt x="838" y="2570"/>
                    <a:pt x="1100" y="2712"/>
                    <a:pt x="1363" y="2718"/>
                  </a:cubicBezTo>
                  <a:cubicBezTo>
                    <a:pt x="1368" y="2718"/>
                    <a:pt x="1373" y="2718"/>
                    <a:pt x="1378" y="2718"/>
                  </a:cubicBezTo>
                  <a:cubicBezTo>
                    <a:pt x="1630" y="2718"/>
                    <a:pt x="2053" y="2519"/>
                    <a:pt x="1885" y="2204"/>
                  </a:cubicBezTo>
                  <a:cubicBezTo>
                    <a:pt x="1822" y="2088"/>
                    <a:pt x="1722" y="2035"/>
                    <a:pt x="1631" y="1950"/>
                  </a:cubicBezTo>
                  <a:cubicBezTo>
                    <a:pt x="1401" y="1732"/>
                    <a:pt x="1367" y="1398"/>
                    <a:pt x="1386" y="1100"/>
                  </a:cubicBezTo>
                  <a:cubicBezTo>
                    <a:pt x="1401" y="903"/>
                    <a:pt x="1477" y="717"/>
                    <a:pt x="1502" y="522"/>
                  </a:cubicBezTo>
                  <a:cubicBezTo>
                    <a:pt x="1540" y="220"/>
                    <a:pt x="1287" y="0"/>
                    <a:pt x="1001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3841210" y="1907004"/>
              <a:ext cx="346311" cy="454507"/>
            </a:xfrm>
            <a:custGeom>
              <a:avLst/>
              <a:gdLst/>
              <a:ahLst/>
              <a:cxnLst/>
              <a:rect l="l" t="t" r="r" b="b"/>
              <a:pathLst>
                <a:path w="1975" h="2592" extrusionOk="0">
                  <a:moveTo>
                    <a:pt x="960" y="1"/>
                  </a:moveTo>
                  <a:cubicBezTo>
                    <a:pt x="705" y="1"/>
                    <a:pt x="419" y="71"/>
                    <a:pt x="276" y="262"/>
                  </a:cubicBezTo>
                  <a:cubicBezTo>
                    <a:pt x="1" y="632"/>
                    <a:pt x="532" y="939"/>
                    <a:pt x="699" y="1208"/>
                  </a:cubicBezTo>
                  <a:cubicBezTo>
                    <a:pt x="879" y="1500"/>
                    <a:pt x="741" y="1796"/>
                    <a:pt x="680" y="2103"/>
                  </a:cubicBezTo>
                  <a:cubicBezTo>
                    <a:pt x="654" y="2230"/>
                    <a:pt x="580" y="2403"/>
                    <a:pt x="688" y="2513"/>
                  </a:cubicBezTo>
                  <a:cubicBezTo>
                    <a:pt x="744" y="2569"/>
                    <a:pt x="815" y="2592"/>
                    <a:pt x="892" y="2592"/>
                  </a:cubicBezTo>
                  <a:cubicBezTo>
                    <a:pt x="1075" y="2592"/>
                    <a:pt x="1289" y="2465"/>
                    <a:pt x="1401" y="2369"/>
                  </a:cubicBezTo>
                  <a:cubicBezTo>
                    <a:pt x="1486" y="2295"/>
                    <a:pt x="1562" y="2211"/>
                    <a:pt x="1623" y="2115"/>
                  </a:cubicBezTo>
                  <a:cubicBezTo>
                    <a:pt x="1782" y="1876"/>
                    <a:pt x="1875" y="1591"/>
                    <a:pt x="1909" y="1307"/>
                  </a:cubicBezTo>
                  <a:cubicBezTo>
                    <a:pt x="1975" y="768"/>
                    <a:pt x="1799" y="131"/>
                    <a:pt x="1192" y="21"/>
                  </a:cubicBezTo>
                  <a:cubicBezTo>
                    <a:pt x="1122" y="8"/>
                    <a:pt x="1042" y="1"/>
                    <a:pt x="96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4013403" y="2107254"/>
              <a:ext cx="68035" cy="56638"/>
            </a:xfrm>
            <a:custGeom>
              <a:avLst/>
              <a:gdLst/>
              <a:ahLst/>
              <a:cxnLst/>
              <a:rect l="l" t="t" r="r" b="b"/>
              <a:pathLst>
                <a:path w="388" h="323" extrusionOk="0">
                  <a:moveTo>
                    <a:pt x="256" y="1"/>
                  </a:moveTo>
                  <a:cubicBezTo>
                    <a:pt x="245" y="1"/>
                    <a:pt x="234" y="2"/>
                    <a:pt x="222" y="5"/>
                  </a:cubicBezTo>
                  <a:cubicBezTo>
                    <a:pt x="110" y="28"/>
                    <a:pt x="0" y="81"/>
                    <a:pt x="0" y="220"/>
                  </a:cubicBezTo>
                  <a:cubicBezTo>
                    <a:pt x="0" y="292"/>
                    <a:pt x="55" y="323"/>
                    <a:pt x="122" y="323"/>
                  </a:cubicBezTo>
                  <a:cubicBezTo>
                    <a:pt x="129" y="323"/>
                    <a:pt x="135" y="322"/>
                    <a:pt x="142" y="322"/>
                  </a:cubicBezTo>
                  <a:cubicBezTo>
                    <a:pt x="267" y="309"/>
                    <a:pt x="354" y="250"/>
                    <a:pt x="387" y="115"/>
                  </a:cubicBezTo>
                  <a:cubicBezTo>
                    <a:pt x="368" y="47"/>
                    <a:pt x="320" y="1"/>
                    <a:pt x="25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3928008" y="1946457"/>
              <a:ext cx="68386" cy="67159"/>
            </a:xfrm>
            <a:custGeom>
              <a:avLst/>
              <a:gdLst/>
              <a:ahLst/>
              <a:cxnLst/>
              <a:rect l="l" t="t" r="r" b="b"/>
              <a:pathLst>
                <a:path w="390" h="383" extrusionOk="0">
                  <a:moveTo>
                    <a:pt x="245" y="1"/>
                  </a:moveTo>
                  <a:cubicBezTo>
                    <a:pt x="217" y="1"/>
                    <a:pt x="188" y="11"/>
                    <a:pt x="162" y="33"/>
                  </a:cubicBezTo>
                  <a:cubicBezTo>
                    <a:pt x="71" y="107"/>
                    <a:pt x="1" y="204"/>
                    <a:pt x="64" y="327"/>
                  </a:cubicBezTo>
                  <a:cubicBezTo>
                    <a:pt x="84" y="366"/>
                    <a:pt x="115" y="382"/>
                    <a:pt x="149" y="382"/>
                  </a:cubicBezTo>
                  <a:cubicBezTo>
                    <a:pt x="177" y="382"/>
                    <a:pt x="207" y="371"/>
                    <a:pt x="236" y="352"/>
                  </a:cubicBezTo>
                  <a:cubicBezTo>
                    <a:pt x="341" y="283"/>
                    <a:pt x="390" y="192"/>
                    <a:pt x="358" y="56"/>
                  </a:cubicBezTo>
                  <a:cubicBezTo>
                    <a:pt x="325" y="21"/>
                    <a:pt x="285" y="1"/>
                    <a:pt x="245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3986224" y="2014669"/>
              <a:ext cx="67684" cy="60671"/>
            </a:xfrm>
            <a:custGeom>
              <a:avLst/>
              <a:gdLst/>
              <a:ahLst/>
              <a:cxnLst/>
              <a:rect l="l" t="t" r="r" b="b"/>
              <a:pathLst>
                <a:path w="386" h="346" extrusionOk="0">
                  <a:moveTo>
                    <a:pt x="258" y="1"/>
                  </a:moveTo>
                  <a:cubicBezTo>
                    <a:pt x="240" y="1"/>
                    <a:pt x="222" y="4"/>
                    <a:pt x="204" y="12"/>
                  </a:cubicBezTo>
                  <a:cubicBezTo>
                    <a:pt x="98" y="54"/>
                    <a:pt x="1" y="128"/>
                    <a:pt x="24" y="264"/>
                  </a:cubicBezTo>
                  <a:cubicBezTo>
                    <a:pt x="35" y="321"/>
                    <a:pt x="76" y="346"/>
                    <a:pt x="127" y="346"/>
                  </a:cubicBezTo>
                  <a:cubicBezTo>
                    <a:pt x="144" y="346"/>
                    <a:pt x="162" y="343"/>
                    <a:pt x="181" y="338"/>
                  </a:cubicBezTo>
                  <a:cubicBezTo>
                    <a:pt x="301" y="304"/>
                    <a:pt x="377" y="230"/>
                    <a:pt x="386" y="92"/>
                  </a:cubicBezTo>
                  <a:cubicBezTo>
                    <a:pt x="359" y="36"/>
                    <a:pt x="312" y="1"/>
                    <a:pt x="25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4022346" y="2194228"/>
              <a:ext cx="73471" cy="52430"/>
            </a:xfrm>
            <a:custGeom>
              <a:avLst/>
              <a:gdLst/>
              <a:ahLst/>
              <a:cxnLst/>
              <a:rect l="l" t="t" r="r" b="b"/>
              <a:pathLst>
                <a:path w="419" h="299" extrusionOk="0">
                  <a:moveTo>
                    <a:pt x="195" y="0"/>
                  </a:moveTo>
                  <a:cubicBezTo>
                    <a:pt x="164" y="0"/>
                    <a:pt x="131" y="7"/>
                    <a:pt x="97" y="23"/>
                  </a:cubicBezTo>
                  <a:cubicBezTo>
                    <a:pt x="15" y="61"/>
                    <a:pt x="0" y="137"/>
                    <a:pt x="51" y="209"/>
                  </a:cubicBezTo>
                  <a:cubicBezTo>
                    <a:pt x="94" y="269"/>
                    <a:pt x="148" y="298"/>
                    <a:pt x="209" y="298"/>
                  </a:cubicBezTo>
                  <a:cubicBezTo>
                    <a:pt x="244" y="298"/>
                    <a:pt x="281" y="289"/>
                    <a:pt x="320" y="270"/>
                  </a:cubicBezTo>
                  <a:cubicBezTo>
                    <a:pt x="402" y="230"/>
                    <a:pt x="419" y="169"/>
                    <a:pt x="362" y="82"/>
                  </a:cubicBezTo>
                  <a:cubicBezTo>
                    <a:pt x="316" y="31"/>
                    <a:pt x="259" y="0"/>
                    <a:pt x="19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3992186" y="2267700"/>
              <a:ext cx="62599" cy="53657"/>
            </a:xfrm>
            <a:custGeom>
              <a:avLst/>
              <a:gdLst/>
              <a:ahLst/>
              <a:cxnLst/>
              <a:rect l="l" t="t" r="r" b="b"/>
              <a:pathLst>
                <a:path w="357" h="306" extrusionOk="0">
                  <a:moveTo>
                    <a:pt x="134" y="1"/>
                  </a:moveTo>
                  <a:cubicBezTo>
                    <a:pt x="123" y="1"/>
                    <a:pt x="112" y="2"/>
                    <a:pt x="100" y="3"/>
                  </a:cubicBezTo>
                  <a:cubicBezTo>
                    <a:pt x="22" y="18"/>
                    <a:pt x="1" y="86"/>
                    <a:pt x="18" y="156"/>
                  </a:cubicBezTo>
                  <a:cubicBezTo>
                    <a:pt x="43" y="257"/>
                    <a:pt x="107" y="306"/>
                    <a:pt x="201" y="306"/>
                  </a:cubicBezTo>
                  <a:cubicBezTo>
                    <a:pt x="216" y="306"/>
                    <a:pt x="233" y="304"/>
                    <a:pt x="250" y="302"/>
                  </a:cubicBezTo>
                  <a:cubicBezTo>
                    <a:pt x="331" y="287"/>
                    <a:pt x="356" y="236"/>
                    <a:pt x="337" y="147"/>
                  </a:cubicBezTo>
                  <a:cubicBezTo>
                    <a:pt x="291" y="75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3716537" y="2160736"/>
              <a:ext cx="78205" cy="50501"/>
            </a:xfrm>
            <a:custGeom>
              <a:avLst/>
              <a:gdLst/>
              <a:ahLst/>
              <a:cxnLst/>
              <a:rect l="l" t="t" r="r" b="b"/>
              <a:pathLst>
                <a:path w="446" h="288" extrusionOk="0">
                  <a:moveTo>
                    <a:pt x="225" y="0"/>
                  </a:moveTo>
                  <a:cubicBezTo>
                    <a:pt x="188" y="0"/>
                    <a:pt x="150" y="7"/>
                    <a:pt x="113" y="17"/>
                  </a:cubicBezTo>
                  <a:cubicBezTo>
                    <a:pt x="35" y="40"/>
                    <a:pt x="1" y="110"/>
                    <a:pt x="18" y="192"/>
                  </a:cubicBezTo>
                  <a:cubicBezTo>
                    <a:pt x="76" y="259"/>
                    <a:pt x="140" y="288"/>
                    <a:pt x="209" y="288"/>
                  </a:cubicBezTo>
                  <a:cubicBezTo>
                    <a:pt x="247" y="288"/>
                    <a:pt x="287" y="279"/>
                    <a:pt x="329" y="262"/>
                  </a:cubicBezTo>
                  <a:cubicBezTo>
                    <a:pt x="401" y="235"/>
                    <a:pt x="445" y="178"/>
                    <a:pt x="409" y="110"/>
                  </a:cubicBezTo>
                  <a:cubicBezTo>
                    <a:pt x="367" y="27"/>
                    <a:pt x="299" y="0"/>
                    <a:pt x="22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3721797" y="1980651"/>
              <a:ext cx="67684" cy="56813"/>
            </a:xfrm>
            <a:custGeom>
              <a:avLst/>
              <a:gdLst/>
              <a:ahLst/>
              <a:cxnLst/>
              <a:rect l="l" t="t" r="r" b="b"/>
              <a:pathLst>
                <a:path w="386" h="324" extrusionOk="0">
                  <a:moveTo>
                    <a:pt x="137" y="0"/>
                  </a:moveTo>
                  <a:cubicBezTo>
                    <a:pt x="71" y="0"/>
                    <a:pt x="21" y="45"/>
                    <a:pt x="1" y="115"/>
                  </a:cubicBezTo>
                  <a:cubicBezTo>
                    <a:pt x="34" y="248"/>
                    <a:pt x="121" y="310"/>
                    <a:pt x="244" y="322"/>
                  </a:cubicBezTo>
                  <a:cubicBezTo>
                    <a:pt x="252" y="323"/>
                    <a:pt x="260" y="324"/>
                    <a:pt x="268" y="324"/>
                  </a:cubicBezTo>
                  <a:cubicBezTo>
                    <a:pt x="335" y="324"/>
                    <a:pt x="386" y="291"/>
                    <a:pt x="386" y="221"/>
                  </a:cubicBezTo>
                  <a:cubicBezTo>
                    <a:pt x="386" y="83"/>
                    <a:pt x="280" y="28"/>
                    <a:pt x="166" y="3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3699528" y="2068151"/>
              <a:ext cx="74347" cy="51202"/>
            </a:xfrm>
            <a:custGeom>
              <a:avLst/>
              <a:gdLst/>
              <a:ahLst/>
              <a:cxnLst/>
              <a:rect l="l" t="t" r="r" b="b"/>
              <a:pathLst>
                <a:path w="424" h="292" extrusionOk="0">
                  <a:moveTo>
                    <a:pt x="176" y="1"/>
                  </a:moveTo>
                  <a:cubicBezTo>
                    <a:pt x="160" y="1"/>
                    <a:pt x="144" y="2"/>
                    <a:pt x="128" y="3"/>
                  </a:cubicBezTo>
                  <a:cubicBezTo>
                    <a:pt x="45" y="12"/>
                    <a:pt x="1" y="75"/>
                    <a:pt x="3" y="160"/>
                  </a:cubicBezTo>
                  <a:cubicBezTo>
                    <a:pt x="60" y="253"/>
                    <a:pt x="135" y="292"/>
                    <a:pt x="226" y="292"/>
                  </a:cubicBezTo>
                  <a:cubicBezTo>
                    <a:pt x="248" y="292"/>
                    <a:pt x="272" y="289"/>
                    <a:pt x="297" y="285"/>
                  </a:cubicBezTo>
                  <a:cubicBezTo>
                    <a:pt x="371" y="270"/>
                    <a:pt x="424" y="221"/>
                    <a:pt x="403" y="147"/>
                  </a:cubicBezTo>
                  <a:cubicBezTo>
                    <a:pt x="368" y="33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3750730" y="2238066"/>
              <a:ext cx="62774" cy="56638"/>
            </a:xfrm>
            <a:custGeom>
              <a:avLst/>
              <a:gdLst/>
              <a:ahLst/>
              <a:cxnLst/>
              <a:rect l="l" t="t" r="r" b="b"/>
              <a:pathLst>
                <a:path w="358" h="323" extrusionOk="0">
                  <a:moveTo>
                    <a:pt x="229" y="1"/>
                  </a:moveTo>
                  <a:cubicBezTo>
                    <a:pt x="226" y="1"/>
                    <a:pt x="223" y="1"/>
                    <a:pt x="221" y="1"/>
                  </a:cubicBezTo>
                  <a:cubicBezTo>
                    <a:pt x="106" y="5"/>
                    <a:pt x="37" y="75"/>
                    <a:pt x="11" y="175"/>
                  </a:cubicBezTo>
                  <a:cubicBezTo>
                    <a:pt x="1" y="276"/>
                    <a:pt x="41" y="323"/>
                    <a:pt x="130" y="323"/>
                  </a:cubicBezTo>
                  <a:cubicBezTo>
                    <a:pt x="132" y="323"/>
                    <a:pt x="134" y="323"/>
                    <a:pt x="136" y="323"/>
                  </a:cubicBezTo>
                  <a:cubicBezTo>
                    <a:pt x="252" y="320"/>
                    <a:pt x="331" y="261"/>
                    <a:pt x="345" y="145"/>
                  </a:cubicBezTo>
                  <a:cubicBezTo>
                    <a:pt x="358" y="61"/>
                    <a:pt x="313" y="1"/>
                    <a:pt x="229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3822273" y="2285936"/>
              <a:ext cx="55936" cy="60846"/>
            </a:xfrm>
            <a:custGeom>
              <a:avLst/>
              <a:gdLst/>
              <a:ahLst/>
              <a:cxnLst/>
              <a:rect l="l" t="t" r="r" b="b"/>
              <a:pathLst>
                <a:path w="319" h="347" extrusionOk="0">
                  <a:moveTo>
                    <a:pt x="182" y="1"/>
                  </a:moveTo>
                  <a:cubicBezTo>
                    <a:pt x="170" y="1"/>
                    <a:pt x="158" y="3"/>
                    <a:pt x="145" y="7"/>
                  </a:cubicBezTo>
                  <a:cubicBezTo>
                    <a:pt x="28" y="45"/>
                    <a:pt x="9" y="147"/>
                    <a:pt x="1" y="242"/>
                  </a:cubicBezTo>
                  <a:cubicBezTo>
                    <a:pt x="18" y="311"/>
                    <a:pt x="52" y="347"/>
                    <a:pt x="104" y="347"/>
                  </a:cubicBezTo>
                  <a:cubicBezTo>
                    <a:pt x="118" y="347"/>
                    <a:pt x="133" y="344"/>
                    <a:pt x="149" y="339"/>
                  </a:cubicBezTo>
                  <a:cubicBezTo>
                    <a:pt x="263" y="303"/>
                    <a:pt x="318" y="223"/>
                    <a:pt x="289" y="105"/>
                  </a:cubicBezTo>
                  <a:cubicBezTo>
                    <a:pt x="275" y="47"/>
                    <a:pt x="238" y="1"/>
                    <a:pt x="18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3335328" y="2184058"/>
              <a:ext cx="1316684" cy="1378426"/>
            </a:xfrm>
            <a:custGeom>
              <a:avLst/>
              <a:gdLst/>
              <a:ahLst/>
              <a:cxnLst/>
              <a:rect l="l" t="t" r="r" b="b"/>
              <a:pathLst>
                <a:path w="7509" h="7861" extrusionOk="0">
                  <a:moveTo>
                    <a:pt x="758" y="1"/>
                  </a:moveTo>
                  <a:cubicBezTo>
                    <a:pt x="628" y="1"/>
                    <a:pt x="499" y="41"/>
                    <a:pt x="389" y="117"/>
                  </a:cubicBezTo>
                  <a:cubicBezTo>
                    <a:pt x="138" y="286"/>
                    <a:pt x="0" y="622"/>
                    <a:pt x="140" y="944"/>
                  </a:cubicBezTo>
                  <a:cubicBezTo>
                    <a:pt x="155" y="978"/>
                    <a:pt x="176" y="1009"/>
                    <a:pt x="203" y="1035"/>
                  </a:cubicBezTo>
                  <a:cubicBezTo>
                    <a:pt x="246" y="1069"/>
                    <a:pt x="303" y="1075"/>
                    <a:pt x="356" y="1085"/>
                  </a:cubicBezTo>
                  <a:cubicBezTo>
                    <a:pt x="521" y="1117"/>
                    <a:pt x="696" y="1217"/>
                    <a:pt x="726" y="1382"/>
                  </a:cubicBezTo>
                  <a:cubicBezTo>
                    <a:pt x="743" y="1475"/>
                    <a:pt x="707" y="1568"/>
                    <a:pt x="681" y="1657"/>
                  </a:cubicBezTo>
                  <a:cubicBezTo>
                    <a:pt x="628" y="1824"/>
                    <a:pt x="593" y="1997"/>
                    <a:pt x="573" y="2171"/>
                  </a:cubicBezTo>
                  <a:cubicBezTo>
                    <a:pt x="565" y="2207"/>
                    <a:pt x="567" y="2245"/>
                    <a:pt x="580" y="2279"/>
                  </a:cubicBezTo>
                  <a:cubicBezTo>
                    <a:pt x="603" y="2338"/>
                    <a:pt x="667" y="2365"/>
                    <a:pt x="724" y="2391"/>
                  </a:cubicBezTo>
                  <a:cubicBezTo>
                    <a:pt x="1784" y="2856"/>
                    <a:pt x="1447" y="3844"/>
                    <a:pt x="2025" y="4659"/>
                  </a:cubicBezTo>
                  <a:cubicBezTo>
                    <a:pt x="2325" y="5082"/>
                    <a:pt x="2860" y="5255"/>
                    <a:pt x="3343" y="5452"/>
                  </a:cubicBezTo>
                  <a:cubicBezTo>
                    <a:pt x="3823" y="5651"/>
                    <a:pt x="4335" y="5964"/>
                    <a:pt x="4434" y="6476"/>
                  </a:cubicBezTo>
                  <a:cubicBezTo>
                    <a:pt x="4455" y="6588"/>
                    <a:pt x="4455" y="6706"/>
                    <a:pt x="4502" y="6810"/>
                  </a:cubicBezTo>
                  <a:cubicBezTo>
                    <a:pt x="4543" y="6898"/>
                    <a:pt x="4631" y="6976"/>
                    <a:pt x="4724" y="6976"/>
                  </a:cubicBezTo>
                  <a:cubicBezTo>
                    <a:pt x="4740" y="6976"/>
                    <a:pt x="4757" y="6974"/>
                    <a:pt x="4773" y="6969"/>
                  </a:cubicBezTo>
                  <a:lnTo>
                    <a:pt x="4773" y="6969"/>
                  </a:lnTo>
                  <a:cubicBezTo>
                    <a:pt x="4866" y="7079"/>
                    <a:pt x="4752" y="7258"/>
                    <a:pt x="4612" y="7294"/>
                  </a:cubicBezTo>
                  <a:cubicBezTo>
                    <a:pt x="4574" y="7304"/>
                    <a:pt x="4536" y="7308"/>
                    <a:pt x="4498" y="7308"/>
                  </a:cubicBezTo>
                  <a:cubicBezTo>
                    <a:pt x="4393" y="7308"/>
                    <a:pt x="4286" y="7280"/>
                    <a:pt x="4180" y="7271"/>
                  </a:cubicBezTo>
                  <a:cubicBezTo>
                    <a:pt x="4164" y="7270"/>
                    <a:pt x="4148" y="7269"/>
                    <a:pt x="4132" y="7269"/>
                  </a:cubicBezTo>
                  <a:cubicBezTo>
                    <a:pt x="4000" y="7269"/>
                    <a:pt x="3858" y="7316"/>
                    <a:pt x="3814" y="7436"/>
                  </a:cubicBezTo>
                  <a:cubicBezTo>
                    <a:pt x="3759" y="7593"/>
                    <a:pt x="3916" y="7754"/>
                    <a:pt x="4079" y="7775"/>
                  </a:cubicBezTo>
                  <a:cubicBezTo>
                    <a:pt x="4099" y="7777"/>
                    <a:pt x="4120" y="7779"/>
                    <a:pt x="4140" y="7779"/>
                  </a:cubicBezTo>
                  <a:cubicBezTo>
                    <a:pt x="4282" y="7779"/>
                    <a:pt x="4420" y="7719"/>
                    <a:pt x="4555" y="7673"/>
                  </a:cubicBezTo>
                  <a:cubicBezTo>
                    <a:pt x="4823" y="7580"/>
                    <a:pt x="5104" y="7533"/>
                    <a:pt x="5385" y="7533"/>
                  </a:cubicBezTo>
                  <a:cubicBezTo>
                    <a:pt x="5627" y="7533"/>
                    <a:pt x="5869" y="7568"/>
                    <a:pt x="6103" y="7637"/>
                  </a:cubicBezTo>
                  <a:cubicBezTo>
                    <a:pt x="6349" y="7711"/>
                    <a:pt x="6584" y="7819"/>
                    <a:pt x="6835" y="7853"/>
                  </a:cubicBezTo>
                  <a:cubicBezTo>
                    <a:pt x="6876" y="7858"/>
                    <a:pt x="6918" y="7861"/>
                    <a:pt x="6960" y="7861"/>
                  </a:cubicBezTo>
                  <a:cubicBezTo>
                    <a:pt x="7118" y="7861"/>
                    <a:pt x="7284" y="7824"/>
                    <a:pt x="7402" y="7730"/>
                  </a:cubicBezTo>
                  <a:cubicBezTo>
                    <a:pt x="7436" y="7705"/>
                    <a:pt x="7466" y="7675"/>
                    <a:pt x="7489" y="7641"/>
                  </a:cubicBezTo>
                  <a:cubicBezTo>
                    <a:pt x="7495" y="7633"/>
                    <a:pt x="7502" y="7624"/>
                    <a:pt x="7508" y="7616"/>
                  </a:cubicBezTo>
                  <a:cubicBezTo>
                    <a:pt x="7239" y="7385"/>
                    <a:pt x="7146" y="7210"/>
                    <a:pt x="6802" y="7085"/>
                  </a:cubicBezTo>
                  <a:cubicBezTo>
                    <a:pt x="6497" y="6975"/>
                    <a:pt x="6152" y="6935"/>
                    <a:pt x="5955" y="6641"/>
                  </a:cubicBezTo>
                  <a:cubicBezTo>
                    <a:pt x="5727" y="6300"/>
                    <a:pt x="5957" y="5795"/>
                    <a:pt x="5941" y="5422"/>
                  </a:cubicBezTo>
                  <a:cubicBezTo>
                    <a:pt x="5936" y="5306"/>
                    <a:pt x="5949" y="4982"/>
                    <a:pt x="5780" y="4948"/>
                  </a:cubicBezTo>
                  <a:cubicBezTo>
                    <a:pt x="5772" y="4947"/>
                    <a:pt x="5763" y="4946"/>
                    <a:pt x="5755" y="4946"/>
                  </a:cubicBezTo>
                  <a:cubicBezTo>
                    <a:pt x="5545" y="4946"/>
                    <a:pt x="5384" y="5511"/>
                    <a:pt x="5274" y="5663"/>
                  </a:cubicBezTo>
                  <a:cubicBezTo>
                    <a:pt x="5010" y="5572"/>
                    <a:pt x="4942" y="5236"/>
                    <a:pt x="4904" y="4984"/>
                  </a:cubicBezTo>
                  <a:cubicBezTo>
                    <a:pt x="4855" y="4659"/>
                    <a:pt x="4805" y="4326"/>
                    <a:pt x="4855" y="4001"/>
                  </a:cubicBezTo>
                  <a:cubicBezTo>
                    <a:pt x="4883" y="3823"/>
                    <a:pt x="4940" y="3645"/>
                    <a:pt x="4925" y="3465"/>
                  </a:cubicBezTo>
                  <a:cubicBezTo>
                    <a:pt x="4904" y="3182"/>
                    <a:pt x="4714" y="2943"/>
                    <a:pt x="4521" y="2736"/>
                  </a:cubicBezTo>
                  <a:cubicBezTo>
                    <a:pt x="4261" y="2454"/>
                    <a:pt x="3979" y="2194"/>
                    <a:pt x="3681" y="1957"/>
                  </a:cubicBezTo>
                  <a:cubicBezTo>
                    <a:pt x="3503" y="1815"/>
                    <a:pt x="3305" y="1676"/>
                    <a:pt x="3078" y="1657"/>
                  </a:cubicBezTo>
                  <a:cubicBezTo>
                    <a:pt x="3059" y="1655"/>
                    <a:pt x="3039" y="1655"/>
                    <a:pt x="3020" y="1655"/>
                  </a:cubicBezTo>
                  <a:cubicBezTo>
                    <a:pt x="2950" y="1655"/>
                    <a:pt x="2879" y="1662"/>
                    <a:pt x="2810" y="1662"/>
                  </a:cubicBezTo>
                  <a:cubicBezTo>
                    <a:pt x="2759" y="1662"/>
                    <a:pt x="2708" y="1658"/>
                    <a:pt x="2659" y="1644"/>
                  </a:cubicBezTo>
                  <a:cubicBezTo>
                    <a:pt x="2342" y="1553"/>
                    <a:pt x="2272" y="1149"/>
                    <a:pt x="2126" y="855"/>
                  </a:cubicBezTo>
                  <a:cubicBezTo>
                    <a:pt x="1930" y="453"/>
                    <a:pt x="1301" y="78"/>
                    <a:pt x="857" y="9"/>
                  </a:cubicBezTo>
                  <a:cubicBezTo>
                    <a:pt x="824" y="4"/>
                    <a:pt x="791" y="1"/>
                    <a:pt x="758" y="1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3394245" y="2213867"/>
              <a:ext cx="1246896" cy="1330906"/>
            </a:xfrm>
            <a:custGeom>
              <a:avLst/>
              <a:gdLst/>
              <a:ahLst/>
              <a:cxnLst/>
              <a:rect l="l" t="t" r="r" b="b"/>
              <a:pathLst>
                <a:path w="7111" h="7590" extrusionOk="0">
                  <a:moveTo>
                    <a:pt x="42" y="1"/>
                  </a:moveTo>
                  <a:cubicBezTo>
                    <a:pt x="21" y="1"/>
                    <a:pt x="1" y="22"/>
                    <a:pt x="15" y="46"/>
                  </a:cubicBezTo>
                  <a:cubicBezTo>
                    <a:pt x="149" y="268"/>
                    <a:pt x="373" y="406"/>
                    <a:pt x="593" y="537"/>
                  </a:cubicBezTo>
                  <a:cubicBezTo>
                    <a:pt x="745" y="630"/>
                    <a:pt x="906" y="725"/>
                    <a:pt x="1031" y="852"/>
                  </a:cubicBezTo>
                  <a:cubicBezTo>
                    <a:pt x="1206" y="1030"/>
                    <a:pt x="1319" y="1269"/>
                    <a:pt x="1429" y="1501"/>
                  </a:cubicBezTo>
                  <a:cubicBezTo>
                    <a:pt x="1577" y="1817"/>
                    <a:pt x="1731" y="2142"/>
                    <a:pt x="2042" y="2305"/>
                  </a:cubicBezTo>
                  <a:cubicBezTo>
                    <a:pt x="2082" y="2326"/>
                    <a:pt x="2125" y="2346"/>
                    <a:pt x="2167" y="2362"/>
                  </a:cubicBezTo>
                  <a:cubicBezTo>
                    <a:pt x="2222" y="2384"/>
                    <a:pt x="2275" y="2411"/>
                    <a:pt x="2328" y="2441"/>
                  </a:cubicBezTo>
                  <a:cubicBezTo>
                    <a:pt x="2558" y="2587"/>
                    <a:pt x="2630" y="2855"/>
                    <a:pt x="2708" y="3139"/>
                  </a:cubicBezTo>
                  <a:cubicBezTo>
                    <a:pt x="2761" y="3338"/>
                    <a:pt x="2816" y="3543"/>
                    <a:pt x="2931" y="3710"/>
                  </a:cubicBezTo>
                  <a:cubicBezTo>
                    <a:pt x="3045" y="3877"/>
                    <a:pt x="3212" y="3996"/>
                    <a:pt x="3373" y="4112"/>
                  </a:cubicBezTo>
                  <a:cubicBezTo>
                    <a:pt x="3489" y="4194"/>
                    <a:pt x="3610" y="4279"/>
                    <a:pt x="3707" y="4383"/>
                  </a:cubicBezTo>
                  <a:cubicBezTo>
                    <a:pt x="3895" y="4577"/>
                    <a:pt x="4005" y="4838"/>
                    <a:pt x="4111" y="5087"/>
                  </a:cubicBezTo>
                  <a:cubicBezTo>
                    <a:pt x="4149" y="5176"/>
                    <a:pt x="4189" y="5269"/>
                    <a:pt x="4232" y="5356"/>
                  </a:cubicBezTo>
                  <a:cubicBezTo>
                    <a:pt x="4388" y="5682"/>
                    <a:pt x="4600" y="5982"/>
                    <a:pt x="4809" y="6276"/>
                  </a:cubicBezTo>
                  <a:cubicBezTo>
                    <a:pt x="4978" y="6515"/>
                    <a:pt x="5169" y="6786"/>
                    <a:pt x="5440" y="6955"/>
                  </a:cubicBezTo>
                  <a:cubicBezTo>
                    <a:pt x="5653" y="7086"/>
                    <a:pt x="5901" y="7146"/>
                    <a:pt x="6142" y="7203"/>
                  </a:cubicBezTo>
                  <a:cubicBezTo>
                    <a:pt x="6341" y="7251"/>
                    <a:pt x="6546" y="7300"/>
                    <a:pt x="6730" y="7391"/>
                  </a:cubicBezTo>
                  <a:cubicBezTo>
                    <a:pt x="6817" y="7435"/>
                    <a:pt x="6903" y="7486"/>
                    <a:pt x="6988" y="7541"/>
                  </a:cubicBezTo>
                  <a:lnTo>
                    <a:pt x="7060" y="7586"/>
                  </a:lnTo>
                  <a:cubicBezTo>
                    <a:pt x="7064" y="7588"/>
                    <a:pt x="7071" y="7590"/>
                    <a:pt x="7075" y="7590"/>
                  </a:cubicBezTo>
                  <a:cubicBezTo>
                    <a:pt x="7085" y="7590"/>
                    <a:pt x="7096" y="7586"/>
                    <a:pt x="7102" y="7577"/>
                  </a:cubicBezTo>
                  <a:cubicBezTo>
                    <a:pt x="7111" y="7564"/>
                    <a:pt x="7107" y="7545"/>
                    <a:pt x="7092" y="7537"/>
                  </a:cubicBezTo>
                  <a:lnTo>
                    <a:pt x="7020" y="7493"/>
                  </a:lnTo>
                  <a:cubicBezTo>
                    <a:pt x="6933" y="7435"/>
                    <a:pt x="6846" y="7385"/>
                    <a:pt x="6755" y="7338"/>
                  </a:cubicBezTo>
                  <a:cubicBezTo>
                    <a:pt x="6565" y="7245"/>
                    <a:pt x="6358" y="7196"/>
                    <a:pt x="6155" y="7148"/>
                  </a:cubicBezTo>
                  <a:cubicBezTo>
                    <a:pt x="5920" y="7091"/>
                    <a:pt x="5676" y="7033"/>
                    <a:pt x="5471" y="6907"/>
                  </a:cubicBezTo>
                  <a:cubicBezTo>
                    <a:pt x="5211" y="6744"/>
                    <a:pt x="5023" y="6479"/>
                    <a:pt x="4854" y="6238"/>
                  </a:cubicBezTo>
                  <a:cubicBezTo>
                    <a:pt x="4650" y="5950"/>
                    <a:pt x="4439" y="5654"/>
                    <a:pt x="4284" y="5333"/>
                  </a:cubicBezTo>
                  <a:cubicBezTo>
                    <a:pt x="4242" y="5246"/>
                    <a:pt x="4204" y="5153"/>
                    <a:pt x="4166" y="5066"/>
                  </a:cubicBezTo>
                  <a:cubicBezTo>
                    <a:pt x="4056" y="4810"/>
                    <a:pt x="3944" y="4546"/>
                    <a:pt x="3749" y="4343"/>
                  </a:cubicBezTo>
                  <a:cubicBezTo>
                    <a:pt x="3648" y="4237"/>
                    <a:pt x="3525" y="4150"/>
                    <a:pt x="3407" y="4065"/>
                  </a:cubicBezTo>
                  <a:cubicBezTo>
                    <a:pt x="3244" y="3947"/>
                    <a:pt x="3089" y="3839"/>
                    <a:pt x="2979" y="3678"/>
                  </a:cubicBezTo>
                  <a:cubicBezTo>
                    <a:pt x="2869" y="3518"/>
                    <a:pt x="2816" y="3317"/>
                    <a:pt x="2763" y="3124"/>
                  </a:cubicBezTo>
                  <a:cubicBezTo>
                    <a:pt x="2687" y="2841"/>
                    <a:pt x="2609" y="2549"/>
                    <a:pt x="2357" y="2390"/>
                  </a:cubicBezTo>
                  <a:cubicBezTo>
                    <a:pt x="2304" y="2358"/>
                    <a:pt x="2247" y="2331"/>
                    <a:pt x="2190" y="2307"/>
                  </a:cubicBezTo>
                  <a:cubicBezTo>
                    <a:pt x="2150" y="2291"/>
                    <a:pt x="2108" y="2274"/>
                    <a:pt x="2070" y="2252"/>
                  </a:cubicBezTo>
                  <a:cubicBezTo>
                    <a:pt x="1775" y="2098"/>
                    <a:pt x="1634" y="1795"/>
                    <a:pt x="1481" y="1476"/>
                  </a:cubicBezTo>
                  <a:cubicBezTo>
                    <a:pt x="1369" y="1239"/>
                    <a:pt x="1255" y="996"/>
                    <a:pt x="1073" y="810"/>
                  </a:cubicBezTo>
                  <a:cubicBezTo>
                    <a:pt x="942" y="679"/>
                    <a:pt x="779" y="581"/>
                    <a:pt x="623" y="486"/>
                  </a:cubicBezTo>
                  <a:cubicBezTo>
                    <a:pt x="400" y="353"/>
                    <a:pt x="191" y="226"/>
                    <a:pt x="66" y="14"/>
                  </a:cubicBezTo>
                  <a:cubicBezTo>
                    <a:pt x="60" y="5"/>
                    <a:pt x="51" y="1"/>
                    <a:pt x="42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3478062" y="2767274"/>
              <a:ext cx="929868" cy="839576"/>
            </a:xfrm>
            <a:custGeom>
              <a:avLst/>
              <a:gdLst/>
              <a:ahLst/>
              <a:cxnLst/>
              <a:rect l="l" t="t" r="r" b="b"/>
              <a:pathLst>
                <a:path w="5303" h="4788" extrusionOk="0">
                  <a:moveTo>
                    <a:pt x="2674" y="584"/>
                  </a:moveTo>
                  <a:cubicBezTo>
                    <a:pt x="2830" y="584"/>
                    <a:pt x="3000" y="619"/>
                    <a:pt x="3168" y="677"/>
                  </a:cubicBezTo>
                  <a:cubicBezTo>
                    <a:pt x="3504" y="793"/>
                    <a:pt x="3832" y="1007"/>
                    <a:pt x="4022" y="1229"/>
                  </a:cubicBezTo>
                  <a:cubicBezTo>
                    <a:pt x="4287" y="1544"/>
                    <a:pt x="4458" y="1952"/>
                    <a:pt x="4422" y="2369"/>
                  </a:cubicBezTo>
                  <a:cubicBezTo>
                    <a:pt x="4359" y="3101"/>
                    <a:pt x="3891" y="3803"/>
                    <a:pt x="3233" y="4133"/>
                  </a:cubicBezTo>
                  <a:cubicBezTo>
                    <a:pt x="3066" y="4217"/>
                    <a:pt x="2879" y="4255"/>
                    <a:pt x="2686" y="4255"/>
                  </a:cubicBezTo>
                  <a:cubicBezTo>
                    <a:pt x="2143" y="4255"/>
                    <a:pt x="1557" y="3956"/>
                    <a:pt x="1264" y="3552"/>
                  </a:cubicBezTo>
                  <a:cubicBezTo>
                    <a:pt x="841" y="2970"/>
                    <a:pt x="794" y="2151"/>
                    <a:pt x="1177" y="1538"/>
                  </a:cubicBezTo>
                  <a:cubicBezTo>
                    <a:pt x="1477" y="1060"/>
                    <a:pt x="1989" y="666"/>
                    <a:pt x="2550" y="592"/>
                  </a:cubicBezTo>
                  <a:cubicBezTo>
                    <a:pt x="2590" y="587"/>
                    <a:pt x="2632" y="584"/>
                    <a:pt x="2674" y="584"/>
                  </a:cubicBezTo>
                  <a:close/>
                  <a:moveTo>
                    <a:pt x="2641" y="1"/>
                  </a:moveTo>
                  <a:cubicBezTo>
                    <a:pt x="1646" y="1"/>
                    <a:pt x="762" y="845"/>
                    <a:pt x="424" y="1794"/>
                  </a:cubicBezTo>
                  <a:cubicBezTo>
                    <a:pt x="409" y="1832"/>
                    <a:pt x="396" y="1872"/>
                    <a:pt x="386" y="1910"/>
                  </a:cubicBezTo>
                  <a:cubicBezTo>
                    <a:pt x="1" y="3165"/>
                    <a:pt x="972" y="4317"/>
                    <a:pt x="2106" y="4694"/>
                  </a:cubicBezTo>
                  <a:cubicBezTo>
                    <a:pt x="2299" y="4758"/>
                    <a:pt x="2495" y="4788"/>
                    <a:pt x="2690" y="4788"/>
                  </a:cubicBezTo>
                  <a:cubicBezTo>
                    <a:pt x="3661" y="4788"/>
                    <a:pt x="4585" y="4040"/>
                    <a:pt x="4894" y="3042"/>
                  </a:cubicBezTo>
                  <a:cubicBezTo>
                    <a:pt x="5302" y="1709"/>
                    <a:pt x="4579" y="683"/>
                    <a:pt x="3364" y="154"/>
                  </a:cubicBezTo>
                  <a:cubicBezTo>
                    <a:pt x="3121" y="48"/>
                    <a:pt x="2877" y="1"/>
                    <a:pt x="2641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3548552" y="2738166"/>
              <a:ext cx="856046" cy="839926"/>
            </a:xfrm>
            <a:custGeom>
              <a:avLst/>
              <a:gdLst/>
              <a:ahLst/>
              <a:cxnLst/>
              <a:rect l="l" t="t" r="r" b="b"/>
              <a:pathLst>
                <a:path w="4882" h="4790" extrusionOk="0">
                  <a:moveTo>
                    <a:pt x="2444" y="584"/>
                  </a:moveTo>
                  <a:cubicBezTo>
                    <a:pt x="2610" y="584"/>
                    <a:pt x="2792" y="627"/>
                    <a:pt x="2971" y="697"/>
                  </a:cubicBezTo>
                  <a:cubicBezTo>
                    <a:pt x="3303" y="826"/>
                    <a:pt x="3622" y="1050"/>
                    <a:pt x="3802" y="1283"/>
                  </a:cubicBezTo>
                  <a:cubicBezTo>
                    <a:pt x="4056" y="1606"/>
                    <a:pt x="4213" y="2021"/>
                    <a:pt x="4160" y="2436"/>
                  </a:cubicBezTo>
                  <a:cubicBezTo>
                    <a:pt x="4069" y="3166"/>
                    <a:pt x="3576" y="3849"/>
                    <a:pt x="2905" y="4156"/>
                  </a:cubicBezTo>
                  <a:cubicBezTo>
                    <a:pt x="2752" y="4225"/>
                    <a:pt x="2583" y="4257"/>
                    <a:pt x="2410" y="4257"/>
                  </a:cubicBezTo>
                  <a:cubicBezTo>
                    <a:pt x="1852" y="4257"/>
                    <a:pt x="1248" y="3929"/>
                    <a:pt x="959" y="3498"/>
                  </a:cubicBezTo>
                  <a:cubicBezTo>
                    <a:pt x="559" y="2901"/>
                    <a:pt x="544" y="2080"/>
                    <a:pt x="950" y="1484"/>
                  </a:cubicBezTo>
                  <a:cubicBezTo>
                    <a:pt x="1268" y="1014"/>
                    <a:pt x="1795" y="642"/>
                    <a:pt x="2355" y="589"/>
                  </a:cubicBezTo>
                  <a:cubicBezTo>
                    <a:pt x="2384" y="586"/>
                    <a:pt x="2414" y="584"/>
                    <a:pt x="2444" y="584"/>
                  </a:cubicBezTo>
                  <a:close/>
                  <a:moveTo>
                    <a:pt x="2402" y="0"/>
                  </a:moveTo>
                  <a:cubicBezTo>
                    <a:pt x="1434" y="0"/>
                    <a:pt x="553" y="796"/>
                    <a:pt x="187" y="1708"/>
                  </a:cubicBezTo>
                  <a:cubicBezTo>
                    <a:pt x="170" y="1748"/>
                    <a:pt x="157" y="1786"/>
                    <a:pt x="142" y="1826"/>
                  </a:cubicBezTo>
                  <a:cubicBezTo>
                    <a:pt x="20" y="2178"/>
                    <a:pt x="1" y="2558"/>
                    <a:pt x="94" y="2918"/>
                  </a:cubicBezTo>
                  <a:cubicBezTo>
                    <a:pt x="293" y="3716"/>
                    <a:pt x="978" y="4380"/>
                    <a:pt x="1759" y="4672"/>
                  </a:cubicBezTo>
                  <a:cubicBezTo>
                    <a:pt x="1973" y="4752"/>
                    <a:pt x="2192" y="4789"/>
                    <a:pt x="2410" y="4789"/>
                  </a:cubicBezTo>
                  <a:cubicBezTo>
                    <a:pt x="3355" y="4789"/>
                    <a:pt x="4269" y="4086"/>
                    <a:pt x="4606" y="3125"/>
                  </a:cubicBezTo>
                  <a:cubicBezTo>
                    <a:pt x="4881" y="2332"/>
                    <a:pt x="4744" y="1634"/>
                    <a:pt x="4327" y="1078"/>
                  </a:cubicBezTo>
                  <a:cubicBezTo>
                    <a:pt x="4054" y="714"/>
                    <a:pt x="3660" y="409"/>
                    <a:pt x="3187" y="183"/>
                  </a:cubicBezTo>
                  <a:cubicBezTo>
                    <a:pt x="2924" y="57"/>
                    <a:pt x="2660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3564509" y="2927019"/>
              <a:ext cx="840090" cy="651075"/>
            </a:xfrm>
            <a:custGeom>
              <a:avLst/>
              <a:gdLst/>
              <a:ahLst/>
              <a:cxnLst/>
              <a:rect l="l" t="t" r="r" b="b"/>
              <a:pathLst>
                <a:path w="4791" h="3713" extrusionOk="0">
                  <a:moveTo>
                    <a:pt x="4236" y="1"/>
                  </a:moveTo>
                  <a:lnTo>
                    <a:pt x="4236" y="1"/>
                  </a:lnTo>
                  <a:cubicBezTo>
                    <a:pt x="4261" y="157"/>
                    <a:pt x="4299" y="369"/>
                    <a:pt x="4304" y="402"/>
                  </a:cubicBezTo>
                  <a:cubicBezTo>
                    <a:pt x="4325" y="608"/>
                    <a:pt x="4331" y="813"/>
                    <a:pt x="4325" y="1020"/>
                  </a:cubicBezTo>
                  <a:cubicBezTo>
                    <a:pt x="4316" y="1395"/>
                    <a:pt x="4238" y="1765"/>
                    <a:pt x="4098" y="2114"/>
                  </a:cubicBezTo>
                  <a:cubicBezTo>
                    <a:pt x="3851" y="2704"/>
                    <a:pt x="3322" y="3222"/>
                    <a:pt x="2679" y="3341"/>
                  </a:cubicBezTo>
                  <a:cubicBezTo>
                    <a:pt x="2565" y="3362"/>
                    <a:pt x="2449" y="3372"/>
                    <a:pt x="2332" y="3372"/>
                  </a:cubicBezTo>
                  <a:cubicBezTo>
                    <a:pt x="1688" y="3372"/>
                    <a:pt x="1018" y="3067"/>
                    <a:pt x="574" y="2628"/>
                  </a:cubicBezTo>
                  <a:cubicBezTo>
                    <a:pt x="343" y="2395"/>
                    <a:pt x="151" y="2131"/>
                    <a:pt x="1" y="1841"/>
                  </a:cubicBezTo>
                  <a:lnTo>
                    <a:pt x="1" y="1841"/>
                  </a:lnTo>
                  <a:cubicBezTo>
                    <a:pt x="202" y="2639"/>
                    <a:pt x="887" y="3303"/>
                    <a:pt x="1668" y="3595"/>
                  </a:cubicBezTo>
                  <a:cubicBezTo>
                    <a:pt x="1882" y="3675"/>
                    <a:pt x="2101" y="3712"/>
                    <a:pt x="2319" y="3712"/>
                  </a:cubicBezTo>
                  <a:cubicBezTo>
                    <a:pt x="3264" y="3712"/>
                    <a:pt x="4178" y="3009"/>
                    <a:pt x="4513" y="2048"/>
                  </a:cubicBezTo>
                  <a:cubicBezTo>
                    <a:pt x="4790" y="1255"/>
                    <a:pt x="4653" y="557"/>
                    <a:pt x="4236" y="1"/>
                  </a:cubicBezTo>
                  <a:close/>
                </a:path>
              </a:pathLst>
            </a:custGeom>
            <a:solidFill>
              <a:srgbClr val="FC2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4121243" y="2826893"/>
              <a:ext cx="936531" cy="828003"/>
            </a:xfrm>
            <a:custGeom>
              <a:avLst/>
              <a:gdLst/>
              <a:ahLst/>
              <a:cxnLst/>
              <a:rect l="l" t="t" r="r" b="b"/>
              <a:pathLst>
                <a:path w="5341" h="4722" extrusionOk="0">
                  <a:moveTo>
                    <a:pt x="2209" y="0"/>
                  </a:moveTo>
                  <a:cubicBezTo>
                    <a:pt x="1802" y="0"/>
                    <a:pt x="1398" y="156"/>
                    <a:pt x="1019" y="514"/>
                  </a:cubicBezTo>
                  <a:cubicBezTo>
                    <a:pt x="43" y="1439"/>
                    <a:pt x="1" y="2977"/>
                    <a:pt x="921" y="3954"/>
                  </a:cubicBezTo>
                  <a:cubicBezTo>
                    <a:pt x="1401" y="4464"/>
                    <a:pt x="2048" y="4722"/>
                    <a:pt x="2698" y="4722"/>
                  </a:cubicBezTo>
                  <a:cubicBezTo>
                    <a:pt x="3293" y="4722"/>
                    <a:pt x="3890" y="4505"/>
                    <a:pt x="4361" y="4066"/>
                  </a:cubicBezTo>
                  <a:cubicBezTo>
                    <a:pt x="5340" y="3144"/>
                    <a:pt x="4991" y="1974"/>
                    <a:pt x="4069" y="993"/>
                  </a:cubicBezTo>
                  <a:cubicBezTo>
                    <a:pt x="3503" y="391"/>
                    <a:pt x="2853" y="0"/>
                    <a:pt x="2209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4188051" y="2893527"/>
              <a:ext cx="797831" cy="698770"/>
            </a:xfrm>
            <a:custGeom>
              <a:avLst/>
              <a:gdLst/>
              <a:ahLst/>
              <a:cxnLst/>
              <a:rect l="l" t="t" r="r" b="b"/>
              <a:pathLst>
                <a:path w="4550" h="3985" extrusionOk="0">
                  <a:moveTo>
                    <a:pt x="1835" y="0"/>
                  </a:moveTo>
                  <a:cubicBezTo>
                    <a:pt x="1524" y="0"/>
                    <a:pt x="1214" y="123"/>
                    <a:pt x="910" y="407"/>
                  </a:cubicBezTo>
                  <a:cubicBezTo>
                    <a:pt x="56" y="1177"/>
                    <a:pt x="1" y="2502"/>
                    <a:pt x="790" y="3339"/>
                  </a:cubicBezTo>
                  <a:cubicBezTo>
                    <a:pt x="1194" y="3769"/>
                    <a:pt x="1739" y="3985"/>
                    <a:pt x="2285" y="3985"/>
                  </a:cubicBezTo>
                  <a:cubicBezTo>
                    <a:pt x="2804" y="3985"/>
                    <a:pt x="3324" y="3789"/>
                    <a:pt x="3724" y="3397"/>
                  </a:cubicBezTo>
                  <a:cubicBezTo>
                    <a:pt x="4549" y="2620"/>
                    <a:pt x="4175" y="1715"/>
                    <a:pt x="3396" y="888"/>
                  </a:cubicBezTo>
                  <a:cubicBezTo>
                    <a:pt x="2904" y="365"/>
                    <a:pt x="2370" y="0"/>
                    <a:pt x="1835" y="0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4279408" y="2976117"/>
              <a:ext cx="386291" cy="459066"/>
            </a:xfrm>
            <a:custGeom>
              <a:avLst/>
              <a:gdLst/>
              <a:ahLst/>
              <a:cxnLst/>
              <a:rect l="l" t="t" r="r" b="b"/>
              <a:pathLst>
                <a:path w="2203" h="2618" extrusionOk="0">
                  <a:moveTo>
                    <a:pt x="1381" y="1"/>
                  </a:moveTo>
                  <a:cubicBezTo>
                    <a:pt x="1339" y="1"/>
                    <a:pt x="1297" y="3"/>
                    <a:pt x="1255" y="8"/>
                  </a:cubicBezTo>
                  <a:cubicBezTo>
                    <a:pt x="1022" y="40"/>
                    <a:pt x="802" y="131"/>
                    <a:pt x="616" y="273"/>
                  </a:cubicBezTo>
                  <a:cubicBezTo>
                    <a:pt x="193" y="594"/>
                    <a:pt x="0" y="1176"/>
                    <a:pt x="34" y="1694"/>
                  </a:cubicBezTo>
                  <a:cubicBezTo>
                    <a:pt x="51" y="1946"/>
                    <a:pt x="140" y="2230"/>
                    <a:pt x="324" y="2418"/>
                  </a:cubicBezTo>
                  <a:cubicBezTo>
                    <a:pt x="423" y="2520"/>
                    <a:pt x="615" y="2618"/>
                    <a:pt x="780" y="2618"/>
                  </a:cubicBezTo>
                  <a:cubicBezTo>
                    <a:pt x="904" y="2618"/>
                    <a:pt x="1013" y="2563"/>
                    <a:pt x="1056" y="2414"/>
                  </a:cubicBezTo>
                  <a:cubicBezTo>
                    <a:pt x="1092" y="2285"/>
                    <a:pt x="1056" y="2179"/>
                    <a:pt x="1052" y="2054"/>
                  </a:cubicBezTo>
                  <a:cubicBezTo>
                    <a:pt x="1037" y="1739"/>
                    <a:pt x="1246" y="1472"/>
                    <a:pt x="1468" y="1273"/>
                  </a:cubicBezTo>
                  <a:cubicBezTo>
                    <a:pt x="1614" y="1140"/>
                    <a:pt x="1798" y="1062"/>
                    <a:pt x="1953" y="939"/>
                  </a:cubicBezTo>
                  <a:cubicBezTo>
                    <a:pt x="2202" y="740"/>
                    <a:pt x="2160" y="385"/>
                    <a:pt x="1925" y="188"/>
                  </a:cubicBezTo>
                  <a:cubicBezTo>
                    <a:pt x="1767" y="56"/>
                    <a:pt x="1576" y="1"/>
                    <a:pt x="138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4469662" y="3119554"/>
              <a:ext cx="430829" cy="404182"/>
            </a:xfrm>
            <a:custGeom>
              <a:avLst/>
              <a:gdLst/>
              <a:ahLst/>
              <a:cxnLst/>
              <a:rect l="l" t="t" r="r" b="b"/>
              <a:pathLst>
                <a:path w="2457" h="2305" extrusionOk="0">
                  <a:moveTo>
                    <a:pt x="1351" y="1"/>
                  </a:moveTo>
                  <a:cubicBezTo>
                    <a:pt x="1325" y="1"/>
                    <a:pt x="1299" y="3"/>
                    <a:pt x="1274" y="7"/>
                  </a:cubicBezTo>
                  <a:cubicBezTo>
                    <a:pt x="819" y="81"/>
                    <a:pt x="986" y="671"/>
                    <a:pt x="919" y="980"/>
                  </a:cubicBezTo>
                  <a:cubicBezTo>
                    <a:pt x="844" y="1312"/>
                    <a:pt x="538" y="1428"/>
                    <a:pt x="282" y="1608"/>
                  </a:cubicBezTo>
                  <a:cubicBezTo>
                    <a:pt x="176" y="1682"/>
                    <a:pt x="0" y="1754"/>
                    <a:pt x="0" y="1907"/>
                  </a:cubicBezTo>
                  <a:cubicBezTo>
                    <a:pt x="3" y="2175"/>
                    <a:pt x="407" y="2287"/>
                    <a:pt x="612" y="2302"/>
                  </a:cubicBezTo>
                  <a:cubicBezTo>
                    <a:pt x="636" y="2303"/>
                    <a:pt x="660" y="2304"/>
                    <a:pt x="684" y="2304"/>
                  </a:cubicBezTo>
                  <a:cubicBezTo>
                    <a:pt x="774" y="2304"/>
                    <a:pt x="863" y="2295"/>
                    <a:pt x="950" y="2275"/>
                  </a:cubicBezTo>
                  <a:cubicBezTo>
                    <a:pt x="1232" y="2213"/>
                    <a:pt x="1496" y="2072"/>
                    <a:pt x="1718" y="1892"/>
                  </a:cubicBezTo>
                  <a:cubicBezTo>
                    <a:pt x="2139" y="1551"/>
                    <a:pt x="2457" y="974"/>
                    <a:pt x="2099" y="470"/>
                  </a:cubicBezTo>
                  <a:cubicBezTo>
                    <a:pt x="1943" y="252"/>
                    <a:pt x="1641" y="1"/>
                    <a:pt x="1351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4637997" y="3334358"/>
              <a:ext cx="78205" cy="53131"/>
            </a:xfrm>
            <a:custGeom>
              <a:avLst/>
              <a:gdLst/>
              <a:ahLst/>
              <a:cxnLst/>
              <a:rect l="l" t="t" r="r" b="b"/>
              <a:pathLst>
                <a:path w="446" h="303" extrusionOk="0">
                  <a:moveTo>
                    <a:pt x="191" y="1"/>
                  </a:moveTo>
                  <a:cubicBezTo>
                    <a:pt x="144" y="1"/>
                    <a:pt x="98" y="18"/>
                    <a:pt x="56" y="62"/>
                  </a:cubicBezTo>
                  <a:cubicBezTo>
                    <a:pt x="1" y="119"/>
                    <a:pt x="26" y="187"/>
                    <a:pt x="85" y="233"/>
                  </a:cubicBezTo>
                  <a:cubicBezTo>
                    <a:pt x="142" y="277"/>
                    <a:pt x="199" y="302"/>
                    <a:pt x="260" y="302"/>
                  </a:cubicBezTo>
                  <a:cubicBezTo>
                    <a:pt x="306" y="302"/>
                    <a:pt x="354" y="288"/>
                    <a:pt x="405" y="256"/>
                  </a:cubicBezTo>
                  <a:cubicBezTo>
                    <a:pt x="445" y="182"/>
                    <a:pt x="435" y="106"/>
                    <a:pt x="365" y="62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4689199" y="3165846"/>
              <a:ext cx="74347" cy="51202"/>
            </a:xfrm>
            <a:custGeom>
              <a:avLst/>
              <a:gdLst/>
              <a:ahLst/>
              <a:cxnLst/>
              <a:rect l="l" t="t" r="r" b="b"/>
              <a:pathLst>
                <a:path w="424" h="292" extrusionOk="0">
                  <a:moveTo>
                    <a:pt x="248" y="1"/>
                  </a:moveTo>
                  <a:cubicBezTo>
                    <a:pt x="149" y="1"/>
                    <a:pt x="56" y="32"/>
                    <a:pt x="22" y="147"/>
                  </a:cubicBezTo>
                  <a:cubicBezTo>
                    <a:pt x="1" y="221"/>
                    <a:pt x="54" y="270"/>
                    <a:pt x="128" y="284"/>
                  </a:cubicBezTo>
                  <a:cubicBezTo>
                    <a:pt x="153" y="289"/>
                    <a:pt x="177" y="292"/>
                    <a:pt x="200" y="292"/>
                  </a:cubicBezTo>
                  <a:cubicBezTo>
                    <a:pt x="291" y="292"/>
                    <a:pt x="366" y="252"/>
                    <a:pt x="422" y="157"/>
                  </a:cubicBezTo>
                  <a:cubicBezTo>
                    <a:pt x="424" y="75"/>
                    <a:pt x="379" y="9"/>
                    <a:pt x="297" y="3"/>
                  </a:cubicBezTo>
                  <a:cubicBezTo>
                    <a:pt x="281" y="2"/>
                    <a:pt x="264" y="1"/>
                    <a:pt x="24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4682887" y="3252820"/>
              <a:ext cx="78906" cy="51202"/>
            </a:xfrm>
            <a:custGeom>
              <a:avLst/>
              <a:gdLst/>
              <a:ahLst/>
              <a:cxnLst/>
              <a:rect l="l" t="t" r="r" b="b"/>
              <a:pathLst>
                <a:path w="450" h="292" extrusionOk="0">
                  <a:moveTo>
                    <a:pt x="207" y="1"/>
                  </a:moveTo>
                  <a:cubicBezTo>
                    <a:pt x="145" y="1"/>
                    <a:pt x="87" y="24"/>
                    <a:pt x="43" y="89"/>
                  </a:cubicBezTo>
                  <a:cubicBezTo>
                    <a:pt x="1" y="152"/>
                    <a:pt x="37" y="214"/>
                    <a:pt x="104" y="252"/>
                  </a:cubicBezTo>
                  <a:cubicBezTo>
                    <a:pt x="153" y="278"/>
                    <a:pt x="200" y="292"/>
                    <a:pt x="247" y="292"/>
                  </a:cubicBezTo>
                  <a:cubicBezTo>
                    <a:pt x="307" y="292"/>
                    <a:pt x="365" y="269"/>
                    <a:pt x="422" y="218"/>
                  </a:cubicBezTo>
                  <a:cubicBezTo>
                    <a:pt x="449" y="140"/>
                    <a:pt x="422" y="63"/>
                    <a:pt x="350" y="34"/>
                  </a:cubicBezTo>
                  <a:cubicBezTo>
                    <a:pt x="303" y="15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4597667" y="3399413"/>
              <a:ext cx="59092" cy="61548"/>
            </a:xfrm>
            <a:custGeom>
              <a:avLst/>
              <a:gdLst/>
              <a:ahLst/>
              <a:cxnLst/>
              <a:rect l="l" t="t" r="r" b="b"/>
              <a:pathLst>
                <a:path w="337" h="351" extrusionOk="0">
                  <a:moveTo>
                    <a:pt x="131" y="1"/>
                  </a:moveTo>
                  <a:cubicBezTo>
                    <a:pt x="73" y="1"/>
                    <a:pt x="31" y="41"/>
                    <a:pt x="19" y="110"/>
                  </a:cubicBezTo>
                  <a:cubicBezTo>
                    <a:pt x="0" y="226"/>
                    <a:pt x="57" y="304"/>
                    <a:pt x="169" y="340"/>
                  </a:cubicBezTo>
                  <a:cubicBezTo>
                    <a:pt x="190" y="347"/>
                    <a:pt x="209" y="351"/>
                    <a:pt x="226" y="351"/>
                  </a:cubicBezTo>
                  <a:cubicBezTo>
                    <a:pt x="280" y="351"/>
                    <a:pt x="316" y="314"/>
                    <a:pt x="332" y="234"/>
                  </a:cubicBezTo>
                  <a:cubicBezTo>
                    <a:pt x="337" y="133"/>
                    <a:pt x="290" y="46"/>
                    <a:pt x="182" y="10"/>
                  </a:cubicBezTo>
                  <a:cubicBezTo>
                    <a:pt x="164" y="4"/>
                    <a:pt x="147" y="1"/>
                    <a:pt x="13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4519286" y="3427119"/>
              <a:ext cx="58040" cy="63477"/>
            </a:xfrm>
            <a:custGeom>
              <a:avLst/>
              <a:gdLst/>
              <a:ahLst/>
              <a:cxnLst/>
              <a:rect l="l" t="t" r="r" b="b"/>
              <a:pathLst>
                <a:path w="331" h="362" extrusionOk="0">
                  <a:moveTo>
                    <a:pt x="168" y="0"/>
                  </a:moveTo>
                  <a:cubicBezTo>
                    <a:pt x="126" y="0"/>
                    <a:pt x="89" y="30"/>
                    <a:pt x="64" y="72"/>
                  </a:cubicBezTo>
                  <a:cubicBezTo>
                    <a:pt x="1" y="178"/>
                    <a:pt x="28" y="269"/>
                    <a:pt x="130" y="337"/>
                  </a:cubicBezTo>
                  <a:cubicBezTo>
                    <a:pt x="154" y="353"/>
                    <a:pt x="177" y="362"/>
                    <a:pt x="199" y="362"/>
                  </a:cubicBezTo>
                  <a:cubicBezTo>
                    <a:pt x="236" y="362"/>
                    <a:pt x="269" y="336"/>
                    <a:pt x="299" y="286"/>
                  </a:cubicBezTo>
                  <a:cubicBezTo>
                    <a:pt x="318" y="193"/>
                    <a:pt x="331" y="89"/>
                    <a:pt x="229" y="21"/>
                  </a:cubicBezTo>
                  <a:cubicBezTo>
                    <a:pt x="209" y="7"/>
                    <a:pt x="188" y="0"/>
                    <a:pt x="16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4401802" y="3161813"/>
              <a:ext cx="67684" cy="63301"/>
            </a:xfrm>
            <a:custGeom>
              <a:avLst/>
              <a:gdLst/>
              <a:ahLst/>
              <a:cxnLst/>
              <a:rect l="l" t="t" r="r" b="b"/>
              <a:pathLst>
                <a:path w="386" h="361" extrusionOk="0">
                  <a:moveTo>
                    <a:pt x="131" y="0"/>
                  </a:moveTo>
                  <a:cubicBezTo>
                    <a:pt x="82" y="0"/>
                    <a:pt x="37" y="28"/>
                    <a:pt x="7" y="77"/>
                  </a:cubicBezTo>
                  <a:cubicBezTo>
                    <a:pt x="0" y="216"/>
                    <a:pt x="66" y="297"/>
                    <a:pt x="180" y="345"/>
                  </a:cubicBezTo>
                  <a:cubicBezTo>
                    <a:pt x="204" y="355"/>
                    <a:pt x="228" y="361"/>
                    <a:pt x="250" y="361"/>
                  </a:cubicBezTo>
                  <a:cubicBezTo>
                    <a:pt x="294" y="361"/>
                    <a:pt x="330" y="340"/>
                    <a:pt x="345" y="290"/>
                  </a:cubicBezTo>
                  <a:cubicBezTo>
                    <a:pt x="385" y="157"/>
                    <a:pt x="296" y="75"/>
                    <a:pt x="197" y="18"/>
                  </a:cubicBezTo>
                  <a:cubicBezTo>
                    <a:pt x="175" y="6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4527176" y="3033632"/>
              <a:ext cx="64703" cy="70491"/>
            </a:xfrm>
            <a:custGeom>
              <a:avLst/>
              <a:gdLst/>
              <a:ahLst/>
              <a:cxnLst/>
              <a:rect l="l" t="t" r="r" b="b"/>
              <a:pathLst>
                <a:path w="369" h="402" extrusionOk="0">
                  <a:moveTo>
                    <a:pt x="157" y="1"/>
                  </a:moveTo>
                  <a:cubicBezTo>
                    <a:pt x="129" y="1"/>
                    <a:pt x="99" y="9"/>
                    <a:pt x="70" y="25"/>
                  </a:cubicBezTo>
                  <a:cubicBezTo>
                    <a:pt x="0" y="146"/>
                    <a:pt x="21" y="247"/>
                    <a:pt x="100" y="342"/>
                  </a:cubicBezTo>
                  <a:cubicBezTo>
                    <a:pt x="131" y="378"/>
                    <a:pt x="168" y="401"/>
                    <a:pt x="204" y="401"/>
                  </a:cubicBezTo>
                  <a:cubicBezTo>
                    <a:pt x="228" y="401"/>
                    <a:pt x="252" y="392"/>
                    <a:pt x="273" y="370"/>
                  </a:cubicBezTo>
                  <a:cubicBezTo>
                    <a:pt x="368" y="270"/>
                    <a:pt x="330" y="156"/>
                    <a:pt x="265" y="59"/>
                  </a:cubicBezTo>
                  <a:cubicBezTo>
                    <a:pt x="238" y="20"/>
                    <a:pt x="199" y="1"/>
                    <a:pt x="157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4451776" y="3081327"/>
              <a:ext cx="68561" cy="66808"/>
            </a:xfrm>
            <a:custGeom>
              <a:avLst/>
              <a:gdLst/>
              <a:ahLst/>
              <a:cxnLst/>
              <a:rect l="l" t="t" r="r" b="b"/>
              <a:pathLst>
                <a:path w="391" h="381" extrusionOk="0">
                  <a:moveTo>
                    <a:pt x="145" y="0"/>
                  </a:moveTo>
                  <a:cubicBezTo>
                    <a:pt x="104" y="0"/>
                    <a:pt x="65" y="21"/>
                    <a:pt x="33" y="58"/>
                  </a:cubicBezTo>
                  <a:cubicBezTo>
                    <a:pt x="1" y="191"/>
                    <a:pt x="50" y="284"/>
                    <a:pt x="155" y="352"/>
                  </a:cubicBezTo>
                  <a:cubicBezTo>
                    <a:pt x="184" y="370"/>
                    <a:pt x="214" y="381"/>
                    <a:pt x="241" y="381"/>
                  </a:cubicBezTo>
                  <a:cubicBezTo>
                    <a:pt x="276" y="381"/>
                    <a:pt x="306" y="364"/>
                    <a:pt x="327" y="324"/>
                  </a:cubicBezTo>
                  <a:cubicBezTo>
                    <a:pt x="390" y="202"/>
                    <a:pt x="318" y="104"/>
                    <a:pt x="229" y="32"/>
                  </a:cubicBezTo>
                  <a:cubicBezTo>
                    <a:pt x="202" y="10"/>
                    <a:pt x="173" y="0"/>
                    <a:pt x="145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4360595" y="3244929"/>
              <a:ext cx="73646" cy="52430"/>
            </a:xfrm>
            <a:custGeom>
              <a:avLst/>
              <a:gdLst/>
              <a:ahLst/>
              <a:cxnLst/>
              <a:rect l="l" t="t" r="r" b="b"/>
              <a:pathLst>
                <a:path w="420" h="299" extrusionOk="0">
                  <a:moveTo>
                    <a:pt x="207" y="0"/>
                  </a:moveTo>
                  <a:cubicBezTo>
                    <a:pt x="165" y="0"/>
                    <a:pt x="122" y="13"/>
                    <a:pt x="81" y="36"/>
                  </a:cubicBezTo>
                  <a:cubicBezTo>
                    <a:pt x="3" y="104"/>
                    <a:pt x="0" y="170"/>
                    <a:pt x="68" y="231"/>
                  </a:cubicBezTo>
                  <a:cubicBezTo>
                    <a:pt x="116" y="275"/>
                    <a:pt x="166" y="298"/>
                    <a:pt x="217" y="298"/>
                  </a:cubicBezTo>
                  <a:cubicBezTo>
                    <a:pt x="259" y="298"/>
                    <a:pt x="301" y="283"/>
                    <a:pt x="343" y="250"/>
                  </a:cubicBezTo>
                  <a:cubicBezTo>
                    <a:pt x="411" y="197"/>
                    <a:pt x="419" y="119"/>
                    <a:pt x="352" y="60"/>
                  </a:cubicBezTo>
                  <a:cubicBezTo>
                    <a:pt x="306" y="18"/>
                    <a:pt x="257" y="0"/>
                    <a:pt x="20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4375499" y="3327169"/>
              <a:ext cx="67684" cy="51378"/>
            </a:xfrm>
            <a:custGeom>
              <a:avLst/>
              <a:gdLst/>
              <a:ahLst/>
              <a:cxnLst/>
              <a:rect l="l" t="t" r="r" b="b"/>
              <a:pathLst>
                <a:path w="386" h="293" extrusionOk="0">
                  <a:moveTo>
                    <a:pt x="226" y="1"/>
                  </a:moveTo>
                  <a:cubicBezTo>
                    <a:pt x="156" y="1"/>
                    <a:pt x="96" y="44"/>
                    <a:pt x="44" y="90"/>
                  </a:cubicBezTo>
                  <a:cubicBezTo>
                    <a:pt x="0" y="168"/>
                    <a:pt x="11" y="225"/>
                    <a:pt x="83" y="263"/>
                  </a:cubicBezTo>
                  <a:cubicBezTo>
                    <a:pt x="121" y="283"/>
                    <a:pt x="157" y="293"/>
                    <a:pt x="191" y="293"/>
                  </a:cubicBezTo>
                  <a:cubicBezTo>
                    <a:pt x="254" y="293"/>
                    <a:pt x="307" y="260"/>
                    <a:pt x="347" y="192"/>
                  </a:cubicBezTo>
                  <a:cubicBezTo>
                    <a:pt x="383" y="130"/>
                    <a:pt x="385" y="58"/>
                    <a:pt x="311" y="22"/>
                  </a:cubicBezTo>
                  <a:cubicBezTo>
                    <a:pt x="281" y="7"/>
                    <a:pt x="253" y="1"/>
                    <a:pt x="226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3727058" y="3013993"/>
              <a:ext cx="350344" cy="386296"/>
            </a:xfrm>
            <a:custGeom>
              <a:avLst/>
              <a:gdLst/>
              <a:ahLst/>
              <a:cxnLst/>
              <a:rect l="l" t="t" r="r" b="b"/>
              <a:pathLst>
                <a:path w="1998" h="2203" extrusionOk="0">
                  <a:moveTo>
                    <a:pt x="1327" y="1"/>
                  </a:moveTo>
                  <a:cubicBezTo>
                    <a:pt x="1313" y="1"/>
                    <a:pt x="1299" y="2"/>
                    <a:pt x="1284" y="4"/>
                  </a:cubicBezTo>
                  <a:cubicBezTo>
                    <a:pt x="1195" y="16"/>
                    <a:pt x="1109" y="61"/>
                    <a:pt x="1024" y="88"/>
                  </a:cubicBezTo>
                  <a:lnTo>
                    <a:pt x="550" y="243"/>
                  </a:lnTo>
                  <a:lnTo>
                    <a:pt x="317" y="319"/>
                  </a:lnTo>
                  <a:lnTo>
                    <a:pt x="296" y="325"/>
                  </a:lnTo>
                  <a:lnTo>
                    <a:pt x="248" y="342"/>
                  </a:lnTo>
                  <a:cubicBezTo>
                    <a:pt x="205" y="355"/>
                    <a:pt x="169" y="382"/>
                    <a:pt x="144" y="418"/>
                  </a:cubicBezTo>
                  <a:cubicBezTo>
                    <a:pt x="133" y="435"/>
                    <a:pt x="125" y="457"/>
                    <a:pt x="119" y="478"/>
                  </a:cubicBezTo>
                  <a:cubicBezTo>
                    <a:pt x="117" y="480"/>
                    <a:pt x="117" y="484"/>
                    <a:pt x="114" y="486"/>
                  </a:cubicBezTo>
                  <a:cubicBezTo>
                    <a:pt x="89" y="581"/>
                    <a:pt x="85" y="685"/>
                    <a:pt x="70" y="782"/>
                  </a:cubicBezTo>
                  <a:cubicBezTo>
                    <a:pt x="62" y="831"/>
                    <a:pt x="55" y="880"/>
                    <a:pt x="47" y="930"/>
                  </a:cubicBezTo>
                  <a:cubicBezTo>
                    <a:pt x="38" y="979"/>
                    <a:pt x="32" y="1028"/>
                    <a:pt x="23" y="1078"/>
                  </a:cubicBezTo>
                  <a:cubicBezTo>
                    <a:pt x="21" y="1089"/>
                    <a:pt x="19" y="1100"/>
                    <a:pt x="19" y="1110"/>
                  </a:cubicBezTo>
                  <a:cubicBezTo>
                    <a:pt x="11" y="1146"/>
                    <a:pt x="4" y="1182"/>
                    <a:pt x="2" y="1218"/>
                  </a:cubicBezTo>
                  <a:cubicBezTo>
                    <a:pt x="0" y="1241"/>
                    <a:pt x="2" y="1265"/>
                    <a:pt x="4" y="1286"/>
                  </a:cubicBezTo>
                  <a:cubicBezTo>
                    <a:pt x="9" y="1298"/>
                    <a:pt x="11" y="1313"/>
                    <a:pt x="17" y="1326"/>
                  </a:cubicBezTo>
                  <a:cubicBezTo>
                    <a:pt x="19" y="1334"/>
                    <a:pt x="23" y="1343"/>
                    <a:pt x="28" y="1351"/>
                  </a:cubicBezTo>
                  <a:cubicBezTo>
                    <a:pt x="64" y="1421"/>
                    <a:pt x="104" y="1487"/>
                    <a:pt x="150" y="1550"/>
                  </a:cubicBezTo>
                  <a:cubicBezTo>
                    <a:pt x="271" y="1736"/>
                    <a:pt x="377" y="1937"/>
                    <a:pt x="510" y="2124"/>
                  </a:cubicBezTo>
                  <a:cubicBezTo>
                    <a:pt x="544" y="2173"/>
                    <a:pt x="599" y="2202"/>
                    <a:pt x="658" y="2202"/>
                  </a:cubicBezTo>
                  <a:cubicBezTo>
                    <a:pt x="676" y="2202"/>
                    <a:pt x="695" y="2199"/>
                    <a:pt x="713" y="2193"/>
                  </a:cubicBezTo>
                  <a:lnTo>
                    <a:pt x="1284" y="2009"/>
                  </a:lnTo>
                  <a:lnTo>
                    <a:pt x="1570" y="1914"/>
                  </a:lnTo>
                  <a:lnTo>
                    <a:pt x="1585" y="1910"/>
                  </a:lnTo>
                  <a:cubicBezTo>
                    <a:pt x="1644" y="1895"/>
                    <a:pt x="1703" y="1876"/>
                    <a:pt x="1760" y="1853"/>
                  </a:cubicBezTo>
                  <a:cubicBezTo>
                    <a:pt x="1790" y="1838"/>
                    <a:pt x="1817" y="1819"/>
                    <a:pt x="1839" y="1791"/>
                  </a:cubicBezTo>
                  <a:cubicBezTo>
                    <a:pt x="1858" y="1770"/>
                    <a:pt x="1870" y="1743"/>
                    <a:pt x="1875" y="1713"/>
                  </a:cubicBezTo>
                  <a:lnTo>
                    <a:pt x="1991" y="975"/>
                  </a:lnTo>
                  <a:cubicBezTo>
                    <a:pt x="1997" y="933"/>
                    <a:pt x="1989" y="890"/>
                    <a:pt x="1965" y="852"/>
                  </a:cubicBezTo>
                  <a:cubicBezTo>
                    <a:pt x="1900" y="748"/>
                    <a:pt x="1834" y="645"/>
                    <a:pt x="1769" y="539"/>
                  </a:cubicBezTo>
                  <a:cubicBezTo>
                    <a:pt x="1718" y="457"/>
                    <a:pt x="1667" y="374"/>
                    <a:pt x="1614" y="292"/>
                  </a:cubicBezTo>
                  <a:cubicBezTo>
                    <a:pt x="1612" y="287"/>
                    <a:pt x="1610" y="283"/>
                    <a:pt x="1606" y="279"/>
                  </a:cubicBezTo>
                  <a:cubicBezTo>
                    <a:pt x="1570" y="217"/>
                    <a:pt x="1534" y="135"/>
                    <a:pt x="1481" y="78"/>
                  </a:cubicBezTo>
                  <a:cubicBezTo>
                    <a:pt x="1460" y="50"/>
                    <a:pt x="1432" y="29"/>
                    <a:pt x="1403" y="14"/>
                  </a:cubicBezTo>
                  <a:cubicBezTo>
                    <a:pt x="1386" y="8"/>
                    <a:pt x="1367" y="2"/>
                    <a:pt x="1346" y="2"/>
                  </a:cubicBezTo>
                  <a:cubicBezTo>
                    <a:pt x="1339" y="1"/>
                    <a:pt x="1333" y="1"/>
                    <a:pt x="1327" y="1"/>
                  </a:cubicBezTo>
                  <a:close/>
                </a:path>
              </a:pathLst>
            </a:custGeom>
            <a:solidFill>
              <a:srgbClr val="D4C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3949927" y="3016798"/>
              <a:ext cx="130809" cy="311772"/>
            </a:xfrm>
            <a:custGeom>
              <a:avLst/>
              <a:gdLst/>
              <a:ahLst/>
              <a:cxnLst/>
              <a:rect l="l" t="t" r="r" b="b"/>
              <a:pathLst>
                <a:path w="746" h="1778" extrusionOk="0">
                  <a:moveTo>
                    <a:pt x="132" y="0"/>
                  </a:moveTo>
                  <a:cubicBezTo>
                    <a:pt x="132" y="1"/>
                    <a:pt x="132" y="1"/>
                    <a:pt x="132" y="1"/>
                  </a:cubicBezTo>
                  <a:lnTo>
                    <a:pt x="132" y="1"/>
                  </a:lnTo>
                  <a:cubicBezTo>
                    <a:pt x="132" y="1"/>
                    <a:pt x="132" y="1"/>
                    <a:pt x="132" y="0"/>
                  </a:cubicBezTo>
                  <a:close/>
                  <a:moveTo>
                    <a:pt x="132" y="1"/>
                  </a:moveTo>
                  <a:cubicBezTo>
                    <a:pt x="163" y="17"/>
                    <a:pt x="98" y="284"/>
                    <a:pt x="94" y="314"/>
                  </a:cubicBezTo>
                  <a:cubicBezTo>
                    <a:pt x="87" y="352"/>
                    <a:pt x="79" y="390"/>
                    <a:pt x="68" y="430"/>
                  </a:cubicBezTo>
                  <a:cubicBezTo>
                    <a:pt x="41" y="538"/>
                    <a:pt x="22" y="650"/>
                    <a:pt x="9" y="762"/>
                  </a:cubicBezTo>
                  <a:cubicBezTo>
                    <a:pt x="3" y="794"/>
                    <a:pt x="1" y="826"/>
                    <a:pt x="1" y="857"/>
                  </a:cubicBezTo>
                  <a:cubicBezTo>
                    <a:pt x="9" y="883"/>
                    <a:pt x="22" y="904"/>
                    <a:pt x="39" y="923"/>
                  </a:cubicBezTo>
                  <a:cubicBezTo>
                    <a:pt x="60" y="952"/>
                    <a:pt x="77" y="986"/>
                    <a:pt x="96" y="1018"/>
                  </a:cubicBezTo>
                  <a:cubicBezTo>
                    <a:pt x="147" y="1105"/>
                    <a:pt x="199" y="1192"/>
                    <a:pt x="252" y="1276"/>
                  </a:cubicBezTo>
                  <a:cubicBezTo>
                    <a:pt x="356" y="1443"/>
                    <a:pt x="464" y="1608"/>
                    <a:pt x="568" y="1778"/>
                  </a:cubicBezTo>
                  <a:cubicBezTo>
                    <a:pt x="587" y="1754"/>
                    <a:pt x="599" y="1727"/>
                    <a:pt x="604" y="1697"/>
                  </a:cubicBezTo>
                  <a:cubicBezTo>
                    <a:pt x="652" y="1532"/>
                    <a:pt x="659" y="1344"/>
                    <a:pt x="690" y="1175"/>
                  </a:cubicBezTo>
                  <a:cubicBezTo>
                    <a:pt x="711" y="1071"/>
                    <a:pt x="745" y="952"/>
                    <a:pt x="701" y="849"/>
                  </a:cubicBezTo>
                  <a:cubicBezTo>
                    <a:pt x="606" y="631"/>
                    <a:pt x="449" y="445"/>
                    <a:pt x="324" y="246"/>
                  </a:cubicBezTo>
                  <a:cubicBezTo>
                    <a:pt x="290" y="191"/>
                    <a:pt x="259" y="106"/>
                    <a:pt x="210" y="62"/>
                  </a:cubicBezTo>
                  <a:cubicBezTo>
                    <a:pt x="189" y="37"/>
                    <a:pt x="162" y="15"/>
                    <a:pt x="132" y="1"/>
                  </a:cubicBezTo>
                  <a:close/>
                </a:path>
              </a:pathLst>
            </a:custGeom>
            <a:solidFill>
              <a:srgbClr val="F2A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3727759" y="3167775"/>
              <a:ext cx="324393" cy="230585"/>
            </a:xfrm>
            <a:custGeom>
              <a:avLst/>
              <a:gdLst/>
              <a:ahLst/>
              <a:cxnLst/>
              <a:rect l="l" t="t" r="r" b="b"/>
              <a:pathLst>
                <a:path w="1850" h="1315" extrusionOk="0">
                  <a:moveTo>
                    <a:pt x="1255" y="1"/>
                  </a:moveTo>
                  <a:cubicBezTo>
                    <a:pt x="1227" y="1"/>
                    <a:pt x="1200" y="9"/>
                    <a:pt x="1177" y="22"/>
                  </a:cubicBezTo>
                  <a:cubicBezTo>
                    <a:pt x="1151" y="30"/>
                    <a:pt x="1128" y="43"/>
                    <a:pt x="1103" y="51"/>
                  </a:cubicBezTo>
                  <a:lnTo>
                    <a:pt x="0" y="411"/>
                  </a:lnTo>
                  <a:cubicBezTo>
                    <a:pt x="5" y="424"/>
                    <a:pt x="7" y="438"/>
                    <a:pt x="13" y="449"/>
                  </a:cubicBezTo>
                  <a:cubicBezTo>
                    <a:pt x="15" y="457"/>
                    <a:pt x="19" y="466"/>
                    <a:pt x="24" y="474"/>
                  </a:cubicBezTo>
                  <a:cubicBezTo>
                    <a:pt x="74" y="597"/>
                    <a:pt x="161" y="701"/>
                    <a:pt x="233" y="811"/>
                  </a:cubicBezTo>
                  <a:cubicBezTo>
                    <a:pt x="313" y="938"/>
                    <a:pt x="394" y="1067"/>
                    <a:pt x="472" y="1196"/>
                  </a:cubicBezTo>
                  <a:cubicBezTo>
                    <a:pt x="525" y="1282"/>
                    <a:pt x="586" y="1314"/>
                    <a:pt x="660" y="1314"/>
                  </a:cubicBezTo>
                  <a:cubicBezTo>
                    <a:pt x="704" y="1314"/>
                    <a:pt x="753" y="1303"/>
                    <a:pt x="809" y="1285"/>
                  </a:cubicBezTo>
                  <a:lnTo>
                    <a:pt x="1566" y="1039"/>
                  </a:lnTo>
                  <a:lnTo>
                    <a:pt x="1581" y="1033"/>
                  </a:lnTo>
                  <a:lnTo>
                    <a:pt x="1756" y="976"/>
                  </a:lnTo>
                  <a:cubicBezTo>
                    <a:pt x="1786" y="963"/>
                    <a:pt x="1813" y="942"/>
                    <a:pt x="1835" y="917"/>
                  </a:cubicBezTo>
                  <a:cubicBezTo>
                    <a:pt x="1849" y="897"/>
                    <a:pt x="1623" y="574"/>
                    <a:pt x="1606" y="548"/>
                  </a:cubicBezTo>
                  <a:lnTo>
                    <a:pt x="1420" y="248"/>
                  </a:lnTo>
                  <a:cubicBezTo>
                    <a:pt x="1390" y="204"/>
                    <a:pt x="1369" y="155"/>
                    <a:pt x="1344" y="108"/>
                  </a:cubicBezTo>
                  <a:cubicBezTo>
                    <a:pt x="1331" y="85"/>
                    <a:pt x="1316" y="64"/>
                    <a:pt x="1304" y="41"/>
                  </a:cubicBezTo>
                  <a:cubicBezTo>
                    <a:pt x="1295" y="22"/>
                    <a:pt x="1276" y="7"/>
                    <a:pt x="1255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3727058" y="3014869"/>
              <a:ext cx="248993" cy="225500"/>
            </a:xfrm>
            <a:custGeom>
              <a:avLst/>
              <a:gdLst/>
              <a:ahLst/>
              <a:cxnLst/>
              <a:rect l="l" t="t" r="r" b="b"/>
              <a:pathLst>
                <a:path w="1420" h="1286" extrusionOk="0">
                  <a:moveTo>
                    <a:pt x="1328" y="0"/>
                  </a:moveTo>
                  <a:cubicBezTo>
                    <a:pt x="1314" y="0"/>
                    <a:pt x="1299" y="2"/>
                    <a:pt x="1284" y="3"/>
                  </a:cubicBezTo>
                  <a:cubicBezTo>
                    <a:pt x="1202" y="5"/>
                    <a:pt x="396" y="291"/>
                    <a:pt x="320" y="318"/>
                  </a:cubicBezTo>
                  <a:lnTo>
                    <a:pt x="298" y="325"/>
                  </a:lnTo>
                  <a:lnTo>
                    <a:pt x="248" y="342"/>
                  </a:lnTo>
                  <a:cubicBezTo>
                    <a:pt x="205" y="354"/>
                    <a:pt x="169" y="380"/>
                    <a:pt x="146" y="416"/>
                  </a:cubicBezTo>
                  <a:cubicBezTo>
                    <a:pt x="133" y="435"/>
                    <a:pt x="125" y="456"/>
                    <a:pt x="119" y="477"/>
                  </a:cubicBezTo>
                  <a:lnTo>
                    <a:pt x="47" y="928"/>
                  </a:lnTo>
                  <a:cubicBezTo>
                    <a:pt x="40" y="978"/>
                    <a:pt x="32" y="1027"/>
                    <a:pt x="23" y="1076"/>
                  </a:cubicBezTo>
                  <a:cubicBezTo>
                    <a:pt x="21" y="1086"/>
                    <a:pt x="21" y="1097"/>
                    <a:pt x="19" y="1107"/>
                  </a:cubicBezTo>
                  <a:lnTo>
                    <a:pt x="2" y="1215"/>
                  </a:lnTo>
                  <a:cubicBezTo>
                    <a:pt x="0" y="1238"/>
                    <a:pt x="2" y="1262"/>
                    <a:pt x="7" y="1285"/>
                  </a:cubicBezTo>
                  <a:cubicBezTo>
                    <a:pt x="4" y="1274"/>
                    <a:pt x="472" y="1133"/>
                    <a:pt x="506" y="1122"/>
                  </a:cubicBezTo>
                  <a:cubicBezTo>
                    <a:pt x="637" y="1080"/>
                    <a:pt x="768" y="1050"/>
                    <a:pt x="901" y="1012"/>
                  </a:cubicBezTo>
                  <a:cubicBezTo>
                    <a:pt x="967" y="993"/>
                    <a:pt x="1030" y="972"/>
                    <a:pt x="1094" y="949"/>
                  </a:cubicBezTo>
                  <a:cubicBezTo>
                    <a:pt x="1126" y="936"/>
                    <a:pt x="1159" y="921"/>
                    <a:pt x="1191" y="906"/>
                  </a:cubicBezTo>
                  <a:cubicBezTo>
                    <a:pt x="1236" y="883"/>
                    <a:pt x="1263" y="881"/>
                    <a:pt x="1284" y="826"/>
                  </a:cubicBezTo>
                  <a:cubicBezTo>
                    <a:pt x="1303" y="773"/>
                    <a:pt x="1420" y="20"/>
                    <a:pt x="1405" y="14"/>
                  </a:cubicBezTo>
                  <a:cubicBezTo>
                    <a:pt x="1386" y="5"/>
                    <a:pt x="1367" y="1"/>
                    <a:pt x="1346" y="1"/>
                  </a:cubicBezTo>
                  <a:cubicBezTo>
                    <a:pt x="1340" y="0"/>
                    <a:pt x="1334" y="0"/>
                    <a:pt x="132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3541714" y="3063617"/>
              <a:ext cx="238648" cy="215505"/>
            </a:xfrm>
            <a:custGeom>
              <a:avLst/>
              <a:gdLst/>
              <a:ahLst/>
              <a:cxnLst/>
              <a:rect l="l" t="t" r="r" b="b"/>
              <a:pathLst>
                <a:path w="1361" h="1229" extrusionOk="0">
                  <a:moveTo>
                    <a:pt x="1359" y="0"/>
                  </a:moveTo>
                  <a:cubicBezTo>
                    <a:pt x="1361" y="36"/>
                    <a:pt x="1092" y="106"/>
                    <a:pt x="1065" y="114"/>
                  </a:cubicBezTo>
                  <a:cubicBezTo>
                    <a:pt x="1027" y="127"/>
                    <a:pt x="989" y="138"/>
                    <a:pt x="950" y="148"/>
                  </a:cubicBezTo>
                  <a:cubicBezTo>
                    <a:pt x="843" y="176"/>
                    <a:pt x="735" y="209"/>
                    <a:pt x="629" y="252"/>
                  </a:cubicBezTo>
                  <a:cubicBezTo>
                    <a:pt x="599" y="262"/>
                    <a:pt x="570" y="275"/>
                    <a:pt x="540" y="292"/>
                  </a:cubicBezTo>
                  <a:cubicBezTo>
                    <a:pt x="523" y="309"/>
                    <a:pt x="510" y="330"/>
                    <a:pt x="502" y="355"/>
                  </a:cubicBezTo>
                  <a:cubicBezTo>
                    <a:pt x="485" y="387"/>
                    <a:pt x="464" y="419"/>
                    <a:pt x="445" y="451"/>
                  </a:cubicBezTo>
                  <a:cubicBezTo>
                    <a:pt x="392" y="537"/>
                    <a:pt x="341" y="624"/>
                    <a:pt x="290" y="711"/>
                  </a:cubicBezTo>
                  <a:cubicBezTo>
                    <a:pt x="193" y="882"/>
                    <a:pt x="98" y="1054"/>
                    <a:pt x="1" y="1225"/>
                  </a:cubicBezTo>
                  <a:cubicBezTo>
                    <a:pt x="11" y="1227"/>
                    <a:pt x="22" y="1228"/>
                    <a:pt x="32" y="1228"/>
                  </a:cubicBezTo>
                  <a:cubicBezTo>
                    <a:pt x="50" y="1228"/>
                    <a:pt x="69" y="1225"/>
                    <a:pt x="87" y="1219"/>
                  </a:cubicBezTo>
                  <a:cubicBezTo>
                    <a:pt x="257" y="1183"/>
                    <a:pt x="424" y="1100"/>
                    <a:pt x="589" y="1049"/>
                  </a:cubicBezTo>
                  <a:cubicBezTo>
                    <a:pt x="690" y="1018"/>
                    <a:pt x="811" y="992"/>
                    <a:pt x="881" y="903"/>
                  </a:cubicBezTo>
                  <a:cubicBezTo>
                    <a:pt x="1027" y="717"/>
                    <a:pt x="1120" y="491"/>
                    <a:pt x="1236" y="288"/>
                  </a:cubicBezTo>
                  <a:cubicBezTo>
                    <a:pt x="1268" y="231"/>
                    <a:pt x="1327" y="163"/>
                    <a:pt x="1344" y="99"/>
                  </a:cubicBezTo>
                  <a:cubicBezTo>
                    <a:pt x="1357" y="68"/>
                    <a:pt x="1361" y="34"/>
                    <a:pt x="1359" y="0"/>
                  </a:cubicBezTo>
                  <a:close/>
                </a:path>
              </a:pathLst>
            </a:custGeom>
            <a:solidFill>
              <a:srgbClr val="F2A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3371450" y="2952620"/>
              <a:ext cx="264599" cy="325800"/>
            </a:xfrm>
            <a:custGeom>
              <a:avLst/>
              <a:gdLst/>
              <a:ahLst/>
              <a:cxnLst/>
              <a:rect l="l" t="t" r="r" b="b"/>
              <a:pathLst>
                <a:path w="1509" h="1858" extrusionOk="0">
                  <a:moveTo>
                    <a:pt x="551" y="1"/>
                  </a:moveTo>
                  <a:cubicBezTo>
                    <a:pt x="540" y="9"/>
                    <a:pt x="529" y="20"/>
                    <a:pt x="521" y="30"/>
                  </a:cubicBezTo>
                  <a:cubicBezTo>
                    <a:pt x="515" y="36"/>
                    <a:pt x="510" y="43"/>
                    <a:pt x="504" y="51"/>
                  </a:cubicBezTo>
                  <a:cubicBezTo>
                    <a:pt x="419" y="153"/>
                    <a:pt x="371" y="280"/>
                    <a:pt x="307" y="394"/>
                  </a:cubicBezTo>
                  <a:cubicBezTo>
                    <a:pt x="233" y="525"/>
                    <a:pt x="157" y="656"/>
                    <a:pt x="81" y="787"/>
                  </a:cubicBezTo>
                  <a:cubicBezTo>
                    <a:pt x="1" y="927"/>
                    <a:pt x="49" y="1020"/>
                    <a:pt x="161" y="1126"/>
                  </a:cubicBezTo>
                  <a:lnTo>
                    <a:pt x="737" y="1676"/>
                  </a:lnTo>
                  <a:lnTo>
                    <a:pt x="747" y="1689"/>
                  </a:lnTo>
                  <a:lnTo>
                    <a:pt x="881" y="1816"/>
                  </a:lnTo>
                  <a:cubicBezTo>
                    <a:pt x="908" y="1835"/>
                    <a:pt x="938" y="1849"/>
                    <a:pt x="972" y="1858"/>
                  </a:cubicBezTo>
                  <a:cubicBezTo>
                    <a:pt x="972" y="1858"/>
                    <a:pt x="972" y="1858"/>
                    <a:pt x="972" y="1858"/>
                  </a:cubicBezTo>
                  <a:cubicBezTo>
                    <a:pt x="997" y="1858"/>
                    <a:pt x="1171" y="1509"/>
                    <a:pt x="1187" y="1481"/>
                  </a:cubicBezTo>
                  <a:lnTo>
                    <a:pt x="1363" y="1175"/>
                  </a:lnTo>
                  <a:cubicBezTo>
                    <a:pt x="1388" y="1130"/>
                    <a:pt x="1422" y="1088"/>
                    <a:pt x="1450" y="1043"/>
                  </a:cubicBezTo>
                  <a:cubicBezTo>
                    <a:pt x="1464" y="1022"/>
                    <a:pt x="1477" y="999"/>
                    <a:pt x="1492" y="976"/>
                  </a:cubicBezTo>
                  <a:cubicBezTo>
                    <a:pt x="1505" y="959"/>
                    <a:pt x="1509" y="936"/>
                    <a:pt x="1505" y="917"/>
                  </a:cubicBezTo>
                  <a:cubicBezTo>
                    <a:pt x="1490" y="891"/>
                    <a:pt x="1471" y="868"/>
                    <a:pt x="1448" y="853"/>
                  </a:cubicBezTo>
                  <a:cubicBezTo>
                    <a:pt x="1429" y="836"/>
                    <a:pt x="1405" y="819"/>
                    <a:pt x="1386" y="802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3467892" y="2902470"/>
              <a:ext cx="312469" cy="210420"/>
            </a:xfrm>
            <a:custGeom>
              <a:avLst/>
              <a:gdLst/>
              <a:ahLst/>
              <a:cxnLst/>
              <a:rect l="l" t="t" r="r" b="b"/>
              <a:pathLst>
                <a:path w="1782" h="1200" extrusionOk="0">
                  <a:moveTo>
                    <a:pt x="814" y="0"/>
                  </a:moveTo>
                  <a:cubicBezTo>
                    <a:pt x="797" y="0"/>
                    <a:pt x="782" y="2"/>
                    <a:pt x="766" y="5"/>
                  </a:cubicBezTo>
                  <a:lnTo>
                    <a:pt x="333" y="155"/>
                  </a:lnTo>
                  <a:lnTo>
                    <a:pt x="191" y="206"/>
                  </a:lnTo>
                  <a:lnTo>
                    <a:pt x="161" y="217"/>
                  </a:lnTo>
                  <a:lnTo>
                    <a:pt x="58" y="253"/>
                  </a:lnTo>
                  <a:cubicBezTo>
                    <a:pt x="39" y="261"/>
                    <a:pt x="18" y="274"/>
                    <a:pt x="1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5" y="289"/>
                    <a:pt x="354" y="627"/>
                    <a:pt x="379" y="652"/>
                  </a:cubicBezTo>
                  <a:cubicBezTo>
                    <a:pt x="479" y="746"/>
                    <a:pt x="568" y="849"/>
                    <a:pt x="663" y="949"/>
                  </a:cubicBezTo>
                  <a:cubicBezTo>
                    <a:pt x="711" y="997"/>
                    <a:pt x="758" y="1044"/>
                    <a:pt x="811" y="1088"/>
                  </a:cubicBezTo>
                  <a:cubicBezTo>
                    <a:pt x="838" y="1112"/>
                    <a:pt x="866" y="1133"/>
                    <a:pt x="893" y="1154"/>
                  </a:cubicBezTo>
                  <a:cubicBezTo>
                    <a:pt x="928" y="1178"/>
                    <a:pt x="947" y="1200"/>
                    <a:pt x="986" y="1200"/>
                  </a:cubicBezTo>
                  <a:cubicBezTo>
                    <a:pt x="992" y="1200"/>
                    <a:pt x="998" y="1199"/>
                    <a:pt x="1005" y="1198"/>
                  </a:cubicBezTo>
                  <a:cubicBezTo>
                    <a:pt x="1065" y="1192"/>
                    <a:pt x="1782" y="938"/>
                    <a:pt x="1780" y="921"/>
                  </a:cubicBezTo>
                  <a:cubicBezTo>
                    <a:pt x="1780" y="900"/>
                    <a:pt x="1773" y="881"/>
                    <a:pt x="1765" y="862"/>
                  </a:cubicBezTo>
                  <a:cubicBezTo>
                    <a:pt x="1756" y="845"/>
                    <a:pt x="1746" y="826"/>
                    <a:pt x="1733" y="809"/>
                  </a:cubicBezTo>
                  <a:cubicBezTo>
                    <a:pt x="1693" y="739"/>
                    <a:pt x="1058" y="164"/>
                    <a:pt x="1001" y="107"/>
                  </a:cubicBezTo>
                  <a:lnTo>
                    <a:pt x="984" y="92"/>
                  </a:lnTo>
                  <a:lnTo>
                    <a:pt x="946" y="56"/>
                  </a:lnTo>
                  <a:cubicBezTo>
                    <a:pt x="914" y="24"/>
                    <a:pt x="874" y="5"/>
                    <a:pt x="832" y="1"/>
                  </a:cubicBezTo>
                  <a:cubicBezTo>
                    <a:pt x="826" y="0"/>
                    <a:pt x="820" y="0"/>
                    <a:pt x="814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317998" y="2010653"/>
              <a:ext cx="719100" cy="1006509"/>
            </a:xfrm>
            <a:custGeom>
              <a:avLst/>
              <a:gdLst/>
              <a:ahLst/>
              <a:cxnLst/>
              <a:rect l="l" t="t" r="r" b="b"/>
              <a:pathLst>
                <a:path w="4101" h="5740" extrusionOk="0">
                  <a:moveTo>
                    <a:pt x="3600" y="0"/>
                  </a:moveTo>
                  <a:cubicBezTo>
                    <a:pt x="3467" y="0"/>
                    <a:pt x="3289" y="113"/>
                    <a:pt x="3167" y="188"/>
                  </a:cubicBezTo>
                  <a:cubicBezTo>
                    <a:pt x="3021" y="277"/>
                    <a:pt x="2854" y="334"/>
                    <a:pt x="2708" y="425"/>
                  </a:cubicBezTo>
                  <a:cubicBezTo>
                    <a:pt x="2482" y="567"/>
                    <a:pt x="2311" y="782"/>
                    <a:pt x="2224" y="1036"/>
                  </a:cubicBezTo>
                  <a:cubicBezTo>
                    <a:pt x="2099" y="1402"/>
                    <a:pt x="2143" y="1857"/>
                    <a:pt x="1858" y="2119"/>
                  </a:cubicBezTo>
                  <a:cubicBezTo>
                    <a:pt x="1820" y="2154"/>
                    <a:pt x="1774" y="2184"/>
                    <a:pt x="1725" y="2184"/>
                  </a:cubicBezTo>
                  <a:cubicBezTo>
                    <a:pt x="1719" y="2184"/>
                    <a:pt x="1713" y="2184"/>
                    <a:pt x="1708" y="2183"/>
                  </a:cubicBezTo>
                  <a:cubicBezTo>
                    <a:pt x="1517" y="2160"/>
                    <a:pt x="1549" y="1794"/>
                    <a:pt x="1342" y="1772"/>
                  </a:cubicBezTo>
                  <a:cubicBezTo>
                    <a:pt x="1334" y="1772"/>
                    <a:pt x="1327" y="1771"/>
                    <a:pt x="1320" y="1771"/>
                  </a:cubicBezTo>
                  <a:cubicBezTo>
                    <a:pt x="1106" y="1771"/>
                    <a:pt x="914" y="2128"/>
                    <a:pt x="965" y="2308"/>
                  </a:cubicBezTo>
                  <a:cubicBezTo>
                    <a:pt x="986" y="2378"/>
                    <a:pt x="1026" y="2439"/>
                    <a:pt x="1052" y="2509"/>
                  </a:cubicBezTo>
                  <a:cubicBezTo>
                    <a:pt x="1092" y="2621"/>
                    <a:pt x="1084" y="2743"/>
                    <a:pt x="1033" y="2851"/>
                  </a:cubicBezTo>
                  <a:cubicBezTo>
                    <a:pt x="1005" y="2906"/>
                    <a:pt x="967" y="2955"/>
                    <a:pt x="948" y="3012"/>
                  </a:cubicBezTo>
                  <a:cubicBezTo>
                    <a:pt x="931" y="3076"/>
                    <a:pt x="925" y="3141"/>
                    <a:pt x="933" y="3207"/>
                  </a:cubicBezTo>
                  <a:cubicBezTo>
                    <a:pt x="952" y="3628"/>
                    <a:pt x="1067" y="4049"/>
                    <a:pt x="880" y="4449"/>
                  </a:cubicBezTo>
                  <a:cubicBezTo>
                    <a:pt x="817" y="4580"/>
                    <a:pt x="741" y="4643"/>
                    <a:pt x="659" y="4643"/>
                  </a:cubicBezTo>
                  <a:cubicBezTo>
                    <a:pt x="639" y="4643"/>
                    <a:pt x="619" y="4639"/>
                    <a:pt x="599" y="4633"/>
                  </a:cubicBezTo>
                  <a:cubicBezTo>
                    <a:pt x="542" y="4611"/>
                    <a:pt x="493" y="4576"/>
                    <a:pt x="455" y="4531"/>
                  </a:cubicBezTo>
                  <a:cubicBezTo>
                    <a:pt x="410" y="4483"/>
                    <a:pt x="387" y="4259"/>
                    <a:pt x="306" y="4259"/>
                  </a:cubicBezTo>
                  <a:cubicBezTo>
                    <a:pt x="276" y="4259"/>
                    <a:pt x="239" y="4288"/>
                    <a:pt x="191" y="4366"/>
                  </a:cubicBezTo>
                  <a:cubicBezTo>
                    <a:pt x="121" y="4478"/>
                    <a:pt x="239" y="4912"/>
                    <a:pt x="244" y="5052"/>
                  </a:cubicBezTo>
                  <a:cubicBezTo>
                    <a:pt x="248" y="5246"/>
                    <a:pt x="214" y="5458"/>
                    <a:pt x="79" y="5597"/>
                  </a:cubicBezTo>
                  <a:cubicBezTo>
                    <a:pt x="32" y="5646"/>
                    <a:pt x="0" y="5678"/>
                    <a:pt x="38" y="5739"/>
                  </a:cubicBezTo>
                  <a:cubicBezTo>
                    <a:pt x="229" y="5712"/>
                    <a:pt x="381" y="5585"/>
                    <a:pt x="561" y="5521"/>
                  </a:cubicBezTo>
                  <a:cubicBezTo>
                    <a:pt x="832" y="5422"/>
                    <a:pt x="1124" y="5390"/>
                    <a:pt x="1403" y="5318"/>
                  </a:cubicBezTo>
                  <a:cubicBezTo>
                    <a:pt x="1519" y="5288"/>
                    <a:pt x="1663" y="5200"/>
                    <a:pt x="1621" y="5087"/>
                  </a:cubicBezTo>
                  <a:cubicBezTo>
                    <a:pt x="1598" y="5029"/>
                    <a:pt x="1550" y="5012"/>
                    <a:pt x="1490" y="5012"/>
                  </a:cubicBezTo>
                  <a:cubicBezTo>
                    <a:pt x="1407" y="5012"/>
                    <a:pt x="1302" y="5044"/>
                    <a:pt x="1212" y="5044"/>
                  </a:cubicBezTo>
                  <a:cubicBezTo>
                    <a:pt x="1157" y="5044"/>
                    <a:pt x="1107" y="5032"/>
                    <a:pt x="1071" y="4994"/>
                  </a:cubicBezTo>
                  <a:cubicBezTo>
                    <a:pt x="1132" y="4730"/>
                    <a:pt x="1414" y="4590"/>
                    <a:pt x="1665" y="4493"/>
                  </a:cubicBezTo>
                  <a:cubicBezTo>
                    <a:pt x="2061" y="4341"/>
                    <a:pt x="2463" y="4212"/>
                    <a:pt x="2873" y="4104"/>
                  </a:cubicBezTo>
                  <a:cubicBezTo>
                    <a:pt x="2971" y="4078"/>
                    <a:pt x="3095" y="4006"/>
                    <a:pt x="3057" y="3913"/>
                  </a:cubicBezTo>
                  <a:cubicBezTo>
                    <a:pt x="3032" y="3846"/>
                    <a:pt x="2943" y="3837"/>
                    <a:pt x="2871" y="3837"/>
                  </a:cubicBezTo>
                  <a:lnTo>
                    <a:pt x="2463" y="3846"/>
                  </a:lnTo>
                  <a:cubicBezTo>
                    <a:pt x="2446" y="3719"/>
                    <a:pt x="2431" y="3579"/>
                    <a:pt x="2501" y="3473"/>
                  </a:cubicBezTo>
                  <a:cubicBezTo>
                    <a:pt x="2547" y="3404"/>
                    <a:pt x="2624" y="3359"/>
                    <a:pt x="2696" y="3317"/>
                  </a:cubicBezTo>
                  <a:lnTo>
                    <a:pt x="3667" y="2763"/>
                  </a:lnTo>
                  <a:cubicBezTo>
                    <a:pt x="3870" y="2646"/>
                    <a:pt x="4100" y="2475"/>
                    <a:pt x="4077" y="2246"/>
                  </a:cubicBezTo>
                  <a:cubicBezTo>
                    <a:pt x="4054" y="2018"/>
                    <a:pt x="3796" y="1897"/>
                    <a:pt x="3669" y="1705"/>
                  </a:cubicBezTo>
                  <a:cubicBezTo>
                    <a:pt x="3531" y="1495"/>
                    <a:pt x="3561" y="1216"/>
                    <a:pt x="3626" y="973"/>
                  </a:cubicBezTo>
                  <a:cubicBezTo>
                    <a:pt x="3694" y="730"/>
                    <a:pt x="3793" y="488"/>
                    <a:pt x="3779" y="237"/>
                  </a:cubicBezTo>
                  <a:cubicBezTo>
                    <a:pt x="3769" y="60"/>
                    <a:pt x="3696" y="0"/>
                    <a:pt x="3600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5329396" y="2009075"/>
              <a:ext cx="633706" cy="1005457"/>
            </a:xfrm>
            <a:custGeom>
              <a:avLst/>
              <a:gdLst/>
              <a:ahLst/>
              <a:cxnLst/>
              <a:rect l="l" t="t" r="r" b="b"/>
              <a:pathLst>
                <a:path w="3614" h="5734" extrusionOk="0">
                  <a:moveTo>
                    <a:pt x="3577" y="1"/>
                  </a:moveTo>
                  <a:cubicBezTo>
                    <a:pt x="3566" y="1"/>
                    <a:pt x="3555" y="7"/>
                    <a:pt x="3551" y="21"/>
                  </a:cubicBezTo>
                  <a:cubicBezTo>
                    <a:pt x="3485" y="227"/>
                    <a:pt x="3405" y="483"/>
                    <a:pt x="3225" y="650"/>
                  </a:cubicBezTo>
                  <a:cubicBezTo>
                    <a:pt x="3178" y="694"/>
                    <a:pt x="3126" y="734"/>
                    <a:pt x="3075" y="772"/>
                  </a:cubicBezTo>
                  <a:cubicBezTo>
                    <a:pt x="2956" y="863"/>
                    <a:pt x="2834" y="959"/>
                    <a:pt x="2766" y="1100"/>
                  </a:cubicBezTo>
                  <a:cubicBezTo>
                    <a:pt x="2692" y="1263"/>
                    <a:pt x="2656" y="1439"/>
                    <a:pt x="2658" y="1619"/>
                  </a:cubicBezTo>
                  <a:lnTo>
                    <a:pt x="2658" y="1762"/>
                  </a:lnTo>
                  <a:cubicBezTo>
                    <a:pt x="2660" y="2056"/>
                    <a:pt x="2662" y="2359"/>
                    <a:pt x="2480" y="2571"/>
                  </a:cubicBezTo>
                  <a:cubicBezTo>
                    <a:pt x="2387" y="2678"/>
                    <a:pt x="2258" y="2744"/>
                    <a:pt x="2127" y="2814"/>
                  </a:cubicBezTo>
                  <a:cubicBezTo>
                    <a:pt x="1994" y="2884"/>
                    <a:pt x="1861" y="2951"/>
                    <a:pt x="1757" y="3070"/>
                  </a:cubicBezTo>
                  <a:cubicBezTo>
                    <a:pt x="1653" y="3188"/>
                    <a:pt x="1602" y="3338"/>
                    <a:pt x="1552" y="3482"/>
                  </a:cubicBezTo>
                  <a:cubicBezTo>
                    <a:pt x="1535" y="3535"/>
                    <a:pt x="1518" y="3586"/>
                    <a:pt x="1497" y="3635"/>
                  </a:cubicBezTo>
                  <a:cubicBezTo>
                    <a:pt x="1401" y="3878"/>
                    <a:pt x="1247" y="4096"/>
                    <a:pt x="1097" y="4305"/>
                  </a:cubicBezTo>
                  <a:cubicBezTo>
                    <a:pt x="1031" y="4398"/>
                    <a:pt x="966" y="4494"/>
                    <a:pt x="900" y="4587"/>
                  </a:cubicBezTo>
                  <a:cubicBezTo>
                    <a:pt x="636" y="4967"/>
                    <a:pt x="363" y="5361"/>
                    <a:pt x="20" y="5682"/>
                  </a:cubicBezTo>
                  <a:cubicBezTo>
                    <a:pt x="1" y="5702"/>
                    <a:pt x="14" y="5733"/>
                    <a:pt x="39" y="5733"/>
                  </a:cubicBezTo>
                  <a:cubicBezTo>
                    <a:pt x="48" y="5733"/>
                    <a:pt x="54" y="5731"/>
                    <a:pt x="60" y="5725"/>
                  </a:cubicBezTo>
                  <a:cubicBezTo>
                    <a:pt x="407" y="5399"/>
                    <a:pt x="682" y="5003"/>
                    <a:pt x="949" y="4620"/>
                  </a:cubicBezTo>
                  <a:cubicBezTo>
                    <a:pt x="1012" y="4525"/>
                    <a:pt x="1080" y="4432"/>
                    <a:pt x="1145" y="4339"/>
                  </a:cubicBezTo>
                  <a:cubicBezTo>
                    <a:pt x="1298" y="4125"/>
                    <a:pt x="1454" y="3905"/>
                    <a:pt x="1554" y="3656"/>
                  </a:cubicBezTo>
                  <a:cubicBezTo>
                    <a:pt x="1573" y="3605"/>
                    <a:pt x="1592" y="3554"/>
                    <a:pt x="1609" y="3501"/>
                  </a:cubicBezTo>
                  <a:cubicBezTo>
                    <a:pt x="1660" y="3355"/>
                    <a:pt x="1708" y="3214"/>
                    <a:pt x="1801" y="3108"/>
                  </a:cubicBezTo>
                  <a:cubicBezTo>
                    <a:pt x="1894" y="3000"/>
                    <a:pt x="2021" y="2934"/>
                    <a:pt x="2155" y="2865"/>
                  </a:cubicBezTo>
                  <a:cubicBezTo>
                    <a:pt x="2286" y="2797"/>
                    <a:pt x="2423" y="2725"/>
                    <a:pt x="2525" y="2609"/>
                  </a:cubicBezTo>
                  <a:cubicBezTo>
                    <a:pt x="2722" y="2382"/>
                    <a:pt x="2719" y="2067"/>
                    <a:pt x="2717" y="1762"/>
                  </a:cubicBezTo>
                  <a:lnTo>
                    <a:pt x="2717" y="1619"/>
                  </a:lnTo>
                  <a:cubicBezTo>
                    <a:pt x="2715" y="1447"/>
                    <a:pt x="2749" y="1280"/>
                    <a:pt x="2819" y="1126"/>
                  </a:cubicBezTo>
                  <a:cubicBezTo>
                    <a:pt x="2882" y="997"/>
                    <a:pt x="2992" y="910"/>
                    <a:pt x="3111" y="819"/>
                  </a:cubicBezTo>
                  <a:cubicBezTo>
                    <a:pt x="3162" y="781"/>
                    <a:pt x="3217" y="739"/>
                    <a:pt x="3265" y="694"/>
                  </a:cubicBezTo>
                  <a:cubicBezTo>
                    <a:pt x="3456" y="514"/>
                    <a:pt x="3540" y="250"/>
                    <a:pt x="3606" y="38"/>
                  </a:cubicBezTo>
                  <a:cubicBezTo>
                    <a:pt x="3614" y="16"/>
                    <a:pt x="3595" y="1"/>
                    <a:pt x="3577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4806508" y="2374839"/>
              <a:ext cx="940915" cy="1106108"/>
            </a:xfrm>
            <a:custGeom>
              <a:avLst/>
              <a:gdLst/>
              <a:ahLst/>
              <a:cxnLst/>
              <a:rect l="l" t="t" r="r" b="b"/>
              <a:pathLst>
                <a:path w="5366" h="6308" extrusionOk="0">
                  <a:moveTo>
                    <a:pt x="3783" y="1"/>
                  </a:moveTo>
                  <a:cubicBezTo>
                    <a:pt x="2542" y="1"/>
                    <a:pt x="887" y="1893"/>
                    <a:pt x="466" y="3033"/>
                  </a:cubicBezTo>
                  <a:cubicBezTo>
                    <a:pt x="0" y="4292"/>
                    <a:pt x="641" y="5688"/>
                    <a:pt x="1900" y="6156"/>
                  </a:cubicBezTo>
                  <a:cubicBezTo>
                    <a:pt x="2178" y="6258"/>
                    <a:pt x="2463" y="6307"/>
                    <a:pt x="2743" y="6307"/>
                  </a:cubicBezTo>
                  <a:cubicBezTo>
                    <a:pt x="3731" y="6307"/>
                    <a:pt x="4660" y="5700"/>
                    <a:pt x="5023" y="4721"/>
                  </a:cubicBezTo>
                  <a:cubicBezTo>
                    <a:pt x="5270" y="4055"/>
                    <a:pt x="5365" y="2919"/>
                    <a:pt x="5213" y="1929"/>
                  </a:cubicBezTo>
                  <a:cubicBezTo>
                    <a:pt x="5078" y="1049"/>
                    <a:pt x="4747" y="285"/>
                    <a:pt x="4155" y="65"/>
                  </a:cubicBezTo>
                  <a:cubicBezTo>
                    <a:pt x="4037" y="21"/>
                    <a:pt x="3912" y="1"/>
                    <a:pt x="3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5016751" y="2724664"/>
              <a:ext cx="514294" cy="451176"/>
            </a:xfrm>
            <a:custGeom>
              <a:avLst/>
              <a:gdLst/>
              <a:ahLst/>
              <a:cxnLst/>
              <a:rect l="l" t="t" r="r" b="b"/>
              <a:pathLst>
                <a:path w="2933" h="2573" extrusionOk="0">
                  <a:moveTo>
                    <a:pt x="1468" y="1"/>
                  </a:moveTo>
                  <a:cubicBezTo>
                    <a:pt x="1039" y="1"/>
                    <a:pt x="619" y="216"/>
                    <a:pt x="375" y="607"/>
                  </a:cubicBezTo>
                  <a:cubicBezTo>
                    <a:pt x="1" y="1210"/>
                    <a:pt x="185" y="2003"/>
                    <a:pt x="788" y="2377"/>
                  </a:cubicBezTo>
                  <a:cubicBezTo>
                    <a:pt x="999" y="2510"/>
                    <a:pt x="1234" y="2573"/>
                    <a:pt x="1466" y="2573"/>
                  </a:cubicBezTo>
                  <a:cubicBezTo>
                    <a:pt x="1895" y="2573"/>
                    <a:pt x="2314" y="2358"/>
                    <a:pt x="2558" y="1967"/>
                  </a:cubicBezTo>
                  <a:cubicBezTo>
                    <a:pt x="2933" y="1364"/>
                    <a:pt x="2749" y="571"/>
                    <a:pt x="2148" y="196"/>
                  </a:cubicBezTo>
                  <a:cubicBezTo>
                    <a:pt x="1936" y="64"/>
                    <a:pt x="1701" y="1"/>
                    <a:pt x="146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49" name="Google Shape;5149;p45"/>
          <p:cNvCxnSpPr/>
          <p:nvPr/>
        </p:nvCxnSpPr>
        <p:spPr>
          <a:xfrm flipH="1">
            <a:off x="2467663" y="3056225"/>
            <a:ext cx="799500" cy="73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0" name="Google Shape;5150;p45"/>
          <p:cNvCxnSpPr/>
          <p:nvPr/>
        </p:nvCxnSpPr>
        <p:spPr>
          <a:xfrm rot="10800000">
            <a:off x="2465813" y="1643725"/>
            <a:ext cx="872100" cy="503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51" name="Google Shape;5151;p45"/>
          <p:cNvSpPr txBox="1"/>
          <p:nvPr/>
        </p:nvSpPr>
        <p:spPr>
          <a:xfrm flipH="1">
            <a:off x="708322" y="3550462"/>
            <a:ext cx="1726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 has a beautiful name and is the second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152" name="Google Shape;5152;p45"/>
          <p:cNvSpPr txBox="1"/>
          <p:nvPr/>
        </p:nvSpPr>
        <p:spPr>
          <a:xfrm flipH="1">
            <a:off x="708322" y="3365688"/>
            <a:ext cx="17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153" name="Google Shape;5153;p45"/>
          <p:cNvSpPr txBox="1"/>
          <p:nvPr/>
        </p:nvSpPr>
        <p:spPr>
          <a:xfrm flipH="1">
            <a:off x="708322" y="1512177"/>
            <a:ext cx="1726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closest to the Sun and the smallest one.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154" name="Google Shape;5154;p45"/>
          <p:cNvSpPr txBox="1"/>
          <p:nvPr/>
        </p:nvSpPr>
        <p:spPr>
          <a:xfrm flipH="1">
            <a:off x="708322" y="1310600"/>
            <a:ext cx="1726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8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n-US" altLang="zh-CN" sz="3600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6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4355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4355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400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8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743" name="Google Shape;743;p18"/>
          <p:cNvGrpSpPr/>
          <p:nvPr/>
        </p:nvGrpSpPr>
        <p:grpSpPr>
          <a:xfrm>
            <a:off x="3113539" y="1539301"/>
            <a:ext cx="2914538" cy="3153089"/>
            <a:chOff x="3113539" y="1539301"/>
            <a:chExt cx="2914538" cy="3153089"/>
          </a:xfrm>
        </p:grpSpPr>
        <p:grpSp>
          <p:nvGrpSpPr>
            <p:cNvPr id="744" name="Google Shape;744;p18"/>
            <p:cNvGrpSpPr/>
            <p:nvPr/>
          </p:nvGrpSpPr>
          <p:grpSpPr>
            <a:xfrm>
              <a:off x="3468331" y="1833652"/>
              <a:ext cx="2241386" cy="2248498"/>
              <a:chOff x="3468331" y="1833652"/>
              <a:chExt cx="2241386" cy="2248498"/>
            </a:xfrm>
          </p:grpSpPr>
          <p:grpSp>
            <p:nvGrpSpPr>
              <p:cNvPr id="745" name="Google Shape;745;p18"/>
              <p:cNvGrpSpPr/>
              <p:nvPr/>
            </p:nvGrpSpPr>
            <p:grpSpPr>
              <a:xfrm>
                <a:off x="3468363" y="1840850"/>
                <a:ext cx="2241300" cy="2241300"/>
                <a:chOff x="3468363" y="1840850"/>
                <a:chExt cx="2241300" cy="2241300"/>
              </a:xfrm>
            </p:grpSpPr>
            <p:grpSp>
              <p:nvGrpSpPr>
                <p:cNvPr id="746" name="Google Shape;746;p18"/>
                <p:cNvGrpSpPr/>
                <p:nvPr/>
              </p:nvGrpSpPr>
              <p:grpSpPr>
                <a:xfrm>
                  <a:off x="3935220" y="2281856"/>
                  <a:ext cx="1405618" cy="1099855"/>
                  <a:chOff x="3865038" y="2323745"/>
                  <a:chExt cx="1386758" cy="1085312"/>
                </a:xfrm>
              </p:grpSpPr>
              <p:sp>
                <p:nvSpPr>
                  <p:cNvPr id="747" name="Google Shape;747;p18"/>
                  <p:cNvSpPr/>
                  <p:nvPr/>
                </p:nvSpPr>
                <p:spPr>
                  <a:xfrm>
                    <a:off x="3871302" y="3118723"/>
                    <a:ext cx="1373533" cy="285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79" h="11075" extrusionOk="0">
                        <a:moveTo>
                          <a:pt x="8136" y="1"/>
                        </a:moveTo>
                        <a:cubicBezTo>
                          <a:pt x="6199" y="1"/>
                          <a:pt x="3595" y="1039"/>
                          <a:pt x="1729" y="1946"/>
                        </a:cubicBezTo>
                        <a:cubicBezTo>
                          <a:pt x="1027" y="2297"/>
                          <a:pt x="271" y="2756"/>
                          <a:pt x="82" y="3539"/>
                        </a:cubicBezTo>
                        <a:cubicBezTo>
                          <a:pt x="1" y="4214"/>
                          <a:pt x="217" y="4889"/>
                          <a:pt x="730" y="5348"/>
                        </a:cubicBezTo>
                        <a:cubicBezTo>
                          <a:pt x="1216" y="5780"/>
                          <a:pt x="1783" y="6104"/>
                          <a:pt x="2377" y="6320"/>
                        </a:cubicBezTo>
                        <a:cubicBezTo>
                          <a:pt x="10003" y="9535"/>
                          <a:pt x="18576" y="11075"/>
                          <a:pt x="26885" y="11075"/>
                        </a:cubicBezTo>
                        <a:cubicBezTo>
                          <a:pt x="28697" y="11075"/>
                          <a:pt x="30496" y="11002"/>
                          <a:pt x="32270" y="10857"/>
                        </a:cubicBezTo>
                        <a:cubicBezTo>
                          <a:pt x="37265" y="10452"/>
                          <a:pt x="42180" y="10344"/>
                          <a:pt x="47094" y="9183"/>
                        </a:cubicBezTo>
                        <a:cubicBezTo>
                          <a:pt x="48850" y="8750"/>
                          <a:pt x="50470" y="8399"/>
                          <a:pt x="52090" y="7346"/>
                        </a:cubicBezTo>
                        <a:cubicBezTo>
                          <a:pt x="52576" y="7076"/>
                          <a:pt x="52954" y="6617"/>
                          <a:pt x="53143" y="6077"/>
                        </a:cubicBezTo>
                        <a:cubicBezTo>
                          <a:pt x="53278" y="5321"/>
                          <a:pt x="53008" y="4565"/>
                          <a:pt x="52441" y="4079"/>
                        </a:cubicBezTo>
                        <a:cubicBezTo>
                          <a:pt x="51550" y="3296"/>
                          <a:pt x="50497" y="2675"/>
                          <a:pt x="49363" y="2297"/>
                        </a:cubicBezTo>
                        <a:cubicBezTo>
                          <a:pt x="47202" y="1595"/>
                          <a:pt x="44961" y="1082"/>
                          <a:pt x="42693" y="758"/>
                        </a:cubicBezTo>
                        <a:lnTo>
                          <a:pt x="8210" y="1"/>
                        </a:lnTo>
                        <a:cubicBezTo>
                          <a:pt x="8185" y="1"/>
                          <a:pt x="8161" y="1"/>
                          <a:pt x="813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18"/>
                  <p:cNvSpPr/>
                  <p:nvPr/>
                </p:nvSpPr>
                <p:spPr>
                  <a:xfrm>
                    <a:off x="3987570" y="3151464"/>
                    <a:ext cx="1101322" cy="16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0" h="6338" extrusionOk="0">
                        <a:moveTo>
                          <a:pt x="3538" y="1"/>
                        </a:moveTo>
                        <a:cubicBezTo>
                          <a:pt x="2727" y="136"/>
                          <a:pt x="1890" y="352"/>
                          <a:pt x="1107" y="622"/>
                        </a:cubicBezTo>
                        <a:cubicBezTo>
                          <a:pt x="675" y="784"/>
                          <a:pt x="162" y="1027"/>
                          <a:pt x="0" y="1567"/>
                        </a:cubicBezTo>
                        <a:cubicBezTo>
                          <a:pt x="2106" y="3430"/>
                          <a:pt x="5266" y="3646"/>
                          <a:pt x="7750" y="4402"/>
                        </a:cubicBezTo>
                        <a:cubicBezTo>
                          <a:pt x="10126" y="5104"/>
                          <a:pt x="12530" y="5590"/>
                          <a:pt x="14987" y="5887"/>
                        </a:cubicBezTo>
                        <a:cubicBezTo>
                          <a:pt x="17417" y="6187"/>
                          <a:pt x="19864" y="6337"/>
                          <a:pt x="22314" y="6337"/>
                        </a:cubicBezTo>
                        <a:cubicBezTo>
                          <a:pt x="24274" y="6337"/>
                          <a:pt x="26235" y="6241"/>
                          <a:pt x="28192" y="6049"/>
                        </a:cubicBezTo>
                        <a:cubicBezTo>
                          <a:pt x="31729" y="5671"/>
                          <a:pt x="35267" y="5590"/>
                          <a:pt x="38750" y="4861"/>
                        </a:cubicBezTo>
                        <a:cubicBezTo>
                          <a:pt x="40154" y="4564"/>
                          <a:pt x="41639" y="4240"/>
                          <a:pt x="42719" y="3133"/>
                        </a:cubicBezTo>
                        <a:cubicBezTo>
                          <a:pt x="42368" y="2269"/>
                          <a:pt x="41477" y="1999"/>
                          <a:pt x="40694" y="1810"/>
                        </a:cubicBezTo>
                        <a:cubicBezTo>
                          <a:pt x="40245" y="1716"/>
                          <a:pt x="39626" y="1467"/>
                          <a:pt x="39100" y="1467"/>
                        </a:cubicBezTo>
                        <a:cubicBezTo>
                          <a:pt x="38868" y="1467"/>
                          <a:pt x="38654" y="1515"/>
                          <a:pt x="38480" y="1648"/>
                        </a:cubicBezTo>
                        <a:lnTo>
                          <a:pt x="3538" y="1"/>
                        </a:lnTo>
                        <a:close/>
                      </a:path>
                    </a:pathLst>
                  </a:custGeom>
                  <a:solidFill>
                    <a:srgbClr val="DCDCD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9" name="Google Shape;749;p18"/>
                  <p:cNvSpPr/>
                  <p:nvPr/>
                </p:nvSpPr>
                <p:spPr>
                  <a:xfrm>
                    <a:off x="4078754" y="2818644"/>
                    <a:ext cx="918258" cy="477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19" h="18522" extrusionOk="0">
                        <a:moveTo>
                          <a:pt x="20290" y="0"/>
                        </a:moveTo>
                        <a:cubicBezTo>
                          <a:pt x="20162" y="0"/>
                          <a:pt x="20032" y="1"/>
                          <a:pt x="19902" y="3"/>
                        </a:cubicBezTo>
                        <a:lnTo>
                          <a:pt x="15176" y="30"/>
                        </a:lnTo>
                        <a:cubicBezTo>
                          <a:pt x="12287" y="57"/>
                          <a:pt x="10127" y="732"/>
                          <a:pt x="7778" y="2433"/>
                        </a:cubicBezTo>
                        <a:cubicBezTo>
                          <a:pt x="4645" y="4702"/>
                          <a:pt x="406" y="8266"/>
                          <a:pt x="28" y="12938"/>
                        </a:cubicBezTo>
                        <a:cubicBezTo>
                          <a:pt x="1" y="13127"/>
                          <a:pt x="1" y="13316"/>
                          <a:pt x="55" y="13478"/>
                        </a:cubicBezTo>
                        <a:cubicBezTo>
                          <a:pt x="136" y="13667"/>
                          <a:pt x="244" y="13802"/>
                          <a:pt x="406" y="13937"/>
                        </a:cubicBezTo>
                        <a:cubicBezTo>
                          <a:pt x="2134" y="15584"/>
                          <a:pt x="4726" y="16475"/>
                          <a:pt x="6886" y="16961"/>
                        </a:cubicBezTo>
                        <a:cubicBezTo>
                          <a:pt x="11242" y="18001"/>
                          <a:pt x="15690" y="18522"/>
                          <a:pt x="20140" y="18522"/>
                        </a:cubicBezTo>
                        <a:cubicBezTo>
                          <a:pt x="24352" y="18522"/>
                          <a:pt x="28565" y="18055"/>
                          <a:pt x="32702" y="17123"/>
                        </a:cubicBezTo>
                        <a:cubicBezTo>
                          <a:pt x="33728" y="16880"/>
                          <a:pt x="34889" y="16475"/>
                          <a:pt x="35321" y="15368"/>
                        </a:cubicBezTo>
                        <a:cubicBezTo>
                          <a:pt x="35618" y="14558"/>
                          <a:pt x="35429" y="13640"/>
                          <a:pt x="35186" y="12830"/>
                        </a:cubicBezTo>
                        <a:cubicBezTo>
                          <a:pt x="34214" y="9373"/>
                          <a:pt x="32270" y="6241"/>
                          <a:pt x="29596" y="3838"/>
                        </a:cubicBezTo>
                        <a:cubicBezTo>
                          <a:pt x="28327" y="2703"/>
                          <a:pt x="26950" y="1947"/>
                          <a:pt x="25492" y="1137"/>
                        </a:cubicBezTo>
                        <a:cubicBezTo>
                          <a:pt x="23799" y="202"/>
                          <a:pt x="22153" y="0"/>
                          <a:pt x="2029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0" name="Google Shape;750;p18"/>
                  <p:cNvSpPr/>
                  <p:nvPr/>
                </p:nvSpPr>
                <p:spPr>
                  <a:xfrm>
                    <a:off x="4449109" y="2816556"/>
                    <a:ext cx="254810" cy="240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4" h="9324" extrusionOk="0">
                        <a:moveTo>
                          <a:pt x="6951" y="1"/>
                        </a:moveTo>
                        <a:cubicBezTo>
                          <a:pt x="6401" y="1"/>
                          <a:pt x="5762" y="357"/>
                          <a:pt x="5347" y="489"/>
                        </a:cubicBezTo>
                        <a:cubicBezTo>
                          <a:pt x="5127" y="533"/>
                          <a:pt x="4906" y="577"/>
                          <a:pt x="4686" y="577"/>
                        </a:cubicBezTo>
                        <a:cubicBezTo>
                          <a:pt x="4636" y="577"/>
                          <a:pt x="4586" y="575"/>
                          <a:pt x="4537" y="570"/>
                        </a:cubicBezTo>
                        <a:cubicBezTo>
                          <a:pt x="2998" y="543"/>
                          <a:pt x="1486" y="408"/>
                          <a:pt x="0" y="192"/>
                        </a:cubicBezTo>
                        <a:lnTo>
                          <a:pt x="0" y="192"/>
                        </a:lnTo>
                        <a:cubicBezTo>
                          <a:pt x="648" y="462"/>
                          <a:pt x="1243" y="867"/>
                          <a:pt x="1702" y="1407"/>
                        </a:cubicBezTo>
                        <a:cubicBezTo>
                          <a:pt x="2458" y="2460"/>
                          <a:pt x="3052" y="3594"/>
                          <a:pt x="3511" y="4783"/>
                        </a:cubicBezTo>
                        <a:cubicBezTo>
                          <a:pt x="3727" y="5485"/>
                          <a:pt x="4024" y="6187"/>
                          <a:pt x="4321" y="6835"/>
                        </a:cubicBezTo>
                        <a:cubicBezTo>
                          <a:pt x="4645" y="7375"/>
                          <a:pt x="5023" y="7888"/>
                          <a:pt x="5482" y="8320"/>
                        </a:cubicBezTo>
                        <a:cubicBezTo>
                          <a:pt x="6068" y="8862"/>
                          <a:pt x="7098" y="9324"/>
                          <a:pt x="8017" y="9324"/>
                        </a:cubicBezTo>
                        <a:cubicBezTo>
                          <a:pt x="8794" y="9324"/>
                          <a:pt x="9491" y="8994"/>
                          <a:pt x="9776" y="8104"/>
                        </a:cubicBezTo>
                        <a:cubicBezTo>
                          <a:pt x="9857" y="7834"/>
                          <a:pt x="9884" y="7510"/>
                          <a:pt x="9857" y="7213"/>
                        </a:cubicBezTo>
                        <a:cubicBezTo>
                          <a:pt x="9776" y="5539"/>
                          <a:pt x="9344" y="3919"/>
                          <a:pt x="8641" y="2433"/>
                        </a:cubicBezTo>
                        <a:cubicBezTo>
                          <a:pt x="8371" y="1812"/>
                          <a:pt x="8047" y="732"/>
                          <a:pt x="7588" y="246"/>
                        </a:cubicBezTo>
                        <a:cubicBezTo>
                          <a:pt x="7409" y="67"/>
                          <a:pt x="7189" y="1"/>
                          <a:pt x="6951" y="1"/>
                        </a:cubicBezTo>
                        <a:close/>
                      </a:path>
                    </a:pathLst>
                  </a:custGeom>
                  <a:solidFill>
                    <a:srgbClr val="FFDC9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18"/>
                  <p:cNvSpPr/>
                  <p:nvPr/>
                </p:nvSpPr>
                <p:spPr>
                  <a:xfrm>
                    <a:off x="4450501" y="2425396"/>
                    <a:ext cx="47358" cy="283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7" h="10984" extrusionOk="0">
                        <a:moveTo>
                          <a:pt x="1135" y="0"/>
                        </a:moveTo>
                        <a:cubicBezTo>
                          <a:pt x="1026" y="54"/>
                          <a:pt x="891" y="54"/>
                          <a:pt x="837" y="189"/>
                        </a:cubicBezTo>
                        <a:cubicBezTo>
                          <a:pt x="675" y="378"/>
                          <a:pt x="594" y="621"/>
                          <a:pt x="513" y="864"/>
                        </a:cubicBezTo>
                        <a:cubicBezTo>
                          <a:pt x="432" y="1188"/>
                          <a:pt x="270" y="1674"/>
                          <a:pt x="189" y="2214"/>
                        </a:cubicBezTo>
                        <a:cubicBezTo>
                          <a:pt x="81" y="2674"/>
                          <a:pt x="27" y="3133"/>
                          <a:pt x="27" y="3619"/>
                        </a:cubicBezTo>
                        <a:cubicBezTo>
                          <a:pt x="0" y="4105"/>
                          <a:pt x="81" y="4618"/>
                          <a:pt x="216" y="5104"/>
                        </a:cubicBezTo>
                        <a:cubicBezTo>
                          <a:pt x="324" y="5536"/>
                          <a:pt x="486" y="5914"/>
                          <a:pt x="702" y="6481"/>
                        </a:cubicBezTo>
                        <a:cubicBezTo>
                          <a:pt x="972" y="7102"/>
                          <a:pt x="1108" y="7777"/>
                          <a:pt x="1108" y="8479"/>
                        </a:cubicBezTo>
                        <a:cubicBezTo>
                          <a:pt x="1162" y="9154"/>
                          <a:pt x="1108" y="9856"/>
                          <a:pt x="1108" y="10450"/>
                        </a:cubicBezTo>
                        <a:cubicBezTo>
                          <a:pt x="1090" y="10706"/>
                          <a:pt x="1138" y="10983"/>
                          <a:pt x="1236" y="10983"/>
                        </a:cubicBezTo>
                        <a:cubicBezTo>
                          <a:pt x="1294" y="10983"/>
                          <a:pt x="1369" y="10889"/>
                          <a:pt x="1459" y="10639"/>
                        </a:cubicBezTo>
                        <a:cubicBezTo>
                          <a:pt x="1729" y="9910"/>
                          <a:pt x="1837" y="9154"/>
                          <a:pt x="1756" y="8371"/>
                        </a:cubicBezTo>
                        <a:cubicBezTo>
                          <a:pt x="1621" y="7642"/>
                          <a:pt x="1432" y="6913"/>
                          <a:pt x="1189" y="6211"/>
                        </a:cubicBezTo>
                        <a:cubicBezTo>
                          <a:pt x="1026" y="5563"/>
                          <a:pt x="675" y="5023"/>
                          <a:pt x="594" y="4429"/>
                        </a:cubicBezTo>
                        <a:cubicBezTo>
                          <a:pt x="567" y="3808"/>
                          <a:pt x="594" y="3214"/>
                          <a:pt x="702" y="2647"/>
                        </a:cubicBezTo>
                        <a:cubicBezTo>
                          <a:pt x="810" y="1944"/>
                          <a:pt x="972" y="1350"/>
                          <a:pt x="1216" y="378"/>
                        </a:cubicBezTo>
                        <a:cubicBezTo>
                          <a:pt x="1216" y="243"/>
                          <a:pt x="1189" y="108"/>
                          <a:pt x="1135" y="0"/>
                        </a:cubicBez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18"/>
                  <p:cNvSpPr/>
                  <p:nvPr/>
                </p:nvSpPr>
                <p:spPr>
                  <a:xfrm>
                    <a:off x="4559087" y="2323745"/>
                    <a:ext cx="51560" cy="377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0" h="14631" extrusionOk="0">
                        <a:moveTo>
                          <a:pt x="676" y="1"/>
                        </a:moveTo>
                        <a:cubicBezTo>
                          <a:pt x="595" y="136"/>
                          <a:pt x="541" y="271"/>
                          <a:pt x="514" y="433"/>
                        </a:cubicBezTo>
                        <a:cubicBezTo>
                          <a:pt x="541" y="730"/>
                          <a:pt x="568" y="1054"/>
                          <a:pt x="595" y="1378"/>
                        </a:cubicBezTo>
                        <a:cubicBezTo>
                          <a:pt x="703" y="1945"/>
                          <a:pt x="730" y="2539"/>
                          <a:pt x="703" y="3133"/>
                        </a:cubicBezTo>
                        <a:cubicBezTo>
                          <a:pt x="676" y="3727"/>
                          <a:pt x="622" y="4321"/>
                          <a:pt x="487" y="4888"/>
                        </a:cubicBezTo>
                        <a:cubicBezTo>
                          <a:pt x="325" y="5671"/>
                          <a:pt x="190" y="6211"/>
                          <a:pt x="109" y="6779"/>
                        </a:cubicBezTo>
                        <a:cubicBezTo>
                          <a:pt x="1" y="7427"/>
                          <a:pt x="28" y="8102"/>
                          <a:pt x="217" y="8750"/>
                        </a:cubicBezTo>
                        <a:cubicBezTo>
                          <a:pt x="433" y="9614"/>
                          <a:pt x="811" y="10559"/>
                          <a:pt x="1081" y="11450"/>
                        </a:cubicBezTo>
                        <a:cubicBezTo>
                          <a:pt x="1216" y="11882"/>
                          <a:pt x="1324" y="12314"/>
                          <a:pt x="1378" y="12773"/>
                        </a:cubicBezTo>
                        <a:cubicBezTo>
                          <a:pt x="1432" y="13151"/>
                          <a:pt x="1405" y="13556"/>
                          <a:pt x="1351" y="13961"/>
                        </a:cubicBezTo>
                        <a:cubicBezTo>
                          <a:pt x="1297" y="14150"/>
                          <a:pt x="1270" y="14366"/>
                          <a:pt x="1270" y="14582"/>
                        </a:cubicBezTo>
                        <a:cubicBezTo>
                          <a:pt x="1278" y="14613"/>
                          <a:pt x="1294" y="14631"/>
                          <a:pt x="1320" y="14631"/>
                        </a:cubicBezTo>
                        <a:cubicBezTo>
                          <a:pt x="1383" y="14631"/>
                          <a:pt x="1502" y="14521"/>
                          <a:pt x="1675" y="14231"/>
                        </a:cubicBezTo>
                        <a:cubicBezTo>
                          <a:pt x="1891" y="13745"/>
                          <a:pt x="1999" y="13232"/>
                          <a:pt x="1999" y="12692"/>
                        </a:cubicBezTo>
                        <a:cubicBezTo>
                          <a:pt x="1972" y="12179"/>
                          <a:pt x="1864" y="11693"/>
                          <a:pt x="1675" y="11207"/>
                        </a:cubicBezTo>
                        <a:cubicBezTo>
                          <a:pt x="1351" y="10289"/>
                          <a:pt x="838" y="9452"/>
                          <a:pt x="703" y="8534"/>
                        </a:cubicBezTo>
                        <a:cubicBezTo>
                          <a:pt x="649" y="8156"/>
                          <a:pt x="622" y="7751"/>
                          <a:pt x="595" y="7346"/>
                        </a:cubicBezTo>
                        <a:cubicBezTo>
                          <a:pt x="622" y="6941"/>
                          <a:pt x="676" y="6509"/>
                          <a:pt x="757" y="6103"/>
                        </a:cubicBezTo>
                        <a:cubicBezTo>
                          <a:pt x="1000" y="5293"/>
                          <a:pt x="1162" y="4456"/>
                          <a:pt x="1270" y="3619"/>
                        </a:cubicBezTo>
                        <a:cubicBezTo>
                          <a:pt x="1351" y="2539"/>
                          <a:pt x="1270" y="1459"/>
                          <a:pt x="973" y="433"/>
                        </a:cubicBezTo>
                        <a:cubicBezTo>
                          <a:pt x="892" y="271"/>
                          <a:pt x="811" y="136"/>
                          <a:pt x="676" y="1"/>
                        </a:cubicBez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18"/>
                  <p:cNvSpPr/>
                  <p:nvPr/>
                </p:nvSpPr>
                <p:spPr>
                  <a:xfrm>
                    <a:off x="4655865" y="2391289"/>
                    <a:ext cx="39005" cy="30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1904" extrusionOk="0">
                        <a:moveTo>
                          <a:pt x="459" y="0"/>
                        </a:moveTo>
                        <a:cubicBezTo>
                          <a:pt x="432" y="108"/>
                          <a:pt x="324" y="216"/>
                          <a:pt x="324" y="351"/>
                        </a:cubicBezTo>
                        <a:cubicBezTo>
                          <a:pt x="351" y="621"/>
                          <a:pt x="378" y="864"/>
                          <a:pt x="432" y="1107"/>
                        </a:cubicBezTo>
                        <a:cubicBezTo>
                          <a:pt x="540" y="1566"/>
                          <a:pt x="594" y="2052"/>
                          <a:pt x="594" y="2511"/>
                        </a:cubicBezTo>
                        <a:cubicBezTo>
                          <a:pt x="594" y="2997"/>
                          <a:pt x="540" y="3483"/>
                          <a:pt x="432" y="3943"/>
                        </a:cubicBezTo>
                        <a:cubicBezTo>
                          <a:pt x="297" y="4537"/>
                          <a:pt x="162" y="4996"/>
                          <a:pt x="108" y="5455"/>
                        </a:cubicBezTo>
                        <a:cubicBezTo>
                          <a:pt x="0" y="5995"/>
                          <a:pt x="27" y="6535"/>
                          <a:pt x="135" y="7075"/>
                        </a:cubicBezTo>
                        <a:cubicBezTo>
                          <a:pt x="324" y="7831"/>
                          <a:pt x="729" y="8533"/>
                          <a:pt x="756" y="9208"/>
                        </a:cubicBezTo>
                        <a:cubicBezTo>
                          <a:pt x="756" y="9910"/>
                          <a:pt x="702" y="10612"/>
                          <a:pt x="594" y="11314"/>
                        </a:cubicBezTo>
                        <a:cubicBezTo>
                          <a:pt x="560" y="11604"/>
                          <a:pt x="591" y="11904"/>
                          <a:pt x="692" y="11904"/>
                        </a:cubicBezTo>
                        <a:cubicBezTo>
                          <a:pt x="752" y="11904"/>
                          <a:pt x="836" y="11800"/>
                          <a:pt x="945" y="11530"/>
                        </a:cubicBezTo>
                        <a:cubicBezTo>
                          <a:pt x="1216" y="10801"/>
                          <a:pt x="1513" y="9991"/>
                          <a:pt x="1378" y="9100"/>
                        </a:cubicBezTo>
                        <a:cubicBezTo>
                          <a:pt x="1243" y="8236"/>
                          <a:pt x="702" y="7588"/>
                          <a:pt x="648" y="6886"/>
                        </a:cubicBezTo>
                        <a:cubicBezTo>
                          <a:pt x="540" y="6238"/>
                          <a:pt x="567" y="5563"/>
                          <a:pt x="729" y="4942"/>
                        </a:cubicBezTo>
                        <a:cubicBezTo>
                          <a:pt x="810" y="4618"/>
                          <a:pt x="918" y="4294"/>
                          <a:pt x="999" y="3943"/>
                        </a:cubicBezTo>
                        <a:cubicBezTo>
                          <a:pt x="1081" y="3619"/>
                          <a:pt x="1135" y="3267"/>
                          <a:pt x="1162" y="2889"/>
                        </a:cubicBezTo>
                        <a:cubicBezTo>
                          <a:pt x="1216" y="2025"/>
                          <a:pt x="1081" y="1134"/>
                          <a:pt x="756" y="297"/>
                        </a:cubicBezTo>
                        <a:lnTo>
                          <a:pt x="756" y="297"/>
                        </a:lnTo>
                        <a:cubicBezTo>
                          <a:pt x="761" y="302"/>
                          <a:pt x="764" y="304"/>
                          <a:pt x="765" y="304"/>
                        </a:cubicBezTo>
                        <a:cubicBezTo>
                          <a:pt x="775" y="304"/>
                          <a:pt x="583" y="50"/>
                          <a:pt x="459" y="0"/>
                        </a:cubicBez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18"/>
                  <p:cNvSpPr/>
                  <p:nvPr/>
                </p:nvSpPr>
                <p:spPr>
                  <a:xfrm>
                    <a:off x="3865038" y="3118053"/>
                    <a:ext cx="1386758" cy="291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92" h="11288" extrusionOk="0">
                        <a:moveTo>
                          <a:pt x="7494" y="0"/>
                        </a:moveTo>
                        <a:cubicBezTo>
                          <a:pt x="7170" y="0"/>
                          <a:pt x="6846" y="27"/>
                          <a:pt x="6535" y="81"/>
                        </a:cubicBezTo>
                        <a:cubicBezTo>
                          <a:pt x="4861" y="432"/>
                          <a:pt x="3268" y="1000"/>
                          <a:pt x="1783" y="1783"/>
                        </a:cubicBezTo>
                        <a:cubicBezTo>
                          <a:pt x="1486" y="1918"/>
                          <a:pt x="1189" y="2107"/>
                          <a:pt x="946" y="2296"/>
                        </a:cubicBezTo>
                        <a:cubicBezTo>
                          <a:pt x="622" y="2539"/>
                          <a:pt x="379" y="2836"/>
                          <a:pt x="217" y="3187"/>
                        </a:cubicBezTo>
                        <a:cubicBezTo>
                          <a:pt x="27" y="3592"/>
                          <a:pt x="0" y="4024"/>
                          <a:pt x="136" y="4456"/>
                        </a:cubicBezTo>
                        <a:cubicBezTo>
                          <a:pt x="244" y="4861"/>
                          <a:pt x="487" y="5239"/>
                          <a:pt x="811" y="5563"/>
                        </a:cubicBezTo>
                        <a:cubicBezTo>
                          <a:pt x="1135" y="5860"/>
                          <a:pt x="1513" y="6103"/>
                          <a:pt x="1918" y="6292"/>
                        </a:cubicBezTo>
                        <a:cubicBezTo>
                          <a:pt x="2296" y="6481"/>
                          <a:pt x="2701" y="6616"/>
                          <a:pt x="3106" y="6778"/>
                        </a:cubicBezTo>
                        <a:lnTo>
                          <a:pt x="4348" y="7264"/>
                        </a:lnTo>
                        <a:lnTo>
                          <a:pt x="5590" y="7723"/>
                        </a:lnTo>
                        <a:cubicBezTo>
                          <a:pt x="8588" y="8749"/>
                          <a:pt x="11639" y="9560"/>
                          <a:pt x="14717" y="10154"/>
                        </a:cubicBezTo>
                        <a:cubicBezTo>
                          <a:pt x="16743" y="10505"/>
                          <a:pt x="18471" y="10748"/>
                          <a:pt x="20064" y="10910"/>
                        </a:cubicBezTo>
                        <a:lnTo>
                          <a:pt x="21225" y="11045"/>
                        </a:lnTo>
                        <a:lnTo>
                          <a:pt x="22359" y="11126"/>
                        </a:lnTo>
                        <a:cubicBezTo>
                          <a:pt x="23088" y="11180"/>
                          <a:pt x="23818" y="11207"/>
                          <a:pt x="24547" y="11234"/>
                        </a:cubicBezTo>
                        <a:cubicBezTo>
                          <a:pt x="25249" y="11261"/>
                          <a:pt x="25978" y="11288"/>
                          <a:pt x="26734" y="11288"/>
                        </a:cubicBezTo>
                        <a:cubicBezTo>
                          <a:pt x="27463" y="11288"/>
                          <a:pt x="28219" y="11288"/>
                          <a:pt x="29029" y="11261"/>
                        </a:cubicBezTo>
                        <a:cubicBezTo>
                          <a:pt x="30622" y="11234"/>
                          <a:pt x="32378" y="11099"/>
                          <a:pt x="34403" y="10937"/>
                        </a:cubicBezTo>
                        <a:cubicBezTo>
                          <a:pt x="36617" y="10802"/>
                          <a:pt x="39020" y="10667"/>
                          <a:pt x="41478" y="10424"/>
                        </a:cubicBezTo>
                        <a:cubicBezTo>
                          <a:pt x="42693" y="10289"/>
                          <a:pt x="43962" y="10127"/>
                          <a:pt x="45204" y="9911"/>
                        </a:cubicBezTo>
                        <a:cubicBezTo>
                          <a:pt x="46446" y="9695"/>
                          <a:pt x="47689" y="9425"/>
                          <a:pt x="48904" y="9101"/>
                        </a:cubicBezTo>
                        <a:cubicBezTo>
                          <a:pt x="50173" y="8803"/>
                          <a:pt x="51388" y="8317"/>
                          <a:pt x="52468" y="7615"/>
                        </a:cubicBezTo>
                        <a:cubicBezTo>
                          <a:pt x="52765" y="7426"/>
                          <a:pt x="53035" y="7210"/>
                          <a:pt x="53251" y="6967"/>
                        </a:cubicBezTo>
                        <a:cubicBezTo>
                          <a:pt x="53521" y="6697"/>
                          <a:pt x="53683" y="6346"/>
                          <a:pt x="53737" y="5968"/>
                        </a:cubicBezTo>
                        <a:cubicBezTo>
                          <a:pt x="53791" y="5266"/>
                          <a:pt x="53548" y="4564"/>
                          <a:pt x="53062" y="4051"/>
                        </a:cubicBezTo>
                        <a:cubicBezTo>
                          <a:pt x="53008" y="3970"/>
                          <a:pt x="52927" y="3916"/>
                          <a:pt x="52873" y="3862"/>
                        </a:cubicBezTo>
                        <a:lnTo>
                          <a:pt x="52684" y="3700"/>
                        </a:lnTo>
                        <a:cubicBezTo>
                          <a:pt x="52576" y="3619"/>
                          <a:pt x="52441" y="3511"/>
                          <a:pt x="52333" y="3430"/>
                        </a:cubicBezTo>
                        <a:cubicBezTo>
                          <a:pt x="52090" y="3241"/>
                          <a:pt x="51820" y="3079"/>
                          <a:pt x="51577" y="2917"/>
                        </a:cubicBezTo>
                        <a:cubicBezTo>
                          <a:pt x="51064" y="2593"/>
                          <a:pt x="50497" y="2350"/>
                          <a:pt x="49930" y="2134"/>
                        </a:cubicBezTo>
                        <a:cubicBezTo>
                          <a:pt x="48877" y="1810"/>
                          <a:pt x="47770" y="1540"/>
                          <a:pt x="46689" y="1351"/>
                        </a:cubicBezTo>
                        <a:cubicBezTo>
                          <a:pt x="45636" y="1162"/>
                          <a:pt x="44583" y="1054"/>
                          <a:pt x="43530" y="1027"/>
                        </a:cubicBezTo>
                        <a:cubicBezTo>
                          <a:pt x="43341" y="1027"/>
                          <a:pt x="43368" y="1054"/>
                          <a:pt x="43746" y="1162"/>
                        </a:cubicBezTo>
                        <a:cubicBezTo>
                          <a:pt x="44124" y="1270"/>
                          <a:pt x="44853" y="1378"/>
                          <a:pt x="46014" y="1594"/>
                        </a:cubicBezTo>
                        <a:cubicBezTo>
                          <a:pt x="47229" y="1864"/>
                          <a:pt x="48445" y="2161"/>
                          <a:pt x="49633" y="2566"/>
                        </a:cubicBezTo>
                        <a:cubicBezTo>
                          <a:pt x="50200" y="2755"/>
                          <a:pt x="50767" y="3025"/>
                          <a:pt x="51280" y="3349"/>
                        </a:cubicBezTo>
                        <a:cubicBezTo>
                          <a:pt x="51523" y="3511"/>
                          <a:pt x="51766" y="3700"/>
                          <a:pt x="52009" y="3889"/>
                        </a:cubicBezTo>
                        <a:cubicBezTo>
                          <a:pt x="52252" y="4078"/>
                          <a:pt x="52495" y="4267"/>
                          <a:pt x="52684" y="4483"/>
                        </a:cubicBezTo>
                        <a:cubicBezTo>
                          <a:pt x="53062" y="4888"/>
                          <a:pt x="53224" y="5455"/>
                          <a:pt x="53143" y="5995"/>
                        </a:cubicBezTo>
                        <a:cubicBezTo>
                          <a:pt x="53008" y="6508"/>
                          <a:pt x="52549" y="6886"/>
                          <a:pt x="52009" y="7183"/>
                        </a:cubicBezTo>
                        <a:cubicBezTo>
                          <a:pt x="50956" y="7831"/>
                          <a:pt x="49795" y="8290"/>
                          <a:pt x="48580" y="8560"/>
                        </a:cubicBezTo>
                        <a:cubicBezTo>
                          <a:pt x="47391" y="8884"/>
                          <a:pt x="46176" y="9155"/>
                          <a:pt x="44988" y="9371"/>
                        </a:cubicBezTo>
                        <a:cubicBezTo>
                          <a:pt x="43773" y="9614"/>
                          <a:pt x="42558" y="9776"/>
                          <a:pt x="41316" y="9911"/>
                        </a:cubicBezTo>
                        <a:cubicBezTo>
                          <a:pt x="38858" y="10208"/>
                          <a:pt x="36401" y="10343"/>
                          <a:pt x="33944" y="10478"/>
                        </a:cubicBezTo>
                        <a:lnTo>
                          <a:pt x="30595" y="10667"/>
                        </a:lnTo>
                        <a:lnTo>
                          <a:pt x="28921" y="10721"/>
                        </a:lnTo>
                        <a:lnTo>
                          <a:pt x="27247" y="10748"/>
                        </a:lnTo>
                        <a:cubicBezTo>
                          <a:pt x="26975" y="10751"/>
                          <a:pt x="26703" y="10753"/>
                          <a:pt x="26431" y="10753"/>
                        </a:cubicBezTo>
                        <a:cubicBezTo>
                          <a:pt x="24462" y="10753"/>
                          <a:pt x="22496" y="10664"/>
                          <a:pt x="20550" y="10451"/>
                        </a:cubicBezTo>
                        <a:cubicBezTo>
                          <a:pt x="16257" y="10019"/>
                          <a:pt x="12044" y="9155"/>
                          <a:pt x="7940" y="7912"/>
                        </a:cubicBezTo>
                        <a:lnTo>
                          <a:pt x="6184" y="7345"/>
                        </a:lnTo>
                        <a:lnTo>
                          <a:pt x="4483" y="6724"/>
                        </a:lnTo>
                        <a:lnTo>
                          <a:pt x="2782" y="6049"/>
                        </a:lnTo>
                        <a:cubicBezTo>
                          <a:pt x="2215" y="5860"/>
                          <a:pt x="1675" y="5563"/>
                          <a:pt x="1216" y="5185"/>
                        </a:cubicBezTo>
                        <a:cubicBezTo>
                          <a:pt x="784" y="4807"/>
                          <a:pt x="568" y="4240"/>
                          <a:pt x="622" y="3673"/>
                        </a:cubicBezTo>
                        <a:cubicBezTo>
                          <a:pt x="730" y="3106"/>
                          <a:pt x="1243" y="2674"/>
                          <a:pt x="1864" y="2350"/>
                        </a:cubicBezTo>
                        <a:cubicBezTo>
                          <a:pt x="3241" y="1621"/>
                          <a:pt x="4699" y="1027"/>
                          <a:pt x="6211" y="595"/>
                        </a:cubicBezTo>
                        <a:lnTo>
                          <a:pt x="6211" y="595"/>
                        </a:lnTo>
                        <a:cubicBezTo>
                          <a:pt x="6160" y="611"/>
                          <a:pt x="6138" y="619"/>
                          <a:pt x="6139" y="619"/>
                        </a:cubicBezTo>
                        <a:cubicBezTo>
                          <a:pt x="6144" y="619"/>
                          <a:pt x="6486" y="512"/>
                          <a:pt x="6913" y="405"/>
                        </a:cubicBezTo>
                        <a:cubicBezTo>
                          <a:pt x="7426" y="270"/>
                          <a:pt x="7940" y="162"/>
                          <a:pt x="8453" y="81"/>
                        </a:cubicBezTo>
                        <a:cubicBezTo>
                          <a:pt x="8142" y="27"/>
                          <a:pt x="7818" y="0"/>
                          <a:pt x="7494" y="0"/>
                        </a:cubicBezTo>
                        <a:close/>
                      </a:path>
                    </a:pathLst>
                  </a:custGeom>
                  <a:solidFill>
                    <a:srgbClr val="8888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18"/>
                  <p:cNvSpPr/>
                  <p:nvPr/>
                </p:nvSpPr>
                <p:spPr>
                  <a:xfrm>
                    <a:off x="4369037" y="3010060"/>
                    <a:ext cx="19979" cy="13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517" extrusionOk="0">
                        <a:moveTo>
                          <a:pt x="582" y="0"/>
                        </a:moveTo>
                        <a:cubicBezTo>
                          <a:pt x="563" y="0"/>
                          <a:pt x="541" y="2"/>
                          <a:pt x="514" y="4"/>
                        </a:cubicBezTo>
                        <a:cubicBezTo>
                          <a:pt x="379" y="31"/>
                          <a:pt x="244" y="58"/>
                          <a:pt x="109" y="112"/>
                        </a:cubicBezTo>
                        <a:cubicBezTo>
                          <a:pt x="82" y="166"/>
                          <a:pt x="1" y="220"/>
                          <a:pt x="28" y="220"/>
                        </a:cubicBezTo>
                        <a:cubicBezTo>
                          <a:pt x="55" y="247"/>
                          <a:pt x="136" y="247"/>
                          <a:pt x="55" y="301"/>
                        </a:cubicBezTo>
                        <a:cubicBezTo>
                          <a:pt x="1" y="355"/>
                          <a:pt x="82" y="355"/>
                          <a:pt x="82" y="382"/>
                        </a:cubicBezTo>
                        <a:cubicBezTo>
                          <a:pt x="82" y="409"/>
                          <a:pt x="28" y="436"/>
                          <a:pt x="55" y="463"/>
                        </a:cubicBezTo>
                        <a:cubicBezTo>
                          <a:pt x="82" y="490"/>
                          <a:pt x="82" y="516"/>
                          <a:pt x="186" y="517"/>
                        </a:cubicBezTo>
                        <a:lnTo>
                          <a:pt x="186" y="517"/>
                        </a:lnTo>
                        <a:cubicBezTo>
                          <a:pt x="179" y="517"/>
                          <a:pt x="279" y="515"/>
                          <a:pt x="379" y="490"/>
                        </a:cubicBezTo>
                        <a:lnTo>
                          <a:pt x="622" y="409"/>
                        </a:lnTo>
                        <a:cubicBezTo>
                          <a:pt x="649" y="382"/>
                          <a:pt x="676" y="355"/>
                          <a:pt x="676" y="355"/>
                        </a:cubicBezTo>
                        <a:cubicBezTo>
                          <a:pt x="649" y="328"/>
                          <a:pt x="622" y="301"/>
                          <a:pt x="622" y="274"/>
                        </a:cubicBezTo>
                        <a:cubicBezTo>
                          <a:pt x="595" y="220"/>
                          <a:pt x="568" y="220"/>
                          <a:pt x="595" y="166"/>
                        </a:cubicBezTo>
                        <a:cubicBezTo>
                          <a:pt x="595" y="117"/>
                          <a:pt x="774" y="0"/>
                          <a:pt x="582" y="0"/>
                        </a:cubicBezTo>
                        <a:close/>
                        <a:moveTo>
                          <a:pt x="186" y="517"/>
                        </a:moveTo>
                        <a:cubicBezTo>
                          <a:pt x="187" y="517"/>
                          <a:pt x="188" y="517"/>
                          <a:pt x="190" y="517"/>
                        </a:cubicBezTo>
                        <a:cubicBezTo>
                          <a:pt x="189" y="517"/>
                          <a:pt x="187" y="517"/>
                          <a:pt x="186" y="517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6" name="Google Shape;756;p18"/>
                  <p:cNvSpPr/>
                  <p:nvPr/>
                </p:nvSpPr>
                <p:spPr>
                  <a:xfrm>
                    <a:off x="4415002" y="2958114"/>
                    <a:ext cx="20212" cy="20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" h="777" extrusionOk="0">
                        <a:moveTo>
                          <a:pt x="511" y="1"/>
                        </a:moveTo>
                        <a:cubicBezTo>
                          <a:pt x="485" y="1"/>
                          <a:pt x="451" y="7"/>
                          <a:pt x="405" y="21"/>
                        </a:cubicBezTo>
                        <a:cubicBezTo>
                          <a:pt x="297" y="75"/>
                          <a:pt x="81" y="183"/>
                          <a:pt x="54" y="237"/>
                        </a:cubicBezTo>
                        <a:cubicBezTo>
                          <a:pt x="27" y="318"/>
                          <a:pt x="0" y="372"/>
                          <a:pt x="27" y="399"/>
                        </a:cubicBezTo>
                        <a:cubicBezTo>
                          <a:pt x="81" y="426"/>
                          <a:pt x="162" y="426"/>
                          <a:pt x="108" y="507"/>
                        </a:cubicBezTo>
                        <a:cubicBezTo>
                          <a:pt x="54" y="588"/>
                          <a:pt x="162" y="561"/>
                          <a:pt x="162" y="588"/>
                        </a:cubicBezTo>
                        <a:cubicBezTo>
                          <a:pt x="162" y="642"/>
                          <a:pt x="135" y="696"/>
                          <a:pt x="162" y="723"/>
                        </a:cubicBezTo>
                        <a:cubicBezTo>
                          <a:pt x="216" y="777"/>
                          <a:pt x="270" y="777"/>
                          <a:pt x="351" y="777"/>
                        </a:cubicBezTo>
                        <a:cubicBezTo>
                          <a:pt x="405" y="750"/>
                          <a:pt x="459" y="723"/>
                          <a:pt x="513" y="696"/>
                        </a:cubicBezTo>
                        <a:cubicBezTo>
                          <a:pt x="594" y="642"/>
                          <a:pt x="675" y="588"/>
                          <a:pt x="729" y="561"/>
                        </a:cubicBezTo>
                        <a:cubicBezTo>
                          <a:pt x="756" y="507"/>
                          <a:pt x="783" y="480"/>
                          <a:pt x="756" y="480"/>
                        </a:cubicBezTo>
                        <a:cubicBezTo>
                          <a:pt x="702" y="453"/>
                          <a:pt x="675" y="399"/>
                          <a:pt x="648" y="345"/>
                        </a:cubicBezTo>
                        <a:cubicBezTo>
                          <a:pt x="621" y="291"/>
                          <a:pt x="594" y="291"/>
                          <a:pt x="567" y="210"/>
                        </a:cubicBezTo>
                        <a:cubicBezTo>
                          <a:pt x="545" y="143"/>
                          <a:pt x="634" y="1"/>
                          <a:pt x="511" y="1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7" name="Google Shape;757;p18"/>
                  <p:cNvSpPr/>
                  <p:nvPr/>
                </p:nvSpPr>
                <p:spPr>
                  <a:xfrm>
                    <a:off x="4433100" y="3056800"/>
                    <a:ext cx="20908" cy="16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1" h="622" extrusionOk="0">
                        <a:moveTo>
                          <a:pt x="513" y="0"/>
                        </a:moveTo>
                        <a:cubicBezTo>
                          <a:pt x="378" y="0"/>
                          <a:pt x="243" y="27"/>
                          <a:pt x="135" y="81"/>
                        </a:cubicBezTo>
                        <a:cubicBezTo>
                          <a:pt x="81" y="135"/>
                          <a:pt x="27" y="189"/>
                          <a:pt x="54" y="216"/>
                        </a:cubicBezTo>
                        <a:cubicBezTo>
                          <a:pt x="81" y="243"/>
                          <a:pt x="135" y="270"/>
                          <a:pt x="81" y="324"/>
                        </a:cubicBezTo>
                        <a:cubicBezTo>
                          <a:pt x="0" y="378"/>
                          <a:pt x="108" y="378"/>
                          <a:pt x="108" y="405"/>
                        </a:cubicBezTo>
                        <a:cubicBezTo>
                          <a:pt x="81" y="432"/>
                          <a:pt x="27" y="486"/>
                          <a:pt x="54" y="513"/>
                        </a:cubicBezTo>
                        <a:cubicBezTo>
                          <a:pt x="81" y="566"/>
                          <a:pt x="134" y="593"/>
                          <a:pt x="187" y="620"/>
                        </a:cubicBezTo>
                        <a:lnTo>
                          <a:pt x="187" y="620"/>
                        </a:lnTo>
                        <a:cubicBezTo>
                          <a:pt x="198" y="614"/>
                          <a:pt x="308" y="594"/>
                          <a:pt x="378" y="594"/>
                        </a:cubicBezTo>
                        <a:cubicBezTo>
                          <a:pt x="459" y="567"/>
                          <a:pt x="567" y="540"/>
                          <a:pt x="621" y="513"/>
                        </a:cubicBezTo>
                        <a:cubicBezTo>
                          <a:pt x="675" y="486"/>
                          <a:pt x="702" y="459"/>
                          <a:pt x="702" y="459"/>
                        </a:cubicBezTo>
                        <a:cubicBezTo>
                          <a:pt x="648" y="432"/>
                          <a:pt x="621" y="405"/>
                          <a:pt x="621" y="351"/>
                        </a:cubicBezTo>
                        <a:cubicBezTo>
                          <a:pt x="621" y="297"/>
                          <a:pt x="594" y="270"/>
                          <a:pt x="594" y="189"/>
                        </a:cubicBezTo>
                        <a:cubicBezTo>
                          <a:pt x="594" y="135"/>
                          <a:pt x="810" y="0"/>
                          <a:pt x="513" y="0"/>
                        </a:cubicBezTo>
                        <a:close/>
                        <a:moveTo>
                          <a:pt x="187" y="620"/>
                        </a:moveTo>
                        <a:cubicBezTo>
                          <a:pt x="185" y="621"/>
                          <a:pt x="186" y="621"/>
                          <a:pt x="189" y="621"/>
                        </a:cubicBezTo>
                        <a:cubicBezTo>
                          <a:pt x="188" y="621"/>
                          <a:pt x="188" y="620"/>
                          <a:pt x="187" y="620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18"/>
                  <p:cNvSpPr/>
                  <p:nvPr/>
                </p:nvSpPr>
                <p:spPr>
                  <a:xfrm>
                    <a:off x="4367645" y="2890544"/>
                    <a:ext cx="17453" cy="17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" h="698" extrusionOk="0">
                        <a:moveTo>
                          <a:pt x="585" y="0"/>
                        </a:moveTo>
                        <a:cubicBezTo>
                          <a:pt x="559" y="0"/>
                          <a:pt x="527" y="7"/>
                          <a:pt x="487" y="22"/>
                        </a:cubicBezTo>
                        <a:cubicBezTo>
                          <a:pt x="352" y="76"/>
                          <a:pt x="217" y="157"/>
                          <a:pt x="136" y="238"/>
                        </a:cubicBezTo>
                        <a:cubicBezTo>
                          <a:pt x="109" y="292"/>
                          <a:pt x="55" y="346"/>
                          <a:pt x="82" y="346"/>
                        </a:cubicBezTo>
                        <a:cubicBezTo>
                          <a:pt x="109" y="373"/>
                          <a:pt x="190" y="373"/>
                          <a:pt x="109" y="400"/>
                        </a:cubicBezTo>
                        <a:cubicBezTo>
                          <a:pt x="1" y="454"/>
                          <a:pt x="109" y="454"/>
                          <a:pt x="109" y="481"/>
                        </a:cubicBezTo>
                        <a:cubicBezTo>
                          <a:pt x="109" y="481"/>
                          <a:pt x="28" y="508"/>
                          <a:pt x="55" y="535"/>
                        </a:cubicBezTo>
                        <a:cubicBezTo>
                          <a:pt x="82" y="562"/>
                          <a:pt x="109" y="589"/>
                          <a:pt x="163" y="589"/>
                        </a:cubicBezTo>
                        <a:lnTo>
                          <a:pt x="352" y="670"/>
                        </a:lnTo>
                        <a:cubicBezTo>
                          <a:pt x="433" y="670"/>
                          <a:pt x="514" y="697"/>
                          <a:pt x="595" y="697"/>
                        </a:cubicBezTo>
                        <a:cubicBezTo>
                          <a:pt x="649" y="697"/>
                          <a:pt x="676" y="697"/>
                          <a:pt x="676" y="670"/>
                        </a:cubicBezTo>
                        <a:cubicBezTo>
                          <a:pt x="676" y="589"/>
                          <a:pt x="649" y="535"/>
                          <a:pt x="649" y="454"/>
                        </a:cubicBezTo>
                        <a:cubicBezTo>
                          <a:pt x="649" y="373"/>
                          <a:pt x="649" y="319"/>
                          <a:pt x="622" y="265"/>
                        </a:cubicBezTo>
                        <a:cubicBezTo>
                          <a:pt x="622" y="211"/>
                          <a:pt x="676" y="157"/>
                          <a:pt x="676" y="76"/>
                        </a:cubicBezTo>
                        <a:cubicBezTo>
                          <a:pt x="676" y="38"/>
                          <a:pt x="649" y="0"/>
                          <a:pt x="585" y="0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18"/>
                  <p:cNvSpPr/>
                  <p:nvPr/>
                </p:nvSpPr>
                <p:spPr>
                  <a:xfrm>
                    <a:off x="4270196" y="2978996"/>
                    <a:ext cx="22996" cy="10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" h="399" extrusionOk="0">
                        <a:moveTo>
                          <a:pt x="406" y="1"/>
                        </a:moveTo>
                        <a:cubicBezTo>
                          <a:pt x="345" y="1"/>
                          <a:pt x="284" y="7"/>
                          <a:pt x="217" y="21"/>
                        </a:cubicBezTo>
                        <a:cubicBezTo>
                          <a:pt x="163" y="48"/>
                          <a:pt x="81" y="75"/>
                          <a:pt x="108" y="102"/>
                        </a:cubicBezTo>
                        <a:cubicBezTo>
                          <a:pt x="135" y="129"/>
                          <a:pt x="190" y="156"/>
                          <a:pt x="108" y="183"/>
                        </a:cubicBezTo>
                        <a:cubicBezTo>
                          <a:pt x="0" y="210"/>
                          <a:pt x="108" y="237"/>
                          <a:pt x="108" y="237"/>
                        </a:cubicBezTo>
                        <a:cubicBezTo>
                          <a:pt x="81" y="264"/>
                          <a:pt x="27" y="291"/>
                          <a:pt x="54" y="318"/>
                        </a:cubicBezTo>
                        <a:cubicBezTo>
                          <a:pt x="54" y="345"/>
                          <a:pt x="54" y="372"/>
                          <a:pt x="163" y="399"/>
                        </a:cubicBezTo>
                        <a:lnTo>
                          <a:pt x="622" y="399"/>
                        </a:lnTo>
                        <a:cubicBezTo>
                          <a:pt x="676" y="399"/>
                          <a:pt x="676" y="372"/>
                          <a:pt x="676" y="372"/>
                        </a:cubicBezTo>
                        <a:cubicBezTo>
                          <a:pt x="649" y="345"/>
                          <a:pt x="649" y="318"/>
                          <a:pt x="649" y="264"/>
                        </a:cubicBezTo>
                        <a:cubicBezTo>
                          <a:pt x="649" y="237"/>
                          <a:pt x="622" y="210"/>
                          <a:pt x="649" y="183"/>
                        </a:cubicBezTo>
                        <a:cubicBezTo>
                          <a:pt x="676" y="129"/>
                          <a:pt x="892" y="75"/>
                          <a:pt x="595" y="21"/>
                        </a:cubicBezTo>
                        <a:cubicBezTo>
                          <a:pt x="527" y="7"/>
                          <a:pt x="466" y="1"/>
                          <a:pt x="406" y="1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0" name="Google Shape;760;p18"/>
                  <p:cNvSpPr/>
                  <p:nvPr/>
                </p:nvSpPr>
                <p:spPr>
                  <a:xfrm>
                    <a:off x="4735216" y="2885027"/>
                    <a:ext cx="18123" cy="19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3" h="761" extrusionOk="0">
                        <a:moveTo>
                          <a:pt x="564" y="0"/>
                        </a:moveTo>
                        <a:cubicBezTo>
                          <a:pt x="541" y="0"/>
                          <a:pt x="500" y="7"/>
                          <a:pt x="433" y="20"/>
                        </a:cubicBezTo>
                        <a:cubicBezTo>
                          <a:pt x="325" y="47"/>
                          <a:pt x="82" y="74"/>
                          <a:pt x="55" y="155"/>
                        </a:cubicBezTo>
                        <a:cubicBezTo>
                          <a:pt x="28" y="236"/>
                          <a:pt x="1" y="317"/>
                          <a:pt x="55" y="371"/>
                        </a:cubicBezTo>
                        <a:cubicBezTo>
                          <a:pt x="109" y="398"/>
                          <a:pt x="190" y="398"/>
                          <a:pt x="190" y="506"/>
                        </a:cubicBezTo>
                        <a:cubicBezTo>
                          <a:pt x="163" y="614"/>
                          <a:pt x="271" y="560"/>
                          <a:pt x="325" y="614"/>
                        </a:cubicBezTo>
                        <a:cubicBezTo>
                          <a:pt x="352" y="641"/>
                          <a:pt x="379" y="749"/>
                          <a:pt x="433" y="749"/>
                        </a:cubicBezTo>
                        <a:cubicBezTo>
                          <a:pt x="462" y="757"/>
                          <a:pt x="489" y="760"/>
                          <a:pt x="514" y="760"/>
                        </a:cubicBezTo>
                        <a:cubicBezTo>
                          <a:pt x="584" y="760"/>
                          <a:pt x="644" y="735"/>
                          <a:pt x="703" y="695"/>
                        </a:cubicBezTo>
                        <a:cubicBezTo>
                          <a:pt x="703" y="641"/>
                          <a:pt x="703" y="560"/>
                          <a:pt x="703" y="506"/>
                        </a:cubicBezTo>
                        <a:lnTo>
                          <a:pt x="703" y="263"/>
                        </a:lnTo>
                        <a:lnTo>
                          <a:pt x="703" y="182"/>
                        </a:lnTo>
                        <a:cubicBezTo>
                          <a:pt x="689" y="196"/>
                          <a:pt x="676" y="203"/>
                          <a:pt x="662" y="203"/>
                        </a:cubicBezTo>
                        <a:cubicBezTo>
                          <a:pt x="649" y="203"/>
                          <a:pt x="635" y="196"/>
                          <a:pt x="622" y="182"/>
                        </a:cubicBezTo>
                        <a:cubicBezTo>
                          <a:pt x="595" y="155"/>
                          <a:pt x="568" y="155"/>
                          <a:pt x="541" y="128"/>
                        </a:cubicBezTo>
                        <a:cubicBezTo>
                          <a:pt x="541" y="101"/>
                          <a:pt x="568" y="47"/>
                          <a:pt x="595" y="20"/>
                        </a:cubicBezTo>
                        <a:cubicBezTo>
                          <a:pt x="595" y="7"/>
                          <a:pt x="588" y="0"/>
                          <a:pt x="564" y="0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1" name="Google Shape;761;p18"/>
                  <p:cNvSpPr/>
                  <p:nvPr/>
                </p:nvSpPr>
                <p:spPr>
                  <a:xfrm>
                    <a:off x="4746353" y="2984461"/>
                    <a:ext cx="18819" cy="18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" h="707" extrusionOk="0">
                        <a:moveTo>
                          <a:pt x="241" y="1"/>
                        </a:moveTo>
                        <a:cubicBezTo>
                          <a:pt x="193" y="1"/>
                          <a:pt x="154" y="7"/>
                          <a:pt x="136" y="25"/>
                        </a:cubicBezTo>
                        <a:cubicBezTo>
                          <a:pt x="55" y="79"/>
                          <a:pt x="1" y="187"/>
                          <a:pt x="55" y="241"/>
                        </a:cubicBezTo>
                        <a:cubicBezTo>
                          <a:pt x="109" y="295"/>
                          <a:pt x="190" y="322"/>
                          <a:pt x="163" y="403"/>
                        </a:cubicBezTo>
                        <a:cubicBezTo>
                          <a:pt x="136" y="511"/>
                          <a:pt x="244" y="484"/>
                          <a:pt x="298" y="538"/>
                        </a:cubicBezTo>
                        <a:cubicBezTo>
                          <a:pt x="325" y="592"/>
                          <a:pt x="379" y="700"/>
                          <a:pt x="460" y="700"/>
                        </a:cubicBezTo>
                        <a:cubicBezTo>
                          <a:pt x="479" y="705"/>
                          <a:pt x="498" y="707"/>
                          <a:pt x="517" y="707"/>
                        </a:cubicBezTo>
                        <a:cubicBezTo>
                          <a:pt x="604" y="707"/>
                          <a:pt x="685" y="659"/>
                          <a:pt x="730" y="592"/>
                        </a:cubicBezTo>
                        <a:cubicBezTo>
                          <a:pt x="730" y="538"/>
                          <a:pt x="730" y="457"/>
                          <a:pt x="703" y="403"/>
                        </a:cubicBezTo>
                        <a:cubicBezTo>
                          <a:pt x="676" y="322"/>
                          <a:pt x="649" y="241"/>
                          <a:pt x="622" y="160"/>
                        </a:cubicBezTo>
                        <a:lnTo>
                          <a:pt x="622" y="133"/>
                        </a:lnTo>
                        <a:cubicBezTo>
                          <a:pt x="622" y="106"/>
                          <a:pt x="595" y="106"/>
                          <a:pt x="595" y="106"/>
                        </a:cubicBezTo>
                        <a:cubicBezTo>
                          <a:pt x="595" y="79"/>
                          <a:pt x="649" y="25"/>
                          <a:pt x="676" y="25"/>
                        </a:cubicBezTo>
                        <a:lnTo>
                          <a:pt x="541" y="25"/>
                        </a:lnTo>
                        <a:cubicBezTo>
                          <a:pt x="469" y="25"/>
                          <a:pt x="337" y="1"/>
                          <a:pt x="241" y="1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2" name="Google Shape;762;p18"/>
                  <p:cNvSpPr/>
                  <p:nvPr/>
                </p:nvSpPr>
                <p:spPr>
                  <a:xfrm>
                    <a:off x="4792318" y="2941692"/>
                    <a:ext cx="19515" cy="20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7" h="777" extrusionOk="0">
                        <a:moveTo>
                          <a:pt x="548" y="0"/>
                        </a:moveTo>
                        <a:cubicBezTo>
                          <a:pt x="525" y="0"/>
                          <a:pt x="495" y="3"/>
                          <a:pt x="459" y="10"/>
                        </a:cubicBezTo>
                        <a:cubicBezTo>
                          <a:pt x="324" y="37"/>
                          <a:pt x="189" y="91"/>
                          <a:pt x="81" y="172"/>
                        </a:cubicBezTo>
                        <a:cubicBezTo>
                          <a:pt x="54" y="226"/>
                          <a:pt x="0" y="307"/>
                          <a:pt x="54" y="334"/>
                        </a:cubicBezTo>
                        <a:cubicBezTo>
                          <a:pt x="81" y="361"/>
                          <a:pt x="162" y="361"/>
                          <a:pt x="108" y="442"/>
                        </a:cubicBezTo>
                        <a:cubicBezTo>
                          <a:pt x="54" y="523"/>
                          <a:pt x="162" y="523"/>
                          <a:pt x="162" y="550"/>
                        </a:cubicBezTo>
                        <a:cubicBezTo>
                          <a:pt x="162" y="604"/>
                          <a:pt x="135" y="658"/>
                          <a:pt x="162" y="685"/>
                        </a:cubicBezTo>
                        <a:cubicBezTo>
                          <a:pt x="189" y="739"/>
                          <a:pt x="243" y="766"/>
                          <a:pt x="324" y="766"/>
                        </a:cubicBezTo>
                        <a:cubicBezTo>
                          <a:pt x="317" y="773"/>
                          <a:pt x="321" y="776"/>
                          <a:pt x="333" y="776"/>
                        </a:cubicBezTo>
                        <a:cubicBezTo>
                          <a:pt x="364" y="776"/>
                          <a:pt x="447" y="751"/>
                          <a:pt x="486" y="712"/>
                        </a:cubicBezTo>
                        <a:cubicBezTo>
                          <a:pt x="567" y="685"/>
                          <a:pt x="648" y="631"/>
                          <a:pt x="702" y="604"/>
                        </a:cubicBezTo>
                        <a:cubicBezTo>
                          <a:pt x="756" y="577"/>
                          <a:pt x="756" y="523"/>
                          <a:pt x="756" y="523"/>
                        </a:cubicBezTo>
                        <a:cubicBezTo>
                          <a:pt x="729" y="496"/>
                          <a:pt x="675" y="442"/>
                          <a:pt x="675" y="388"/>
                        </a:cubicBezTo>
                        <a:cubicBezTo>
                          <a:pt x="621" y="334"/>
                          <a:pt x="621" y="280"/>
                          <a:pt x="594" y="226"/>
                        </a:cubicBezTo>
                        <a:cubicBezTo>
                          <a:pt x="594" y="155"/>
                          <a:pt x="719" y="0"/>
                          <a:pt x="548" y="0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3" name="Google Shape;763;p18"/>
                  <p:cNvSpPr/>
                  <p:nvPr/>
                </p:nvSpPr>
                <p:spPr>
                  <a:xfrm>
                    <a:off x="4778371" y="3049633"/>
                    <a:ext cx="20237" cy="2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5" h="873" extrusionOk="0">
                        <a:moveTo>
                          <a:pt x="416" y="1"/>
                        </a:moveTo>
                        <a:cubicBezTo>
                          <a:pt x="296" y="1"/>
                          <a:pt x="126" y="45"/>
                          <a:pt x="82" y="89"/>
                        </a:cubicBezTo>
                        <a:cubicBezTo>
                          <a:pt x="28" y="170"/>
                          <a:pt x="1" y="251"/>
                          <a:pt x="28" y="278"/>
                        </a:cubicBezTo>
                        <a:cubicBezTo>
                          <a:pt x="82" y="332"/>
                          <a:pt x="136" y="359"/>
                          <a:pt x="82" y="440"/>
                        </a:cubicBezTo>
                        <a:cubicBezTo>
                          <a:pt x="1" y="494"/>
                          <a:pt x="109" y="521"/>
                          <a:pt x="109" y="575"/>
                        </a:cubicBezTo>
                        <a:cubicBezTo>
                          <a:pt x="109" y="629"/>
                          <a:pt x="82" y="683"/>
                          <a:pt x="109" y="737"/>
                        </a:cubicBezTo>
                        <a:cubicBezTo>
                          <a:pt x="136" y="791"/>
                          <a:pt x="190" y="845"/>
                          <a:pt x="244" y="872"/>
                        </a:cubicBezTo>
                        <a:lnTo>
                          <a:pt x="244" y="872"/>
                        </a:lnTo>
                        <a:cubicBezTo>
                          <a:pt x="264" y="872"/>
                          <a:pt x="391" y="868"/>
                          <a:pt x="460" y="845"/>
                        </a:cubicBezTo>
                        <a:cubicBezTo>
                          <a:pt x="541" y="818"/>
                          <a:pt x="622" y="791"/>
                          <a:pt x="676" y="764"/>
                        </a:cubicBezTo>
                        <a:cubicBezTo>
                          <a:pt x="730" y="737"/>
                          <a:pt x="757" y="683"/>
                          <a:pt x="730" y="683"/>
                        </a:cubicBezTo>
                        <a:cubicBezTo>
                          <a:pt x="703" y="629"/>
                          <a:pt x="649" y="575"/>
                          <a:pt x="649" y="494"/>
                        </a:cubicBezTo>
                        <a:cubicBezTo>
                          <a:pt x="622" y="440"/>
                          <a:pt x="595" y="359"/>
                          <a:pt x="595" y="278"/>
                        </a:cubicBezTo>
                        <a:cubicBezTo>
                          <a:pt x="595" y="197"/>
                          <a:pt x="784" y="8"/>
                          <a:pt x="487" y="8"/>
                        </a:cubicBezTo>
                        <a:cubicBezTo>
                          <a:pt x="467" y="3"/>
                          <a:pt x="443" y="1"/>
                          <a:pt x="416" y="1"/>
                        </a:cubicBezTo>
                        <a:close/>
                        <a:moveTo>
                          <a:pt x="244" y="872"/>
                        </a:moveTo>
                        <a:cubicBezTo>
                          <a:pt x="240" y="872"/>
                          <a:pt x="240" y="872"/>
                          <a:pt x="244" y="872"/>
                        </a:cubicBezTo>
                        <a:cubicBezTo>
                          <a:pt x="244" y="872"/>
                          <a:pt x="244" y="872"/>
                          <a:pt x="244" y="872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4" name="Google Shape;764;p18"/>
                  <p:cNvSpPr/>
                  <p:nvPr/>
                </p:nvSpPr>
                <p:spPr>
                  <a:xfrm>
                    <a:off x="4872365" y="2992375"/>
                    <a:ext cx="18123" cy="21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3" h="825" extrusionOk="0">
                        <a:moveTo>
                          <a:pt x="397" y="1"/>
                        </a:moveTo>
                        <a:cubicBezTo>
                          <a:pt x="362" y="1"/>
                          <a:pt x="320" y="12"/>
                          <a:pt x="270" y="42"/>
                        </a:cubicBezTo>
                        <a:cubicBezTo>
                          <a:pt x="162" y="123"/>
                          <a:pt x="81" y="231"/>
                          <a:pt x="27" y="366"/>
                        </a:cubicBezTo>
                        <a:cubicBezTo>
                          <a:pt x="27" y="420"/>
                          <a:pt x="0" y="501"/>
                          <a:pt x="27" y="501"/>
                        </a:cubicBezTo>
                        <a:cubicBezTo>
                          <a:pt x="54" y="501"/>
                          <a:pt x="162" y="501"/>
                          <a:pt x="81" y="555"/>
                        </a:cubicBezTo>
                        <a:cubicBezTo>
                          <a:pt x="0" y="636"/>
                          <a:pt x="108" y="609"/>
                          <a:pt x="108" y="636"/>
                        </a:cubicBezTo>
                        <a:cubicBezTo>
                          <a:pt x="108" y="663"/>
                          <a:pt x="54" y="690"/>
                          <a:pt x="81" y="690"/>
                        </a:cubicBezTo>
                        <a:cubicBezTo>
                          <a:pt x="108" y="744"/>
                          <a:pt x="135" y="771"/>
                          <a:pt x="189" y="798"/>
                        </a:cubicBezTo>
                        <a:lnTo>
                          <a:pt x="351" y="825"/>
                        </a:lnTo>
                        <a:lnTo>
                          <a:pt x="594" y="825"/>
                        </a:lnTo>
                        <a:cubicBezTo>
                          <a:pt x="676" y="798"/>
                          <a:pt x="703" y="771"/>
                          <a:pt x="703" y="771"/>
                        </a:cubicBezTo>
                        <a:cubicBezTo>
                          <a:pt x="649" y="690"/>
                          <a:pt x="622" y="609"/>
                          <a:pt x="622" y="528"/>
                        </a:cubicBezTo>
                        <a:cubicBezTo>
                          <a:pt x="594" y="420"/>
                          <a:pt x="567" y="393"/>
                          <a:pt x="540" y="312"/>
                        </a:cubicBezTo>
                        <a:cubicBezTo>
                          <a:pt x="540" y="231"/>
                          <a:pt x="513" y="150"/>
                          <a:pt x="513" y="69"/>
                        </a:cubicBezTo>
                        <a:cubicBezTo>
                          <a:pt x="496" y="35"/>
                          <a:pt x="458" y="1"/>
                          <a:pt x="397" y="1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18"/>
                  <p:cNvSpPr/>
                  <p:nvPr/>
                </p:nvSpPr>
                <p:spPr>
                  <a:xfrm>
                    <a:off x="4257667" y="3080311"/>
                    <a:ext cx="19515" cy="17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7" h="693" extrusionOk="0">
                        <a:moveTo>
                          <a:pt x="536" y="1"/>
                        </a:moveTo>
                        <a:cubicBezTo>
                          <a:pt x="510" y="1"/>
                          <a:pt x="469" y="10"/>
                          <a:pt x="405" y="33"/>
                        </a:cubicBezTo>
                        <a:cubicBezTo>
                          <a:pt x="270" y="60"/>
                          <a:pt x="162" y="141"/>
                          <a:pt x="54" y="222"/>
                        </a:cubicBezTo>
                        <a:cubicBezTo>
                          <a:pt x="27" y="276"/>
                          <a:pt x="0" y="330"/>
                          <a:pt x="27" y="357"/>
                        </a:cubicBezTo>
                        <a:cubicBezTo>
                          <a:pt x="54" y="384"/>
                          <a:pt x="135" y="384"/>
                          <a:pt x="81" y="465"/>
                        </a:cubicBezTo>
                        <a:cubicBezTo>
                          <a:pt x="27" y="546"/>
                          <a:pt x="135" y="492"/>
                          <a:pt x="135" y="546"/>
                        </a:cubicBezTo>
                        <a:cubicBezTo>
                          <a:pt x="135" y="573"/>
                          <a:pt x="108" y="627"/>
                          <a:pt x="135" y="654"/>
                        </a:cubicBezTo>
                        <a:cubicBezTo>
                          <a:pt x="155" y="673"/>
                          <a:pt x="187" y="693"/>
                          <a:pt x="233" y="693"/>
                        </a:cubicBezTo>
                        <a:cubicBezTo>
                          <a:pt x="252" y="693"/>
                          <a:pt x="274" y="689"/>
                          <a:pt x="297" y="681"/>
                        </a:cubicBezTo>
                        <a:lnTo>
                          <a:pt x="297" y="681"/>
                        </a:lnTo>
                        <a:cubicBezTo>
                          <a:pt x="293" y="686"/>
                          <a:pt x="292" y="689"/>
                          <a:pt x="295" y="689"/>
                        </a:cubicBezTo>
                        <a:cubicBezTo>
                          <a:pt x="308" y="689"/>
                          <a:pt x="388" y="644"/>
                          <a:pt x="432" y="600"/>
                        </a:cubicBezTo>
                        <a:cubicBezTo>
                          <a:pt x="513" y="573"/>
                          <a:pt x="594" y="519"/>
                          <a:pt x="649" y="465"/>
                        </a:cubicBezTo>
                        <a:cubicBezTo>
                          <a:pt x="703" y="438"/>
                          <a:pt x="757" y="411"/>
                          <a:pt x="703" y="411"/>
                        </a:cubicBezTo>
                        <a:cubicBezTo>
                          <a:pt x="649" y="384"/>
                          <a:pt x="621" y="357"/>
                          <a:pt x="594" y="303"/>
                        </a:cubicBezTo>
                        <a:cubicBezTo>
                          <a:pt x="567" y="249"/>
                          <a:pt x="540" y="249"/>
                          <a:pt x="540" y="195"/>
                        </a:cubicBezTo>
                        <a:cubicBezTo>
                          <a:pt x="519" y="132"/>
                          <a:pt x="632" y="1"/>
                          <a:pt x="536" y="1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18"/>
                  <p:cNvSpPr/>
                  <p:nvPr/>
                </p:nvSpPr>
                <p:spPr>
                  <a:xfrm>
                    <a:off x="4073185" y="2806863"/>
                    <a:ext cx="925914" cy="488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16" h="18966" extrusionOk="0">
                        <a:moveTo>
                          <a:pt x="21900" y="1"/>
                        </a:moveTo>
                        <a:lnTo>
                          <a:pt x="21900" y="28"/>
                        </a:lnTo>
                        <a:lnTo>
                          <a:pt x="21954" y="190"/>
                        </a:lnTo>
                        <a:lnTo>
                          <a:pt x="22008" y="460"/>
                        </a:lnTo>
                        <a:lnTo>
                          <a:pt x="22170" y="1000"/>
                        </a:lnTo>
                        <a:lnTo>
                          <a:pt x="22278" y="1324"/>
                        </a:lnTo>
                        <a:cubicBezTo>
                          <a:pt x="22440" y="1729"/>
                          <a:pt x="22629" y="2107"/>
                          <a:pt x="22818" y="2485"/>
                        </a:cubicBezTo>
                        <a:cubicBezTo>
                          <a:pt x="23196" y="3241"/>
                          <a:pt x="23601" y="3970"/>
                          <a:pt x="23899" y="4727"/>
                        </a:cubicBezTo>
                        <a:cubicBezTo>
                          <a:pt x="24196" y="5483"/>
                          <a:pt x="24331" y="6266"/>
                          <a:pt x="24304" y="7076"/>
                        </a:cubicBezTo>
                        <a:cubicBezTo>
                          <a:pt x="24304" y="7454"/>
                          <a:pt x="24223" y="7832"/>
                          <a:pt x="24061" y="8183"/>
                        </a:cubicBezTo>
                        <a:cubicBezTo>
                          <a:pt x="23926" y="8534"/>
                          <a:pt x="23710" y="8831"/>
                          <a:pt x="23412" y="9047"/>
                        </a:cubicBezTo>
                        <a:cubicBezTo>
                          <a:pt x="23142" y="9263"/>
                          <a:pt x="22791" y="9398"/>
                          <a:pt x="22440" y="9425"/>
                        </a:cubicBezTo>
                        <a:cubicBezTo>
                          <a:pt x="22377" y="9430"/>
                          <a:pt x="22315" y="9432"/>
                          <a:pt x="22253" y="9432"/>
                        </a:cubicBezTo>
                        <a:cubicBezTo>
                          <a:pt x="21945" y="9432"/>
                          <a:pt x="21653" y="9376"/>
                          <a:pt x="21360" y="9263"/>
                        </a:cubicBezTo>
                        <a:cubicBezTo>
                          <a:pt x="20685" y="8939"/>
                          <a:pt x="20091" y="8426"/>
                          <a:pt x="19632" y="7805"/>
                        </a:cubicBezTo>
                        <a:cubicBezTo>
                          <a:pt x="19173" y="7157"/>
                          <a:pt x="18768" y="6482"/>
                          <a:pt x="18444" y="5780"/>
                        </a:cubicBezTo>
                        <a:cubicBezTo>
                          <a:pt x="17769" y="4322"/>
                          <a:pt x="17148" y="2809"/>
                          <a:pt x="16041" y="1621"/>
                        </a:cubicBezTo>
                        <a:cubicBezTo>
                          <a:pt x="15500" y="1027"/>
                          <a:pt x="14798" y="595"/>
                          <a:pt x="14015" y="406"/>
                        </a:cubicBezTo>
                        <a:cubicBezTo>
                          <a:pt x="13703" y="337"/>
                          <a:pt x="13380" y="302"/>
                          <a:pt x="13057" y="302"/>
                        </a:cubicBezTo>
                        <a:cubicBezTo>
                          <a:pt x="12625" y="302"/>
                          <a:pt x="12191" y="364"/>
                          <a:pt x="11774" y="487"/>
                        </a:cubicBezTo>
                        <a:cubicBezTo>
                          <a:pt x="10937" y="730"/>
                          <a:pt x="10127" y="1108"/>
                          <a:pt x="9398" y="1621"/>
                        </a:cubicBezTo>
                        <a:cubicBezTo>
                          <a:pt x="8939" y="1918"/>
                          <a:pt x="8534" y="2242"/>
                          <a:pt x="8129" y="2593"/>
                        </a:cubicBezTo>
                        <a:cubicBezTo>
                          <a:pt x="8042" y="2679"/>
                          <a:pt x="8007" y="2726"/>
                          <a:pt x="8034" y="2726"/>
                        </a:cubicBezTo>
                        <a:cubicBezTo>
                          <a:pt x="8067" y="2726"/>
                          <a:pt x="8190" y="2659"/>
                          <a:pt x="8426" y="2512"/>
                        </a:cubicBezTo>
                        <a:cubicBezTo>
                          <a:pt x="8642" y="2377"/>
                          <a:pt x="8966" y="2161"/>
                          <a:pt x="9398" y="1918"/>
                        </a:cubicBezTo>
                        <a:cubicBezTo>
                          <a:pt x="9938" y="1594"/>
                          <a:pt x="10505" y="1324"/>
                          <a:pt x="11099" y="1081"/>
                        </a:cubicBezTo>
                        <a:cubicBezTo>
                          <a:pt x="11477" y="946"/>
                          <a:pt x="11882" y="838"/>
                          <a:pt x="12287" y="757"/>
                        </a:cubicBezTo>
                        <a:cubicBezTo>
                          <a:pt x="12490" y="730"/>
                          <a:pt x="12692" y="717"/>
                          <a:pt x="12891" y="717"/>
                        </a:cubicBezTo>
                        <a:cubicBezTo>
                          <a:pt x="13090" y="717"/>
                          <a:pt x="13286" y="730"/>
                          <a:pt x="13475" y="757"/>
                        </a:cubicBezTo>
                        <a:cubicBezTo>
                          <a:pt x="14285" y="865"/>
                          <a:pt x="14987" y="1243"/>
                          <a:pt x="15554" y="1837"/>
                        </a:cubicBezTo>
                        <a:cubicBezTo>
                          <a:pt x="16095" y="2431"/>
                          <a:pt x="16554" y="3106"/>
                          <a:pt x="16905" y="3862"/>
                        </a:cubicBezTo>
                        <a:cubicBezTo>
                          <a:pt x="17283" y="4592"/>
                          <a:pt x="17607" y="5348"/>
                          <a:pt x="17958" y="6131"/>
                        </a:cubicBezTo>
                        <a:cubicBezTo>
                          <a:pt x="18309" y="6914"/>
                          <a:pt x="18741" y="7643"/>
                          <a:pt x="19254" y="8345"/>
                        </a:cubicBezTo>
                        <a:cubicBezTo>
                          <a:pt x="19794" y="9074"/>
                          <a:pt x="20523" y="9641"/>
                          <a:pt x="21360" y="9938"/>
                        </a:cubicBezTo>
                        <a:cubicBezTo>
                          <a:pt x="21642" y="10038"/>
                          <a:pt x="21934" y="10086"/>
                          <a:pt x="22224" y="10086"/>
                        </a:cubicBezTo>
                        <a:cubicBezTo>
                          <a:pt x="22878" y="10086"/>
                          <a:pt x="23520" y="9839"/>
                          <a:pt x="24007" y="9371"/>
                        </a:cubicBezTo>
                        <a:cubicBezTo>
                          <a:pt x="24331" y="9047"/>
                          <a:pt x="24574" y="8615"/>
                          <a:pt x="24736" y="8183"/>
                        </a:cubicBezTo>
                        <a:cubicBezTo>
                          <a:pt x="24844" y="7751"/>
                          <a:pt x="24925" y="7292"/>
                          <a:pt x="24898" y="6833"/>
                        </a:cubicBezTo>
                        <a:cubicBezTo>
                          <a:pt x="24871" y="5969"/>
                          <a:pt x="24682" y="5105"/>
                          <a:pt x="24331" y="4322"/>
                        </a:cubicBezTo>
                        <a:cubicBezTo>
                          <a:pt x="24007" y="3538"/>
                          <a:pt x="23574" y="2809"/>
                          <a:pt x="23223" y="2080"/>
                        </a:cubicBezTo>
                        <a:cubicBezTo>
                          <a:pt x="23034" y="1729"/>
                          <a:pt x="22872" y="1351"/>
                          <a:pt x="22737" y="973"/>
                        </a:cubicBezTo>
                        <a:lnTo>
                          <a:pt x="22656" y="811"/>
                        </a:lnTo>
                        <a:lnTo>
                          <a:pt x="22629" y="730"/>
                        </a:lnTo>
                        <a:cubicBezTo>
                          <a:pt x="22629" y="721"/>
                          <a:pt x="22632" y="718"/>
                          <a:pt x="22637" y="718"/>
                        </a:cubicBezTo>
                        <a:cubicBezTo>
                          <a:pt x="22647" y="718"/>
                          <a:pt x="22665" y="730"/>
                          <a:pt x="22683" y="730"/>
                        </a:cubicBezTo>
                        <a:lnTo>
                          <a:pt x="22764" y="730"/>
                        </a:lnTo>
                        <a:lnTo>
                          <a:pt x="23331" y="865"/>
                        </a:lnTo>
                        <a:lnTo>
                          <a:pt x="23926" y="1027"/>
                        </a:lnTo>
                        <a:cubicBezTo>
                          <a:pt x="24304" y="1135"/>
                          <a:pt x="24709" y="1270"/>
                          <a:pt x="25087" y="1432"/>
                        </a:cubicBezTo>
                        <a:cubicBezTo>
                          <a:pt x="28084" y="2674"/>
                          <a:pt x="30676" y="4781"/>
                          <a:pt x="32459" y="7535"/>
                        </a:cubicBezTo>
                        <a:cubicBezTo>
                          <a:pt x="33269" y="8750"/>
                          <a:pt x="33944" y="10046"/>
                          <a:pt x="34484" y="11423"/>
                        </a:cubicBezTo>
                        <a:lnTo>
                          <a:pt x="34673" y="11936"/>
                        </a:lnTo>
                        <a:lnTo>
                          <a:pt x="34862" y="12476"/>
                        </a:lnTo>
                        <a:cubicBezTo>
                          <a:pt x="34970" y="12828"/>
                          <a:pt x="35105" y="13179"/>
                          <a:pt x="35186" y="13503"/>
                        </a:cubicBezTo>
                        <a:cubicBezTo>
                          <a:pt x="35402" y="14178"/>
                          <a:pt x="35429" y="14880"/>
                          <a:pt x="35213" y="15528"/>
                        </a:cubicBezTo>
                        <a:cubicBezTo>
                          <a:pt x="34943" y="16149"/>
                          <a:pt x="34430" y="16608"/>
                          <a:pt x="33782" y="16824"/>
                        </a:cubicBezTo>
                        <a:cubicBezTo>
                          <a:pt x="33080" y="17040"/>
                          <a:pt x="32378" y="17229"/>
                          <a:pt x="31649" y="17364"/>
                        </a:cubicBezTo>
                        <a:cubicBezTo>
                          <a:pt x="30190" y="17661"/>
                          <a:pt x="28705" y="17904"/>
                          <a:pt x="27220" y="18093"/>
                        </a:cubicBezTo>
                        <a:cubicBezTo>
                          <a:pt x="25014" y="18344"/>
                          <a:pt x="22801" y="18469"/>
                          <a:pt x="20588" y="18469"/>
                        </a:cubicBezTo>
                        <a:cubicBezTo>
                          <a:pt x="17085" y="18469"/>
                          <a:pt x="13586" y="18155"/>
                          <a:pt x="10127" y="17526"/>
                        </a:cubicBezTo>
                        <a:cubicBezTo>
                          <a:pt x="9317" y="17391"/>
                          <a:pt x="8507" y="17229"/>
                          <a:pt x="7723" y="17040"/>
                        </a:cubicBezTo>
                        <a:cubicBezTo>
                          <a:pt x="6940" y="16878"/>
                          <a:pt x="6157" y="16689"/>
                          <a:pt x="5401" y="16446"/>
                        </a:cubicBezTo>
                        <a:cubicBezTo>
                          <a:pt x="3835" y="15987"/>
                          <a:pt x="2377" y="15231"/>
                          <a:pt x="1108" y="14232"/>
                        </a:cubicBezTo>
                        <a:cubicBezTo>
                          <a:pt x="946" y="14097"/>
                          <a:pt x="811" y="13962"/>
                          <a:pt x="676" y="13827"/>
                        </a:cubicBezTo>
                        <a:cubicBezTo>
                          <a:pt x="568" y="13692"/>
                          <a:pt x="514" y="13557"/>
                          <a:pt x="541" y="13395"/>
                        </a:cubicBezTo>
                        <a:cubicBezTo>
                          <a:pt x="541" y="13206"/>
                          <a:pt x="595" y="12963"/>
                          <a:pt x="595" y="12774"/>
                        </a:cubicBezTo>
                        <a:cubicBezTo>
                          <a:pt x="622" y="12530"/>
                          <a:pt x="649" y="12314"/>
                          <a:pt x="703" y="12125"/>
                        </a:cubicBezTo>
                        <a:cubicBezTo>
                          <a:pt x="919" y="11207"/>
                          <a:pt x="1243" y="10343"/>
                          <a:pt x="1675" y="9560"/>
                        </a:cubicBezTo>
                        <a:cubicBezTo>
                          <a:pt x="2728" y="7724"/>
                          <a:pt x="4078" y="6131"/>
                          <a:pt x="5671" y="4781"/>
                        </a:cubicBezTo>
                        <a:lnTo>
                          <a:pt x="5671" y="4781"/>
                        </a:lnTo>
                        <a:cubicBezTo>
                          <a:pt x="5630" y="4821"/>
                          <a:pt x="5612" y="4840"/>
                          <a:pt x="5612" y="4840"/>
                        </a:cubicBezTo>
                        <a:cubicBezTo>
                          <a:pt x="5614" y="4840"/>
                          <a:pt x="5967" y="4495"/>
                          <a:pt x="6427" y="4078"/>
                        </a:cubicBezTo>
                        <a:cubicBezTo>
                          <a:pt x="6967" y="3592"/>
                          <a:pt x="7696" y="2971"/>
                          <a:pt x="8021" y="2674"/>
                        </a:cubicBezTo>
                        <a:lnTo>
                          <a:pt x="8021" y="2674"/>
                        </a:lnTo>
                        <a:cubicBezTo>
                          <a:pt x="7264" y="3079"/>
                          <a:pt x="6562" y="3538"/>
                          <a:pt x="5860" y="4051"/>
                        </a:cubicBezTo>
                        <a:cubicBezTo>
                          <a:pt x="4240" y="5321"/>
                          <a:pt x="2458" y="7049"/>
                          <a:pt x="1351" y="9020"/>
                        </a:cubicBezTo>
                        <a:cubicBezTo>
                          <a:pt x="892" y="9803"/>
                          <a:pt x="541" y="10640"/>
                          <a:pt x="298" y="11504"/>
                        </a:cubicBezTo>
                        <a:lnTo>
                          <a:pt x="136" y="12233"/>
                        </a:lnTo>
                        <a:cubicBezTo>
                          <a:pt x="109" y="12476"/>
                          <a:pt x="55" y="12747"/>
                          <a:pt x="28" y="13017"/>
                        </a:cubicBezTo>
                        <a:cubicBezTo>
                          <a:pt x="1" y="13152"/>
                          <a:pt x="1" y="13287"/>
                          <a:pt x="1" y="13422"/>
                        </a:cubicBezTo>
                        <a:cubicBezTo>
                          <a:pt x="1" y="13584"/>
                          <a:pt x="28" y="13746"/>
                          <a:pt x="109" y="13908"/>
                        </a:cubicBezTo>
                        <a:cubicBezTo>
                          <a:pt x="190" y="14043"/>
                          <a:pt x="298" y="14178"/>
                          <a:pt x="406" y="14286"/>
                        </a:cubicBezTo>
                        <a:cubicBezTo>
                          <a:pt x="514" y="14394"/>
                          <a:pt x="622" y="14475"/>
                          <a:pt x="703" y="14556"/>
                        </a:cubicBezTo>
                        <a:cubicBezTo>
                          <a:pt x="2431" y="16041"/>
                          <a:pt x="4753" y="16878"/>
                          <a:pt x="7048" y="17418"/>
                        </a:cubicBezTo>
                        <a:cubicBezTo>
                          <a:pt x="9290" y="17931"/>
                          <a:pt x="11558" y="18336"/>
                          <a:pt x="13853" y="18606"/>
                        </a:cubicBezTo>
                        <a:cubicBezTo>
                          <a:pt x="15987" y="18845"/>
                          <a:pt x="18130" y="18965"/>
                          <a:pt x="20272" y="18965"/>
                        </a:cubicBezTo>
                        <a:cubicBezTo>
                          <a:pt x="24419" y="18965"/>
                          <a:pt x="28561" y="18515"/>
                          <a:pt x="32621" y="17607"/>
                        </a:cubicBezTo>
                        <a:cubicBezTo>
                          <a:pt x="33107" y="17526"/>
                          <a:pt x="33593" y="17391"/>
                          <a:pt x="34052" y="17229"/>
                        </a:cubicBezTo>
                        <a:cubicBezTo>
                          <a:pt x="34565" y="17040"/>
                          <a:pt x="34997" y="16743"/>
                          <a:pt x="35348" y="16338"/>
                        </a:cubicBezTo>
                        <a:cubicBezTo>
                          <a:pt x="35699" y="15906"/>
                          <a:pt x="35888" y="15366"/>
                          <a:pt x="35888" y="14826"/>
                        </a:cubicBezTo>
                        <a:cubicBezTo>
                          <a:pt x="35915" y="14286"/>
                          <a:pt x="35834" y="13746"/>
                          <a:pt x="35672" y="13233"/>
                        </a:cubicBezTo>
                        <a:cubicBezTo>
                          <a:pt x="35510" y="12693"/>
                          <a:pt x="35402" y="12179"/>
                          <a:pt x="35186" y="11639"/>
                        </a:cubicBezTo>
                        <a:cubicBezTo>
                          <a:pt x="34970" y="11126"/>
                          <a:pt x="34781" y="10586"/>
                          <a:pt x="34511" y="10046"/>
                        </a:cubicBezTo>
                        <a:cubicBezTo>
                          <a:pt x="33971" y="8885"/>
                          <a:pt x="33323" y="7751"/>
                          <a:pt x="32540" y="6725"/>
                        </a:cubicBezTo>
                        <a:cubicBezTo>
                          <a:pt x="30676" y="4105"/>
                          <a:pt x="28111" y="2080"/>
                          <a:pt x="25141" y="838"/>
                        </a:cubicBezTo>
                        <a:lnTo>
                          <a:pt x="24547" y="622"/>
                        </a:lnTo>
                        <a:lnTo>
                          <a:pt x="23953" y="433"/>
                        </a:lnTo>
                        <a:cubicBezTo>
                          <a:pt x="23737" y="379"/>
                          <a:pt x="23547" y="325"/>
                          <a:pt x="23331" y="271"/>
                        </a:cubicBezTo>
                        <a:lnTo>
                          <a:pt x="22575" y="109"/>
                        </a:lnTo>
                        <a:lnTo>
                          <a:pt x="22008" y="1"/>
                        </a:ln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18"/>
                  <p:cNvSpPr/>
                  <p:nvPr/>
                </p:nvSpPr>
                <p:spPr>
                  <a:xfrm>
                    <a:off x="4413610" y="2810962"/>
                    <a:ext cx="233928" cy="224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74" h="869" extrusionOk="0">
                        <a:moveTo>
                          <a:pt x="1521" y="0"/>
                        </a:moveTo>
                        <a:cubicBezTo>
                          <a:pt x="1227" y="0"/>
                          <a:pt x="938" y="27"/>
                          <a:pt x="648" y="85"/>
                        </a:cubicBezTo>
                        <a:cubicBezTo>
                          <a:pt x="324" y="166"/>
                          <a:pt x="0" y="382"/>
                          <a:pt x="540" y="463"/>
                        </a:cubicBezTo>
                        <a:cubicBezTo>
                          <a:pt x="1107" y="571"/>
                          <a:pt x="1674" y="652"/>
                          <a:pt x="2241" y="706"/>
                        </a:cubicBezTo>
                        <a:cubicBezTo>
                          <a:pt x="2782" y="733"/>
                          <a:pt x="3349" y="733"/>
                          <a:pt x="3943" y="814"/>
                        </a:cubicBezTo>
                        <a:cubicBezTo>
                          <a:pt x="4015" y="821"/>
                          <a:pt x="4087" y="825"/>
                          <a:pt x="4159" y="825"/>
                        </a:cubicBezTo>
                        <a:cubicBezTo>
                          <a:pt x="4355" y="825"/>
                          <a:pt x="4548" y="800"/>
                          <a:pt x="4726" y="760"/>
                        </a:cubicBezTo>
                        <a:cubicBezTo>
                          <a:pt x="4898" y="741"/>
                          <a:pt x="5069" y="722"/>
                          <a:pt x="5241" y="722"/>
                        </a:cubicBezTo>
                        <a:cubicBezTo>
                          <a:pt x="5313" y="722"/>
                          <a:pt x="5384" y="725"/>
                          <a:pt x="5455" y="733"/>
                        </a:cubicBezTo>
                        <a:cubicBezTo>
                          <a:pt x="5941" y="814"/>
                          <a:pt x="6454" y="868"/>
                          <a:pt x="6967" y="868"/>
                        </a:cubicBezTo>
                        <a:cubicBezTo>
                          <a:pt x="7588" y="814"/>
                          <a:pt x="8236" y="679"/>
                          <a:pt x="8830" y="463"/>
                        </a:cubicBezTo>
                        <a:lnTo>
                          <a:pt x="8830" y="463"/>
                        </a:lnTo>
                        <a:cubicBezTo>
                          <a:pt x="8823" y="470"/>
                          <a:pt x="8820" y="474"/>
                          <a:pt x="8820" y="474"/>
                        </a:cubicBezTo>
                        <a:cubicBezTo>
                          <a:pt x="8822" y="474"/>
                          <a:pt x="8852" y="449"/>
                          <a:pt x="8911" y="409"/>
                        </a:cubicBezTo>
                        <a:cubicBezTo>
                          <a:pt x="8938" y="355"/>
                          <a:pt x="8965" y="328"/>
                          <a:pt x="9019" y="301"/>
                        </a:cubicBezTo>
                        <a:cubicBezTo>
                          <a:pt x="9046" y="274"/>
                          <a:pt x="9046" y="247"/>
                          <a:pt x="9073" y="220"/>
                        </a:cubicBezTo>
                        <a:cubicBezTo>
                          <a:pt x="9073" y="166"/>
                          <a:pt x="9073" y="112"/>
                          <a:pt x="9046" y="112"/>
                        </a:cubicBezTo>
                        <a:cubicBezTo>
                          <a:pt x="9046" y="139"/>
                          <a:pt x="8992" y="139"/>
                          <a:pt x="8965" y="139"/>
                        </a:cubicBezTo>
                        <a:cubicBezTo>
                          <a:pt x="8938" y="139"/>
                          <a:pt x="8938" y="112"/>
                          <a:pt x="8938" y="85"/>
                        </a:cubicBezTo>
                        <a:cubicBezTo>
                          <a:pt x="8884" y="58"/>
                          <a:pt x="8830" y="31"/>
                          <a:pt x="8776" y="31"/>
                        </a:cubicBezTo>
                        <a:cubicBezTo>
                          <a:pt x="8721" y="23"/>
                          <a:pt x="8666" y="20"/>
                          <a:pt x="8610" y="20"/>
                        </a:cubicBezTo>
                        <a:cubicBezTo>
                          <a:pt x="8477" y="20"/>
                          <a:pt x="8343" y="39"/>
                          <a:pt x="8209" y="58"/>
                        </a:cubicBezTo>
                        <a:cubicBezTo>
                          <a:pt x="7885" y="139"/>
                          <a:pt x="7534" y="220"/>
                          <a:pt x="7183" y="247"/>
                        </a:cubicBezTo>
                        <a:cubicBezTo>
                          <a:pt x="7021" y="261"/>
                          <a:pt x="6852" y="267"/>
                          <a:pt x="6680" y="267"/>
                        </a:cubicBezTo>
                        <a:cubicBezTo>
                          <a:pt x="6508" y="267"/>
                          <a:pt x="6332" y="261"/>
                          <a:pt x="6157" y="247"/>
                        </a:cubicBezTo>
                        <a:cubicBezTo>
                          <a:pt x="5698" y="193"/>
                          <a:pt x="5347" y="193"/>
                          <a:pt x="5023" y="193"/>
                        </a:cubicBezTo>
                        <a:cubicBezTo>
                          <a:pt x="4834" y="193"/>
                          <a:pt x="4645" y="220"/>
                          <a:pt x="4483" y="247"/>
                        </a:cubicBezTo>
                        <a:cubicBezTo>
                          <a:pt x="4294" y="274"/>
                          <a:pt x="4105" y="274"/>
                          <a:pt x="3916" y="274"/>
                        </a:cubicBezTo>
                        <a:cubicBezTo>
                          <a:pt x="3349" y="247"/>
                          <a:pt x="2809" y="166"/>
                          <a:pt x="2295" y="58"/>
                        </a:cubicBezTo>
                        <a:cubicBezTo>
                          <a:pt x="2032" y="20"/>
                          <a:pt x="1775" y="0"/>
                          <a:pt x="1521" y="0"/>
                        </a:cubicBezTo>
                        <a:close/>
                      </a:path>
                    </a:pathLst>
                  </a:custGeom>
                  <a:solidFill>
                    <a:srgbClr val="9370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8" name="Google Shape;768;p18"/>
                <p:cNvSpPr/>
                <p:nvPr/>
              </p:nvSpPr>
              <p:spPr>
                <a:xfrm>
                  <a:off x="3468363" y="1840850"/>
                  <a:ext cx="2241300" cy="2241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9" name="Google Shape;769;p18"/>
              <p:cNvSpPr/>
              <p:nvPr/>
            </p:nvSpPr>
            <p:spPr>
              <a:xfrm>
                <a:off x="3468331" y="1833652"/>
                <a:ext cx="2241386" cy="2242029"/>
              </a:xfrm>
              <a:custGeom>
                <a:avLst/>
                <a:gdLst/>
                <a:ahLst/>
                <a:cxnLst/>
                <a:rect l="l" t="t" r="r" b="b"/>
                <a:pathLst>
                  <a:path w="139368" h="139408" fill="none" extrusionOk="0">
                    <a:moveTo>
                      <a:pt x="139368" y="69704"/>
                    </a:moveTo>
                    <a:cubicBezTo>
                      <a:pt x="139368" y="108192"/>
                      <a:pt x="108153" y="139407"/>
                      <a:pt x="69664" y="139407"/>
                    </a:cubicBezTo>
                    <a:cubicBezTo>
                      <a:pt x="31175" y="139407"/>
                      <a:pt x="1" y="108192"/>
                      <a:pt x="1" y="69704"/>
                    </a:cubicBezTo>
                    <a:cubicBezTo>
                      <a:pt x="1" y="31215"/>
                      <a:pt x="31175" y="0"/>
                      <a:pt x="69664" y="0"/>
                    </a:cubicBezTo>
                    <a:cubicBezTo>
                      <a:pt x="108153" y="0"/>
                      <a:pt x="139368" y="31215"/>
                      <a:pt x="139368" y="69704"/>
                    </a:cubicBezTo>
                    <a:close/>
                  </a:path>
                </a:pathLst>
              </a:custGeom>
              <a:noFill/>
              <a:ln w="13000" cap="flat" cmpd="sng">
                <a:solidFill>
                  <a:srgbClr val="999999"/>
                </a:solidFill>
                <a:prstDash val="solid"/>
                <a:miter lim="399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18"/>
            <p:cNvGrpSpPr/>
            <p:nvPr/>
          </p:nvGrpSpPr>
          <p:grpSpPr>
            <a:xfrm>
              <a:off x="4876463" y="1560235"/>
              <a:ext cx="1063809" cy="906973"/>
              <a:chOff x="4876463" y="1560235"/>
              <a:chExt cx="1063809" cy="906973"/>
            </a:xfrm>
          </p:grpSpPr>
          <p:sp>
            <p:nvSpPr>
              <p:cNvPr id="771" name="Google Shape;771;p18"/>
              <p:cNvSpPr/>
              <p:nvPr/>
            </p:nvSpPr>
            <p:spPr>
              <a:xfrm>
                <a:off x="4876463" y="1578280"/>
                <a:ext cx="1063809" cy="875644"/>
              </a:xfrm>
              <a:custGeom>
                <a:avLst/>
                <a:gdLst/>
                <a:ahLst/>
                <a:cxnLst/>
                <a:rect l="l" t="t" r="r" b="b"/>
                <a:pathLst>
                  <a:path w="66147" h="54447" extrusionOk="0">
                    <a:moveTo>
                      <a:pt x="45688" y="0"/>
                    </a:moveTo>
                    <a:cubicBezTo>
                      <a:pt x="29455" y="0"/>
                      <a:pt x="12435" y="12448"/>
                      <a:pt x="6355" y="26176"/>
                    </a:cubicBezTo>
                    <a:cubicBezTo>
                      <a:pt x="0" y="40525"/>
                      <a:pt x="9233" y="47519"/>
                      <a:pt x="14708" y="47879"/>
                    </a:cubicBezTo>
                    <a:cubicBezTo>
                      <a:pt x="14970" y="47894"/>
                      <a:pt x="15237" y="47901"/>
                      <a:pt x="15509" y="47901"/>
                    </a:cubicBezTo>
                    <a:cubicBezTo>
                      <a:pt x="19036" y="47901"/>
                      <a:pt x="23465" y="46728"/>
                      <a:pt x="28271" y="46728"/>
                    </a:cubicBezTo>
                    <a:cubicBezTo>
                      <a:pt x="31947" y="46728"/>
                      <a:pt x="35845" y="47414"/>
                      <a:pt x="39728" y="49837"/>
                    </a:cubicBezTo>
                    <a:cubicBezTo>
                      <a:pt x="42806" y="51796"/>
                      <a:pt x="46203" y="53274"/>
                      <a:pt x="49760" y="54154"/>
                    </a:cubicBezTo>
                    <a:cubicBezTo>
                      <a:pt x="50591" y="54351"/>
                      <a:pt x="51428" y="54446"/>
                      <a:pt x="52256" y="54446"/>
                    </a:cubicBezTo>
                    <a:cubicBezTo>
                      <a:pt x="56128" y="54446"/>
                      <a:pt x="59801" y="52361"/>
                      <a:pt x="61710" y="48838"/>
                    </a:cubicBezTo>
                    <a:cubicBezTo>
                      <a:pt x="63469" y="45521"/>
                      <a:pt x="63189" y="41844"/>
                      <a:pt x="62350" y="38766"/>
                    </a:cubicBezTo>
                    <a:cubicBezTo>
                      <a:pt x="60791" y="33091"/>
                      <a:pt x="64508" y="21660"/>
                      <a:pt x="64588" y="21500"/>
                    </a:cubicBezTo>
                    <a:cubicBezTo>
                      <a:pt x="66147" y="15945"/>
                      <a:pt x="64748" y="1277"/>
                      <a:pt x="47881" y="78"/>
                    </a:cubicBezTo>
                    <a:cubicBezTo>
                      <a:pt x="47153" y="26"/>
                      <a:pt x="46421" y="0"/>
                      <a:pt x="456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8"/>
              <p:cNvSpPr/>
              <p:nvPr/>
            </p:nvSpPr>
            <p:spPr>
              <a:xfrm>
                <a:off x="4876463" y="1560235"/>
                <a:ext cx="1063809" cy="906973"/>
              </a:xfrm>
              <a:custGeom>
                <a:avLst/>
                <a:gdLst/>
                <a:ahLst/>
                <a:cxnLst/>
                <a:rect l="l" t="t" r="r" b="b"/>
                <a:pathLst>
                  <a:path w="66147" h="56395" fill="none" extrusionOk="0">
                    <a:moveTo>
                      <a:pt x="62350" y="39888"/>
                    </a:moveTo>
                    <a:cubicBezTo>
                      <a:pt x="63189" y="42966"/>
                      <a:pt x="63469" y="46643"/>
                      <a:pt x="61710" y="49960"/>
                    </a:cubicBezTo>
                    <a:cubicBezTo>
                      <a:pt x="59392" y="54237"/>
                      <a:pt x="54476" y="56395"/>
                      <a:pt x="49760" y="55276"/>
                    </a:cubicBezTo>
                    <a:cubicBezTo>
                      <a:pt x="46203" y="54396"/>
                      <a:pt x="42806" y="52918"/>
                      <a:pt x="39728" y="50959"/>
                    </a:cubicBezTo>
                    <a:cubicBezTo>
                      <a:pt x="30376" y="45124"/>
                      <a:pt x="20943" y="49361"/>
                      <a:pt x="14708" y="49001"/>
                    </a:cubicBezTo>
                    <a:cubicBezTo>
                      <a:pt x="9233" y="48641"/>
                      <a:pt x="0" y="41647"/>
                      <a:pt x="6355" y="27298"/>
                    </a:cubicBezTo>
                    <a:cubicBezTo>
                      <a:pt x="12710" y="12950"/>
                      <a:pt x="31015" y="1"/>
                      <a:pt x="47881" y="1200"/>
                    </a:cubicBezTo>
                    <a:cubicBezTo>
                      <a:pt x="64748" y="2399"/>
                      <a:pt x="66147" y="17067"/>
                      <a:pt x="64588" y="22622"/>
                    </a:cubicBezTo>
                    <a:cubicBezTo>
                      <a:pt x="64508" y="22782"/>
                      <a:pt x="60791" y="34213"/>
                      <a:pt x="62350" y="39888"/>
                    </a:cubicBezTo>
                    <a:close/>
                  </a:path>
                </a:pathLst>
              </a:custGeom>
              <a:noFill/>
              <a:ln w="13000" cap="flat" cmpd="sng">
                <a:solidFill>
                  <a:srgbClr val="4DA088"/>
                </a:solidFill>
                <a:prstDash val="solid"/>
                <a:miter lim="399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3" name="Google Shape;773;p18"/>
            <p:cNvGrpSpPr/>
            <p:nvPr/>
          </p:nvGrpSpPr>
          <p:grpSpPr>
            <a:xfrm>
              <a:off x="3113539" y="1539301"/>
              <a:ext cx="1179654" cy="1000814"/>
              <a:chOff x="3113539" y="1539301"/>
              <a:chExt cx="1179654" cy="1000814"/>
            </a:xfrm>
          </p:grpSpPr>
          <p:sp>
            <p:nvSpPr>
              <p:cNvPr id="774" name="Google Shape;774;p18"/>
              <p:cNvSpPr/>
              <p:nvPr/>
            </p:nvSpPr>
            <p:spPr>
              <a:xfrm>
                <a:off x="3113539" y="1545593"/>
                <a:ext cx="1178879" cy="936227"/>
              </a:xfrm>
              <a:custGeom>
                <a:avLst/>
                <a:gdLst/>
                <a:ahLst/>
                <a:cxnLst/>
                <a:rect l="l" t="t" r="r" b="b"/>
                <a:pathLst>
                  <a:path w="73302" h="58214" extrusionOk="0">
                    <a:moveTo>
                      <a:pt x="39102" y="0"/>
                    </a:moveTo>
                    <a:cubicBezTo>
                      <a:pt x="38129" y="0"/>
                      <a:pt x="37144" y="133"/>
                      <a:pt x="36171" y="407"/>
                    </a:cubicBezTo>
                    <a:cubicBezTo>
                      <a:pt x="32574" y="1446"/>
                      <a:pt x="30096" y="4244"/>
                      <a:pt x="28497" y="7002"/>
                    </a:cubicBezTo>
                    <a:cubicBezTo>
                      <a:pt x="25540" y="12038"/>
                      <a:pt x="14749" y="17314"/>
                      <a:pt x="14589" y="17434"/>
                    </a:cubicBezTo>
                    <a:cubicBezTo>
                      <a:pt x="9513" y="20191"/>
                      <a:pt x="1" y="31422"/>
                      <a:pt x="10912" y="44332"/>
                    </a:cubicBezTo>
                    <a:cubicBezTo>
                      <a:pt x="18661" y="53500"/>
                      <a:pt x="32035" y="58214"/>
                      <a:pt x="44405" y="58214"/>
                    </a:cubicBezTo>
                    <a:cubicBezTo>
                      <a:pt x="49452" y="58214"/>
                      <a:pt x="54331" y="57429"/>
                      <a:pt x="58593" y="55842"/>
                    </a:cubicBezTo>
                    <a:cubicBezTo>
                      <a:pt x="73301" y="50367"/>
                      <a:pt x="71862" y="38856"/>
                      <a:pt x="68305" y="34739"/>
                    </a:cubicBezTo>
                    <a:cubicBezTo>
                      <a:pt x="64188" y="29983"/>
                      <a:pt x="54596" y="26186"/>
                      <a:pt x="52198" y="15435"/>
                    </a:cubicBezTo>
                    <a:cubicBezTo>
                      <a:pt x="51479" y="11838"/>
                      <a:pt x="50160" y="8401"/>
                      <a:pt x="48281" y="5243"/>
                    </a:cubicBezTo>
                    <a:cubicBezTo>
                      <a:pt x="46319" y="1920"/>
                      <a:pt x="42803" y="0"/>
                      <a:pt x="39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8"/>
              <p:cNvSpPr/>
              <p:nvPr/>
            </p:nvSpPr>
            <p:spPr>
              <a:xfrm>
                <a:off x="3114314" y="1539301"/>
                <a:ext cx="1178879" cy="1000814"/>
              </a:xfrm>
              <a:custGeom>
                <a:avLst/>
                <a:gdLst/>
                <a:ahLst/>
                <a:cxnLst/>
                <a:rect l="l" t="t" r="r" b="b"/>
                <a:pathLst>
                  <a:path w="73302" h="62230" fill="none" extrusionOk="0">
                    <a:moveTo>
                      <a:pt x="28497" y="7914"/>
                    </a:moveTo>
                    <a:cubicBezTo>
                      <a:pt x="30096" y="5156"/>
                      <a:pt x="32574" y="2358"/>
                      <a:pt x="36171" y="1319"/>
                    </a:cubicBezTo>
                    <a:cubicBezTo>
                      <a:pt x="40847" y="0"/>
                      <a:pt x="45803" y="1959"/>
                      <a:pt x="48281" y="6155"/>
                    </a:cubicBezTo>
                    <a:cubicBezTo>
                      <a:pt x="50160" y="9313"/>
                      <a:pt x="51479" y="12750"/>
                      <a:pt x="52198" y="16347"/>
                    </a:cubicBezTo>
                    <a:cubicBezTo>
                      <a:pt x="54596" y="27098"/>
                      <a:pt x="64188" y="30895"/>
                      <a:pt x="68305" y="35651"/>
                    </a:cubicBezTo>
                    <a:cubicBezTo>
                      <a:pt x="71862" y="39768"/>
                      <a:pt x="73301" y="51279"/>
                      <a:pt x="58593" y="56754"/>
                    </a:cubicBezTo>
                    <a:cubicBezTo>
                      <a:pt x="43885" y="62230"/>
                      <a:pt x="21823" y="58153"/>
                      <a:pt x="10912" y="45244"/>
                    </a:cubicBezTo>
                    <a:cubicBezTo>
                      <a:pt x="1" y="32334"/>
                      <a:pt x="9513" y="21103"/>
                      <a:pt x="14589" y="18346"/>
                    </a:cubicBezTo>
                    <a:cubicBezTo>
                      <a:pt x="14749" y="18226"/>
                      <a:pt x="25540" y="12950"/>
                      <a:pt x="28497" y="7914"/>
                    </a:cubicBezTo>
                    <a:close/>
                  </a:path>
                </a:pathLst>
              </a:custGeom>
              <a:noFill/>
              <a:ln w="13000" cap="flat" cmpd="sng">
                <a:solidFill>
                  <a:srgbClr val="871414"/>
                </a:solidFill>
                <a:prstDash val="solid"/>
                <a:miter lim="399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18"/>
            <p:cNvGrpSpPr/>
            <p:nvPr/>
          </p:nvGrpSpPr>
          <p:grpSpPr>
            <a:xfrm>
              <a:off x="4865100" y="3421336"/>
              <a:ext cx="1162977" cy="1271053"/>
              <a:chOff x="4865100" y="3421336"/>
              <a:chExt cx="1162977" cy="1271053"/>
            </a:xfrm>
          </p:grpSpPr>
          <p:sp>
            <p:nvSpPr>
              <p:cNvPr id="777" name="Google Shape;777;p18"/>
              <p:cNvSpPr/>
              <p:nvPr/>
            </p:nvSpPr>
            <p:spPr>
              <a:xfrm rot="-950411">
                <a:off x="4986265" y="3543532"/>
                <a:ext cx="907030" cy="978665"/>
              </a:xfrm>
              <a:custGeom>
                <a:avLst/>
                <a:gdLst/>
                <a:ahLst/>
                <a:cxnLst/>
                <a:rect l="l" t="t" r="r" b="b"/>
                <a:pathLst>
                  <a:path w="56396" h="60850" extrusionOk="0">
                    <a:moveTo>
                      <a:pt x="18621" y="1"/>
                    </a:moveTo>
                    <a:cubicBezTo>
                      <a:pt x="11997" y="1"/>
                      <a:pt x="2202" y="3521"/>
                      <a:pt x="1200" y="17168"/>
                    </a:cubicBezTo>
                    <a:cubicBezTo>
                      <a:pt x="1" y="34034"/>
                      <a:pt x="12950" y="52340"/>
                      <a:pt x="27339" y="58694"/>
                    </a:cubicBezTo>
                    <a:cubicBezTo>
                      <a:pt x="30783" y="60220"/>
                      <a:pt x="33802" y="60850"/>
                      <a:pt x="36405" y="60850"/>
                    </a:cubicBezTo>
                    <a:cubicBezTo>
                      <a:pt x="44646" y="60850"/>
                      <a:pt x="48728" y="54542"/>
                      <a:pt x="49001" y="50381"/>
                    </a:cubicBezTo>
                    <a:cubicBezTo>
                      <a:pt x="49361" y="44106"/>
                      <a:pt x="45124" y="34714"/>
                      <a:pt x="50960" y="25322"/>
                    </a:cubicBezTo>
                    <a:cubicBezTo>
                      <a:pt x="52918" y="22244"/>
                      <a:pt x="54397" y="18847"/>
                      <a:pt x="55276" y="15290"/>
                    </a:cubicBezTo>
                    <a:cubicBezTo>
                      <a:pt x="56395" y="10573"/>
                      <a:pt x="54237" y="5697"/>
                      <a:pt x="49960" y="3379"/>
                    </a:cubicBezTo>
                    <a:cubicBezTo>
                      <a:pt x="48184" y="2438"/>
                      <a:pt x="46306" y="2081"/>
                      <a:pt x="44471" y="2081"/>
                    </a:cubicBezTo>
                    <a:cubicBezTo>
                      <a:pt x="42878" y="2081"/>
                      <a:pt x="41319" y="2350"/>
                      <a:pt x="39889" y="2740"/>
                    </a:cubicBezTo>
                    <a:cubicBezTo>
                      <a:pt x="38914" y="3007"/>
                      <a:pt x="37771" y="3118"/>
                      <a:pt x="36543" y="3118"/>
                    </a:cubicBezTo>
                    <a:cubicBezTo>
                      <a:pt x="30621" y="3118"/>
                      <a:pt x="22755" y="535"/>
                      <a:pt x="22623" y="502"/>
                    </a:cubicBezTo>
                    <a:cubicBezTo>
                      <a:pt x="21570" y="196"/>
                      <a:pt x="20183" y="1"/>
                      <a:pt x="18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8"/>
              <p:cNvSpPr/>
              <p:nvPr/>
            </p:nvSpPr>
            <p:spPr>
              <a:xfrm rot="-950411">
                <a:off x="4993073" y="3524926"/>
                <a:ext cx="907030" cy="1063874"/>
              </a:xfrm>
              <a:custGeom>
                <a:avLst/>
                <a:gdLst/>
                <a:ahLst/>
                <a:cxnLst/>
                <a:rect l="l" t="t" r="r" b="b"/>
                <a:pathLst>
                  <a:path w="56396" h="66148" fill="none" extrusionOk="0">
                    <a:moveTo>
                      <a:pt x="39889" y="3838"/>
                    </a:moveTo>
                    <a:cubicBezTo>
                      <a:pt x="42966" y="2999"/>
                      <a:pt x="46643" y="2719"/>
                      <a:pt x="49960" y="4477"/>
                    </a:cubicBezTo>
                    <a:cubicBezTo>
                      <a:pt x="54237" y="6795"/>
                      <a:pt x="56395" y="11671"/>
                      <a:pt x="55276" y="16388"/>
                    </a:cubicBezTo>
                    <a:cubicBezTo>
                      <a:pt x="54397" y="19945"/>
                      <a:pt x="52918" y="23342"/>
                      <a:pt x="50960" y="26420"/>
                    </a:cubicBezTo>
                    <a:cubicBezTo>
                      <a:pt x="45124" y="35812"/>
                      <a:pt x="49361" y="45204"/>
                      <a:pt x="49001" y="51479"/>
                    </a:cubicBezTo>
                    <a:cubicBezTo>
                      <a:pt x="48641" y="56955"/>
                      <a:pt x="41687" y="66147"/>
                      <a:pt x="27339" y="59792"/>
                    </a:cubicBezTo>
                    <a:cubicBezTo>
                      <a:pt x="12950" y="53438"/>
                      <a:pt x="1" y="35132"/>
                      <a:pt x="1200" y="18266"/>
                    </a:cubicBezTo>
                    <a:cubicBezTo>
                      <a:pt x="2439" y="1400"/>
                      <a:pt x="17107" y="1"/>
                      <a:pt x="22623" y="1600"/>
                    </a:cubicBezTo>
                    <a:cubicBezTo>
                      <a:pt x="22782" y="1640"/>
                      <a:pt x="34213" y="5397"/>
                      <a:pt x="39889" y="3838"/>
                    </a:cubicBezTo>
                    <a:close/>
                  </a:path>
                </a:pathLst>
              </a:custGeom>
              <a:noFill/>
              <a:ln w="13000" cap="flat" cmpd="sng">
                <a:solidFill>
                  <a:schemeClr val="accent2"/>
                </a:solidFill>
                <a:prstDash val="solid"/>
                <a:miter lim="399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18"/>
            <p:cNvGrpSpPr/>
            <p:nvPr/>
          </p:nvGrpSpPr>
          <p:grpSpPr>
            <a:xfrm>
              <a:off x="3251073" y="3511973"/>
              <a:ext cx="1018183" cy="895409"/>
              <a:chOff x="3251073" y="3511973"/>
              <a:chExt cx="1018183" cy="895409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3251073" y="3521960"/>
                <a:ext cx="1014870" cy="857422"/>
              </a:xfrm>
              <a:custGeom>
                <a:avLst/>
                <a:gdLst/>
                <a:ahLst/>
                <a:cxnLst/>
                <a:rect l="l" t="t" r="r" b="b"/>
                <a:pathLst>
                  <a:path w="63104" h="53314" extrusionOk="0">
                    <a:moveTo>
                      <a:pt x="48484" y="1"/>
                    </a:moveTo>
                    <a:cubicBezTo>
                      <a:pt x="48150" y="1"/>
                      <a:pt x="47828" y="20"/>
                      <a:pt x="47522" y="59"/>
                    </a:cubicBezTo>
                    <a:cubicBezTo>
                      <a:pt x="42836" y="660"/>
                      <a:pt x="36885" y="4151"/>
                      <a:pt x="29857" y="4151"/>
                    </a:cubicBezTo>
                    <a:cubicBezTo>
                      <a:pt x="27534" y="4151"/>
                      <a:pt x="25094" y="3769"/>
                      <a:pt x="22542" y="2777"/>
                    </a:cubicBezTo>
                    <a:cubicBezTo>
                      <a:pt x="19145" y="1378"/>
                      <a:pt x="15548" y="579"/>
                      <a:pt x="11871" y="339"/>
                    </a:cubicBezTo>
                    <a:cubicBezTo>
                      <a:pt x="11693" y="330"/>
                      <a:pt x="11514" y="326"/>
                      <a:pt x="11337" y="326"/>
                    </a:cubicBezTo>
                    <a:cubicBezTo>
                      <a:pt x="6714" y="326"/>
                      <a:pt x="2583" y="3308"/>
                      <a:pt x="1120" y="7773"/>
                    </a:cubicBezTo>
                    <a:cubicBezTo>
                      <a:pt x="1" y="11370"/>
                      <a:pt x="960" y="14927"/>
                      <a:pt x="2359" y="17805"/>
                    </a:cubicBezTo>
                    <a:cubicBezTo>
                      <a:pt x="4957" y="23080"/>
                      <a:pt x="3358" y="35031"/>
                      <a:pt x="3358" y="35151"/>
                    </a:cubicBezTo>
                    <a:cubicBezTo>
                      <a:pt x="2834" y="40545"/>
                      <a:pt x="6382" y="53313"/>
                      <a:pt x="20685" y="53313"/>
                    </a:cubicBezTo>
                    <a:cubicBezTo>
                      <a:pt x="21642" y="53313"/>
                      <a:pt x="22647" y="53256"/>
                      <a:pt x="23702" y="53136"/>
                    </a:cubicBezTo>
                    <a:cubicBezTo>
                      <a:pt x="40488" y="51217"/>
                      <a:pt x="56075" y="35111"/>
                      <a:pt x="59672" y="19843"/>
                    </a:cubicBezTo>
                    <a:cubicBezTo>
                      <a:pt x="63103" y="5441"/>
                      <a:pt x="54051" y="1"/>
                      <a:pt x="48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3251073" y="3511973"/>
                <a:ext cx="1018183" cy="895409"/>
              </a:xfrm>
              <a:custGeom>
                <a:avLst/>
                <a:gdLst/>
                <a:ahLst/>
                <a:cxnLst/>
                <a:rect l="l" t="t" r="r" b="b"/>
                <a:pathLst>
                  <a:path w="63310" h="55676" fill="none" extrusionOk="0">
                    <a:moveTo>
                      <a:pt x="2359" y="18426"/>
                    </a:moveTo>
                    <a:cubicBezTo>
                      <a:pt x="960" y="15548"/>
                      <a:pt x="1" y="11991"/>
                      <a:pt x="1120" y="8394"/>
                    </a:cubicBezTo>
                    <a:cubicBezTo>
                      <a:pt x="2639" y="3757"/>
                      <a:pt x="7035" y="720"/>
                      <a:pt x="11871" y="960"/>
                    </a:cubicBezTo>
                    <a:cubicBezTo>
                      <a:pt x="15548" y="1200"/>
                      <a:pt x="19145" y="1999"/>
                      <a:pt x="22542" y="3398"/>
                    </a:cubicBezTo>
                    <a:cubicBezTo>
                      <a:pt x="32814" y="7395"/>
                      <a:pt x="41287" y="1479"/>
                      <a:pt x="47522" y="680"/>
                    </a:cubicBezTo>
                    <a:cubicBezTo>
                      <a:pt x="52918" y="1"/>
                      <a:pt x="63309" y="5196"/>
                      <a:pt x="59672" y="20464"/>
                    </a:cubicBezTo>
                    <a:cubicBezTo>
                      <a:pt x="56075" y="35732"/>
                      <a:pt x="40488" y="51838"/>
                      <a:pt x="23702" y="53757"/>
                    </a:cubicBezTo>
                    <a:cubicBezTo>
                      <a:pt x="6875" y="55675"/>
                      <a:pt x="2798" y="41527"/>
                      <a:pt x="3358" y="35772"/>
                    </a:cubicBezTo>
                    <a:cubicBezTo>
                      <a:pt x="3358" y="35652"/>
                      <a:pt x="4957" y="23701"/>
                      <a:pt x="2359" y="18426"/>
                    </a:cubicBezTo>
                    <a:close/>
                  </a:path>
                </a:pathLst>
              </a:custGeom>
              <a:noFill/>
              <a:ln w="13000" cap="flat" cmpd="sng">
                <a:solidFill>
                  <a:schemeClr val="accent4"/>
                </a:solidFill>
                <a:prstDash val="solid"/>
                <a:miter lim="399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2" name="Google Shape;782;p18"/>
          <p:cNvSpPr txBox="1"/>
          <p:nvPr/>
        </p:nvSpPr>
        <p:spPr>
          <a:xfrm>
            <a:off x="3321213" y="1863300"/>
            <a:ext cx="744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83" name="Google Shape;783;p18"/>
          <p:cNvSpPr txBox="1"/>
          <p:nvPr/>
        </p:nvSpPr>
        <p:spPr>
          <a:xfrm>
            <a:off x="3321213" y="3753650"/>
            <a:ext cx="744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84" name="Google Shape;784;p18"/>
          <p:cNvSpPr txBox="1"/>
          <p:nvPr/>
        </p:nvSpPr>
        <p:spPr>
          <a:xfrm>
            <a:off x="5071438" y="3753650"/>
            <a:ext cx="744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85" name="Google Shape;785;p18"/>
          <p:cNvSpPr txBox="1"/>
          <p:nvPr/>
        </p:nvSpPr>
        <p:spPr>
          <a:xfrm>
            <a:off x="5071438" y="1863300"/>
            <a:ext cx="744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86" name="Google Shape;786;p18"/>
          <p:cNvSpPr txBox="1"/>
          <p:nvPr/>
        </p:nvSpPr>
        <p:spPr>
          <a:xfrm>
            <a:off x="6245525" y="1438325"/>
            <a:ext cx="1826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87" name="Google Shape;787;p18"/>
          <p:cNvSpPr txBox="1"/>
          <p:nvPr/>
        </p:nvSpPr>
        <p:spPr>
          <a:xfrm>
            <a:off x="6245525" y="1786525"/>
            <a:ext cx="1826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beautiful name and is the second planet from the Sun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8" name="Google Shape;788;p18"/>
          <p:cNvSpPr txBox="1"/>
          <p:nvPr/>
        </p:nvSpPr>
        <p:spPr>
          <a:xfrm>
            <a:off x="1048525" y="3667125"/>
            <a:ext cx="18288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Jupiter is the biggest object in the Solar System and also an orange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9" name="Google Shape;789;p18"/>
          <p:cNvSpPr txBox="1"/>
          <p:nvPr/>
        </p:nvSpPr>
        <p:spPr>
          <a:xfrm>
            <a:off x="1048525" y="3322173"/>
            <a:ext cx="18288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90" name="Google Shape;790;p18"/>
          <p:cNvSpPr txBox="1"/>
          <p:nvPr/>
        </p:nvSpPr>
        <p:spPr>
          <a:xfrm flipH="1">
            <a:off x="1048525" y="1786525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closest to the Sun and the smallest one. It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1" name="Google Shape;791;p18"/>
          <p:cNvSpPr txBox="1"/>
          <p:nvPr/>
        </p:nvSpPr>
        <p:spPr>
          <a:xfrm>
            <a:off x="1048525" y="1438325"/>
            <a:ext cx="18288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92" name="Google Shape;792;p18"/>
          <p:cNvSpPr txBox="1"/>
          <p:nvPr/>
        </p:nvSpPr>
        <p:spPr>
          <a:xfrm flipH="1">
            <a:off x="6245525" y="3668325"/>
            <a:ext cx="18288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dust. It was named after a God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3" name="Google Shape;793;p18"/>
          <p:cNvSpPr txBox="1"/>
          <p:nvPr/>
        </p:nvSpPr>
        <p:spPr>
          <a:xfrm>
            <a:off x="6245525" y="3322173"/>
            <a:ext cx="1826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94" name="Google Shape;794;p18"/>
          <p:cNvGrpSpPr/>
          <p:nvPr/>
        </p:nvGrpSpPr>
        <p:grpSpPr>
          <a:xfrm>
            <a:off x="3940463" y="2305550"/>
            <a:ext cx="1344800" cy="1052475"/>
            <a:chOff x="3940463" y="2385850"/>
            <a:chExt cx="1344800" cy="1052475"/>
          </a:xfrm>
        </p:grpSpPr>
        <p:sp>
          <p:nvSpPr>
            <p:cNvPr id="795" name="Google Shape;795;p18"/>
            <p:cNvSpPr/>
            <p:nvPr/>
          </p:nvSpPr>
          <p:spPr>
            <a:xfrm>
              <a:off x="3946538" y="3156775"/>
              <a:ext cx="1331975" cy="276875"/>
            </a:xfrm>
            <a:custGeom>
              <a:avLst/>
              <a:gdLst/>
              <a:ahLst/>
              <a:cxnLst/>
              <a:rect l="l" t="t" r="r" b="b"/>
              <a:pathLst>
                <a:path w="53279" h="11075" extrusionOk="0">
                  <a:moveTo>
                    <a:pt x="8136" y="1"/>
                  </a:moveTo>
                  <a:cubicBezTo>
                    <a:pt x="6199" y="1"/>
                    <a:pt x="3595" y="1039"/>
                    <a:pt x="1729" y="1946"/>
                  </a:cubicBezTo>
                  <a:cubicBezTo>
                    <a:pt x="1027" y="2297"/>
                    <a:pt x="271" y="2756"/>
                    <a:pt x="82" y="3539"/>
                  </a:cubicBezTo>
                  <a:cubicBezTo>
                    <a:pt x="1" y="4214"/>
                    <a:pt x="217" y="4889"/>
                    <a:pt x="730" y="5348"/>
                  </a:cubicBezTo>
                  <a:cubicBezTo>
                    <a:pt x="1216" y="5780"/>
                    <a:pt x="1783" y="6104"/>
                    <a:pt x="2377" y="6320"/>
                  </a:cubicBezTo>
                  <a:cubicBezTo>
                    <a:pt x="10003" y="9535"/>
                    <a:pt x="18576" y="11075"/>
                    <a:pt x="26885" y="11075"/>
                  </a:cubicBezTo>
                  <a:cubicBezTo>
                    <a:pt x="28697" y="11075"/>
                    <a:pt x="30496" y="11002"/>
                    <a:pt x="32270" y="10857"/>
                  </a:cubicBezTo>
                  <a:cubicBezTo>
                    <a:pt x="37265" y="10452"/>
                    <a:pt x="42180" y="10344"/>
                    <a:pt x="47094" y="9183"/>
                  </a:cubicBezTo>
                  <a:cubicBezTo>
                    <a:pt x="48850" y="8750"/>
                    <a:pt x="50470" y="8399"/>
                    <a:pt x="52090" y="7346"/>
                  </a:cubicBezTo>
                  <a:cubicBezTo>
                    <a:pt x="52576" y="7076"/>
                    <a:pt x="52954" y="6617"/>
                    <a:pt x="53143" y="6077"/>
                  </a:cubicBezTo>
                  <a:cubicBezTo>
                    <a:pt x="53278" y="5321"/>
                    <a:pt x="53008" y="4565"/>
                    <a:pt x="52441" y="4079"/>
                  </a:cubicBezTo>
                  <a:cubicBezTo>
                    <a:pt x="51550" y="3296"/>
                    <a:pt x="50497" y="2675"/>
                    <a:pt x="49363" y="2297"/>
                  </a:cubicBezTo>
                  <a:cubicBezTo>
                    <a:pt x="47202" y="1595"/>
                    <a:pt x="44961" y="1082"/>
                    <a:pt x="42693" y="758"/>
                  </a:cubicBezTo>
                  <a:lnTo>
                    <a:pt x="8210" y="1"/>
                  </a:lnTo>
                  <a:cubicBezTo>
                    <a:pt x="8185" y="1"/>
                    <a:pt x="8161" y="1"/>
                    <a:pt x="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4059288" y="3188525"/>
              <a:ext cx="1068000" cy="158450"/>
            </a:xfrm>
            <a:custGeom>
              <a:avLst/>
              <a:gdLst/>
              <a:ahLst/>
              <a:cxnLst/>
              <a:rect l="l" t="t" r="r" b="b"/>
              <a:pathLst>
                <a:path w="42720" h="6338" extrusionOk="0">
                  <a:moveTo>
                    <a:pt x="3538" y="1"/>
                  </a:moveTo>
                  <a:cubicBezTo>
                    <a:pt x="2727" y="136"/>
                    <a:pt x="1890" y="352"/>
                    <a:pt x="1107" y="622"/>
                  </a:cubicBezTo>
                  <a:cubicBezTo>
                    <a:pt x="675" y="784"/>
                    <a:pt x="162" y="1027"/>
                    <a:pt x="0" y="1567"/>
                  </a:cubicBezTo>
                  <a:cubicBezTo>
                    <a:pt x="2106" y="3430"/>
                    <a:pt x="5266" y="3646"/>
                    <a:pt x="7750" y="4402"/>
                  </a:cubicBezTo>
                  <a:cubicBezTo>
                    <a:pt x="10126" y="5104"/>
                    <a:pt x="12530" y="5590"/>
                    <a:pt x="14987" y="5887"/>
                  </a:cubicBezTo>
                  <a:cubicBezTo>
                    <a:pt x="17417" y="6187"/>
                    <a:pt x="19864" y="6337"/>
                    <a:pt x="22314" y="6337"/>
                  </a:cubicBezTo>
                  <a:cubicBezTo>
                    <a:pt x="24274" y="6337"/>
                    <a:pt x="26235" y="6241"/>
                    <a:pt x="28192" y="6049"/>
                  </a:cubicBezTo>
                  <a:cubicBezTo>
                    <a:pt x="31729" y="5671"/>
                    <a:pt x="35267" y="5590"/>
                    <a:pt x="38750" y="4861"/>
                  </a:cubicBezTo>
                  <a:cubicBezTo>
                    <a:pt x="40154" y="4564"/>
                    <a:pt x="41639" y="4240"/>
                    <a:pt x="42719" y="3133"/>
                  </a:cubicBezTo>
                  <a:cubicBezTo>
                    <a:pt x="42368" y="2269"/>
                    <a:pt x="41477" y="1999"/>
                    <a:pt x="40694" y="1810"/>
                  </a:cubicBezTo>
                  <a:cubicBezTo>
                    <a:pt x="40245" y="1716"/>
                    <a:pt x="39626" y="1467"/>
                    <a:pt x="39100" y="1467"/>
                  </a:cubicBezTo>
                  <a:cubicBezTo>
                    <a:pt x="38868" y="1467"/>
                    <a:pt x="38654" y="1515"/>
                    <a:pt x="38480" y="1648"/>
                  </a:cubicBezTo>
                  <a:lnTo>
                    <a:pt x="3538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4147713" y="2865775"/>
              <a:ext cx="890475" cy="463050"/>
            </a:xfrm>
            <a:custGeom>
              <a:avLst/>
              <a:gdLst/>
              <a:ahLst/>
              <a:cxnLst/>
              <a:rect l="l" t="t" r="r" b="b"/>
              <a:pathLst>
                <a:path w="35619" h="18522" extrusionOk="0">
                  <a:moveTo>
                    <a:pt x="20290" y="0"/>
                  </a:moveTo>
                  <a:cubicBezTo>
                    <a:pt x="20162" y="0"/>
                    <a:pt x="20032" y="1"/>
                    <a:pt x="19902" y="3"/>
                  </a:cubicBezTo>
                  <a:lnTo>
                    <a:pt x="15176" y="30"/>
                  </a:lnTo>
                  <a:cubicBezTo>
                    <a:pt x="12287" y="57"/>
                    <a:pt x="10127" y="732"/>
                    <a:pt x="7778" y="2433"/>
                  </a:cubicBezTo>
                  <a:cubicBezTo>
                    <a:pt x="4645" y="4702"/>
                    <a:pt x="406" y="8266"/>
                    <a:pt x="28" y="12938"/>
                  </a:cubicBezTo>
                  <a:cubicBezTo>
                    <a:pt x="1" y="13127"/>
                    <a:pt x="1" y="13316"/>
                    <a:pt x="55" y="13478"/>
                  </a:cubicBezTo>
                  <a:cubicBezTo>
                    <a:pt x="136" y="13667"/>
                    <a:pt x="244" y="13802"/>
                    <a:pt x="406" y="13937"/>
                  </a:cubicBezTo>
                  <a:cubicBezTo>
                    <a:pt x="2134" y="15584"/>
                    <a:pt x="4726" y="16475"/>
                    <a:pt x="6886" y="16961"/>
                  </a:cubicBezTo>
                  <a:cubicBezTo>
                    <a:pt x="11242" y="18001"/>
                    <a:pt x="15690" y="18522"/>
                    <a:pt x="20140" y="18522"/>
                  </a:cubicBezTo>
                  <a:cubicBezTo>
                    <a:pt x="24352" y="18522"/>
                    <a:pt x="28565" y="18055"/>
                    <a:pt x="32702" y="17123"/>
                  </a:cubicBezTo>
                  <a:cubicBezTo>
                    <a:pt x="33728" y="16880"/>
                    <a:pt x="34889" y="16475"/>
                    <a:pt x="35321" y="15368"/>
                  </a:cubicBezTo>
                  <a:cubicBezTo>
                    <a:pt x="35618" y="14558"/>
                    <a:pt x="35429" y="13640"/>
                    <a:pt x="35186" y="12830"/>
                  </a:cubicBezTo>
                  <a:cubicBezTo>
                    <a:pt x="34214" y="9373"/>
                    <a:pt x="32270" y="6241"/>
                    <a:pt x="29596" y="3838"/>
                  </a:cubicBezTo>
                  <a:cubicBezTo>
                    <a:pt x="28327" y="2703"/>
                    <a:pt x="26950" y="1947"/>
                    <a:pt x="25492" y="1137"/>
                  </a:cubicBezTo>
                  <a:cubicBezTo>
                    <a:pt x="23799" y="202"/>
                    <a:pt x="22153" y="0"/>
                    <a:pt x="2029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4506863" y="2863750"/>
              <a:ext cx="247100" cy="233100"/>
            </a:xfrm>
            <a:custGeom>
              <a:avLst/>
              <a:gdLst/>
              <a:ahLst/>
              <a:cxnLst/>
              <a:rect l="l" t="t" r="r" b="b"/>
              <a:pathLst>
                <a:path w="9884" h="9324" extrusionOk="0">
                  <a:moveTo>
                    <a:pt x="6951" y="1"/>
                  </a:moveTo>
                  <a:cubicBezTo>
                    <a:pt x="6401" y="1"/>
                    <a:pt x="5762" y="357"/>
                    <a:pt x="5347" y="489"/>
                  </a:cubicBezTo>
                  <a:cubicBezTo>
                    <a:pt x="5127" y="533"/>
                    <a:pt x="4906" y="577"/>
                    <a:pt x="4686" y="577"/>
                  </a:cubicBezTo>
                  <a:cubicBezTo>
                    <a:pt x="4636" y="577"/>
                    <a:pt x="4586" y="575"/>
                    <a:pt x="4537" y="570"/>
                  </a:cubicBezTo>
                  <a:cubicBezTo>
                    <a:pt x="2998" y="543"/>
                    <a:pt x="1486" y="408"/>
                    <a:pt x="0" y="192"/>
                  </a:cubicBezTo>
                  <a:lnTo>
                    <a:pt x="0" y="192"/>
                  </a:lnTo>
                  <a:cubicBezTo>
                    <a:pt x="648" y="462"/>
                    <a:pt x="1243" y="867"/>
                    <a:pt x="1702" y="1407"/>
                  </a:cubicBezTo>
                  <a:cubicBezTo>
                    <a:pt x="2458" y="2460"/>
                    <a:pt x="3052" y="3594"/>
                    <a:pt x="3511" y="4783"/>
                  </a:cubicBezTo>
                  <a:cubicBezTo>
                    <a:pt x="3727" y="5485"/>
                    <a:pt x="4024" y="6187"/>
                    <a:pt x="4321" y="6835"/>
                  </a:cubicBezTo>
                  <a:cubicBezTo>
                    <a:pt x="4645" y="7375"/>
                    <a:pt x="5023" y="7888"/>
                    <a:pt x="5482" y="8320"/>
                  </a:cubicBezTo>
                  <a:cubicBezTo>
                    <a:pt x="6068" y="8862"/>
                    <a:pt x="7098" y="9324"/>
                    <a:pt x="8017" y="9324"/>
                  </a:cubicBezTo>
                  <a:cubicBezTo>
                    <a:pt x="8794" y="9324"/>
                    <a:pt x="9491" y="8994"/>
                    <a:pt x="9776" y="8104"/>
                  </a:cubicBezTo>
                  <a:cubicBezTo>
                    <a:pt x="9857" y="7834"/>
                    <a:pt x="9884" y="7510"/>
                    <a:pt x="9857" y="7213"/>
                  </a:cubicBezTo>
                  <a:cubicBezTo>
                    <a:pt x="9776" y="5539"/>
                    <a:pt x="9344" y="3919"/>
                    <a:pt x="8641" y="2433"/>
                  </a:cubicBezTo>
                  <a:cubicBezTo>
                    <a:pt x="8371" y="1812"/>
                    <a:pt x="8047" y="732"/>
                    <a:pt x="7588" y="246"/>
                  </a:cubicBezTo>
                  <a:cubicBezTo>
                    <a:pt x="7409" y="67"/>
                    <a:pt x="7189" y="1"/>
                    <a:pt x="6951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4508213" y="2484425"/>
              <a:ext cx="45925" cy="274600"/>
            </a:xfrm>
            <a:custGeom>
              <a:avLst/>
              <a:gdLst/>
              <a:ahLst/>
              <a:cxnLst/>
              <a:rect l="l" t="t" r="r" b="b"/>
              <a:pathLst>
                <a:path w="1837" h="10984" extrusionOk="0">
                  <a:moveTo>
                    <a:pt x="1135" y="0"/>
                  </a:moveTo>
                  <a:cubicBezTo>
                    <a:pt x="1026" y="54"/>
                    <a:pt x="891" y="54"/>
                    <a:pt x="837" y="189"/>
                  </a:cubicBezTo>
                  <a:cubicBezTo>
                    <a:pt x="675" y="378"/>
                    <a:pt x="594" y="621"/>
                    <a:pt x="513" y="864"/>
                  </a:cubicBezTo>
                  <a:cubicBezTo>
                    <a:pt x="432" y="1188"/>
                    <a:pt x="270" y="1674"/>
                    <a:pt x="189" y="2214"/>
                  </a:cubicBezTo>
                  <a:cubicBezTo>
                    <a:pt x="81" y="2674"/>
                    <a:pt x="27" y="3133"/>
                    <a:pt x="27" y="3619"/>
                  </a:cubicBezTo>
                  <a:cubicBezTo>
                    <a:pt x="0" y="4105"/>
                    <a:pt x="81" y="4618"/>
                    <a:pt x="216" y="5104"/>
                  </a:cubicBezTo>
                  <a:cubicBezTo>
                    <a:pt x="324" y="5536"/>
                    <a:pt x="486" y="5914"/>
                    <a:pt x="702" y="6481"/>
                  </a:cubicBezTo>
                  <a:cubicBezTo>
                    <a:pt x="972" y="7102"/>
                    <a:pt x="1108" y="7777"/>
                    <a:pt x="1108" y="8479"/>
                  </a:cubicBezTo>
                  <a:cubicBezTo>
                    <a:pt x="1162" y="9154"/>
                    <a:pt x="1108" y="9856"/>
                    <a:pt x="1108" y="10450"/>
                  </a:cubicBezTo>
                  <a:cubicBezTo>
                    <a:pt x="1090" y="10706"/>
                    <a:pt x="1138" y="10983"/>
                    <a:pt x="1236" y="10983"/>
                  </a:cubicBezTo>
                  <a:cubicBezTo>
                    <a:pt x="1294" y="10983"/>
                    <a:pt x="1369" y="10889"/>
                    <a:pt x="1459" y="10639"/>
                  </a:cubicBezTo>
                  <a:cubicBezTo>
                    <a:pt x="1729" y="9910"/>
                    <a:pt x="1837" y="9154"/>
                    <a:pt x="1756" y="8371"/>
                  </a:cubicBezTo>
                  <a:cubicBezTo>
                    <a:pt x="1621" y="7642"/>
                    <a:pt x="1432" y="6913"/>
                    <a:pt x="1189" y="6211"/>
                  </a:cubicBezTo>
                  <a:cubicBezTo>
                    <a:pt x="1026" y="5563"/>
                    <a:pt x="675" y="5023"/>
                    <a:pt x="594" y="4429"/>
                  </a:cubicBezTo>
                  <a:cubicBezTo>
                    <a:pt x="567" y="3808"/>
                    <a:pt x="594" y="3214"/>
                    <a:pt x="702" y="2647"/>
                  </a:cubicBezTo>
                  <a:cubicBezTo>
                    <a:pt x="810" y="1944"/>
                    <a:pt x="972" y="1350"/>
                    <a:pt x="1216" y="378"/>
                  </a:cubicBezTo>
                  <a:cubicBezTo>
                    <a:pt x="1216" y="243"/>
                    <a:pt x="1189" y="108"/>
                    <a:pt x="1135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4613513" y="2385850"/>
              <a:ext cx="50000" cy="365775"/>
            </a:xfrm>
            <a:custGeom>
              <a:avLst/>
              <a:gdLst/>
              <a:ahLst/>
              <a:cxnLst/>
              <a:rect l="l" t="t" r="r" b="b"/>
              <a:pathLst>
                <a:path w="2000" h="14631" extrusionOk="0">
                  <a:moveTo>
                    <a:pt x="676" y="1"/>
                  </a:moveTo>
                  <a:cubicBezTo>
                    <a:pt x="595" y="136"/>
                    <a:pt x="541" y="271"/>
                    <a:pt x="514" y="433"/>
                  </a:cubicBezTo>
                  <a:cubicBezTo>
                    <a:pt x="541" y="730"/>
                    <a:pt x="568" y="1054"/>
                    <a:pt x="595" y="1378"/>
                  </a:cubicBezTo>
                  <a:cubicBezTo>
                    <a:pt x="703" y="1945"/>
                    <a:pt x="730" y="2539"/>
                    <a:pt x="703" y="3133"/>
                  </a:cubicBezTo>
                  <a:cubicBezTo>
                    <a:pt x="676" y="3727"/>
                    <a:pt x="622" y="4321"/>
                    <a:pt x="487" y="4888"/>
                  </a:cubicBezTo>
                  <a:cubicBezTo>
                    <a:pt x="325" y="5671"/>
                    <a:pt x="190" y="6211"/>
                    <a:pt x="109" y="6779"/>
                  </a:cubicBezTo>
                  <a:cubicBezTo>
                    <a:pt x="1" y="7427"/>
                    <a:pt x="28" y="8102"/>
                    <a:pt x="217" y="8750"/>
                  </a:cubicBezTo>
                  <a:cubicBezTo>
                    <a:pt x="433" y="9614"/>
                    <a:pt x="811" y="10559"/>
                    <a:pt x="1081" y="11450"/>
                  </a:cubicBezTo>
                  <a:cubicBezTo>
                    <a:pt x="1216" y="11882"/>
                    <a:pt x="1324" y="12314"/>
                    <a:pt x="1378" y="12773"/>
                  </a:cubicBezTo>
                  <a:cubicBezTo>
                    <a:pt x="1432" y="13151"/>
                    <a:pt x="1405" y="13556"/>
                    <a:pt x="1351" y="13961"/>
                  </a:cubicBezTo>
                  <a:cubicBezTo>
                    <a:pt x="1297" y="14150"/>
                    <a:pt x="1270" y="14366"/>
                    <a:pt x="1270" y="14582"/>
                  </a:cubicBezTo>
                  <a:cubicBezTo>
                    <a:pt x="1278" y="14613"/>
                    <a:pt x="1294" y="14631"/>
                    <a:pt x="1320" y="14631"/>
                  </a:cubicBezTo>
                  <a:cubicBezTo>
                    <a:pt x="1383" y="14631"/>
                    <a:pt x="1502" y="14521"/>
                    <a:pt x="1675" y="14231"/>
                  </a:cubicBezTo>
                  <a:cubicBezTo>
                    <a:pt x="1891" y="13745"/>
                    <a:pt x="1999" y="13232"/>
                    <a:pt x="1999" y="12692"/>
                  </a:cubicBezTo>
                  <a:cubicBezTo>
                    <a:pt x="1972" y="12179"/>
                    <a:pt x="1864" y="11693"/>
                    <a:pt x="1675" y="11207"/>
                  </a:cubicBezTo>
                  <a:cubicBezTo>
                    <a:pt x="1351" y="10289"/>
                    <a:pt x="838" y="9452"/>
                    <a:pt x="703" y="8534"/>
                  </a:cubicBezTo>
                  <a:cubicBezTo>
                    <a:pt x="649" y="8156"/>
                    <a:pt x="622" y="7751"/>
                    <a:pt x="595" y="7346"/>
                  </a:cubicBezTo>
                  <a:cubicBezTo>
                    <a:pt x="622" y="6941"/>
                    <a:pt x="676" y="6509"/>
                    <a:pt x="757" y="6103"/>
                  </a:cubicBezTo>
                  <a:cubicBezTo>
                    <a:pt x="1000" y="5293"/>
                    <a:pt x="1162" y="4456"/>
                    <a:pt x="1270" y="3619"/>
                  </a:cubicBezTo>
                  <a:cubicBezTo>
                    <a:pt x="1351" y="2539"/>
                    <a:pt x="1270" y="1459"/>
                    <a:pt x="973" y="433"/>
                  </a:cubicBezTo>
                  <a:cubicBezTo>
                    <a:pt x="892" y="271"/>
                    <a:pt x="811" y="136"/>
                    <a:pt x="676" y="1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4707363" y="2451350"/>
              <a:ext cx="37825" cy="297600"/>
            </a:xfrm>
            <a:custGeom>
              <a:avLst/>
              <a:gdLst/>
              <a:ahLst/>
              <a:cxnLst/>
              <a:rect l="l" t="t" r="r" b="b"/>
              <a:pathLst>
                <a:path w="1513" h="11904" extrusionOk="0">
                  <a:moveTo>
                    <a:pt x="459" y="0"/>
                  </a:moveTo>
                  <a:cubicBezTo>
                    <a:pt x="432" y="108"/>
                    <a:pt x="324" y="216"/>
                    <a:pt x="324" y="351"/>
                  </a:cubicBezTo>
                  <a:cubicBezTo>
                    <a:pt x="351" y="621"/>
                    <a:pt x="378" y="864"/>
                    <a:pt x="432" y="1107"/>
                  </a:cubicBezTo>
                  <a:cubicBezTo>
                    <a:pt x="540" y="1566"/>
                    <a:pt x="594" y="2052"/>
                    <a:pt x="594" y="2511"/>
                  </a:cubicBezTo>
                  <a:cubicBezTo>
                    <a:pt x="594" y="2997"/>
                    <a:pt x="540" y="3483"/>
                    <a:pt x="432" y="3943"/>
                  </a:cubicBezTo>
                  <a:cubicBezTo>
                    <a:pt x="297" y="4537"/>
                    <a:pt x="162" y="4996"/>
                    <a:pt x="108" y="5455"/>
                  </a:cubicBezTo>
                  <a:cubicBezTo>
                    <a:pt x="0" y="5995"/>
                    <a:pt x="27" y="6535"/>
                    <a:pt x="135" y="7075"/>
                  </a:cubicBezTo>
                  <a:cubicBezTo>
                    <a:pt x="324" y="7831"/>
                    <a:pt x="729" y="8533"/>
                    <a:pt x="756" y="9208"/>
                  </a:cubicBezTo>
                  <a:cubicBezTo>
                    <a:pt x="756" y="9910"/>
                    <a:pt x="702" y="10612"/>
                    <a:pt x="594" y="11314"/>
                  </a:cubicBezTo>
                  <a:cubicBezTo>
                    <a:pt x="560" y="11604"/>
                    <a:pt x="591" y="11904"/>
                    <a:pt x="692" y="11904"/>
                  </a:cubicBezTo>
                  <a:cubicBezTo>
                    <a:pt x="752" y="11904"/>
                    <a:pt x="836" y="11800"/>
                    <a:pt x="945" y="11530"/>
                  </a:cubicBezTo>
                  <a:cubicBezTo>
                    <a:pt x="1216" y="10801"/>
                    <a:pt x="1513" y="9991"/>
                    <a:pt x="1378" y="9100"/>
                  </a:cubicBezTo>
                  <a:cubicBezTo>
                    <a:pt x="1243" y="8236"/>
                    <a:pt x="702" y="7588"/>
                    <a:pt x="648" y="6886"/>
                  </a:cubicBezTo>
                  <a:cubicBezTo>
                    <a:pt x="540" y="6238"/>
                    <a:pt x="567" y="5563"/>
                    <a:pt x="729" y="4942"/>
                  </a:cubicBezTo>
                  <a:cubicBezTo>
                    <a:pt x="810" y="4618"/>
                    <a:pt x="918" y="4294"/>
                    <a:pt x="999" y="3943"/>
                  </a:cubicBezTo>
                  <a:cubicBezTo>
                    <a:pt x="1081" y="3619"/>
                    <a:pt x="1135" y="3267"/>
                    <a:pt x="1162" y="2889"/>
                  </a:cubicBezTo>
                  <a:cubicBezTo>
                    <a:pt x="1216" y="2025"/>
                    <a:pt x="1081" y="1134"/>
                    <a:pt x="756" y="297"/>
                  </a:cubicBezTo>
                  <a:lnTo>
                    <a:pt x="756" y="297"/>
                  </a:lnTo>
                  <a:cubicBezTo>
                    <a:pt x="761" y="302"/>
                    <a:pt x="764" y="304"/>
                    <a:pt x="765" y="304"/>
                  </a:cubicBezTo>
                  <a:cubicBezTo>
                    <a:pt x="775" y="304"/>
                    <a:pt x="583" y="50"/>
                    <a:pt x="459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3940463" y="3156125"/>
              <a:ext cx="1344800" cy="282200"/>
            </a:xfrm>
            <a:custGeom>
              <a:avLst/>
              <a:gdLst/>
              <a:ahLst/>
              <a:cxnLst/>
              <a:rect l="l" t="t" r="r" b="b"/>
              <a:pathLst>
                <a:path w="53792" h="11288" extrusionOk="0">
                  <a:moveTo>
                    <a:pt x="7494" y="0"/>
                  </a:moveTo>
                  <a:cubicBezTo>
                    <a:pt x="7170" y="0"/>
                    <a:pt x="6846" y="27"/>
                    <a:pt x="6535" y="81"/>
                  </a:cubicBezTo>
                  <a:cubicBezTo>
                    <a:pt x="4861" y="432"/>
                    <a:pt x="3268" y="1000"/>
                    <a:pt x="1783" y="1783"/>
                  </a:cubicBezTo>
                  <a:cubicBezTo>
                    <a:pt x="1486" y="1918"/>
                    <a:pt x="1189" y="2107"/>
                    <a:pt x="946" y="2296"/>
                  </a:cubicBezTo>
                  <a:cubicBezTo>
                    <a:pt x="622" y="2539"/>
                    <a:pt x="379" y="2836"/>
                    <a:pt x="217" y="3187"/>
                  </a:cubicBezTo>
                  <a:cubicBezTo>
                    <a:pt x="27" y="3592"/>
                    <a:pt x="0" y="4024"/>
                    <a:pt x="136" y="4456"/>
                  </a:cubicBezTo>
                  <a:cubicBezTo>
                    <a:pt x="244" y="4861"/>
                    <a:pt x="487" y="5239"/>
                    <a:pt x="811" y="5563"/>
                  </a:cubicBezTo>
                  <a:cubicBezTo>
                    <a:pt x="1135" y="5860"/>
                    <a:pt x="1513" y="6103"/>
                    <a:pt x="1918" y="6292"/>
                  </a:cubicBezTo>
                  <a:cubicBezTo>
                    <a:pt x="2296" y="6481"/>
                    <a:pt x="2701" y="6616"/>
                    <a:pt x="3106" y="6778"/>
                  </a:cubicBezTo>
                  <a:lnTo>
                    <a:pt x="4348" y="7264"/>
                  </a:lnTo>
                  <a:lnTo>
                    <a:pt x="5590" y="7723"/>
                  </a:lnTo>
                  <a:cubicBezTo>
                    <a:pt x="8588" y="8749"/>
                    <a:pt x="11639" y="9560"/>
                    <a:pt x="14717" y="10154"/>
                  </a:cubicBezTo>
                  <a:cubicBezTo>
                    <a:pt x="16743" y="10505"/>
                    <a:pt x="18471" y="10748"/>
                    <a:pt x="20064" y="10910"/>
                  </a:cubicBezTo>
                  <a:lnTo>
                    <a:pt x="21225" y="11045"/>
                  </a:lnTo>
                  <a:lnTo>
                    <a:pt x="22359" y="11126"/>
                  </a:lnTo>
                  <a:cubicBezTo>
                    <a:pt x="23088" y="11180"/>
                    <a:pt x="23818" y="11207"/>
                    <a:pt x="24547" y="11234"/>
                  </a:cubicBezTo>
                  <a:cubicBezTo>
                    <a:pt x="25249" y="11261"/>
                    <a:pt x="25978" y="11288"/>
                    <a:pt x="26734" y="11288"/>
                  </a:cubicBezTo>
                  <a:cubicBezTo>
                    <a:pt x="27463" y="11288"/>
                    <a:pt x="28219" y="11288"/>
                    <a:pt x="29029" y="11261"/>
                  </a:cubicBezTo>
                  <a:cubicBezTo>
                    <a:pt x="30622" y="11234"/>
                    <a:pt x="32378" y="11099"/>
                    <a:pt x="34403" y="10937"/>
                  </a:cubicBezTo>
                  <a:cubicBezTo>
                    <a:pt x="36617" y="10802"/>
                    <a:pt x="39020" y="10667"/>
                    <a:pt x="41478" y="10424"/>
                  </a:cubicBezTo>
                  <a:cubicBezTo>
                    <a:pt x="42693" y="10289"/>
                    <a:pt x="43962" y="10127"/>
                    <a:pt x="45204" y="9911"/>
                  </a:cubicBezTo>
                  <a:cubicBezTo>
                    <a:pt x="46446" y="9695"/>
                    <a:pt x="47689" y="9425"/>
                    <a:pt x="48904" y="9101"/>
                  </a:cubicBezTo>
                  <a:cubicBezTo>
                    <a:pt x="50173" y="8803"/>
                    <a:pt x="51388" y="8317"/>
                    <a:pt x="52468" y="7615"/>
                  </a:cubicBezTo>
                  <a:cubicBezTo>
                    <a:pt x="52765" y="7426"/>
                    <a:pt x="53035" y="7210"/>
                    <a:pt x="53251" y="6967"/>
                  </a:cubicBezTo>
                  <a:cubicBezTo>
                    <a:pt x="53521" y="6697"/>
                    <a:pt x="53683" y="6346"/>
                    <a:pt x="53737" y="5968"/>
                  </a:cubicBezTo>
                  <a:cubicBezTo>
                    <a:pt x="53791" y="5266"/>
                    <a:pt x="53548" y="4564"/>
                    <a:pt x="53062" y="4051"/>
                  </a:cubicBezTo>
                  <a:cubicBezTo>
                    <a:pt x="53008" y="3970"/>
                    <a:pt x="52927" y="3916"/>
                    <a:pt x="52873" y="3862"/>
                  </a:cubicBezTo>
                  <a:lnTo>
                    <a:pt x="52684" y="3700"/>
                  </a:lnTo>
                  <a:cubicBezTo>
                    <a:pt x="52576" y="3619"/>
                    <a:pt x="52441" y="3511"/>
                    <a:pt x="52333" y="3430"/>
                  </a:cubicBezTo>
                  <a:cubicBezTo>
                    <a:pt x="52090" y="3241"/>
                    <a:pt x="51820" y="3079"/>
                    <a:pt x="51577" y="2917"/>
                  </a:cubicBezTo>
                  <a:cubicBezTo>
                    <a:pt x="51064" y="2593"/>
                    <a:pt x="50497" y="2350"/>
                    <a:pt x="49930" y="2134"/>
                  </a:cubicBezTo>
                  <a:cubicBezTo>
                    <a:pt x="48877" y="1810"/>
                    <a:pt x="47770" y="1540"/>
                    <a:pt x="46689" y="1351"/>
                  </a:cubicBezTo>
                  <a:cubicBezTo>
                    <a:pt x="45636" y="1162"/>
                    <a:pt x="44583" y="1054"/>
                    <a:pt x="43530" y="1027"/>
                  </a:cubicBezTo>
                  <a:cubicBezTo>
                    <a:pt x="43341" y="1027"/>
                    <a:pt x="43368" y="1054"/>
                    <a:pt x="43746" y="1162"/>
                  </a:cubicBezTo>
                  <a:cubicBezTo>
                    <a:pt x="44124" y="1270"/>
                    <a:pt x="44853" y="1378"/>
                    <a:pt x="46014" y="1594"/>
                  </a:cubicBezTo>
                  <a:cubicBezTo>
                    <a:pt x="47229" y="1864"/>
                    <a:pt x="48445" y="2161"/>
                    <a:pt x="49633" y="2566"/>
                  </a:cubicBezTo>
                  <a:cubicBezTo>
                    <a:pt x="50200" y="2755"/>
                    <a:pt x="50767" y="3025"/>
                    <a:pt x="51280" y="3349"/>
                  </a:cubicBezTo>
                  <a:cubicBezTo>
                    <a:pt x="51523" y="3511"/>
                    <a:pt x="51766" y="3700"/>
                    <a:pt x="52009" y="3889"/>
                  </a:cubicBezTo>
                  <a:cubicBezTo>
                    <a:pt x="52252" y="4078"/>
                    <a:pt x="52495" y="4267"/>
                    <a:pt x="52684" y="4483"/>
                  </a:cubicBezTo>
                  <a:cubicBezTo>
                    <a:pt x="53062" y="4888"/>
                    <a:pt x="53224" y="5455"/>
                    <a:pt x="53143" y="5995"/>
                  </a:cubicBezTo>
                  <a:cubicBezTo>
                    <a:pt x="53008" y="6508"/>
                    <a:pt x="52549" y="6886"/>
                    <a:pt x="52009" y="7183"/>
                  </a:cubicBezTo>
                  <a:cubicBezTo>
                    <a:pt x="50956" y="7831"/>
                    <a:pt x="49795" y="8290"/>
                    <a:pt x="48580" y="8560"/>
                  </a:cubicBezTo>
                  <a:cubicBezTo>
                    <a:pt x="47391" y="8884"/>
                    <a:pt x="46176" y="9155"/>
                    <a:pt x="44988" y="9371"/>
                  </a:cubicBezTo>
                  <a:cubicBezTo>
                    <a:pt x="43773" y="9614"/>
                    <a:pt x="42558" y="9776"/>
                    <a:pt x="41316" y="9911"/>
                  </a:cubicBezTo>
                  <a:cubicBezTo>
                    <a:pt x="38858" y="10208"/>
                    <a:pt x="36401" y="10343"/>
                    <a:pt x="33944" y="10478"/>
                  </a:cubicBezTo>
                  <a:lnTo>
                    <a:pt x="30595" y="10667"/>
                  </a:lnTo>
                  <a:lnTo>
                    <a:pt x="28921" y="10721"/>
                  </a:lnTo>
                  <a:lnTo>
                    <a:pt x="27247" y="10748"/>
                  </a:lnTo>
                  <a:cubicBezTo>
                    <a:pt x="26975" y="10751"/>
                    <a:pt x="26703" y="10753"/>
                    <a:pt x="26431" y="10753"/>
                  </a:cubicBezTo>
                  <a:cubicBezTo>
                    <a:pt x="24462" y="10753"/>
                    <a:pt x="22496" y="10664"/>
                    <a:pt x="20550" y="10451"/>
                  </a:cubicBezTo>
                  <a:cubicBezTo>
                    <a:pt x="16257" y="10019"/>
                    <a:pt x="12044" y="9155"/>
                    <a:pt x="7940" y="7912"/>
                  </a:cubicBezTo>
                  <a:lnTo>
                    <a:pt x="6184" y="7345"/>
                  </a:lnTo>
                  <a:lnTo>
                    <a:pt x="4483" y="6724"/>
                  </a:lnTo>
                  <a:lnTo>
                    <a:pt x="2782" y="6049"/>
                  </a:lnTo>
                  <a:cubicBezTo>
                    <a:pt x="2215" y="5860"/>
                    <a:pt x="1675" y="5563"/>
                    <a:pt x="1216" y="5185"/>
                  </a:cubicBezTo>
                  <a:cubicBezTo>
                    <a:pt x="784" y="4807"/>
                    <a:pt x="568" y="4240"/>
                    <a:pt x="622" y="3673"/>
                  </a:cubicBezTo>
                  <a:cubicBezTo>
                    <a:pt x="730" y="3106"/>
                    <a:pt x="1243" y="2674"/>
                    <a:pt x="1864" y="2350"/>
                  </a:cubicBezTo>
                  <a:cubicBezTo>
                    <a:pt x="3241" y="1621"/>
                    <a:pt x="4699" y="1027"/>
                    <a:pt x="6211" y="595"/>
                  </a:cubicBezTo>
                  <a:lnTo>
                    <a:pt x="6211" y="595"/>
                  </a:lnTo>
                  <a:cubicBezTo>
                    <a:pt x="6160" y="611"/>
                    <a:pt x="6138" y="619"/>
                    <a:pt x="6139" y="619"/>
                  </a:cubicBezTo>
                  <a:cubicBezTo>
                    <a:pt x="6144" y="619"/>
                    <a:pt x="6486" y="512"/>
                    <a:pt x="6913" y="405"/>
                  </a:cubicBezTo>
                  <a:cubicBezTo>
                    <a:pt x="7426" y="270"/>
                    <a:pt x="7940" y="162"/>
                    <a:pt x="8453" y="81"/>
                  </a:cubicBezTo>
                  <a:cubicBezTo>
                    <a:pt x="8142" y="27"/>
                    <a:pt x="7818" y="0"/>
                    <a:pt x="7494" y="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4429213" y="3051400"/>
              <a:ext cx="19375" cy="12925"/>
            </a:xfrm>
            <a:custGeom>
              <a:avLst/>
              <a:gdLst/>
              <a:ahLst/>
              <a:cxnLst/>
              <a:rect l="l" t="t" r="r" b="b"/>
              <a:pathLst>
                <a:path w="775" h="517" extrusionOk="0">
                  <a:moveTo>
                    <a:pt x="582" y="0"/>
                  </a:moveTo>
                  <a:cubicBezTo>
                    <a:pt x="563" y="0"/>
                    <a:pt x="541" y="2"/>
                    <a:pt x="514" y="4"/>
                  </a:cubicBezTo>
                  <a:cubicBezTo>
                    <a:pt x="379" y="31"/>
                    <a:pt x="244" y="58"/>
                    <a:pt x="109" y="112"/>
                  </a:cubicBezTo>
                  <a:cubicBezTo>
                    <a:pt x="82" y="166"/>
                    <a:pt x="1" y="220"/>
                    <a:pt x="28" y="220"/>
                  </a:cubicBezTo>
                  <a:cubicBezTo>
                    <a:pt x="55" y="247"/>
                    <a:pt x="136" y="247"/>
                    <a:pt x="55" y="301"/>
                  </a:cubicBezTo>
                  <a:cubicBezTo>
                    <a:pt x="1" y="355"/>
                    <a:pt x="82" y="355"/>
                    <a:pt x="82" y="382"/>
                  </a:cubicBezTo>
                  <a:cubicBezTo>
                    <a:pt x="82" y="409"/>
                    <a:pt x="28" y="436"/>
                    <a:pt x="55" y="463"/>
                  </a:cubicBezTo>
                  <a:cubicBezTo>
                    <a:pt x="82" y="490"/>
                    <a:pt x="82" y="516"/>
                    <a:pt x="186" y="517"/>
                  </a:cubicBezTo>
                  <a:lnTo>
                    <a:pt x="186" y="517"/>
                  </a:lnTo>
                  <a:cubicBezTo>
                    <a:pt x="179" y="517"/>
                    <a:pt x="279" y="515"/>
                    <a:pt x="379" y="490"/>
                  </a:cubicBezTo>
                  <a:lnTo>
                    <a:pt x="622" y="409"/>
                  </a:lnTo>
                  <a:cubicBezTo>
                    <a:pt x="649" y="382"/>
                    <a:pt x="676" y="355"/>
                    <a:pt x="676" y="355"/>
                  </a:cubicBezTo>
                  <a:cubicBezTo>
                    <a:pt x="649" y="328"/>
                    <a:pt x="622" y="301"/>
                    <a:pt x="622" y="274"/>
                  </a:cubicBezTo>
                  <a:cubicBezTo>
                    <a:pt x="595" y="220"/>
                    <a:pt x="568" y="220"/>
                    <a:pt x="595" y="166"/>
                  </a:cubicBezTo>
                  <a:cubicBezTo>
                    <a:pt x="595" y="117"/>
                    <a:pt x="774" y="0"/>
                    <a:pt x="582" y="0"/>
                  </a:cubicBezTo>
                  <a:close/>
                  <a:moveTo>
                    <a:pt x="186" y="517"/>
                  </a:moveTo>
                  <a:cubicBezTo>
                    <a:pt x="187" y="517"/>
                    <a:pt x="188" y="517"/>
                    <a:pt x="190" y="517"/>
                  </a:cubicBezTo>
                  <a:cubicBezTo>
                    <a:pt x="189" y="517"/>
                    <a:pt x="187" y="517"/>
                    <a:pt x="186" y="517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4473788" y="3001025"/>
              <a:ext cx="19600" cy="19425"/>
            </a:xfrm>
            <a:custGeom>
              <a:avLst/>
              <a:gdLst/>
              <a:ahLst/>
              <a:cxnLst/>
              <a:rect l="l" t="t" r="r" b="b"/>
              <a:pathLst>
                <a:path w="784" h="777" extrusionOk="0">
                  <a:moveTo>
                    <a:pt x="511" y="1"/>
                  </a:moveTo>
                  <a:cubicBezTo>
                    <a:pt x="485" y="1"/>
                    <a:pt x="451" y="7"/>
                    <a:pt x="405" y="21"/>
                  </a:cubicBezTo>
                  <a:cubicBezTo>
                    <a:pt x="297" y="75"/>
                    <a:pt x="81" y="183"/>
                    <a:pt x="54" y="237"/>
                  </a:cubicBezTo>
                  <a:cubicBezTo>
                    <a:pt x="27" y="318"/>
                    <a:pt x="0" y="372"/>
                    <a:pt x="27" y="399"/>
                  </a:cubicBezTo>
                  <a:cubicBezTo>
                    <a:pt x="81" y="426"/>
                    <a:pt x="162" y="426"/>
                    <a:pt x="108" y="507"/>
                  </a:cubicBezTo>
                  <a:cubicBezTo>
                    <a:pt x="54" y="588"/>
                    <a:pt x="162" y="561"/>
                    <a:pt x="162" y="588"/>
                  </a:cubicBezTo>
                  <a:cubicBezTo>
                    <a:pt x="162" y="642"/>
                    <a:pt x="135" y="696"/>
                    <a:pt x="162" y="723"/>
                  </a:cubicBezTo>
                  <a:cubicBezTo>
                    <a:pt x="216" y="777"/>
                    <a:pt x="270" y="777"/>
                    <a:pt x="351" y="777"/>
                  </a:cubicBezTo>
                  <a:cubicBezTo>
                    <a:pt x="405" y="750"/>
                    <a:pt x="459" y="723"/>
                    <a:pt x="513" y="696"/>
                  </a:cubicBezTo>
                  <a:cubicBezTo>
                    <a:pt x="594" y="642"/>
                    <a:pt x="675" y="588"/>
                    <a:pt x="729" y="561"/>
                  </a:cubicBezTo>
                  <a:cubicBezTo>
                    <a:pt x="756" y="507"/>
                    <a:pt x="783" y="480"/>
                    <a:pt x="756" y="480"/>
                  </a:cubicBezTo>
                  <a:cubicBezTo>
                    <a:pt x="702" y="453"/>
                    <a:pt x="675" y="399"/>
                    <a:pt x="648" y="345"/>
                  </a:cubicBezTo>
                  <a:cubicBezTo>
                    <a:pt x="621" y="291"/>
                    <a:pt x="594" y="291"/>
                    <a:pt x="567" y="210"/>
                  </a:cubicBezTo>
                  <a:cubicBezTo>
                    <a:pt x="545" y="143"/>
                    <a:pt x="634" y="1"/>
                    <a:pt x="511" y="1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4491338" y="3096725"/>
              <a:ext cx="20275" cy="15550"/>
            </a:xfrm>
            <a:custGeom>
              <a:avLst/>
              <a:gdLst/>
              <a:ahLst/>
              <a:cxnLst/>
              <a:rect l="l" t="t" r="r" b="b"/>
              <a:pathLst>
                <a:path w="811" h="622" extrusionOk="0">
                  <a:moveTo>
                    <a:pt x="513" y="0"/>
                  </a:moveTo>
                  <a:cubicBezTo>
                    <a:pt x="378" y="0"/>
                    <a:pt x="243" y="27"/>
                    <a:pt x="135" y="81"/>
                  </a:cubicBezTo>
                  <a:cubicBezTo>
                    <a:pt x="81" y="135"/>
                    <a:pt x="27" y="189"/>
                    <a:pt x="54" y="216"/>
                  </a:cubicBezTo>
                  <a:cubicBezTo>
                    <a:pt x="81" y="243"/>
                    <a:pt x="135" y="270"/>
                    <a:pt x="81" y="324"/>
                  </a:cubicBezTo>
                  <a:cubicBezTo>
                    <a:pt x="0" y="378"/>
                    <a:pt x="108" y="378"/>
                    <a:pt x="108" y="405"/>
                  </a:cubicBezTo>
                  <a:cubicBezTo>
                    <a:pt x="81" y="432"/>
                    <a:pt x="27" y="486"/>
                    <a:pt x="54" y="513"/>
                  </a:cubicBezTo>
                  <a:cubicBezTo>
                    <a:pt x="81" y="566"/>
                    <a:pt x="134" y="593"/>
                    <a:pt x="187" y="620"/>
                  </a:cubicBezTo>
                  <a:lnTo>
                    <a:pt x="187" y="620"/>
                  </a:lnTo>
                  <a:cubicBezTo>
                    <a:pt x="198" y="614"/>
                    <a:pt x="308" y="594"/>
                    <a:pt x="378" y="594"/>
                  </a:cubicBezTo>
                  <a:cubicBezTo>
                    <a:pt x="459" y="567"/>
                    <a:pt x="567" y="540"/>
                    <a:pt x="621" y="513"/>
                  </a:cubicBezTo>
                  <a:cubicBezTo>
                    <a:pt x="675" y="486"/>
                    <a:pt x="702" y="459"/>
                    <a:pt x="702" y="459"/>
                  </a:cubicBezTo>
                  <a:cubicBezTo>
                    <a:pt x="648" y="432"/>
                    <a:pt x="621" y="405"/>
                    <a:pt x="621" y="351"/>
                  </a:cubicBezTo>
                  <a:cubicBezTo>
                    <a:pt x="621" y="297"/>
                    <a:pt x="594" y="270"/>
                    <a:pt x="594" y="189"/>
                  </a:cubicBezTo>
                  <a:cubicBezTo>
                    <a:pt x="594" y="135"/>
                    <a:pt x="810" y="0"/>
                    <a:pt x="513" y="0"/>
                  </a:cubicBezTo>
                  <a:close/>
                  <a:moveTo>
                    <a:pt x="187" y="620"/>
                  </a:moveTo>
                  <a:cubicBezTo>
                    <a:pt x="185" y="621"/>
                    <a:pt x="186" y="621"/>
                    <a:pt x="189" y="621"/>
                  </a:cubicBezTo>
                  <a:cubicBezTo>
                    <a:pt x="188" y="621"/>
                    <a:pt x="188" y="620"/>
                    <a:pt x="187" y="620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427863" y="2935500"/>
              <a:ext cx="16925" cy="17450"/>
            </a:xfrm>
            <a:custGeom>
              <a:avLst/>
              <a:gdLst/>
              <a:ahLst/>
              <a:cxnLst/>
              <a:rect l="l" t="t" r="r" b="b"/>
              <a:pathLst>
                <a:path w="677" h="698" extrusionOk="0">
                  <a:moveTo>
                    <a:pt x="585" y="0"/>
                  </a:moveTo>
                  <a:cubicBezTo>
                    <a:pt x="559" y="0"/>
                    <a:pt x="527" y="7"/>
                    <a:pt x="487" y="22"/>
                  </a:cubicBezTo>
                  <a:cubicBezTo>
                    <a:pt x="352" y="76"/>
                    <a:pt x="217" y="157"/>
                    <a:pt x="136" y="238"/>
                  </a:cubicBezTo>
                  <a:cubicBezTo>
                    <a:pt x="109" y="292"/>
                    <a:pt x="55" y="346"/>
                    <a:pt x="82" y="346"/>
                  </a:cubicBezTo>
                  <a:cubicBezTo>
                    <a:pt x="109" y="373"/>
                    <a:pt x="190" y="373"/>
                    <a:pt x="109" y="400"/>
                  </a:cubicBezTo>
                  <a:cubicBezTo>
                    <a:pt x="1" y="454"/>
                    <a:pt x="109" y="454"/>
                    <a:pt x="109" y="481"/>
                  </a:cubicBezTo>
                  <a:cubicBezTo>
                    <a:pt x="109" y="481"/>
                    <a:pt x="28" y="508"/>
                    <a:pt x="55" y="535"/>
                  </a:cubicBezTo>
                  <a:cubicBezTo>
                    <a:pt x="82" y="562"/>
                    <a:pt x="109" y="589"/>
                    <a:pt x="163" y="589"/>
                  </a:cubicBezTo>
                  <a:lnTo>
                    <a:pt x="352" y="670"/>
                  </a:lnTo>
                  <a:cubicBezTo>
                    <a:pt x="433" y="670"/>
                    <a:pt x="514" y="697"/>
                    <a:pt x="595" y="697"/>
                  </a:cubicBezTo>
                  <a:cubicBezTo>
                    <a:pt x="649" y="697"/>
                    <a:pt x="676" y="697"/>
                    <a:pt x="676" y="670"/>
                  </a:cubicBezTo>
                  <a:cubicBezTo>
                    <a:pt x="676" y="589"/>
                    <a:pt x="649" y="535"/>
                    <a:pt x="649" y="454"/>
                  </a:cubicBezTo>
                  <a:cubicBezTo>
                    <a:pt x="649" y="373"/>
                    <a:pt x="649" y="319"/>
                    <a:pt x="622" y="265"/>
                  </a:cubicBezTo>
                  <a:cubicBezTo>
                    <a:pt x="622" y="211"/>
                    <a:pt x="676" y="157"/>
                    <a:pt x="676" y="76"/>
                  </a:cubicBezTo>
                  <a:cubicBezTo>
                    <a:pt x="676" y="38"/>
                    <a:pt x="649" y="0"/>
                    <a:pt x="585" y="0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333363" y="3021275"/>
              <a:ext cx="22300" cy="9975"/>
            </a:xfrm>
            <a:custGeom>
              <a:avLst/>
              <a:gdLst/>
              <a:ahLst/>
              <a:cxnLst/>
              <a:rect l="l" t="t" r="r" b="b"/>
              <a:pathLst>
                <a:path w="892" h="399" extrusionOk="0">
                  <a:moveTo>
                    <a:pt x="406" y="1"/>
                  </a:moveTo>
                  <a:cubicBezTo>
                    <a:pt x="345" y="1"/>
                    <a:pt x="284" y="7"/>
                    <a:pt x="217" y="21"/>
                  </a:cubicBezTo>
                  <a:cubicBezTo>
                    <a:pt x="163" y="48"/>
                    <a:pt x="81" y="75"/>
                    <a:pt x="108" y="102"/>
                  </a:cubicBezTo>
                  <a:cubicBezTo>
                    <a:pt x="135" y="129"/>
                    <a:pt x="190" y="156"/>
                    <a:pt x="108" y="183"/>
                  </a:cubicBezTo>
                  <a:cubicBezTo>
                    <a:pt x="0" y="210"/>
                    <a:pt x="108" y="237"/>
                    <a:pt x="108" y="237"/>
                  </a:cubicBezTo>
                  <a:cubicBezTo>
                    <a:pt x="81" y="264"/>
                    <a:pt x="27" y="291"/>
                    <a:pt x="54" y="318"/>
                  </a:cubicBezTo>
                  <a:cubicBezTo>
                    <a:pt x="54" y="345"/>
                    <a:pt x="54" y="372"/>
                    <a:pt x="163" y="399"/>
                  </a:cubicBezTo>
                  <a:lnTo>
                    <a:pt x="622" y="399"/>
                  </a:lnTo>
                  <a:cubicBezTo>
                    <a:pt x="676" y="399"/>
                    <a:pt x="676" y="372"/>
                    <a:pt x="676" y="372"/>
                  </a:cubicBezTo>
                  <a:cubicBezTo>
                    <a:pt x="649" y="345"/>
                    <a:pt x="649" y="318"/>
                    <a:pt x="649" y="264"/>
                  </a:cubicBezTo>
                  <a:cubicBezTo>
                    <a:pt x="649" y="237"/>
                    <a:pt x="622" y="210"/>
                    <a:pt x="649" y="183"/>
                  </a:cubicBezTo>
                  <a:cubicBezTo>
                    <a:pt x="676" y="129"/>
                    <a:pt x="892" y="75"/>
                    <a:pt x="595" y="21"/>
                  </a:cubicBezTo>
                  <a:cubicBezTo>
                    <a:pt x="527" y="7"/>
                    <a:pt x="466" y="1"/>
                    <a:pt x="406" y="1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784313" y="2930150"/>
              <a:ext cx="17575" cy="19025"/>
            </a:xfrm>
            <a:custGeom>
              <a:avLst/>
              <a:gdLst/>
              <a:ahLst/>
              <a:cxnLst/>
              <a:rect l="l" t="t" r="r" b="b"/>
              <a:pathLst>
                <a:path w="703" h="761" extrusionOk="0">
                  <a:moveTo>
                    <a:pt x="564" y="0"/>
                  </a:moveTo>
                  <a:cubicBezTo>
                    <a:pt x="541" y="0"/>
                    <a:pt x="500" y="7"/>
                    <a:pt x="433" y="20"/>
                  </a:cubicBezTo>
                  <a:cubicBezTo>
                    <a:pt x="325" y="47"/>
                    <a:pt x="82" y="74"/>
                    <a:pt x="55" y="155"/>
                  </a:cubicBezTo>
                  <a:cubicBezTo>
                    <a:pt x="28" y="236"/>
                    <a:pt x="1" y="317"/>
                    <a:pt x="55" y="371"/>
                  </a:cubicBezTo>
                  <a:cubicBezTo>
                    <a:pt x="109" y="398"/>
                    <a:pt x="190" y="398"/>
                    <a:pt x="190" y="506"/>
                  </a:cubicBezTo>
                  <a:cubicBezTo>
                    <a:pt x="163" y="614"/>
                    <a:pt x="271" y="560"/>
                    <a:pt x="325" y="614"/>
                  </a:cubicBezTo>
                  <a:cubicBezTo>
                    <a:pt x="352" y="641"/>
                    <a:pt x="379" y="749"/>
                    <a:pt x="433" y="749"/>
                  </a:cubicBezTo>
                  <a:cubicBezTo>
                    <a:pt x="462" y="757"/>
                    <a:pt x="489" y="760"/>
                    <a:pt x="514" y="760"/>
                  </a:cubicBezTo>
                  <a:cubicBezTo>
                    <a:pt x="584" y="760"/>
                    <a:pt x="644" y="735"/>
                    <a:pt x="703" y="695"/>
                  </a:cubicBezTo>
                  <a:cubicBezTo>
                    <a:pt x="703" y="641"/>
                    <a:pt x="703" y="560"/>
                    <a:pt x="703" y="506"/>
                  </a:cubicBezTo>
                  <a:lnTo>
                    <a:pt x="703" y="263"/>
                  </a:lnTo>
                  <a:lnTo>
                    <a:pt x="703" y="182"/>
                  </a:lnTo>
                  <a:cubicBezTo>
                    <a:pt x="689" y="196"/>
                    <a:pt x="676" y="203"/>
                    <a:pt x="662" y="203"/>
                  </a:cubicBezTo>
                  <a:cubicBezTo>
                    <a:pt x="649" y="203"/>
                    <a:pt x="635" y="196"/>
                    <a:pt x="622" y="182"/>
                  </a:cubicBezTo>
                  <a:cubicBezTo>
                    <a:pt x="595" y="155"/>
                    <a:pt x="568" y="155"/>
                    <a:pt x="541" y="128"/>
                  </a:cubicBezTo>
                  <a:cubicBezTo>
                    <a:pt x="541" y="101"/>
                    <a:pt x="568" y="47"/>
                    <a:pt x="595" y="20"/>
                  </a:cubicBezTo>
                  <a:cubicBezTo>
                    <a:pt x="595" y="7"/>
                    <a:pt x="588" y="0"/>
                    <a:pt x="564" y="0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795113" y="3026575"/>
              <a:ext cx="18250" cy="17675"/>
            </a:xfrm>
            <a:custGeom>
              <a:avLst/>
              <a:gdLst/>
              <a:ahLst/>
              <a:cxnLst/>
              <a:rect l="l" t="t" r="r" b="b"/>
              <a:pathLst>
                <a:path w="730" h="707" extrusionOk="0">
                  <a:moveTo>
                    <a:pt x="241" y="1"/>
                  </a:moveTo>
                  <a:cubicBezTo>
                    <a:pt x="193" y="1"/>
                    <a:pt x="154" y="7"/>
                    <a:pt x="136" y="25"/>
                  </a:cubicBezTo>
                  <a:cubicBezTo>
                    <a:pt x="55" y="79"/>
                    <a:pt x="1" y="187"/>
                    <a:pt x="55" y="241"/>
                  </a:cubicBezTo>
                  <a:cubicBezTo>
                    <a:pt x="109" y="295"/>
                    <a:pt x="190" y="322"/>
                    <a:pt x="163" y="403"/>
                  </a:cubicBezTo>
                  <a:cubicBezTo>
                    <a:pt x="136" y="511"/>
                    <a:pt x="244" y="484"/>
                    <a:pt x="298" y="538"/>
                  </a:cubicBezTo>
                  <a:cubicBezTo>
                    <a:pt x="325" y="592"/>
                    <a:pt x="379" y="700"/>
                    <a:pt x="460" y="700"/>
                  </a:cubicBezTo>
                  <a:cubicBezTo>
                    <a:pt x="479" y="705"/>
                    <a:pt x="498" y="707"/>
                    <a:pt x="517" y="707"/>
                  </a:cubicBezTo>
                  <a:cubicBezTo>
                    <a:pt x="604" y="707"/>
                    <a:pt x="685" y="659"/>
                    <a:pt x="730" y="592"/>
                  </a:cubicBezTo>
                  <a:cubicBezTo>
                    <a:pt x="730" y="538"/>
                    <a:pt x="730" y="457"/>
                    <a:pt x="703" y="403"/>
                  </a:cubicBezTo>
                  <a:cubicBezTo>
                    <a:pt x="676" y="322"/>
                    <a:pt x="649" y="241"/>
                    <a:pt x="622" y="160"/>
                  </a:cubicBezTo>
                  <a:lnTo>
                    <a:pt x="622" y="133"/>
                  </a:lnTo>
                  <a:cubicBezTo>
                    <a:pt x="622" y="106"/>
                    <a:pt x="595" y="106"/>
                    <a:pt x="595" y="106"/>
                  </a:cubicBezTo>
                  <a:cubicBezTo>
                    <a:pt x="595" y="79"/>
                    <a:pt x="649" y="25"/>
                    <a:pt x="676" y="25"/>
                  </a:cubicBezTo>
                  <a:lnTo>
                    <a:pt x="541" y="25"/>
                  </a:lnTo>
                  <a:cubicBezTo>
                    <a:pt x="469" y="25"/>
                    <a:pt x="337" y="1"/>
                    <a:pt x="241" y="1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839688" y="2985100"/>
              <a:ext cx="18925" cy="19425"/>
            </a:xfrm>
            <a:custGeom>
              <a:avLst/>
              <a:gdLst/>
              <a:ahLst/>
              <a:cxnLst/>
              <a:rect l="l" t="t" r="r" b="b"/>
              <a:pathLst>
                <a:path w="757" h="777" extrusionOk="0">
                  <a:moveTo>
                    <a:pt x="548" y="0"/>
                  </a:moveTo>
                  <a:cubicBezTo>
                    <a:pt x="525" y="0"/>
                    <a:pt x="495" y="3"/>
                    <a:pt x="459" y="10"/>
                  </a:cubicBezTo>
                  <a:cubicBezTo>
                    <a:pt x="324" y="37"/>
                    <a:pt x="189" y="91"/>
                    <a:pt x="81" y="172"/>
                  </a:cubicBezTo>
                  <a:cubicBezTo>
                    <a:pt x="54" y="226"/>
                    <a:pt x="0" y="307"/>
                    <a:pt x="54" y="334"/>
                  </a:cubicBezTo>
                  <a:cubicBezTo>
                    <a:pt x="81" y="361"/>
                    <a:pt x="162" y="361"/>
                    <a:pt x="108" y="442"/>
                  </a:cubicBezTo>
                  <a:cubicBezTo>
                    <a:pt x="54" y="523"/>
                    <a:pt x="162" y="523"/>
                    <a:pt x="162" y="550"/>
                  </a:cubicBezTo>
                  <a:cubicBezTo>
                    <a:pt x="162" y="604"/>
                    <a:pt x="135" y="658"/>
                    <a:pt x="162" y="685"/>
                  </a:cubicBezTo>
                  <a:cubicBezTo>
                    <a:pt x="189" y="739"/>
                    <a:pt x="243" y="766"/>
                    <a:pt x="324" y="766"/>
                  </a:cubicBezTo>
                  <a:cubicBezTo>
                    <a:pt x="317" y="773"/>
                    <a:pt x="321" y="776"/>
                    <a:pt x="333" y="776"/>
                  </a:cubicBezTo>
                  <a:cubicBezTo>
                    <a:pt x="364" y="776"/>
                    <a:pt x="447" y="751"/>
                    <a:pt x="486" y="712"/>
                  </a:cubicBezTo>
                  <a:cubicBezTo>
                    <a:pt x="567" y="685"/>
                    <a:pt x="648" y="631"/>
                    <a:pt x="702" y="604"/>
                  </a:cubicBezTo>
                  <a:cubicBezTo>
                    <a:pt x="756" y="577"/>
                    <a:pt x="756" y="523"/>
                    <a:pt x="756" y="523"/>
                  </a:cubicBezTo>
                  <a:cubicBezTo>
                    <a:pt x="729" y="496"/>
                    <a:pt x="675" y="442"/>
                    <a:pt x="675" y="388"/>
                  </a:cubicBezTo>
                  <a:cubicBezTo>
                    <a:pt x="621" y="334"/>
                    <a:pt x="621" y="280"/>
                    <a:pt x="594" y="226"/>
                  </a:cubicBezTo>
                  <a:cubicBezTo>
                    <a:pt x="594" y="155"/>
                    <a:pt x="719" y="0"/>
                    <a:pt x="548" y="0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826163" y="3089775"/>
              <a:ext cx="19625" cy="21825"/>
            </a:xfrm>
            <a:custGeom>
              <a:avLst/>
              <a:gdLst/>
              <a:ahLst/>
              <a:cxnLst/>
              <a:rect l="l" t="t" r="r" b="b"/>
              <a:pathLst>
                <a:path w="785" h="873" extrusionOk="0">
                  <a:moveTo>
                    <a:pt x="416" y="1"/>
                  </a:moveTo>
                  <a:cubicBezTo>
                    <a:pt x="296" y="1"/>
                    <a:pt x="126" y="45"/>
                    <a:pt x="82" y="89"/>
                  </a:cubicBezTo>
                  <a:cubicBezTo>
                    <a:pt x="28" y="170"/>
                    <a:pt x="1" y="251"/>
                    <a:pt x="28" y="278"/>
                  </a:cubicBezTo>
                  <a:cubicBezTo>
                    <a:pt x="82" y="332"/>
                    <a:pt x="136" y="359"/>
                    <a:pt x="82" y="440"/>
                  </a:cubicBezTo>
                  <a:cubicBezTo>
                    <a:pt x="1" y="494"/>
                    <a:pt x="109" y="521"/>
                    <a:pt x="109" y="575"/>
                  </a:cubicBezTo>
                  <a:cubicBezTo>
                    <a:pt x="109" y="629"/>
                    <a:pt x="82" y="683"/>
                    <a:pt x="109" y="737"/>
                  </a:cubicBezTo>
                  <a:cubicBezTo>
                    <a:pt x="136" y="791"/>
                    <a:pt x="190" y="845"/>
                    <a:pt x="244" y="872"/>
                  </a:cubicBezTo>
                  <a:lnTo>
                    <a:pt x="244" y="872"/>
                  </a:lnTo>
                  <a:cubicBezTo>
                    <a:pt x="264" y="872"/>
                    <a:pt x="391" y="868"/>
                    <a:pt x="460" y="845"/>
                  </a:cubicBezTo>
                  <a:cubicBezTo>
                    <a:pt x="541" y="818"/>
                    <a:pt x="622" y="791"/>
                    <a:pt x="676" y="764"/>
                  </a:cubicBezTo>
                  <a:cubicBezTo>
                    <a:pt x="730" y="737"/>
                    <a:pt x="757" y="683"/>
                    <a:pt x="730" y="683"/>
                  </a:cubicBezTo>
                  <a:cubicBezTo>
                    <a:pt x="703" y="629"/>
                    <a:pt x="649" y="575"/>
                    <a:pt x="649" y="494"/>
                  </a:cubicBezTo>
                  <a:cubicBezTo>
                    <a:pt x="622" y="440"/>
                    <a:pt x="595" y="359"/>
                    <a:pt x="595" y="278"/>
                  </a:cubicBezTo>
                  <a:cubicBezTo>
                    <a:pt x="595" y="197"/>
                    <a:pt x="784" y="8"/>
                    <a:pt x="487" y="8"/>
                  </a:cubicBezTo>
                  <a:cubicBezTo>
                    <a:pt x="467" y="3"/>
                    <a:pt x="443" y="1"/>
                    <a:pt x="416" y="1"/>
                  </a:cubicBezTo>
                  <a:close/>
                  <a:moveTo>
                    <a:pt x="244" y="872"/>
                  </a:moveTo>
                  <a:cubicBezTo>
                    <a:pt x="240" y="872"/>
                    <a:pt x="240" y="872"/>
                    <a:pt x="244" y="872"/>
                  </a:cubicBezTo>
                  <a:cubicBezTo>
                    <a:pt x="244" y="872"/>
                    <a:pt x="244" y="872"/>
                    <a:pt x="244" y="872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917313" y="3034250"/>
              <a:ext cx="17575" cy="20625"/>
            </a:xfrm>
            <a:custGeom>
              <a:avLst/>
              <a:gdLst/>
              <a:ahLst/>
              <a:cxnLst/>
              <a:rect l="l" t="t" r="r" b="b"/>
              <a:pathLst>
                <a:path w="703" h="825" extrusionOk="0">
                  <a:moveTo>
                    <a:pt x="397" y="1"/>
                  </a:moveTo>
                  <a:cubicBezTo>
                    <a:pt x="362" y="1"/>
                    <a:pt x="320" y="12"/>
                    <a:pt x="270" y="42"/>
                  </a:cubicBezTo>
                  <a:cubicBezTo>
                    <a:pt x="162" y="123"/>
                    <a:pt x="81" y="231"/>
                    <a:pt x="27" y="366"/>
                  </a:cubicBezTo>
                  <a:cubicBezTo>
                    <a:pt x="27" y="420"/>
                    <a:pt x="0" y="501"/>
                    <a:pt x="27" y="501"/>
                  </a:cubicBezTo>
                  <a:cubicBezTo>
                    <a:pt x="54" y="501"/>
                    <a:pt x="162" y="501"/>
                    <a:pt x="81" y="555"/>
                  </a:cubicBezTo>
                  <a:cubicBezTo>
                    <a:pt x="0" y="636"/>
                    <a:pt x="108" y="609"/>
                    <a:pt x="108" y="636"/>
                  </a:cubicBezTo>
                  <a:cubicBezTo>
                    <a:pt x="108" y="663"/>
                    <a:pt x="54" y="690"/>
                    <a:pt x="81" y="690"/>
                  </a:cubicBezTo>
                  <a:cubicBezTo>
                    <a:pt x="108" y="744"/>
                    <a:pt x="135" y="771"/>
                    <a:pt x="189" y="798"/>
                  </a:cubicBezTo>
                  <a:lnTo>
                    <a:pt x="351" y="825"/>
                  </a:lnTo>
                  <a:lnTo>
                    <a:pt x="594" y="825"/>
                  </a:lnTo>
                  <a:cubicBezTo>
                    <a:pt x="676" y="798"/>
                    <a:pt x="703" y="771"/>
                    <a:pt x="703" y="771"/>
                  </a:cubicBezTo>
                  <a:cubicBezTo>
                    <a:pt x="649" y="690"/>
                    <a:pt x="622" y="609"/>
                    <a:pt x="622" y="528"/>
                  </a:cubicBezTo>
                  <a:cubicBezTo>
                    <a:pt x="594" y="420"/>
                    <a:pt x="567" y="393"/>
                    <a:pt x="540" y="312"/>
                  </a:cubicBezTo>
                  <a:cubicBezTo>
                    <a:pt x="540" y="231"/>
                    <a:pt x="513" y="150"/>
                    <a:pt x="513" y="69"/>
                  </a:cubicBezTo>
                  <a:cubicBezTo>
                    <a:pt x="496" y="35"/>
                    <a:pt x="458" y="1"/>
                    <a:pt x="397" y="1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321213" y="3119525"/>
              <a:ext cx="18925" cy="17325"/>
            </a:xfrm>
            <a:custGeom>
              <a:avLst/>
              <a:gdLst/>
              <a:ahLst/>
              <a:cxnLst/>
              <a:rect l="l" t="t" r="r" b="b"/>
              <a:pathLst>
                <a:path w="757" h="693" extrusionOk="0">
                  <a:moveTo>
                    <a:pt x="536" y="1"/>
                  </a:moveTo>
                  <a:cubicBezTo>
                    <a:pt x="510" y="1"/>
                    <a:pt x="469" y="10"/>
                    <a:pt x="405" y="33"/>
                  </a:cubicBezTo>
                  <a:cubicBezTo>
                    <a:pt x="270" y="60"/>
                    <a:pt x="162" y="141"/>
                    <a:pt x="54" y="222"/>
                  </a:cubicBezTo>
                  <a:cubicBezTo>
                    <a:pt x="27" y="276"/>
                    <a:pt x="0" y="330"/>
                    <a:pt x="27" y="357"/>
                  </a:cubicBezTo>
                  <a:cubicBezTo>
                    <a:pt x="54" y="384"/>
                    <a:pt x="135" y="384"/>
                    <a:pt x="81" y="465"/>
                  </a:cubicBezTo>
                  <a:cubicBezTo>
                    <a:pt x="27" y="546"/>
                    <a:pt x="135" y="492"/>
                    <a:pt x="135" y="546"/>
                  </a:cubicBezTo>
                  <a:cubicBezTo>
                    <a:pt x="135" y="573"/>
                    <a:pt x="108" y="627"/>
                    <a:pt x="135" y="654"/>
                  </a:cubicBezTo>
                  <a:cubicBezTo>
                    <a:pt x="155" y="673"/>
                    <a:pt x="187" y="693"/>
                    <a:pt x="233" y="693"/>
                  </a:cubicBezTo>
                  <a:cubicBezTo>
                    <a:pt x="252" y="693"/>
                    <a:pt x="274" y="689"/>
                    <a:pt x="297" y="681"/>
                  </a:cubicBezTo>
                  <a:lnTo>
                    <a:pt x="297" y="681"/>
                  </a:lnTo>
                  <a:cubicBezTo>
                    <a:pt x="293" y="686"/>
                    <a:pt x="292" y="689"/>
                    <a:pt x="295" y="689"/>
                  </a:cubicBezTo>
                  <a:cubicBezTo>
                    <a:pt x="308" y="689"/>
                    <a:pt x="388" y="644"/>
                    <a:pt x="432" y="600"/>
                  </a:cubicBezTo>
                  <a:cubicBezTo>
                    <a:pt x="513" y="573"/>
                    <a:pt x="594" y="519"/>
                    <a:pt x="649" y="465"/>
                  </a:cubicBezTo>
                  <a:cubicBezTo>
                    <a:pt x="703" y="438"/>
                    <a:pt x="757" y="411"/>
                    <a:pt x="703" y="411"/>
                  </a:cubicBezTo>
                  <a:cubicBezTo>
                    <a:pt x="649" y="384"/>
                    <a:pt x="621" y="357"/>
                    <a:pt x="594" y="303"/>
                  </a:cubicBezTo>
                  <a:cubicBezTo>
                    <a:pt x="567" y="249"/>
                    <a:pt x="540" y="249"/>
                    <a:pt x="540" y="195"/>
                  </a:cubicBezTo>
                  <a:cubicBezTo>
                    <a:pt x="519" y="132"/>
                    <a:pt x="632" y="1"/>
                    <a:pt x="536" y="1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4142313" y="2854350"/>
              <a:ext cx="897900" cy="474150"/>
            </a:xfrm>
            <a:custGeom>
              <a:avLst/>
              <a:gdLst/>
              <a:ahLst/>
              <a:cxnLst/>
              <a:rect l="l" t="t" r="r" b="b"/>
              <a:pathLst>
                <a:path w="35916" h="18966" extrusionOk="0">
                  <a:moveTo>
                    <a:pt x="21900" y="1"/>
                  </a:moveTo>
                  <a:lnTo>
                    <a:pt x="21900" y="28"/>
                  </a:lnTo>
                  <a:lnTo>
                    <a:pt x="21954" y="190"/>
                  </a:lnTo>
                  <a:lnTo>
                    <a:pt x="22008" y="460"/>
                  </a:lnTo>
                  <a:lnTo>
                    <a:pt x="22170" y="1000"/>
                  </a:lnTo>
                  <a:lnTo>
                    <a:pt x="22278" y="1324"/>
                  </a:lnTo>
                  <a:cubicBezTo>
                    <a:pt x="22440" y="1729"/>
                    <a:pt x="22629" y="2107"/>
                    <a:pt x="22818" y="2485"/>
                  </a:cubicBezTo>
                  <a:cubicBezTo>
                    <a:pt x="23196" y="3241"/>
                    <a:pt x="23601" y="3970"/>
                    <a:pt x="23899" y="4727"/>
                  </a:cubicBezTo>
                  <a:cubicBezTo>
                    <a:pt x="24196" y="5483"/>
                    <a:pt x="24331" y="6266"/>
                    <a:pt x="24304" y="7076"/>
                  </a:cubicBezTo>
                  <a:cubicBezTo>
                    <a:pt x="24304" y="7454"/>
                    <a:pt x="24223" y="7832"/>
                    <a:pt x="24061" y="8183"/>
                  </a:cubicBezTo>
                  <a:cubicBezTo>
                    <a:pt x="23926" y="8534"/>
                    <a:pt x="23710" y="8831"/>
                    <a:pt x="23412" y="9047"/>
                  </a:cubicBezTo>
                  <a:cubicBezTo>
                    <a:pt x="23142" y="9263"/>
                    <a:pt x="22791" y="9398"/>
                    <a:pt x="22440" y="9425"/>
                  </a:cubicBezTo>
                  <a:cubicBezTo>
                    <a:pt x="22377" y="9430"/>
                    <a:pt x="22315" y="9432"/>
                    <a:pt x="22253" y="9432"/>
                  </a:cubicBezTo>
                  <a:cubicBezTo>
                    <a:pt x="21945" y="9432"/>
                    <a:pt x="21653" y="9376"/>
                    <a:pt x="21360" y="9263"/>
                  </a:cubicBezTo>
                  <a:cubicBezTo>
                    <a:pt x="20685" y="8939"/>
                    <a:pt x="20091" y="8426"/>
                    <a:pt x="19632" y="7805"/>
                  </a:cubicBezTo>
                  <a:cubicBezTo>
                    <a:pt x="19173" y="7157"/>
                    <a:pt x="18768" y="6482"/>
                    <a:pt x="18444" y="5780"/>
                  </a:cubicBezTo>
                  <a:cubicBezTo>
                    <a:pt x="17769" y="4322"/>
                    <a:pt x="17148" y="2809"/>
                    <a:pt x="16041" y="1621"/>
                  </a:cubicBezTo>
                  <a:cubicBezTo>
                    <a:pt x="15500" y="1027"/>
                    <a:pt x="14798" y="595"/>
                    <a:pt x="14015" y="406"/>
                  </a:cubicBezTo>
                  <a:cubicBezTo>
                    <a:pt x="13703" y="337"/>
                    <a:pt x="13380" y="302"/>
                    <a:pt x="13057" y="302"/>
                  </a:cubicBezTo>
                  <a:cubicBezTo>
                    <a:pt x="12625" y="302"/>
                    <a:pt x="12191" y="364"/>
                    <a:pt x="11774" y="487"/>
                  </a:cubicBezTo>
                  <a:cubicBezTo>
                    <a:pt x="10937" y="730"/>
                    <a:pt x="10127" y="1108"/>
                    <a:pt x="9398" y="1621"/>
                  </a:cubicBezTo>
                  <a:cubicBezTo>
                    <a:pt x="8939" y="1918"/>
                    <a:pt x="8534" y="2242"/>
                    <a:pt x="8129" y="2593"/>
                  </a:cubicBezTo>
                  <a:cubicBezTo>
                    <a:pt x="8042" y="2679"/>
                    <a:pt x="8007" y="2726"/>
                    <a:pt x="8034" y="2726"/>
                  </a:cubicBezTo>
                  <a:cubicBezTo>
                    <a:pt x="8067" y="2726"/>
                    <a:pt x="8190" y="2659"/>
                    <a:pt x="8426" y="2512"/>
                  </a:cubicBezTo>
                  <a:cubicBezTo>
                    <a:pt x="8642" y="2377"/>
                    <a:pt x="8966" y="2161"/>
                    <a:pt x="9398" y="1918"/>
                  </a:cubicBezTo>
                  <a:cubicBezTo>
                    <a:pt x="9938" y="1594"/>
                    <a:pt x="10505" y="1324"/>
                    <a:pt x="11099" y="1081"/>
                  </a:cubicBezTo>
                  <a:cubicBezTo>
                    <a:pt x="11477" y="946"/>
                    <a:pt x="11882" y="838"/>
                    <a:pt x="12287" y="757"/>
                  </a:cubicBezTo>
                  <a:cubicBezTo>
                    <a:pt x="12490" y="730"/>
                    <a:pt x="12692" y="717"/>
                    <a:pt x="12891" y="717"/>
                  </a:cubicBezTo>
                  <a:cubicBezTo>
                    <a:pt x="13090" y="717"/>
                    <a:pt x="13286" y="730"/>
                    <a:pt x="13475" y="757"/>
                  </a:cubicBezTo>
                  <a:cubicBezTo>
                    <a:pt x="14285" y="865"/>
                    <a:pt x="14987" y="1243"/>
                    <a:pt x="15554" y="1837"/>
                  </a:cubicBezTo>
                  <a:cubicBezTo>
                    <a:pt x="16095" y="2431"/>
                    <a:pt x="16554" y="3106"/>
                    <a:pt x="16905" y="3862"/>
                  </a:cubicBezTo>
                  <a:cubicBezTo>
                    <a:pt x="17283" y="4592"/>
                    <a:pt x="17607" y="5348"/>
                    <a:pt x="17958" y="6131"/>
                  </a:cubicBezTo>
                  <a:cubicBezTo>
                    <a:pt x="18309" y="6914"/>
                    <a:pt x="18741" y="7643"/>
                    <a:pt x="19254" y="8345"/>
                  </a:cubicBezTo>
                  <a:cubicBezTo>
                    <a:pt x="19794" y="9074"/>
                    <a:pt x="20523" y="9641"/>
                    <a:pt x="21360" y="9938"/>
                  </a:cubicBezTo>
                  <a:cubicBezTo>
                    <a:pt x="21642" y="10038"/>
                    <a:pt x="21934" y="10086"/>
                    <a:pt x="22224" y="10086"/>
                  </a:cubicBezTo>
                  <a:cubicBezTo>
                    <a:pt x="22878" y="10086"/>
                    <a:pt x="23520" y="9839"/>
                    <a:pt x="24007" y="9371"/>
                  </a:cubicBezTo>
                  <a:cubicBezTo>
                    <a:pt x="24331" y="9047"/>
                    <a:pt x="24574" y="8615"/>
                    <a:pt x="24736" y="8183"/>
                  </a:cubicBezTo>
                  <a:cubicBezTo>
                    <a:pt x="24844" y="7751"/>
                    <a:pt x="24925" y="7292"/>
                    <a:pt x="24898" y="6833"/>
                  </a:cubicBezTo>
                  <a:cubicBezTo>
                    <a:pt x="24871" y="5969"/>
                    <a:pt x="24682" y="5105"/>
                    <a:pt x="24331" y="4322"/>
                  </a:cubicBezTo>
                  <a:cubicBezTo>
                    <a:pt x="24007" y="3538"/>
                    <a:pt x="23574" y="2809"/>
                    <a:pt x="23223" y="2080"/>
                  </a:cubicBezTo>
                  <a:cubicBezTo>
                    <a:pt x="23034" y="1729"/>
                    <a:pt x="22872" y="1351"/>
                    <a:pt x="22737" y="973"/>
                  </a:cubicBezTo>
                  <a:lnTo>
                    <a:pt x="22656" y="811"/>
                  </a:lnTo>
                  <a:lnTo>
                    <a:pt x="22629" y="730"/>
                  </a:lnTo>
                  <a:cubicBezTo>
                    <a:pt x="22629" y="721"/>
                    <a:pt x="22632" y="718"/>
                    <a:pt x="22637" y="718"/>
                  </a:cubicBezTo>
                  <a:cubicBezTo>
                    <a:pt x="22647" y="718"/>
                    <a:pt x="22665" y="730"/>
                    <a:pt x="22683" y="730"/>
                  </a:cubicBezTo>
                  <a:lnTo>
                    <a:pt x="22764" y="730"/>
                  </a:lnTo>
                  <a:lnTo>
                    <a:pt x="23331" y="865"/>
                  </a:lnTo>
                  <a:lnTo>
                    <a:pt x="23926" y="1027"/>
                  </a:lnTo>
                  <a:cubicBezTo>
                    <a:pt x="24304" y="1135"/>
                    <a:pt x="24709" y="1270"/>
                    <a:pt x="25087" y="1432"/>
                  </a:cubicBezTo>
                  <a:cubicBezTo>
                    <a:pt x="28084" y="2674"/>
                    <a:pt x="30676" y="4781"/>
                    <a:pt x="32459" y="7535"/>
                  </a:cubicBezTo>
                  <a:cubicBezTo>
                    <a:pt x="33269" y="8750"/>
                    <a:pt x="33944" y="10046"/>
                    <a:pt x="34484" y="11423"/>
                  </a:cubicBezTo>
                  <a:lnTo>
                    <a:pt x="34673" y="11936"/>
                  </a:lnTo>
                  <a:lnTo>
                    <a:pt x="34862" y="12476"/>
                  </a:lnTo>
                  <a:cubicBezTo>
                    <a:pt x="34970" y="12828"/>
                    <a:pt x="35105" y="13179"/>
                    <a:pt x="35186" y="13503"/>
                  </a:cubicBezTo>
                  <a:cubicBezTo>
                    <a:pt x="35402" y="14178"/>
                    <a:pt x="35429" y="14880"/>
                    <a:pt x="35213" y="15528"/>
                  </a:cubicBezTo>
                  <a:cubicBezTo>
                    <a:pt x="34943" y="16149"/>
                    <a:pt x="34430" y="16608"/>
                    <a:pt x="33782" y="16824"/>
                  </a:cubicBezTo>
                  <a:cubicBezTo>
                    <a:pt x="33080" y="17040"/>
                    <a:pt x="32378" y="17229"/>
                    <a:pt x="31649" y="17364"/>
                  </a:cubicBezTo>
                  <a:cubicBezTo>
                    <a:pt x="30190" y="17661"/>
                    <a:pt x="28705" y="17904"/>
                    <a:pt x="27220" y="18093"/>
                  </a:cubicBezTo>
                  <a:cubicBezTo>
                    <a:pt x="25014" y="18344"/>
                    <a:pt x="22801" y="18469"/>
                    <a:pt x="20588" y="18469"/>
                  </a:cubicBezTo>
                  <a:cubicBezTo>
                    <a:pt x="17085" y="18469"/>
                    <a:pt x="13586" y="18155"/>
                    <a:pt x="10127" y="17526"/>
                  </a:cubicBezTo>
                  <a:cubicBezTo>
                    <a:pt x="9317" y="17391"/>
                    <a:pt x="8507" y="17229"/>
                    <a:pt x="7723" y="17040"/>
                  </a:cubicBezTo>
                  <a:cubicBezTo>
                    <a:pt x="6940" y="16878"/>
                    <a:pt x="6157" y="16689"/>
                    <a:pt x="5401" y="16446"/>
                  </a:cubicBezTo>
                  <a:cubicBezTo>
                    <a:pt x="3835" y="15987"/>
                    <a:pt x="2377" y="15231"/>
                    <a:pt x="1108" y="14232"/>
                  </a:cubicBezTo>
                  <a:cubicBezTo>
                    <a:pt x="946" y="14097"/>
                    <a:pt x="811" y="13962"/>
                    <a:pt x="676" y="13827"/>
                  </a:cubicBezTo>
                  <a:cubicBezTo>
                    <a:pt x="568" y="13692"/>
                    <a:pt x="514" y="13557"/>
                    <a:pt x="541" y="13395"/>
                  </a:cubicBezTo>
                  <a:cubicBezTo>
                    <a:pt x="541" y="13206"/>
                    <a:pt x="595" y="12963"/>
                    <a:pt x="595" y="12774"/>
                  </a:cubicBezTo>
                  <a:cubicBezTo>
                    <a:pt x="622" y="12530"/>
                    <a:pt x="649" y="12314"/>
                    <a:pt x="703" y="12125"/>
                  </a:cubicBezTo>
                  <a:cubicBezTo>
                    <a:pt x="919" y="11207"/>
                    <a:pt x="1243" y="10343"/>
                    <a:pt x="1675" y="9560"/>
                  </a:cubicBezTo>
                  <a:cubicBezTo>
                    <a:pt x="2728" y="7724"/>
                    <a:pt x="4078" y="6131"/>
                    <a:pt x="5671" y="4781"/>
                  </a:cubicBezTo>
                  <a:lnTo>
                    <a:pt x="5671" y="4781"/>
                  </a:lnTo>
                  <a:cubicBezTo>
                    <a:pt x="5630" y="4821"/>
                    <a:pt x="5612" y="4840"/>
                    <a:pt x="5612" y="4840"/>
                  </a:cubicBezTo>
                  <a:cubicBezTo>
                    <a:pt x="5614" y="4840"/>
                    <a:pt x="5967" y="4495"/>
                    <a:pt x="6427" y="4078"/>
                  </a:cubicBezTo>
                  <a:cubicBezTo>
                    <a:pt x="6967" y="3592"/>
                    <a:pt x="7696" y="2971"/>
                    <a:pt x="8021" y="2674"/>
                  </a:cubicBezTo>
                  <a:lnTo>
                    <a:pt x="8021" y="2674"/>
                  </a:lnTo>
                  <a:cubicBezTo>
                    <a:pt x="7264" y="3079"/>
                    <a:pt x="6562" y="3538"/>
                    <a:pt x="5860" y="4051"/>
                  </a:cubicBezTo>
                  <a:cubicBezTo>
                    <a:pt x="4240" y="5321"/>
                    <a:pt x="2458" y="7049"/>
                    <a:pt x="1351" y="9020"/>
                  </a:cubicBezTo>
                  <a:cubicBezTo>
                    <a:pt x="892" y="9803"/>
                    <a:pt x="541" y="10640"/>
                    <a:pt x="298" y="11504"/>
                  </a:cubicBezTo>
                  <a:lnTo>
                    <a:pt x="136" y="12233"/>
                  </a:lnTo>
                  <a:cubicBezTo>
                    <a:pt x="109" y="12476"/>
                    <a:pt x="55" y="12747"/>
                    <a:pt x="28" y="13017"/>
                  </a:cubicBezTo>
                  <a:cubicBezTo>
                    <a:pt x="1" y="13152"/>
                    <a:pt x="1" y="13287"/>
                    <a:pt x="1" y="13422"/>
                  </a:cubicBezTo>
                  <a:cubicBezTo>
                    <a:pt x="1" y="13584"/>
                    <a:pt x="28" y="13746"/>
                    <a:pt x="109" y="13908"/>
                  </a:cubicBezTo>
                  <a:cubicBezTo>
                    <a:pt x="190" y="14043"/>
                    <a:pt x="298" y="14178"/>
                    <a:pt x="406" y="14286"/>
                  </a:cubicBezTo>
                  <a:cubicBezTo>
                    <a:pt x="514" y="14394"/>
                    <a:pt x="622" y="14475"/>
                    <a:pt x="703" y="14556"/>
                  </a:cubicBezTo>
                  <a:cubicBezTo>
                    <a:pt x="2431" y="16041"/>
                    <a:pt x="4753" y="16878"/>
                    <a:pt x="7048" y="17418"/>
                  </a:cubicBezTo>
                  <a:cubicBezTo>
                    <a:pt x="9290" y="17931"/>
                    <a:pt x="11558" y="18336"/>
                    <a:pt x="13853" y="18606"/>
                  </a:cubicBezTo>
                  <a:cubicBezTo>
                    <a:pt x="15987" y="18845"/>
                    <a:pt x="18130" y="18965"/>
                    <a:pt x="20272" y="18965"/>
                  </a:cubicBezTo>
                  <a:cubicBezTo>
                    <a:pt x="24419" y="18965"/>
                    <a:pt x="28561" y="18515"/>
                    <a:pt x="32621" y="17607"/>
                  </a:cubicBezTo>
                  <a:cubicBezTo>
                    <a:pt x="33107" y="17526"/>
                    <a:pt x="33593" y="17391"/>
                    <a:pt x="34052" y="17229"/>
                  </a:cubicBezTo>
                  <a:cubicBezTo>
                    <a:pt x="34565" y="17040"/>
                    <a:pt x="34997" y="16743"/>
                    <a:pt x="35348" y="16338"/>
                  </a:cubicBezTo>
                  <a:cubicBezTo>
                    <a:pt x="35699" y="15906"/>
                    <a:pt x="35888" y="15366"/>
                    <a:pt x="35888" y="14826"/>
                  </a:cubicBezTo>
                  <a:cubicBezTo>
                    <a:pt x="35915" y="14286"/>
                    <a:pt x="35834" y="13746"/>
                    <a:pt x="35672" y="13233"/>
                  </a:cubicBezTo>
                  <a:cubicBezTo>
                    <a:pt x="35510" y="12693"/>
                    <a:pt x="35402" y="12179"/>
                    <a:pt x="35186" y="11639"/>
                  </a:cubicBezTo>
                  <a:cubicBezTo>
                    <a:pt x="34970" y="11126"/>
                    <a:pt x="34781" y="10586"/>
                    <a:pt x="34511" y="10046"/>
                  </a:cubicBezTo>
                  <a:cubicBezTo>
                    <a:pt x="33971" y="8885"/>
                    <a:pt x="33323" y="7751"/>
                    <a:pt x="32540" y="6725"/>
                  </a:cubicBezTo>
                  <a:cubicBezTo>
                    <a:pt x="30676" y="4105"/>
                    <a:pt x="28111" y="2080"/>
                    <a:pt x="25141" y="838"/>
                  </a:cubicBezTo>
                  <a:lnTo>
                    <a:pt x="24547" y="622"/>
                  </a:lnTo>
                  <a:lnTo>
                    <a:pt x="23953" y="433"/>
                  </a:lnTo>
                  <a:cubicBezTo>
                    <a:pt x="23737" y="379"/>
                    <a:pt x="23547" y="325"/>
                    <a:pt x="23331" y="271"/>
                  </a:cubicBezTo>
                  <a:lnTo>
                    <a:pt x="22575" y="109"/>
                  </a:lnTo>
                  <a:lnTo>
                    <a:pt x="22008" y="1"/>
                  </a:ln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472438" y="2858325"/>
              <a:ext cx="226850" cy="21725"/>
            </a:xfrm>
            <a:custGeom>
              <a:avLst/>
              <a:gdLst/>
              <a:ahLst/>
              <a:cxnLst/>
              <a:rect l="l" t="t" r="r" b="b"/>
              <a:pathLst>
                <a:path w="9074" h="869" extrusionOk="0">
                  <a:moveTo>
                    <a:pt x="1521" y="0"/>
                  </a:moveTo>
                  <a:cubicBezTo>
                    <a:pt x="1227" y="0"/>
                    <a:pt x="938" y="27"/>
                    <a:pt x="648" y="85"/>
                  </a:cubicBezTo>
                  <a:cubicBezTo>
                    <a:pt x="324" y="166"/>
                    <a:pt x="0" y="382"/>
                    <a:pt x="540" y="463"/>
                  </a:cubicBezTo>
                  <a:cubicBezTo>
                    <a:pt x="1107" y="571"/>
                    <a:pt x="1674" y="652"/>
                    <a:pt x="2241" y="706"/>
                  </a:cubicBezTo>
                  <a:cubicBezTo>
                    <a:pt x="2782" y="733"/>
                    <a:pt x="3349" y="733"/>
                    <a:pt x="3943" y="814"/>
                  </a:cubicBezTo>
                  <a:cubicBezTo>
                    <a:pt x="4015" y="821"/>
                    <a:pt x="4087" y="825"/>
                    <a:pt x="4159" y="825"/>
                  </a:cubicBezTo>
                  <a:cubicBezTo>
                    <a:pt x="4355" y="825"/>
                    <a:pt x="4548" y="800"/>
                    <a:pt x="4726" y="760"/>
                  </a:cubicBezTo>
                  <a:cubicBezTo>
                    <a:pt x="4898" y="741"/>
                    <a:pt x="5069" y="722"/>
                    <a:pt x="5241" y="722"/>
                  </a:cubicBezTo>
                  <a:cubicBezTo>
                    <a:pt x="5313" y="722"/>
                    <a:pt x="5384" y="725"/>
                    <a:pt x="5455" y="733"/>
                  </a:cubicBezTo>
                  <a:cubicBezTo>
                    <a:pt x="5941" y="814"/>
                    <a:pt x="6454" y="868"/>
                    <a:pt x="6967" y="868"/>
                  </a:cubicBezTo>
                  <a:cubicBezTo>
                    <a:pt x="7588" y="814"/>
                    <a:pt x="8236" y="679"/>
                    <a:pt x="8830" y="463"/>
                  </a:cubicBezTo>
                  <a:lnTo>
                    <a:pt x="8830" y="463"/>
                  </a:lnTo>
                  <a:cubicBezTo>
                    <a:pt x="8823" y="470"/>
                    <a:pt x="8820" y="474"/>
                    <a:pt x="8820" y="474"/>
                  </a:cubicBezTo>
                  <a:cubicBezTo>
                    <a:pt x="8822" y="474"/>
                    <a:pt x="8852" y="449"/>
                    <a:pt x="8911" y="409"/>
                  </a:cubicBezTo>
                  <a:cubicBezTo>
                    <a:pt x="8938" y="355"/>
                    <a:pt x="8965" y="328"/>
                    <a:pt x="9019" y="301"/>
                  </a:cubicBezTo>
                  <a:cubicBezTo>
                    <a:pt x="9046" y="274"/>
                    <a:pt x="9046" y="247"/>
                    <a:pt x="9073" y="220"/>
                  </a:cubicBezTo>
                  <a:cubicBezTo>
                    <a:pt x="9073" y="166"/>
                    <a:pt x="9073" y="112"/>
                    <a:pt x="9046" y="112"/>
                  </a:cubicBezTo>
                  <a:cubicBezTo>
                    <a:pt x="9046" y="139"/>
                    <a:pt x="8992" y="139"/>
                    <a:pt x="8965" y="139"/>
                  </a:cubicBezTo>
                  <a:cubicBezTo>
                    <a:pt x="8938" y="139"/>
                    <a:pt x="8938" y="112"/>
                    <a:pt x="8938" y="85"/>
                  </a:cubicBezTo>
                  <a:cubicBezTo>
                    <a:pt x="8884" y="58"/>
                    <a:pt x="8830" y="31"/>
                    <a:pt x="8776" y="31"/>
                  </a:cubicBezTo>
                  <a:cubicBezTo>
                    <a:pt x="8721" y="23"/>
                    <a:pt x="8666" y="20"/>
                    <a:pt x="8610" y="20"/>
                  </a:cubicBezTo>
                  <a:cubicBezTo>
                    <a:pt x="8477" y="20"/>
                    <a:pt x="8343" y="39"/>
                    <a:pt x="8209" y="58"/>
                  </a:cubicBezTo>
                  <a:cubicBezTo>
                    <a:pt x="7885" y="139"/>
                    <a:pt x="7534" y="220"/>
                    <a:pt x="7183" y="247"/>
                  </a:cubicBezTo>
                  <a:cubicBezTo>
                    <a:pt x="7021" y="261"/>
                    <a:pt x="6852" y="267"/>
                    <a:pt x="6680" y="267"/>
                  </a:cubicBezTo>
                  <a:cubicBezTo>
                    <a:pt x="6508" y="267"/>
                    <a:pt x="6332" y="261"/>
                    <a:pt x="6157" y="247"/>
                  </a:cubicBezTo>
                  <a:cubicBezTo>
                    <a:pt x="5698" y="193"/>
                    <a:pt x="5347" y="193"/>
                    <a:pt x="5023" y="193"/>
                  </a:cubicBezTo>
                  <a:cubicBezTo>
                    <a:pt x="4834" y="193"/>
                    <a:pt x="4645" y="220"/>
                    <a:pt x="4483" y="247"/>
                  </a:cubicBezTo>
                  <a:cubicBezTo>
                    <a:pt x="4294" y="274"/>
                    <a:pt x="4105" y="274"/>
                    <a:pt x="3916" y="274"/>
                  </a:cubicBezTo>
                  <a:cubicBezTo>
                    <a:pt x="3349" y="247"/>
                    <a:pt x="2809" y="166"/>
                    <a:pt x="2295" y="58"/>
                  </a:cubicBezTo>
                  <a:cubicBezTo>
                    <a:pt x="2032" y="20"/>
                    <a:pt x="1775" y="0"/>
                    <a:pt x="1521" y="0"/>
                  </a:cubicBezTo>
                  <a:close/>
                </a:path>
              </a:pathLst>
            </a:custGeom>
            <a:solidFill>
              <a:srgbClr val="937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9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821" name="Google Shape;821;p19"/>
          <p:cNvGrpSpPr/>
          <p:nvPr/>
        </p:nvGrpSpPr>
        <p:grpSpPr>
          <a:xfrm>
            <a:off x="3493221" y="3329650"/>
            <a:ext cx="2022342" cy="1400672"/>
            <a:chOff x="3613508" y="3550337"/>
            <a:chExt cx="1589392" cy="1100811"/>
          </a:xfrm>
        </p:grpSpPr>
        <p:sp>
          <p:nvSpPr>
            <p:cNvPr id="822" name="Google Shape;822;p19"/>
            <p:cNvSpPr/>
            <p:nvPr/>
          </p:nvSpPr>
          <p:spPr>
            <a:xfrm>
              <a:off x="4953079" y="3955916"/>
              <a:ext cx="207215" cy="212194"/>
            </a:xfrm>
            <a:custGeom>
              <a:avLst/>
              <a:gdLst/>
              <a:ahLst/>
              <a:cxnLst/>
              <a:rect l="l" t="t" r="r" b="b"/>
              <a:pathLst>
                <a:path w="749" h="767" extrusionOk="0">
                  <a:moveTo>
                    <a:pt x="347" y="68"/>
                  </a:moveTo>
                  <a:lnTo>
                    <a:pt x="370" y="94"/>
                  </a:lnTo>
                  <a:lnTo>
                    <a:pt x="346" y="68"/>
                  </a:lnTo>
                  <a:close/>
                  <a:moveTo>
                    <a:pt x="262" y="87"/>
                  </a:moveTo>
                  <a:cubicBezTo>
                    <a:pt x="273" y="98"/>
                    <a:pt x="282" y="110"/>
                    <a:pt x="285" y="125"/>
                  </a:cubicBezTo>
                  <a:cubicBezTo>
                    <a:pt x="278" y="112"/>
                    <a:pt x="271" y="100"/>
                    <a:pt x="261" y="87"/>
                  </a:cubicBezTo>
                  <a:close/>
                  <a:moveTo>
                    <a:pt x="501" y="133"/>
                  </a:moveTo>
                  <a:cubicBezTo>
                    <a:pt x="500" y="153"/>
                    <a:pt x="503" y="172"/>
                    <a:pt x="510" y="190"/>
                  </a:cubicBezTo>
                  <a:lnTo>
                    <a:pt x="510" y="192"/>
                  </a:lnTo>
                  <a:cubicBezTo>
                    <a:pt x="501" y="172"/>
                    <a:pt x="498" y="153"/>
                    <a:pt x="500" y="133"/>
                  </a:cubicBezTo>
                  <a:close/>
                  <a:moveTo>
                    <a:pt x="436" y="165"/>
                  </a:moveTo>
                  <a:lnTo>
                    <a:pt x="443" y="195"/>
                  </a:lnTo>
                  <a:lnTo>
                    <a:pt x="441" y="195"/>
                  </a:lnTo>
                  <a:lnTo>
                    <a:pt x="434" y="165"/>
                  </a:lnTo>
                  <a:close/>
                  <a:moveTo>
                    <a:pt x="691" y="622"/>
                  </a:moveTo>
                  <a:cubicBezTo>
                    <a:pt x="691" y="652"/>
                    <a:pt x="682" y="682"/>
                    <a:pt x="666" y="708"/>
                  </a:cubicBezTo>
                  <a:lnTo>
                    <a:pt x="664" y="708"/>
                  </a:lnTo>
                  <a:cubicBezTo>
                    <a:pt x="680" y="682"/>
                    <a:pt x="689" y="652"/>
                    <a:pt x="691" y="622"/>
                  </a:cubicBezTo>
                  <a:close/>
                  <a:moveTo>
                    <a:pt x="1" y="1"/>
                  </a:moveTo>
                  <a:lnTo>
                    <a:pt x="41" y="11"/>
                  </a:lnTo>
                  <a:cubicBezTo>
                    <a:pt x="144" y="41"/>
                    <a:pt x="278" y="105"/>
                    <a:pt x="331" y="240"/>
                  </a:cubicBezTo>
                  <a:lnTo>
                    <a:pt x="331" y="243"/>
                  </a:lnTo>
                  <a:lnTo>
                    <a:pt x="333" y="243"/>
                  </a:lnTo>
                  <a:cubicBezTo>
                    <a:pt x="374" y="247"/>
                    <a:pt x="415" y="259"/>
                    <a:pt x="450" y="280"/>
                  </a:cubicBezTo>
                  <a:cubicBezTo>
                    <a:pt x="595" y="363"/>
                    <a:pt x="639" y="542"/>
                    <a:pt x="560" y="726"/>
                  </a:cubicBezTo>
                  <a:lnTo>
                    <a:pt x="558" y="731"/>
                  </a:lnTo>
                  <a:lnTo>
                    <a:pt x="563" y="731"/>
                  </a:lnTo>
                  <a:lnTo>
                    <a:pt x="586" y="733"/>
                  </a:lnTo>
                  <a:lnTo>
                    <a:pt x="588" y="733"/>
                  </a:lnTo>
                  <a:lnTo>
                    <a:pt x="590" y="731"/>
                  </a:lnTo>
                  <a:cubicBezTo>
                    <a:pt x="636" y="661"/>
                    <a:pt x="657" y="577"/>
                    <a:pt x="650" y="494"/>
                  </a:cubicBezTo>
                  <a:lnTo>
                    <a:pt x="652" y="494"/>
                  </a:lnTo>
                  <a:cubicBezTo>
                    <a:pt x="659" y="576"/>
                    <a:pt x="639" y="659"/>
                    <a:pt x="595" y="728"/>
                  </a:cubicBezTo>
                  <a:lnTo>
                    <a:pt x="592" y="735"/>
                  </a:lnTo>
                  <a:lnTo>
                    <a:pt x="597" y="735"/>
                  </a:lnTo>
                  <a:cubicBezTo>
                    <a:pt x="639" y="742"/>
                    <a:pt x="680" y="753"/>
                    <a:pt x="721" y="767"/>
                  </a:cubicBezTo>
                  <a:lnTo>
                    <a:pt x="726" y="767"/>
                  </a:lnTo>
                  <a:lnTo>
                    <a:pt x="726" y="763"/>
                  </a:lnTo>
                  <a:cubicBezTo>
                    <a:pt x="749" y="671"/>
                    <a:pt x="747" y="576"/>
                    <a:pt x="722" y="484"/>
                  </a:cubicBezTo>
                  <a:cubicBezTo>
                    <a:pt x="703" y="413"/>
                    <a:pt x="682" y="355"/>
                    <a:pt x="659" y="296"/>
                  </a:cubicBezTo>
                  <a:cubicBezTo>
                    <a:pt x="632" y="229"/>
                    <a:pt x="611" y="160"/>
                    <a:pt x="593" y="89"/>
                  </a:cubicBezTo>
                  <a:lnTo>
                    <a:pt x="593" y="86"/>
                  </a:lnTo>
                  <a:lnTo>
                    <a:pt x="553" y="77"/>
                  </a:lnTo>
                  <a:lnTo>
                    <a:pt x="553" y="84"/>
                  </a:lnTo>
                  <a:cubicBezTo>
                    <a:pt x="553" y="139"/>
                    <a:pt x="565" y="194"/>
                    <a:pt x="590" y="243"/>
                  </a:cubicBezTo>
                  <a:lnTo>
                    <a:pt x="588" y="243"/>
                  </a:lnTo>
                  <a:cubicBezTo>
                    <a:pt x="563" y="192"/>
                    <a:pt x="549" y="137"/>
                    <a:pt x="549" y="80"/>
                  </a:cubicBezTo>
                  <a:lnTo>
                    <a:pt x="549" y="77"/>
                  </a:lnTo>
                  <a:lnTo>
                    <a:pt x="546" y="77"/>
                  </a:lnTo>
                  <a:cubicBezTo>
                    <a:pt x="461" y="57"/>
                    <a:pt x="372" y="41"/>
                    <a:pt x="280" y="29"/>
                  </a:cubicBezTo>
                  <a:lnTo>
                    <a:pt x="262" y="27"/>
                  </a:lnTo>
                  <a:lnTo>
                    <a:pt x="278" y="38"/>
                  </a:lnTo>
                  <a:cubicBezTo>
                    <a:pt x="319" y="66"/>
                    <a:pt x="351" y="107"/>
                    <a:pt x="370" y="155"/>
                  </a:cubicBezTo>
                  <a:lnTo>
                    <a:pt x="367" y="155"/>
                  </a:lnTo>
                  <a:cubicBezTo>
                    <a:pt x="346" y="100"/>
                    <a:pt x="307" y="54"/>
                    <a:pt x="255" y="25"/>
                  </a:cubicBezTo>
                  <a:cubicBezTo>
                    <a:pt x="185" y="17"/>
                    <a:pt x="114" y="10"/>
                    <a:pt x="43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4967742" y="4160918"/>
              <a:ext cx="196148" cy="86593"/>
            </a:xfrm>
            <a:custGeom>
              <a:avLst/>
              <a:gdLst/>
              <a:ahLst/>
              <a:cxnLst/>
              <a:rect l="l" t="t" r="r" b="b"/>
              <a:pathLst>
                <a:path w="709" h="313" extrusionOk="0">
                  <a:moveTo>
                    <a:pt x="413" y="93"/>
                  </a:moveTo>
                  <a:lnTo>
                    <a:pt x="415" y="95"/>
                  </a:lnTo>
                  <a:lnTo>
                    <a:pt x="402" y="118"/>
                  </a:lnTo>
                  <a:lnTo>
                    <a:pt x="401" y="116"/>
                  </a:lnTo>
                  <a:lnTo>
                    <a:pt x="413" y="93"/>
                  </a:lnTo>
                  <a:close/>
                  <a:moveTo>
                    <a:pt x="176" y="98"/>
                  </a:moveTo>
                  <a:lnTo>
                    <a:pt x="176" y="100"/>
                  </a:lnTo>
                  <a:lnTo>
                    <a:pt x="126" y="134"/>
                  </a:lnTo>
                  <a:lnTo>
                    <a:pt x="125" y="132"/>
                  </a:lnTo>
                  <a:lnTo>
                    <a:pt x="176" y="98"/>
                  </a:lnTo>
                  <a:close/>
                  <a:moveTo>
                    <a:pt x="508" y="102"/>
                  </a:moveTo>
                  <a:lnTo>
                    <a:pt x="508" y="104"/>
                  </a:lnTo>
                  <a:cubicBezTo>
                    <a:pt x="501" y="121"/>
                    <a:pt x="489" y="137"/>
                    <a:pt x="473" y="150"/>
                  </a:cubicBezTo>
                  <a:lnTo>
                    <a:pt x="471" y="148"/>
                  </a:lnTo>
                  <a:cubicBezTo>
                    <a:pt x="487" y="135"/>
                    <a:pt x="500" y="119"/>
                    <a:pt x="508" y="102"/>
                  </a:cubicBezTo>
                  <a:close/>
                  <a:moveTo>
                    <a:pt x="238" y="141"/>
                  </a:moveTo>
                  <a:lnTo>
                    <a:pt x="238" y="142"/>
                  </a:lnTo>
                  <a:lnTo>
                    <a:pt x="199" y="162"/>
                  </a:lnTo>
                  <a:lnTo>
                    <a:pt x="199" y="158"/>
                  </a:lnTo>
                  <a:lnTo>
                    <a:pt x="238" y="141"/>
                  </a:lnTo>
                  <a:close/>
                  <a:moveTo>
                    <a:pt x="560" y="130"/>
                  </a:moveTo>
                  <a:lnTo>
                    <a:pt x="562" y="132"/>
                  </a:lnTo>
                  <a:cubicBezTo>
                    <a:pt x="544" y="150"/>
                    <a:pt x="523" y="162"/>
                    <a:pt x="500" y="171"/>
                  </a:cubicBezTo>
                  <a:cubicBezTo>
                    <a:pt x="523" y="160"/>
                    <a:pt x="542" y="148"/>
                    <a:pt x="560" y="130"/>
                  </a:cubicBezTo>
                  <a:close/>
                  <a:moveTo>
                    <a:pt x="615" y="135"/>
                  </a:moveTo>
                  <a:lnTo>
                    <a:pt x="615" y="137"/>
                  </a:lnTo>
                  <a:cubicBezTo>
                    <a:pt x="579" y="176"/>
                    <a:pt x="539" y="210"/>
                    <a:pt x="494" y="238"/>
                  </a:cubicBezTo>
                  <a:lnTo>
                    <a:pt x="494" y="236"/>
                  </a:lnTo>
                  <a:cubicBezTo>
                    <a:pt x="539" y="208"/>
                    <a:pt x="579" y="173"/>
                    <a:pt x="615" y="135"/>
                  </a:cubicBezTo>
                  <a:close/>
                  <a:moveTo>
                    <a:pt x="390" y="1"/>
                  </a:moveTo>
                  <a:cubicBezTo>
                    <a:pt x="360" y="1"/>
                    <a:pt x="328" y="6"/>
                    <a:pt x="298" y="12"/>
                  </a:cubicBezTo>
                  <a:cubicBezTo>
                    <a:pt x="195" y="38"/>
                    <a:pt x="96" y="79"/>
                    <a:pt x="4" y="134"/>
                  </a:cubicBezTo>
                  <a:lnTo>
                    <a:pt x="1" y="137"/>
                  </a:lnTo>
                  <a:lnTo>
                    <a:pt x="2" y="141"/>
                  </a:lnTo>
                  <a:cubicBezTo>
                    <a:pt x="61" y="213"/>
                    <a:pt x="328" y="284"/>
                    <a:pt x="461" y="312"/>
                  </a:cubicBezTo>
                  <a:lnTo>
                    <a:pt x="462" y="312"/>
                  </a:lnTo>
                  <a:cubicBezTo>
                    <a:pt x="535" y="279"/>
                    <a:pt x="600" y="229"/>
                    <a:pt x="652" y="167"/>
                  </a:cubicBezTo>
                  <a:cubicBezTo>
                    <a:pt x="678" y="137"/>
                    <a:pt x="698" y="102"/>
                    <a:pt x="708" y="63"/>
                  </a:cubicBezTo>
                  <a:lnTo>
                    <a:pt x="708" y="59"/>
                  </a:lnTo>
                  <a:lnTo>
                    <a:pt x="707" y="58"/>
                  </a:lnTo>
                  <a:lnTo>
                    <a:pt x="698" y="52"/>
                  </a:lnTo>
                  <a:lnTo>
                    <a:pt x="696" y="52"/>
                  </a:lnTo>
                  <a:cubicBezTo>
                    <a:pt x="606" y="19"/>
                    <a:pt x="510" y="1"/>
                    <a:pt x="415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4698278" y="3896711"/>
              <a:ext cx="450394" cy="85486"/>
            </a:xfrm>
            <a:custGeom>
              <a:avLst/>
              <a:gdLst/>
              <a:ahLst/>
              <a:cxnLst/>
              <a:rect l="l" t="t" r="r" b="b"/>
              <a:pathLst>
                <a:path w="1628" h="309" extrusionOk="0">
                  <a:moveTo>
                    <a:pt x="492" y="1"/>
                  </a:moveTo>
                  <a:cubicBezTo>
                    <a:pt x="425" y="1"/>
                    <a:pt x="361" y="2"/>
                    <a:pt x="304" y="6"/>
                  </a:cubicBezTo>
                  <a:lnTo>
                    <a:pt x="303" y="6"/>
                  </a:lnTo>
                  <a:cubicBezTo>
                    <a:pt x="203" y="8"/>
                    <a:pt x="104" y="18"/>
                    <a:pt x="7" y="38"/>
                  </a:cubicBezTo>
                  <a:lnTo>
                    <a:pt x="0" y="40"/>
                  </a:lnTo>
                  <a:lnTo>
                    <a:pt x="5" y="45"/>
                  </a:lnTo>
                  <a:cubicBezTo>
                    <a:pt x="55" y="100"/>
                    <a:pt x="103" y="158"/>
                    <a:pt x="147" y="216"/>
                  </a:cubicBezTo>
                  <a:lnTo>
                    <a:pt x="149" y="218"/>
                  </a:lnTo>
                  <a:lnTo>
                    <a:pt x="150" y="218"/>
                  </a:lnTo>
                  <a:cubicBezTo>
                    <a:pt x="298" y="202"/>
                    <a:pt x="445" y="193"/>
                    <a:pt x="593" y="193"/>
                  </a:cubicBezTo>
                  <a:cubicBezTo>
                    <a:pt x="606" y="193"/>
                    <a:pt x="620" y="193"/>
                    <a:pt x="633" y="194"/>
                  </a:cubicBezTo>
                  <a:lnTo>
                    <a:pt x="752" y="194"/>
                  </a:lnTo>
                  <a:cubicBezTo>
                    <a:pt x="755" y="194"/>
                    <a:pt x="766" y="195"/>
                    <a:pt x="782" y="195"/>
                  </a:cubicBezTo>
                  <a:cubicBezTo>
                    <a:pt x="955" y="201"/>
                    <a:pt x="1127" y="216"/>
                    <a:pt x="1298" y="245"/>
                  </a:cubicBezTo>
                  <a:lnTo>
                    <a:pt x="1300" y="245"/>
                  </a:lnTo>
                  <a:lnTo>
                    <a:pt x="1597" y="305"/>
                  </a:lnTo>
                  <a:lnTo>
                    <a:pt x="1599" y="305"/>
                  </a:lnTo>
                  <a:lnTo>
                    <a:pt x="1610" y="308"/>
                  </a:lnTo>
                  <a:lnTo>
                    <a:pt x="1613" y="308"/>
                  </a:lnTo>
                  <a:lnTo>
                    <a:pt x="1615" y="305"/>
                  </a:lnTo>
                  <a:cubicBezTo>
                    <a:pt x="1617" y="300"/>
                    <a:pt x="1619" y="294"/>
                    <a:pt x="1620" y="289"/>
                  </a:cubicBezTo>
                  <a:cubicBezTo>
                    <a:pt x="1626" y="270"/>
                    <a:pt x="1627" y="248"/>
                    <a:pt x="1627" y="229"/>
                  </a:cubicBezTo>
                  <a:cubicBezTo>
                    <a:pt x="1624" y="197"/>
                    <a:pt x="1615" y="165"/>
                    <a:pt x="1601" y="137"/>
                  </a:cubicBezTo>
                  <a:cubicBezTo>
                    <a:pt x="1589" y="114"/>
                    <a:pt x="1521" y="91"/>
                    <a:pt x="1421" y="73"/>
                  </a:cubicBezTo>
                  <a:lnTo>
                    <a:pt x="1415" y="71"/>
                  </a:lnTo>
                  <a:cubicBezTo>
                    <a:pt x="1385" y="66"/>
                    <a:pt x="1357" y="61"/>
                    <a:pt x="1327" y="57"/>
                  </a:cubicBezTo>
                  <a:lnTo>
                    <a:pt x="1321" y="57"/>
                  </a:lnTo>
                  <a:cubicBezTo>
                    <a:pt x="1277" y="50"/>
                    <a:pt x="1228" y="43"/>
                    <a:pt x="1176" y="38"/>
                  </a:cubicBezTo>
                  <a:cubicBezTo>
                    <a:pt x="948" y="15"/>
                    <a:pt x="720" y="2"/>
                    <a:pt x="492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4927073" y="4293713"/>
              <a:ext cx="99319" cy="48138"/>
            </a:xfrm>
            <a:custGeom>
              <a:avLst/>
              <a:gdLst/>
              <a:ahLst/>
              <a:cxnLst/>
              <a:rect l="l" t="t" r="r" b="b"/>
              <a:pathLst>
                <a:path w="359" h="174" extrusionOk="0">
                  <a:moveTo>
                    <a:pt x="211" y="69"/>
                  </a:moveTo>
                  <a:lnTo>
                    <a:pt x="211" y="71"/>
                  </a:lnTo>
                  <a:cubicBezTo>
                    <a:pt x="187" y="91"/>
                    <a:pt x="160" y="105"/>
                    <a:pt x="132" y="115"/>
                  </a:cubicBezTo>
                  <a:lnTo>
                    <a:pt x="132" y="114"/>
                  </a:lnTo>
                  <a:cubicBezTo>
                    <a:pt x="160" y="103"/>
                    <a:pt x="188" y="89"/>
                    <a:pt x="211" y="69"/>
                  </a:cubicBezTo>
                  <a:close/>
                  <a:moveTo>
                    <a:pt x="266" y="99"/>
                  </a:moveTo>
                  <a:lnTo>
                    <a:pt x="266" y="101"/>
                  </a:lnTo>
                  <a:cubicBezTo>
                    <a:pt x="256" y="115"/>
                    <a:pt x="241" y="126"/>
                    <a:pt x="226" y="129"/>
                  </a:cubicBezTo>
                  <a:lnTo>
                    <a:pt x="226" y="128"/>
                  </a:lnTo>
                  <a:lnTo>
                    <a:pt x="226" y="126"/>
                  </a:lnTo>
                  <a:cubicBezTo>
                    <a:pt x="241" y="122"/>
                    <a:pt x="256" y="114"/>
                    <a:pt x="264" y="99"/>
                  </a:cubicBezTo>
                  <a:close/>
                  <a:moveTo>
                    <a:pt x="211" y="0"/>
                  </a:moveTo>
                  <a:lnTo>
                    <a:pt x="210" y="2"/>
                  </a:lnTo>
                  <a:cubicBezTo>
                    <a:pt x="146" y="34"/>
                    <a:pt x="79" y="60"/>
                    <a:pt x="12" y="82"/>
                  </a:cubicBezTo>
                  <a:lnTo>
                    <a:pt x="1" y="83"/>
                  </a:lnTo>
                  <a:lnTo>
                    <a:pt x="10" y="89"/>
                  </a:lnTo>
                  <a:cubicBezTo>
                    <a:pt x="63" y="122"/>
                    <a:pt x="121" y="151"/>
                    <a:pt x="180" y="174"/>
                  </a:cubicBezTo>
                  <a:lnTo>
                    <a:pt x="183" y="174"/>
                  </a:lnTo>
                  <a:cubicBezTo>
                    <a:pt x="204" y="167"/>
                    <a:pt x="310" y="133"/>
                    <a:pt x="355" y="85"/>
                  </a:cubicBezTo>
                  <a:lnTo>
                    <a:pt x="358" y="80"/>
                  </a:lnTo>
                  <a:lnTo>
                    <a:pt x="351" y="78"/>
                  </a:lnTo>
                  <a:cubicBezTo>
                    <a:pt x="302" y="59"/>
                    <a:pt x="256" y="34"/>
                    <a:pt x="215" y="2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F47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4982958" y="4316676"/>
              <a:ext cx="70824" cy="34582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169" y="0"/>
                  </a:moveTo>
                  <a:lnTo>
                    <a:pt x="169" y="2"/>
                  </a:lnTo>
                  <a:cubicBezTo>
                    <a:pt x="135" y="46"/>
                    <a:pt x="55" y="78"/>
                    <a:pt x="13" y="94"/>
                  </a:cubicBezTo>
                  <a:lnTo>
                    <a:pt x="1" y="98"/>
                  </a:lnTo>
                  <a:lnTo>
                    <a:pt x="13" y="103"/>
                  </a:lnTo>
                  <a:cubicBezTo>
                    <a:pt x="59" y="117"/>
                    <a:pt x="108" y="124"/>
                    <a:pt x="156" y="124"/>
                  </a:cubicBezTo>
                  <a:cubicBezTo>
                    <a:pt x="177" y="124"/>
                    <a:pt x="199" y="123"/>
                    <a:pt x="220" y="119"/>
                  </a:cubicBezTo>
                  <a:lnTo>
                    <a:pt x="223" y="119"/>
                  </a:lnTo>
                  <a:lnTo>
                    <a:pt x="223" y="115"/>
                  </a:lnTo>
                  <a:cubicBezTo>
                    <a:pt x="225" y="82"/>
                    <a:pt x="234" y="48"/>
                    <a:pt x="252" y="20"/>
                  </a:cubicBezTo>
                  <a:lnTo>
                    <a:pt x="255" y="15"/>
                  </a:lnTo>
                  <a:lnTo>
                    <a:pt x="248" y="15"/>
                  </a:lnTo>
                  <a:cubicBezTo>
                    <a:pt x="229" y="13"/>
                    <a:pt x="211" y="9"/>
                    <a:pt x="192" y="6"/>
                  </a:cubicBezTo>
                  <a:cubicBezTo>
                    <a:pt x="186" y="6"/>
                    <a:pt x="181" y="4"/>
                    <a:pt x="176" y="2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4938969" y="4200757"/>
              <a:ext cx="154373" cy="114812"/>
            </a:xfrm>
            <a:custGeom>
              <a:avLst/>
              <a:gdLst/>
              <a:ahLst/>
              <a:cxnLst/>
              <a:rect l="l" t="t" r="r" b="b"/>
              <a:pathLst>
                <a:path w="558" h="415" extrusionOk="0">
                  <a:moveTo>
                    <a:pt x="131" y="149"/>
                  </a:moveTo>
                  <a:cubicBezTo>
                    <a:pt x="158" y="175"/>
                    <a:pt x="190" y="200"/>
                    <a:pt x="221" y="221"/>
                  </a:cubicBezTo>
                  <a:lnTo>
                    <a:pt x="220" y="223"/>
                  </a:lnTo>
                  <a:cubicBezTo>
                    <a:pt x="188" y="202"/>
                    <a:pt x="158" y="177"/>
                    <a:pt x="131" y="149"/>
                  </a:cubicBezTo>
                  <a:close/>
                  <a:moveTo>
                    <a:pt x="64" y="149"/>
                  </a:moveTo>
                  <a:lnTo>
                    <a:pt x="64" y="149"/>
                  </a:lnTo>
                  <a:cubicBezTo>
                    <a:pt x="117" y="207"/>
                    <a:pt x="181" y="257"/>
                    <a:pt x="250" y="297"/>
                  </a:cubicBezTo>
                  <a:lnTo>
                    <a:pt x="250" y="299"/>
                  </a:lnTo>
                  <a:cubicBezTo>
                    <a:pt x="179" y="258"/>
                    <a:pt x="117" y="209"/>
                    <a:pt x="64" y="149"/>
                  </a:cubicBezTo>
                  <a:close/>
                  <a:moveTo>
                    <a:pt x="92" y="0"/>
                  </a:moveTo>
                  <a:lnTo>
                    <a:pt x="89" y="4"/>
                  </a:lnTo>
                  <a:cubicBezTo>
                    <a:pt x="64" y="34"/>
                    <a:pt x="41" y="66"/>
                    <a:pt x="23" y="99"/>
                  </a:cubicBezTo>
                  <a:cubicBezTo>
                    <a:pt x="4" y="136"/>
                    <a:pt x="0" y="163"/>
                    <a:pt x="13" y="177"/>
                  </a:cubicBezTo>
                  <a:cubicBezTo>
                    <a:pt x="16" y="179"/>
                    <a:pt x="198" y="386"/>
                    <a:pt x="352" y="412"/>
                  </a:cubicBezTo>
                  <a:cubicBezTo>
                    <a:pt x="359" y="412"/>
                    <a:pt x="367" y="414"/>
                    <a:pt x="374" y="414"/>
                  </a:cubicBezTo>
                  <a:cubicBezTo>
                    <a:pt x="492" y="414"/>
                    <a:pt x="545" y="239"/>
                    <a:pt x="558" y="184"/>
                  </a:cubicBezTo>
                  <a:lnTo>
                    <a:pt x="558" y="181"/>
                  </a:lnTo>
                  <a:lnTo>
                    <a:pt x="554" y="179"/>
                  </a:lnTo>
                  <a:cubicBezTo>
                    <a:pt x="490" y="166"/>
                    <a:pt x="170" y="90"/>
                    <a:pt x="96" y="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4888895" y="4228976"/>
              <a:ext cx="93509" cy="84933"/>
            </a:xfrm>
            <a:custGeom>
              <a:avLst/>
              <a:gdLst/>
              <a:ahLst/>
              <a:cxnLst/>
              <a:rect l="l" t="t" r="r" b="b"/>
              <a:pathLst>
                <a:path w="338" h="307" extrusionOk="0">
                  <a:moveTo>
                    <a:pt x="127" y="151"/>
                  </a:moveTo>
                  <a:lnTo>
                    <a:pt x="127" y="153"/>
                  </a:lnTo>
                  <a:cubicBezTo>
                    <a:pt x="111" y="164"/>
                    <a:pt x="98" y="176"/>
                    <a:pt x="89" y="192"/>
                  </a:cubicBezTo>
                  <a:cubicBezTo>
                    <a:pt x="96" y="174"/>
                    <a:pt x="111" y="160"/>
                    <a:pt x="127" y="151"/>
                  </a:cubicBezTo>
                  <a:close/>
                  <a:moveTo>
                    <a:pt x="243" y="176"/>
                  </a:moveTo>
                  <a:lnTo>
                    <a:pt x="243" y="178"/>
                  </a:lnTo>
                  <a:lnTo>
                    <a:pt x="243" y="179"/>
                  </a:lnTo>
                  <a:cubicBezTo>
                    <a:pt x="222" y="192"/>
                    <a:pt x="203" y="206"/>
                    <a:pt x="181" y="220"/>
                  </a:cubicBezTo>
                  <a:cubicBezTo>
                    <a:pt x="201" y="204"/>
                    <a:pt x="220" y="188"/>
                    <a:pt x="243" y="176"/>
                  </a:cubicBezTo>
                  <a:close/>
                  <a:moveTo>
                    <a:pt x="180" y="1"/>
                  </a:moveTo>
                  <a:cubicBezTo>
                    <a:pt x="98" y="11"/>
                    <a:pt x="26" y="95"/>
                    <a:pt x="3" y="121"/>
                  </a:cubicBezTo>
                  <a:lnTo>
                    <a:pt x="1" y="123"/>
                  </a:lnTo>
                  <a:lnTo>
                    <a:pt x="3" y="126"/>
                  </a:lnTo>
                  <a:cubicBezTo>
                    <a:pt x="24" y="171"/>
                    <a:pt x="42" y="217"/>
                    <a:pt x="59" y="261"/>
                  </a:cubicBezTo>
                  <a:cubicBezTo>
                    <a:pt x="63" y="264"/>
                    <a:pt x="86" y="284"/>
                    <a:pt x="121" y="305"/>
                  </a:cubicBezTo>
                  <a:lnTo>
                    <a:pt x="123" y="307"/>
                  </a:lnTo>
                  <a:lnTo>
                    <a:pt x="125" y="307"/>
                  </a:lnTo>
                  <a:cubicBezTo>
                    <a:pt x="196" y="286"/>
                    <a:pt x="265" y="259"/>
                    <a:pt x="332" y="227"/>
                  </a:cubicBezTo>
                  <a:lnTo>
                    <a:pt x="337" y="224"/>
                  </a:lnTo>
                  <a:lnTo>
                    <a:pt x="332" y="220"/>
                  </a:lnTo>
                  <a:cubicBezTo>
                    <a:pt x="296" y="194"/>
                    <a:pt x="263" y="164"/>
                    <a:pt x="231" y="132"/>
                  </a:cubicBezTo>
                  <a:lnTo>
                    <a:pt x="229" y="130"/>
                  </a:lnTo>
                  <a:lnTo>
                    <a:pt x="226" y="132"/>
                  </a:lnTo>
                  <a:cubicBezTo>
                    <a:pt x="180" y="156"/>
                    <a:pt x="141" y="194"/>
                    <a:pt x="111" y="238"/>
                  </a:cubicBezTo>
                  <a:cubicBezTo>
                    <a:pt x="139" y="194"/>
                    <a:pt x="176" y="156"/>
                    <a:pt x="222" y="130"/>
                  </a:cubicBezTo>
                  <a:lnTo>
                    <a:pt x="227" y="128"/>
                  </a:lnTo>
                  <a:lnTo>
                    <a:pt x="224" y="123"/>
                  </a:lnTo>
                  <a:cubicBezTo>
                    <a:pt x="199" y="100"/>
                    <a:pt x="185" y="84"/>
                    <a:pt x="185" y="84"/>
                  </a:cubicBezTo>
                  <a:cubicBezTo>
                    <a:pt x="171" y="68"/>
                    <a:pt x="171" y="41"/>
                    <a:pt x="185" y="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5035799" y="4288180"/>
              <a:ext cx="134454" cy="138328"/>
            </a:xfrm>
            <a:custGeom>
              <a:avLst/>
              <a:gdLst/>
              <a:ahLst/>
              <a:cxnLst/>
              <a:rect l="l" t="t" r="r" b="b"/>
              <a:pathLst>
                <a:path w="486" h="500" extrusionOk="0">
                  <a:moveTo>
                    <a:pt x="372" y="215"/>
                  </a:moveTo>
                  <a:lnTo>
                    <a:pt x="374" y="217"/>
                  </a:lnTo>
                  <a:cubicBezTo>
                    <a:pt x="372" y="238"/>
                    <a:pt x="367" y="259"/>
                    <a:pt x="360" y="280"/>
                  </a:cubicBezTo>
                  <a:cubicBezTo>
                    <a:pt x="358" y="286"/>
                    <a:pt x="354" y="293"/>
                    <a:pt x="353" y="300"/>
                  </a:cubicBezTo>
                  <a:lnTo>
                    <a:pt x="351" y="300"/>
                  </a:lnTo>
                  <a:cubicBezTo>
                    <a:pt x="356" y="284"/>
                    <a:pt x="361" y="268"/>
                    <a:pt x="365" y="254"/>
                  </a:cubicBezTo>
                  <a:cubicBezTo>
                    <a:pt x="369" y="241"/>
                    <a:pt x="370" y="227"/>
                    <a:pt x="372" y="215"/>
                  </a:cubicBezTo>
                  <a:close/>
                  <a:moveTo>
                    <a:pt x="293" y="250"/>
                  </a:moveTo>
                  <a:lnTo>
                    <a:pt x="285" y="309"/>
                  </a:lnTo>
                  <a:lnTo>
                    <a:pt x="291" y="250"/>
                  </a:lnTo>
                  <a:close/>
                  <a:moveTo>
                    <a:pt x="413" y="125"/>
                  </a:moveTo>
                  <a:cubicBezTo>
                    <a:pt x="432" y="226"/>
                    <a:pt x="406" y="330"/>
                    <a:pt x="340" y="409"/>
                  </a:cubicBezTo>
                  <a:cubicBezTo>
                    <a:pt x="404" y="330"/>
                    <a:pt x="430" y="226"/>
                    <a:pt x="413" y="125"/>
                  </a:cubicBezTo>
                  <a:close/>
                  <a:moveTo>
                    <a:pt x="404" y="1"/>
                  </a:moveTo>
                  <a:lnTo>
                    <a:pt x="400" y="6"/>
                  </a:lnTo>
                  <a:cubicBezTo>
                    <a:pt x="393" y="15"/>
                    <a:pt x="386" y="22"/>
                    <a:pt x="379" y="27"/>
                  </a:cubicBezTo>
                  <a:lnTo>
                    <a:pt x="379" y="29"/>
                  </a:lnTo>
                  <a:cubicBezTo>
                    <a:pt x="370" y="36"/>
                    <a:pt x="363" y="43"/>
                    <a:pt x="354" y="50"/>
                  </a:cubicBezTo>
                  <a:cubicBezTo>
                    <a:pt x="298" y="96"/>
                    <a:pt x="220" y="119"/>
                    <a:pt x="128" y="119"/>
                  </a:cubicBezTo>
                  <a:cubicBezTo>
                    <a:pt x="116" y="119"/>
                    <a:pt x="101" y="119"/>
                    <a:pt x="84" y="118"/>
                  </a:cubicBezTo>
                  <a:lnTo>
                    <a:pt x="80" y="118"/>
                  </a:lnTo>
                  <a:lnTo>
                    <a:pt x="78" y="119"/>
                  </a:lnTo>
                  <a:cubicBezTo>
                    <a:pt x="1" y="231"/>
                    <a:pt x="86" y="374"/>
                    <a:pt x="103" y="402"/>
                  </a:cubicBezTo>
                  <a:lnTo>
                    <a:pt x="105" y="404"/>
                  </a:lnTo>
                  <a:lnTo>
                    <a:pt x="107" y="404"/>
                  </a:lnTo>
                  <a:cubicBezTo>
                    <a:pt x="158" y="406"/>
                    <a:pt x="209" y="413"/>
                    <a:pt x="259" y="425"/>
                  </a:cubicBezTo>
                  <a:lnTo>
                    <a:pt x="261" y="427"/>
                  </a:lnTo>
                  <a:lnTo>
                    <a:pt x="270" y="436"/>
                  </a:lnTo>
                  <a:lnTo>
                    <a:pt x="337" y="500"/>
                  </a:lnTo>
                  <a:lnTo>
                    <a:pt x="339" y="496"/>
                  </a:lnTo>
                  <a:cubicBezTo>
                    <a:pt x="370" y="475"/>
                    <a:pt x="475" y="390"/>
                    <a:pt x="480" y="250"/>
                  </a:cubicBezTo>
                  <a:cubicBezTo>
                    <a:pt x="485" y="164"/>
                    <a:pt x="459" y="77"/>
                    <a:pt x="406" y="6"/>
                  </a:cubicBezTo>
                  <a:lnTo>
                    <a:pt x="406" y="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4425495" y="3689772"/>
              <a:ext cx="413876" cy="139157"/>
            </a:xfrm>
            <a:custGeom>
              <a:avLst/>
              <a:gdLst/>
              <a:ahLst/>
              <a:cxnLst/>
              <a:rect l="l" t="t" r="r" b="b"/>
              <a:pathLst>
                <a:path w="1496" h="503" extrusionOk="0">
                  <a:moveTo>
                    <a:pt x="109" y="68"/>
                  </a:moveTo>
                  <a:cubicBezTo>
                    <a:pt x="137" y="68"/>
                    <a:pt x="163" y="75"/>
                    <a:pt x="188" y="89"/>
                  </a:cubicBezTo>
                  <a:lnTo>
                    <a:pt x="188" y="91"/>
                  </a:lnTo>
                  <a:cubicBezTo>
                    <a:pt x="163" y="76"/>
                    <a:pt x="135" y="69"/>
                    <a:pt x="109" y="69"/>
                  </a:cubicBezTo>
                  <a:lnTo>
                    <a:pt x="87" y="69"/>
                  </a:lnTo>
                  <a:lnTo>
                    <a:pt x="87" y="68"/>
                  </a:lnTo>
                  <a:close/>
                  <a:moveTo>
                    <a:pt x="388" y="53"/>
                  </a:moveTo>
                  <a:cubicBezTo>
                    <a:pt x="390" y="53"/>
                    <a:pt x="393" y="53"/>
                    <a:pt x="395" y="53"/>
                  </a:cubicBezTo>
                  <a:cubicBezTo>
                    <a:pt x="415" y="53"/>
                    <a:pt x="434" y="55"/>
                    <a:pt x="452" y="61"/>
                  </a:cubicBezTo>
                  <a:cubicBezTo>
                    <a:pt x="475" y="68"/>
                    <a:pt x="498" y="75"/>
                    <a:pt x="519" y="84"/>
                  </a:cubicBezTo>
                  <a:cubicBezTo>
                    <a:pt x="537" y="91"/>
                    <a:pt x="554" y="98"/>
                    <a:pt x="572" y="103"/>
                  </a:cubicBezTo>
                  <a:cubicBezTo>
                    <a:pt x="595" y="110"/>
                    <a:pt x="620" y="115"/>
                    <a:pt x="643" y="115"/>
                  </a:cubicBezTo>
                  <a:cubicBezTo>
                    <a:pt x="662" y="115"/>
                    <a:pt x="680" y="112"/>
                    <a:pt x="696" y="105"/>
                  </a:cubicBezTo>
                  <a:lnTo>
                    <a:pt x="696" y="108"/>
                  </a:lnTo>
                  <a:cubicBezTo>
                    <a:pt x="680" y="114"/>
                    <a:pt x="662" y="117"/>
                    <a:pt x="645" y="117"/>
                  </a:cubicBezTo>
                  <a:cubicBezTo>
                    <a:pt x="620" y="117"/>
                    <a:pt x="595" y="114"/>
                    <a:pt x="572" y="105"/>
                  </a:cubicBezTo>
                  <a:cubicBezTo>
                    <a:pt x="554" y="99"/>
                    <a:pt x="537" y="92"/>
                    <a:pt x="519" y="87"/>
                  </a:cubicBezTo>
                  <a:cubicBezTo>
                    <a:pt x="496" y="76"/>
                    <a:pt x="475" y="69"/>
                    <a:pt x="450" y="62"/>
                  </a:cubicBezTo>
                  <a:cubicBezTo>
                    <a:pt x="432" y="59"/>
                    <a:pt x="415" y="55"/>
                    <a:pt x="395" y="55"/>
                  </a:cubicBezTo>
                  <a:cubicBezTo>
                    <a:pt x="372" y="55"/>
                    <a:pt x="347" y="61"/>
                    <a:pt x="326" y="73"/>
                  </a:cubicBezTo>
                  <a:lnTo>
                    <a:pt x="326" y="71"/>
                  </a:lnTo>
                  <a:cubicBezTo>
                    <a:pt x="345" y="60"/>
                    <a:pt x="367" y="53"/>
                    <a:pt x="388" y="53"/>
                  </a:cubicBezTo>
                  <a:close/>
                  <a:moveTo>
                    <a:pt x="195" y="126"/>
                  </a:moveTo>
                  <a:cubicBezTo>
                    <a:pt x="204" y="131"/>
                    <a:pt x="215" y="135"/>
                    <a:pt x="225" y="135"/>
                  </a:cubicBezTo>
                  <a:lnTo>
                    <a:pt x="227" y="137"/>
                  </a:lnTo>
                  <a:cubicBezTo>
                    <a:pt x="215" y="137"/>
                    <a:pt x="204" y="133"/>
                    <a:pt x="195" y="126"/>
                  </a:cubicBezTo>
                  <a:close/>
                  <a:moveTo>
                    <a:pt x="443" y="126"/>
                  </a:moveTo>
                  <a:cubicBezTo>
                    <a:pt x="505" y="156"/>
                    <a:pt x="572" y="172"/>
                    <a:pt x="639" y="172"/>
                  </a:cubicBezTo>
                  <a:cubicBezTo>
                    <a:pt x="653" y="172"/>
                    <a:pt x="669" y="172"/>
                    <a:pt x="684" y="170"/>
                  </a:cubicBezTo>
                  <a:lnTo>
                    <a:pt x="684" y="172"/>
                  </a:lnTo>
                  <a:cubicBezTo>
                    <a:pt x="669" y="174"/>
                    <a:pt x="655" y="174"/>
                    <a:pt x="641" y="174"/>
                  </a:cubicBezTo>
                  <a:cubicBezTo>
                    <a:pt x="572" y="174"/>
                    <a:pt x="505" y="158"/>
                    <a:pt x="443" y="126"/>
                  </a:cubicBezTo>
                  <a:close/>
                  <a:moveTo>
                    <a:pt x="639" y="214"/>
                  </a:moveTo>
                  <a:lnTo>
                    <a:pt x="639" y="216"/>
                  </a:lnTo>
                  <a:cubicBezTo>
                    <a:pt x="609" y="223"/>
                    <a:pt x="579" y="227"/>
                    <a:pt x="549" y="229"/>
                  </a:cubicBezTo>
                  <a:lnTo>
                    <a:pt x="549" y="227"/>
                  </a:lnTo>
                  <a:cubicBezTo>
                    <a:pt x="579" y="225"/>
                    <a:pt x="609" y="222"/>
                    <a:pt x="639" y="214"/>
                  </a:cubicBezTo>
                  <a:close/>
                  <a:moveTo>
                    <a:pt x="1207" y="202"/>
                  </a:moveTo>
                  <a:cubicBezTo>
                    <a:pt x="1228" y="225"/>
                    <a:pt x="1246" y="250"/>
                    <a:pt x="1260" y="278"/>
                  </a:cubicBezTo>
                  <a:cubicBezTo>
                    <a:pt x="1246" y="252"/>
                    <a:pt x="1228" y="225"/>
                    <a:pt x="1207" y="202"/>
                  </a:cubicBezTo>
                  <a:close/>
                  <a:moveTo>
                    <a:pt x="1186" y="114"/>
                  </a:moveTo>
                  <a:cubicBezTo>
                    <a:pt x="1255" y="176"/>
                    <a:pt x="1312" y="250"/>
                    <a:pt x="1352" y="333"/>
                  </a:cubicBezTo>
                  <a:cubicBezTo>
                    <a:pt x="1310" y="252"/>
                    <a:pt x="1253" y="177"/>
                    <a:pt x="1184" y="114"/>
                  </a:cubicBezTo>
                  <a:close/>
                  <a:moveTo>
                    <a:pt x="400" y="0"/>
                  </a:moveTo>
                  <a:cubicBezTo>
                    <a:pt x="344" y="2"/>
                    <a:pt x="289" y="23"/>
                    <a:pt x="243" y="57"/>
                  </a:cubicBezTo>
                  <a:cubicBezTo>
                    <a:pt x="242" y="59"/>
                    <a:pt x="241" y="60"/>
                    <a:pt x="239" y="60"/>
                  </a:cubicBezTo>
                  <a:cubicBezTo>
                    <a:pt x="238" y="60"/>
                    <a:pt x="237" y="59"/>
                    <a:pt x="236" y="57"/>
                  </a:cubicBezTo>
                  <a:cubicBezTo>
                    <a:pt x="209" y="39"/>
                    <a:pt x="178" y="27"/>
                    <a:pt x="147" y="27"/>
                  </a:cubicBezTo>
                  <a:cubicBezTo>
                    <a:pt x="145" y="27"/>
                    <a:pt x="143" y="27"/>
                    <a:pt x="140" y="27"/>
                  </a:cubicBezTo>
                  <a:cubicBezTo>
                    <a:pt x="91" y="29"/>
                    <a:pt x="45" y="45"/>
                    <a:pt x="6" y="75"/>
                  </a:cubicBezTo>
                  <a:lnTo>
                    <a:pt x="1" y="78"/>
                  </a:lnTo>
                  <a:lnTo>
                    <a:pt x="6" y="82"/>
                  </a:lnTo>
                  <a:cubicBezTo>
                    <a:pt x="126" y="140"/>
                    <a:pt x="243" y="206"/>
                    <a:pt x="354" y="276"/>
                  </a:cubicBezTo>
                  <a:lnTo>
                    <a:pt x="356" y="276"/>
                  </a:lnTo>
                  <a:cubicBezTo>
                    <a:pt x="546" y="268"/>
                    <a:pt x="733" y="234"/>
                    <a:pt x="915" y="177"/>
                  </a:cubicBezTo>
                  <a:lnTo>
                    <a:pt x="919" y="177"/>
                  </a:lnTo>
                  <a:cubicBezTo>
                    <a:pt x="919" y="177"/>
                    <a:pt x="1064" y="243"/>
                    <a:pt x="1014" y="372"/>
                  </a:cubicBezTo>
                  <a:cubicBezTo>
                    <a:pt x="1014" y="372"/>
                    <a:pt x="1014" y="374"/>
                    <a:pt x="1013" y="374"/>
                  </a:cubicBezTo>
                  <a:cubicBezTo>
                    <a:pt x="986" y="397"/>
                    <a:pt x="956" y="416"/>
                    <a:pt x="924" y="430"/>
                  </a:cubicBezTo>
                  <a:lnTo>
                    <a:pt x="905" y="441"/>
                  </a:lnTo>
                  <a:lnTo>
                    <a:pt x="905" y="441"/>
                  </a:lnTo>
                  <a:lnTo>
                    <a:pt x="926" y="439"/>
                  </a:lnTo>
                  <a:cubicBezTo>
                    <a:pt x="945" y="437"/>
                    <a:pt x="963" y="437"/>
                    <a:pt x="982" y="437"/>
                  </a:cubicBezTo>
                  <a:cubicBezTo>
                    <a:pt x="1089" y="437"/>
                    <a:pt x="1193" y="460"/>
                    <a:pt x="1289" y="503"/>
                  </a:cubicBezTo>
                  <a:lnTo>
                    <a:pt x="1292" y="503"/>
                  </a:lnTo>
                  <a:lnTo>
                    <a:pt x="1320" y="492"/>
                  </a:lnTo>
                  <a:cubicBezTo>
                    <a:pt x="1380" y="471"/>
                    <a:pt x="1437" y="450"/>
                    <a:pt x="1490" y="432"/>
                  </a:cubicBezTo>
                  <a:lnTo>
                    <a:pt x="1495" y="430"/>
                  </a:lnTo>
                  <a:lnTo>
                    <a:pt x="1494" y="427"/>
                  </a:lnTo>
                  <a:cubicBezTo>
                    <a:pt x="1388" y="234"/>
                    <a:pt x="1191" y="68"/>
                    <a:pt x="1189" y="66"/>
                  </a:cubicBezTo>
                  <a:cubicBezTo>
                    <a:pt x="1147" y="34"/>
                    <a:pt x="1064" y="16"/>
                    <a:pt x="938" y="16"/>
                  </a:cubicBezTo>
                  <a:cubicBezTo>
                    <a:pt x="917" y="16"/>
                    <a:pt x="894" y="16"/>
                    <a:pt x="873" y="18"/>
                  </a:cubicBezTo>
                  <a:cubicBezTo>
                    <a:pt x="781" y="22"/>
                    <a:pt x="707" y="32"/>
                    <a:pt x="703" y="32"/>
                  </a:cubicBezTo>
                  <a:cubicBezTo>
                    <a:pt x="676" y="39"/>
                    <a:pt x="650" y="41"/>
                    <a:pt x="623" y="41"/>
                  </a:cubicBezTo>
                  <a:cubicBezTo>
                    <a:pt x="570" y="41"/>
                    <a:pt x="521" y="32"/>
                    <a:pt x="471" y="13"/>
                  </a:cubicBezTo>
                  <a:cubicBezTo>
                    <a:pt x="450" y="6"/>
                    <a:pt x="425" y="0"/>
                    <a:pt x="400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4940906" y="3796838"/>
              <a:ext cx="83826" cy="32092"/>
            </a:xfrm>
            <a:custGeom>
              <a:avLst/>
              <a:gdLst/>
              <a:ahLst/>
              <a:cxnLst/>
              <a:rect l="l" t="t" r="r" b="b"/>
              <a:pathLst>
                <a:path w="303" h="116" extrusionOk="0">
                  <a:moveTo>
                    <a:pt x="206" y="1"/>
                  </a:moveTo>
                  <a:cubicBezTo>
                    <a:pt x="131" y="1"/>
                    <a:pt x="16" y="64"/>
                    <a:pt x="4" y="72"/>
                  </a:cubicBezTo>
                  <a:lnTo>
                    <a:pt x="0" y="73"/>
                  </a:lnTo>
                  <a:lnTo>
                    <a:pt x="0" y="77"/>
                  </a:lnTo>
                  <a:cubicBezTo>
                    <a:pt x="4" y="87"/>
                    <a:pt x="8" y="100"/>
                    <a:pt x="9" y="110"/>
                  </a:cubicBezTo>
                  <a:lnTo>
                    <a:pt x="9" y="116"/>
                  </a:lnTo>
                  <a:lnTo>
                    <a:pt x="13" y="114"/>
                  </a:lnTo>
                  <a:cubicBezTo>
                    <a:pt x="71" y="102"/>
                    <a:pt x="131" y="96"/>
                    <a:pt x="191" y="95"/>
                  </a:cubicBezTo>
                  <a:cubicBezTo>
                    <a:pt x="227" y="95"/>
                    <a:pt x="262" y="98"/>
                    <a:pt x="296" y="107"/>
                  </a:cubicBezTo>
                  <a:lnTo>
                    <a:pt x="303" y="109"/>
                  </a:lnTo>
                  <a:lnTo>
                    <a:pt x="303" y="102"/>
                  </a:lnTo>
                  <a:cubicBezTo>
                    <a:pt x="299" y="57"/>
                    <a:pt x="273" y="20"/>
                    <a:pt x="232" y="4"/>
                  </a:cubicBezTo>
                  <a:cubicBezTo>
                    <a:pt x="223" y="1"/>
                    <a:pt x="214" y="1"/>
                    <a:pt x="206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4770209" y="3714671"/>
              <a:ext cx="322580" cy="198638"/>
            </a:xfrm>
            <a:custGeom>
              <a:avLst/>
              <a:gdLst/>
              <a:ahLst/>
              <a:cxnLst/>
              <a:rect l="l" t="t" r="r" b="b"/>
              <a:pathLst>
                <a:path w="1166" h="718" extrusionOk="0">
                  <a:moveTo>
                    <a:pt x="377" y="135"/>
                  </a:moveTo>
                  <a:lnTo>
                    <a:pt x="432" y="167"/>
                  </a:lnTo>
                  <a:lnTo>
                    <a:pt x="432" y="167"/>
                  </a:lnTo>
                  <a:lnTo>
                    <a:pt x="375" y="135"/>
                  </a:lnTo>
                  <a:close/>
                  <a:moveTo>
                    <a:pt x="303" y="132"/>
                  </a:moveTo>
                  <a:lnTo>
                    <a:pt x="303" y="132"/>
                  </a:lnTo>
                  <a:cubicBezTo>
                    <a:pt x="338" y="140"/>
                    <a:pt x="370" y="153"/>
                    <a:pt x="400" y="172"/>
                  </a:cubicBezTo>
                  <a:lnTo>
                    <a:pt x="400" y="174"/>
                  </a:lnTo>
                  <a:cubicBezTo>
                    <a:pt x="370" y="155"/>
                    <a:pt x="338" y="140"/>
                    <a:pt x="303" y="132"/>
                  </a:cubicBezTo>
                  <a:close/>
                  <a:moveTo>
                    <a:pt x="577" y="128"/>
                  </a:moveTo>
                  <a:lnTo>
                    <a:pt x="577" y="128"/>
                  </a:lnTo>
                  <a:cubicBezTo>
                    <a:pt x="616" y="146"/>
                    <a:pt x="653" y="170"/>
                    <a:pt x="685" y="199"/>
                  </a:cubicBezTo>
                  <a:cubicBezTo>
                    <a:pt x="651" y="170"/>
                    <a:pt x="614" y="147"/>
                    <a:pt x="577" y="128"/>
                  </a:cubicBezTo>
                  <a:close/>
                  <a:moveTo>
                    <a:pt x="488" y="63"/>
                  </a:moveTo>
                  <a:cubicBezTo>
                    <a:pt x="612" y="84"/>
                    <a:pt x="727" y="144"/>
                    <a:pt x="817" y="231"/>
                  </a:cubicBezTo>
                  <a:cubicBezTo>
                    <a:pt x="725" y="146"/>
                    <a:pt x="610" y="87"/>
                    <a:pt x="488" y="64"/>
                  </a:cubicBezTo>
                  <a:cubicBezTo>
                    <a:pt x="488" y="64"/>
                    <a:pt x="488" y="63"/>
                    <a:pt x="488" y="63"/>
                  </a:cubicBezTo>
                  <a:close/>
                  <a:moveTo>
                    <a:pt x="481" y="1"/>
                  </a:moveTo>
                  <a:lnTo>
                    <a:pt x="479" y="2"/>
                  </a:lnTo>
                  <a:cubicBezTo>
                    <a:pt x="439" y="41"/>
                    <a:pt x="364" y="63"/>
                    <a:pt x="267" y="63"/>
                  </a:cubicBezTo>
                  <a:cubicBezTo>
                    <a:pt x="182" y="63"/>
                    <a:pt x="99" y="47"/>
                    <a:pt x="21" y="18"/>
                  </a:cubicBezTo>
                  <a:lnTo>
                    <a:pt x="0" y="11"/>
                  </a:lnTo>
                  <a:lnTo>
                    <a:pt x="16" y="25"/>
                  </a:lnTo>
                  <a:cubicBezTo>
                    <a:pt x="113" y="116"/>
                    <a:pt x="195" y="220"/>
                    <a:pt x="262" y="335"/>
                  </a:cubicBezTo>
                  <a:lnTo>
                    <a:pt x="264" y="337"/>
                  </a:lnTo>
                  <a:lnTo>
                    <a:pt x="267" y="337"/>
                  </a:lnTo>
                  <a:cubicBezTo>
                    <a:pt x="356" y="307"/>
                    <a:pt x="432" y="284"/>
                    <a:pt x="494" y="270"/>
                  </a:cubicBezTo>
                  <a:cubicBezTo>
                    <a:pt x="543" y="277"/>
                    <a:pt x="587" y="308"/>
                    <a:pt x="610" y="354"/>
                  </a:cubicBezTo>
                  <a:lnTo>
                    <a:pt x="612" y="358"/>
                  </a:lnTo>
                  <a:lnTo>
                    <a:pt x="616" y="356"/>
                  </a:lnTo>
                  <a:cubicBezTo>
                    <a:pt x="646" y="339"/>
                    <a:pt x="748" y="284"/>
                    <a:pt x="821" y="284"/>
                  </a:cubicBezTo>
                  <a:cubicBezTo>
                    <a:pt x="831" y="284"/>
                    <a:pt x="842" y="285"/>
                    <a:pt x="853" y="287"/>
                  </a:cubicBezTo>
                  <a:cubicBezTo>
                    <a:pt x="920" y="310"/>
                    <a:pt x="931" y="384"/>
                    <a:pt x="932" y="406"/>
                  </a:cubicBezTo>
                  <a:lnTo>
                    <a:pt x="932" y="409"/>
                  </a:lnTo>
                  <a:lnTo>
                    <a:pt x="936" y="409"/>
                  </a:lnTo>
                  <a:cubicBezTo>
                    <a:pt x="950" y="415"/>
                    <a:pt x="964" y="422"/>
                    <a:pt x="977" y="430"/>
                  </a:cubicBezTo>
                  <a:cubicBezTo>
                    <a:pt x="1065" y="498"/>
                    <a:pt x="1035" y="645"/>
                    <a:pt x="1023" y="689"/>
                  </a:cubicBezTo>
                  <a:lnTo>
                    <a:pt x="1021" y="694"/>
                  </a:lnTo>
                  <a:lnTo>
                    <a:pt x="1026" y="694"/>
                  </a:lnTo>
                  <a:cubicBezTo>
                    <a:pt x="1054" y="698"/>
                    <a:pt x="1083" y="701"/>
                    <a:pt x="1107" y="706"/>
                  </a:cubicBezTo>
                  <a:lnTo>
                    <a:pt x="1113" y="706"/>
                  </a:lnTo>
                  <a:lnTo>
                    <a:pt x="1113" y="701"/>
                  </a:lnTo>
                  <a:cubicBezTo>
                    <a:pt x="1109" y="662"/>
                    <a:pt x="1100" y="625"/>
                    <a:pt x="1088" y="590"/>
                  </a:cubicBezTo>
                  <a:lnTo>
                    <a:pt x="1088" y="590"/>
                  </a:lnTo>
                  <a:cubicBezTo>
                    <a:pt x="1102" y="627"/>
                    <a:pt x="1113" y="666"/>
                    <a:pt x="1116" y="705"/>
                  </a:cubicBezTo>
                  <a:lnTo>
                    <a:pt x="1116" y="708"/>
                  </a:lnTo>
                  <a:lnTo>
                    <a:pt x="1120" y="708"/>
                  </a:lnTo>
                  <a:cubicBezTo>
                    <a:pt x="1132" y="710"/>
                    <a:pt x="1146" y="712"/>
                    <a:pt x="1159" y="715"/>
                  </a:cubicBezTo>
                  <a:lnTo>
                    <a:pt x="1166" y="717"/>
                  </a:lnTo>
                  <a:lnTo>
                    <a:pt x="1164" y="710"/>
                  </a:lnTo>
                  <a:cubicBezTo>
                    <a:pt x="1152" y="643"/>
                    <a:pt x="1106" y="425"/>
                    <a:pt x="1008" y="360"/>
                  </a:cubicBezTo>
                  <a:cubicBezTo>
                    <a:pt x="1007" y="360"/>
                    <a:pt x="1005" y="358"/>
                    <a:pt x="1005" y="356"/>
                  </a:cubicBezTo>
                  <a:cubicBezTo>
                    <a:pt x="1005" y="354"/>
                    <a:pt x="966" y="238"/>
                    <a:pt x="814" y="135"/>
                  </a:cubicBezTo>
                  <a:cubicBezTo>
                    <a:pt x="713" y="71"/>
                    <a:pt x="600" y="25"/>
                    <a:pt x="483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557183" y="3624204"/>
              <a:ext cx="352182" cy="104576"/>
            </a:xfrm>
            <a:custGeom>
              <a:avLst/>
              <a:gdLst/>
              <a:ahLst/>
              <a:cxnLst/>
              <a:rect l="l" t="t" r="r" b="b"/>
              <a:pathLst>
                <a:path w="1273" h="378" extrusionOk="0">
                  <a:moveTo>
                    <a:pt x="144" y="75"/>
                  </a:moveTo>
                  <a:lnTo>
                    <a:pt x="144" y="76"/>
                  </a:lnTo>
                  <a:cubicBezTo>
                    <a:pt x="139" y="76"/>
                    <a:pt x="137" y="78"/>
                    <a:pt x="133" y="82"/>
                  </a:cubicBezTo>
                  <a:lnTo>
                    <a:pt x="133" y="84"/>
                  </a:lnTo>
                  <a:cubicBezTo>
                    <a:pt x="131" y="87"/>
                    <a:pt x="130" y="91"/>
                    <a:pt x="128" y="94"/>
                  </a:cubicBezTo>
                  <a:cubicBezTo>
                    <a:pt x="128" y="89"/>
                    <a:pt x="130" y="85"/>
                    <a:pt x="131" y="82"/>
                  </a:cubicBezTo>
                  <a:cubicBezTo>
                    <a:pt x="135" y="78"/>
                    <a:pt x="139" y="75"/>
                    <a:pt x="144" y="75"/>
                  </a:cubicBezTo>
                  <a:close/>
                  <a:moveTo>
                    <a:pt x="186" y="82"/>
                  </a:moveTo>
                  <a:lnTo>
                    <a:pt x="186" y="84"/>
                  </a:lnTo>
                  <a:lnTo>
                    <a:pt x="172" y="103"/>
                  </a:lnTo>
                  <a:lnTo>
                    <a:pt x="170" y="101"/>
                  </a:lnTo>
                  <a:lnTo>
                    <a:pt x="186" y="82"/>
                  </a:lnTo>
                  <a:close/>
                  <a:moveTo>
                    <a:pt x="101" y="46"/>
                  </a:moveTo>
                  <a:lnTo>
                    <a:pt x="101" y="48"/>
                  </a:lnTo>
                  <a:cubicBezTo>
                    <a:pt x="80" y="68"/>
                    <a:pt x="75" y="98"/>
                    <a:pt x="87" y="122"/>
                  </a:cubicBezTo>
                  <a:lnTo>
                    <a:pt x="87" y="124"/>
                  </a:lnTo>
                  <a:lnTo>
                    <a:pt x="85" y="124"/>
                  </a:lnTo>
                  <a:cubicBezTo>
                    <a:pt x="73" y="98"/>
                    <a:pt x="80" y="66"/>
                    <a:pt x="101" y="46"/>
                  </a:cubicBezTo>
                  <a:close/>
                  <a:moveTo>
                    <a:pt x="1142" y="202"/>
                  </a:moveTo>
                  <a:cubicBezTo>
                    <a:pt x="1134" y="213"/>
                    <a:pt x="1122" y="220"/>
                    <a:pt x="1108" y="220"/>
                  </a:cubicBezTo>
                  <a:cubicBezTo>
                    <a:pt x="1104" y="220"/>
                    <a:pt x="1103" y="220"/>
                    <a:pt x="1101" y="218"/>
                  </a:cubicBezTo>
                  <a:lnTo>
                    <a:pt x="1108" y="218"/>
                  </a:lnTo>
                  <a:cubicBezTo>
                    <a:pt x="1120" y="218"/>
                    <a:pt x="1133" y="213"/>
                    <a:pt x="1140" y="202"/>
                  </a:cubicBezTo>
                  <a:close/>
                  <a:moveTo>
                    <a:pt x="1179" y="243"/>
                  </a:moveTo>
                  <a:cubicBezTo>
                    <a:pt x="1150" y="259"/>
                    <a:pt x="1120" y="269"/>
                    <a:pt x="1088" y="275"/>
                  </a:cubicBezTo>
                  <a:cubicBezTo>
                    <a:pt x="1074" y="276"/>
                    <a:pt x="1060" y="278"/>
                    <a:pt x="1046" y="278"/>
                  </a:cubicBezTo>
                  <a:cubicBezTo>
                    <a:pt x="1034" y="278"/>
                    <a:pt x="1023" y="276"/>
                    <a:pt x="1011" y="275"/>
                  </a:cubicBezTo>
                  <a:cubicBezTo>
                    <a:pt x="1021" y="275"/>
                    <a:pt x="1034" y="276"/>
                    <a:pt x="1046" y="276"/>
                  </a:cubicBezTo>
                  <a:cubicBezTo>
                    <a:pt x="1060" y="276"/>
                    <a:pt x="1074" y="275"/>
                    <a:pt x="1087" y="273"/>
                  </a:cubicBezTo>
                  <a:cubicBezTo>
                    <a:pt x="1119" y="267"/>
                    <a:pt x="1149" y="257"/>
                    <a:pt x="1175" y="243"/>
                  </a:cubicBezTo>
                  <a:close/>
                  <a:moveTo>
                    <a:pt x="1214" y="292"/>
                  </a:moveTo>
                  <a:cubicBezTo>
                    <a:pt x="1165" y="317"/>
                    <a:pt x="1111" y="331"/>
                    <a:pt x="1055" y="333"/>
                  </a:cubicBezTo>
                  <a:lnTo>
                    <a:pt x="1055" y="335"/>
                  </a:lnTo>
                  <a:lnTo>
                    <a:pt x="1037" y="335"/>
                  </a:lnTo>
                  <a:cubicBezTo>
                    <a:pt x="988" y="335"/>
                    <a:pt x="938" y="326"/>
                    <a:pt x="892" y="306"/>
                  </a:cubicBezTo>
                  <a:lnTo>
                    <a:pt x="892" y="306"/>
                  </a:lnTo>
                  <a:cubicBezTo>
                    <a:pt x="934" y="323"/>
                    <a:pt x="979" y="331"/>
                    <a:pt x="1025" y="331"/>
                  </a:cubicBezTo>
                  <a:cubicBezTo>
                    <a:pt x="1029" y="331"/>
                    <a:pt x="1033" y="331"/>
                    <a:pt x="1037" y="331"/>
                  </a:cubicBezTo>
                  <a:lnTo>
                    <a:pt x="1057" y="331"/>
                  </a:lnTo>
                  <a:cubicBezTo>
                    <a:pt x="1111" y="328"/>
                    <a:pt x="1165" y="315"/>
                    <a:pt x="1214" y="292"/>
                  </a:cubicBezTo>
                  <a:close/>
                  <a:moveTo>
                    <a:pt x="121" y="0"/>
                  </a:moveTo>
                  <a:cubicBezTo>
                    <a:pt x="101" y="0"/>
                    <a:pt x="82" y="2"/>
                    <a:pt x="62" y="4"/>
                  </a:cubicBezTo>
                  <a:lnTo>
                    <a:pt x="61" y="4"/>
                  </a:lnTo>
                  <a:cubicBezTo>
                    <a:pt x="50" y="15"/>
                    <a:pt x="1" y="68"/>
                    <a:pt x="27" y="130"/>
                  </a:cubicBezTo>
                  <a:lnTo>
                    <a:pt x="27" y="133"/>
                  </a:lnTo>
                  <a:lnTo>
                    <a:pt x="232" y="165"/>
                  </a:lnTo>
                  <a:cubicBezTo>
                    <a:pt x="236" y="165"/>
                    <a:pt x="238" y="168"/>
                    <a:pt x="238" y="172"/>
                  </a:cubicBezTo>
                  <a:lnTo>
                    <a:pt x="232" y="257"/>
                  </a:lnTo>
                  <a:lnTo>
                    <a:pt x="238" y="257"/>
                  </a:lnTo>
                  <a:cubicBezTo>
                    <a:pt x="310" y="246"/>
                    <a:pt x="384" y="243"/>
                    <a:pt x="459" y="241"/>
                  </a:cubicBezTo>
                  <a:cubicBezTo>
                    <a:pt x="588" y="241"/>
                    <a:pt x="676" y="260"/>
                    <a:pt x="721" y="294"/>
                  </a:cubicBezTo>
                  <a:cubicBezTo>
                    <a:pt x="779" y="342"/>
                    <a:pt x="899" y="375"/>
                    <a:pt x="1016" y="377"/>
                  </a:cubicBezTo>
                  <a:lnTo>
                    <a:pt x="1032" y="377"/>
                  </a:lnTo>
                  <a:cubicBezTo>
                    <a:pt x="1129" y="377"/>
                    <a:pt x="1203" y="356"/>
                    <a:pt x="1241" y="319"/>
                  </a:cubicBezTo>
                  <a:lnTo>
                    <a:pt x="1241" y="317"/>
                  </a:lnTo>
                  <a:cubicBezTo>
                    <a:pt x="1248" y="290"/>
                    <a:pt x="1272" y="167"/>
                    <a:pt x="1202" y="133"/>
                  </a:cubicBezTo>
                  <a:cubicBezTo>
                    <a:pt x="1175" y="119"/>
                    <a:pt x="1048" y="96"/>
                    <a:pt x="889" y="73"/>
                  </a:cubicBezTo>
                  <a:cubicBezTo>
                    <a:pt x="763" y="55"/>
                    <a:pt x="616" y="38"/>
                    <a:pt x="483" y="25"/>
                  </a:cubicBezTo>
                  <a:lnTo>
                    <a:pt x="478" y="25"/>
                  </a:lnTo>
                  <a:cubicBezTo>
                    <a:pt x="367" y="15"/>
                    <a:pt x="216" y="0"/>
                    <a:pt x="121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4376527" y="3654636"/>
              <a:ext cx="243180" cy="55054"/>
            </a:xfrm>
            <a:custGeom>
              <a:avLst/>
              <a:gdLst/>
              <a:ahLst/>
              <a:cxnLst/>
              <a:rect l="l" t="t" r="r" b="b"/>
              <a:pathLst>
                <a:path w="879" h="199" extrusionOk="0">
                  <a:moveTo>
                    <a:pt x="710" y="88"/>
                  </a:moveTo>
                  <a:lnTo>
                    <a:pt x="728" y="106"/>
                  </a:lnTo>
                  <a:lnTo>
                    <a:pt x="726" y="108"/>
                  </a:lnTo>
                  <a:lnTo>
                    <a:pt x="710" y="88"/>
                  </a:lnTo>
                  <a:close/>
                  <a:moveTo>
                    <a:pt x="149" y="81"/>
                  </a:moveTo>
                  <a:lnTo>
                    <a:pt x="151" y="83"/>
                  </a:lnTo>
                  <a:cubicBezTo>
                    <a:pt x="141" y="90"/>
                    <a:pt x="130" y="101"/>
                    <a:pt x="121" y="111"/>
                  </a:cubicBezTo>
                  <a:lnTo>
                    <a:pt x="119" y="111"/>
                  </a:lnTo>
                  <a:cubicBezTo>
                    <a:pt x="128" y="99"/>
                    <a:pt x="139" y="88"/>
                    <a:pt x="149" y="81"/>
                  </a:cubicBezTo>
                  <a:close/>
                  <a:moveTo>
                    <a:pt x="278" y="99"/>
                  </a:moveTo>
                  <a:lnTo>
                    <a:pt x="278" y="101"/>
                  </a:lnTo>
                  <a:lnTo>
                    <a:pt x="243" y="115"/>
                  </a:lnTo>
                  <a:lnTo>
                    <a:pt x="278" y="99"/>
                  </a:lnTo>
                  <a:close/>
                  <a:moveTo>
                    <a:pt x="812" y="94"/>
                  </a:moveTo>
                  <a:cubicBezTo>
                    <a:pt x="812" y="94"/>
                    <a:pt x="813" y="95"/>
                    <a:pt x="813" y="96"/>
                  </a:cubicBezTo>
                  <a:cubicBezTo>
                    <a:pt x="821" y="101"/>
                    <a:pt x="823" y="113"/>
                    <a:pt x="820" y="122"/>
                  </a:cubicBezTo>
                  <a:lnTo>
                    <a:pt x="820" y="122"/>
                  </a:lnTo>
                  <a:lnTo>
                    <a:pt x="818" y="120"/>
                  </a:lnTo>
                  <a:cubicBezTo>
                    <a:pt x="822" y="111"/>
                    <a:pt x="820" y="101"/>
                    <a:pt x="811" y="96"/>
                  </a:cubicBezTo>
                  <a:cubicBezTo>
                    <a:pt x="811" y="95"/>
                    <a:pt x="811" y="94"/>
                    <a:pt x="812" y="94"/>
                  </a:cubicBezTo>
                  <a:close/>
                  <a:moveTo>
                    <a:pt x="208" y="101"/>
                  </a:moveTo>
                  <a:lnTo>
                    <a:pt x="208" y="103"/>
                  </a:lnTo>
                  <a:lnTo>
                    <a:pt x="162" y="124"/>
                  </a:lnTo>
                  <a:lnTo>
                    <a:pt x="206" y="101"/>
                  </a:lnTo>
                  <a:close/>
                  <a:moveTo>
                    <a:pt x="758" y="97"/>
                  </a:moveTo>
                  <a:lnTo>
                    <a:pt x="758" y="97"/>
                  </a:lnTo>
                  <a:cubicBezTo>
                    <a:pt x="765" y="104"/>
                    <a:pt x="769" y="115"/>
                    <a:pt x="769" y="124"/>
                  </a:cubicBezTo>
                  <a:lnTo>
                    <a:pt x="767" y="124"/>
                  </a:lnTo>
                  <a:cubicBezTo>
                    <a:pt x="767" y="113"/>
                    <a:pt x="763" y="104"/>
                    <a:pt x="758" y="97"/>
                  </a:cubicBezTo>
                  <a:close/>
                  <a:moveTo>
                    <a:pt x="110" y="71"/>
                  </a:moveTo>
                  <a:lnTo>
                    <a:pt x="110" y="73"/>
                  </a:lnTo>
                  <a:cubicBezTo>
                    <a:pt x="86" y="85"/>
                    <a:pt x="65" y="106"/>
                    <a:pt x="54" y="131"/>
                  </a:cubicBezTo>
                  <a:lnTo>
                    <a:pt x="54" y="131"/>
                  </a:lnTo>
                  <a:lnTo>
                    <a:pt x="54" y="131"/>
                  </a:lnTo>
                  <a:cubicBezTo>
                    <a:pt x="64" y="104"/>
                    <a:pt x="84" y="83"/>
                    <a:pt x="110" y="71"/>
                  </a:cubicBezTo>
                  <a:close/>
                  <a:moveTo>
                    <a:pt x="187" y="0"/>
                  </a:moveTo>
                  <a:cubicBezTo>
                    <a:pt x="139" y="0"/>
                    <a:pt x="26" y="12"/>
                    <a:pt x="1" y="124"/>
                  </a:cubicBezTo>
                  <a:lnTo>
                    <a:pt x="1" y="127"/>
                  </a:lnTo>
                  <a:lnTo>
                    <a:pt x="4" y="129"/>
                  </a:lnTo>
                  <a:cubicBezTo>
                    <a:pt x="56" y="149"/>
                    <a:pt x="107" y="172"/>
                    <a:pt x="162" y="196"/>
                  </a:cubicBezTo>
                  <a:lnTo>
                    <a:pt x="164" y="198"/>
                  </a:lnTo>
                  <a:lnTo>
                    <a:pt x="165" y="196"/>
                  </a:lnTo>
                  <a:cubicBezTo>
                    <a:pt x="208" y="161"/>
                    <a:pt x="261" y="142"/>
                    <a:pt x="316" y="140"/>
                  </a:cubicBezTo>
                  <a:cubicBezTo>
                    <a:pt x="351" y="140"/>
                    <a:pt x="385" y="149"/>
                    <a:pt x="415" y="168"/>
                  </a:cubicBezTo>
                  <a:lnTo>
                    <a:pt x="416" y="170"/>
                  </a:lnTo>
                  <a:lnTo>
                    <a:pt x="420" y="168"/>
                  </a:lnTo>
                  <a:cubicBezTo>
                    <a:pt x="464" y="134"/>
                    <a:pt x="521" y="115"/>
                    <a:pt x="577" y="113"/>
                  </a:cubicBezTo>
                  <a:cubicBezTo>
                    <a:pt x="604" y="113"/>
                    <a:pt x="629" y="119"/>
                    <a:pt x="654" y="127"/>
                  </a:cubicBezTo>
                  <a:cubicBezTo>
                    <a:pt x="701" y="145"/>
                    <a:pt x="751" y="154"/>
                    <a:pt x="800" y="154"/>
                  </a:cubicBezTo>
                  <a:cubicBezTo>
                    <a:pt x="823" y="154"/>
                    <a:pt x="846" y="152"/>
                    <a:pt x="869" y="147"/>
                  </a:cubicBezTo>
                  <a:lnTo>
                    <a:pt x="873" y="147"/>
                  </a:lnTo>
                  <a:lnTo>
                    <a:pt x="878" y="65"/>
                  </a:lnTo>
                  <a:lnTo>
                    <a:pt x="677" y="34"/>
                  </a:lnTo>
                  <a:lnTo>
                    <a:pt x="213" y="2"/>
                  </a:lnTo>
                  <a:cubicBezTo>
                    <a:pt x="204" y="0"/>
                    <a:pt x="195" y="0"/>
                    <a:pt x="187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240965" y="3555040"/>
              <a:ext cx="446798" cy="134454"/>
            </a:xfrm>
            <a:custGeom>
              <a:avLst/>
              <a:gdLst/>
              <a:ahLst/>
              <a:cxnLst/>
              <a:rect l="l" t="t" r="r" b="b"/>
              <a:pathLst>
                <a:path w="1615" h="486" extrusionOk="0">
                  <a:moveTo>
                    <a:pt x="1359" y="137"/>
                  </a:moveTo>
                  <a:cubicBezTo>
                    <a:pt x="1386" y="150"/>
                    <a:pt x="1409" y="169"/>
                    <a:pt x="1427" y="192"/>
                  </a:cubicBezTo>
                  <a:cubicBezTo>
                    <a:pt x="1407" y="171"/>
                    <a:pt x="1384" y="153"/>
                    <a:pt x="1358" y="139"/>
                  </a:cubicBezTo>
                  <a:lnTo>
                    <a:pt x="1359" y="137"/>
                  </a:lnTo>
                  <a:close/>
                  <a:moveTo>
                    <a:pt x="1313" y="66"/>
                  </a:moveTo>
                  <a:cubicBezTo>
                    <a:pt x="1398" y="89"/>
                    <a:pt x="1471" y="148"/>
                    <a:pt x="1508" y="229"/>
                  </a:cubicBezTo>
                  <a:cubicBezTo>
                    <a:pt x="1469" y="150"/>
                    <a:pt x="1396" y="91"/>
                    <a:pt x="1312" y="66"/>
                  </a:cubicBezTo>
                  <a:close/>
                  <a:moveTo>
                    <a:pt x="717" y="220"/>
                  </a:moveTo>
                  <a:cubicBezTo>
                    <a:pt x="747" y="231"/>
                    <a:pt x="776" y="250"/>
                    <a:pt x="795" y="277"/>
                  </a:cubicBezTo>
                  <a:cubicBezTo>
                    <a:pt x="774" y="252"/>
                    <a:pt x="747" y="233"/>
                    <a:pt x="717" y="222"/>
                  </a:cubicBezTo>
                  <a:lnTo>
                    <a:pt x="717" y="220"/>
                  </a:lnTo>
                  <a:close/>
                  <a:moveTo>
                    <a:pt x="678" y="164"/>
                  </a:moveTo>
                  <a:cubicBezTo>
                    <a:pt x="765" y="165"/>
                    <a:pt x="843" y="211"/>
                    <a:pt x="883" y="288"/>
                  </a:cubicBezTo>
                  <a:cubicBezTo>
                    <a:pt x="841" y="213"/>
                    <a:pt x="761" y="167"/>
                    <a:pt x="677" y="167"/>
                  </a:cubicBezTo>
                  <a:lnTo>
                    <a:pt x="678" y="165"/>
                  </a:lnTo>
                  <a:lnTo>
                    <a:pt x="675" y="165"/>
                  </a:lnTo>
                  <a:lnTo>
                    <a:pt x="675" y="164"/>
                  </a:lnTo>
                  <a:close/>
                  <a:moveTo>
                    <a:pt x="271" y="243"/>
                  </a:moveTo>
                  <a:lnTo>
                    <a:pt x="271" y="247"/>
                  </a:lnTo>
                  <a:cubicBezTo>
                    <a:pt x="264" y="249"/>
                    <a:pt x="259" y="250"/>
                    <a:pt x="252" y="254"/>
                  </a:cubicBezTo>
                  <a:cubicBezTo>
                    <a:pt x="231" y="263"/>
                    <a:pt x="213" y="275"/>
                    <a:pt x="195" y="289"/>
                  </a:cubicBezTo>
                  <a:cubicBezTo>
                    <a:pt x="211" y="273"/>
                    <a:pt x="231" y="259"/>
                    <a:pt x="254" y="250"/>
                  </a:cubicBezTo>
                  <a:cubicBezTo>
                    <a:pt x="259" y="249"/>
                    <a:pt x="264" y="245"/>
                    <a:pt x="271" y="243"/>
                  </a:cubicBezTo>
                  <a:close/>
                  <a:moveTo>
                    <a:pt x="332" y="309"/>
                  </a:moveTo>
                  <a:lnTo>
                    <a:pt x="332" y="311"/>
                  </a:lnTo>
                  <a:cubicBezTo>
                    <a:pt x="317" y="314"/>
                    <a:pt x="305" y="321"/>
                    <a:pt x="293" y="330"/>
                  </a:cubicBezTo>
                  <a:lnTo>
                    <a:pt x="291" y="326"/>
                  </a:lnTo>
                  <a:cubicBezTo>
                    <a:pt x="303" y="319"/>
                    <a:pt x="317" y="312"/>
                    <a:pt x="332" y="309"/>
                  </a:cubicBezTo>
                  <a:close/>
                  <a:moveTo>
                    <a:pt x="307" y="187"/>
                  </a:moveTo>
                  <a:lnTo>
                    <a:pt x="307" y="188"/>
                  </a:lnTo>
                  <a:cubicBezTo>
                    <a:pt x="294" y="188"/>
                    <a:pt x="284" y="190"/>
                    <a:pt x="271" y="192"/>
                  </a:cubicBezTo>
                  <a:cubicBezTo>
                    <a:pt x="197" y="206"/>
                    <a:pt x="135" y="259"/>
                    <a:pt x="112" y="332"/>
                  </a:cubicBezTo>
                  <a:lnTo>
                    <a:pt x="110" y="332"/>
                  </a:lnTo>
                  <a:cubicBezTo>
                    <a:pt x="133" y="257"/>
                    <a:pt x="197" y="203"/>
                    <a:pt x="273" y="190"/>
                  </a:cubicBezTo>
                  <a:cubicBezTo>
                    <a:pt x="284" y="188"/>
                    <a:pt x="296" y="187"/>
                    <a:pt x="307" y="187"/>
                  </a:cubicBezTo>
                  <a:close/>
                  <a:moveTo>
                    <a:pt x="413" y="325"/>
                  </a:moveTo>
                  <a:lnTo>
                    <a:pt x="413" y="326"/>
                  </a:lnTo>
                  <a:lnTo>
                    <a:pt x="381" y="353"/>
                  </a:lnTo>
                  <a:lnTo>
                    <a:pt x="413" y="325"/>
                  </a:lnTo>
                  <a:close/>
                  <a:moveTo>
                    <a:pt x="1289" y="1"/>
                  </a:moveTo>
                  <a:cubicBezTo>
                    <a:pt x="1220" y="1"/>
                    <a:pt x="1152" y="15"/>
                    <a:pt x="1089" y="40"/>
                  </a:cubicBezTo>
                  <a:cubicBezTo>
                    <a:pt x="968" y="84"/>
                    <a:pt x="880" y="153"/>
                    <a:pt x="873" y="169"/>
                  </a:cubicBezTo>
                  <a:cubicBezTo>
                    <a:pt x="873" y="173"/>
                    <a:pt x="871" y="176"/>
                    <a:pt x="868" y="178"/>
                  </a:cubicBezTo>
                  <a:lnTo>
                    <a:pt x="864" y="178"/>
                  </a:lnTo>
                  <a:cubicBezTo>
                    <a:pt x="859" y="178"/>
                    <a:pt x="852" y="171"/>
                    <a:pt x="843" y="164"/>
                  </a:cubicBezTo>
                  <a:cubicBezTo>
                    <a:pt x="814" y="134"/>
                    <a:pt x="774" y="116"/>
                    <a:pt x="733" y="114"/>
                  </a:cubicBezTo>
                  <a:cubicBezTo>
                    <a:pt x="724" y="114"/>
                    <a:pt x="715" y="114"/>
                    <a:pt x="707" y="116"/>
                  </a:cubicBezTo>
                  <a:cubicBezTo>
                    <a:pt x="629" y="134"/>
                    <a:pt x="551" y="157"/>
                    <a:pt x="477" y="187"/>
                  </a:cubicBezTo>
                  <a:lnTo>
                    <a:pt x="473" y="187"/>
                  </a:lnTo>
                  <a:cubicBezTo>
                    <a:pt x="471" y="187"/>
                    <a:pt x="470" y="185"/>
                    <a:pt x="468" y="183"/>
                  </a:cubicBezTo>
                  <a:cubicBezTo>
                    <a:pt x="454" y="162"/>
                    <a:pt x="438" y="142"/>
                    <a:pt x="420" y="125"/>
                  </a:cubicBezTo>
                  <a:cubicBezTo>
                    <a:pt x="404" y="107"/>
                    <a:pt x="383" y="95"/>
                    <a:pt x="360" y="88"/>
                  </a:cubicBezTo>
                  <a:lnTo>
                    <a:pt x="351" y="88"/>
                  </a:lnTo>
                  <a:cubicBezTo>
                    <a:pt x="339" y="88"/>
                    <a:pt x="328" y="91"/>
                    <a:pt x="319" y="98"/>
                  </a:cubicBezTo>
                  <a:cubicBezTo>
                    <a:pt x="293" y="116"/>
                    <a:pt x="264" y="130"/>
                    <a:pt x="234" y="139"/>
                  </a:cubicBezTo>
                  <a:cubicBezTo>
                    <a:pt x="167" y="164"/>
                    <a:pt x="86" y="194"/>
                    <a:pt x="40" y="259"/>
                  </a:cubicBezTo>
                  <a:lnTo>
                    <a:pt x="38" y="261"/>
                  </a:lnTo>
                  <a:cubicBezTo>
                    <a:pt x="17" y="295"/>
                    <a:pt x="3" y="334"/>
                    <a:pt x="1" y="374"/>
                  </a:cubicBezTo>
                  <a:lnTo>
                    <a:pt x="1" y="380"/>
                  </a:lnTo>
                  <a:lnTo>
                    <a:pt x="17" y="380"/>
                  </a:lnTo>
                  <a:cubicBezTo>
                    <a:pt x="112" y="381"/>
                    <a:pt x="206" y="397"/>
                    <a:pt x="296" y="424"/>
                  </a:cubicBezTo>
                  <a:cubicBezTo>
                    <a:pt x="353" y="440"/>
                    <a:pt x="413" y="459"/>
                    <a:pt x="475" y="484"/>
                  </a:cubicBezTo>
                  <a:lnTo>
                    <a:pt x="480" y="486"/>
                  </a:lnTo>
                  <a:lnTo>
                    <a:pt x="480" y="480"/>
                  </a:lnTo>
                  <a:cubicBezTo>
                    <a:pt x="508" y="362"/>
                    <a:pt x="631" y="349"/>
                    <a:pt x="680" y="349"/>
                  </a:cubicBezTo>
                  <a:lnTo>
                    <a:pt x="705" y="349"/>
                  </a:lnTo>
                  <a:lnTo>
                    <a:pt x="1156" y="381"/>
                  </a:lnTo>
                  <a:lnTo>
                    <a:pt x="1154" y="374"/>
                  </a:lnTo>
                  <a:cubicBezTo>
                    <a:pt x="1131" y="302"/>
                    <a:pt x="1193" y="243"/>
                    <a:pt x="1197" y="242"/>
                  </a:cubicBezTo>
                  <a:cubicBezTo>
                    <a:pt x="1198" y="242"/>
                    <a:pt x="1198" y="240"/>
                    <a:pt x="1200" y="240"/>
                  </a:cubicBezTo>
                  <a:cubicBezTo>
                    <a:pt x="1218" y="238"/>
                    <a:pt x="1236" y="238"/>
                    <a:pt x="1253" y="238"/>
                  </a:cubicBezTo>
                  <a:cubicBezTo>
                    <a:pt x="1271" y="238"/>
                    <a:pt x="1290" y="238"/>
                    <a:pt x="1313" y="240"/>
                  </a:cubicBezTo>
                  <a:cubicBezTo>
                    <a:pt x="1386" y="242"/>
                    <a:pt x="1487" y="250"/>
                    <a:pt x="1605" y="261"/>
                  </a:cubicBezTo>
                  <a:lnTo>
                    <a:pt x="1614" y="261"/>
                  </a:lnTo>
                  <a:lnTo>
                    <a:pt x="1611" y="254"/>
                  </a:lnTo>
                  <a:cubicBezTo>
                    <a:pt x="1582" y="196"/>
                    <a:pt x="1473" y="4"/>
                    <a:pt x="1297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4795108" y="3826164"/>
              <a:ext cx="266419" cy="80230"/>
            </a:xfrm>
            <a:custGeom>
              <a:avLst/>
              <a:gdLst/>
              <a:ahLst/>
              <a:cxnLst/>
              <a:rect l="l" t="t" r="r" b="b"/>
              <a:pathLst>
                <a:path w="963" h="290" extrusionOk="0">
                  <a:moveTo>
                    <a:pt x="757" y="144"/>
                  </a:moveTo>
                  <a:lnTo>
                    <a:pt x="759" y="146"/>
                  </a:lnTo>
                  <a:lnTo>
                    <a:pt x="759" y="150"/>
                  </a:lnTo>
                  <a:lnTo>
                    <a:pt x="761" y="169"/>
                  </a:lnTo>
                  <a:lnTo>
                    <a:pt x="759" y="169"/>
                  </a:lnTo>
                  <a:lnTo>
                    <a:pt x="757" y="150"/>
                  </a:lnTo>
                  <a:lnTo>
                    <a:pt x="757" y="144"/>
                  </a:lnTo>
                  <a:close/>
                  <a:moveTo>
                    <a:pt x="828" y="139"/>
                  </a:moveTo>
                  <a:cubicBezTo>
                    <a:pt x="839" y="160"/>
                    <a:pt x="844" y="181"/>
                    <a:pt x="844" y="206"/>
                  </a:cubicBezTo>
                  <a:lnTo>
                    <a:pt x="842" y="206"/>
                  </a:lnTo>
                  <a:cubicBezTo>
                    <a:pt x="842" y="183"/>
                    <a:pt x="837" y="160"/>
                    <a:pt x="828" y="139"/>
                  </a:cubicBezTo>
                  <a:close/>
                  <a:moveTo>
                    <a:pt x="871" y="121"/>
                  </a:moveTo>
                  <a:cubicBezTo>
                    <a:pt x="888" y="139"/>
                    <a:pt x="894" y="164"/>
                    <a:pt x="888" y="188"/>
                  </a:cubicBezTo>
                  <a:cubicBezTo>
                    <a:pt x="887" y="197"/>
                    <a:pt x="885" y="204"/>
                    <a:pt x="883" y="213"/>
                  </a:cubicBezTo>
                  <a:cubicBezTo>
                    <a:pt x="878" y="229"/>
                    <a:pt x="876" y="243"/>
                    <a:pt x="876" y="259"/>
                  </a:cubicBezTo>
                  <a:lnTo>
                    <a:pt x="874" y="259"/>
                  </a:lnTo>
                  <a:cubicBezTo>
                    <a:pt x="874" y="243"/>
                    <a:pt x="878" y="227"/>
                    <a:pt x="883" y="211"/>
                  </a:cubicBezTo>
                  <a:cubicBezTo>
                    <a:pt x="885" y="203"/>
                    <a:pt x="887" y="196"/>
                    <a:pt x="888" y="187"/>
                  </a:cubicBezTo>
                  <a:cubicBezTo>
                    <a:pt x="892" y="164"/>
                    <a:pt x="887" y="139"/>
                    <a:pt x="871" y="121"/>
                  </a:cubicBezTo>
                  <a:close/>
                  <a:moveTo>
                    <a:pt x="720" y="1"/>
                  </a:moveTo>
                  <a:cubicBezTo>
                    <a:pt x="660" y="3"/>
                    <a:pt x="600" y="10"/>
                    <a:pt x="542" y="22"/>
                  </a:cubicBezTo>
                  <a:lnTo>
                    <a:pt x="538" y="22"/>
                  </a:lnTo>
                  <a:lnTo>
                    <a:pt x="538" y="26"/>
                  </a:lnTo>
                  <a:cubicBezTo>
                    <a:pt x="538" y="36"/>
                    <a:pt x="538" y="47"/>
                    <a:pt x="538" y="58"/>
                  </a:cubicBezTo>
                  <a:cubicBezTo>
                    <a:pt x="536" y="61"/>
                    <a:pt x="535" y="63"/>
                    <a:pt x="533" y="63"/>
                  </a:cubicBezTo>
                  <a:lnTo>
                    <a:pt x="0" y="243"/>
                  </a:lnTo>
                  <a:lnTo>
                    <a:pt x="30" y="245"/>
                  </a:lnTo>
                  <a:cubicBezTo>
                    <a:pt x="71" y="243"/>
                    <a:pt x="115" y="243"/>
                    <a:pt x="163" y="243"/>
                  </a:cubicBezTo>
                  <a:cubicBezTo>
                    <a:pt x="414" y="243"/>
                    <a:pt x="665" y="257"/>
                    <a:pt x="915" y="289"/>
                  </a:cubicBezTo>
                  <a:lnTo>
                    <a:pt x="920" y="289"/>
                  </a:lnTo>
                  <a:lnTo>
                    <a:pt x="920" y="286"/>
                  </a:lnTo>
                  <a:cubicBezTo>
                    <a:pt x="931" y="243"/>
                    <a:pt x="963" y="100"/>
                    <a:pt x="879" y="38"/>
                  </a:cubicBezTo>
                  <a:cubicBezTo>
                    <a:pt x="846" y="15"/>
                    <a:pt x="793" y="1"/>
                    <a:pt x="720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4670336" y="3792965"/>
              <a:ext cx="271399" cy="111492"/>
            </a:xfrm>
            <a:custGeom>
              <a:avLst/>
              <a:gdLst/>
              <a:ahLst/>
              <a:cxnLst/>
              <a:rect l="l" t="t" r="r" b="b"/>
              <a:pathLst>
                <a:path w="981" h="403" extrusionOk="0">
                  <a:moveTo>
                    <a:pt x="863" y="61"/>
                  </a:moveTo>
                  <a:cubicBezTo>
                    <a:pt x="890" y="77"/>
                    <a:pt x="908" y="103"/>
                    <a:pt x="913" y="135"/>
                  </a:cubicBezTo>
                  <a:cubicBezTo>
                    <a:pt x="906" y="105"/>
                    <a:pt x="888" y="78"/>
                    <a:pt x="863" y="61"/>
                  </a:cubicBezTo>
                  <a:close/>
                  <a:moveTo>
                    <a:pt x="839" y="114"/>
                  </a:moveTo>
                  <a:lnTo>
                    <a:pt x="860" y="138"/>
                  </a:lnTo>
                  <a:lnTo>
                    <a:pt x="860" y="138"/>
                  </a:lnTo>
                  <a:lnTo>
                    <a:pt x="858" y="140"/>
                  </a:lnTo>
                  <a:lnTo>
                    <a:pt x="839" y="114"/>
                  </a:lnTo>
                  <a:close/>
                  <a:moveTo>
                    <a:pt x="736" y="176"/>
                  </a:moveTo>
                  <a:lnTo>
                    <a:pt x="740" y="192"/>
                  </a:lnTo>
                  <a:lnTo>
                    <a:pt x="740" y="192"/>
                  </a:lnTo>
                  <a:lnTo>
                    <a:pt x="734" y="176"/>
                  </a:lnTo>
                  <a:close/>
                  <a:moveTo>
                    <a:pt x="651" y="176"/>
                  </a:moveTo>
                  <a:lnTo>
                    <a:pt x="672" y="192"/>
                  </a:lnTo>
                  <a:lnTo>
                    <a:pt x="671" y="193"/>
                  </a:lnTo>
                  <a:lnTo>
                    <a:pt x="651" y="176"/>
                  </a:lnTo>
                  <a:close/>
                  <a:moveTo>
                    <a:pt x="855" y="1"/>
                  </a:moveTo>
                  <a:cubicBezTo>
                    <a:pt x="580" y="66"/>
                    <a:pt x="99" y="266"/>
                    <a:pt x="5" y="307"/>
                  </a:cubicBezTo>
                  <a:lnTo>
                    <a:pt x="0" y="310"/>
                  </a:lnTo>
                  <a:lnTo>
                    <a:pt x="4" y="316"/>
                  </a:lnTo>
                  <a:cubicBezTo>
                    <a:pt x="34" y="342"/>
                    <a:pt x="62" y="372"/>
                    <a:pt x="89" y="400"/>
                  </a:cubicBezTo>
                  <a:lnTo>
                    <a:pt x="90" y="402"/>
                  </a:lnTo>
                  <a:lnTo>
                    <a:pt x="94" y="402"/>
                  </a:lnTo>
                  <a:cubicBezTo>
                    <a:pt x="197" y="383"/>
                    <a:pt x="301" y="370"/>
                    <a:pt x="405" y="369"/>
                  </a:cubicBezTo>
                  <a:lnTo>
                    <a:pt x="975" y="174"/>
                  </a:lnTo>
                  <a:lnTo>
                    <a:pt x="975" y="172"/>
                  </a:lnTo>
                  <a:cubicBezTo>
                    <a:pt x="980" y="18"/>
                    <a:pt x="869" y="2"/>
                    <a:pt x="855" y="1"/>
                  </a:cubicBezTo>
                  <a:close/>
                </a:path>
              </a:pathLst>
            </a:custGeom>
            <a:solidFill>
              <a:srgbClr val="F47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5054335" y="4184987"/>
              <a:ext cx="113982" cy="132518"/>
            </a:xfrm>
            <a:custGeom>
              <a:avLst/>
              <a:gdLst/>
              <a:ahLst/>
              <a:cxnLst/>
              <a:rect l="l" t="t" r="r" b="b"/>
              <a:pathLst>
                <a:path w="412" h="479" extrusionOk="0">
                  <a:moveTo>
                    <a:pt x="294" y="231"/>
                  </a:moveTo>
                  <a:lnTo>
                    <a:pt x="294" y="232"/>
                  </a:lnTo>
                  <a:cubicBezTo>
                    <a:pt x="289" y="257"/>
                    <a:pt x="277" y="278"/>
                    <a:pt x="257" y="294"/>
                  </a:cubicBezTo>
                  <a:cubicBezTo>
                    <a:pt x="275" y="278"/>
                    <a:pt x="287" y="255"/>
                    <a:pt x="293" y="231"/>
                  </a:cubicBezTo>
                  <a:close/>
                  <a:moveTo>
                    <a:pt x="355" y="204"/>
                  </a:moveTo>
                  <a:cubicBezTo>
                    <a:pt x="353" y="236"/>
                    <a:pt x="342" y="268"/>
                    <a:pt x="323" y="294"/>
                  </a:cubicBezTo>
                  <a:cubicBezTo>
                    <a:pt x="321" y="298"/>
                    <a:pt x="319" y="300"/>
                    <a:pt x="317" y="303"/>
                  </a:cubicBezTo>
                  <a:cubicBezTo>
                    <a:pt x="294" y="330"/>
                    <a:pt x="268" y="354"/>
                    <a:pt x="240" y="376"/>
                  </a:cubicBezTo>
                  <a:cubicBezTo>
                    <a:pt x="268" y="353"/>
                    <a:pt x="293" y="328"/>
                    <a:pt x="316" y="301"/>
                  </a:cubicBezTo>
                  <a:cubicBezTo>
                    <a:pt x="323" y="292"/>
                    <a:pt x="328" y="282"/>
                    <a:pt x="333" y="273"/>
                  </a:cubicBezTo>
                  <a:cubicBezTo>
                    <a:pt x="346" y="252"/>
                    <a:pt x="353" y="229"/>
                    <a:pt x="353" y="204"/>
                  </a:cubicBezTo>
                  <a:close/>
                  <a:moveTo>
                    <a:pt x="402" y="1"/>
                  </a:moveTo>
                  <a:lnTo>
                    <a:pt x="395" y="17"/>
                  </a:lnTo>
                  <a:cubicBezTo>
                    <a:pt x="379" y="48"/>
                    <a:pt x="360" y="78"/>
                    <a:pt x="335" y="105"/>
                  </a:cubicBezTo>
                  <a:cubicBezTo>
                    <a:pt x="284" y="158"/>
                    <a:pt x="226" y="202"/>
                    <a:pt x="158" y="236"/>
                  </a:cubicBezTo>
                  <a:lnTo>
                    <a:pt x="157" y="236"/>
                  </a:lnTo>
                  <a:lnTo>
                    <a:pt x="157" y="238"/>
                  </a:lnTo>
                  <a:cubicBezTo>
                    <a:pt x="149" y="268"/>
                    <a:pt x="111" y="422"/>
                    <a:pt x="17" y="469"/>
                  </a:cubicBezTo>
                  <a:lnTo>
                    <a:pt x="1" y="476"/>
                  </a:lnTo>
                  <a:lnTo>
                    <a:pt x="19" y="478"/>
                  </a:lnTo>
                  <a:lnTo>
                    <a:pt x="61" y="478"/>
                  </a:lnTo>
                  <a:cubicBezTo>
                    <a:pt x="88" y="478"/>
                    <a:pt x="114" y="476"/>
                    <a:pt x="141" y="473"/>
                  </a:cubicBezTo>
                  <a:cubicBezTo>
                    <a:pt x="160" y="469"/>
                    <a:pt x="180" y="464"/>
                    <a:pt x="199" y="457"/>
                  </a:cubicBezTo>
                  <a:cubicBezTo>
                    <a:pt x="238" y="443"/>
                    <a:pt x="273" y="422"/>
                    <a:pt x="303" y="392"/>
                  </a:cubicBezTo>
                  <a:cubicBezTo>
                    <a:pt x="408" y="289"/>
                    <a:pt x="411" y="114"/>
                    <a:pt x="404" y="18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4833287" y="4078198"/>
              <a:ext cx="208321" cy="80230"/>
            </a:xfrm>
            <a:custGeom>
              <a:avLst/>
              <a:gdLst/>
              <a:ahLst/>
              <a:cxnLst/>
              <a:rect l="l" t="t" r="r" b="b"/>
              <a:pathLst>
                <a:path w="753" h="290" extrusionOk="0">
                  <a:moveTo>
                    <a:pt x="680" y="65"/>
                  </a:moveTo>
                  <a:cubicBezTo>
                    <a:pt x="685" y="95"/>
                    <a:pt x="687" y="123"/>
                    <a:pt x="688" y="153"/>
                  </a:cubicBezTo>
                  <a:lnTo>
                    <a:pt x="687" y="153"/>
                  </a:lnTo>
                  <a:cubicBezTo>
                    <a:pt x="687" y="125"/>
                    <a:pt x="683" y="95"/>
                    <a:pt x="680" y="65"/>
                  </a:cubicBezTo>
                  <a:close/>
                  <a:moveTo>
                    <a:pt x="628" y="114"/>
                  </a:moveTo>
                  <a:lnTo>
                    <a:pt x="630" y="162"/>
                  </a:lnTo>
                  <a:lnTo>
                    <a:pt x="626" y="114"/>
                  </a:lnTo>
                  <a:close/>
                  <a:moveTo>
                    <a:pt x="572" y="132"/>
                  </a:moveTo>
                  <a:cubicBezTo>
                    <a:pt x="575" y="142"/>
                    <a:pt x="575" y="155"/>
                    <a:pt x="573" y="167"/>
                  </a:cubicBezTo>
                  <a:lnTo>
                    <a:pt x="570" y="167"/>
                  </a:lnTo>
                  <a:cubicBezTo>
                    <a:pt x="573" y="155"/>
                    <a:pt x="573" y="144"/>
                    <a:pt x="572" y="132"/>
                  </a:cubicBezTo>
                  <a:close/>
                  <a:moveTo>
                    <a:pt x="478" y="144"/>
                  </a:moveTo>
                  <a:cubicBezTo>
                    <a:pt x="481" y="158"/>
                    <a:pt x="478" y="174"/>
                    <a:pt x="469" y="185"/>
                  </a:cubicBezTo>
                  <a:cubicBezTo>
                    <a:pt x="474" y="173"/>
                    <a:pt x="478" y="158"/>
                    <a:pt x="478" y="144"/>
                  </a:cubicBezTo>
                  <a:close/>
                  <a:moveTo>
                    <a:pt x="283" y="178"/>
                  </a:moveTo>
                  <a:lnTo>
                    <a:pt x="282" y="190"/>
                  </a:lnTo>
                  <a:lnTo>
                    <a:pt x="282" y="178"/>
                  </a:lnTo>
                  <a:close/>
                  <a:moveTo>
                    <a:pt x="395" y="167"/>
                  </a:moveTo>
                  <a:lnTo>
                    <a:pt x="397" y="204"/>
                  </a:lnTo>
                  <a:lnTo>
                    <a:pt x="395" y="204"/>
                  </a:lnTo>
                  <a:lnTo>
                    <a:pt x="395" y="167"/>
                  </a:lnTo>
                  <a:close/>
                  <a:moveTo>
                    <a:pt x="745" y="1"/>
                  </a:moveTo>
                  <a:lnTo>
                    <a:pt x="740" y="3"/>
                  </a:lnTo>
                  <a:cubicBezTo>
                    <a:pt x="678" y="26"/>
                    <a:pt x="612" y="43"/>
                    <a:pt x="549" y="58"/>
                  </a:cubicBezTo>
                  <a:cubicBezTo>
                    <a:pt x="434" y="81"/>
                    <a:pt x="319" y="91"/>
                    <a:pt x="202" y="91"/>
                  </a:cubicBezTo>
                  <a:cubicBezTo>
                    <a:pt x="138" y="91"/>
                    <a:pt x="73" y="88"/>
                    <a:pt x="9" y="81"/>
                  </a:cubicBezTo>
                  <a:lnTo>
                    <a:pt x="0" y="81"/>
                  </a:lnTo>
                  <a:lnTo>
                    <a:pt x="6" y="89"/>
                  </a:lnTo>
                  <a:cubicBezTo>
                    <a:pt x="39" y="151"/>
                    <a:pt x="62" y="217"/>
                    <a:pt x="78" y="286"/>
                  </a:cubicBezTo>
                  <a:lnTo>
                    <a:pt x="78" y="289"/>
                  </a:lnTo>
                  <a:lnTo>
                    <a:pt x="99" y="289"/>
                  </a:lnTo>
                  <a:cubicBezTo>
                    <a:pt x="107" y="289"/>
                    <a:pt x="116" y="289"/>
                    <a:pt x="124" y="289"/>
                  </a:cubicBezTo>
                  <a:cubicBezTo>
                    <a:pt x="262" y="289"/>
                    <a:pt x="399" y="275"/>
                    <a:pt x="534" y="243"/>
                  </a:cubicBezTo>
                  <a:cubicBezTo>
                    <a:pt x="609" y="227"/>
                    <a:pt x="681" y="201"/>
                    <a:pt x="749" y="165"/>
                  </a:cubicBezTo>
                  <a:lnTo>
                    <a:pt x="752" y="164"/>
                  </a:lnTo>
                  <a:lnTo>
                    <a:pt x="752" y="160"/>
                  </a:lnTo>
                  <a:cubicBezTo>
                    <a:pt x="750" y="127"/>
                    <a:pt x="745" y="45"/>
                    <a:pt x="745" y="6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4741713" y="3953426"/>
              <a:ext cx="298787" cy="76357"/>
            </a:xfrm>
            <a:custGeom>
              <a:avLst/>
              <a:gdLst/>
              <a:ahLst/>
              <a:cxnLst/>
              <a:rect l="l" t="t" r="r" b="b"/>
              <a:pathLst>
                <a:path w="1080" h="276" extrusionOk="0">
                  <a:moveTo>
                    <a:pt x="729" y="73"/>
                  </a:moveTo>
                  <a:lnTo>
                    <a:pt x="729" y="73"/>
                  </a:lnTo>
                  <a:cubicBezTo>
                    <a:pt x="793" y="88"/>
                    <a:pt x="853" y="112"/>
                    <a:pt x="906" y="148"/>
                  </a:cubicBezTo>
                  <a:cubicBezTo>
                    <a:pt x="926" y="158"/>
                    <a:pt x="943" y="172"/>
                    <a:pt x="959" y="187"/>
                  </a:cubicBezTo>
                  <a:cubicBezTo>
                    <a:pt x="943" y="174"/>
                    <a:pt x="927" y="162"/>
                    <a:pt x="910" y="151"/>
                  </a:cubicBezTo>
                  <a:cubicBezTo>
                    <a:pt x="855" y="114"/>
                    <a:pt x="793" y="88"/>
                    <a:pt x="729" y="73"/>
                  </a:cubicBezTo>
                  <a:close/>
                  <a:moveTo>
                    <a:pt x="795" y="153"/>
                  </a:moveTo>
                  <a:lnTo>
                    <a:pt x="795" y="153"/>
                  </a:lnTo>
                  <a:cubicBezTo>
                    <a:pt x="821" y="162"/>
                    <a:pt x="846" y="178"/>
                    <a:pt x="865" y="197"/>
                  </a:cubicBezTo>
                  <a:cubicBezTo>
                    <a:pt x="844" y="180"/>
                    <a:pt x="819" y="164"/>
                    <a:pt x="795" y="153"/>
                  </a:cubicBezTo>
                  <a:close/>
                  <a:moveTo>
                    <a:pt x="743" y="192"/>
                  </a:moveTo>
                  <a:cubicBezTo>
                    <a:pt x="754" y="203"/>
                    <a:pt x="768" y="208"/>
                    <a:pt x="782" y="208"/>
                  </a:cubicBezTo>
                  <a:lnTo>
                    <a:pt x="784" y="211"/>
                  </a:lnTo>
                  <a:cubicBezTo>
                    <a:pt x="768" y="210"/>
                    <a:pt x="754" y="204"/>
                    <a:pt x="743" y="192"/>
                  </a:cubicBezTo>
                  <a:close/>
                  <a:moveTo>
                    <a:pt x="476" y="1"/>
                  </a:moveTo>
                  <a:cubicBezTo>
                    <a:pt x="319" y="1"/>
                    <a:pt x="163" y="8"/>
                    <a:pt x="8" y="26"/>
                  </a:cubicBezTo>
                  <a:lnTo>
                    <a:pt x="0" y="26"/>
                  </a:lnTo>
                  <a:lnTo>
                    <a:pt x="4" y="31"/>
                  </a:lnTo>
                  <a:cubicBezTo>
                    <a:pt x="39" y="80"/>
                    <a:pt x="75" y="130"/>
                    <a:pt x="108" y="185"/>
                  </a:cubicBezTo>
                  <a:lnTo>
                    <a:pt x="110" y="187"/>
                  </a:lnTo>
                  <a:lnTo>
                    <a:pt x="112" y="187"/>
                  </a:lnTo>
                  <a:cubicBezTo>
                    <a:pt x="444" y="188"/>
                    <a:pt x="697" y="218"/>
                    <a:pt x="869" y="275"/>
                  </a:cubicBezTo>
                  <a:lnTo>
                    <a:pt x="871" y="275"/>
                  </a:lnTo>
                  <a:cubicBezTo>
                    <a:pt x="897" y="268"/>
                    <a:pt x="924" y="261"/>
                    <a:pt x="950" y="257"/>
                  </a:cubicBezTo>
                  <a:cubicBezTo>
                    <a:pt x="980" y="252"/>
                    <a:pt x="1012" y="250"/>
                    <a:pt x="1042" y="250"/>
                  </a:cubicBezTo>
                  <a:lnTo>
                    <a:pt x="1080" y="250"/>
                  </a:lnTo>
                  <a:lnTo>
                    <a:pt x="1078" y="245"/>
                  </a:lnTo>
                  <a:cubicBezTo>
                    <a:pt x="1012" y="96"/>
                    <a:pt x="841" y="40"/>
                    <a:pt x="722" y="17"/>
                  </a:cubicBezTo>
                  <a:cubicBezTo>
                    <a:pt x="687" y="10"/>
                    <a:pt x="653" y="6"/>
                    <a:pt x="620" y="3"/>
                  </a:cubicBezTo>
                  <a:cubicBezTo>
                    <a:pt x="572" y="1"/>
                    <a:pt x="524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4988491" y="4025910"/>
              <a:ext cx="137774" cy="131411"/>
            </a:xfrm>
            <a:custGeom>
              <a:avLst/>
              <a:gdLst/>
              <a:ahLst/>
              <a:cxnLst/>
              <a:rect l="l" t="t" r="r" b="b"/>
              <a:pathLst>
                <a:path w="498" h="475" extrusionOk="0">
                  <a:moveTo>
                    <a:pt x="264" y="89"/>
                  </a:moveTo>
                  <a:lnTo>
                    <a:pt x="271" y="93"/>
                  </a:lnTo>
                  <a:lnTo>
                    <a:pt x="271" y="93"/>
                  </a:lnTo>
                  <a:lnTo>
                    <a:pt x="262" y="89"/>
                  </a:lnTo>
                  <a:close/>
                  <a:moveTo>
                    <a:pt x="327" y="195"/>
                  </a:moveTo>
                  <a:cubicBezTo>
                    <a:pt x="343" y="208"/>
                    <a:pt x="354" y="227"/>
                    <a:pt x="357" y="247"/>
                  </a:cubicBezTo>
                  <a:lnTo>
                    <a:pt x="354" y="247"/>
                  </a:lnTo>
                  <a:cubicBezTo>
                    <a:pt x="350" y="227"/>
                    <a:pt x="341" y="209"/>
                    <a:pt x="326" y="195"/>
                  </a:cubicBezTo>
                  <a:close/>
                  <a:moveTo>
                    <a:pt x="271" y="93"/>
                  </a:moveTo>
                  <a:cubicBezTo>
                    <a:pt x="354" y="121"/>
                    <a:pt x="412" y="201"/>
                    <a:pt x="412" y="291"/>
                  </a:cubicBezTo>
                  <a:lnTo>
                    <a:pt x="410" y="291"/>
                  </a:lnTo>
                  <a:cubicBezTo>
                    <a:pt x="410" y="247"/>
                    <a:pt x="395" y="202"/>
                    <a:pt x="370" y="167"/>
                  </a:cubicBezTo>
                  <a:cubicBezTo>
                    <a:pt x="343" y="133"/>
                    <a:pt x="310" y="109"/>
                    <a:pt x="271" y="93"/>
                  </a:cubicBezTo>
                  <a:close/>
                  <a:moveTo>
                    <a:pt x="160" y="1"/>
                  </a:moveTo>
                  <a:cubicBezTo>
                    <a:pt x="157" y="1"/>
                    <a:pt x="154" y="1"/>
                    <a:pt x="150" y="1"/>
                  </a:cubicBezTo>
                  <a:lnTo>
                    <a:pt x="145" y="1"/>
                  </a:lnTo>
                  <a:cubicBezTo>
                    <a:pt x="101" y="2"/>
                    <a:pt x="57" y="8"/>
                    <a:pt x="14" y="18"/>
                  </a:cubicBezTo>
                  <a:lnTo>
                    <a:pt x="0" y="20"/>
                  </a:lnTo>
                  <a:lnTo>
                    <a:pt x="14" y="25"/>
                  </a:lnTo>
                  <a:cubicBezTo>
                    <a:pt x="196" y="96"/>
                    <a:pt x="198" y="176"/>
                    <a:pt x="200" y="178"/>
                  </a:cubicBezTo>
                  <a:lnTo>
                    <a:pt x="200" y="181"/>
                  </a:lnTo>
                  <a:cubicBezTo>
                    <a:pt x="198" y="236"/>
                    <a:pt x="200" y="291"/>
                    <a:pt x="205" y="344"/>
                  </a:cubicBezTo>
                  <a:lnTo>
                    <a:pt x="205" y="347"/>
                  </a:lnTo>
                  <a:lnTo>
                    <a:pt x="209" y="347"/>
                  </a:lnTo>
                  <a:cubicBezTo>
                    <a:pt x="235" y="354"/>
                    <a:pt x="262" y="367"/>
                    <a:pt x="283" y="385"/>
                  </a:cubicBezTo>
                  <a:cubicBezTo>
                    <a:pt x="308" y="406"/>
                    <a:pt x="322" y="436"/>
                    <a:pt x="322" y="468"/>
                  </a:cubicBezTo>
                  <a:lnTo>
                    <a:pt x="322" y="473"/>
                  </a:lnTo>
                  <a:lnTo>
                    <a:pt x="341" y="473"/>
                  </a:lnTo>
                  <a:cubicBezTo>
                    <a:pt x="359" y="473"/>
                    <a:pt x="379" y="473"/>
                    <a:pt x="396" y="475"/>
                  </a:cubicBezTo>
                  <a:lnTo>
                    <a:pt x="416" y="475"/>
                  </a:lnTo>
                  <a:lnTo>
                    <a:pt x="416" y="473"/>
                  </a:lnTo>
                  <a:cubicBezTo>
                    <a:pt x="497" y="296"/>
                    <a:pt x="456" y="121"/>
                    <a:pt x="317" y="40"/>
                  </a:cubicBezTo>
                  <a:cubicBezTo>
                    <a:pt x="268" y="15"/>
                    <a:pt x="215" y="1"/>
                    <a:pt x="160" y="1"/>
                  </a:cubicBez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4774359" y="4008757"/>
              <a:ext cx="265589" cy="91296"/>
            </a:xfrm>
            <a:custGeom>
              <a:avLst/>
              <a:gdLst/>
              <a:ahLst/>
              <a:cxnLst/>
              <a:rect l="l" t="t" r="r" b="b"/>
              <a:pathLst>
                <a:path w="960" h="330" extrusionOk="0">
                  <a:moveTo>
                    <a:pt x="365" y="66"/>
                  </a:moveTo>
                  <a:cubicBezTo>
                    <a:pt x="486" y="73"/>
                    <a:pt x="604" y="105"/>
                    <a:pt x="712" y="160"/>
                  </a:cubicBezTo>
                  <a:cubicBezTo>
                    <a:pt x="602" y="107"/>
                    <a:pt x="484" y="75"/>
                    <a:pt x="362" y="68"/>
                  </a:cubicBezTo>
                  <a:lnTo>
                    <a:pt x="364" y="68"/>
                  </a:lnTo>
                  <a:cubicBezTo>
                    <a:pt x="364" y="66"/>
                    <a:pt x="364" y="66"/>
                    <a:pt x="365" y="66"/>
                  </a:cubicBezTo>
                  <a:close/>
                  <a:moveTo>
                    <a:pt x="514" y="141"/>
                  </a:moveTo>
                  <a:cubicBezTo>
                    <a:pt x="548" y="153"/>
                    <a:pt x="581" y="160"/>
                    <a:pt x="617" y="169"/>
                  </a:cubicBezTo>
                  <a:cubicBezTo>
                    <a:pt x="579" y="164"/>
                    <a:pt x="546" y="153"/>
                    <a:pt x="512" y="141"/>
                  </a:cubicBezTo>
                  <a:close/>
                  <a:moveTo>
                    <a:pt x="1" y="1"/>
                  </a:moveTo>
                  <a:lnTo>
                    <a:pt x="5" y="8"/>
                  </a:lnTo>
                  <a:cubicBezTo>
                    <a:pt x="31" y="50"/>
                    <a:pt x="54" y="89"/>
                    <a:pt x="73" y="121"/>
                  </a:cubicBezTo>
                  <a:cubicBezTo>
                    <a:pt x="104" y="178"/>
                    <a:pt x="137" y="229"/>
                    <a:pt x="176" y="279"/>
                  </a:cubicBezTo>
                  <a:cubicBezTo>
                    <a:pt x="187" y="289"/>
                    <a:pt x="196" y="302"/>
                    <a:pt x="204" y="314"/>
                  </a:cubicBezTo>
                  <a:lnTo>
                    <a:pt x="204" y="316"/>
                  </a:lnTo>
                  <a:lnTo>
                    <a:pt x="206" y="316"/>
                  </a:lnTo>
                  <a:cubicBezTo>
                    <a:pt x="275" y="324"/>
                    <a:pt x="346" y="330"/>
                    <a:pt x="415" y="330"/>
                  </a:cubicBezTo>
                  <a:cubicBezTo>
                    <a:pt x="541" y="330"/>
                    <a:pt x="668" y="316"/>
                    <a:pt x="790" y="287"/>
                  </a:cubicBezTo>
                  <a:cubicBezTo>
                    <a:pt x="847" y="275"/>
                    <a:pt x="901" y="259"/>
                    <a:pt x="954" y="238"/>
                  </a:cubicBezTo>
                  <a:lnTo>
                    <a:pt x="958" y="236"/>
                  </a:lnTo>
                  <a:lnTo>
                    <a:pt x="960" y="233"/>
                  </a:lnTo>
                  <a:cubicBezTo>
                    <a:pt x="951" y="208"/>
                    <a:pt x="903" y="112"/>
                    <a:pt x="610" y="52"/>
                  </a:cubicBezTo>
                  <a:cubicBezTo>
                    <a:pt x="472" y="24"/>
                    <a:pt x="279" y="3"/>
                    <a:pt x="10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4907154" y="4307270"/>
              <a:ext cx="152990" cy="96829"/>
            </a:xfrm>
            <a:custGeom>
              <a:avLst/>
              <a:gdLst/>
              <a:ahLst/>
              <a:cxnLst/>
              <a:rect l="l" t="t" r="r" b="b"/>
              <a:pathLst>
                <a:path w="553" h="350" extrusionOk="0">
                  <a:moveTo>
                    <a:pt x="96" y="220"/>
                  </a:moveTo>
                  <a:cubicBezTo>
                    <a:pt x="179" y="266"/>
                    <a:pt x="271" y="294"/>
                    <a:pt x="367" y="303"/>
                  </a:cubicBezTo>
                  <a:cubicBezTo>
                    <a:pt x="271" y="296"/>
                    <a:pt x="179" y="268"/>
                    <a:pt x="94" y="220"/>
                  </a:cubicBezTo>
                  <a:close/>
                  <a:moveTo>
                    <a:pt x="0" y="1"/>
                  </a:moveTo>
                  <a:lnTo>
                    <a:pt x="4" y="13"/>
                  </a:lnTo>
                  <a:cubicBezTo>
                    <a:pt x="16" y="45"/>
                    <a:pt x="27" y="77"/>
                    <a:pt x="36" y="107"/>
                  </a:cubicBezTo>
                  <a:lnTo>
                    <a:pt x="36" y="109"/>
                  </a:lnTo>
                  <a:cubicBezTo>
                    <a:pt x="101" y="157"/>
                    <a:pt x="172" y="195"/>
                    <a:pt x="248" y="226"/>
                  </a:cubicBezTo>
                  <a:cubicBezTo>
                    <a:pt x="176" y="199"/>
                    <a:pt x="108" y="164"/>
                    <a:pt x="46" y="119"/>
                  </a:cubicBezTo>
                  <a:lnTo>
                    <a:pt x="38" y="114"/>
                  </a:lnTo>
                  <a:lnTo>
                    <a:pt x="41" y="126"/>
                  </a:lnTo>
                  <a:cubicBezTo>
                    <a:pt x="48" y="155"/>
                    <a:pt x="55" y="183"/>
                    <a:pt x="62" y="211"/>
                  </a:cubicBezTo>
                  <a:cubicBezTo>
                    <a:pt x="69" y="238"/>
                    <a:pt x="73" y="259"/>
                    <a:pt x="78" y="280"/>
                  </a:cubicBezTo>
                  <a:lnTo>
                    <a:pt x="78" y="282"/>
                  </a:lnTo>
                  <a:lnTo>
                    <a:pt x="80" y="282"/>
                  </a:lnTo>
                  <a:cubicBezTo>
                    <a:pt x="163" y="325"/>
                    <a:pt x="255" y="348"/>
                    <a:pt x="349" y="349"/>
                  </a:cubicBezTo>
                  <a:cubicBezTo>
                    <a:pt x="361" y="349"/>
                    <a:pt x="375" y="349"/>
                    <a:pt x="388" y="348"/>
                  </a:cubicBezTo>
                  <a:lnTo>
                    <a:pt x="390" y="348"/>
                  </a:lnTo>
                  <a:cubicBezTo>
                    <a:pt x="439" y="339"/>
                    <a:pt x="489" y="333"/>
                    <a:pt x="538" y="333"/>
                  </a:cubicBezTo>
                  <a:lnTo>
                    <a:pt x="552" y="333"/>
                  </a:lnTo>
                  <a:lnTo>
                    <a:pt x="549" y="328"/>
                  </a:lnTo>
                  <a:cubicBezTo>
                    <a:pt x="519" y="280"/>
                    <a:pt x="501" y="226"/>
                    <a:pt x="496" y="171"/>
                  </a:cubicBezTo>
                  <a:lnTo>
                    <a:pt x="496" y="165"/>
                  </a:lnTo>
                  <a:lnTo>
                    <a:pt x="492" y="165"/>
                  </a:lnTo>
                  <a:cubicBezTo>
                    <a:pt x="471" y="169"/>
                    <a:pt x="450" y="171"/>
                    <a:pt x="427" y="171"/>
                  </a:cubicBezTo>
                  <a:cubicBezTo>
                    <a:pt x="253" y="171"/>
                    <a:pt x="78" y="57"/>
                    <a:pt x="11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5131246" y="4250555"/>
              <a:ext cx="66397" cy="219664"/>
            </a:xfrm>
            <a:custGeom>
              <a:avLst/>
              <a:gdLst/>
              <a:ahLst/>
              <a:cxnLst/>
              <a:rect l="l" t="t" r="r" b="b"/>
              <a:pathLst>
                <a:path w="240" h="794" extrusionOk="0">
                  <a:moveTo>
                    <a:pt x="123" y="1"/>
                  </a:moveTo>
                  <a:lnTo>
                    <a:pt x="119" y="13"/>
                  </a:lnTo>
                  <a:cubicBezTo>
                    <a:pt x="108" y="52"/>
                    <a:pt x="91" y="89"/>
                    <a:pt x="68" y="123"/>
                  </a:cubicBezTo>
                  <a:lnTo>
                    <a:pt x="66" y="126"/>
                  </a:lnTo>
                  <a:lnTo>
                    <a:pt x="68" y="130"/>
                  </a:lnTo>
                  <a:cubicBezTo>
                    <a:pt x="124" y="202"/>
                    <a:pt x="153" y="294"/>
                    <a:pt x="147" y="388"/>
                  </a:cubicBezTo>
                  <a:cubicBezTo>
                    <a:pt x="142" y="531"/>
                    <a:pt x="38" y="618"/>
                    <a:pt x="4" y="641"/>
                  </a:cubicBezTo>
                  <a:lnTo>
                    <a:pt x="1" y="645"/>
                  </a:lnTo>
                  <a:lnTo>
                    <a:pt x="87" y="728"/>
                  </a:lnTo>
                  <a:lnTo>
                    <a:pt x="87" y="717"/>
                  </a:lnTo>
                  <a:cubicBezTo>
                    <a:pt x="86" y="693"/>
                    <a:pt x="87" y="668"/>
                    <a:pt x="91" y="646"/>
                  </a:cubicBezTo>
                  <a:lnTo>
                    <a:pt x="91" y="646"/>
                  </a:lnTo>
                  <a:lnTo>
                    <a:pt x="93" y="646"/>
                  </a:lnTo>
                  <a:cubicBezTo>
                    <a:pt x="87" y="673"/>
                    <a:pt x="87" y="701"/>
                    <a:pt x="89" y="729"/>
                  </a:cubicBezTo>
                  <a:lnTo>
                    <a:pt x="89" y="731"/>
                  </a:lnTo>
                  <a:lnTo>
                    <a:pt x="117" y="758"/>
                  </a:lnTo>
                  <a:lnTo>
                    <a:pt x="117" y="747"/>
                  </a:lnTo>
                  <a:cubicBezTo>
                    <a:pt x="116" y="714"/>
                    <a:pt x="119" y="682"/>
                    <a:pt x="128" y="652"/>
                  </a:cubicBezTo>
                  <a:lnTo>
                    <a:pt x="130" y="652"/>
                  </a:lnTo>
                  <a:cubicBezTo>
                    <a:pt x="121" y="687"/>
                    <a:pt x="117" y="722"/>
                    <a:pt x="121" y="758"/>
                  </a:cubicBezTo>
                  <a:lnTo>
                    <a:pt x="121" y="760"/>
                  </a:lnTo>
                  <a:lnTo>
                    <a:pt x="154" y="793"/>
                  </a:lnTo>
                  <a:lnTo>
                    <a:pt x="154" y="793"/>
                  </a:lnTo>
                  <a:lnTo>
                    <a:pt x="153" y="781"/>
                  </a:lnTo>
                  <a:cubicBezTo>
                    <a:pt x="144" y="710"/>
                    <a:pt x="149" y="639"/>
                    <a:pt x="167" y="570"/>
                  </a:cubicBezTo>
                  <a:cubicBezTo>
                    <a:pt x="204" y="457"/>
                    <a:pt x="239" y="277"/>
                    <a:pt x="128" y="13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4870912" y="4181667"/>
              <a:ext cx="118685" cy="78017"/>
            </a:xfrm>
            <a:custGeom>
              <a:avLst/>
              <a:gdLst/>
              <a:ahLst/>
              <a:cxnLst/>
              <a:rect l="l" t="t" r="r" b="b"/>
              <a:pathLst>
                <a:path w="429" h="282" extrusionOk="0">
                  <a:moveTo>
                    <a:pt x="379" y="0"/>
                  </a:moveTo>
                  <a:cubicBezTo>
                    <a:pt x="239" y="4"/>
                    <a:pt x="105" y="59"/>
                    <a:pt x="4" y="156"/>
                  </a:cubicBezTo>
                  <a:lnTo>
                    <a:pt x="0" y="158"/>
                  </a:lnTo>
                  <a:lnTo>
                    <a:pt x="2" y="161"/>
                  </a:lnTo>
                  <a:cubicBezTo>
                    <a:pt x="9" y="174"/>
                    <a:pt x="16" y="188"/>
                    <a:pt x="25" y="205"/>
                  </a:cubicBezTo>
                  <a:lnTo>
                    <a:pt x="27" y="211"/>
                  </a:lnTo>
                  <a:lnTo>
                    <a:pt x="32" y="205"/>
                  </a:lnTo>
                  <a:cubicBezTo>
                    <a:pt x="85" y="152"/>
                    <a:pt x="151" y="113"/>
                    <a:pt x="225" y="94"/>
                  </a:cubicBezTo>
                  <a:lnTo>
                    <a:pt x="225" y="96"/>
                  </a:lnTo>
                  <a:cubicBezTo>
                    <a:pt x="151" y="115"/>
                    <a:pt x="84" y="156"/>
                    <a:pt x="31" y="211"/>
                  </a:cubicBezTo>
                  <a:lnTo>
                    <a:pt x="27" y="212"/>
                  </a:lnTo>
                  <a:lnTo>
                    <a:pt x="29" y="216"/>
                  </a:lnTo>
                  <a:lnTo>
                    <a:pt x="43" y="246"/>
                  </a:lnTo>
                  <a:lnTo>
                    <a:pt x="46" y="251"/>
                  </a:lnTo>
                  <a:lnTo>
                    <a:pt x="112" y="195"/>
                  </a:lnTo>
                  <a:lnTo>
                    <a:pt x="114" y="197"/>
                  </a:lnTo>
                  <a:lnTo>
                    <a:pt x="48" y="253"/>
                  </a:lnTo>
                  <a:lnTo>
                    <a:pt x="62" y="281"/>
                  </a:lnTo>
                  <a:lnTo>
                    <a:pt x="66" y="276"/>
                  </a:lnTo>
                  <a:cubicBezTo>
                    <a:pt x="96" y="243"/>
                    <a:pt x="172" y="161"/>
                    <a:pt x="259" y="159"/>
                  </a:cubicBezTo>
                  <a:lnTo>
                    <a:pt x="261" y="159"/>
                  </a:lnTo>
                  <a:lnTo>
                    <a:pt x="262" y="156"/>
                  </a:lnTo>
                  <a:cubicBezTo>
                    <a:pt x="284" y="121"/>
                    <a:pt x="308" y="87"/>
                    <a:pt x="335" y="55"/>
                  </a:cubicBezTo>
                  <a:lnTo>
                    <a:pt x="337" y="53"/>
                  </a:lnTo>
                  <a:cubicBezTo>
                    <a:pt x="338" y="53"/>
                    <a:pt x="368" y="34"/>
                    <a:pt x="414" y="9"/>
                  </a:cubicBezTo>
                  <a:lnTo>
                    <a:pt x="429" y="2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4930116" y="4389713"/>
              <a:ext cx="67227" cy="46201"/>
            </a:xfrm>
            <a:custGeom>
              <a:avLst/>
              <a:gdLst/>
              <a:ahLst/>
              <a:cxnLst/>
              <a:rect l="l" t="t" r="r" b="b"/>
              <a:pathLst>
                <a:path w="243" h="167" extrusionOk="0">
                  <a:moveTo>
                    <a:pt x="1" y="0"/>
                  </a:moveTo>
                  <a:lnTo>
                    <a:pt x="1" y="9"/>
                  </a:lnTo>
                  <a:cubicBezTo>
                    <a:pt x="9" y="58"/>
                    <a:pt x="16" y="108"/>
                    <a:pt x="18" y="157"/>
                  </a:cubicBezTo>
                  <a:lnTo>
                    <a:pt x="18" y="166"/>
                  </a:lnTo>
                  <a:lnTo>
                    <a:pt x="25" y="161"/>
                  </a:lnTo>
                  <a:cubicBezTo>
                    <a:pt x="85" y="124"/>
                    <a:pt x="151" y="92"/>
                    <a:pt x="222" y="73"/>
                  </a:cubicBezTo>
                  <a:lnTo>
                    <a:pt x="243" y="65"/>
                  </a:lnTo>
                  <a:lnTo>
                    <a:pt x="222" y="64"/>
                  </a:lnTo>
                  <a:cubicBezTo>
                    <a:pt x="147" y="57"/>
                    <a:pt x="75" y="37"/>
                    <a:pt x="8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855696" y="4126336"/>
              <a:ext cx="218557" cy="95169"/>
            </a:xfrm>
            <a:custGeom>
              <a:avLst/>
              <a:gdLst/>
              <a:ahLst/>
              <a:cxnLst/>
              <a:rect l="l" t="t" r="r" b="b"/>
              <a:pathLst>
                <a:path w="790" h="344" extrusionOk="0">
                  <a:moveTo>
                    <a:pt x="685" y="57"/>
                  </a:moveTo>
                  <a:cubicBezTo>
                    <a:pt x="698" y="64"/>
                    <a:pt x="710" y="76"/>
                    <a:pt x="717" y="91"/>
                  </a:cubicBezTo>
                  <a:cubicBezTo>
                    <a:pt x="708" y="76"/>
                    <a:pt x="698" y="66"/>
                    <a:pt x="685" y="57"/>
                  </a:cubicBezTo>
                  <a:close/>
                  <a:moveTo>
                    <a:pt x="653" y="103"/>
                  </a:moveTo>
                  <a:lnTo>
                    <a:pt x="662" y="112"/>
                  </a:lnTo>
                  <a:lnTo>
                    <a:pt x="652" y="103"/>
                  </a:lnTo>
                  <a:close/>
                  <a:moveTo>
                    <a:pt x="606" y="129"/>
                  </a:moveTo>
                  <a:lnTo>
                    <a:pt x="611" y="135"/>
                  </a:lnTo>
                  <a:lnTo>
                    <a:pt x="604" y="129"/>
                  </a:lnTo>
                  <a:close/>
                  <a:moveTo>
                    <a:pt x="678" y="0"/>
                  </a:moveTo>
                  <a:cubicBezTo>
                    <a:pt x="645" y="22"/>
                    <a:pt x="452" y="128"/>
                    <a:pt x="18" y="128"/>
                  </a:cubicBezTo>
                  <a:lnTo>
                    <a:pt x="1" y="128"/>
                  </a:lnTo>
                  <a:lnTo>
                    <a:pt x="1" y="133"/>
                  </a:lnTo>
                  <a:cubicBezTo>
                    <a:pt x="13" y="190"/>
                    <a:pt x="22" y="244"/>
                    <a:pt x="27" y="301"/>
                  </a:cubicBezTo>
                  <a:cubicBezTo>
                    <a:pt x="31" y="306"/>
                    <a:pt x="38" y="319"/>
                    <a:pt x="48" y="338"/>
                  </a:cubicBezTo>
                  <a:lnTo>
                    <a:pt x="50" y="344"/>
                  </a:lnTo>
                  <a:lnTo>
                    <a:pt x="55" y="340"/>
                  </a:lnTo>
                  <a:cubicBezTo>
                    <a:pt x="158" y="243"/>
                    <a:pt x="293" y="188"/>
                    <a:pt x="434" y="186"/>
                  </a:cubicBezTo>
                  <a:cubicBezTo>
                    <a:pt x="459" y="186"/>
                    <a:pt x="482" y="186"/>
                    <a:pt x="505" y="190"/>
                  </a:cubicBezTo>
                  <a:lnTo>
                    <a:pt x="508" y="190"/>
                  </a:lnTo>
                  <a:cubicBezTo>
                    <a:pt x="595" y="147"/>
                    <a:pt x="689" y="121"/>
                    <a:pt x="784" y="112"/>
                  </a:cubicBezTo>
                  <a:lnTo>
                    <a:pt x="790" y="112"/>
                  </a:lnTo>
                  <a:lnTo>
                    <a:pt x="790" y="108"/>
                  </a:lnTo>
                  <a:cubicBezTo>
                    <a:pt x="786" y="23"/>
                    <a:pt x="699" y="2"/>
                    <a:pt x="682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935373" y="4403823"/>
              <a:ext cx="255906" cy="226304"/>
            </a:xfrm>
            <a:custGeom>
              <a:avLst/>
              <a:gdLst/>
              <a:ahLst/>
              <a:cxnLst/>
              <a:rect l="l" t="t" r="r" b="b"/>
              <a:pathLst>
                <a:path w="925" h="818" extrusionOk="0">
                  <a:moveTo>
                    <a:pt x="638" y="138"/>
                  </a:moveTo>
                  <a:cubicBezTo>
                    <a:pt x="717" y="202"/>
                    <a:pt x="790" y="276"/>
                    <a:pt x="855" y="356"/>
                  </a:cubicBezTo>
                  <a:lnTo>
                    <a:pt x="855" y="358"/>
                  </a:lnTo>
                  <a:cubicBezTo>
                    <a:pt x="790" y="276"/>
                    <a:pt x="717" y="204"/>
                    <a:pt x="638" y="138"/>
                  </a:cubicBezTo>
                  <a:close/>
                  <a:moveTo>
                    <a:pt x="721" y="312"/>
                  </a:moveTo>
                  <a:cubicBezTo>
                    <a:pt x="760" y="336"/>
                    <a:pt x="793" y="372"/>
                    <a:pt x="818" y="413"/>
                  </a:cubicBezTo>
                  <a:cubicBezTo>
                    <a:pt x="793" y="372"/>
                    <a:pt x="760" y="338"/>
                    <a:pt x="721" y="312"/>
                  </a:cubicBezTo>
                  <a:close/>
                  <a:moveTo>
                    <a:pt x="373" y="656"/>
                  </a:moveTo>
                  <a:cubicBezTo>
                    <a:pt x="422" y="682"/>
                    <a:pt x="474" y="699"/>
                    <a:pt x="530" y="704"/>
                  </a:cubicBezTo>
                  <a:cubicBezTo>
                    <a:pt x="475" y="701"/>
                    <a:pt x="421" y="685"/>
                    <a:pt x="373" y="656"/>
                  </a:cubicBezTo>
                  <a:close/>
                  <a:moveTo>
                    <a:pt x="220" y="598"/>
                  </a:moveTo>
                  <a:cubicBezTo>
                    <a:pt x="286" y="680"/>
                    <a:pt x="380" y="734"/>
                    <a:pt x="486" y="749"/>
                  </a:cubicBezTo>
                  <a:lnTo>
                    <a:pt x="484" y="750"/>
                  </a:lnTo>
                  <a:cubicBezTo>
                    <a:pt x="378" y="736"/>
                    <a:pt x="282" y="681"/>
                    <a:pt x="219" y="598"/>
                  </a:cubicBezTo>
                  <a:close/>
                  <a:moveTo>
                    <a:pt x="456" y="0"/>
                  </a:moveTo>
                  <a:cubicBezTo>
                    <a:pt x="450" y="0"/>
                    <a:pt x="444" y="0"/>
                    <a:pt x="438" y="0"/>
                  </a:cubicBezTo>
                  <a:cubicBezTo>
                    <a:pt x="415" y="0"/>
                    <a:pt x="388" y="0"/>
                    <a:pt x="362" y="2"/>
                  </a:cubicBezTo>
                  <a:cubicBezTo>
                    <a:pt x="233" y="14"/>
                    <a:pt x="111" y="59"/>
                    <a:pt x="3" y="129"/>
                  </a:cubicBezTo>
                  <a:lnTo>
                    <a:pt x="1" y="129"/>
                  </a:lnTo>
                  <a:lnTo>
                    <a:pt x="1" y="144"/>
                  </a:lnTo>
                  <a:cubicBezTo>
                    <a:pt x="5" y="234"/>
                    <a:pt x="8" y="313"/>
                    <a:pt x="77" y="508"/>
                  </a:cubicBezTo>
                  <a:cubicBezTo>
                    <a:pt x="153" y="720"/>
                    <a:pt x="325" y="772"/>
                    <a:pt x="418" y="800"/>
                  </a:cubicBezTo>
                  <a:cubicBezTo>
                    <a:pt x="434" y="803"/>
                    <a:pt x="452" y="809"/>
                    <a:pt x="466" y="818"/>
                  </a:cubicBezTo>
                  <a:lnTo>
                    <a:pt x="470" y="818"/>
                  </a:lnTo>
                  <a:cubicBezTo>
                    <a:pt x="505" y="809"/>
                    <a:pt x="539" y="796"/>
                    <a:pt x="572" y="782"/>
                  </a:cubicBezTo>
                  <a:cubicBezTo>
                    <a:pt x="709" y="726"/>
                    <a:pt x="924" y="591"/>
                    <a:pt x="921" y="317"/>
                  </a:cubicBezTo>
                  <a:lnTo>
                    <a:pt x="921" y="315"/>
                  </a:lnTo>
                  <a:lnTo>
                    <a:pt x="615" y="20"/>
                  </a:lnTo>
                  <a:cubicBezTo>
                    <a:pt x="562" y="7"/>
                    <a:pt x="510" y="0"/>
                    <a:pt x="45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3910083" y="3682025"/>
              <a:ext cx="121728" cy="67780"/>
            </a:xfrm>
            <a:custGeom>
              <a:avLst/>
              <a:gdLst/>
              <a:ahLst/>
              <a:cxnLst/>
              <a:rect l="l" t="t" r="r" b="b"/>
              <a:pathLst>
                <a:path w="440" h="245" extrusionOk="0">
                  <a:moveTo>
                    <a:pt x="266" y="53"/>
                  </a:moveTo>
                  <a:cubicBezTo>
                    <a:pt x="266" y="53"/>
                    <a:pt x="267" y="54"/>
                    <a:pt x="268" y="55"/>
                  </a:cubicBezTo>
                  <a:lnTo>
                    <a:pt x="264" y="55"/>
                  </a:lnTo>
                  <a:cubicBezTo>
                    <a:pt x="259" y="55"/>
                    <a:pt x="254" y="57"/>
                    <a:pt x="249" y="58"/>
                  </a:cubicBezTo>
                  <a:lnTo>
                    <a:pt x="249" y="57"/>
                  </a:lnTo>
                  <a:cubicBezTo>
                    <a:pt x="254" y="55"/>
                    <a:pt x="259" y="53"/>
                    <a:pt x="266" y="53"/>
                  </a:cubicBezTo>
                  <a:close/>
                  <a:moveTo>
                    <a:pt x="325" y="0"/>
                  </a:moveTo>
                  <a:cubicBezTo>
                    <a:pt x="243" y="5"/>
                    <a:pt x="165" y="34"/>
                    <a:pt x="100" y="81"/>
                  </a:cubicBezTo>
                  <a:cubicBezTo>
                    <a:pt x="1" y="149"/>
                    <a:pt x="6" y="214"/>
                    <a:pt x="13" y="239"/>
                  </a:cubicBezTo>
                  <a:lnTo>
                    <a:pt x="15" y="244"/>
                  </a:lnTo>
                  <a:lnTo>
                    <a:pt x="20" y="241"/>
                  </a:lnTo>
                  <a:cubicBezTo>
                    <a:pt x="31" y="235"/>
                    <a:pt x="42" y="228"/>
                    <a:pt x="54" y="221"/>
                  </a:cubicBezTo>
                  <a:lnTo>
                    <a:pt x="54" y="219"/>
                  </a:lnTo>
                  <a:cubicBezTo>
                    <a:pt x="63" y="186"/>
                    <a:pt x="82" y="158"/>
                    <a:pt x="107" y="136"/>
                  </a:cubicBezTo>
                  <a:cubicBezTo>
                    <a:pt x="135" y="113"/>
                    <a:pt x="167" y="94"/>
                    <a:pt x="201" y="80"/>
                  </a:cubicBezTo>
                  <a:lnTo>
                    <a:pt x="201" y="80"/>
                  </a:lnTo>
                  <a:cubicBezTo>
                    <a:pt x="167" y="96"/>
                    <a:pt x="137" y="115"/>
                    <a:pt x="109" y="138"/>
                  </a:cubicBezTo>
                  <a:cubicBezTo>
                    <a:pt x="88" y="156"/>
                    <a:pt x="70" y="181"/>
                    <a:pt x="59" y="209"/>
                  </a:cubicBezTo>
                  <a:lnTo>
                    <a:pt x="58" y="219"/>
                  </a:lnTo>
                  <a:lnTo>
                    <a:pt x="66" y="214"/>
                  </a:lnTo>
                  <a:cubicBezTo>
                    <a:pt x="183" y="147"/>
                    <a:pt x="305" y="94"/>
                    <a:pt x="433" y="53"/>
                  </a:cubicBezTo>
                  <a:lnTo>
                    <a:pt x="440" y="51"/>
                  </a:lnTo>
                  <a:lnTo>
                    <a:pt x="434" y="46"/>
                  </a:lnTo>
                  <a:cubicBezTo>
                    <a:pt x="417" y="23"/>
                    <a:pt x="390" y="9"/>
                    <a:pt x="362" y="4"/>
                  </a:cubicBezTo>
                  <a:cubicBezTo>
                    <a:pt x="349" y="2"/>
                    <a:pt x="337" y="0"/>
                    <a:pt x="325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3621531" y="3663213"/>
              <a:ext cx="1443862" cy="983232"/>
            </a:xfrm>
            <a:custGeom>
              <a:avLst/>
              <a:gdLst/>
              <a:ahLst/>
              <a:cxnLst/>
              <a:rect l="l" t="t" r="r" b="b"/>
              <a:pathLst>
                <a:path w="5219" h="3554" extrusionOk="0">
                  <a:moveTo>
                    <a:pt x="1085" y="479"/>
                  </a:moveTo>
                  <a:lnTo>
                    <a:pt x="1085" y="480"/>
                  </a:lnTo>
                  <a:lnTo>
                    <a:pt x="1037" y="507"/>
                  </a:lnTo>
                  <a:lnTo>
                    <a:pt x="1085" y="479"/>
                  </a:lnTo>
                  <a:close/>
                  <a:moveTo>
                    <a:pt x="1888" y="555"/>
                  </a:moveTo>
                  <a:lnTo>
                    <a:pt x="1888" y="556"/>
                  </a:lnTo>
                  <a:lnTo>
                    <a:pt x="1721" y="641"/>
                  </a:lnTo>
                  <a:lnTo>
                    <a:pt x="1721" y="639"/>
                  </a:lnTo>
                  <a:lnTo>
                    <a:pt x="1888" y="555"/>
                  </a:lnTo>
                  <a:close/>
                  <a:moveTo>
                    <a:pt x="890" y="593"/>
                  </a:moveTo>
                  <a:lnTo>
                    <a:pt x="890" y="595"/>
                  </a:lnTo>
                  <a:cubicBezTo>
                    <a:pt x="844" y="622"/>
                    <a:pt x="803" y="659"/>
                    <a:pt x="771" y="700"/>
                  </a:cubicBezTo>
                  <a:lnTo>
                    <a:pt x="770" y="700"/>
                  </a:lnTo>
                  <a:cubicBezTo>
                    <a:pt x="803" y="657"/>
                    <a:pt x="844" y="622"/>
                    <a:pt x="890" y="593"/>
                  </a:cubicBezTo>
                  <a:close/>
                  <a:moveTo>
                    <a:pt x="1925" y="740"/>
                  </a:moveTo>
                  <a:lnTo>
                    <a:pt x="1925" y="744"/>
                  </a:lnTo>
                  <a:lnTo>
                    <a:pt x="1843" y="788"/>
                  </a:lnTo>
                  <a:lnTo>
                    <a:pt x="1843" y="788"/>
                  </a:lnTo>
                  <a:lnTo>
                    <a:pt x="1925" y="740"/>
                  </a:lnTo>
                  <a:close/>
                  <a:moveTo>
                    <a:pt x="2224" y="760"/>
                  </a:moveTo>
                  <a:lnTo>
                    <a:pt x="2224" y="762"/>
                  </a:lnTo>
                  <a:cubicBezTo>
                    <a:pt x="2088" y="785"/>
                    <a:pt x="1960" y="841"/>
                    <a:pt x="1852" y="926"/>
                  </a:cubicBezTo>
                  <a:cubicBezTo>
                    <a:pt x="1960" y="839"/>
                    <a:pt x="2088" y="783"/>
                    <a:pt x="2224" y="760"/>
                  </a:cubicBezTo>
                  <a:close/>
                  <a:moveTo>
                    <a:pt x="2252" y="924"/>
                  </a:moveTo>
                  <a:lnTo>
                    <a:pt x="2252" y="926"/>
                  </a:lnTo>
                  <a:cubicBezTo>
                    <a:pt x="2236" y="942"/>
                    <a:pt x="2213" y="951"/>
                    <a:pt x="2190" y="951"/>
                  </a:cubicBezTo>
                  <a:lnTo>
                    <a:pt x="2190" y="949"/>
                  </a:lnTo>
                  <a:cubicBezTo>
                    <a:pt x="2213" y="949"/>
                    <a:pt x="2234" y="940"/>
                    <a:pt x="2252" y="924"/>
                  </a:cubicBezTo>
                  <a:close/>
                  <a:moveTo>
                    <a:pt x="1267" y="976"/>
                  </a:moveTo>
                  <a:lnTo>
                    <a:pt x="1267" y="977"/>
                  </a:lnTo>
                  <a:lnTo>
                    <a:pt x="1187" y="1099"/>
                  </a:lnTo>
                  <a:lnTo>
                    <a:pt x="1185" y="1098"/>
                  </a:lnTo>
                  <a:lnTo>
                    <a:pt x="1267" y="976"/>
                  </a:lnTo>
                  <a:close/>
                  <a:moveTo>
                    <a:pt x="3409" y="662"/>
                  </a:moveTo>
                  <a:cubicBezTo>
                    <a:pt x="3609" y="792"/>
                    <a:pt x="3782" y="961"/>
                    <a:pt x="3915" y="1160"/>
                  </a:cubicBezTo>
                  <a:cubicBezTo>
                    <a:pt x="3781" y="961"/>
                    <a:pt x="3609" y="793"/>
                    <a:pt x="3409" y="664"/>
                  </a:cubicBezTo>
                  <a:lnTo>
                    <a:pt x="3409" y="662"/>
                  </a:lnTo>
                  <a:close/>
                  <a:moveTo>
                    <a:pt x="3503" y="868"/>
                  </a:moveTo>
                  <a:lnTo>
                    <a:pt x="3503" y="868"/>
                  </a:lnTo>
                  <a:cubicBezTo>
                    <a:pt x="3616" y="953"/>
                    <a:pt x="3713" y="1057"/>
                    <a:pt x="3789" y="1177"/>
                  </a:cubicBezTo>
                  <a:cubicBezTo>
                    <a:pt x="3712" y="1059"/>
                    <a:pt x="3614" y="954"/>
                    <a:pt x="3503" y="868"/>
                  </a:cubicBezTo>
                  <a:close/>
                  <a:moveTo>
                    <a:pt x="533" y="1207"/>
                  </a:moveTo>
                  <a:lnTo>
                    <a:pt x="533" y="1211"/>
                  </a:lnTo>
                  <a:cubicBezTo>
                    <a:pt x="515" y="1227"/>
                    <a:pt x="503" y="1246"/>
                    <a:pt x="494" y="1269"/>
                  </a:cubicBezTo>
                  <a:cubicBezTo>
                    <a:pt x="501" y="1246"/>
                    <a:pt x="513" y="1225"/>
                    <a:pt x="533" y="1207"/>
                  </a:cubicBezTo>
                  <a:close/>
                  <a:moveTo>
                    <a:pt x="3651" y="1225"/>
                  </a:moveTo>
                  <a:lnTo>
                    <a:pt x="3706" y="1289"/>
                  </a:lnTo>
                  <a:lnTo>
                    <a:pt x="3704" y="1290"/>
                  </a:lnTo>
                  <a:lnTo>
                    <a:pt x="3650" y="1225"/>
                  </a:lnTo>
                  <a:close/>
                  <a:moveTo>
                    <a:pt x="4003" y="1292"/>
                  </a:moveTo>
                  <a:cubicBezTo>
                    <a:pt x="4026" y="1315"/>
                    <a:pt x="4044" y="1344"/>
                    <a:pt x="4057" y="1375"/>
                  </a:cubicBezTo>
                  <a:cubicBezTo>
                    <a:pt x="4042" y="1344"/>
                    <a:pt x="4025" y="1317"/>
                    <a:pt x="4002" y="1292"/>
                  </a:cubicBezTo>
                  <a:close/>
                  <a:moveTo>
                    <a:pt x="414" y="1379"/>
                  </a:moveTo>
                  <a:lnTo>
                    <a:pt x="414" y="1381"/>
                  </a:lnTo>
                  <a:cubicBezTo>
                    <a:pt x="391" y="1407"/>
                    <a:pt x="375" y="1437"/>
                    <a:pt x="363" y="1469"/>
                  </a:cubicBezTo>
                  <a:lnTo>
                    <a:pt x="363" y="1467"/>
                  </a:lnTo>
                  <a:cubicBezTo>
                    <a:pt x="373" y="1436"/>
                    <a:pt x="391" y="1405"/>
                    <a:pt x="414" y="1379"/>
                  </a:cubicBezTo>
                  <a:close/>
                  <a:moveTo>
                    <a:pt x="320" y="1570"/>
                  </a:moveTo>
                  <a:lnTo>
                    <a:pt x="320" y="1572"/>
                  </a:lnTo>
                  <a:cubicBezTo>
                    <a:pt x="270" y="1663"/>
                    <a:pt x="228" y="1747"/>
                    <a:pt x="228" y="1835"/>
                  </a:cubicBezTo>
                  <a:lnTo>
                    <a:pt x="228" y="1835"/>
                  </a:lnTo>
                  <a:cubicBezTo>
                    <a:pt x="228" y="1747"/>
                    <a:pt x="270" y="1661"/>
                    <a:pt x="320" y="1570"/>
                  </a:cubicBezTo>
                  <a:close/>
                  <a:moveTo>
                    <a:pt x="665" y="793"/>
                  </a:moveTo>
                  <a:lnTo>
                    <a:pt x="665" y="795"/>
                  </a:lnTo>
                  <a:cubicBezTo>
                    <a:pt x="610" y="836"/>
                    <a:pt x="582" y="898"/>
                    <a:pt x="550" y="965"/>
                  </a:cubicBezTo>
                  <a:lnTo>
                    <a:pt x="550" y="963"/>
                  </a:lnTo>
                  <a:cubicBezTo>
                    <a:pt x="531" y="1009"/>
                    <a:pt x="508" y="1052"/>
                    <a:pt x="478" y="1092"/>
                  </a:cubicBezTo>
                  <a:cubicBezTo>
                    <a:pt x="462" y="1112"/>
                    <a:pt x="444" y="1129"/>
                    <a:pt x="427" y="1147"/>
                  </a:cubicBezTo>
                  <a:cubicBezTo>
                    <a:pt x="407" y="1163"/>
                    <a:pt x="391" y="1183"/>
                    <a:pt x="373" y="1202"/>
                  </a:cubicBezTo>
                  <a:cubicBezTo>
                    <a:pt x="329" y="1255"/>
                    <a:pt x="308" y="1322"/>
                    <a:pt x="287" y="1388"/>
                  </a:cubicBezTo>
                  <a:lnTo>
                    <a:pt x="154" y="1789"/>
                  </a:lnTo>
                  <a:cubicBezTo>
                    <a:pt x="138" y="1842"/>
                    <a:pt x="115" y="1908"/>
                    <a:pt x="133" y="1968"/>
                  </a:cubicBezTo>
                  <a:cubicBezTo>
                    <a:pt x="143" y="2000"/>
                    <a:pt x="158" y="2028"/>
                    <a:pt x="177" y="2055"/>
                  </a:cubicBezTo>
                  <a:cubicBezTo>
                    <a:pt x="204" y="2095"/>
                    <a:pt x="230" y="2138"/>
                    <a:pt x="223" y="2186"/>
                  </a:cubicBezTo>
                  <a:lnTo>
                    <a:pt x="221" y="2186"/>
                  </a:lnTo>
                  <a:cubicBezTo>
                    <a:pt x="227" y="2140"/>
                    <a:pt x="202" y="2099"/>
                    <a:pt x="175" y="2056"/>
                  </a:cubicBezTo>
                  <a:cubicBezTo>
                    <a:pt x="156" y="2030"/>
                    <a:pt x="142" y="2000"/>
                    <a:pt x="131" y="1968"/>
                  </a:cubicBezTo>
                  <a:cubicBezTo>
                    <a:pt x="113" y="1908"/>
                    <a:pt x="136" y="1842"/>
                    <a:pt x="152" y="1789"/>
                  </a:cubicBezTo>
                  <a:lnTo>
                    <a:pt x="285" y="1386"/>
                  </a:lnTo>
                  <a:cubicBezTo>
                    <a:pt x="306" y="1324"/>
                    <a:pt x="329" y="1253"/>
                    <a:pt x="373" y="1200"/>
                  </a:cubicBezTo>
                  <a:cubicBezTo>
                    <a:pt x="389" y="1181"/>
                    <a:pt x="407" y="1161"/>
                    <a:pt x="425" y="1144"/>
                  </a:cubicBezTo>
                  <a:cubicBezTo>
                    <a:pt x="442" y="1128"/>
                    <a:pt x="460" y="1110"/>
                    <a:pt x="476" y="1091"/>
                  </a:cubicBezTo>
                  <a:cubicBezTo>
                    <a:pt x="506" y="1050"/>
                    <a:pt x="531" y="1007"/>
                    <a:pt x="549" y="961"/>
                  </a:cubicBezTo>
                  <a:cubicBezTo>
                    <a:pt x="579" y="900"/>
                    <a:pt x="609" y="834"/>
                    <a:pt x="665" y="793"/>
                  </a:cubicBezTo>
                  <a:close/>
                  <a:moveTo>
                    <a:pt x="232" y="1876"/>
                  </a:moveTo>
                  <a:cubicBezTo>
                    <a:pt x="240" y="1921"/>
                    <a:pt x="254" y="1965"/>
                    <a:pt x="274" y="2007"/>
                  </a:cubicBezTo>
                  <a:cubicBezTo>
                    <a:pt x="281" y="2023"/>
                    <a:pt x="287" y="2037"/>
                    <a:pt x="294" y="2051"/>
                  </a:cubicBezTo>
                  <a:cubicBezTo>
                    <a:pt x="326" y="2129"/>
                    <a:pt x="331" y="2191"/>
                    <a:pt x="310" y="2242"/>
                  </a:cubicBezTo>
                  <a:lnTo>
                    <a:pt x="310" y="2240"/>
                  </a:lnTo>
                  <a:lnTo>
                    <a:pt x="308" y="2240"/>
                  </a:lnTo>
                  <a:cubicBezTo>
                    <a:pt x="327" y="2191"/>
                    <a:pt x="324" y="2129"/>
                    <a:pt x="292" y="2053"/>
                  </a:cubicBezTo>
                  <a:cubicBezTo>
                    <a:pt x="287" y="2037"/>
                    <a:pt x="281" y="2023"/>
                    <a:pt x="274" y="2009"/>
                  </a:cubicBezTo>
                  <a:cubicBezTo>
                    <a:pt x="254" y="1966"/>
                    <a:pt x="239" y="1922"/>
                    <a:pt x="232" y="1876"/>
                  </a:cubicBezTo>
                  <a:close/>
                  <a:moveTo>
                    <a:pt x="386" y="1926"/>
                  </a:moveTo>
                  <a:cubicBezTo>
                    <a:pt x="434" y="2039"/>
                    <a:pt x="442" y="2164"/>
                    <a:pt x="416" y="2285"/>
                  </a:cubicBezTo>
                  <a:lnTo>
                    <a:pt x="416" y="2283"/>
                  </a:lnTo>
                  <a:cubicBezTo>
                    <a:pt x="441" y="2164"/>
                    <a:pt x="430" y="2039"/>
                    <a:pt x="384" y="1926"/>
                  </a:cubicBezTo>
                  <a:close/>
                  <a:moveTo>
                    <a:pt x="531" y="2140"/>
                  </a:moveTo>
                  <a:lnTo>
                    <a:pt x="531" y="2141"/>
                  </a:lnTo>
                  <a:lnTo>
                    <a:pt x="524" y="2297"/>
                  </a:lnTo>
                  <a:lnTo>
                    <a:pt x="520" y="2297"/>
                  </a:lnTo>
                  <a:lnTo>
                    <a:pt x="529" y="2140"/>
                  </a:lnTo>
                  <a:close/>
                  <a:moveTo>
                    <a:pt x="1318" y="2113"/>
                  </a:moveTo>
                  <a:lnTo>
                    <a:pt x="1318" y="2115"/>
                  </a:lnTo>
                  <a:cubicBezTo>
                    <a:pt x="1293" y="2212"/>
                    <a:pt x="1284" y="2313"/>
                    <a:pt x="1295" y="2412"/>
                  </a:cubicBezTo>
                  <a:lnTo>
                    <a:pt x="1292" y="2412"/>
                  </a:lnTo>
                  <a:cubicBezTo>
                    <a:pt x="1283" y="2311"/>
                    <a:pt x="1292" y="2210"/>
                    <a:pt x="1318" y="2113"/>
                  </a:cubicBezTo>
                  <a:close/>
                  <a:moveTo>
                    <a:pt x="2572" y="2232"/>
                  </a:moveTo>
                  <a:lnTo>
                    <a:pt x="2572" y="2233"/>
                  </a:lnTo>
                  <a:cubicBezTo>
                    <a:pt x="2521" y="2396"/>
                    <a:pt x="2509" y="2568"/>
                    <a:pt x="2535" y="2737"/>
                  </a:cubicBezTo>
                  <a:lnTo>
                    <a:pt x="2532" y="2737"/>
                  </a:lnTo>
                  <a:cubicBezTo>
                    <a:pt x="2505" y="2568"/>
                    <a:pt x="2519" y="2396"/>
                    <a:pt x="2571" y="2232"/>
                  </a:cubicBezTo>
                  <a:close/>
                  <a:moveTo>
                    <a:pt x="2402" y="2449"/>
                  </a:moveTo>
                  <a:cubicBezTo>
                    <a:pt x="2383" y="2546"/>
                    <a:pt x="2381" y="2645"/>
                    <a:pt x="2395" y="2743"/>
                  </a:cubicBezTo>
                  <a:lnTo>
                    <a:pt x="2392" y="2743"/>
                  </a:lnTo>
                  <a:cubicBezTo>
                    <a:pt x="2380" y="2644"/>
                    <a:pt x="2381" y="2545"/>
                    <a:pt x="2401" y="2449"/>
                  </a:cubicBezTo>
                  <a:close/>
                  <a:moveTo>
                    <a:pt x="4466" y="2447"/>
                  </a:moveTo>
                  <a:cubicBezTo>
                    <a:pt x="4533" y="2572"/>
                    <a:pt x="4564" y="2713"/>
                    <a:pt x="4557" y="2852"/>
                  </a:cubicBezTo>
                  <a:cubicBezTo>
                    <a:pt x="4555" y="2888"/>
                    <a:pt x="4550" y="2923"/>
                    <a:pt x="4545" y="2957"/>
                  </a:cubicBezTo>
                  <a:cubicBezTo>
                    <a:pt x="4550" y="2923"/>
                    <a:pt x="4554" y="2888"/>
                    <a:pt x="4555" y="2854"/>
                  </a:cubicBezTo>
                  <a:cubicBezTo>
                    <a:pt x="4564" y="2713"/>
                    <a:pt x="4533" y="2572"/>
                    <a:pt x="4466" y="2447"/>
                  </a:cubicBezTo>
                  <a:close/>
                  <a:moveTo>
                    <a:pt x="3949" y="2865"/>
                  </a:moveTo>
                  <a:lnTo>
                    <a:pt x="3949" y="2867"/>
                  </a:lnTo>
                  <a:cubicBezTo>
                    <a:pt x="3938" y="2920"/>
                    <a:pt x="3936" y="2975"/>
                    <a:pt x="3943" y="3028"/>
                  </a:cubicBezTo>
                  <a:cubicBezTo>
                    <a:pt x="3934" y="2973"/>
                    <a:pt x="3936" y="2918"/>
                    <a:pt x="3947" y="2865"/>
                  </a:cubicBezTo>
                  <a:close/>
                  <a:moveTo>
                    <a:pt x="4168" y="2803"/>
                  </a:moveTo>
                  <a:lnTo>
                    <a:pt x="4168" y="2805"/>
                  </a:lnTo>
                  <a:lnTo>
                    <a:pt x="4136" y="2939"/>
                  </a:lnTo>
                  <a:lnTo>
                    <a:pt x="4117" y="3028"/>
                  </a:lnTo>
                  <a:lnTo>
                    <a:pt x="4115" y="3028"/>
                  </a:lnTo>
                  <a:lnTo>
                    <a:pt x="4138" y="2929"/>
                  </a:lnTo>
                  <a:lnTo>
                    <a:pt x="4166" y="2803"/>
                  </a:lnTo>
                  <a:close/>
                  <a:moveTo>
                    <a:pt x="4281" y="2881"/>
                  </a:moveTo>
                  <a:lnTo>
                    <a:pt x="4281" y="2883"/>
                  </a:lnTo>
                  <a:cubicBezTo>
                    <a:pt x="4262" y="2960"/>
                    <a:pt x="4255" y="3037"/>
                    <a:pt x="4260" y="3116"/>
                  </a:cubicBezTo>
                  <a:lnTo>
                    <a:pt x="4258" y="3116"/>
                  </a:lnTo>
                  <a:cubicBezTo>
                    <a:pt x="4253" y="3036"/>
                    <a:pt x="4260" y="2959"/>
                    <a:pt x="4279" y="2881"/>
                  </a:cubicBezTo>
                  <a:close/>
                  <a:moveTo>
                    <a:pt x="4545" y="2957"/>
                  </a:moveTo>
                  <a:cubicBezTo>
                    <a:pt x="4541" y="2996"/>
                    <a:pt x="4536" y="3036"/>
                    <a:pt x="4534" y="3075"/>
                  </a:cubicBezTo>
                  <a:cubicBezTo>
                    <a:pt x="4531" y="3164"/>
                    <a:pt x="4548" y="3235"/>
                    <a:pt x="4585" y="3288"/>
                  </a:cubicBezTo>
                  <a:lnTo>
                    <a:pt x="4584" y="3289"/>
                  </a:lnTo>
                  <a:cubicBezTo>
                    <a:pt x="4547" y="3236"/>
                    <a:pt x="4529" y="3166"/>
                    <a:pt x="4532" y="3075"/>
                  </a:cubicBezTo>
                  <a:cubicBezTo>
                    <a:pt x="4534" y="3036"/>
                    <a:pt x="4539" y="2996"/>
                    <a:pt x="4545" y="2957"/>
                  </a:cubicBezTo>
                  <a:close/>
                  <a:moveTo>
                    <a:pt x="4446" y="2729"/>
                  </a:moveTo>
                  <a:lnTo>
                    <a:pt x="4447" y="2732"/>
                  </a:lnTo>
                  <a:cubicBezTo>
                    <a:pt x="4421" y="2826"/>
                    <a:pt x="4403" y="2923"/>
                    <a:pt x="4396" y="3021"/>
                  </a:cubicBezTo>
                  <a:cubicBezTo>
                    <a:pt x="4389" y="3120"/>
                    <a:pt x="4410" y="3217"/>
                    <a:pt x="4458" y="3304"/>
                  </a:cubicBezTo>
                  <a:lnTo>
                    <a:pt x="4456" y="3304"/>
                  </a:lnTo>
                  <a:cubicBezTo>
                    <a:pt x="4407" y="3217"/>
                    <a:pt x="4386" y="3118"/>
                    <a:pt x="4394" y="3019"/>
                  </a:cubicBezTo>
                  <a:cubicBezTo>
                    <a:pt x="4401" y="2921"/>
                    <a:pt x="4419" y="2824"/>
                    <a:pt x="4446" y="2729"/>
                  </a:cubicBezTo>
                  <a:close/>
                  <a:moveTo>
                    <a:pt x="4377" y="1805"/>
                  </a:moveTo>
                  <a:lnTo>
                    <a:pt x="4377" y="1807"/>
                  </a:lnTo>
                  <a:cubicBezTo>
                    <a:pt x="4377" y="1993"/>
                    <a:pt x="4451" y="2168"/>
                    <a:pt x="4524" y="2338"/>
                  </a:cubicBezTo>
                  <a:cubicBezTo>
                    <a:pt x="4587" y="2488"/>
                    <a:pt x="4654" y="2645"/>
                    <a:pt x="4669" y="2808"/>
                  </a:cubicBezTo>
                  <a:cubicBezTo>
                    <a:pt x="4674" y="2854"/>
                    <a:pt x="4674" y="2900"/>
                    <a:pt x="4674" y="2946"/>
                  </a:cubicBezTo>
                  <a:cubicBezTo>
                    <a:pt x="4674" y="3026"/>
                    <a:pt x="4674" y="3109"/>
                    <a:pt x="4697" y="3187"/>
                  </a:cubicBezTo>
                  <a:cubicBezTo>
                    <a:pt x="4743" y="3339"/>
                    <a:pt x="4865" y="3456"/>
                    <a:pt x="5019" y="3495"/>
                  </a:cubicBezTo>
                  <a:cubicBezTo>
                    <a:pt x="4865" y="3457"/>
                    <a:pt x="4743" y="3341"/>
                    <a:pt x="4697" y="3190"/>
                  </a:cubicBezTo>
                  <a:lnTo>
                    <a:pt x="4697" y="3189"/>
                  </a:lnTo>
                  <a:cubicBezTo>
                    <a:pt x="4674" y="3111"/>
                    <a:pt x="4674" y="3028"/>
                    <a:pt x="4672" y="2946"/>
                  </a:cubicBezTo>
                  <a:cubicBezTo>
                    <a:pt x="4672" y="2902"/>
                    <a:pt x="4672" y="2854"/>
                    <a:pt x="4669" y="2810"/>
                  </a:cubicBezTo>
                  <a:cubicBezTo>
                    <a:pt x="4653" y="2647"/>
                    <a:pt x="4587" y="2490"/>
                    <a:pt x="4524" y="2339"/>
                  </a:cubicBezTo>
                  <a:cubicBezTo>
                    <a:pt x="4451" y="2170"/>
                    <a:pt x="4377" y="1993"/>
                    <a:pt x="4375" y="1807"/>
                  </a:cubicBezTo>
                  <a:lnTo>
                    <a:pt x="4377" y="1805"/>
                  </a:lnTo>
                  <a:close/>
                  <a:moveTo>
                    <a:pt x="2236" y="1"/>
                  </a:moveTo>
                  <a:cubicBezTo>
                    <a:pt x="2215" y="1"/>
                    <a:pt x="2192" y="4"/>
                    <a:pt x="2171" y="8"/>
                  </a:cubicBezTo>
                  <a:cubicBezTo>
                    <a:pt x="2134" y="15"/>
                    <a:pt x="2086" y="20"/>
                    <a:pt x="2029" y="27"/>
                  </a:cubicBezTo>
                  <a:cubicBezTo>
                    <a:pt x="2003" y="29"/>
                    <a:pt x="1976" y="33"/>
                    <a:pt x="1946" y="36"/>
                  </a:cubicBezTo>
                  <a:cubicBezTo>
                    <a:pt x="1706" y="66"/>
                    <a:pt x="1350" y="128"/>
                    <a:pt x="996" y="372"/>
                  </a:cubicBezTo>
                  <a:cubicBezTo>
                    <a:pt x="510" y="705"/>
                    <a:pt x="384" y="1062"/>
                    <a:pt x="382" y="1066"/>
                  </a:cubicBezTo>
                  <a:cubicBezTo>
                    <a:pt x="382" y="1068"/>
                    <a:pt x="381" y="1069"/>
                    <a:pt x="379" y="1069"/>
                  </a:cubicBezTo>
                  <a:cubicBezTo>
                    <a:pt x="377" y="1069"/>
                    <a:pt x="264" y="1129"/>
                    <a:pt x="230" y="1321"/>
                  </a:cubicBezTo>
                  <a:cubicBezTo>
                    <a:pt x="211" y="1398"/>
                    <a:pt x="186" y="1474"/>
                    <a:pt x="154" y="1549"/>
                  </a:cubicBezTo>
                  <a:cubicBezTo>
                    <a:pt x="82" y="1736"/>
                    <a:pt x="0" y="1947"/>
                    <a:pt x="83" y="2072"/>
                  </a:cubicBezTo>
                  <a:cubicBezTo>
                    <a:pt x="142" y="2159"/>
                    <a:pt x="145" y="2212"/>
                    <a:pt x="149" y="2246"/>
                  </a:cubicBezTo>
                  <a:cubicBezTo>
                    <a:pt x="154" y="2290"/>
                    <a:pt x="158" y="2302"/>
                    <a:pt x="241" y="2324"/>
                  </a:cubicBezTo>
                  <a:lnTo>
                    <a:pt x="664" y="2433"/>
                  </a:lnTo>
                  <a:lnTo>
                    <a:pt x="4219" y="3346"/>
                  </a:lnTo>
                  <a:lnTo>
                    <a:pt x="4863" y="3512"/>
                  </a:lnTo>
                  <a:cubicBezTo>
                    <a:pt x="4925" y="3537"/>
                    <a:pt x="4994" y="3551"/>
                    <a:pt x="5061" y="3553"/>
                  </a:cubicBezTo>
                  <a:cubicBezTo>
                    <a:pt x="5065" y="3553"/>
                    <a:pt x="5068" y="3553"/>
                    <a:pt x="5071" y="3553"/>
                  </a:cubicBezTo>
                  <a:cubicBezTo>
                    <a:pt x="5112" y="3553"/>
                    <a:pt x="5153" y="3543"/>
                    <a:pt x="5190" y="3526"/>
                  </a:cubicBezTo>
                  <a:cubicBezTo>
                    <a:pt x="5199" y="3523"/>
                    <a:pt x="5206" y="3518"/>
                    <a:pt x="5213" y="3512"/>
                  </a:cubicBezTo>
                  <a:lnTo>
                    <a:pt x="5219" y="3507"/>
                  </a:lnTo>
                  <a:lnTo>
                    <a:pt x="5208" y="3505"/>
                  </a:lnTo>
                  <a:cubicBezTo>
                    <a:pt x="5194" y="3498"/>
                    <a:pt x="5180" y="3493"/>
                    <a:pt x="5164" y="3489"/>
                  </a:cubicBezTo>
                  <a:cubicBezTo>
                    <a:pt x="5075" y="3463"/>
                    <a:pt x="4891" y="3408"/>
                    <a:pt x="4815" y="3189"/>
                  </a:cubicBezTo>
                  <a:cubicBezTo>
                    <a:pt x="4746" y="2992"/>
                    <a:pt x="4743" y="2913"/>
                    <a:pt x="4738" y="2821"/>
                  </a:cubicBezTo>
                  <a:cubicBezTo>
                    <a:pt x="4736" y="2752"/>
                    <a:pt x="4729" y="2683"/>
                    <a:pt x="4716" y="2615"/>
                  </a:cubicBezTo>
                  <a:cubicBezTo>
                    <a:pt x="4711" y="2591"/>
                    <a:pt x="4706" y="2568"/>
                    <a:pt x="4699" y="2541"/>
                  </a:cubicBezTo>
                  <a:cubicBezTo>
                    <a:pt x="4651" y="2347"/>
                    <a:pt x="4577" y="2157"/>
                    <a:pt x="4478" y="1980"/>
                  </a:cubicBezTo>
                  <a:cubicBezTo>
                    <a:pt x="4478" y="1979"/>
                    <a:pt x="4478" y="1979"/>
                    <a:pt x="4478" y="1977"/>
                  </a:cubicBezTo>
                  <a:cubicBezTo>
                    <a:pt x="4478" y="1973"/>
                    <a:pt x="4453" y="1664"/>
                    <a:pt x="4336" y="1536"/>
                  </a:cubicBezTo>
                  <a:cubicBezTo>
                    <a:pt x="4295" y="1487"/>
                    <a:pt x="4262" y="1434"/>
                    <a:pt x="4232" y="1377"/>
                  </a:cubicBezTo>
                  <a:cubicBezTo>
                    <a:pt x="4115" y="1177"/>
                    <a:pt x="3919" y="845"/>
                    <a:pt x="3464" y="521"/>
                  </a:cubicBezTo>
                  <a:cubicBezTo>
                    <a:pt x="3457" y="517"/>
                    <a:pt x="3450" y="512"/>
                    <a:pt x="3444" y="509"/>
                  </a:cubicBezTo>
                  <a:cubicBezTo>
                    <a:pt x="3269" y="385"/>
                    <a:pt x="3087" y="277"/>
                    <a:pt x="2896" y="183"/>
                  </a:cubicBezTo>
                  <a:lnTo>
                    <a:pt x="2893" y="181"/>
                  </a:lnTo>
                  <a:cubicBezTo>
                    <a:pt x="2836" y="155"/>
                    <a:pt x="2781" y="130"/>
                    <a:pt x="2724" y="109"/>
                  </a:cubicBezTo>
                  <a:cubicBezTo>
                    <a:pt x="2723" y="109"/>
                    <a:pt x="2723" y="107"/>
                    <a:pt x="2721" y="107"/>
                  </a:cubicBezTo>
                  <a:cubicBezTo>
                    <a:pt x="2544" y="38"/>
                    <a:pt x="2385" y="1"/>
                    <a:pt x="2261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3933599" y="3636930"/>
              <a:ext cx="165163" cy="63354"/>
            </a:xfrm>
            <a:custGeom>
              <a:avLst/>
              <a:gdLst/>
              <a:ahLst/>
              <a:cxnLst/>
              <a:rect l="l" t="t" r="r" b="b"/>
              <a:pathLst>
                <a:path w="597" h="229" extrusionOk="0">
                  <a:moveTo>
                    <a:pt x="323" y="45"/>
                  </a:moveTo>
                  <a:cubicBezTo>
                    <a:pt x="395" y="45"/>
                    <a:pt x="464" y="76"/>
                    <a:pt x="510" y="131"/>
                  </a:cubicBezTo>
                  <a:lnTo>
                    <a:pt x="510" y="133"/>
                  </a:lnTo>
                  <a:cubicBezTo>
                    <a:pt x="463" y="78"/>
                    <a:pt x="395" y="46"/>
                    <a:pt x="323" y="46"/>
                  </a:cubicBezTo>
                  <a:lnTo>
                    <a:pt x="296" y="46"/>
                  </a:lnTo>
                  <a:cubicBezTo>
                    <a:pt x="305" y="45"/>
                    <a:pt x="314" y="45"/>
                    <a:pt x="323" y="45"/>
                  </a:cubicBezTo>
                  <a:close/>
                  <a:moveTo>
                    <a:pt x="363" y="96"/>
                  </a:moveTo>
                  <a:lnTo>
                    <a:pt x="363" y="96"/>
                  </a:lnTo>
                  <a:cubicBezTo>
                    <a:pt x="395" y="99"/>
                    <a:pt x="422" y="117"/>
                    <a:pt x="438" y="144"/>
                  </a:cubicBezTo>
                  <a:lnTo>
                    <a:pt x="436" y="144"/>
                  </a:lnTo>
                  <a:cubicBezTo>
                    <a:pt x="420" y="117"/>
                    <a:pt x="394" y="99"/>
                    <a:pt x="363" y="96"/>
                  </a:cubicBezTo>
                  <a:close/>
                  <a:moveTo>
                    <a:pt x="296" y="0"/>
                  </a:moveTo>
                  <a:cubicBezTo>
                    <a:pt x="266" y="0"/>
                    <a:pt x="234" y="2"/>
                    <a:pt x="204" y="7"/>
                  </a:cubicBezTo>
                  <a:cubicBezTo>
                    <a:pt x="176" y="11"/>
                    <a:pt x="148" y="16"/>
                    <a:pt x="121" y="25"/>
                  </a:cubicBezTo>
                  <a:cubicBezTo>
                    <a:pt x="77" y="34"/>
                    <a:pt x="40" y="64"/>
                    <a:pt x="18" y="103"/>
                  </a:cubicBezTo>
                  <a:cubicBezTo>
                    <a:pt x="3" y="142"/>
                    <a:pt x="1" y="184"/>
                    <a:pt x="13" y="223"/>
                  </a:cubicBezTo>
                  <a:lnTo>
                    <a:pt x="15" y="229"/>
                  </a:lnTo>
                  <a:lnTo>
                    <a:pt x="20" y="225"/>
                  </a:lnTo>
                  <a:cubicBezTo>
                    <a:pt x="56" y="202"/>
                    <a:pt x="95" y="183"/>
                    <a:pt x="137" y="168"/>
                  </a:cubicBezTo>
                  <a:cubicBezTo>
                    <a:pt x="171" y="158"/>
                    <a:pt x="204" y="151"/>
                    <a:pt x="240" y="151"/>
                  </a:cubicBezTo>
                  <a:cubicBezTo>
                    <a:pt x="254" y="151"/>
                    <a:pt x="266" y="151"/>
                    <a:pt x="279" y="154"/>
                  </a:cubicBezTo>
                  <a:cubicBezTo>
                    <a:pt x="314" y="160"/>
                    <a:pt x="344" y="179"/>
                    <a:pt x="365" y="207"/>
                  </a:cubicBezTo>
                  <a:lnTo>
                    <a:pt x="367" y="209"/>
                  </a:lnTo>
                  <a:lnTo>
                    <a:pt x="371" y="209"/>
                  </a:lnTo>
                  <a:cubicBezTo>
                    <a:pt x="443" y="188"/>
                    <a:pt x="517" y="168"/>
                    <a:pt x="592" y="154"/>
                  </a:cubicBezTo>
                  <a:lnTo>
                    <a:pt x="597" y="154"/>
                  </a:lnTo>
                  <a:lnTo>
                    <a:pt x="593" y="147"/>
                  </a:lnTo>
                  <a:cubicBezTo>
                    <a:pt x="546" y="52"/>
                    <a:pt x="440" y="0"/>
                    <a:pt x="296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806337" y="3696688"/>
              <a:ext cx="126155" cy="138604"/>
            </a:xfrm>
            <a:custGeom>
              <a:avLst/>
              <a:gdLst/>
              <a:ahLst/>
              <a:cxnLst/>
              <a:rect l="l" t="t" r="r" b="b"/>
              <a:pathLst>
                <a:path w="456" h="501" extrusionOk="0">
                  <a:moveTo>
                    <a:pt x="264" y="174"/>
                  </a:moveTo>
                  <a:lnTo>
                    <a:pt x="249" y="218"/>
                  </a:lnTo>
                  <a:lnTo>
                    <a:pt x="263" y="174"/>
                  </a:lnTo>
                  <a:close/>
                  <a:moveTo>
                    <a:pt x="300" y="177"/>
                  </a:moveTo>
                  <a:lnTo>
                    <a:pt x="293" y="234"/>
                  </a:lnTo>
                  <a:lnTo>
                    <a:pt x="291" y="234"/>
                  </a:lnTo>
                  <a:lnTo>
                    <a:pt x="300" y="177"/>
                  </a:lnTo>
                  <a:close/>
                  <a:moveTo>
                    <a:pt x="215" y="128"/>
                  </a:moveTo>
                  <a:lnTo>
                    <a:pt x="217" y="129"/>
                  </a:lnTo>
                  <a:cubicBezTo>
                    <a:pt x="226" y="205"/>
                    <a:pt x="197" y="281"/>
                    <a:pt x="141" y="335"/>
                  </a:cubicBezTo>
                  <a:lnTo>
                    <a:pt x="142" y="338"/>
                  </a:lnTo>
                  <a:lnTo>
                    <a:pt x="139" y="333"/>
                  </a:lnTo>
                  <a:cubicBezTo>
                    <a:pt x="195" y="280"/>
                    <a:pt x="224" y="205"/>
                    <a:pt x="215" y="128"/>
                  </a:cubicBezTo>
                  <a:close/>
                  <a:moveTo>
                    <a:pt x="217" y="0"/>
                  </a:moveTo>
                  <a:cubicBezTo>
                    <a:pt x="164" y="0"/>
                    <a:pt x="158" y="59"/>
                    <a:pt x="149" y="140"/>
                  </a:cubicBezTo>
                  <a:cubicBezTo>
                    <a:pt x="142" y="209"/>
                    <a:pt x="135" y="289"/>
                    <a:pt x="88" y="333"/>
                  </a:cubicBezTo>
                  <a:cubicBezTo>
                    <a:pt x="42" y="373"/>
                    <a:pt x="11" y="428"/>
                    <a:pt x="3" y="488"/>
                  </a:cubicBezTo>
                  <a:lnTo>
                    <a:pt x="1" y="501"/>
                  </a:lnTo>
                  <a:lnTo>
                    <a:pt x="10" y="492"/>
                  </a:lnTo>
                  <a:cubicBezTo>
                    <a:pt x="103" y="398"/>
                    <a:pt x="206" y="313"/>
                    <a:pt x="314" y="241"/>
                  </a:cubicBezTo>
                  <a:cubicBezTo>
                    <a:pt x="335" y="227"/>
                    <a:pt x="355" y="212"/>
                    <a:pt x="376" y="200"/>
                  </a:cubicBezTo>
                  <a:lnTo>
                    <a:pt x="378" y="198"/>
                  </a:lnTo>
                  <a:lnTo>
                    <a:pt x="378" y="195"/>
                  </a:lnTo>
                  <a:cubicBezTo>
                    <a:pt x="369" y="170"/>
                    <a:pt x="358" y="103"/>
                    <a:pt x="447" y="32"/>
                  </a:cubicBezTo>
                  <a:lnTo>
                    <a:pt x="456" y="27"/>
                  </a:lnTo>
                  <a:lnTo>
                    <a:pt x="445" y="25"/>
                  </a:lnTo>
                  <a:cubicBezTo>
                    <a:pt x="369" y="11"/>
                    <a:pt x="293" y="4"/>
                    <a:pt x="21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4055605" y="3571363"/>
              <a:ext cx="246500" cy="106789"/>
            </a:xfrm>
            <a:custGeom>
              <a:avLst/>
              <a:gdLst/>
              <a:ahLst/>
              <a:cxnLst/>
              <a:rect l="l" t="t" r="r" b="b"/>
              <a:pathLst>
                <a:path w="891" h="386" extrusionOk="0">
                  <a:moveTo>
                    <a:pt x="163" y="184"/>
                  </a:moveTo>
                  <a:lnTo>
                    <a:pt x="163" y="191"/>
                  </a:lnTo>
                  <a:lnTo>
                    <a:pt x="163" y="193"/>
                  </a:lnTo>
                  <a:cubicBezTo>
                    <a:pt x="138" y="204"/>
                    <a:pt x="119" y="225"/>
                    <a:pt x="114" y="252"/>
                  </a:cubicBezTo>
                  <a:lnTo>
                    <a:pt x="110" y="252"/>
                  </a:lnTo>
                  <a:cubicBezTo>
                    <a:pt x="117" y="223"/>
                    <a:pt x="137" y="202"/>
                    <a:pt x="161" y="191"/>
                  </a:cubicBezTo>
                  <a:lnTo>
                    <a:pt x="161" y="186"/>
                  </a:lnTo>
                  <a:lnTo>
                    <a:pt x="163" y="184"/>
                  </a:lnTo>
                  <a:close/>
                  <a:moveTo>
                    <a:pt x="218" y="243"/>
                  </a:moveTo>
                  <a:lnTo>
                    <a:pt x="218" y="244"/>
                  </a:lnTo>
                  <a:lnTo>
                    <a:pt x="197" y="267"/>
                  </a:lnTo>
                  <a:lnTo>
                    <a:pt x="216" y="243"/>
                  </a:lnTo>
                  <a:close/>
                  <a:moveTo>
                    <a:pt x="280" y="255"/>
                  </a:moveTo>
                  <a:lnTo>
                    <a:pt x="280" y="257"/>
                  </a:lnTo>
                  <a:lnTo>
                    <a:pt x="266" y="289"/>
                  </a:lnTo>
                  <a:lnTo>
                    <a:pt x="266" y="287"/>
                  </a:lnTo>
                  <a:lnTo>
                    <a:pt x="280" y="255"/>
                  </a:lnTo>
                  <a:close/>
                  <a:moveTo>
                    <a:pt x="547" y="0"/>
                  </a:moveTo>
                  <a:cubicBezTo>
                    <a:pt x="513" y="0"/>
                    <a:pt x="481" y="20"/>
                    <a:pt x="443" y="45"/>
                  </a:cubicBezTo>
                  <a:cubicBezTo>
                    <a:pt x="391" y="75"/>
                    <a:pt x="329" y="114"/>
                    <a:pt x="246" y="114"/>
                  </a:cubicBezTo>
                  <a:cubicBezTo>
                    <a:pt x="234" y="114"/>
                    <a:pt x="223" y="114"/>
                    <a:pt x="213" y="112"/>
                  </a:cubicBezTo>
                  <a:cubicBezTo>
                    <a:pt x="200" y="110"/>
                    <a:pt x="190" y="110"/>
                    <a:pt x="177" y="110"/>
                  </a:cubicBezTo>
                  <a:cubicBezTo>
                    <a:pt x="173" y="110"/>
                    <a:pt x="170" y="110"/>
                    <a:pt x="166" y="110"/>
                  </a:cubicBezTo>
                  <a:cubicBezTo>
                    <a:pt x="88" y="110"/>
                    <a:pt x="21" y="163"/>
                    <a:pt x="0" y="239"/>
                  </a:cubicBezTo>
                  <a:lnTo>
                    <a:pt x="0" y="244"/>
                  </a:lnTo>
                  <a:lnTo>
                    <a:pt x="4" y="244"/>
                  </a:lnTo>
                  <a:cubicBezTo>
                    <a:pt x="76" y="266"/>
                    <a:pt x="137" y="317"/>
                    <a:pt x="170" y="382"/>
                  </a:cubicBezTo>
                  <a:lnTo>
                    <a:pt x="170" y="386"/>
                  </a:lnTo>
                  <a:lnTo>
                    <a:pt x="174" y="386"/>
                  </a:lnTo>
                  <a:cubicBezTo>
                    <a:pt x="218" y="377"/>
                    <a:pt x="264" y="370"/>
                    <a:pt x="313" y="365"/>
                  </a:cubicBezTo>
                  <a:lnTo>
                    <a:pt x="315" y="365"/>
                  </a:lnTo>
                  <a:lnTo>
                    <a:pt x="315" y="361"/>
                  </a:lnTo>
                  <a:cubicBezTo>
                    <a:pt x="329" y="331"/>
                    <a:pt x="402" y="183"/>
                    <a:pt x="611" y="183"/>
                  </a:cubicBezTo>
                  <a:cubicBezTo>
                    <a:pt x="641" y="183"/>
                    <a:pt x="669" y="186"/>
                    <a:pt x="699" y="191"/>
                  </a:cubicBezTo>
                  <a:lnTo>
                    <a:pt x="701" y="191"/>
                  </a:lnTo>
                  <a:lnTo>
                    <a:pt x="703" y="188"/>
                  </a:lnTo>
                  <a:cubicBezTo>
                    <a:pt x="749" y="128"/>
                    <a:pt x="821" y="98"/>
                    <a:pt x="885" y="73"/>
                  </a:cubicBezTo>
                  <a:lnTo>
                    <a:pt x="890" y="71"/>
                  </a:lnTo>
                  <a:lnTo>
                    <a:pt x="887" y="68"/>
                  </a:lnTo>
                  <a:cubicBezTo>
                    <a:pt x="873" y="35"/>
                    <a:pt x="841" y="14"/>
                    <a:pt x="806" y="14"/>
                  </a:cubicBezTo>
                  <a:cubicBezTo>
                    <a:pt x="805" y="14"/>
                    <a:pt x="803" y="14"/>
                    <a:pt x="802" y="14"/>
                  </a:cubicBezTo>
                  <a:cubicBezTo>
                    <a:pt x="780" y="14"/>
                    <a:pt x="757" y="18"/>
                    <a:pt x="736" y="22"/>
                  </a:cubicBezTo>
                  <a:cubicBezTo>
                    <a:pt x="713" y="25"/>
                    <a:pt x="688" y="29"/>
                    <a:pt x="664" y="29"/>
                  </a:cubicBezTo>
                  <a:cubicBezTo>
                    <a:pt x="661" y="29"/>
                    <a:pt x="658" y="29"/>
                    <a:pt x="656" y="29"/>
                  </a:cubicBezTo>
                  <a:cubicBezTo>
                    <a:pt x="632" y="29"/>
                    <a:pt x="610" y="22"/>
                    <a:pt x="589" y="11"/>
                  </a:cubicBezTo>
                  <a:cubicBezTo>
                    <a:pt x="577" y="4"/>
                    <a:pt x="561" y="0"/>
                    <a:pt x="54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4529241" y="3743443"/>
              <a:ext cx="184806" cy="86040"/>
            </a:xfrm>
            <a:custGeom>
              <a:avLst/>
              <a:gdLst/>
              <a:ahLst/>
              <a:cxnLst/>
              <a:rect l="l" t="t" r="r" b="b"/>
              <a:pathLst>
                <a:path w="668" h="311" extrusionOk="0">
                  <a:moveTo>
                    <a:pt x="461" y="132"/>
                  </a:moveTo>
                  <a:lnTo>
                    <a:pt x="466" y="151"/>
                  </a:lnTo>
                  <a:lnTo>
                    <a:pt x="459" y="132"/>
                  </a:lnTo>
                  <a:close/>
                  <a:moveTo>
                    <a:pt x="519" y="40"/>
                  </a:moveTo>
                  <a:cubicBezTo>
                    <a:pt x="567" y="59"/>
                    <a:pt x="595" y="112"/>
                    <a:pt x="581" y="164"/>
                  </a:cubicBezTo>
                  <a:lnTo>
                    <a:pt x="581" y="162"/>
                  </a:lnTo>
                  <a:lnTo>
                    <a:pt x="579" y="162"/>
                  </a:lnTo>
                  <a:cubicBezTo>
                    <a:pt x="586" y="137"/>
                    <a:pt x="583" y="112"/>
                    <a:pt x="572" y="89"/>
                  </a:cubicBezTo>
                  <a:cubicBezTo>
                    <a:pt x="560" y="68"/>
                    <a:pt x="540" y="51"/>
                    <a:pt x="517" y="40"/>
                  </a:cubicBezTo>
                  <a:close/>
                  <a:moveTo>
                    <a:pt x="540" y="1"/>
                  </a:moveTo>
                  <a:cubicBezTo>
                    <a:pt x="369" y="54"/>
                    <a:pt x="192" y="86"/>
                    <a:pt x="13" y="97"/>
                  </a:cubicBezTo>
                  <a:lnTo>
                    <a:pt x="1" y="97"/>
                  </a:lnTo>
                  <a:lnTo>
                    <a:pt x="11" y="104"/>
                  </a:lnTo>
                  <a:cubicBezTo>
                    <a:pt x="64" y="135"/>
                    <a:pt x="116" y="171"/>
                    <a:pt x="167" y="206"/>
                  </a:cubicBezTo>
                  <a:cubicBezTo>
                    <a:pt x="213" y="240"/>
                    <a:pt x="261" y="273"/>
                    <a:pt x="305" y="309"/>
                  </a:cubicBezTo>
                  <a:lnTo>
                    <a:pt x="307" y="311"/>
                  </a:lnTo>
                  <a:lnTo>
                    <a:pt x="309" y="311"/>
                  </a:lnTo>
                  <a:cubicBezTo>
                    <a:pt x="346" y="302"/>
                    <a:pt x="531" y="256"/>
                    <a:pt x="629" y="173"/>
                  </a:cubicBezTo>
                  <a:cubicBezTo>
                    <a:pt x="668" y="68"/>
                    <a:pt x="563" y="12"/>
                    <a:pt x="544" y="1"/>
                  </a:cubicBezTo>
                  <a:close/>
                </a:path>
              </a:pathLst>
            </a:custGeom>
            <a:solidFill>
              <a:srgbClr val="F47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613508" y="3658233"/>
              <a:ext cx="1455482" cy="992915"/>
            </a:xfrm>
            <a:custGeom>
              <a:avLst/>
              <a:gdLst/>
              <a:ahLst/>
              <a:cxnLst/>
              <a:rect l="l" t="t" r="r" b="b"/>
              <a:pathLst>
                <a:path w="5261" h="3589" extrusionOk="0">
                  <a:moveTo>
                    <a:pt x="2282" y="22"/>
                  </a:moveTo>
                  <a:cubicBezTo>
                    <a:pt x="2517" y="22"/>
                    <a:pt x="2926" y="153"/>
                    <a:pt x="3465" y="528"/>
                  </a:cubicBezTo>
                  <a:cubicBezTo>
                    <a:pt x="3933" y="856"/>
                    <a:pt x="4132" y="1195"/>
                    <a:pt x="4252" y="1397"/>
                  </a:cubicBezTo>
                  <a:cubicBezTo>
                    <a:pt x="4282" y="1454"/>
                    <a:pt x="4315" y="1507"/>
                    <a:pt x="4356" y="1556"/>
                  </a:cubicBezTo>
                  <a:cubicBezTo>
                    <a:pt x="4473" y="1683"/>
                    <a:pt x="4498" y="1991"/>
                    <a:pt x="4498" y="1995"/>
                  </a:cubicBezTo>
                  <a:cubicBezTo>
                    <a:pt x="4498" y="1997"/>
                    <a:pt x="4498" y="1998"/>
                    <a:pt x="4499" y="2000"/>
                  </a:cubicBezTo>
                  <a:cubicBezTo>
                    <a:pt x="4597" y="2177"/>
                    <a:pt x="4671" y="2365"/>
                    <a:pt x="4721" y="2561"/>
                  </a:cubicBezTo>
                  <a:cubicBezTo>
                    <a:pt x="4744" y="2651"/>
                    <a:pt x="4756" y="2745"/>
                    <a:pt x="4760" y="2839"/>
                  </a:cubicBezTo>
                  <a:cubicBezTo>
                    <a:pt x="4763" y="2932"/>
                    <a:pt x="4767" y="3012"/>
                    <a:pt x="4837" y="3208"/>
                  </a:cubicBezTo>
                  <a:cubicBezTo>
                    <a:pt x="4915" y="3429"/>
                    <a:pt x="5101" y="3484"/>
                    <a:pt x="5189" y="3511"/>
                  </a:cubicBezTo>
                  <a:cubicBezTo>
                    <a:pt x="5204" y="3514"/>
                    <a:pt x="5219" y="3520"/>
                    <a:pt x="5234" y="3527"/>
                  </a:cubicBezTo>
                  <a:cubicBezTo>
                    <a:pt x="5227" y="3532"/>
                    <a:pt x="5219" y="3536"/>
                    <a:pt x="5211" y="3541"/>
                  </a:cubicBezTo>
                  <a:cubicBezTo>
                    <a:pt x="5171" y="3560"/>
                    <a:pt x="5128" y="3567"/>
                    <a:pt x="5085" y="3567"/>
                  </a:cubicBezTo>
                  <a:cubicBezTo>
                    <a:pt x="4983" y="3567"/>
                    <a:pt x="4888" y="3527"/>
                    <a:pt x="4885" y="3527"/>
                  </a:cubicBezTo>
                  <a:lnTo>
                    <a:pt x="264" y="2338"/>
                  </a:lnTo>
                  <a:lnTo>
                    <a:pt x="263" y="2338"/>
                  </a:lnTo>
                  <a:cubicBezTo>
                    <a:pt x="180" y="2317"/>
                    <a:pt x="178" y="2304"/>
                    <a:pt x="174" y="2265"/>
                  </a:cubicBezTo>
                  <a:cubicBezTo>
                    <a:pt x="171" y="2228"/>
                    <a:pt x="167" y="2175"/>
                    <a:pt x="109" y="2089"/>
                  </a:cubicBezTo>
                  <a:cubicBezTo>
                    <a:pt x="26" y="1965"/>
                    <a:pt x="107" y="1754"/>
                    <a:pt x="180" y="1569"/>
                  </a:cubicBezTo>
                  <a:cubicBezTo>
                    <a:pt x="211" y="1494"/>
                    <a:pt x="238" y="1418"/>
                    <a:pt x="256" y="1340"/>
                  </a:cubicBezTo>
                  <a:cubicBezTo>
                    <a:pt x="289" y="1151"/>
                    <a:pt x="402" y="1091"/>
                    <a:pt x="402" y="1091"/>
                  </a:cubicBezTo>
                  <a:cubicBezTo>
                    <a:pt x="404" y="1091"/>
                    <a:pt x="406" y="1089"/>
                    <a:pt x="408" y="1086"/>
                  </a:cubicBezTo>
                  <a:cubicBezTo>
                    <a:pt x="410" y="1082"/>
                    <a:pt x="535" y="725"/>
                    <a:pt x="1020" y="394"/>
                  </a:cubicBezTo>
                  <a:cubicBezTo>
                    <a:pt x="1418" y="121"/>
                    <a:pt x="1814" y="75"/>
                    <a:pt x="2051" y="49"/>
                  </a:cubicBezTo>
                  <a:cubicBezTo>
                    <a:pt x="2108" y="44"/>
                    <a:pt x="2156" y="38"/>
                    <a:pt x="2194" y="29"/>
                  </a:cubicBezTo>
                  <a:cubicBezTo>
                    <a:pt x="2220" y="25"/>
                    <a:pt x="2250" y="22"/>
                    <a:pt x="2282" y="22"/>
                  </a:cubicBezTo>
                  <a:close/>
                  <a:moveTo>
                    <a:pt x="2285" y="0"/>
                  </a:moveTo>
                  <a:cubicBezTo>
                    <a:pt x="2250" y="0"/>
                    <a:pt x="2220" y="3"/>
                    <a:pt x="2193" y="8"/>
                  </a:cubicBezTo>
                  <a:cubicBezTo>
                    <a:pt x="2156" y="15"/>
                    <a:pt x="2108" y="21"/>
                    <a:pt x="2051" y="28"/>
                  </a:cubicBezTo>
                  <a:cubicBezTo>
                    <a:pt x="1812" y="54"/>
                    <a:pt x="1413" y="100"/>
                    <a:pt x="1009" y="374"/>
                  </a:cubicBezTo>
                  <a:cubicBezTo>
                    <a:pt x="546" y="691"/>
                    <a:pt x="406" y="1033"/>
                    <a:pt x="390" y="1075"/>
                  </a:cubicBezTo>
                  <a:cubicBezTo>
                    <a:pt x="369" y="1087"/>
                    <a:pt x="268" y="1155"/>
                    <a:pt x="236" y="1335"/>
                  </a:cubicBezTo>
                  <a:cubicBezTo>
                    <a:pt x="217" y="1413"/>
                    <a:pt x="192" y="1487"/>
                    <a:pt x="160" y="1561"/>
                  </a:cubicBezTo>
                  <a:cubicBezTo>
                    <a:pt x="86" y="1751"/>
                    <a:pt x="1" y="1968"/>
                    <a:pt x="91" y="2101"/>
                  </a:cubicBezTo>
                  <a:cubicBezTo>
                    <a:pt x="146" y="2182"/>
                    <a:pt x="151" y="2234"/>
                    <a:pt x="155" y="2265"/>
                  </a:cubicBezTo>
                  <a:cubicBezTo>
                    <a:pt x="158" y="2315"/>
                    <a:pt x="164" y="2334"/>
                    <a:pt x="257" y="2359"/>
                  </a:cubicBezTo>
                  <a:lnTo>
                    <a:pt x="4880" y="3546"/>
                  </a:lnTo>
                  <a:cubicBezTo>
                    <a:pt x="4945" y="3573"/>
                    <a:pt x="5014" y="3589"/>
                    <a:pt x="5085" y="3589"/>
                  </a:cubicBezTo>
                  <a:cubicBezTo>
                    <a:pt x="5088" y="3589"/>
                    <a:pt x="5092" y="3589"/>
                    <a:pt x="5095" y="3589"/>
                  </a:cubicBezTo>
                  <a:cubicBezTo>
                    <a:pt x="5139" y="3589"/>
                    <a:pt x="5182" y="3578"/>
                    <a:pt x="5223" y="3560"/>
                  </a:cubicBezTo>
                  <a:cubicBezTo>
                    <a:pt x="5246" y="3548"/>
                    <a:pt x="5260" y="3541"/>
                    <a:pt x="5260" y="3525"/>
                  </a:cubicBezTo>
                  <a:cubicBezTo>
                    <a:pt x="5258" y="3507"/>
                    <a:pt x="5237" y="3502"/>
                    <a:pt x="5198" y="3490"/>
                  </a:cubicBezTo>
                  <a:cubicBezTo>
                    <a:pt x="5106" y="3463"/>
                    <a:pt x="4935" y="3410"/>
                    <a:pt x="4860" y="3201"/>
                  </a:cubicBezTo>
                  <a:cubicBezTo>
                    <a:pt x="4791" y="3007"/>
                    <a:pt x="4788" y="2929"/>
                    <a:pt x="4784" y="2839"/>
                  </a:cubicBezTo>
                  <a:cubicBezTo>
                    <a:pt x="4781" y="2743"/>
                    <a:pt x="4768" y="2648"/>
                    <a:pt x="4744" y="2556"/>
                  </a:cubicBezTo>
                  <a:cubicBezTo>
                    <a:pt x="4694" y="2359"/>
                    <a:pt x="4620" y="2168"/>
                    <a:pt x="4521" y="1991"/>
                  </a:cubicBezTo>
                  <a:cubicBezTo>
                    <a:pt x="4519" y="1958"/>
                    <a:pt x="4492" y="1669"/>
                    <a:pt x="4376" y="1542"/>
                  </a:cubicBezTo>
                  <a:cubicBezTo>
                    <a:pt x="4337" y="1492"/>
                    <a:pt x="4301" y="1441"/>
                    <a:pt x="4273" y="1386"/>
                  </a:cubicBezTo>
                  <a:cubicBezTo>
                    <a:pt x="4153" y="1183"/>
                    <a:pt x="3953" y="841"/>
                    <a:pt x="3481" y="511"/>
                  </a:cubicBezTo>
                  <a:cubicBezTo>
                    <a:pt x="2937" y="133"/>
                    <a:pt x="2524" y="0"/>
                    <a:pt x="228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4929563" y="4398566"/>
              <a:ext cx="268079" cy="237093"/>
            </a:xfrm>
            <a:custGeom>
              <a:avLst/>
              <a:gdLst/>
              <a:ahLst/>
              <a:cxnLst/>
              <a:rect l="l" t="t" r="r" b="b"/>
              <a:pathLst>
                <a:path w="969" h="857" extrusionOk="0">
                  <a:moveTo>
                    <a:pt x="454" y="0"/>
                  </a:moveTo>
                  <a:cubicBezTo>
                    <a:pt x="297" y="0"/>
                    <a:pt x="142" y="47"/>
                    <a:pt x="8" y="136"/>
                  </a:cubicBezTo>
                  <a:cubicBezTo>
                    <a:pt x="0" y="142"/>
                    <a:pt x="7" y="155"/>
                    <a:pt x="15" y="155"/>
                  </a:cubicBezTo>
                  <a:cubicBezTo>
                    <a:pt x="17" y="155"/>
                    <a:pt x="18" y="155"/>
                    <a:pt x="20" y="154"/>
                  </a:cubicBezTo>
                  <a:cubicBezTo>
                    <a:pt x="149" y="68"/>
                    <a:pt x="300" y="22"/>
                    <a:pt x="453" y="22"/>
                  </a:cubicBezTo>
                  <a:cubicBezTo>
                    <a:pt x="513" y="22"/>
                    <a:pt x="574" y="30"/>
                    <a:pt x="634" y="44"/>
                  </a:cubicBezTo>
                  <a:lnTo>
                    <a:pt x="938" y="336"/>
                  </a:lnTo>
                  <a:cubicBezTo>
                    <a:pt x="944" y="729"/>
                    <a:pt x="491" y="833"/>
                    <a:pt x="485" y="833"/>
                  </a:cubicBezTo>
                  <a:cubicBezTo>
                    <a:pt x="472" y="835"/>
                    <a:pt x="473" y="856"/>
                    <a:pt x="487" y="856"/>
                  </a:cubicBezTo>
                  <a:cubicBezTo>
                    <a:pt x="488" y="856"/>
                    <a:pt x="488" y="856"/>
                    <a:pt x="489" y="856"/>
                  </a:cubicBezTo>
                  <a:lnTo>
                    <a:pt x="491" y="854"/>
                  </a:lnTo>
                  <a:cubicBezTo>
                    <a:pt x="496" y="853"/>
                    <a:pt x="968" y="746"/>
                    <a:pt x="961" y="329"/>
                  </a:cubicBezTo>
                  <a:cubicBezTo>
                    <a:pt x="961" y="327"/>
                    <a:pt x="960" y="324"/>
                    <a:pt x="958" y="322"/>
                  </a:cubicBezTo>
                  <a:lnTo>
                    <a:pt x="648" y="25"/>
                  </a:lnTo>
                  <a:cubicBezTo>
                    <a:pt x="646" y="23"/>
                    <a:pt x="645" y="23"/>
                    <a:pt x="643" y="23"/>
                  </a:cubicBezTo>
                  <a:cubicBezTo>
                    <a:pt x="580" y="8"/>
                    <a:pt x="517" y="0"/>
                    <a:pt x="454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4691362" y="3892008"/>
              <a:ext cx="470037" cy="96553"/>
            </a:xfrm>
            <a:custGeom>
              <a:avLst/>
              <a:gdLst/>
              <a:ahLst/>
              <a:cxnLst/>
              <a:rect l="l" t="t" r="r" b="b"/>
              <a:pathLst>
                <a:path w="1699" h="349" extrusionOk="0">
                  <a:moveTo>
                    <a:pt x="539" y="1"/>
                  </a:moveTo>
                  <a:cubicBezTo>
                    <a:pt x="323" y="1"/>
                    <a:pt x="128" y="13"/>
                    <a:pt x="11" y="42"/>
                  </a:cubicBezTo>
                  <a:cubicBezTo>
                    <a:pt x="4" y="42"/>
                    <a:pt x="0" y="50"/>
                    <a:pt x="2" y="55"/>
                  </a:cubicBezTo>
                  <a:cubicBezTo>
                    <a:pt x="3" y="61"/>
                    <a:pt x="7" y="64"/>
                    <a:pt x="12" y="64"/>
                  </a:cubicBezTo>
                  <a:cubicBezTo>
                    <a:pt x="13" y="64"/>
                    <a:pt x="13" y="64"/>
                    <a:pt x="14" y="64"/>
                  </a:cubicBezTo>
                  <a:cubicBezTo>
                    <a:pt x="130" y="36"/>
                    <a:pt x="314" y="24"/>
                    <a:pt x="518" y="24"/>
                  </a:cubicBezTo>
                  <a:cubicBezTo>
                    <a:pt x="999" y="24"/>
                    <a:pt x="1588" y="89"/>
                    <a:pt x="1622" y="157"/>
                  </a:cubicBezTo>
                  <a:cubicBezTo>
                    <a:pt x="1665" y="242"/>
                    <a:pt x="1645" y="302"/>
                    <a:pt x="1637" y="324"/>
                  </a:cubicBezTo>
                  <a:cubicBezTo>
                    <a:pt x="1291" y="230"/>
                    <a:pt x="933" y="206"/>
                    <a:pt x="657" y="206"/>
                  </a:cubicBezTo>
                  <a:cubicBezTo>
                    <a:pt x="371" y="206"/>
                    <a:pt x="173" y="232"/>
                    <a:pt x="168" y="232"/>
                  </a:cubicBezTo>
                  <a:cubicBezTo>
                    <a:pt x="163" y="233"/>
                    <a:pt x="158" y="239"/>
                    <a:pt x="159" y="246"/>
                  </a:cubicBezTo>
                  <a:cubicBezTo>
                    <a:pt x="159" y="251"/>
                    <a:pt x="167" y="255"/>
                    <a:pt x="172" y="255"/>
                  </a:cubicBezTo>
                  <a:cubicBezTo>
                    <a:pt x="176" y="254"/>
                    <a:pt x="372" y="228"/>
                    <a:pt x="656" y="228"/>
                  </a:cubicBezTo>
                  <a:cubicBezTo>
                    <a:pt x="933" y="228"/>
                    <a:pt x="1293" y="252"/>
                    <a:pt x="1640" y="348"/>
                  </a:cubicBezTo>
                  <a:lnTo>
                    <a:pt x="1642" y="348"/>
                  </a:lnTo>
                  <a:cubicBezTo>
                    <a:pt x="1645" y="348"/>
                    <a:pt x="1649" y="347"/>
                    <a:pt x="1652" y="343"/>
                  </a:cubicBezTo>
                  <a:cubicBezTo>
                    <a:pt x="1654" y="340"/>
                    <a:pt x="1698" y="262"/>
                    <a:pt x="1642" y="147"/>
                  </a:cubicBezTo>
                  <a:cubicBezTo>
                    <a:pt x="1600" y="64"/>
                    <a:pt x="1019" y="1"/>
                    <a:pt x="53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4663419" y="3787708"/>
              <a:ext cx="284678" cy="111769"/>
            </a:xfrm>
            <a:custGeom>
              <a:avLst/>
              <a:gdLst/>
              <a:ahLst/>
              <a:cxnLst/>
              <a:rect l="l" t="t" r="r" b="b"/>
              <a:pathLst>
                <a:path w="1029" h="404" extrusionOk="0">
                  <a:moveTo>
                    <a:pt x="876" y="0"/>
                  </a:moveTo>
                  <a:cubicBezTo>
                    <a:pt x="574" y="71"/>
                    <a:pt x="15" y="312"/>
                    <a:pt x="9" y="315"/>
                  </a:cubicBezTo>
                  <a:cubicBezTo>
                    <a:pt x="4" y="317"/>
                    <a:pt x="0" y="324"/>
                    <a:pt x="2" y="329"/>
                  </a:cubicBezTo>
                  <a:cubicBezTo>
                    <a:pt x="5" y="333"/>
                    <a:pt x="8" y="335"/>
                    <a:pt x="13" y="335"/>
                  </a:cubicBezTo>
                  <a:cubicBezTo>
                    <a:pt x="15" y="335"/>
                    <a:pt x="16" y="335"/>
                    <a:pt x="18" y="335"/>
                  </a:cubicBezTo>
                  <a:cubicBezTo>
                    <a:pt x="23" y="333"/>
                    <a:pt x="577" y="94"/>
                    <a:pt x="880" y="23"/>
                  </a:cubicBezTo>
                  <a:cubicBezTo>
                    <a:pt x="896" y="25"/>
                    <a:pt x="1000" y="41"/>
                    <a:pt x="996" y="188"/>
                  </a:cubicBezTo>
                  <a:lnTo>
                    <a:pt x="425" y="382"/>
                  </a:lnTo>
                  <a:cubicBezTo>
                    <a:pt x="411" y="384"/>
                    <a:pt x="414" y="404"/>
                    <a:pt x="427" y="404"/>
                  </a:cubicBezTo>
                  <a:cubicBezTo>
                    <a:pt x="427" y="404"/>
                    <a:pt x="428" y="404"/>
                    <a:pt x="429" y="404"/>
                  </a:cubicBezTo>
                  <a:lnTo>
                    <a:pt x="432" y="404"/>
                  </a:lnTo>
                  <a:lnTo>
                    <a:pt x="1011" y="207"/>
                  </a:lnTo>
                  <a:cubicBezTo>
                    <a:pt x="1014" y="205"/>
                    <a:pt x="1018" y="202"/>
                    <a:pt x="1018" y="197"/>
                  </a:cubicBezTo>
                  <a:cubicBezTo>
                    <a:pt x="1028" y="13"/>
                    <a:pt x="881" y="0"/>
                    <a:pt x="880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4767166" y="4004054"/>
              <a:ext cx="277762" cy="100979"/>
            </a:xfrm>
            <a:custGeom>
              <a:avLst/>
              <a:gdLst/>
              <a:ahLst/>
              <a:cxnLst/>
              <a:rect l="l" t="t" r="r" b="b"/>
              <a:pathLst>
                <a:path w="1004" h="365" extrusionOk="0">
                  <a:moveTo>
                    <a:pt x="15" y="0"/>
                  </a:moveTo>
                  <a:cubicBezTo>
                    <a:pt x="0" y="0"/>
                    <a:pt x="0" y="21"/>
                    <a:pt x="15" y="21"/>
                  </a:cubicBezTo>
                  <a:cubicBezTo>
                    <a:pt x="867" y="25"/>
                    <a:pt x="968" y="212"/>
                    <a:pt x="980" y="251"/>
                  </a:cubicBezTo>
                  <a:cubicBezTo>
                    <a:pt x="785" y="324"/>
                    <a:pt x="586" y="341"/>
                    <a:pt x="442" y="341"/>
                  </a:cubicBezTo>
                  <a:cubicBezTo>
                    <a:pt x="315" y="341"/>
                    <a:pt x="230" y="327"/>
                    <a:pt x="229" y="327"/>
                  </a:cubicBezTo>
                  <a:cubicBezTo>
                    <a:pt x="228" y="327"/>
                    <a:pt x="228" y="327"/>
                    <a:pt x="227" y="327"/>
                  </a:cubicBezTo>
                  <a:cubicBezTo>
                    <a:pt x="214" y="327"/>
                    <a:pt x="212" y="347"/>
                    <a:pt x="225" y="350"/>
                  </a:cubicBezTo>
                  <a:cubicBezTo>
                    <a:pt x="296" y="359"/>
                    <a:pt x="368" y="364"/>
                    <a:pt x="441" y="364"/>
                  </a:cubicBezTo>
                  <a:cubicBezTo>
                    <a:pt x="446" y="365"/>
                    <a:pt x="450" y="365"/>
                    <a:pt x="455" y="365"/>
                  </a:cubicBezTo>
                  <a:cubicBezTo>
                    <a:pt x="640" y="365"/>
                    <a:pt x="822" y="331"/>
                    <a:pt x="996" y="269"/>
                  </a:cubicBezTo>
                  <a:cubicBezTo>
                    <a:pt x="1002" y="267"/>
                    <a:pt x="1003" y="262"/>
                    <a:pt x="1003" y="258"/>
                  </a:cubicBezTo>
                  <a:cubicBezTo>
                    <a:pt x="1003" y="248"/>
                    <a:pt x="991" y="4"/>
                    <a:pt x="1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4849333" y="4072388"/>
              <a:ext cx="196978" cy="90743"/>
            </a:xfrm>
            <a:custGeom>
              <a:avLst/>
              <a:gdLst/>
              <a:ahLst/>
              <a:cxnLst/>
              <a:rect l="l" t="t" r="r" b="b"/>
              <a:pathLst>
                <a:path w="712" h="328" extrusionOk="0">
                  <a:moveTo>
                    <a:pt x="695" y="0"/>
                  </a:moveTo>
                  <a:cubicBezTo>
                    <a:pt x="691" y="0"/>
                    <a:pt x="687" y="3"/>
                    <a:pt x="685" y="8"/>
                  </a:cubicBezTo>
                  <a:cubicBezTo>
                    <a:pt x="680" y="26"/>
                    <a:pt x="687" y="137"/>
                    <a:pt x="689" y="181"/>
                  </a:cubicBezTo>
                  <a:cubicBezTo>
                    <a:pt x="656" y="200"/>
                    <a:pt x="461" y="305"/>
                    <a:pt x="45" y="305"/>
                  </a:cubicBezTo>
                  <a:cubicBezTo>
                    <a:pt x="35" y="305"/>
                    <a:pt x="25" y="305"/>
                    <a:pt x="15" y="305"/>
                  </a:cubicBezTo>
                  <a:cubicBezTo>
                    <a:pt x="1" y="305"/>
                    <a:pt x="1" y="328"/>
                    <a:pt x="15" y="328"/>
                  </a:cubicBezTo>
                  <a:lnTo>
                    <a:pt x="41" y="328"/>
                  </a:lnTo>
                  <a:cubicBezTo>
                    <a:pt x="508" y="328"/>
                    <a:pt x="699" y="201"/>
                    <a:pt x="706" y="195"/>
                  </a:cubicBezTo>
                  <a:cubicBezTo>
                    <a:pt x="710" y="194"/>
                    <a:pt x="712" y="190"/>
                    <a:pt x="712" y="186"/>
                  </a:cubicBezTo>
                  <a:cubicBezTo>
                    <a:pt x="706" y="130"/>
                    <a:pt x="705" y="72"/>
                    <a:pt x="706" y="15"/>
                  </a:cubicBezTo>
                  <a:cubicBezTo>
                    <a:pt x="706" y="10"/>
                    <a:pt x="705" y="3"/>
                    <a:pt x="698" y="1"/>
                  </a:cubicBezTo>
                  <a:cubicBezTo>
                    <a:pt x="697" y="0"/>
                    <a:pt x="696" y="0"/>
                    <a:pt x="69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4925137" y="4194670"/>
              <a:ext cx="174016" cy="125601"/>
            </a:xfrm>
            <a:custGeom>
              <a:avLst/>
              <a:gdLst/>
              <a:ahLst/>
              <a:cxnLst/>
              <a:rect l="l" t="t" r="r" b="b"/>
              <a:pathLst>
                <a:path w="629" h="454" extrusionOk="0">
                  <a:moveTo>
                    <a:pt x="144" y="29"/>
                  </a:moveTo>
                  <a:cubicBezTo>
                    <a:pt x="218" y="118"/>
                    <a:pt x="539" y="192"/>
                    <a:pt x="604" y="206"/>
                  </a:cubicBezTo>
                  <a:cubicBezTo>
                    <a:pt x="592" y="251"/>
                    <a:pt x="540" y="431"/>
                    <a:pt x="425" y="431"/>
                  </a:cubicBezTo>
                  <a:cubicBezTo>
                    <a:pt x="418" y="431"/>
                    <a:pt x="411" y="430"/>
                    <a:pt x="404" y="429"/>
                  </a:cubicBezTo>
                  <a:cubicBezTo>
                    <a:pt x="250" y="403"/>
                    <a:pt x="70" y="197"/>
                    <a:pt x="68" y="196"/>
                  </a:cubicBezTo>
                  <a:cubicBezTo>
                    <a:pt x="42" y="167"/>
                    <a:pt x="98" y="84"/>
                    <a:pt x="144" y="29"/>
                  </a:cubicBezTo>
                  <a:close/>
                  <a:moveTo>
                    <a:pt x="143" y="0"/>
                  </a:moveTo>
                  <a:cubicBezTo>
                    <a:pt x="141" y="0"/>
                    <a:pt x="138" y="2"/>
                    <a:pt x="137" y="5"/>
                  </a:cubicBezTo>
                  <a:cubicBezTo>
                    <a:pt x="123" y="19"/>
                    <a:pt x="1" y="157"/>
                    <a:pt x="52" y="210"/>
                  </a:cubicBezTo>
                  <a:cubicBezTo>
                    <a:pt x="61" y="222"/>
                    <a:pt x="241" y="424"/>
                    <a:pt x="401" y="452"/>
                  </a:cubicBezTo>
                  <a:cubicBezTo>
                    <a:pt x="409" y="452"/>
                    <a:pt x="417" y="454"/>
                    <a:pt x="425" y="454"/>
                  </a:cubicBezTo>
                  <a:cubicBezTo>
                    <a:pt x="574" y="454"/>
                    <a:pt x="625" y="211"/>
                    <a:pt x="627" y="199"/>
                  </a:cubicBezTo>
                  <a:cubicBezTo>
                    <a:pt x="629" y="194"/>
                    <a:pt x="625" y="188"/>
                    <a:pt x="618" y="187"/>
                  </a:cubicBezTo>
                  <a:cubicBezTo>
                    <a:pt x="505" y="162"/>
                    <a:pt x="197" y="84"/>
                    <a:pt x="155" y="6"/>
                  </a:cubicBezTo>
                  <a:cubicBezTo>
                    <a:pt x="153" y="3"/>
                    <a:pt x="149" y="1"/>
                    <a:pt x="146" y="1"/>
                  </a:cubicBezTo>
                  <a:cubicBezTo>
                    <a:pt x="145" y="1"/>
                    <a:pt x="144" y="0"/>
                    <a:pt x="143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4960549" y="4155385"/>
              <a:ext cx="208598" cy="96829"/>
            </a:xfrm>
            <a:custGeom>
              <a:avLst/>
              <a:gdLst/>
              <a:ahLst/>
              <a:cxnLst/>
              <a:rect l="l" t="t" r="r" b="b"/>
              <a:pathLst>
                <a:path w="754" h="350" extrusionOk="0">
                  <a:moveTo>
                    <a:pt x="448" y="1"/>
                  </a:moveTo>
                  <a:cubicBezTo>
                    <a:pt x="437" y="1"/>
                    <a:pt x="427" y="1"/>
                    <a:pt x="416" y="1"/>
                  </a:cubicBezTo>
                  <a:cubicBezTo>
                    <a:pt x="225" y="9"/>
                    <a:pt x="20" y="138"/>
                    <a:pt x="11" y="145"/>
                  </a:cubicBezTo>
                  <a:cubicBezTo>
                    <a:pt x="1" y="151"/>
                    <a:pt x="7" y="165"/>
                    <a:pt x="17" y="165"/>
                  </a:cubicBezTo>
                  <a:cubicBezTo>
                    <a:pt x="19" y="165"/>
                    <a:pt x="21" y="164"/>
                    <a:pt x="23" y="162"/>
                  </a:cubicBezTo>
                  <a:cubicBezTo>
                    <a:pt x="25" y="161"/>
                    <a:pt x="230" y="30"/>
                    <a:pt x="418" y="24"/>
                  </a:cubicBezTo>
                  <a:cubicBezTo>
                    <a:pt x="426" y="24"/>
                    <a:pt x="435" y="24"/>
                    <a:pt x="444" y="24"/>
                  </a:cubicBezTo>
                  <a:cubicBezTo>
                    <a:pt x="542" y="24"/>
                    <a:pt x="640" y="42"/>
                    <a:pt x="731" y="81"/>
                  </a:cubicBezTo>
                  <a:cubicBezTo>
                    <a:pt x="722" y="113"/>
                    <a:pt x="679" y="231"/>
                    <a:pt x="483" y="330"/>
                  </a:cubicBezTo>
                  <a:cubicBezTo>
                    <a:pt x="474" y="336"/>
                    <a:pt x="478" y="350"/>
                    <a:pt x="488" y="350"/>
                  </a:cubicBezTo>
                  <a:lnTo>
                    <a:pt x="494" y="350"/>
                  </a:lnTo>
                  <a:cubicBezTo>
                    <a:pt x="731" y="230"/>
                    <a:pt x="754" y="81"/>
                    <a:pt x="754" y="76"/>
                  </a:cubicBezTo>
                  <a:cubicBezTo>
                    <a:pt x="754" y="70"/>
                    <a:pt x="752" y="67"/>
                    <a:pt x="748" y="65"/>
                  </a:cubicBezTo>
                  <a:cubicBezTo>
                    <a:pt x="654" y="24"/>
                    <a:pt x="551" y="1"/>
                    <a:pt x="44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5033033" y="4172814"/>
              <a:ext cx="150500" cy="149947"/>
            </a:xfrm>
            <a:custGeom>
              <a:avLst/>
              <a:gdLst/>
              <a:ahLst/>
              <a:cxnLst/>
              <a:rect l="l" t="t" r="r" b="b"/>
              <a:pathLst>
                <a:path w="544" h="542" extrusionOk="0">
                  <a:moveTo>
                    <a:pt x="481" y="0"/>
                  </a:moveTo>
                  <a:cubicBezTo>
                    <a:pt x="475" y="0"/>
                    <a:pt x="469" y="5"/>
                    <a:pt x="471" y="13"/>
                  </a:cubicBezTo>
                  <a:cubicBezTo>
                    <a:pt x="471" y="16"/>
                    <a:pt x="518" y="292"/>
                    <a:pt x="375" y="436"/>
                  </a:cubicBezTo>
                  <a:cubicBezTo>
                    <a:pt x="319" y="492"/>
                    <a:pt x="239" y="520"/>
                    <a:pt x="138" y="520"/>
                  </a:cubicBezTo>
                  <a:cubicBezTo>
                    <a:pt x="100" y="520"/>
                    <a:pt x="58" y="516"/>
                    <a:pt x="14" y="508"/>
                  </a:cubicBezTo>
                  <a:cubicBezTo>
                    <a:pt x="9" y="508"/>
                    <a:pt x="4" y="512"/>
                    <a:pt x="2" y="517"/>
                  </a:cubicBezTo>
                  <a:cubicBezTo>
                    <a:pt x="0" y="524"/>
                    <a:pt x="5" y="529"/>
                    <a:pt x="11" y="531"/>
                  </a:cubicBezTo>
                  <a:cubicBezTo>
                    <a:pt x="51" y="538"/>
                    <a:pt x="94" y="542"/>
                    <a:pt x="136" y="542"/>
                  </a:cubicBezTo>
                  <a:cubicBezTo>
                    <a:pt x="246" y="542"/>
                    <a:pt x="329" y="512"/>
                    <a:pt x="391" y="450"/>
                  </a:cubicBezTo>
                  <a:cubicBezTo>
                    <a:pt x="543" y="299"/>
                    <a:pt x="495" y="22"/>
                    <a:pt x="492" y="9"/>
                  </a:cubicBezTo>
                  <a:cubicBezTo>
                    <a:pt x="491" y="3"/>
                    <a:pt x="486" y="0"/>
                    <a:pt x="48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5124883" y="4282371"/>
              <a:ext cx="50351" cy="149670"/>
            </a:xfrm>
            <a:custGeom>
              <a:avLst/>
              <a:gdLst/>
              <a:ahLst/>
              <a:cxnLst/>
              <a:rect l="l" t="t" r="r" b="b"/>
              <a:pathLst>
                <a:path w="182" h="541" extrusionOk="0">
                  <a:moveTo>
                    <a:pt x="80" y="0"/>
                  </a:moveTo>
                  <a:cubicBezTo>
                    <a:pt x="77" y="0"/>
                    <a:pt x="74" y="2"/>
                    <a:pt x="71" y="4"/>
                  </a:cubicBezTo>
                  <a:cubicBezTo>
                    <a:pt x="68" y="8"/>
                    <a:pt x="68" y="15"/>
                    <a:pt x="71" y="20"/>
                  </a:cubicBezTo>
                  <a:cubicBezTo>
                    <a:pt x="130" y="91"/>
                    <a:pt x="160" y="181"/>
                    <a:pt x="153" y="271"/>
                  </a:cubicBezTo>
                  <a:cubicBezTo>
                    <a:pt x="146" y="430"/>
                    <a:pt x="8" y="519"/>
                    <a:pt x="6" y="519"/>
                  </a:cubicBezTo>
                  <a:cubicBezTo>
                    <a:pt x="1" y="522"/>
                    <a:pt x="1" y="530"/>
                    <a:pt x="2" y="535"/>
                  </a:cubicBezTo>
                  <a:cubicBezTo>
                    <a:pt x="4" y="537"/>
                    <a:pt x="8" y="540"/>
                    <a:pt x="13" y="540"/>
                  </a:cubicBezTo>
                  <a:cubicBezTo>
                    <a:pt x="15" y="538"/>
                    <a:pt x="17" y="538"/>
                    <a:pt x="18" y="538"/>
                  </a:cubicBezTo>
                  <a:cubicBezTo>
                    <a:pt x="24" y="533"/>
                    <a:pt x="169" y="443"/>
                    <a:pt x="174" y="273"/>
                  </a:cubicBezTo>
                  <a:cubicBezTo>
                    <a:pt x="181" y="174"/>
                    <a:pt x="151" y="78"/>
                    <a:pt x="87" y="4"/>
                  </a:cubicBezTo>
                  <a:cubicBezTo>
                    <a:pt x="85" y="2"/>
                    <a:pt x="83" y="0"/>
                    <a:pt x="80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5026670" y="4316123"/>
              <a:ext cx="41222" cy="88806"/>
            </a:xfrm>
            <a:custGeom>
              <a:avLst/>
              <a:gdLst/>
              <a:ahLst/>
              <a:cxnLst/>
              <a:rect l="l" t="t" r="r" b="b"/>
              <a:pathLst>
                <a:path w="149" h="321" extrusionOk="0">
                  <a:moveTo>
                    <a:pt x="109" y="0"/>
                  </a:moveTo>
                  <a:cubicBezTo>
                    <a:pt x="106" y="0"/>
                    <a:pt x="103" y="1"/>
                    <a:pt x="101" y="4"/>
                  </a:cubicBezTo>
                  <a:cubicBezTo>
                    <a:pt x="0" y="137"/>
                    <a:pt x="120" y="308"/>
                    <a:pt x="126" y="316"/>
                  </a:cubicBezTo>
                  <a:cubicBezTo>
                    <a:pt x="127" y="319"/>
                    <a:pt x="131" y="321"/>
                    <a:pt x="134" y="321"/>
                  </a:cubicBezTo>
                  <a:cubicBezTo>
                    <a:pt x="143" y="321"/>
                    <a:pt x="149" y="310"/>
                    <a:pt x="143" y="303"/>
                  </a:cubicBezTo>
                  <a:cubicBezTo>
                    <a:pt x="142" y="301"/>
                    <a:pt x="28" y="137"/>
                    <a:pt x="119" y="18"/>
                  </a:cubicBezTo>
                  <a:cubicBezTo>
                    <a:pt x="125" y="9"/>
                    <a:pt x="117" y="0"/>
                    <a:pt x="10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4923753" y="4383074"/>
              <a:ext cx="95169" cy="26006"/>
            </a:xfrm>
            <a:custGeom>
              <a:avLst/>
              <a:gdLst/>
              <a:ahLst/>
              <a:cxnLst/>
              <a:rect l="l" t="t" r="r" b="b"/>
              <a:pathLst>
                <a:path w="344" h="94" extrusionOk="0">
                  <a:moveTo>
                    <a:pt x="13" y="1"/>
                  </a:moveTo>
                  <a:cubicBezTo>
                    <a:pt x="9" y="1"/>
                    <a:pt x="6" y="3"/>
                    <a:pt x="4" y="6"/>
                  </a:cubicBezTo>
                  <a:cubicBezTo>
                    <a:pt x="1" y="12"/>
                    <a:pt x="2" y="19"/>
                    <a:pt x="8" y="20"/>
                  </a:cubicBezTo>
                  <a:cubicBezTo>
                    <a:pt x="94" y="68"/>
                    <a:pt x="192" y="93"/>
                    <a:pt x="291" y="93"/>
                  </a:cubicBezTo>
                  <a:lnTo>
                    <a:pt x="330" y="93"/>
                  </a:lnTo>
                  <a:cubicBezTo>
                    <a:pt x="343" y="91"/>
                    <a:pt x="344" y="70"/>
                    <a:pt x="329" y="70"/>
                  </a:cubicBezTo>
                  <a:cubicBezTo>
                    <a:pt x="329" y="70"/>
                    <a:pt x="328" y="70"/>
                    <a:pt x="328" y="70"/>
                  </a:cubicBezTo>
                  <a:cubicBezTo>
                    <a:pt x="316" y="71"/>
                    <a:pt x="304" y="71"/>
                    <a:pt x="291" y="71"/>
                  </a:cubicBezTo>
                  <a:cubicBezTo>
                    <a:pt x="196" y="71"/>
                    <a:pt x="103" y="47"/>
                    <a:pt x="18" y="3"/>
                  </a:cubicBezTo>
                  <a:cubicBezTo>
                    <a:pt x="16" y="2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899684" y="4299247"/>
              <a:ext cx="151884" cy="57268"/>
            </a:xfrm>
            <a:custGeom>
              <a:avLst/>
              <a:gdLst/>
              <a:ahLst/>
              <a:cxnLst/>
              <a:rect l="l" t="t" r="r" b="b"/>
              <a:pathLst>
                <a:path w="549" h="207" extrusionOk="0">
                  <a:moveTo>
                    <a:pt x="14" y="1"/>
                  </a:moveTo>
                  <a:cubicBezTo>
                    <a:pt x="11" y="1"/>
                    <a:pt x="7" y="2"/>
                    <a:pt x="4" y="5"/>
                  </a:cubicBezTo>
                  <a:cubicBezTo>
                    <a:pt x="1" y="9"/>
                    <a:pt x="3" y="16"/>
                    <a:pt x="6" y="21"/>
                  </a:cubicBezTo>
                  <a:cubicBezTo>
                    <a:pt x="17" y="30"/>
                    <a:pt x="236" y="207"/>
                    <a:pt x="455" y="207"/>
                  </a:cubicBezTo>
                  <a:cubicBezTo>
                    <a:pt x="482" y="207"/>
                    <a:pt x="509" y="205"/>
                    <a:pt x="535" y="200"/>
                  </a:cubicBezTo>
                  <a:cubicBezTo>
                    <a:pt x="548" y="196"/>
                    <a:pt x="545" y="176"/>
                    <a:pt x="533" y="176"/>
                  </a:cubicBezTo>
                  <a:cubicBezTo>
                    <a:pt x="532" y="176"/>
                    <a:pt x="531" y="176"/>
                    <a:pt x="530" y="177"/>
                  </a:cubicBezTo>
                  <a:cubicBezTo>
                    <a:pt x="506" y="182"/>
                    <a:pt x="481" y="184"/>
                    <a:pt x="457" y="184"/>
                  </a:cubicBezTo>
                  <a:cubicBezTo>
                    <a:pt x="243" y="184"/>
                    <a:pt x="23" y="5"/>
                    <a:pt x="20" y="3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4919327" y="4288180"/>
              <a:ext cx="70270" cy="31262"/>
            </a:xfrm>
            <a:custGeom>
              <a:avLst/>
              <a:gdLst/>
              <a:ahLst/>
              <a:cxnLst/>
              <a:rect l="l" t="t" r="r" b="b"/>
              <a:pathLst>
                <a:path w="254" h="113" extrusionOk="0">
                  <a:moveTo>
                    <a:pt x="242" y="1"/>
                  </a:moveTo>
                  <a:cubicBezTo>
                    <a:pt x="240" y="1"/>
                    <a:pt x="238" y="1"/>
                    <a:pt x="236" y="3"/>
                  </a:cubicBezTo>
                  <a:cubicBezTo>
                    <a:pt x="163" y="38"/>
                    <a:pt x="87" y="68"/>
                    <a:pt x="9" y="91"/>
                  </a:cubicBezTo>
                  <a:cubicBezTo>
                    <a:pt x="4" y="93"/>
                    <a:pt x="1" y="98"/>
                    <a:pt x="2" y="105"/>
                  </a:cubicBezTo>
                  <a:cubicBezTo>
                    <a:pt x="2" y="109"/>
                    <a:pt x="8" y="112"/>
                    <a:pt x="13" y="112"/>
                  </a:cubicBezTo>
                  <a:lnTo>
                    <a:pt x="17" y="112"/>
                  </a:lnTo>
                  <a:cubicBezTo>
                    <a:pt x="94" y="89"/>
                    <a:pt x="172" y="59"/>
                    <a:pt x="246" y="22"/>
                  </a:cubicBezTo>
                  <a:cubicBezTo>
                    <a:pt x="252" y="19"/>
                    <a:pt x="254" y="11"/>
                    <a:pt x="250" y="6"/>
                  </a:cubicBezTo>
                  <a:cubicBezTo>
                    <a:pt x="249" y="3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971892" y="4311696"/>
              <a:ext cx="60864" cy="35135"/>
            </a:xfrm>
            <a:custGeom>
              <a:avLst/>
              <a:gdLst/>
              <a:ahLst/>
              <a:cxnLst/>
              <a:rect l="l" t="t" r="r" b="b"/>
              <a:pathLst>
                <a:path w="220" h="127" extrusionOk="0">
                  <a:moveTo>
                    <a:pt x="206" y="0"/>
                  </a:moveTo>
                  <a:cubicBezTo>
                    <a:pt x="203" y="0"/>
                    <a:pt x="200" y="1"/>
                    <a:pt x="198" y="4"/>
                  </a:cubicBezTo>
                  <a:cubicBezTo>
                    <a:pt x="159" y="63"/>
                    <a:pt x="16" y="105"/>
                    <a:pt x="14" y="105"/>
                  </a:cubicBezTo>
                  <a:cubicBezTo>
                    <a:pt x="0" y="107"/>
                    <a:pt x="3" y="126"/>
                    <a:pt x="16" y="126"/>
                  </a:cubicBezTo>
                  <a:cubicBezTo>
                    <a:pt x="16" y="126"/>
                    <a:pt x="17" y="126"/>
                    <a:pt x="18" y="126"/>
                  </a:cubicBezTo>
                  <a:lnTo>
                    <a:pt x="21" y="126"/>
                  </a:lnTo>
                  <a:cubicBezTo>
                    <a:pt x="26" y="125"/>
                    <a:pt x="173" y="82"/>
                    <a:pt x="216" y="17"/>
                  </a:cubicBezTo>
                  <a:cubicBezTo>
                    <a:pt x="219" y="11"/>
                    <a:pt x="217" y="4"/>
                    <a:pt x="212" y="3"/>
                  </a:cubicBezTo>
                  <a:cubicBezTo>
                    <a:pt x="211" y="1"/>
                    <a:pt x="208" y="0"/>
                    <a:pt x="20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865932" y="4176688"/>
              <a:ext cx="133901" cy="51181"/>
            </a:xfrm>
            <a:custGeom>
              <a:avLst/>
              <a:gdLst/>
              <a:ahLst/>
              <a:cxnLst/>
              <a:rect l="l" t="t" r="r" b="b"/>
              <a:pathLst>
                <a:path w="484" h="185" extrusionOk="0">
                  <a:moveTo>
                    <a:pt x="397" y="0"/>
                  </a:moveTo>
                  <a:cubicBezTo>
                    <a:pt x="159" y="0"/>
                    <a:pt x="6" y="163"/>
                    <a:pt x="4" y="165"/>
                  </a:cubicBezTo>
                  <a:cubicBezTo>
                    <a:pt x="1" y="170"/>
                    <a:pt x="1" y="177"/>
                    <a:pt x="4" y="181"/>
                  </a:cubicBezTo>
                  <a:cubicBezTo>
                    <a:pt x="6" y="183"/>
                    <a:pt x="10" y="185"/>
                    <a:pt x="11" y="185"/>
                  </a:cubicBezTo>
                  <a:cubicBezTo>
                    <a:pt x="15" y="185"/>
                    <a:pt x="18" y="185"/>
                    <a:pt x="22" y="181"/>
                  </a:cubicBezTo>
                  <a:cubicBezTo>
                    <a:pt x="24" y="179"/>
                    <a:pt x="169" y="22"/>
                    <a:pt x="397" y="22"/>
                  </a:cubicBezTo>
                  <a:cubicBezTo>
                    <a:pt x="421" y="22"/>
                    <a:pt x="445" y="23"/>
                    <a:pt x="470" y="27"/>
                  </a:cubicBezTo>
                  <a:cubicBezTo>
                    <a:pt x="477" y="27"/>
                    <a:pt x="482" y="24"/>
                    <a:pt x="482" y="18"/>
                  </a:cubicBezTo>
                  <a:cubicBezTo>
                    <a:pt x="484" y="11"/>
                    <a:pt x="478" y="6"/>
                    <a:pt x="473" y="6"/>
                  </a:cubicBezTo>
                  <a:cubicBezTo>
                    <a:pt x="447" y="2"/>
                    <a:pt x="422" y="0"/>
                    <a:pt x="39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884191" y="4224549"/>
              <a:ext cx="63354" cy="42052"/>
            </a:xfrm>
            <a:custGeom>
              <a:avLst/>
              <a:gdLst/>
              <a:ahLst/>
              <a:cxnLst/>
              <a:rect l="l" t="t" r="r" b="b"/>
              <a:pathLst>
                <a:path w="229" h="152" extrusionOk="0">
                  <a:moveTo>
                    <a:pt x="214" y="1"/>
                  </a:moveTo>
                  <a:cubicBezTo>
                    <a:pt x="103" y="1"/>
                    <a:pt x="7" y="128"/>
                    <a:pt x="4" y="134"/>
                  </a:cubicBezTo>
                  <a:cubicBezTo>
                    <a:pt x="0" y="139"/>
                    <a:pt x="0" y="146"/>
                    <a:pt x="6" y="149"/>
                  </a:cubicBezTo>
                  <a:cubicBezTo>
                    <a:pt x="7" y="151"/>
                    <a:pt x="11" y="151"/>
                    <a:pt x="13" y="151"/>
                  </a:cubicBezTo>
                  <a:cubicBezTo>
                    <a:pt x="16" y="151"/>
                    <a:pt x="20" y="149"/>
                    <a:pt x="21" y="148"/>
                  </a:cubicBezTo>
                  <a:cubicBezTo>
                    <a:pt x="21" y="146"/>
                    <a:pt x="116" y="24"/>
                    <a:pt x="214" y="24"/>
                  </a:cubicBezTo>
                  <a:cubicBezTo>
                    <a:pt x="215" y="24"/>
                    <a:pt x="215" y="24"/>
                    <a:pt x="216" y="24"/>
                  </a:cubicBezTo>
                  <a:cubicBezTo>
                    <a:pt x="223" y="22"/>
                    <a:pt x="227" y="19"/>
                    <a:pt x="228" y="12"/>
                  </a:cubicBezTo>
                  <a:cubicBezTo>
                    <a:pt x="228" y="6"/>
                    <a:pt x="223" y="1"/>
                    <a:pt x="216" y="1"/>
                  </a:cubicBezTo>
                  <a:cubicBezTo>
                    <a:pt x="215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161125" y="4241979"/>
              <a:ext cx="41775" cy="236540"/>
            </a:xfrm>
            <a:custGeom>
              <a:avLst/>
              <a:gdLst/>
              <a:ahLst/>
              <a:cxnLst/>
              <a:rect l="l" t="t" r="r" b="b"/>
              <a:pathLst>
                <a:path w="151" h="855" extrusionOk="0">
                  <a:moveTo>
                    <a:pt x="12" y="0"/>
                  </a:moveTo>
                  <a:cubicBezTo>
                    <a:pt x="11" y="0"/>
                    <a:pt x="9" y="1"/>
                    <a:pt x="8" y="2"/>
                  </a:cubicBezTo>
                  <a:cubicBezTo>
                    <a:pt x="2" y="3"/>
                    <a:pt x="0" y="10"/>
                    <a:pt x="2" y="16"/>
                  </a:cubicBezTo>
                  <a:cubicBezTo>
                    <a:pt x="128" y="293"/>
                    <a:pt x="92" y="483"/>
                    <a:pt x="54" y="601"/>
                  </a:cubicBezTo>
                  <a:cubicBezTo>
                    <a:pt x="20" y="702"/>
                    <a:pt x="43" y="838"/>
                    <a:pt x="45" y="844"/>
                  </a:cubicBezTo>
                  <a:cubicBezTo>
                    <a:pt x="45" y="849"/>
                    <a:pt x="50" y="852"/>
                    <a:pt x="55" y="852"/>
                  </a:cubicBezTo>
                  <a:lnTo>
                    <a:pt x="57" y="854"/>
                  </a:lnTo>
                  <a:cubicBezTo>
                    <a:pt x="62" y="852"/>
                    <a:pt x="68" y="847"/>
                    <a:pt x="66" y="840"/>
                  </a:cubicBezTo>
                  <a:cubicBezTo>
                    <a:pt x="66" y="840"/>
                    <a:pt x="43" y="706"/>
                    <a:pt x="75" y="607"/>
                  </a:cubicBezTo>
                  <a:cubicBezTo>
                    <a:pt x="114" y="486"/>
                    <a:pt x="151" y="292"/>
                    <a:pt x="22" y="7"/>
                  </a:cubicBezTo>
                  <a:cubicBezTo>
                    <a:pt x="20" y="3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5114646" y="3975558"/>
              <a:ext cx="51181" cy="199468"/>
            </a:xfrm>
            <a:custGeom>
              <a:avLst/>
              <a:gdLst/>
              <a:ahLst/>
              <a:cxnLst/>
              <a:rect l="l" t="t" r="r" b="b"/>
              <a:pathLst>
                <a:path w="185" h="721" extrusionOk="0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8"/>
                    <a:pt x="2" y="15"/>
                  </a:cubicBezTo>
                  <a:cubicBezTo>
                    <a:pt x="22" y="89"/>
                    <a:pt x="45" y="161"/>
                    <a:pt x="73" y="232"/>
                  </a:cubicBezTo>
                  <a:cubicBezTo>
                    <a:pt x="94" y="289"/>
                    <a:pt x="117" y="347"/>
                    <a:pt x="137" y="418"/>
                  </a:cubicBezTo>
                  <a:cubicBezTo>
                    <a:pt x="161" y="512"/>
                    <a:pt x="161" y="611"/>
                    <a:pt x="135" y="706"/>
                  </a:cubicBezTo>
                  <a:cubicBezTo>
                    <a:pt x="133" y="712"/>
                    <a:pt x="137" y="717"/>
                    <a:pt x="142" y="720"/>
                  </a:cubicBezTo>
                  <a:lnTo>
                    <a:pt x="145" y="720"/>
                  </a:lnTo>
                  <a:cubicBezTo>
                    <a:pt x="151" y="720"/>
                    <a:pt x="154" y="717"/>
                    <a:pt x="156" y="713"/>
                  </a:cubicBezTo>
                  <a:cubicBezTo>
                    <a:pt x="184" y="614"/>
                    <a:pt x="184" y="510"/>
                    <a:pt x="158" y="413"/>
                  </a:cubicBezTo>
                  <a:cubicBezTo>
                    <a:pt x="138" y="342"/>
                    <a:pt x="115" y="282"/>
                    <a:pt x="94" y="223"/>
                  </a:cubicBezTo>
                  <a:cubicBezTo>
                    <a:pt x="66" y="154"/>
                    <a:pt x="43" y="82"/>
                    <a:pt x="23" y="9"/>
                  </a:cubicBezTo>
                  <a:cubicBezTo>
                    <a:pt x="23" y="3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937033" y="3821737"/>
              <a:ext cx="133348" cy="89913"/>
            </a:xfrm>
            <a:custGeom>
              <a:avLst/>
              <a:gdLst/>
              <a:ahLst/>
              <a:cxnLst/>
              <a:rect l="l" t="t" r="r" b="b"/>
              <a:pathLst>
                <a:path w="482" h="325" extrusionOk="0">
                  <a:moveTo>
                    <a:pt x="205" y="1"/>
                  </a:moveTo>
                  <a:cubicBezTo>
                    <a:pt x="111" y="1"/>
                    <a:pt x="21" y="21"/>
                    <a:pt x="14" y="22"/>
                  </a:cubicBezTo>
                  <a:cubicBezTo>
                    <a:pt x="1" y="26"/>
                    <a:pt x="5" y="45"/>
                    <a:pt x="18" y="45"/>
                  </a:cubicBezTo>
                  <a:cubicBezTo>
                    <a:pt x="19" y="45"/>
                    <a:pt x="19" y="45"/>
                    <a:pt x="20" y="45"/>
                  </a:cubicBezTo>
                  <a:cubicBezTo>
                    <a:pt x="21" y="44"/>
                    <a:pt x="113" y="23"/>
                    <a:pt x="207" y="23"/>
                  </a:cubicBezTo>
                  <a:cubicBezTo>
                    <a:pt x="267" y="23"/>
                    <a:pt x="327" y="32"/>
                    <a:pt x="365" y="59"/>
                  </a:cubicBezTo>
                  <a:cubicBezTo>
                    <a:pt x="458" y="128"/>
                    <a:pt x="398" y="309"/>
                    <a:pt x="398" y="311"/>
                  </a:cubicBezTo>
                  <a:cubicBezTo>
                    <a:pt x="397" y="316"/>
                    <a:pt x="400" y="323"/>
                    <a:pt x="405" y="325"/>
                  </a:cubicBezTo>
                  <a:lnTo>
                    <a:pt x="409" y="325"/>
                  </a:lnTo>
                  <a:cubicBezTo>
                    <a:pt x="414" y="325"/>
                    <a:pt x="418" y="321"/>
                    <a:pt x="420" y="318"/>
                  </a:cubicBezTo>
                  <a:cubicBezTo>
                    <a:pt x="423" y="309"/>
                    <a:pt x="481" y="118"/>
                    <a:pt x="377" y="42"/>
                  </a:cubicBezTo>
                  <a:cubicBezTo>
                    <a:pt x="335" y="10"/>
                    <a:pt x="269" y="1"/>
                    <a:pt x="20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933990" y="3791858"/>
              <a:ext cx="95723" cy="40668"/>
            </a:xfrm>
            <a:custGeom>
              <a:avLst/>
              <a:gdLst/>
              <a:ahLst/>
              <a:cxnLst/>
              <a:rect l="l" t="t" r="r" b="b"/>
              <a:pathLst>
                <a:path w="346" h="147" extrusionOk="0">
                  <a:moveTo>
                    <a:pt x="230" y="0"/>
                  </a:moveTo>
                  <a:cubicBezTo>
                    <a:pt x="144" y="0"/>
                    <a:pt x="18" y="76"/>
                    <a:pt x="11" y="79"/>
                  </a:cubicBezTo>
                  <a:cubicBezTo>
                    <a:pt x="1" y="85"/>
                    <a:pt x="7" y="100"/>
                    <a:pt x="17" y="100"/>
                  </a:cubicBezTo>
                  <a:cubicBezTo>
                    <a:pt x="18" y="100"/>
                    <a:pt x="20" y="99"/>
                    <a:pt x="22" y="98"/>
                  </a:cubicBezTo>
                  <a:cubicBezTo>
                    <a:pt x="23" y="97"/>
                    <a:pt x="154" y="22"/>
                    <a:pt x="230" y="22"/>
                  </a:cubicBezTo>
                  <a:cubicBezTo>
                    <a:pt x="240" y="22"/>
                    <a:pt x="248" y="23"/>
                    <a:pt x="255" y="26"/>
                  </a:cubicBezTo>
                  <a:cubicBezTo>
                    <a:pt x="323" y="49"/>
                    <a:pt x="323" y="130"/>
                    <a:pt x="323" y="134"/>
                  </a:cubicBezTo>
                  <a:cubicBezTo>
                    <a:pt x="323" y="141"/>
                    <a:pt x="328" y="144"/>
                    <a:pt x="333" y="146"/>
                  </a:cubicBezTo>
                  <a:cubicBezTo>
                    <a:pt x="340" y="146"/>
                    <a:pt x="346" y="141"/>
                    <a:pt x="346" y="134"/>
                  </a:cubicBezTo>
                  <a:cubicBezTo>
                    <a:pt x="346" y="134"/>
                    <a:pt x="344" y="31"/>
                    <a:pt x="262" y="5"/>
                  </a:cubicBezTo>
                  <a:cubicBezTo>
                    <a:pt x="253" y="1"/>
                    <a:pt x="242" y="0"/>
                    <a:pt x="230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549437" y="3619501"/>
              <a:ext cx="548330" cy="300171"/>
            </a:xfrm>
            <a:custGeom>
              <a:avLst/>
              <a:gdLst/>
              <a:ahLst/>
              <a:cxnLst/>
              <a:rect l="l" t="t" r="r" b="b"/>
              <a:pathLst>
                <a:path w="1982" h="1085" extrusionOk="0">
                  <a:moveTo>
                    <a:pt x="487" y="253"/>
                  </a:moveTo>
                  <a:cubicBezTo>
                    <a:pt x="487" y="253"/>
                    <a:pt x="487" y="253"/>
                    <a:pt x="488" y="253"/>
                  </a:cubicBezTo>
                  <a:lnTo>
                    <a:pt x="488" y="253"/>
                  </a:lnTo>
                  <a:cubicBezTo>
                    <a:pt x="488" y="253"/>
                    <a:pt x="488" y="253"/>
                    <a:pt x="488" y="253"/>
                  </a:cubicBezTo>
                  <a:close/>
                  <a:moveTo>
                    <a:pt x="145" y="20"/>
                  </a:moveTo>
                  <a:cubicBezTo>
                    <a:pt x="399" y="20"/>
                    <a:pt x="1156" y="116"/>
                    <a:pt x="1228" y="152"/>
                  </a:cubicBezTo>
                  <a:cubicBezTo>
                    <a:pt x="1297" y="187"/>
                    <a:pt x="1270" y="313"/>
                    <a:pt x="1265" y="332"/>
                  </a:cubicBezTo>
                  <a:cubicBezTo>
                    <a:pt x="1227" y="372"/>
                    <a:pt x="1148" y="389"/>
                    <a:pt x="1061" y="389"/>
                  </a:cubicBezTo>
                  <a:cubicBezTo>
                    <a:pt x="944" y="389"/>
                    <a:pt x="814" y="358"/>
                    <a:pt x="750" y="307"/>
                  </a:cubicBezTo>
                  <a:cubicBezTo>
                    <a:pt x="699" y="265"/>
                    <a:pt x="590" y="253"/>
                    <a:pt x="488" y="253"/>
                  </a:cubicBezTo>
                  <a:lnTo>
                    <a:pt x="488" y="253"/>
                  </a:lnTo>
                  <a:cubicBezTo>
                    <a:pt x="414" y="253"/>
                    <a:pt x="340" y="258"/>
                    <a:pt x="266" y="267"/>
                  </a:cubicBezTo>
                  <a:lnTo>
                    <a:pt x="271" y="187"/>
                  </a:lnTo>
                  <a:cubicBezTo>
                    <a:pt x="271" y="182"/>
                    <a:pt x="266" y="178"/>
                    <a:pt x="260" y="177"/>
                  </a:cubicBezTo>
                  <a:lnTo>
                    <a:pt x="59" y="145"/>
                  </a:lnTo>
                  <a:cubicBezTo>
                    <a:pt x="32" y="85"/>
                    <a:pt x="80" y="33"/>
                    <a:pt x="90" y="23"/>
                  </a:cubicBezTo>
                  <a:cubicBezTo>
                    <a:pt x="104" y="21"/>
                    <a:pt x="123" y="20"/>
                    <a:pt x="145" y="20"/>
                  </a:cubicBezTo>
                  <a:close/>
                  <a:moveTo>
                    <a:pt x="141" y="0"/>
                  </a:moveTo>
                  <a:cubicBezTo>
                    <a:pt x="116" y="0"/>
                    <a:pt x="96" y="1"/>
                    <a:pt x="83" y="3"/>
                  </a:cubicBezTo>
                  <a:cubicBezTo>
                    <a:pt x="82" y="3"/>
                    <a:pt x="80" y="3"/>
                    <a:pt x="78" y="5"/>
                  </a:cubicBezTo>
                  <a:cubicBezTo>
                    <a:pt x="78" y="5"/>
                    <a:pt x="0" y="76"/>
                    <a:pt x="41" y="161"/>
                  </a:cubicBezTo>
                  <a:cubicBezTo>
                    <a:pt x="43" y="162"/>
                    <a:pt x="46" y="166"/>
                    <a:pt x="50" y="166"/>
                  </a:cubicBezTo>
                  <a:lnTo>
                    <a:pt x="248" y="196"/>
                  </a:lnTo>
                  <a:lnTo>
                    <a:pt x="243" y="279"/>
                  </a:lnTo>
                  <a:cubicBezTo>
                    <a:pt x="243" y="283"/>
                    <a:pt x="243" y="286"/>
                    <a:pt x="246" y="288"/>
                  </a:cubicBezTo>
                  <a:cubicBezTo>
                    <a:pt x="248" y="290"/>
                    <a:pt x="251" y="292"/>
                    <a:pt x="255" y="292"/>
                  </a:cubicBezTo>
                  <a:cubicBezTo>
                    <a:pt x="257" y="291"/>
                    <a:pt x="371" y="275"/>
                    <a:pt x="491" y="275"/>
                  </a:cubicBezTo>
                  <a:cubicBezTo>
                    <a:pt x="589" y="275"/>
                    <a:pt x="690" y="285"/>
                    <a:pt x="738" y="323"/>
                  </a:cubicBezTo>
                  <a:cubicBezTo>
                    <a:pt x="801" y="375"/>
                    <a:pt x="940" y="411"/>
                    <a:pt x="1065" y="411"/>
                  </a:cubicBezTo>
                  <a:cubicBezTo>
                    <a:pt x="1153" y="411"/>
                    <a:pt x="1235" y="393"/>
                    <a:pt x="1279" y="350"/>
                  </a:cubicBezTo>
                  <a:cubicBezTo>
                    <a:pt x="1396" y="375"/>
                    <a:pt x="1507" y="421"/>
                    <a:pt x="1608" y="486"/>
                  </a:cubicBezTo>
                  <a:cubicBezTo>
                    <a:pt x="1760" y="587"/>
                    <a:pt x="1798" y="704"/>
                    <a:pt x="1798" y="704"/>
                  </a:cubicBezTo>
                  <a:cubicBezTo>
                    <a:pt x="1798" y="707"/>
                    <a:pt x="1799" y="709"/>
                    <a:pt x="1803" y="711"/>
                  </a:cubicBezTo>
                  <a:cubicBezTo>
                    <a:pt x="1916" y="785"/>
                    <a:pt x="1960" y="1070"/>
                    <a:pt x="1960" y="1073"/>
                  </a:cubicBezTo>
                  <a:cubicBezTo>
                    <a:pt x="1960" y="1079"/>
                    <a:pt x="1966" y="1082"/>
                    <a:pt x="1971" y="1082"/>
                  </a:cubicBezTo>
                  <a:lnTo>
                    <a:pt x="1971" y="1084"/>
                  </a:lnTo>
                  <a:cubicBezTo>
                    <a:pt x="1978" y="1082"/>
                    <a:pt x="1982" y="1077"/>
                    <a:pt x="1982" y="1072"/>
                  </a:cubicBezTo>
                  <a:cubicBezTo>
                    <a:pt x="1980" y="1059"/>
                    <a:pt x="1936" y="778"/>
                    <a:pt x="1817" y="695"/>
                  </a:cubicBezTo>
                  <a:cubicBezTo>
                    <a:pt x="1808" y="674"/>
                    <a:pt x="1766" y="566"/>
                    <a:pt x="1621" y="468"/>
                  </a:cubicBezTo>
                  <a:cubicBezTo>
                    <a:pt x="1518" y="403"/>
                    <a:pt x="1407" y="355"/>
                    <a:pt x="1288" y="329"/>
                  </a:cubicBezTo>
                  <a:cubicBezTo>
                    <a:pt x="1297" y="292"/>
                    <a:pt x="1315" y="173"/>
                    <a:pt x="1237" y="132"/>
                  </a:cubicBezTo>
                  <a:cubicBezTo>
                    <a:pt x="1153" y="91"/>
                    <a:pt x="388" y="0"/>
                    <a:pt x="14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4751950" y="3703328"/>
              <a:ext cx="93786" cy="110109"/>
            </a:xfrm>
            <a:custGeom>
              <a:avLst/>
              <a:gdLst/>
              <a:ahLst/>
              <a:cxnLst/>
              <a:rect l="l" t="t" r="r" b="b"/>
              <a:pathLst>
                <a:path w="339" h="398" extrusionOk="0">
                  <a:moveTo>
                    <a:pt x="13" y="1"/>
                  </a:moveTo>
                  <a:cubicBezTo>
                    <a:pt x="10" y="1"/>
                    <a:pt x="6" y="2"/>
                    <a:pt x="4" y="4"/>
                  </a:cubicBezTo>
                  <a:cubicBezTo>
                    <a:pt x="1" y="10"/>
                    <a:pt x="1" y="17"/>
                    <a:pt x="6" y="20"/>
                  </a:cubicBezTo>
                  <a:cubicBezTo>
                    <a:pt x="8" y="22"/>
                    <a:pt x="213" y="192"/>
                    <a:pt x="317" y="392"/>
                  </a:cubicBezTo>
                  <a:cubicBezTo>
                    <a:pt x="319" y="395"/>
                    <a:pt x="323" y="397"/>
                    <a:pt x="326" y="397"/>
                  </a:cubicBezTo>
                  <a:cubicBezTo>
                    <a:pt x="328" y="397"/>
                    <a:pt x="330" y="397"/>
                    <a:pt x="331" y="395"/>
                  </a:cubicBezTo>
                  <a:cubicBezTo>
                    <a:pt x="337" y="394"/>
                    <a:pt x="338" y="387"/>
                    <a:pt x="335" y="381"/>
                  </a:cubicBezTo>
                  <a:cubicBezTo>
                    <a:pt x="229" y="180"/>
                    <a:pt x="22" y="4"/>
                    <a:pt x="20" y="3"/>
                  </a:cubicBezTo>
                  <a:cubicBezTo>
                    <a:pt x="18" y="1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417195" y="3684792"/>
              <a:ext cx="205831" cy="30155"/>
            </a:xfrm>
            <a:custGeom>
              <a:avLst/>
              <a:gdLst/>
              <a:ahLst/>
              <a:cxnLst/>
              <a:rect l="l" t="t" r="r" b="b"/>
              <a:pathLst>
                <a:path w="744" h="109" extrusionOk="0">
                  <a:moveTo>
                    <a:pt x="430" y="1"/>
                  </a:moveTo>
                  <a:cubicBezTo>
                    <a:pt x="352" y="1"/>
                    <a:pt x="290" y="41"/>
                    <a:pt x="269" y="57"/>
                  </a:cubicBezTo>
                  <a:cubicBezTo>
                    <a:pt x="254" y="47"/>
                    <a:pt x="219" y="27"/>
                    <a:pt x="168" y="27"/>
                  </a:cubicBezTo>
                  <a:cubicBezTo>
                    <a:pt x="125" y="27"/>
                    <a:pt x="71" y="42"/>
                    <a:pt x="9" y="89"/>
                  </a:cubicBezTo>
                  <a:cubicBezTo>
                    <a:pt x="1" y="96"/>
                    <a:pt x="6" y="109"/>
                    <a:pt x="17" y="109"/>
                  </a:cubicBezTo>
                  <a:cubicBezTo>
                    <a:pt x="18" y="109"/>
                    <a:pt x="22" y="109"/>
                    <a:pt x="24" y="107"/>
                  </a:cubicBezTo>
                  <a:cubicBezTo>
                    <a:pt x="81" y="63"/>
                    <a:pt x="130" y="49"/>
                    <a:pt x="169" y="49"/>
                  </a:cubicBezTo>
                  <a:cubicBezTo>
                    <a:pt x="226" y="49"/>
                    <a:pt x="260" y="78"/>
                    <a:pt x="262" y="80"/>
                  </a:cubicBezTo>
                  <a:cubicBezTo>
                    <a:pt x="264" y="82"/>
                    <a:pt x="267" y="83"/>
                    <a:pt x="269" y="83"/>
                  </a:cubicBezTo>
                  <a:cubicBezTo>
                    <a:pt x="272" y="83"/>
                    <a:pt x="275" y="82"/>
                    <a:pt x="277" y="80"/>
                  </a:cubicBezTo>
                  <a:cubicBezTo>
                    <a:pt x="278" y="79"/>
                    <a:pt x="345" y="24"/>
                    <a:pt x="432" y="24"/>
                  </a:cubicBezTo>
                  <a:cubicBezTo>
                    <a:pt x="454" y="24"/>
                    <a:pt x="477" y="27"/>
                    <a:pt x="501" y="36"/>
                  </a:cubicBezTo>
                  <a:cubicBezTo>
                    <a:pt x="549" y="54"/>
                    <a:pt x="601" y="64"/>
                    <a:pt x="652" y="64"/>
                  </a:cubicBezTo>
                  <a:cubicBezTo>
                    <a:pt x="680" y="64"/>
                    <a:pt x="707" y="61"/>
                    <a:pt x="735" y="56"/>
                  </a:cubicBezTo>
                  <a:cubicBezTo>
                    <a:pt x="740" y="54"/>
                    <a:pt x="744" y="47"/>
                    <a:pt x="742" y="41"/>
                  </a:cubicBezTo>
                  <a:cubicBezTo>
                    <a:pt x="740" y="37"/>
                    <a:pt x="737" y="34"/>
                    <a:pt x="732" y="34"/>
                  </a:cubicBezTo>
                  <a:cubicBezTo>
                    <a:pt x="731" y="34"/>
                    <a:pt x="730" y="34"/>
                    <a:pt x="729" y="34"/>
                  </a:cubicBezTo>
                  <a:cubicBezTo>
                    <a:pt x="703" y="39"/>
                    <a:pt x="677" y="42"/>
                    <a:pt x="651" y="42"/>
                  </a:cubicBezTo>
                  <a:cubicBezTo>
                    <a:pt x="602" y="42"/>
                    <a:pt x="554" y="33"/>
                    <a:pt x="508" y="15"/>
                  </a:cubicBezTo>
                  <a:cubicBezTo>
                    <a:pt x="481" y="5"/>
                    <a:pt x="455" y="1"/>
                    <a:pt x="430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4519558" y="3737633"/>
              <a:ext cx="202235" cy="96829"/>
            </a:xfrm>
            <a:custGeom>
              <a:avLst/>
              <a:gdLst/>
              <a:ahLst/>
              <a:cxnLst/>
              <a:rect l="l" t="t" r="r" b="b"/>
              <a:pathLst>
                <a:path w="731" h="350" extrusionOk="0">
                  <a:moveTo>
                    <a:pt x="573" y="1"/>
                  </a:moveTo>
                  <a:cubicBezTo>
                    <a:pt x="393" y="57"/>
                    <a:pt x="204" y="89"/>
                    <a:pt x="14" y="100"/>
                  </a:cubicBezTo>
                  <a:cubicBezTo>
                    <a:pt x="0" y="100"/>
                    <a:pt x="0" y="121"/>
                    <a:pt x="14" y="121"/>
                  </a:cubicBezTo>
                  <a:cubicBezTo>
                    <a:pt x="206" y="112"/>
                    <a:pt x="393" y="79"/>
                    <a:pt x="577" y="24"/>
                  </a:cubicBezTo>
                  <a:cubicBezTo>
                    <a:pt x="598" y="34"/>
                    <a:pt x="697" y="87"/>
                    <a:pt x="660" y="190"/>
                  </a:cubicBezTo>
                  <a:cubicBezTo>
                    <a:pt x="556" y="278"/>
                    <a:pt x="340" y="328"/>
                    <a:pt x="338" y="328"/>
                  </a:cubicBezTo>
                  <a:cubicBezTo>
                    <a:pt x="325" y="330"/>
                    <a:pt x="326" y="349"/>
                    <a:pt x="338" y="349"/>
                  </a:cubicBezTo>
                  <a:cubicBezTo>
                    <a:pt x="339" y="349"/>
                    <a:pt x="339" y="349"/>
                    <a:pt x="340" y="349"/>
                  </a:cubicBezTo>
                  <a:lnTo>
                    <a:pt x="344" y="349"/>
                  </a:lnTo>
                  <a:cubicBezTo>
                    <a:pt x="352" y="347"/>
                    <a:pt x="570" y="298"/>
                    <a:pt x="678" y="206"/>
                  </a:cubicBezTo>
                  <a:cubicBezTo>
                    <a:pt x="680" y="204"/>
                    <a:pt x="680" y="202"/>
                    <a:pt x="681" y="201"/>
                  </a:cubicBezTo>
                  <a:cubicBezTo>
                    <a:pt x="731" y="68"/>
                    <a:pt x="584" y="1"/>
                    <a:pt x="58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4654566" y="3809841"/>
              <a:ext cx="131964" cy="24899"/>
            </a:xfrm>
            <a:custGeom>
              <a:avLst/>
              <a:gdLst/>
              <a:ahLst/>
              <a:cxnLst/>
              <a:rect l="l" t="t" r="r" b="b"/>
              <a:pathLst>
                <a:path w="477" h="90" extrusionOk="0">
                  <a:moveTo>
                    <a:pt x="155" y="1"/>
                  </a:moveTo>
                  <a:cubicBezTo>
                    <a:pt x="68" y="1"/>
                    <a:pt x="14" y="17"/>
                    <a:pt x="9" y="19"/>
                  </a:cubicBezTo>
                  <a:cubicBezTo>
                    <a:pt x="4" y="21"/>
                    <a:pt x="1" y="26"/>
                    <a:pt x="2" y="33"/>
                  </a:cubicBezTo>
                  <a:cubicBezTo>
                    <a:pt x="4" y="38"/>
                    <a:pt x="9" y="41"/>
                    <a:pt x="14" y="41"/>
                  </a:cubicBezTo>
                  <a:cubicBezTo>
                    <a:pt x="15" y="41"/>
                    <a:pt x="16" y="41"/>
                    <a:pt x="16" y="40"/>
                  </a:cubicBezTo>
                  <a:cubicBezTo>
                    <a:pt x="17" y="40"/>
                    <a:pt x="71" y="23"/>
                    <a:pt x="157" y="23"/>
                  </a:cubicBezTo>
                  <a:cubicBezTo>
                    <a:pt x="235" y="23"/>
                    <a:pt x="342" y="37"/>
                    <a:pt x="461" y="88"/>
                  </a:cubicBezTo>
                  <a:cubicBezTo>
                    <a:pt x="461" y="89"/>
                    <a:pt x="462" y="90"/>
                    <a:pt x="462" y="90"/>
                  </a:cubicBezTo>
                  <a:cubicBezTo>
                    <a:pt x="463" y="90"/>
                    <a:pt x="463" y="89"/>
                    <a:pt x="464" y="88"/>
                  </a:cubicBezTo>
                  <a:cubicBezTo>
                    <a:pt x="469" y="88"/>
                    <a:pt x="473" y="86"/>
                    <a:pt x="475" y="83"/>
                  </a:cubicBezTo>
                  <a:cubicBezTo>
                    <a:pt x="476" y="78"/>
                    <a:pt x="475" y="71"/>
                    <a:pt x="469" y="69"/>
                  </a:cubicBezTo>
                  <a:cubicBezTo>
                    <a:pt x="345" y="15"/>
                    <a:pt x="236" y="1"/>
                    <a:pt x="15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371270" y="3649933"/>
              <a:ext cx="196702" cy="44541"/>
            </a:xfrm>
            <a:custGeom>
              <a:avLst/>
              <a:gdLst/>
              <a:ahLst/>
              <a:cxnLst/>
              <a:rect l="l" t="t" r="r" b="b"/>
              <a:pathLst>
                <a:path w="711" h="161" extrusionOk="0">
                  <a:moveTo>
                    <a:pt x="209" y="0"/>
                  </a:moveTo>
                  <a:cubicBezTo>
                    <a:pt x="154" y="0"/>
                    <a:pt x="24" y="14"/>
                    <a:pt x="2" y="148"/>
                  </a:cubicBezTo>
                  <a:cubicBezTo>
                    <a:pt x="0" y="155"/>
                    <a:pt x="4" y="160"/>
                    <a:pt x="11" y="160"/>
                  </a:cubicBezTo>
                  <a:lnTo>
                    <a:pt x="13" y="160"/>
                  </a:lnTo>
                  <a:cubicBezTo>
                    <a:pt x="18" y="160"/>
                    <a:pt x="22" y="157"/>
                    <a:pt x="23" y="151"/>
                  </a:cubicBezTo>
                  <a:cubicBezTo>
                    <a:pt x="43" y="36"/>
                    <a:pt x="153" y="23"/>
                    <a:pt x="205" y="23"/>
                  </a:cubicBezTo>
                  <a:cubicBezTo>
                    <a:pt x="220" y="23"/>
                    <a:pt x="230" y="24"/>
                    <a:pt x="232" y="24"/>
                  </a:cubicBezTo>
                  <a:lnTo>
                    <a:pt x="696" y="56"/>
                  </a:lnTo>
                  <a:cubicBezTo>
                    <a:pt x="696" y="56"/>
                    <a:pt x="697" y="56"/>
                    <a:pt x="697" y="56"/>
                  </a:cubicBezTo>
                  <a:cubicBezTo>
                    <a:pt x="710" y="56"/>
                    <a:pt x="711" y="35"/>
                    <a:pt x="697" y="35"/>
                  </a:cubicBezTo>
                  <a:lnTo>
                    <a:pt x="234" y="1"/>
                  </a:lnTo>
                  <a:cubicBezTo>
                    <a:pt x="233" y="1"/>
                    <a:pt x="224" y="0"/>
                    <a:pt x="20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236262" y="3550337"/>
              <a:ext cx="457864" cy="114812"/>
            </a:xfrm>
            <a:custGeom>
              <a:avLst/>
              <a:gdLst/>
              <a:ahLst/>
              <a:cxnLst/>
              <a:rect l="l" t="t" r="r" b="b"/>
              <a:pathLst>
                <a:path w="1655" h="415" extrusionOk="0">
                  <a:moveTo>
                    <a:pt x="1307" y="0"/>
                  </a:moveTo>
                  <a:cubicBezTo>
                    <a:pt x="1113" y="0"/>
                    <a:pt x="911" y="128"/>
                    <a:pt x="876" y="174"/>
                  </a:cubicBezTo>
                  <a:lnTo>
                    <a:pt x="870" y="168"/>
                  </a:lnTo>
                  <a:cubicBezTo>
                    <a:pt x="837" y="133"/>
                    <a:pt x="791" y="115"/>
                    <a:pt x="744" y="115"/>
                  </a:cubicBezTo>
                  <a:cubicBezTo>
                    <a:pt x="736" y="115"/>
                    <a:pt x="728" y="116"/>
                    <a:pt x="720" y="117"/>
                  </a:cubicBezTo>
                  <a:cubicBezTo>
                    <a:pt x="642" y="135"/>
                    <a:pt x="568" y="156"/>
                    <a:pt x="494" y="184"/>
                  </a:cubicBezTo>
                  <a:cubicBezTo>
                    <a:pt x="478" y="161"/>
                    <a:pt x="432" y="98"/>
                    <a:pt x="379" y="89"/>
                  </a:cubicBezTo>
                  <a:cubicBezTo>
                    <a:pt x="374" y="87"/>
                    <a:pt x="368" y="87"/>
                    <a:pt x="363" y="87"/>
                  </a:cubicBezTo>
                  <a:cubicBezTo>
                    <a:pt x="349" y="87"/>
                    <a:pt x="336" y="92"/>
                    <a:pt x="324" y="101"/>
                  </a:cubicBezTo>
                  <a:cubicBezTo>
                    <a:pt x="299" y="117"/>
                    <a:pt x="272" y="129"/>
                    <a:pt x="242" y="138"/>
                  </a:cubicBezTo>
                  <a:cubicBezTo>
                    <a:pt x="143" y="175"/>
                    <a:pt x="5" y="225"/>
                    <a:pt x="0" y="402"/>
                  </a:cubicBezTo>
                  <a:cubicBezTo>
                    <a:pt x="0" y="409"/>
                    <a:pt x="4" y="412"/>
                    <a:pt x="11" y="414"/>
                  </a:cubicBezTo>
                  <a:cubicBezTo>
                    <a:pt x="16" y="412"/>
                    <a:pt x="20" y="409"/>
                    <a:pt x="20" y="404"/>
                  </a:cubicBezTo>
                  <a:cubicBezTo>
                    <a:pt x="25" y="243"/>
                    <a:pt x="150" y="197"/>
                    <a:pt x="249" y="159"/>
                  </a:cubicBezTo>
                  <a:cubicBezTo>
                    <a:pt x="281" y="151"/>
                    <a:pt x="310" y="138"/>
                    <a:pt x="338" y="121"/>
                  </a:cubicBezTo>
                  <a:cubicBezTo>
                    <a:pt x="345" y="113"/>
                    <a:pt x="356" y="109"/>
                    <a:pt x="368" y="109"/>
                  </a:cubicBezTo>
                  <a:cubicBezTo>
                    <a:pt x="370" y="109"/>
                    <a:pt x="373" y="110"/>
                    <a:pt x="375" y="110"/>
                  </a:cubicBezTo>
                  <a:cubicBezTo>
                    <a:pt x="426" y="121"/>
                    <a:pt x="479" y="204"/>
                    <a:pt x="479" y="204"/>
                  </a:cubicBezTo>
                  <a:cubicBezTo>
                    <a:pt x="482" y="208"/>
                    <a:pt x="486" y="210"/>
                    <a:pt x="490" y="210"/>
                  </a:cubicBezTo>
                  <a:cubicBezTo>
                    <a:pt x="491" y="210"/>
                    <a:pt x="492" y="209"/>
                    <a:pt x="494" y="209"/>
                  </a:cubicBezTo>
                  <a:cubicBezTo>
                    <a:pt x="568" y="179"/>
                    <a:pt x="646" y="156"/>
                    <a:pt x="724" y="140"/>
                  </a:cubicBezTo>
                  <a:cubicBezTo>
                    <a:pt x="732" y="138"/>
                    <a:pt x="740" y="138"/>
                    <a:pt x="749" y="138"/>
                  </a:cubicBezTo>
                  <a:cubicBezTo>
                    <a:pt x="790" y="138"/>
                    <a:pt x="828" y="155"/>
                    <a:pt x="856" y="186"/>
                  </a:cubicBezTo>
                  <a:cubicBezTo>
                    <a:pt x="866" y="194"/>
                    <a:pt x="873" y="199"/>
                    <a:pt x="879" y="199"/>
                  </a:cubicBezTo>
                  <a:cubicBezTo>
                    <a:pt x="881" y="199"/>
                    <a:pt x="883" y="199"/>
                    <a:pt x="885" y="198"/>
                  </a:cubicBezTo>
                  <a:cubicBezTo>
                    <a:pt x="890" y="197"/>
                    <a:pt x="893" y="193"/>
                    <a:pt x="893" y="188"/>
                  </a:cubicBezTo>
                  <a:cubicBezTo>
                    <a:pt x="904" y="167"/>
                    <a:pt x="1102" y="23"/>
                    <a:pt x="1302" y="23"/>
                  </a:cubicBezTo>
                  <a:cubicBezTo>
                    <a:pt x="1306" y="23"/>
                    <a:pt x="1309" y="23"/>
                    <a:pt x="1313" y="23"/>
                  </a:cubicBezTo>
                  <a:cubicBezTo>
                    <a:pt x="1518" y="27"/>
                    <a:pt x="1631" y="287"/>
                    <a:pt x="1631" y="290"/>
                  </a:cubicBezTo>
                  <a:cubicBezTo>
                    <a:pt x="1632" y="294"/>
                    <a:pt x="1637" y="296"/>
                    <a:pt x="1641" y="296"/>
                  </a:cubicBezTo>
                  <a:cubicBezTo>
                    <a:pt x="1642" y="296"/>
                    <a:pt x="1644" y="296"/>
                    <a:pt x="1645" y="296"/>
                  </a:cubicBezTo>
                  <a:cubicBezTo>
                    <a:pt x="1651" y="292"/>
                    <a:pt x="1654" y="287"/>
                    <a:pt x="1651" y="282"/>
                  </a:cubicBezTo>
                  <a:cubicBezTo>
                    <a:pt x="1645" y="269"/>
                    <a:pt x="1532" y="6"/>
                    <a:pt x="1314" y="0"/>
                  </a:cubicBezTo>
                  <a:cubicBezTo>
                    <a:pt x="1312" y="0"/>
                    <a:pt x="1309" y="0"/>
                    <a:pt x="130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3799144" y="3631674"/>
              <a:ext cx="305980" cy="211088"/>
            </a:xfrm>
            <a:custGeom>
              <a:avLst/>
              <a:gdLst/>
              <a:ahLst/>
              <a:cxnLst/>
              <a:rect l="l" t="t" r="r" b="b"/>
              <a:pathLst>
                <a:path w="1106" h="763" extrusionOk="0">
                  <a:moveTo>
                    <a:pt x="781" y="0"/>
                  </a:moveTo>
                  <a:cubicBezTo>
                    <a:pt x="720" y="0"/>
                    <a:pt x="659" y="10"/>
                    <a:pt x="602" y="26"/>
                  </a:cubicBezTo>
                  <a:cubicBezTo>
                    <a:pt x="552" y="39"/>
                    <a:pt x="512" y="71"/>
                    <a:pt x="489" y="115"/>
                  </a:cubicBezTo>
                  <a:cubicBezTo>
                    <a:pt x="471" y="156"/>
                    <a:pt x="467" y="202"/>
                    <a:pt x="482" y="244"/>
                  </a:cubicBezTo>
                  <a:cubicBezTo>
                    <a:pt x="402" y="230"/>
                    <a:pt x="322" y="221"/>
                    <a:pt x="243" y="217"/>
                  </a:cubicBezTo>
                  <a:cubicBezTo>
                    <a:pt x="174" y="217"/>
                    <a:pt x="167" y="294"/>
                    <a:pt x="158" y="373"/>
                  </a:cubicBezTo>
                  <a:cubicBezTo>
                    <a:pt x="151" y="440"/>
                    <a:pt x="144" y="515"/>
                    <a:pt x="101" y="555"/>
                  </a:cubicBezTo>
                  <a:cubicBezTo>
                    <a:pt x="0" y="649"/>
                    <a:pt x="9" y="748"/>
                    <a:pt x="9" y="753"/>
                  </a:cubicBezTo>
                  <a:cubicBezTo>
                    <a:pt x="11" y="759"/>
                    <a:pt x="14" y="762"/>
                    <a:pt x="20" y="762"/>
                  </a:cubicBezTo>
                  <a:lnTo>
                    <a:pt x="22" y="762"/>
                  </a:lnTo>
                  <a:cubicBezTo>
                    <a:pt x="29" y="761"/>
                    <a:pt x="32" y="755"/>
                    <a:pt x="32" y="750"/>
                  </a:cubicBezTo>
                  <a:cubicBezTo>
                    <a:pt x="32" y="748"/>
                    <a:pt x="23" y="656"/>
                    <a:pt x="115" y="570"/>
                  </a:cubicBezTo>
                  <a:cubicBezTo>
                    <a:pt x="165" y="525"/>
                    <a:pt x="174" y="444"/>
                    <a:pt x="181" y="375"/>
                  </a:cubicBezTo>
                  <a:cubicBezTo>
                    <a:pt x="190" y="290"/>
                    <a:pt x="197" y="239"/>
                    <a:pt x="243" y="239"/>
                  </a:cubicBezTo>
                  <a:cubicBezTo>
                    <a:pt x="328" y="242"/>
                    <a:pt x="413" y="253"/>
                    <a:pt x="496" y="267"/>
                  </a:cubicBezTo>
                  <a:cubicBezTo>
                    <a:pt x="497" y="267"/>
                    <a:pt x="498" y="268"/>
                    <a:pt x="498" y="268"/>
                  </a:cubicBezTo>
                  <a:cubicBezTo>
                    <a:pt x="501" y="268"/>
                    <a:pt x="504" y="266"/>
                    <a:pt x="506" y="263"/>
                  </a:cubicBezTo>
                  <a:cubicBezTo>
                    <a:pt x="508" y="260"/>
                    <a:pt x="510" y="256"/>
                    <a:pt x="508" y="253"/>
                  </a:cubicBezTo>
                  <a:cubicBezTo>
                    <a:pt x="492" y="210"/>
                    <a:pt x="492" y="164"/>
                    <a:pt x="508" y="124"/>
                  </a:cubicBezTo>
                  <a:cubicBezTo>
                    <a:pt x="529" y="85"/>
                    <a:pt x="566" y="57"/>
                    <a:pt x="609" y="48"/>
                  </a:cubicBezTo>
                  <a:cubicBezTo>
                    <a:pt x="664" y="32"/>
                    <a:pt x="724" y="23"/>
                    <a:pt x="782" y="23"/>
                  </a:cubicBezTo>
                  <a:cubicBezTo>
                    <a:pt x="910" y="23"/>
                    <a:pt x="1032" y="67"/>
                    <a:pt x="1083" y="180"/>
                  </a:cubicBezTo>
                  <a:cubicBezTo>
                    <a:pt x="1085" y="185"/>
                    <a:pt x="1089" y="186"/>
                    <a:pt x="1093" y="186"/>
                  </a:cubicBezTo>
                  <a:cubicBezTo>
                    <a:pt x="1099" y="186"/>
                    <a:pt x="1106" y="180"/>
                    <a:pt x="1102" y="171"/>
                  </a:cubicBezTo>
                  <a:cubicBezTo>
                    <a:pt x="1048" y="49"/>
                    <a:pt x="918" y="0"/>
                    <a:pt x="78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049795" y="3565830"/>
              <a:ext cx="257566" cy="77187"/>
            </a:xfrm>
            <a:custGeom>
              <a:avLst/>
              <a:gdLst/>
              <a:ahLst/>
              <a:cxnLst/>
              <a:rect l="l" t="t" r="r" b="b"/>
              <a:pathLst>
                <a:path w="931" h="279" extrusionOk="0">
                  <a:moveTo>
                    <a:pt x="568" y="0"/>
                  </a:moveTo>
                  <a:cubicBezTo>
                    <a:pt x="530" y="0"/>
                    <a:pt x="493" y="23"/>
                    <a:pt x="453" y="49"/>
                  </a:cubicBezTo>
                  <a:cubicBezTo>
                    <a:pt x="403" y="80"/>
                    <a:pt x="345" y="116"/>
                    <a:pt x="268" y="116"/>
                  </a:cubicBezTo>
                  <a:cubicBezTo>
                    <a:pt x="258" y="116"/>
                    <a:pt x="247" y="116"/>
                    <a:pt x="235" y="114"/>
                  </a:cubicBezTo>
                  <a:cubicBezTo>
                    <a:pt x="222" y="112"/>
                    <a:pt x="210" y="112"/>
                    <a:pt x="198" y="112"/>
                  </a:cubicBezTo>
                  <a:cubicBezTo>
                    <a:pt x="31" y="112"/>
                    <a:pt x="2" y="265"/>
                    <a:pt x="2" y="266"/>
                  </a:cubicBezTo>
                  <a:cubicBezTo>
                    <a:pt x="0" y="272"/>
                    <a:pt x="4" y="279"/>
                    <a:pt x="11" y="279"/>
                  </a:cubicBezTo>
                  <a:lnTo>
                    <a:pt x="12" y="279"/>
                  </a:lnTo>
                  <a:cubicBezTo>
                    <a:pt x="18" y="279"/>
                    <a:pt x="23" y="273"/>
                    <a:pt x="23" y="268"/>
                  </a:cubicBezTo>
                  <a:cubicBezTo>
                    <a:pt x="25" y="263"/>
                    <a:pt x="49" y="133"/>
                    <a:pt x="198" y="133"/>
                  </a:cubicBezTo>
                  <a:cubicBezTo>
                    <a:pt x="209" y="133"/>
                    <a:pt x="220" y="134"/>
                    <a:pt x="232" y="135"/>
                  </a:cubicBezTo>
                  <a:cubicBezTo>
                    <a:pt x="244" y="137"/>
                    <a:pt x="255" y="137"/>
                    <a:pt x="267" y="137"/>
                  </a:cubicBezTo>
                  <a:cubicBezTo>
                    <a:pt x="351" y="137"/>
                    <a:pt x="414" y="99"/>
                    <a:pt x="465" y="66"/>
                  </a:cubicBezTo>
                  <a:cubicBezTo>
                    <a:pt x="504" y="44"/>
                    <a:pt x="535" y="23"/>
                    <a:pt x="568" y="23"/>
                  </a:cubicBezTo>
                  <a:cubicBezTo>
                    <a:pt x="581" y="23"/>
                    <a:pt x="594" y="26"/>
                    <a:pt x="609" y="34"/>
                  </a:cubicBezTo>
                  <a:cubicBezTo>
                    <a:pt x="633" y="49"/>
                    <a:pt x="659" y="54"/>
                    <a:pt x="686" y="54"/>
                  </a:cubicBezTo>
                  <a:cubicBezTo>
                    <a:pt x="711" y="54"/>
                    <a:pt x="736" y="49"/>
                    <a:pt x="759" y="45"/>
                  </a:cubicBezTo>
                  <a:cubicBezTo>
                    <a:pt x="781" y="41"/>
                    <a:pt x="802" y="38"/>
                    <a:pt x="821" y="38"/>
                  </a:cubicBezTo>
                  <a:cubicBezTo>
                    <a:pt x="857" y="38"/>
                    <a:pt x="887" y="51"/>
                    <a:pt x="908" y="98"/>
                  </a:cubicBezTo>
                  <a:cubicBezTo>
                    <a:pt x="910" y="102"/>
                    <a:pt x="914" y="105"/>
                    <a:pt x="918" y="105"/>
                  </a:cubicBezTo>
                  <a:cubicBezTo>
                    <a:pt x="920" y="105"/>
                    <a:pt x="922" y="104"/>
                    <a:pt x="923" y="103"/>
                  </a:cubicBezTo>
                  <a:cubicBezTo>
                    <a:pt x="929" y="102"/>
                    <a:pt x="931" y="95"/>
                    <a:pt x="929" y="89"/>
                  </a:cubicBezTo>
                  <a:cubicBezTo>
                    <a:pt x="902" y="31"/>
                    <a:pt x="863" y="16"/>
                    <a:pt x="822" y="16"/>
                  </a:cubicBezTo>
                  <a:cubicBezTo>
                    <a:pt x="800" y="16"/>
                    <a:pt x="778" y="20"/>
                    <a:pt x="755" y="24"/>
                  </a:cubicBezTo>
                  <a:cubicBezTo>
                    <a:pt x="732" y="27"/>
                    <a:pt x="709" y="31"/>
                    <a:pt x="686" y="31"/>
                  </a:cubicBezTo>
                  <a:cubicBezTo>
                    <a:pt x="663" y="31"/>
                    <a:pt x="640" y="27"/>
                    <a:pt x="619" y="15"/>
                  </a:cubicBezTo>
                  <a:cubicBezTo>
                    <a:pt x="601" y="5"/>
                    <a:pt x="584" y="0"/>
                    <a:pt x="56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140262" y="3620331"/>
              <a:ext cx="113152" cy="56438"/>
            </a:xfrm>
            <a:custGeom>
              <a:avLst/>
              <a:gdLst/>
              <a:ahLst/>
              <a:cxnLst/>
              <a:rect l="l" t="t" r="r" b="b"/>
              <a:pathLst>
                <a:path w="409" h="204" extrusionOk="0">
                  <a:moveTo>
                    <a:pt x="302" y="1"/>
                  </a:moveTo>
                  <a:cubicBezTo>
                    <a:pt x="67" y="1"/>
                    <a:pt x="2" y="186"/>
                    <a:pt x="2" y="189"/>
                  </a:cubicBezTo>
                  <a:cubicBezTo>
                    <a:pt x="0" y="195"/>
                    <a:pt x="4" y="202"/>
                    <a:pt x="9" y="204"/>
                  </a:cubicBezTo>
                  <a:lnTo>
                    <a:pt x="13" y="204"/>
                  </a:lnTo>
                  <a:cubicBezTo>
                    <a:pt x="18" y="204"/>
                    <a:pt x="22" y="200"/>
                    <a:pt x="23" y="197"/>
                  </a:cubicBezTo>
                  <a:cubicBezTo>
                    <a:pt x="26" y="187"/>
                    <a:pt x="85" y="23"/>
                    <a:pt x="301" y="23"/>
                  </a:cubicBezTo>
                  <a:cubicBezTo>
                    <a:pt x="330" y="23"/>
                    <a:pt x="361" y="26"/>
                    <a:pt x="395" y="32"/>
                  </a:cubicBezTo>
                  <a:cubicBezTo>
                    <a:pt x="396" y="32"/>
                    <a:pt x="397" y="32"/>
                    <a:pt x="398" y="32"/>
                  </a:cubicBezTo>
                  <a:cubicBezTo>
                    <a:pt x="403" y="32"/>
                    <a:pt x="407" y="28"/>
                    <a:pt x="409" y="23"/>
                  </a:cubicBezTo>
                  <a:cubicBezTo>
                    <a:pt x="409" y="16"/>
                    <a:pt x="405" y="11"/>
                    <a:pt x="400" y="11"/>
                  </a:cubicBezTo>
                  <a:cubicBezTo>
                    <a:pt x="364" y="4"/>
                    <a:pt x="332" y="1"/>
                    <a:pt x="30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3895974" y="3677046"/>
              <a:ext cx="141371" cy="78570"/>
            </a:xfrm>
            <a:custGeom>
              <a:avLst/>
              <a:gdLst/>
              <a:ahLst/>
              <a:cxnLst/>
              <a:rect l="l" t="t" r="r" b="b"/>
              <a:pathLst>
                <a:path w="511" h="284" extrusionOk="0">
                  <a:moveTo>
                    <a:pt x="377" y="1"/>
                  </a:moveTo>
                  <a:cubicBezTo>
                    <a:pt x="306" y="1"/>
                    <a:pt x="219" y="30"/>
                    <a:pt x="142" y="84"/>
                  </a:cubicBezTo>
                  <a:cubicBezTo>
                    <a:pt x="1" y="181"/>
                    <a:pt x="54" y="278"/>
                    <a:pt x="54" y="278"/>
                  </a:cubicBezTo>
                  <a:cubicBezTo>
                    <a:pt x="55" y="280"/>
                    <a:pt x="59" y="283"/>
                    <a:pt x="63" y="283"/>
                  </a:cubicBezTo>
                  <a:cubicBezTo>
                    <a:pt x="71" y="283"/>
                    <a:pt x="77" y="275"/>
                    <a:pt x="73" y="268"/>
                  </a:cubicBezTo>
                  <a:cubicBezTo>
                    <a:pt x="71" y="264"/>
                    <a:pt x="32" y="186"/>
                    <a:pt x="154" y="103"/>
                  </a:cubicBezTo>
                  <a:cubicBezTo>
                    <a:pt x="228" y="52"/>
                    <a:pt x="309" y="23"/>
                    <a:pt x="375" y="23"/>
                  </a:cubicBezTo>
                  <a:cubicBezTo>
                    <a:pt x="388" y="23"/>
                    <a:pt x="401" y="25"/>
                    <a:pt x="413" y="27"/>
                  </a:cubicBezTo>
                  <a:cubicBezTo>
                    <a:pt x="443" y="30"/>
                    <a:pt x="471" y="48"/>
                    <a:pt x="489" y="73"/>
                  </a:cubicBezTo>
                  <a:cubicBezTo>
                    <a:pt x="491" y="76"/>
                    <a:pt x="495" y="78"/>
                    <a:pt x="498" y="78"/>
                  </a:cubicBezTo>
                  <a:cubicBezTo>
                    <a:pt x="500" y="78"/>
                    <a:pt x="502" y="78"/>
                    <a:pt x="503" y="76"/>
                  </a:cubicBezTo>
                  <a:cubicBezTo>
                    <a:pt x="508" y="73"/>
                    <a:pt x="510" y="66"/>
                    <a:pt x="507" y="61"/>
                  </a:cubicBezTo>
                  <a:cubicBezTo>
                    <a:pt x="485" y="30"/>
                    <a:pt x="453" y="11"/>
                    <a:pt x="416" y="4"/>
                  </a:cubicBezTo>
                  <a:cubicBezTo>
                    <a:pt x="404" y="2"/>
                    <a:pt x="391" y="1"/>
                    <a:pt x="37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977978" y="4020930"/>
              <a:ext cx="154097" cy="142201"/>
            </a:xfrm>
            <a:custGeom>
              <a:avLst/>
              <a:gdLst/>
              <a:ahLst/>
              <a:cxnLst/>
              <a:rect l="l" t="t" r="r" b="b"/>
              <a:pathLst>
                <a:path w="557" h="514" extrusionOk="0">
                  <a:moveTo>
                    <a:pt x="189" y="0"/>
                  </a:moveTo>
                  <a:cubicBezTo>
                    <a:pt x="97" y="0"/>
                    <a:pt x="19" y="25"/>
                    <a:pt x="13" y="28"/>
                  </a:cubicBezTo>
                  <a:cubicBezTo>
                    <a:pt x="1" y="31"/>
                    <a:pt x="5" y="50"/>
                    <a:pt x="16" y="50"/>
                  </a:cubicBezTo>
                  <a:cubicBezTo>
                    <a:pt x="18" y="50"/>
                    <a:pt x="19" y="49"/>
                    <a:pt x="20" y="49"/>
                  </a:cubicBezTo>
                  <a:cubicBezTo>
                    <a:pt x="21" y="49"/>
                    <a:pt x="100" y="24"/>
                    <a:pt x="190" y="24"/>
                  </a:cubicBezTo>
                  <a:cubicBezTo>
                    <a:pt x="244" y="24"/>
                    <a:pt x="302" y="33"/>
                    <a:pt x="351" y="61"/>
                  </a:cubicBezTo>
                  <a:cubicBezTo>
                    <a:pt x="493" y="144"/>
                    <a:pt x="532" y="319"/>
                    <a:pt x="448" y="498"/>
                  </a:cubicBezTo>
                  <a:cubicBezTo>
                    <a:pt x="445" y="503"/>
                    <a:pt x="448" y="510"/>
                    <a:pt x="454" y="512"/>
                  </a:cubicBezTo>
                  <a:cubicBezTo>
                    <a:pt x="456" y="514"/>
                    <a:pt x="456" y="514"/>
                    <a:pt x="457" y="514"/>
                  </a:cubicBezTo>
                  <a:cubicBezTo>
                    <a:pt x="463" y="514"/>
                    <a:pt x="468" y="510"/>
                    <a:pt x="468" y="505"/>
                  </a:cubicBezTo>
                  <a:cubicBezTo>
                    <a:pt x="556" y="316"/>
                    <a:pt x="514" y="130"/>
                    <a:pt x="364" y="42"/>
                  </a:cubicBezTo>
                  <a:cubicBezTo>
                    <a:pt x="310" y="10"/>
                    <a:pt x="247" y="0"/>
                    <a:pt x="18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5040226" y="4120803"/>
              <a:ext cx="40392" cy="41498"/>
            </a:xfrm>
            <a:custGeom>
              <a:avLst/>
              <a:gdLst/>
              <a:ahLst/>
              <a:cxnLst/>
              <a:rect l="l" t="t" r="r" b="b"/>
              <a:pathLst>
                <a:path w="146" h="150" extrusionOk="0">
                  <a:moveTo>
                    <a:pt x="11" y="1"/>
                  </a:moveTo>
                  <a:cubicBezTo>
                    <a:pt x="6" y="1"/>
                    <a:pt x="2" y="5"/>
                    <a:pt x="1" y="10"/>
                  </a:cubicBezTo>
                  <a:cubicBezTo>
                    <a:pt x="1" y="17"/>
                    <a:pt x="4" y="22"/>
                    <a:pt x="11" y="22"/>
                  </a:cubicBezTo>
                  <a:cubicBezTo>
                    <a:pt x="15" y="24"/>
                    <a:pt x="123" y="38"/>
                    <a:pt x="117" y="137"/>
                  </a:cubicBezTo>
                  <a:cubicBezTo>
                    <a:pt x="117" y="144"/>
                    <a:pt x="123" y="148"/>
                    <a:pt x="128" y="149"/>
                  </a:cubicBezTo>
                  <a:cubicBezTo>
                    <a:pt x="135" y="149"/>
                    <a:pt x="140" y="144"/>
                    <a:pt x="140" y="139"/>
                  </a:cubicBezTo>
                  <a:cubicBezTo>
                    <a:pt x="146" y="19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903281" y="3948999"/>
              <a:ext cx="143584" cy="79123"/>
            </a:xfrm>
            <a:custGeom>
              <a:avLst/>
              <a:gdLst/>
              <a:ahLst/>
              <a:cxnLst/>
              <a:rect l="l" t="t" r="r" b="b"/>
              <a:pathLst>
                <a:path w="519" h="286" extrusionOk="0">
                  <a:moveTo>
                    <a:pt x="11" y="1"/>
                  </a:moveTo>
                  <a:cubicBezTo>
                    <a:pt x="6" y="1"/>
                    <a:pt x="0" y="5"/>
                    <a:pt x="0" y="12"/>
                  </a:cubicBezTo>
                  <a:cubicBezTo>
                    <a:pt x="0" y="17"/>
                    <a:pt x="6" y="22"/>
                    <a:pt x="11" y="22"/>
                  </a:cubicBezTo>
                  <a:cubicBezTo>
                    <a:pt x="14" y="22"/>
                    <a:pt x="404" y="29"/>
                    <a:pt x="496" y="279"/>
                  </a:cubicBezTo>
                  <a:cubicBezTo>
                    <a:pt x="497" y="282"/>
                    <a:pt x="501" y="286"/>
                    <a:pt x="506" y="286"/>
                  </a:cubicBezTo>
                  <a:lnTo>
                    <a:pt x="510" y="286"/>
                  </a:lnTo>
                  <a:cubicBezTo>
                    <a:pt x="515" y="284"/>
                    <a:pt x="519" y="277"/>
                    <a:pt x="517" y="272"/>
                  </a:cubicBezTo>
                  <a:cubicBezTo>
                    <a:pt x="419" y="6"/>
                    <a:pt x="29" y="1"/>
                    <a:pt x="1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3651686" y="3881495"/>
              <a:ext cx="156863" cy="388700"/>
            </a:xfrm>
            <a:custGeom>
              <a:avLst/>
              <a:gdLst/>
              <a:ahLst/>
              <a:cxnLst/>
              <a:rect l="l" t="t" r="r" b="b"/>
              <a:pathLst>
                <a:path w="567" h="1405" extrusionOk="0">
                  <a:moveTo>
                    <a:pt x="558" y="0"/>
                  </a:moveTo>
                  <a:cubicBezTo>
                    <a:pt x="557" y="0"/>
                    <a:pt x="556" y="0"/>
                    <a:pt x="555" y="1"/>
                  </a:cubicBezTo>
                  <a:cubicBezTo>
                    <a:pt x="498" y="43"/>
                    <a:pt x="466" y="109"/>
                    <a:pt x="438" y="172"/>
                  </a:cubicBezTo>
                  <a:cubicBezTo>
                    <a:pt x="418" y="218"/>
                    <a:pt x="394" y="261"/>
                    <a:pt x="365" y="300"/>
                  </a:cubicBezTo>
                  <a:cubicBezTo>
                    <a:pt x="349" y="319"/>
                    <a:pt x="332" y="337"/>
                    <a:pt x="314" y="353"/>
                  </a:cubicBezTo>
                  <a:cubicBezTo>
                    <a:pt x="296" y="371"/>
                    <a:pt x="279" y="390"/>
                    <a:pt x="261" y="409"/>
                  </a:cubicBezTo>
                  <a:cubicBezTo>
                    <a:pt x="217" y="464"/>
                    <a:pt x="194" y="535"/>
                    <a:pt x="172" y="597"/>
                  </a:cubicBezTo>
                  <a:lnTo>
                    <a:pt x="40" y="1000"/>
                  </a:lnTo>
                  <a:cubicBezTo>
                    <a:pt x="24" y="1053"/>
                    <a:pt x="1" y="1119"/>
                    <a:pt x="19" y="1183"/>
                  </a:cubicBezTo>
                  <a:cubicBezTo>
                    <a:pt x="29" y="1213"/>
                    <a:pt x="43" y="1243"/>
                    <a:pt x="63" y="1271"/>
                  </a:cubicBezTo>
                  <a:cubicBezTo>
                    <a:pt x="88" y="1312"/>
                    <a:pt x="112" y="1352"/>
                    <a:pt x="107" y="1397"/>
                  </a:cubicBezTo>
                  <a:cubicBezTo>
                    <a:pt x="107" y="1400"/>
                    <a:pt x="109" y="1402"/>
                    <a:pt x="112" y="1404"/>
                  </a:cubicBezTo>
                  <a:cubicBezTo>
                    <a:pt x="113" y="1404"/>
                    <a:pt x="114" y="1404"/>
                    <a:pt x="115" y="1404"/>
                  </a:cubicBezTo>
                  <a:cubicBezTo>
                    <a:pt x="118" y="1404"/>
                    <a:pt x="120" y="1402"/>
                    <a:pt x="121" y="1398"/>
                  </a:cubicBezTo>
                  <a:cubicBezTo>
                    <a:pt x="126" y="1349"/>
                    <a:pt x="100" y="1306"/>
                    <a:pt x="73" y="1266"/>
                  </a:cubicBezTo>
                  <a:cubicBezTo>
                    <a:pt x="54" y="1239"/>
                    <a:pt x="40" y="1209"/>
                    <a:pt x="29" y="1179"/>
                  </a:cubicBezTo>
                  <a:cubicBezTo>
                    <a:pt x="13" y="1119"/>
                    <a:pt x="34" y="1055"/>
                    <a:pt x="52" y="1004"/>
                  </a:cubicBezTo>
                  <a:lnTo>
                    <a:pt x="185" y="601"/>
                  </a:lnTo>
                  <a:cubicBezTo>
                    <a:pt x="206" y="537"/>
                    <a:pt x="227" y="470"/>
                    <a:pt x="270" y="417"/>
                  </a:cubicBezTo>
                  <a:cubicBezTo>
                    <a:pt x="286" y="397"/>
                    <a:pt x="303" y="379"/>
                    <a:pt x="323" y="362"/>
                  </a:cubicBezTo>
                  <a:cubicBezTo>
                    <a:pt x="341" y="344"/>
                    <a:pt x="358" y="326"/>
                    <a:pt x="374" y="307"/>
                  </a:cubicBezTo>
                  <a:cubicBezTo>
                    <a:pt x="404" y="266"/>
                    <a:pt x="429" y="224"/>
                    <a:pt x="447" y="178"/>
                  </a:cubicBezTo>
                  <a:cubicBezTo>
                    <a:pt x="478" y="112"/>
                    <a:pt x="507" y="50"/>
                    <a:pt x="562" y="10"/>
                  </a:cubicBezTo>
                  <a:cubicBezTo>
                    <a:pt x="566" y="7"/>
                    <a:pt x="563" y="0"/>
                    <a:pt x="55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3680735" y="4095904"/>
              <a:ext cx="34029" cy="189232"/>
            </a:xfrm>
            <a:custGeom>
              <a:avLst/>
              <a:gdLst/>
              <a:ahLst/>
              <a:cxnLst/>
              <a:rect l="l" t="t" r="r" b="b"/>
              <a:pathLst>
                <a:path w="123" h="684" extrusionOk="0">
                  <a:moveTo>
                    <a:pt x="107" y="1"/>
                  </a:moveTo>
                  <a:cubicBezTo>
                    <a:pt x="106" y="1"/>
                    <a:pt x="104" y="2"/>
                    <a:pt x="103" y="4"/>
                  </a:cubicBezTo>
                  <a:cubicBezTo>
                    <a:pt x="46" y="107"/>
                    <a:pt x="0" y="202"/>
                    <a:pt x="13" y="305"/>
                  </a:cubicBezTo>
                  <a:cubicBezTo>
                    <a:pt x="20" y="353"/>
                    <a:pt x="34" y="400"/>
                    <a:pt x="57" y="445"/>
                  </a:cubicBezTo>
                  <a:cubicBezTo>
                    <a:pt x="62" y="461"/>
                    <a:pt x="69" y="475"/>
                    <a:pt x="75" y="489"/>
                  </a:cubicBezTo>
                  <a:cubicBezTo>
                    <a:pt x="105" y="565"/>
                    <a:pt x="110" y="627"/>
                    <a:pt x="90" y="675"/>
                  </a:cubicBezTo>
                  <a:cubicBezTo>
                    <a:pt x="89" y="678"/>
                    <a:pt x="90" y="682"/>
                    <a:pt x="94" y="683"/>
                  </a:cubicBezTo>
                  <a:lnTo>
                    <a:pt x="96" y="683"/>
                  </a:lnTo>
                  <a:cubicBezTo>
                    <a:pt x="98" y="683"/>
                    <a:pt x="101" y="682"/>
                    <a:pt x="103" y="678"/>
                  </a:cubicBezTo>
                  <a:cubicBezTo>
                    <a:pt x="122" y="627"/>
                    <a:pt x="117" y="565"/>
                    <a:pt x="87" y="485"/>
                  </a:cubicBezTo>
                  <a:cubicBezTo>
                    <a:pt x="82" y="471"/>
                    <a:pt x="75" y="455"/>
                    <a:pt x="67" y="441"/>
                  </a:cubicBezTo>
                  <a:cubicBezTo>
                    <a:pt x="46" y="397"/>
                    <a:pt x="32" y="351"/>
                    <a:pt x="23" y="303"/>
                  </a:cubicBezTo>
                  <a:cubicBezTo>
                    <a:pt x="11" y="204"/>
                    <a:pt x="57" y="110"/>
                    <a:pt x="112" y="9"/>
                  </a:cubicBezTo>
                  <a:cubicBezTo>
                    <a:pt x="114" y="5"/>
                    <a:pt x="111" y="1"/>
                    <a:pt x="10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3726107" y="4195224"/>
              <a:ext cx="19366" cy="102086"/>
            </a:xfrm>
            <a:custGeom>
              <a:avLst/>
              <a:gdLst/>
              <a:ahLst/>
              <a:cxnLst/>
              <a:rect l="l" t="t" r="r" b="b"/>
              <a:pathLst>
                <a:path w="70" h="369" extrusionOk="0">
                  <a:moveTo>
                    <a:pt x="8" y="0"/>
                  </a:moveTo>
                  <a:cubicBezTo>
                    <a:pt x="7" y="0"/>
                    <a:pt x="7" y="0"/>
                    <a:pt x="6" y="1"/>
                  </a:cubicBezTo>
                  <a:cubicBezTo>
                    <a:pt x="3" y="1"/>
                    <a:pt x="1" y="4"/>
                    <a:pt x="3" y="8"/>
                  </a:cubicBezTo>
                  <a:cubicBezTo>
                    <a:pt x="49" y="119"/>
                    <a:pt x="59" y="243"/>
                    <a:pt x="34" y="362"/>
                  </a:cubicBezTo>
                  <a:cubicBezTo>
                    <a:pt x="33" y="363"/>
                    <a:pt x="34" y="367"/>
                    <a:pt x="38" y="369"/>
                  </a:cubicBezTo>
                  <a:lnTo>
                    <a:pt x="40" y="369"/>
                  </a:lnTo>
                  <a:cubicBezTo>
                    <a:pt x="41" y="369"/>
                    <a:pt x="45" y="365"/>
                    <a:pt x="45" y="363"/>
                  </a:cubicBezTo>
                  <a:cubicBezTo>
                    <a:pt x="70" y="243"/>
                    <a:pt x="59" y="118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3764285" y="4253598"/>
              <a:ext cx="5810" cy="46755"/>
            </a:xfrm>
            <a:custGeom>
              <a:avLst/>
              <a:gdLst/>
              <a:ahLst/>
              <a:cxnLst/>
              <a:rect l="l" t="t" r="r" b="b"/>
              <a:pathLst>
                <a:path w="21" h="169" extrusionOk="0">
                  <a:moveTo>
                    <a:pt x="15" y="0"/>
                  </a:moveTo>
                  <a:cubicBezTo>
                    <a:pt x="11" y="0"/>
                    <a:pt x="10" y="2"/>
                    <a:pt x="10" y="6"/>
                  </a:cubicBezTo>
                  <a:lnTo>
                    <a:pt x="1" y="163"/>
                  </a:lnTo>
                  <a:cubicBezTo>
                    <a:pt x="1" y="167"/>
                    <a:pt x="3" y="168"/>
                    <a:pt x="6" y="168"/>
                  </a:cubicBezTo>
                  <a:cubicBezTo>
                    <a:pt x="10" y="168"/>
                    <a:pt x="11" y="167"/>
                    <a:pt x="11" y="163"/>
                  </a:cubicBezTo>
                  <a:lnTo>
                    <a:pt x="20" y="7"/>
                  </a:lnTo>
                  <a:cubicBezTo>
                    <a:pt x="20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3820723" y="4270198"/>
              <a:ext cx="3043" cy="18259"/>
            </a:xfrm>
            <a:custGeom>
              <a:avLst/>
              <a:gdLst/>
              <a:ahLst/>
              <a:cxnLst/>
              <a:rect l="l" t="t" r="r" b="b"/>
              <a:pathLst>
                <a:path w="11" h="66" extrusionOk="0">
                  <a:moveTo>
                    <a:pt x="5" y="0"/>
                  </a:moveTo>
                  <a:cubicBezTo>
                    <a:pt x="3" y="0"/>
                    <a:pt x="0" y="2"/>
                    <a:pt x="0" y="6"/>
                  </a:cubicBezTo>
                  <a:lnTo>
                    <a:pt x="0" y="61"/>
                  </a:lnTo>
                  <a:cubicBezTo>
                    <a:pt x="0" y="64"/>
                    <a:pt x="2" y="66"/>
                    <a:pt x="5" y="66"/>
                  </a:cubicBezTo>
                  <a:cubicBezTo>
                    <a:pt x="9" y="66"/>
                    <a:pt x="11" y="64"/>
                    <a:pt x="11" y="61"/>
                  </a:cubicBezTo>
                  <a:lnTo>
                    <a:pt x="11" y="6"/>
                  </a:ln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3720297" y="4043339"/>
              <a:ext cx="17706" cy="27942"/>
            </a:xfrm>
            <a:custGeom>
              <a:avLst/>
              <a:gdLst/>
              <a:ahLst/>
              <a:cxnLst/>
              <a:rect l="l" t="t" r="r" b="b"/>
              <a:pathLst>
                <a:path w="64" h="101" extrusionOk="0">
                  <a:moveTo>
                    <a:pt x="57" y="1"/>
                  </a:moveTo>
                  <a:cubicBezTo>
                    <a:pt x="56" y="1"/>
                    <a:pt x="55" y="2"/>
                    <a:pt x="54" y="3"/>
                  </a:cubicBezTo>
                  <a:cubicBezTo>
                    <a:pt x="31" y="30"/>
                    <a:pt x="13" y="60"/>
                    <a:pt x="1" y="93"/>
                  </a:cubicBezTo>
                  <a:cubicBezTo>
                    <a:pt x="1" y="95"/>
                    <a:pt x="2" y="99"/>
                    <a:pt x="4" y="100"/>
                  </a:cubicBezTo>
                  <a:lnTo>
                    <a:pt x="6" y="100"/>
                  </a:lnTo>
                  <a:cubicBezTo>
                    <a:pt x="9" y="100"/>
                    <a:pt x="11" y="99"/>
                    <a:pt x="11" y="97"/>
                  </a:cubicBezTo>
                  <a:cubicBezTo>
                    <a:pt x="22" y="65"/>
                    <a:pt x="39" y="35"/>
                    <a:pt x="61" y="10"/>
                  </a:cubicBezTo>
                  <a:cubicBezTo>
                    <a:pt x="63" y="5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756539" y="3995754"/>
              <a:ext cx="13833" cy="20196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45" y="1"/>
                  </a:moveTo>
                  <a:cubicBezTo>
                    <a:pt x="43" y="1"/>
                    <a:pt x="42" y="2"/>
                    <a:pt x="41" y="4"/>
                  </a:cubicBezTo>
                  <a:cubicBezTo>
                    <a:pt x="23" y="19"/>
                    <a:pt x="9" y="42"/>
                    <a:pt x="2" y="65"/>
                  </a:cubicBezTo>
                  <a:cubicBezTo>
                    <a:pt x="0" y="69"/>
                    <a:pt x="2" y="73"/>
                    <a:pt x="6" y="73"/>
                  </a:cubicBezTo>
                  <a:lnTo>
                    <a:pt x="8" y="73"/>
                  </a:lnTo>
                  <a:cubicBezTo>
                    <a:pt x="9" y="73"/>
                    <a:pt x="13" y="71"/>
                    <a:pt x="13" y="69"/>
                  </a:cubicBezTo>
                  <a:cubicBezTo>
                    <a:pt x="20" y="46"/>
                    <a:pt x="32" y="27"/>
                    <a:pt x="48" y="11"/>
                  </a:cubicBezTo>
                  <a:cubicBezTo>
                    <a:pt x="50" y="9"/>
                    <a:pt x="50" y="5"/>
                    <a:pt x="48" y="4"/>
                  </a:cubicBezTo>
                  <a:cubicBezTo>
                    <a:pt x="47" y="2"/>
                    <a:pt x="46" y="1"/>
                    <a:pt x="4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3833450" y="3825610"/>
              <a:ext cx="36518" cy="32645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124" y="0"/>
                  </a:moveTo>
                  <a:cubicBezTo>
                    <a:pt x="123" y="0"/>
                    <a:pt x="123" y="1"/>
                    <a:pt x="122" y="1"/>
                  </a:cubicBezTo>
                  <a:cubicBezTo>
                    <a:pt x="76" y="31"/>
                    <a:pt x="36" y="67"/>
                    <a:pt x="2" y="109"/>
                  </a:cubicBezTo>
                  <a:cubicBezTo>
                    <a:pt x="0" y="111"/>
                    <a:pt x="0" y="114"/>
                    <a:pt x="2" y="118"/>
                  </a:cubicBezTo>
                  <a:lnTo>
                    <a:pt x="5" y="118"/>
                  </a:lnTo>
                  <a:cubicBezTo>
                    <a:pt x="7" y="118"/>
                    <a:pt x="9" y="118"/>
                    <a:pt x="11" y="116"/>
                  </a:cubicBezTo>
                  <a:cubicBezTo>
                    <a:pt x="43" y="75"/>
                    <a:pt x="83" y="40"/>
                    <a:pt x="128" y="12"/>
                  </a:cubicBezTo>
                  <a:cubicBezTo>
                    <a:pt x="131" y="10"/>
                    <a:pt x="131" y="6"/>
                    <a:pt x="129" y="3"/>
                  </a:cubicBezTo>
                  <a:cubicBezTo>
                    <a:pt x="128" y="2"/>
                    <a:pt x="126" y="0"/>
                    <a:pt x="124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3906764" y="3794071"/>
              <a:ext cx="16876" cy="11343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55" y="1"/>
                  </a:moveTo>
                  <a:cubicBezTo>
                    <a:pt x="54" y="1"/>
                    <a:pt x="53" y="1"/>
                    <a:pt x="52" y="2"/>
                  </a:cubicBezTo>
                  <a:lnTo>
                    <a:pt x="4" y="30"/>
                  </a:lnTo>
                  <a:cubicBezTo>
                    <a:pt x="2" y="32"/>
                    <a:pt x="1" y="36"/>
                    <a:pt x="2" y="39"/>
                  </a:cubicBezTo>
                  <a:cubicBezTo>
                    <a:pt x="4" y="41"/>
                    <a:pt x="6" y="41"/>
                    <a:pt x="8" y="41"/>
                  </a:cubicBezTo>
                  <a:lnTo>
                    <a:pt x="11" y="41"/>
                  </a:lnTo>
                  <a:lnTo>
                    <a:pt x="57" y="11"/>
                  </a:lnTo>
                  <a:cubicBezTo>
                    <a:pt x="61" y="9"/>
                    <a:pt x="61" y="6"/>
                    <a:pt x="59" y="2"/>
                  </a:cubicBezTo>
                  <a:cubicBezTo>
                    <a:pt x="58" y="1"/>
                    <a:pt x="57" y="1"/>
                    <a:pt x="5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830797" y="4162025"/>
              <a:ext cx="181209" cy="470037"/>
            </a:xfrm>
            <a:custGeom>
              <a:avLst/>
              <a:gdLst/>
              <a:ahLst/>
              <a:cxnLst/>
              <a:rect l="l" t="t" r="r" b="b"/>
              <a:pathLst>
                <a:path w="655" h="1699" extrusionOk="0">
                  <a:moveTo>
                    <a:pt x="6" y="0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93"/>
                    <a:pt x="76" y="370"/>
                    <a:pt x="147" y="540"/>
                  </a:cubicBezTo>
                  <a:cubicBezTo>
                    <a:pt x="213" y="690"/>
                    <a:pt x="278" y="846"/>
                    <a:pt x="292" y="1009"/>
                  </a:cubicBezTo>
                  <a:cubicBezTo>
                    <a:pt x="298" y="1055"/>
                    <a:pt x="298" y="1103"/>
                    <a:pt x="298" y="1147"/>
                  </a:cubicBezTo>
                  <a:cubicBezTo>
                    <a:pt x="298" y="1226"/>
                    <a:pt x="299" y="1310"/>
                    <a:pt x="321" y="1389"/>
                  </a:cubicBezTo>
                  <a:cubicBezTo>
                    <a:pt x="368" y="1543"/>
                    <a:pt x="492" y="1660"/>
                    <a:pt x="648" y="1699"/>
                  </a:cubicBezTo>
                  <a:lnTo>
                    <a:pt x="650" y="1699"/>
                  </a:lnTo>
                  <a:cubicBezTo>
                    <a:pt x="651" y="1699"/>
                    <a:pt x="653" y="1697"/>
                    <a:pt x="655" y="1695"/>
                  </a:cubicBezTo>
                  <a:cubicBezTo>
                    <a:pt x="655" y="1693"/>
                    <a:pt x="653" y="1690"/>
                    <a:pt x="650" y="1688"/>
                  </a:cubicBezTo>
                  <a:cubicBezTo>
                    <a:pt x="497" y="1651"/>
                    <a:pt x="377" y="1536"/>
                    <a:pt x="331" y="1387"/>
                  </a:cubicBezTo>
                  <a:cubicBezTo>
                    <a:pt x="308" y="1310"/>
                    <a:pt x="308" y="1226"/>
                    <a:pt x="308" y="1147"/>
                  </a:cubicBezTo>
                  <a:cubicBezTo>
                    <a:pt x="308" y="1101"/>
                    <a:pt x="308" y="1055"/>
                    <a:pt x="305" y="1009"/>
                  </a:cubicBezTo>
                  <a:cubicBezTo>
                    <a:pt x="289" y="844"/>
                    <a:pt x="223" y="689"/>
                    <a:pt x="158" y="536"/>
                  </a:cubicBezTo>
                  <a:cubicBezTo>
                    <a:pt x="87" y="367"/>
                    <a:pt x="11" y="192"/>
                    <a:pt x="11" y="6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854589" y="4337979"/>
              <a:ext cx="37625" cy="237370"/>
            </a:xfrm>
            <a:custGeom>
              <a:avLst/>
              <a:gdLst/>
              <a:ahLst/>
              <a:cxnLst/>
              <a:rect l="l" t="t" r="r" b="b"/>
              <a:pathLst>
                <a:path w="136" h="858" extrusionOk="0">
                  <a:moveTo>
                    <a:pt x="8" y="1"/>
                  </a:moveTo>
                  <a:cubicBezTo>
                    <a:pt x="4" y="1"/>
                    <a:pt x="0" y="5"/>
                    <a:pt x="3" y="8"/>
                  </a:cubicBezTo>
                  <a:cubicBezTo>
                    <a:pt x="72" y="134"/>
                    <a:pt x="104" y="274"/>
                    <a:pt x="95" y="415"/>
                  </a:cubicBezTo>
                  <a:cubicBezTo>
                    <a:pt x="93" y="451"/>
                    <a:pt x="90" y="486"/>
                    <a:pt x="84" y="520"/>
                  </a:cubicBezTo>
                  <a:cubicBezTo>
                    <a:pt x="79" y="559"/>
                    <a:pt x="74" y="597"/>
                    <a:pt x="72" y="638"/>
                  </a:cubicBezTo>
                  <a:cubicBezTo>
                    <a:pt x="68" y="728"/>
                    <a:pt x="86" y="801"/>
                    <a:pt x="125" y="856"/>
                  </a:cubicBezTo>
                  <a:cubicBezTo>
                    <a:pt x="125" y="856"/>
                    <a:pt x="127" y="857"/>
                    <a:pt x="128" y="857"/>
                  </a:cubicBezTo>
                  <a:cubicBezTo>
                    <a:pt x="130" y="857"/>
                    <a:pt x="132" y="857"/>
                    <a:pt x="132" y="856"/>
                  </a:cubicBezTo>
                  <a:cubicBezTo>
                    <a:pt x="136" y="854"/>
                    <a:pt x="136" y="850"/>
                    <a:pt x="134" y="849"/>
                  </a:cubicBezTo>
                  <a:cubicBezTo>
                    <a:pt x="97" y="797"/>
                    <a:pt x="79" y="727"/>
                    <a:pt x="82" y="638"/>
                  </a:cubicBezTo>
                  <a:cubicBezTo>
                    <a:pt x="84" y="599"/>
                    <a:pt x="90" y="559"/>
                    <a:pt x="95" y="521"/>
                  </a:cubicBezTo>
                  <a:cubicBezTo>
                    <a:pt x="100" y="486"/>
                    <a:pt x="104" y="451"/>
                    <a:pt x="107" y="417"/>
                  </a:cubicBezTo>
                  <a:cubicBezTo>
                    <a:pt x="114" y="272"/>
                    <a:pt x="82" y="130"/>
                    <a:pt x="12" y="3"/>
                  </a:cubicBezTo>
                  <a:cubicBezTo>
                    <a:pt x="11" y="2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33840" y="4417379"/>
              <a:ext cx="22686" cy="161843"/>
            </a:xfrm>
            <a:custGeom>
              <a:avLst/>
              <a:gdLst/>
              <a:ahLst/>
              <a:cxnLst/>
              <a:rect l="l" t="t" r="r" b="b"/>
              <a:pathLst>
                <a:path w="82" h="585" extrusionOk="0">
                  <a:moveTo>
                    <a:pt x="64" y="0"/>
                  </a:moveTo>
                  <a:cubicBezTo>
                    <a:pt x="62" y="0"/>
                    <a:pt x="60" y="1"/>
                    <a:pt x="60" y="3"/>
                  </a:cubicBezTo>
                  <a:cubicBezTo>
                    <a:pt x="34" y="98"/>
                    <a:pt x="16" y="195"/>
                    <a:pt x="7" y="295"/>
                  </a:cubicBezTo>
                  <a:cubicBezTo>
                    <a:pt x="0" y="394"/>
                    <a:pt x="21" y="494"/>
                    <a:pt x="71" y="581"/>
                  </a:cubicBezTo>
                  <a:cubicBezTo>
                    <a:pt x="73" y="583"/>
                    <a:pt x="74" y="585"/>
                    <a:pt x="76" y="585"/>
                  </a:cubicBezTo>
                  <a:cubicBezTo>
                    <a:pt x="76" y="585"/>
                    <a:pt x="78" y="583"/>
                    <a:pt x="80" y="583"/>
                  </a:cubicBezTo>
                  <a:cubicBezTo>
                    <a:pt x="81" y="581"/>
                    <a:pt x="81" y="578"/>
                    <a:pt x="81" y="576"/>
                  </a:cubicBezTo>
                  <a:cubicBezTo>
                    <a:pt x="32" y="489"/>
                    <a:pt x="11" y="392"/>
                    <a:pt x="19" y="293"/>
                  </a:cubicBezTo>
                  <a:cubicBezTo>
                    <a:pt x="27" y="195"/>
                    <a:pt x="44" y="100"/>
                    <a:pt x="71" y="6"/>
                  </a:cubicBezTo>
                  <a:cubicBezTo>
                    <a:pt x="72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797045" y="4459431"/>
              <a:ext cx="10790" cy="68057"/>
            </a:xfrm>
            <a:custGeom>
              <a:avLst/>
              <a:gdLst/>
              <a:ahLst/>
              <a:cxnLst/>
              <a:rect l="l" t="t" r="r" b="b"/>
              <a:pathLst>
                <a:path w="39" h="246" extrusionOk="0">
                  <a:moveTo>
                    <a:pt x="33" y="0"/>
                  </a:moveTo>
                  <a:cubicBezTo>
                    <a:pt x="30" y="0"/>
                    <a:pt x="28" y="1"/>
                    <a:pt x="27" y="5"/>
                  </a:cubicBezTo>
                  <a:cubicBezTo>
                    <a:pt x="7" y="81"/>
                    <a:pt x="0" y="160"/>
                    <a:pt x="4" y="240"/>
                  </a:cubicBezTo>
                  <a:cubicBezTo>
                    <a:pt x="4" y="242"/>
                    <a:pt x="7" y="245"/>
                    <a:pt x="11" y="245"/>
                  </a:cubicBezTo>
                  <a:cubicBezTo>
                    <a:pt x="13" y="245"/>
                    <a:pt x="16" y="242"/>
                    <a:pt x="16" y="238"/>
                  </a:cubicBezTo>
                  <a:cubicBezTo>
                    <a:pt x="11" y="160"/>
                    <a:pt x="18" y="82"/>
                    <a:pt x="37" y="6"/>
                  </a:cubicBezTo>
                  <a:cubicBezTo>
                    <a:pt x="38" y="2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758866" y="4436745"/>
              <a:ext cx="17983" cy="65567"/>
            </a:xfrm>
            <a:custGeom>
              <a:avLst/>
              <a:gdLst/>
              <a:ahLst/>
              <a:cxnLst/>
              <a:rect l="l" t="t" r="r" b="b"/>
              <a:pathLst>
                <a:path w="65" h="237" extrusionOk="0">
                  <a:moveTo>
                    <a:pt x="56" y="1"/>
                  </a:moveTo>
                  <a:cubicBezTo>
                    <a:pt x="54" y="1"/>
                    <a:pt x="52" y="3"/>
                    <a:pt x="52" y="5"/>
                  </a:cubicBezTo>
                  <a:lnTo>
                    <a:pt x="0" y="230"/>
                  </a:lnTo>
                  <a:cubicBezTo>
                    <a:pt x="0" y="233"/>
                    <a:pt x="2" y="237"/>
                    <a:pt x="4" y="237"/>
                  </a:cubicBezTo>
                  <a:lnTo>
                    <a:pt x="6" y="237"/>
                  </a:lnTo>
                  <a:cubicBezTo>
                    <a:pt x="7" y="237"/>
                    <a:pt x="11" y="235"/>
                    <a:pt x="11" y="233"/>
                  </a:cubicBezTo>
                  <a:lnTo>
                    <a:pt x="62" y="9"/>
                  </a:lnTo>
                  <a:cubicBezTo>
                    <a:pt x="64" y="5"/>
                    <a:pt x="61" y="2"/>
                    <a:pt x="59" y="2"/>
                  </a:cubicBezTo>
                  <a:cubicBezTo>
                    <a:pt x="58" y="1"/>
                    <a:pt x="57" y="1"/>
                    <a:pt x="5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4708791" y="4454451"/>
              <a:ext cx="7193" cy="47861"/>
            </a:xfrm>
            <a:custGeom>
              <a:avLst/>
              <a:gdLst/>
              <a:ahLst/>
              <a:cxnLst/>
              <a:rect l="l" t="t" r="r" b="b"/>
              <a:pathLst>
                <a:path w="26" h="173" extrusionOk="0">
                  <a:moveTo>
                    <a:pt x="18" y="1"/>
                  </a:moveTo>
                  <a:cubicBezTo>
                    <a:pt x="16" y="1"/>
                    <a:pt x="13" y="3"/>
                    <a:pt x="13" y="5"/>
                  </a:cubicBezTo>
                  <a:cubicBezTo>
                    <a:pt x="3" y="60"/>
                    <a:pt x="1" y="115"/>
                    <a:pt x="10" y="169"/>
                  </a:cubicBezTo>
                  <a:cubicBezTo>
                    <a:pt x="10" y="171"/>
                    <a:pt x="12" y="173"/>
                    <a:pt x="15" y="173"/>
                  </a:cubicBezTo>
                  <a:cubicBezTo>
                    <a:pt x="19" y="173"/>
                    <a:pt x="20" y="169"/>
                    <a:pt x="20" y="168"/>
                  </a:cubicBezTo>
                  <a:cubicBezTo>
                    <a:pt x="12" y="115"/>
                    <a:pt x="13" y="60"/>
                    <a:pt x="24" y="8"/>
                  </a:cubicBezTo>
                  <a:cubicBezTo>
                    <a:pt x="26" y="5"/>
                    <a:pt x="22" y="1"/>
                    <a:pt x="20" y="1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4313449" y="4279327"/>
              <a:ext cx="21856" cy="143307"/>
            </a:xfrm>
            <a:custGeom>
              <a:avLst/>
              <a:gdLst/>
              <a:ahLst/>
              <a:cxnLst/>
              <a:rect l="l" t="t" r="r" b="b"/>
              <a:pathLst>
                <a:path w="79" h="518" extrusionOk="0">
                  <a:moveTo>
                    <a:pt x="71" y="0"/>
                  </a:moveTo>
                  <a:cubicBezTo>
                    <a:pt x="70" y="0"/>
                    <a:pt x="67" y="2"/>
                    <a:pt x="66" y="5"/>
                  </a:cubicBezTo>
                  <a:cubicBezTo>
                    <a:pt x="15" y="169"/>
                    <a:pt x="1" y="342"/>
                    <a:pt x="27" y="512"/>
                  </a:cubicBezTo>
                  <a:cubicBezTo>
                    <a:pt x="27" y="516"/>
                    <a:pt x="31" y="518"/>
                    <a:pt x="32" y="518"/>
                  </a:cubicBezTo>
                  <a:lnTo>
                    <a:pt x="34" y="518"/>
                  </a:lnTo>
                  <a:cubicBezTo>
                    <a:pt x="36" y="516"/>
                    <a:pt x="39" y="514"/>
                    <a:pt x="38" y="510"/>
                  </a:cubicBezTo>
                  <a:cubicBezTo>
                    <a:pt x="11" y="342"/>
                    <a:pt x="25" y="171"/>
                    <a:pt x="77" y="8"/>
                  </a:cubicBezTo>
                  <a:cubicBezTo>
                    <a:pt x="78" y="5"/>
                    <a:pt x="77" y="1"/>
                    <a:pt x="73" y="1"/>
                  </a:cubicBezTo>
                  <a:cubicBezTo>
                    <a:pt x="73" y="1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278590" y="4339085"/>
              <a:ext cx="9130" cy="84656"/>
            </a:xfrm>
            <a:custGeom>
              <a:avLst/>
              <a:gdLst/>
              <a:ahLst/>
              <a:cxnLst/>
              <a:rect l="l" t="t" r="r" b="b"/>
              <a:pathLst>
                <a:path w="33" h="306" extrusionOk="0">
                  <a:moveTo>
                    <a:pt x="27" y="1"/>
                  </a:moveTo>
                  <a:cubicBezTo>
                    <a:pt x="26" y="1"/>
                    <a:pt x="22" y="3"/>
                    <a:pt x="22" y="6"/>
                  </a:cubicBezTo>
                  <a:cubicBezTo>
                    <a:pt x="3" y="103"/>
                    <a:pt x="1" y="202"/>
                    <a:pt x="13" y="302"/>
                  </a:cubicBezTo>
                  <a:cubicBezTo>
                    <a:pt x="13" y="303"/>
                    <a:pt x="17" y="305"/>
                    <a:pt x="19" y="305"/>
                  </a:cubicBezTo>
                  <a:lnTo>
                    <a:pt x="20" y="305"/>
                  </a:lnTo>
                  <a:cubicBezTo>
                    <a:pt x="24" y="305"/>
                    <a:pt x="26" y="303"/>
                    <a:pt x="24" y="300"/>
                  </a:cubicBezTo>
                  <a:cubicBezTo>
                    <a:pt x="12" y="202"/>
                    <a:pt x="13" y="103"/>
                    <a:pt x="33" y="8"/>
                  </a:cubicBezTo>
                  <a:cubicBezTo>
                    <a:pt x="33" y="4"/>
                    <a:pt x="31" y="3"/>
                    <a:pt x="2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190060" y="4341852"/>
              <a:ext cx="5810" cy="32922"/>
            </a:xfrm>
            <a:custGeom>
              <a:avLst/>
              <a:gdLst/>
              <a:ahLst/>
              <a:cxnLst/>
              <a:rect l="l" t="t" r="r" b="b"/>
              <a:pathLst>
                <a:path w="21" h="119" extrusionOk="0">
                  <a:moveTo>
                    <a:pt x="7" y="0"/>
                  </a:moveTo>
                  <a:cubicBezTo>
                    <a:pt x="4" y="0"/>
                    <a:pt x="1" y="2"/>
                    <a:pt x="1" y="7"/>
                  </a:cubicBezTo>
                  <a:lnTo>
                    <a:pt x="10" y="113"/>
                  </a:lnTo>
                  <a:cubicBezTo>
                    <a:pt x="10" y="115"/>
                    <a:pt x="11" y="116"/>
                    <a:pt x="15" y="118"/>
                  </a:cubicBezTo>
                  <a:cubicBezTo>
                    <a:pt x="18" y="118"/>
                    <a:pt x="20" y="115"/>
                    <a:pt x="20" y="113"/>
                  </a:cubicBezTo>
                  <a:lnTo>
                    <a:pt x="13" y="7"/>
                  </a:ln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3975374" y="4246682"/>
              <a:ext cx="13003" cy="85486"/>
            </a:xfrm>
            <a:custGeom>
              <a:avLst/>
              <a:gdLst/>
              <a:ahLst/>
              <a:cxnLst/>
              <a:rect l="l" t="t" r="r" b="b"/>
              <a:pathLst>
                <a:path w="47" h="309" extrusionOk="0">
                  <a:moveTo>
                    <a:pt x="40" y="0"/>
                  </a:moveTo>
                  <a:cubicBezTo>
                    <a:pt x="38" y="0"/>
                    <a:pt x="36" y="1"/>
                    <a:pt x="36" y="4"/>
                  </a:cubicBezTo>
                  <a:cubicBezTo>
                    <a:pt x="9" y="101"/>
                    <a:pt x="0" y="202"/>
                    <a:pt x="9" y="303"/>
                  </a:cubicBezTo>
                  <a:cubicBezTo>
                    <a:pt x="9" y="307"/>
                    <a:pt x="11" y="308"/>
                    <a:pt x="14" y="308"/>
                  </a:cubicBezTo>
                  <a:cubicBezTo>
                    <a:pt x="18" y="308"/>
                    <a:pt x="20" y="305"/>
                    <a:pt x="20" y="303"/>
                  </a:cubicBezTo>
                  <a:cubicBezTo>
                    <a:pt x="11" y="204"/>
                    <a:pt x="20" y="103"/>
                    <a:pt x="46" y="8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003317" y="4280434"/>
              <a:ext cx="12726" cy="64461"/>
            </a:xfrm>
            <a:custGeom>
              <a:avLst/>
              <a:gdLst/>
              <a:ahLst/>
              <a:cxnLst/>
              <a:rect l="l" t="t" r="r" b="b"/>
              <a:pathLst>
                <a:path w="46" h="233" extrusionOk="0">
                  <a:moveTo>
                    <a:pt x="42" y="1"/>
                  </a:moveTo>
                  <a:cubicBezTo>
                    <a:pt x="39" y="1"/>
                    <a:pt x="35" y="2"/>
                    <a:pt x="35" y="6"/>
                  </a:cubicBezTo>
                  <a:lnTo>
                    <a:pt x="2" y="227"/>
                  </a:lnTo>
                  <a:cubicBezTo>
                    <a:pt x="0" y="229"/>
                    <a:pt x="4" y="232"/>
                    <a:pt x="5" y="232"/>
                  </a:cubicBezTo>
                  <a:cubicBezTo>
                    <a:pt x="6" y="233"/>
                    <a:pt x="7" y="233"/>
                    <a:pt x="7" y="233"/>
                  </a:cubicBezTo>
                  <a:cubicBezTo>
                    <a:pt x="10" y="233"/>
                    <a:pt x="12" y="230"/>
                    <a:pt x="12" y="229"/>
                  </a:cubicBezTo>
                  <a:lnTo>
                    <a:pt x="46" y="8"/>
                  </a:lnTo>
                  <a:cubicBezTo>
                    <a:pt x="46" y="4"/>
                    <a:pt x="44" y="1"/>
                    <a:pt x="4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562993" y="3845253"/>
              <a:ext cx="144691" cy="140264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8" y="0"/>
                  </a:moveTo>
                  <a:cubicBezTo>
                    <a:pt x="6" y="0"/>
                    <a:pt x="4" y="1"/>
                    <a:pt x="3" y="3"/>
                  </a:cubicBezTo>
                  <a:cubicBezTo>
                    <a:pt x="1" y="6"/>
                    <a:pt x="3" y="10"/>
                    <a:pt x="4" y="12"/>
                  </a:cubicBezTo>
                  <a:cubicBezTo>
                    <a:pt x="204" y="141"/>
                    <a:pt x="376" y="307"/>
                    <a:pt x="512" y="503"/>
                  </a:cubicBezTo>
                  <a:cubicBezTo>
                    <a:pt x="512" y="505"/>
                    <a:pt x="514" y="507"/>
                    <a:pt x="516" y="507"/>
                  </a:cubicBezTo>
                  <a:cubicBezTo>
                    <a:pt x="517" y="507"/>
                    <a:pt x="517" y="507"/>
                    <a:pt x="519" y="505"/>
                  </a:cubicBezTo>
                  <a:cubicBezTo>
                    <a:pt x="521" y="503"/>
                    <a:pt x="523" y="500"/>
                    <a:pt x="521" y="498"/>
                  </a:cubicBezTo>
                  <a:cubicBezTo>
                    <a:pt x="385" y="300"/>
                    <a:pt x="211" y="132"/>
                    <a:pt x="10" y="1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4727604" y="4019823"/>
              <a:ext cx="18813" cy="25452"/>
            </a:xfrm>
            <a:custGeom>
              <a:avLst/>
              <a:gdLst/>
              <a:ahLst/>
              <a:cxnLst/>
              <a:rect l="l" t="t" r="r" b="b"/>
              <a:pathLst>
                <a:path w="68" h="92" extrusionOk="0">
                  <a:moveTo>
                    <a:pt x="6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25" y="33"/>
                    <a:pt x="43" y="60"/>
                    <a:pt x="57" y="88"/>
                  </a:cubicBezTo>
                  <a:cubicBezTo>
                    <a:pt x="57" y="90"/>
                    <a:pt x="59" y="92"/>
                    <a:pt x="62" y="92"/>
                  </a:cubicBezTo>
                  <a:lnTo>
                    <a:pt x="64" y="92"/>
                  </a:lnTo>
                  <a:cubicBezTo>
                    <a:pt x="66" y="90"/>
                    <a:pt x="67" y="86"/>
                    <a:pt x="66" y="85"/>
                  </a:cubicBezTo>
                  <a:cubicBezTo>
                    <a:pt x="53" y="53"/>
                    <a:pt x="34" y="26"/>
                    <a:pt x="11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4588446" y="3901691"/>
              <a:ext cx="84656" cy="88806"/>
            </a:xfrm>
            <a:custGeom>
              <a:avLst/>
              <a:gdLst/>
              <a:ahLst/>
              <a:cxnLst/>
              <a:rect l="l" t="t" r="r" b="b"/>
              <a:pathLst>
                <a:path w="306" h="321" extrusionOk="0">
                  <a:moveTo>
                    <a:pt x="8" y="1"/>
                  </a:moveTo>
                  <a:cubicBezTo>
                    <a:pt x="4" y="1"/>
                    <a:pt x="1" y="7"/>
                    <a:pt x="6" y="11"/>
                  </a:cubicBezTo>
                  <a:cubicBezTo>
                    <a:pt x="118" y="96"/>
                    <a:pt x="217" y="200"/>
                    <a:pt x="294" y="319"/>
                  </a:cubicBezTo>
                  <a:cubicBezTo>
                    <a:pt x="294" y="319"/>
                    <a:pt x="296" y="321"/>
                    <a:pt x="300" y="321"/>
                  </a:cubicBezTo>
                  <a:cubicBezTo>
                    <a:pt x="300" y="321"/>
                    <a:pt x="301" y="321"/>
                    <a:pt x="301" y="319"/>
                  </a:cubicBezTo>
                  <a:cubicBezTo>
                    <a:pt x="305" y="317"/>
                    <a:pt x="305" y="313"/>
                    <a:pt x="303" y="312"/>
                  </a:cubicBezTo>
                  <a:cubicBezTo>
                    <a:pt x="224" y="193"/>
                    <a:pt x="126" y="89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4629114" y="4000734"/>
              <a:ext cx="19919" cy="21026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9" y="1"/>
                  </a:moveTo>
                  <a:cubicBezTo>
                    <a:pt x="5" y="1"/>
                    <a:pt x="1" y="6"/>
                    <a:pt x="6" y="10"/>
                  </a:cubicBezTo>
                  <a:lnTo>
                    <a:pt x="61" y="74"/>
                  </a:lnTo>
                  <a:cubicBezTo>
                    <a:pt x="62" y="76"/>
                    <a:pt x="62" y="76"/>
                    <a:pt x="64" y="76"/>
                  </a:cubicBezTo>
                  <a:cubicBezTo>
                    <a:pt x="66" y="76"/>
                    <a:pt x="68" y="76"/>
                    <a:pt x="70" y="74"/>
                  </a:cubicBezTo>
                  <a:cubicBezTo>
                    <a:pt x="71" y="72"/>
                    <a:pt x="71" y="69"/>
                    <a:pt x="70" y="67"/>
                  </a:cubicBezTo>
                  <a:lnTo>
                    <a:pt x="13" y="3"/>
                  </a:ln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4130302" y="3866832"/>
              <a:ext cx="25729" cy="16599"/>
            </a:xfrm>
            <a:custGeom>
              <a:avLst/>
              <a:gdLst/>
              <a:ahLst/>
              <a:cxnLst/>
              <a:rect l="l" t="t" r="r" b="b"/>
              <a:pathLst>
                <a:path w="93" h="60" extrusionOk="0">
                  <a:moveTo>
                    <a:pt x="87" y="0"/>
                  </a:moveTo>
                  <a:cubicBezTo>
                    <a:pt x="86" y="0"/>
                    <a:pt x="85" y="0"/>
                    <a:pt x="84" y="1"/>
                  </a:cubicBezTo>
                  <a:lnTo>
                    <a:pt x="4" y="49"/>
                  </a:lnTo>
                  <a:cubicBezTo>
                    <a:pt x="1" y="50"/>
                    <a:pt x="1" y="54"/>
                    <a:pt x="3" y="56"/>
                  </a:cubicBezTo>
                  <a:cubicBezTo>
                    <a:pt x="3" y="57"/>
                    <a:pt x="4" y="59"/>
                    <a:pt x="6" y="59"/>
                  </a:cubicBezTo>
                  <a:cubicBezTo>
                    <a:pt x="8" y="59"/>
                    <a:pt x="8" y="57"/>
                    <a:pt x="10" y="57"/>
                  </a:cubicBezTo>
                  <a:lnTo>
                    <a:pt x="91" y="11"/>
                  </a:lnTo>
                  <a:cubicBezTo>
                    <a:pt x="93" y="10"/>
                    <a:pt x="93" y="6"/>
                    <a:pt x="93" y="4"/>
                  </a:cubicBezTo>
                  <a:cubicBezTo>
                    <a:pt x="92" y="2"/>
                    <a:pt x="89" y="0"/>
                    <a:pt x="8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32515" y="3872089"/>
              <a:ext cx="105959" cy="49521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77" y="1"/>
                  </a:moveTo>
                  <a:cubicBezTo>
                    <a:pt x="376" y="1"/>
                    <a:pt x="376" y="1"/>
                    <a:pt x="375" y="1"/>
                  </a:cubicBezTo>
                  <a:cubicBezTo>
                    <a:pt x="239" y="24"/>
                    <a:pt x="110" y="81"/>
                    <a:pt x="2" y="169"/>
                  </a:cubicBezTo>
                  <a:cubicBezTo>
                    <a:pt x="0" y="171"/>
                    <a:pt x="0" y="175"/>
                    <a:pt x="2" y="176"/>
                  </a:cubicBezTo>
                  <a:cubicBezTo>
                    <a:pt x="4" y="178"/>
                    <a:pt x="5" y="178"/>
                    <a:pt x="7" y="178"/>
                  </a:cubicBezTo>
                  <a:cubicBezTo>
                    <a:pt x="7" y="178"/>
                    <a:pt x="9" y="178"/>
                    <a:pt x="9" y="176"/>
                  </a:cubicBezTo>
                  <a:cubicBezTo>
                    <a:pt x="115" y="91"/>
                    <a:pt x="242" y="33"/>
                    <a:pt x="377" y="12"/>
                  </a:cubicBezTo>
                  <a:cubicBezTo>
                    <a:pt x="380" y="12"/>
                    <a:pt x="382" y="8"/>
                    <a:pt x="382" y="5"/>
                  </a:cubicBezTo>
                  <a:cubicBezTo>
                    <a:pt x="381" y="3"/>
                    <a:pt x="379" y="1"/>
                    <a:pt x="37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225472" y="3917460"/>
              <a:ext cx="21302" cy="10513"/>
            </a:xfrm>
            <a:custGeom>
              <a:avLst/>
              <a:gdLst/>
              <a:ahLst/>
              <a:cxnLst/>
              <a:rect l="l" t="t" r="r" b="b"/>
              <a:pathLst>
                <a:path w="77" h="38" extrusionOk="0">
                  <a:moveTo>
                    <a:pt x="71" y="0"/>
                  </a:moveTo>
                  <a:cubicBezTo>
                    <a:pt x="70" y="0"/>
                    <a:pt x="68" y="1"/>
                    <a:pt x="67" y="2"/>
                  </a:cubicBezTo>
                  <a:cubicBezTo>
                    <a:pt x="51" y="18"/>
                    <a:pt x="30" y="27"/>
                    <a:pt x="7" y="27"/>
                  </a:cubicBezTo>
                  <a:cubicBezTo>
                    <a:pt x="0" y="27"/>
                    <a:pt x="0" y="37"/>
                    <a:pt x="7" y="37"/>
                  </a:cubicBezTo>
                  <a:cubicBezTo>
                    <a:pt x="32" y="37"/>
                    <a:pt x="57" y="27"/>
                    <a:pt x="74" y="11"/>
                  </a:cubicBezTo>
                  <a:cubicBezTo>
                    <a:pt x="76" y="7"/>
                    <a:pt x="76" y="4"/>
                    <a:pt x="74" y="2"/>
                  </a:cubicBezTo>
                  <a:cubicBezTo>
                    <a:pt x="74" y="1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096273" y="3815374"/>
              <a:ext cx="49521" cy="26836"/>
            </a:xfrm>
            <a:custGeom>
              <a:avLst/>
              <a:gdLst/>
              <a:ahLst/>
              <a:cxnLst/>
              <a:rect l="l" t="t" r="r" b="b"/>
              <a:pathLst>
                <a:path w="179" h="97" extrusionOk="0">
                  <a:moveTo>
                    <a:pt x="173" y="0"/>
                  </a:moveTo>
                  <a:cubicBezTo>
                    <a:pt x="172" y="0"/>
                    <a:pt x="171" y="1"/>
                    <a:pt x="170" y="1"/>
                  </a:cubicBezTo>
                  <a:lnTo>
                    <a:pt x="4" y="86"/>
                  </a:lnTo>
                  <a:cubicBezTo>
                    <a:pt x="2" y="88"/>
                    <a:pt x="0" y="91"/>
                    <a:pt x="2" y="93"/>
                  </a:cubicBezTo>
                  <a:cubicBezTo>
                    <a:pt x="4" y="95"/>
                    <a:pt x="5" y="97"/>
                    <a:pt x="7" y="97"/>
                  </a:cubicBezTo>
                  <a:lnTo>
                    <a:pt x="9" y="97"/>
                  </a:lnTo>
                  <a:lnTo>
                    <a:pt x="175" y="12"/>
                  </a:lnTo>
                  <a:cubicBezTo>
                    <a:pt x="179" y="10"/>
                    <a:pt x="179" y="6"/>
                    <a:pt x="177" y="3"/>
                  </a:cubicBezTo>
                  <a:cubicBezTo>
                    <a:pt x="176" y="2"/>
                    <a:pt x="175" y="0"/>
                    <a:pt x="173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3948262" y="3931846"/>
              <a:ext cx="25729" cy="37072"/>
            </a:xfrm>
            <a:custGeom>
              <a:avLst/>
              <a:gdLst/>
              <a:ahLst/>
              <a:cxnLst/>
              <a:rect l="l" t="t" r="r" b="b"/>
              <a:pathLst>
                <a:path w="93" h="134" extrusionOk="0">
                  <a:moveTo>
                    <a:pt x="87" y="0"/>
                  </a:moveTo>
                  <a:cubicBezTo>
                    <a:pt x="86" y="0"/>
                    <a:pt x="84" y="2"/>
                    <a:pt x="82" y="3"/>
                  </a:cubicBezTo>
                  <a:lnTo>
                    <a:pt x="1" y="127"/>
                  </a:lnTo>
                  <a:cubicBezTo>
                    <a:pt x="1" y="128"/>
                    <a:pt x="1" y="132"/>
                    <a:pt x="3" y="134"/>
                  </a:cubicBezTo>
                  <a:lnTo>
                    <a:pt x="6" y="134"/>
                  </a:lnTo>
                  <a:cubicBezTo>
                    <a:pt x="8" y="134"/>
                    <a:pt x="10" y="134"/>
                    <a:pt x="11" y="132"/>
                  </a:cubicBezTo>
                  <a:lnTo>
                    <a:pt x="91" y="8"/>
                  </a:lnTo>
                  <a:cubicBezTo>
                    <a:pt x="93" y="6"/>
                    <a:pt x="93" y="3"/>
                    <a:pt x="89" y="1"/>
                  </a:cubicBezTo>
                  <a:cubicBezTo>
                    <a:pt x="89" y="1"/>
                    <a:pt x="88" y="0"/>
                    <a:pt x="8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110220" y="4440618"/>
              <a:ext cx="64461" cy="63631"/>
            </a:xfrm>
            <a:custGeom>
              <a:avLst/>
              <a:gdLst/>
              <a:ahLst/>
              <a:cxnLst/>
              <a:rect l="l" t="t" r="r" b="b"/>
              <a:pathLst>
                <a:path w="233" h="230" extrusionOk="0">
                  <a:moveTo>
                    <a:pt x="8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1" y="4"/>
                    <a:pt x="1" y="7"/>
                    <a:pt x="4" y="9"/>
                  </a:cubicBezTo>
                  <a:cubicBezTo>
                    <a:pt x="84" y="74"/>
                    <a:pt x="156" y="147"/>
                    <a:pt x="220" y="226"/>
                  </a:cubicBezTo>
                  <a:cubicBezTo>
                    <a:pt x="222" y="228"/>
                    <a:pt x="222" y="228"/>
                    <a:pt x="223" y="228"/>
                  </a:cubicBezTo>
                  <a:cubicBezTo>
                    <a:pt x="224" y="229"/>
                    <a:pt x="225" y="230"/>
                    <a:pt x="226" y="230"/>
                  </a:cubicBezTo>
                  <a:cubicBezTo>
                    <a:pt x="227" y="230"/>
                    <a:pt x="228" y="229"/>
                    <a:pt x="229" y="228"/>
                  </a:cubicBezTo>
                  <a:cubicBezTo>
                    <a:pt x="232" y="226"/>
                    <a:pt x="232" y="223"/>
                    <a:pt x="229" y="221"/>
                  </a:cubicBezTo>
                  <a:cubicBezTo>
                    <a:pt x="165" y="140"/>
                    <a:pt x="91" y="67"/>
                    <a:pt x="11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133182" y="4488480"/>
              <a:ext cx="31539" cy="30709"/>
            </a:xfrm>
            <a:custGeom>
              <a:avLst/>
              <a:gdLst/>
              <a:ahLst/>
              <a:cxnLst/>
              <a:rect l="l" t="t" r="r" b="b"/>
              <a:pathLst>
                <a:path w="114" h="111" extrusionOk="0">
                  <a:moveTo>
                    <a:pt x="11" y="0"/>
                  </a:moveTo>
                  <a:cubicBezTo>
                    <a:pt x="8" y="0"/>
                    <a:pt x="4" y="0"/>
                    <a:pt x="2" y="4"/>
                  </a:cubicBezTo>
                  <a:cubicBezTo>
                    <a:pt x="1" y="6"/>
                    <a:pt x="2" y="9"/>
                    <a:pt x="4" y="11"/>
                  </a:cubicBezTo>
                  <a:cubicBezTo>
                    <a:pt x="43" y="36"/>
                    <a:pt x="77" y="69"/>
                    <a:pt x="101" y="107"/>
                  </a:cubicBezTo>
                  <a:cubicBezTo>
                    <a:pt x="103" y="108"/>
                    <a:pt x="105" y="110"/>
                    <a:pt x="107" y="110"/>
                  </a:cubicBezTo>
                  <a:cubicBezTo>
                    <a:pt x="109" y="110"/>
                    <a:pt x="109" y="110"/>
                    <a:pt x="110" y="108"/>
                  </a:cubicBezTo>
                  <a:cubicBezTo>
                    <a:pt x="112" y="107"/>
                    <a:pt x="114" y="103"/>
                    <a:pt x="112" y="101"/>
                  </a:cubicBezTo>
                  <a:cubicBezTo>
                    <a:pt x="86" y="61"/>
                    <a:pt x="50" y="27"/>
                    <a:pt x="1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138716" y="4521125"/>
              <a:ext cx="19643" cy="16046"/>
            </a:xfrm>
            <a:custGeom>
              <a:avLst/>
              <a:gdLst/>
              <a:ahLst/>
              <a:cxnLst/>
              <a:rect l="l" t="t" r="r" b="b"/>
              <a:pathLst>
                <a:path w="71" h="58" extrusionOk="0">
                  <a:moveTo>
                    <a:pt x="8" y="0"/>
                  </a:moveTo>
                  <a:cubicBezTo>
                    <a:pt x="4" y="0"/>
                    <a:pt x="0" y="7"/>
                    <a:pt x="5" y="12"/>
                  </a:cubicBezTo>
                  <a:lnTo>
                    <a:pt x="60" y="57"/>
                  </a:lnTo>
                  <a:lnTo>
                    <a:pt x="64" y="57"/>
                  </a:lnTo>
                  <a:cubicBezTo>
                    <a:pt x="66" y="57"/>
                    <a:pt x="67" y="57"/>
                    <a:pt x="67" y="56"/>
                  </a:cubicBezTo>
                  <a:cubicBezTo>
                    <a:pt x="71" y="54"/>
                    <a:pt x="71" y="50"/>
                    <a:pt x="67" y="49"/>
                  </a:cubicBezTo>
                  <a:lnTo>
                    <a:pt x="12" y="3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4993747" y="4567327"/>
              <a:ext cx="77463" cy="45095"/>
            </a:xfrm>
            <a:custGeom>
              <a:avLst/>
              <a:gdLst/>
              <a:ahLst/>
              <a:cxnLst/>
              <a:rect l="l" t="t" r="r" b="b"/>
              <a:pathLst>
                <a:path w="280" h="163" extrusionOk="0">
                  <a:moveTo>
                    <a:pt x="8" y="1"/>
                  </a:moveTo>
                  <a:cubicBezTo>
                    <a:pt x="4" y="1"/>
                    <a:pt x="0" y="6"/>
                    <a:pt x="4" y="11"/>
                  </a:cubicBezTo>
                  <a:cubicBezTo>
                    <a:pt x="69" y="94"/>
                    <a:pt x="167" y="149"/>
                    <a:pt x="273" y="163"/>
                  </a:cubicBezTo>
                  <a:cubicBezTo>
                    <a:pt x="276" y="163"/>
                    <a:pt x="278" y="161"/>
                    <a:pt x="280" y="158"/>
                  </a:cubicBezTo>
                  <a:cubicBezTo>
                    <a:pt x="280" y="156"/>
                    <a:pt x="278" y="152"/>
                    <a:pt x="275" y="152"/>
                  </a:cubicBezTo>
                  <a:cubicBezTo>
                    <a:pt x="170" y="138"/>
                    <a:pt x="77" y="85"/>
                    <a:pt x="13" y="4"/>
                  </a:cubicBezTo>
                  <a:cubicBezTo>
                    <a:pt x="11" y="2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033309" y="4581713"/>
              <a:ext cx="50628" cy="18259"/>
            </a:xfrm>
            <a:custGeom>
              <a:avLst/>
              <a:gdLst/>
              <a:ahLst/>
              <a:cxnLst/>
              <a:rect l="l" t="t" r="r" b="b"/>
              <a:pathLst>
                <a:path w="183" h="66" extrusionOk="0">
                  <a:moveTo>
                    <a:pt x="7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1" y="5"/>
                    <a:pt x="3" y="8"/>
                    <a:pt x="4" y="10"/>
                  </a:cubicBezTo>
                  <a:cubicBezTo>
                    <a:pt x="56" y="42"/>
                    <a:pt x="116" y="61"/>
                    <a:pt x="176" y="65"/>
                  </a:cubicBezTo>
                  <a:cubicBezTo>
                    <a:pt x="177" y="65"/>
                    <a:pt x="177" y="65"/>
                    <a:pt x="178" y="65"/>
                  </a:cubicBezTo>
                  <a:cubicBezTo>
                    <a:pt x="181" y="65"/>
                    <a:pt x="183" y="63"/>
                    <a:pt x="183" y="60"/>
                  </a:cubicBezTo>
                  <a:cubicBezTo>
                    <a:pt x="183" y="58"/>
                    <a:pt x="181" y="54"/>
                    <a:pt x="178" y="54"/>
                  </a:cubicBezTo>
                  <a:cubicBezTo>
                    <a:pt x="119" y="51"/>
                    <a:pt x="61" y="33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078958" y="4582820"/>
              <a:ext cx="30155" cy="7746"/>
            </a:xfrm>
            <a:custGeom>
              <a:avLst/>
              <a:gdLst/>
              <a:ahLst/>
              <a:cxnLst/>
              <a:rect l="l" t="t" r="r" b="b"/>
              <a:pathLst>
                <a:path w="109" h="28" extrusionOk="0">
                  <a:moveTo>
                    <a:pt x="7" y="1"/>
                  </a:moveTo>
                  <a:cubicBezTo>
                    <a:pt x="4" y="1"/>
                    <a:pt x="2" y="3"/>
                    <a:pt x="0" y="6"/>
                  </a:cubicBezTo>
                  <a:cubicBezTo>
                    <a:pt x="0" y="10"/>
                    <a:pt x="2" y="11"/>
                    <a:pt x="6" y="13"/>
                  </a:cubicBezTo>
                  <a:lnTo>
                    <a:pt x="101" y="27"/>
                  </a:lnTo>
                  <a:cubicBezTo>
                    <a:pt x="105" y="27"/>
                    <a:pt x="106" y="26"/>
                    <a:pt x="108" y="22"/>
                  </a:cubicBezTo>
                  <a:cubicBezTo>
                    <a:pt x="108" y="18"/>
                    <a:pt x="106" y="17"/>
                    <a:pt x="103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161125" y="4428999"/>
              <a:ext cx="7193" cy="37072"/>
            </a:xfrm>
            <a:custGeom>
              <a:avLst/>
              <a:gdLst/>
              <a:ahLst/>
              <a:cxnLst/>
              <a:rect l="l" t="t" r="r" b="b"/>
              <a:pathLst>
                <a:path w="26" h="134" extrusionOk="0">
                  <a:moveTo>
                    <a:pt x="19" y="1"/>
                  </a:moveTo>
                  <a:cubicBezTo>
                    <a:pt x="17" y="1"/>
                    <a:pt x="15" y="2"/>
                    <a:pt x="15" y="5"/>
                  </a:cubicBezTo>
                  <a:cubicBezTo>
                    <a:pt x="2" y="46"/>
                    <a:pt x="0" y="88"/>
                    <a:pt x="8" y="130"/>
                  </a:cubicBezTo>
                  <a:cubicBezTo>
                    <a:pt x="8" y="132"/>
                    <a:pt x="9" y="134"/>
                    <a:pt x="13" y="134"/>
                  </a:cubicBezTo>
                  <a:cubicBezTo>
                    <a:pt x="16" y="134"/>
                    <a:pt x="18" y="130"/>
                    <a:pt x="18" y="129"/>
                  </a:cubicBezTo>
                  <a:cubicBezTo>
                    <a:pt x="11" y="88"/>
                    <a:pt x="13" y="47"/>
                    <a:pt x="25" y="8"/>
                  </a:cubicBezTo>
                  <a:cubicBezTo>
                    <a:pt x="25" y="5"/>
                    <a:pt x="25" y="1"/>
                    <a:pt x="22" y="1"/>
                  </a:cubicBezTo>
                  <a:cubicBezTo>
                    <a:pt x="21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153378" y="4427892"/>
              <a:ext cx="4980" cy="27112"/>
            </a:xfrm>
            <a:custGeom>
              <a:avLst/>
              <a:gdLst/>
              <a:ahLst/>
              <a:cxnLst/>
              <a:rect l="l" t="t" r="r" b="b"/>
              <a:pathLst>
                <a:path w="18" h="98" extrusionOk="0">
                  <a:moveTo>
                    <a:pt x="13" y="0"/>
                  </a:moveTo>
                  <a:cubicBezTo>
                    <a:pt x="11" y="0"/>
                    <a:pt x="7" y="2"/>
                    <a:pt x="7" y="4"/>
                  </a:cubicBezTo>
                  <a:cubicBezTo>
                    <a:pt x="2" y="34"/>
                    <a:pt x="0" y="64"/>
                    <a:pt x="4" y="92"/>
                  </a:cubicBezTo>
                  <a:cubicBezTo>
                    <a:pt x="4" y="96"/>
                    <a:pt x="5" y="97"/>
                    <a:pt x="9" y="97"/>
                  </a:cubicBezTo>
                  <a:cubicBezTo>
                    <a:pt x="13" y="97"/>
                    <a:pt x="14" y="96"/>
                    <a:pt x="14" y="92"/>
                  </a:cubicBezTo>
                  <a:cubicBezTo>
                    <a:pt x="11" y="64"/>
                    <a:pt x="13" y="34"/>
                    <a:pt x="18" y="5"/>
                  </a:cubicBezTo>
                  <a:cubicBezTo>
                    <a:pt x="18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128203" y="4321102"/>
              <a:ext cx="29325" cy="82443"/>
            </a:xfrm>
            <a:custGeom>
              <a:avLst/>
              <a:gdLst/>
              <a:ahLst/>
              <a:cxnLst/>
              <a:rect l="l" t="t" r="r" b="b"/>
              <a:pathLst>
                <a:path w="106" h="298" extrusionOk="0">
                  <a:moveTo>
                    <a:pt x="79" y="0"/>
                  </a:moveTo>
                  <a:cubicBezTo>
                    <a:pt x="77" y="2"/>
                    <a:pt x="73" y="4"/>
                    <a:pt x="75" y="7"/>
                  </a:cubicBezTo>
                  <a:cubicBezTo>
                    <a:pt x="93" y="107"/>
                    <a:pt x="66" y="209"/>
                    <a:pt x="3" y="289"/>
                  </a:cubicBezTo>
                  <a:cubicBezTo>
                    <a:pt x="1" y="290"/>
                    <a:pt x="1" y="294"/>
                    <a:pt x="3" y="296"/>
                  </a:cubicBezTo>
                  <a:cubicBezTo>
                    <a:pt x="5" y="296"/>
                    <a:pt x="6" y="298"/>
                    <a:pt x="6" y="298"/>
                  </a:cubicBezTo>
                  <a:cubicBezTo>
                    <a:pt x="8" y="298"/>
                    <a:pt x="10" y="296"/>
                    <a:pt x="12" y="296"/>
                  </a:cubicBezTo>
                  <a:cubicBezTo>
                    <a:pt x="77" y="214"/>
                    <a:pt x="105" y="108"/>
                    <a:pt x="86" y="6"/>
                  </a:cubicBezTo>
                  <a:cubicBezTo>
                    <a:pt x="86" y="2"/>
                    <a:pt x="82" y="0"/>
                    <a:pt x="7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5131246" y="4346555"/>
              <a:ext cx="9683" cy="26282"/>
            </a:xfrm>
            <a:custGeom>
              <a:avLst/>
              <a:gdLst/>
              <a:ahLst/>
              <a:cxnLst/>
              <a:rect l="l" t="t" r="r" b="b"/>
              <a:pathLst>
                <a:path w="35" h="95" extrusionOk="0">
                  <a:moveTo>
                    <a:pt x="29" y="0"/>
                  </a:moveTo>
                  <a:cubicBezTo>
                    <a:pt x="25" y="0"/>
                    <a:pt x="24" y="2"/>
                    <a:pt x="22" y="6"/>
                  </a:cubicBezTo>
                  <a:cubicBezTo>
                    <a:pt x="20" y="34"/>
                    <a:pt x="13" y="61"/>
                    <a:pt x="2" y="87"/>
                  </a:cubicBezTo>
                  <a:cubicBezTo>
                    <a:pt x="1" y="89"/>
                    <a:pt x="2" y="92"/>
                    <a:pt x="4" y="94"/>
                  </a:cubicBezTo>
                  <a:lnTo>
                    <a:pt x="8" y="94"/>
                  </a:lnTo>
                  <a:cubicBezTo>
                    <a:pt x="9" y="94"/>
                    <a:pt x="11" y="92"/>
                    <a:pt x="11" y="91"/>
                  </a:cubicBezTo>
                  <a:cubicBezTo>
                    <a:pt x="24" y="64"/>
                    <a:pt x="31" y="36"/>
                    <a:pt x="34" y="6"/>
                  </a:cubicBezTo>
                  <a:cubicBezTo>
                    <a:pt x="34" y="4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113540" y="4355685"/>
              <a:ext cx="4703" cy="19366"/>
            </a:xfrm>
            <a:custGeom>
              <a:avLst/>
              <a:gdLst/>
              <a:ahLst/>
              <a:cxnLst/>
              <a:rect l="l" t="t" r="r" b="b"/>
              <a:pathLst>
                <a:path w="17" h="70" extrusionOk="0">
                  <a:moveTo>
                    <a:pt x="12" y="1"/>
                  </a:moveTo>
                  <a:cubicBezTo>
                    <a:pt x="8" y="1"/>
                    <a:pt x="6" y="5"/>
                    <a:pt x="6" y="6"/>
                  </a:cubicBezTo>
                  <a:lnTo>
                    <a:pt x="1" y="65"/>
                  </a:lnTo>
                  <a:cubicBezTo>
                    <a:pt x="1" y="66"/>
                    <a:pt x="3" y="70"/>
                    <a:pt x="6" y="70"/>
                  </a:cubicBezTo>
                  <a:cubicBezTo>
                    <a:pt x="8" y="70"/>
                    <a:pt x="12" y="68"/>
                    <a:pt x="12" y="65"/>
                  </a:cubicBezTo>
                  <a:lnTo>
                    <a:pt x="17" y="8"/>
                  </a:lnTo>
                  <a:cubicBezTo>
                    <a:pt x="17" y="5"/>
                    <a:pt x="15" y="3"/>
                    <a:pt x="1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4932053" y="4366751"/>
              <a:ext cx="79677" cy="25452"/>
            </a:xfrm>
            <a:custGeom>
              <a:avLst/>
              <a:gdLst/>
              <a:ahLst/>
              <a:cxnLst/>
              <a:rect l="l" t="t" r="r" b="b"/>
              <a:pathLst>
                <a:path w="288" h="92" extrusionOk="0">
                  <a:moveTo>
                    <a:pt x="8" y="1"/>
                  </a:moveTo>
                  <a:cubicBezTo>
                    <a:pt x="6" y="1"/>
                    <a:pt x="4" y="2"/>
                    <a:pt x="2" y="3"/>
                  </a:cubicBezTo>
                  <a:cubicBezTo>
                    <a:pt x="1" y="7"/>
                    <a:pt x="2" y="11"/>
                    <a:pt x="4" y="11"/>
                  </a:cubicBezTo>
                  <a:cubicBezTo>
                    <a:pt x="89" y="58"/>
                    <a:pt x="183" y="85"/>
                    <a:pt x="278" y="92"/>
                  </a:cubicBezTo>
                  <a:lnTo>
                    <a:pt x="280" y="92"/>
                  </a:lnTo>
                  <a:cubicBezTo>
                    <a:pt x="287" y="92"/>
                    <a:pt x="287" y="81"/>
                    <a:pt x="280" y="81"/>
                  </a:cubicBezTo>
                  <a:cubicBezTo>
                    <a:pt x="185" y="74"/>
                    <a:pt x="93" y="48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4911580" y="4334382"/>
              <a:ext cx="67227" cy="37902"/>
            </a:xfrm>
            <a:custGeom>
              <a:avLst/>
              <a:gdLst/>
              <a:ahLst/>
              <a:cxnLst/>
              <a:rect l="l" t="t" r="r" b="b"/>
              <a:pathLst>
                <a:path w="243" h="137" extrusionOk="0">
                  <a:moveTo>
                    <a:pt x="7" y="1"/>
                  </a:moveTo>
                  <a:cubicBezTo>
                    <a:pt x="6" y="1"/>
                    <a:pt x="4" y="1"/>
                    <a:pt x="2" y="2"/>
                  </a:cubicBezTo>
                  <a:cubicBezTo>
                    <a:pt x="0" y="4"/>
                    <a:pt x="2" y="7"/>
                    <a:pt x="4" y="9"/>
                  </a:cubicBezTo>
                  <a:cubicBezTo>
                    <a:pt x="73" y="64"/>
                    <a:pt x="149" y="106"/>
                    <a:pt x="232" y="135"/>
                  </a:cubicBezTo>
                  <a:lnTo>
                    <a:pt x="234" y="135"/>
                  </a:lnTo>
                  <a:lnTo>
                    <a:pt x="234" y="136"/>
                  </a:lnTo>
                  <a:cubicBezTo>
                    <a:pt x="241" y="136"/>
                    <a:pt x="243" y="128"/>
                    <a:pt x="236" y="126"/>
                  </a:cubicBezTo>
                  <a:cubicBezTo>
                    <a:pt x="154" y="96"/>
                    <a:pt x="78" y="55"/>
                    <a:pt x="11" y="2"/>
                  </a:cubicBezTo>
                  <a:cubicBezTo>
                    <a:pt x="10" y="1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4994301" y="4372561"/>
              <a:ext cx="19919" cy="6640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7" y="0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7"/>
                    <a:pt x="2" y="11"/>
                    <a:pt x="6" y="11"/>
                  </a:cubicBezTo>
                  <a:lnTo>
                    <a:pt x="64" y="23"/>
                  </a:lnTo>
                  <a:cubicBezTo>
                    <a:pt x="65" y="24"/>
                    <a:pt x="66" y="24"/>
                    <a:pt x="66" y="24"/>
                  </a:cubicBezTo>
                  <a:cubicBezTo>
                    <a:pt x="68" y="24"/>
                    <a:pt x="70" y="22"/>
                    <a:pt x="71" y="20"/>
                  </a:cubicBezTo>
                  <a:cubicBezTo>
                    <a:pt x="71" y="16"/>
                    <a:pt x="69" y="14"/>
                    <a:pt x="66" y="1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5027223" y="4385010"/>
              <a:ext cx="10790" cy="4980"/>
            </a:xfrm>
            <a:custGeom>
              <a:avLst/>
              <a:gdLst/>
              <a:ahLst/>
              <a:cxnLst/>
              <a:rect l="l" t="t" r="r" b="b"/>
              <a:pathLst>
                <a:path w="39" h="18" extrusionOk="0">
                  <a:moveTo>
                    <a:pt x="9" y="1"/>
                  </a:moveTo>
                  <a:cubicBezTo>
                    <a:pt x="3" y="1"/>
                    <a:pt x="0" y="10"/>
                    <a:pt x="7" y="12"/>
                  </a:cubicBezTo>
                  <a:lnTo>
                    <a:pt x="32" y="17"/>
                  </a:lnTo>
                  <a:lnTo>
                    <a:pt x="33" y="17"/>
                  </a:lnTo>
                  <a:cubicBezTo>
                    <a:pt x="35" y="17"/>
                    <a:pt x="37" y="15"/>
                    <a:pt x="39" y="12"/>
                  </a:cubicBezTo>
                  <a:cubicBezTo>
                    <a:pt x="39" y="10"/>
                    <a:pt x="37" y="6"/>
                    <a:pt x="33" y="6"/>
                  </a:cubicBezTo>
                  <a:lnTo>
                    <a:pt x="10" y="1"/>
                  </a:lnTo>
                  <a:cubicBezTo>
                    <a:pt x="1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960825" y="4311143"/>
              <a:ext cx="26559" cy="15493"/>
            </a:xfrm>
            <a:custGeom>
              <a:avLst/>
              <a:gdLst/>
              <a:ahLst/>
              <a:cxnLst/>
              <a:rect l="l" t="t" r="r" b="b"/>
              <a:pathLst>
                <a:path w="96" h="56" extrusionOk="0">
                  <a:moveTo>
                    <a:pt x="89" y="0"/>
                  </a:moveTo>
                  <a:cubicBezTo>
                    <a:pt x="88" y="0"/>
                    <a:pt x="87" y="0"/>
                    <a:pt x="86" y="1"/>
                  </a:cubicBezTo>
                  <a:cubicBezTo>
                    <a:pt x="63" y="20"/>
                    <a:pt x="36" y="36"/>
                    <a:pt x="8" y="45"/>
                  </a:cubicBezTo>
                  <a:cubicBezTo>
                    <a:pt x="1" y="47"/>
                    <a:pt x="3" y="56"/>
                    <a:pt x="10" y="56"/>
                  </a:cubicBezTo>
                  <a:lnTo>
                    <a:pt x="12" y="56"/>
                  </a:lnTo>
                  <a:cubicBezTo>
                    <a:pt x="42" y="45"/>
                    <a:pt x="68" y="31"/>
                    <a:pt x="93" y="10"/>
                  </a:cubicBezTo>
                  <a:cubicBezTo>
                    <a:pt x="96" y="6"/>
                    <a:pt x="93" y="0"/>
                    <a:pt x="8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987384" y="4319719"/>
              <a:ext cx="14939" cy="10790"/>
            </a:xfrm>
            <a:custGeom>
              <a:avLst/>
              <a:gdLst/>
              <a:ahLst/>
              <a:cxnLst/>
              <a:rect l="l" t="t" r="r" b="b"/>
              <a:pathLst>
                <a:path w="54" h="39" extrusionOk="0">
                  <a:moveTo>
                    <a:pt x="47" y="1"/>
                  </a:moveTo>
                  <a:cubicBezTo>
                    <a:pt x="46" y="1"/>
                    <a:pt x="44" y="2"/>
                    <a:pt x="43" y="4"/>
                  </a:cubicBezTo>
                  <a:cubicBezTo>
                    <a:pt x="34" y="16"/>
                    <a:pt x="22" y="25"/>
                    <a:pt x="6" y="28"/>
                  </a:cubicBezTo>
                  <a:cubicBezTo>
                    <a:pt x="4" y="28"/>
                    <a:pt x="0" y="32"/>
                    <a:pt x="2" y="35"/>
                  </a:cubicBezTo>
                  <a:cubicBezTo>
                    <a:pt x="2" y="37"/>
                    <a:pt x="6" y="39"/>
                    <a:pt x="8" y="39"/>
                  </a:cubicBezTo>
                  <a:cubicBezTo>
                    <a:pt x="25" y="35"/>
                    <a:pt x="41" y="25"/>
                    <a:pt x="52" y="9"/>
                  </a:cubicBezTo>
                  <a:cubicBezTo>
                    <a:pt x="54" y="7"/>
                    <a:pt x="54" y="4"/>
                    <a:pt x="50" y="2"/>
                  </a:cubicBezTo>
                  <a:cubicBezTo>
                    <a:pt x="49" y="1"/>
                    <a:pt x="48" y="1"/>
                    <a:pt x="4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955016" y="4241149"/>
              <a:ext cx="54778" cy="44265"/>
            </a:xfrm>
            <a:custGeom>
              <a:avLst/>
              <a:gdLst/>
              <a:ahLst/>
              <a:cxnLst/>
              <a:rect l="l" t="t" r="r" b="b"/>
              <a:pathLst>
                <a:path w="198" h="160" extrusionOk="0">
                  <a:moveTo>
                    <a:pt x="6" y="0"/>
                  </a:moveTo>
                  <a:cubicBezTo>
                    <a:pt x="5" y="0"/>
                    <a:pt x="3" y="1"/>
                    <a:pt x="3" y="3"/>
                  </a:cubicBezTo>
                  <a:cubicBezTo>
                    <a:pt x="1" y="5"/>
                    <a:pt x="1" y="8"/>
                    <a:pt x="3" y="10"/>
                  </a:cubicBezTo>
                  <a:cubicBezTo>
                    <a:pt x="57" y="68"/>
                    <a:pt x="119" y="120"/>
                    <a:pt x="188" y="158"/>
                  </a:cubicBezTo>
                  <a:cubicBezTo>
                    <a:pt x="189" y="159"/>
                    <a:pt x="190" y="160"/>
                    <a:pt x="190" y="160"/>
                  </a:cubicBezTo>
                  <a:cubicBezTo>
                    <a:pt x="190" y="160"/>
                    <a:pt x="191" y="159"/>
                    <a:pt x="192" y="158"/>
                  </a:cubicBezTo>
                  <a:cubicBezTo>
                    <a:pt x="194" y="158"/>
                    <a:pt x="195" y="158"/>
                    <a:pt x="195" y="157"/>
                  </a:cubicBezTo>
                  <a:cubicBezTo>
                    <a:pt x="197" y="155"/>
                    <a:pt x="197" y="151"/>
                    <a:pt x="194" y="150"/>
                  </a:cubicBezTo>
                  <a:cubicBezTo>
                    <a:pt x="126" y="111"/>
                    <a:pt x="64" y="61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973552" y="4240872"/>
              <a:ext cx="28772" cy="22686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6" y="1"/>
                  </a:moveTo>
                  <a:cubicBezTo>
                    <a:pt x="5" y="1"/>
                    <a:pt x="4" y="1"/>
                    <a:pt x="3" y="2"/>
                  </a:cubicBezTo>
                  <a:cubicBezTo>
                    <a:pt x="1" y="4"/>
                    <a:pt x="1" y="7"/>
                    <a:pt x="3" y="9"/>
                  </a:cubicBezTo>
                  <a:cubicBezTo>
                    <a:pt x="31" y="37"/>
                    <a:pt x="61" y="60"/>
                    <a:pt x="95" y="82"/>
                  </a:cubicBezTo>
                  <a:lnTo>
                    <a:pt x="98" y="82"/>
                  </a:lnTo>
                  <a:cubicBezTo>
                    <a:pt x="98" y="82"/>
                    <a:pt x="100" y="82"/>
                    <a:pt x="102" y="80"/>
                  </a:cubicBezTo>
                  <a:cubicBezTo>
                    <a:pt x="104" y="78"/>
                    <a:pt x="104" y="75"/>
                    <a:pt x="100" y="73"/>
                  </a:cubicBezTo>
                  <a:cubicBezTo>
                    <a:pt x="68" y="52"/>
                    <a:pt x="38" y="29"/>
                    <a:pt x="12" y="2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04814" y="4254428"/>
              <a:ext cx="17983" cy="13556"/>
            </a:xfrm>
            <a:custGeom>
              <a:avLst/>
              <a:gdLst/>
              <a:ahLst/>
              <a:cxnLst/>
              <a:rect l="l" t="t" r="r" b="b"/>
              <a:pathLst>
                <a:path w="65" h="49" extrusionOk="0">
                  <a:moveTo>
                    <a:pt x="10" y="1"/>
                  </a:moveTo>
                  <a:cubicBezTo>
                    <a:pt x="5" y="1"/>
                    <a:pt x="1" y="7"/>
                    <a:pt x="6" y="11"/>
                  </a:cubicBezTo>
                  <a:lnTo>
                    <a:pt x="56" y="49"/>
                  </a:lnTo>
                  <a:lnTo>
                    <a:pt x="63" y="49"/>
                  </a:lnTo>
                  <a:cubicBezTo>
                    <a:pt x="65" y="45"/>
                    <a:pt x="65" y="41"/>
                    <a:pt x="63" y="40"/>
                  </a:cubicBezTo>
                  <a:lnTo>
                    <a:pt x="14" y="3"/>
                  </a:ln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025010" y="4261898"/>
              <a:ext cx="15493" cy="10513"/>
            </a:xfrm>
            <a:custGeom>
              <a:avLst/>
              <a:gdLst/>
              <a:ahLst/>
              <a:cxnLst/>
              <a:rect l="l" t="t" r="r" b="b"/>
              <a:pathLst>
                <a:path w="56" h="38" extrusionOk="0">
                  <a:moveTo>
                    <a:pt x="7" y="1"/>
                  </a:moveTo>
                  <a:cubicBezTo>
                    <a:pt x="5" y="1"/>
                    <a:pt x="4" y="2"/>
                    <a:pt x="2" y="4"/>
                  </a:cubicBezTo>
                  <a:cubicBezTo>
                    <a:pt x="1" y="6"/>
                    <a:pt x="1" y="9"/>
                    <a:pt x="4" y="11"/>
                  </a:cubicBezTo>
                  <a:lnTo>
                    <a:pt x="45" y="36"/>
                  </a:lnTo>
                  <a:lnTo>
                    <a:pt x="48" y="36"/>
                  </a:lnTo>
                  <a:lnTo>
                    <a:pt x="48" y="37"/>
                  </a:lnTo>
                  <a:cubicBezTo>
                    <a:pt x="54" y="37"/>
                    <a:pt x="56" y="30"/>
                    <a:pt x="52" y="27"/>
                  </a:cubicBezTo>
                  <a:lnTo>
                    <a:pt x="10" y="2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5118520" y="4239212"/>
              <a:ext cx="35135" cy="51181"/>
            </a:xfrm>
            <a:custGeom>
              <a:avLst/>
              <a:gdLst/>
              <a:ahLst/>
              <a:cxnLst/>
              <a:rect l="l" t="t" r="r" b="b"/>
              <a:pathLst>
                <a:path w="127" h="185" extrusionOk="0">
                  <a:moveTo>
                    <a:pt x="121" y="1"/>
                  </a:moveTo>
                  <a:cubicBezTo>
                    <a:pt x="117" y="3"/>
                    <a:pt x="116" y="4"/>
                    <a:pt x="116" y="6"/>
                  </a:cubicBezTo>
                  <a:cubicBezTo>
                    <a:pt x="112" y="42"/>
                    <a:pt x="100" y="75"/>
                    <a:pt x="78" y="102"/>
                  </a:cubicBezTo>
                  <a:cubicBezTo>
                    <a:pt x="55" y="128"/>
                    <a:pt x="31" y="153"/>
                    <a:pt x="2" y="174"/>
                  </a:cubicBezTo>
                  <a:cubicBezTo>
                    <a:pt x="1" y="176"/>
                    <a:pt x="1" y="180"/>
                    <a:pt x="2" y="183"/>
                  </a:cubicBezTo>
                  <a:cubicBezTo>
                    <a:pt x="4" y="183"/>
                    <a:pt x="6" y="185"/>
                    <a:pt x="8" y="185"/>
                  </a:cubicBezTo>
                  <a:cubicBezTo>
                    <a:pt x="8" y="185"/>
                    <a:pt x="9" y="183"/>
                    <a:pt x="9" y="183"/>
                  </a:cubicBezTo>
                  <a:cubicBezTo>
                    <a:pt x="38" y="160"/>
                    <a:pt x="64" y="135"/>
                    <a:pt x="87" y="107"/>
                  </a:cubicBezTo>
                  <a:cubicBezTo>
                    <a:pt x="110" y="79"/>
                    <a:pt x="124" y="43"/>
                    <a:pt x="126" y="8"/>
                  </a:cubicBezTo>
                  <a:cubicBezTo>
                    <a:pt x="126" y="4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5123499" y="4247512"/>
              <a:ext cx="14109" cy="20472"/>
            </a:xfrm>
            <a:custGeom>
              <a:avLst/>
              <a:gdLst/>
              <a:ahLst/>
              <a:cxnLst/>
              <a:rect l="l" t="t" r="r" b="b"/>
              <a:pathLst>
                <a:path w="51" h="74" extrusionOk="0">
                  <a:moveTo>
                    <a:pt x="42" y="1"/>
                  </a:moveTo>
                  <a:cubicBezTo>
                    <a:pt x="40" y="1"/>
                    <a:pt x="37" y="2"/>
                    <a:pt x="37" y="5"/>
                  </a:cubicBezTo>
                  <a:cubicBezTo>
                    <a:pt x="32" y="28"/>
                    <a:pt x="20" y="47"/>
                    <a:pt x="2" y="65"/>
                  </a:cubicBezTo>
                  <a:cubicBezTo>
                    <a:pt x="0" y="66"/>
                    <a:pt x="0" y="70"/>
                    <a:pt x="2" y="72"/>
                  </a:cubicBezTo>
                  <a:cubicBezTo>
                    <a:pt x="4" y="74"/>
                    <a:pt x="6" y="74"/>
                    <a:pt x="7" y="74"/>
                  </a:cubicBezTo>
                  <a:cubicBezTo>
                    <a:pt x="7" y="74"/>
                    <a:pt x="9" y="74"/>
                    <a:pt x="9" y="72"/>
                  </a:cubicBezTo>
                  <a:cubicBezTo>
                    <a:pt x="29" y="54"/>
                    <a:pt x="43" y="31"/>
                    <a:pt x="48" y="6"/>
                  </a:cubicBezTo>
                  <a:cubicBezTo>
                    <a:pt x="50" y="3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5102474" y="4196884"/>
              <a:ext cx="36795" cy="31539"/>
            </a:xfrm>
            <a:custGeom>
              <a:avLst/>
              <a:gdLst/>
              <a:ahLst/>
              <a:cxnLst/>
              <a:rect l="l" t="t" r="r" b="b"/>
              <a:pathLst>
                <a:path w="133" h="114" extrusionOk="0">
                  <a:moveTo>
                    <a:pt x="127" y="1"/>
                  </a:moveTo>
                  <a:cubicBezTo>
                    <a:pt x="125" y="1"/>
                    <a:pt x="123" y="1"/>
                    <a:pt x="122" y="2"/>
                  </a:cubicBezTo>
                  <a:cubicBezTo>
                    <a:pt x="87" y="41"/>
                    <a:pt x="48" y="74"/>
                    <a:pt x="4" y="103"/>
                  </a:cubicBezTo>
                  <a:cubicBezTo>
                    <a:pt x="2" y="104"/>
                    <a:pt x="0" y="108"/>
                    <a:pt x="2" y="110"/>
                  </a:cubicBezTo>
                  <a:cubicBezTo>
                    <a:pt x="4" y="112"/>
                    <a:pt x="6" y="113"/>
                    <a:pt x="7" y="113"/>
                  </a:cubicBezTo>
                  <a:cubicBezTo>
                    <a:pt x="7" y="113"/>
                    <a:pt x="9" y="112"/>
                    <a:pt x="9" y="112"/>
                  </a:cubicBezTo>
                  <a:cubicBezTo>
                    <a:pt x="53" y="83"/>
                    <a:pt x="94" y="50"/>
                    <a:pt x="131" y="11"/>
                  </a:cubicBezTo>
                  <a:cubicBezTo>
                    <a:pt x="133" y="7"/>
                    <a:pt x="133" y="4"/>
                    <a:pt x="131" y="2"/>
                  </a:cubicBezTo>
                  <a:cubicBezTo>
                    <a:pt x="130" y="1"/>
                    <a:pt x="128" y="1"/>
                    <a:pt x="12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5104410" y="4195500"/>
              <a:ext cx="20196" cy="14386"/>
            </a:xfrm>
            <a:custGeom>
              <a:avLst/>
              <a:gdLst/>
              <a:ahLst/>
              <a:cxnLst/>
              <a:rect l="l" t="t" r="r" b="b"/>
              <a:pathLst>
                <a:path w="73" h="52" extrusionOk="0">
                  <a:moveTo>
                    <a:pt x="66" y="1"/>
                  </a:moveTo>
                  <a:cubicBezTo>
                    <a:pt x="64" y="1"/>
                    <a:pt x="63" y="2"/>
                    <a:pt x="62" y="3"/>
                  </a:cubicBezTo>
                  <a:cubicBezTo>
                    <a:pt x="45" y="19"/>
                    <a:pt x="25" y="32"/>
                    <a:pt x="4" y="40"/>
                  </a:cubicBezTo>
                  <a:cubicBezTo>
                    <a:pt x="2" y="42"/>
                    <a:pt x="0" y="46"/>
                    <a:pt x="2" y="48"/>
                  </a:cubicBezTo>
                  <a:cubicBezTo>
                    <a:pt x="2" y="49"/>
                    <a:pt x="4" y="51"/>
                    <a:pt x="7" y="51"/>
                  </a:cubicBezTo>
                  <a:lnTo>
                    <a:pt x="9" y="51"/>
                  </a:lnTo>
                  <a:cubicBezTo>
                    <a:pt x="32" y="40"/>
                    <a:pt x="52" y="28"/>
                    <a:pt x="69" y="10"/>
                  </a:cubicBezTo>
                  <a:cubicBezTo>
                    <a:pt x="73" y="9"/>
                    <a:pt x="73" y="5"/>
                    <a:pt x="69" y="3"/>
                  </a:cubicBezTo>
                  <a:cubicBezTo>
                    <a:pt x="68" y="2"/>
                    <a:pt x="67" y="1"/>
                    <a:pt x="6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5096387" y="4187201"/>
              <a:ext cx="14109" cy="16323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43" y="1"/>
                  </a:moveTo>
                  <a:cubicBezTo>
                    <a:pt x="42" y="1"/>
                    <a:pt x="39" y="2"/>
                    <a:pt x="38" y="5"/>
                  </a:cubicBezTo>
                  <a:cubicBezTo>
                    <a:pt x="31" y="23"/>
                    <a:pt x="19" y="37"/>
                    <a:pt x="3" y="49"/>
                  </a:cubicBezTo>
                  <a:cubicBezTo>
                    <a:pt x="1" y="51"/>
                    <a:pt x="1" y="55"/>
                    <a:pt x="3" y="56"/>
                  </a:cubicBezTo>
                  <a:cubicBezTo>
                    <a:pt x="3" y="58"/>
                    <a:pt x="5" y="58"/>
                    <a:pt x="6" y="58"/>
                  </a:cubicBezTo>
                  <a:lnTo>
                    <a:pt x="10" y="58"/>
                  </a:lnTo>
                  <a:cubicBezTo>
                    <a:pt x="28" y="46"/>
                    <a:pt x="40" y="28"/>
                    <a:pt x="49" y="9"/>
                  </a:cubicBezTo>
                  <a:cubicBezTo>
                    <a:pt x="51" y="7"/>
                    <a:pt x="49" y="3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5077021" y="4185264"/>
              <a:ext cx="7470" cy="9683"/>
            </a:xfrm>
            <a:custGeom>
              <a:avLst/>
              <a:gdLst/>
              <a:ahLst/>
              <a:cxnLst/>
              <a:rect l="l" t="t" r="r" b="b"/>
              <a:pathLst>
                <a:path w="27" h="35" extrusionOk="0">
                  <a:moveTo>
                    <a:pt x="19" y="0"/>
                  </a:moveTo>
                  <a:cubicBezTo>
                    <a:pt x="17" y="0"/>
                    <a:pt x="15" y="1"/>
                    <a:pt x="14" y="3"/>
                  </a:cubicBezTo>
                  <a:lnTo>
                    <a:pt x="2" y="26"/>
                  </a:lnTo>
                  <a:cubicBezTo>
                    <a:pt x="0" y="30"/>
                    <a:pt x="2" y="33"/>
                    <a:pt x="4" y="35"/>
                  </a:cubicBezTo>
                  <a:lnTo>
                    <a:pt x="7" y="35"/>
                  </a:lnTo>
                  <a:cubicBezTo>
                    <a:pt x="9" y="35"/>
                    <a:pt x="11" y="33"/>
                    <a:pt x="13" y="31"/>
                  </a:cubicBezTo>
                  <a:lnTo>
                    <a:pt x="25" y="8"/>
                  </a:lnTo>
                  <a:cubicBezTo>
                    <a:pt x="27" y="5"/>
                    <a:pt x="25" y="1"/>
                    <a:pt x="23" y="1"/>
                  </a:cubicBezTo>
                  <a:cubicBezTo>
                    <a:pt x="22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5113263" y="4092031"/>
              <a:ext cx="23792" cy="71654"/>
            </a:xfrm>
            <a:custGeom>
              <a:avLst/>
              <a:gdLst/>
              <a:ahLst/>
              <a:cxnLst/>
              <a:rect l="l" t="t" r="r" b="b"/>
              <a:pathLst>
                <a:path w="86" h="259" extrusionOk="0">
                  <a:moveTo>
                    <a:pt x="71" y="1"/>
                  </a:moveTo>
                  <a:cubicBezTo>
                    <a:pt x="68" y="1"/>
                    <a:pt x="66" y="2"/>
                    <a:pt x="66" y="6"/>
                  </a:cubicBezTo>
                  <a:cubicBezTo>
                    <a:pt x="73" y="92"/>
                    <a:pt x="51" y="179"/>
                    <a:pt x="2" y="250"/>
                  </a:cubicBezTo>
                  <a:cubicBezTo>
                    <a:pt x="0" y="252"/>
                    <a:pt x="0" y="255"/>
                    <a:pt x="2" y="257"/>
                  </a:cubicBezTo>
                  <a:lnTo>
                    <a:pt x="5" y="257"/>
                  </a:lnTo>
                  <a:cubicBezTo>
                    <a:pt x="6" y="258"/>
                    <a:pt x="7" y="258"/>
                    <a:pt x="8" y="258"/>
                  </a:cubicBezTo>
                  <a:cubicBezTo>
                    <a:pt x="9" y="258"/>
                    <a:pt x="10" y="258"/>
                    <a:pt x="11" y="257"/>
                  </a:cubicBezTo>
                  <a:cubicBezTo>
                    <a:pt x="62" y="184"/>
                    <a:pt x="85" y="96"/>
                    <a:pt x="76" y="6"/>
                  </a:cubicBezTo>
                  <a:cubicBezTo>
                    <a:pt x="76" y="2"/>
                    <a:pt x="74" y="1"/>
                    <a:pt x="7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135119" y="4126889"/>
              <a:ext cx="10236" cy="26559"/>
            </a:xfrm>
            <a:custGeom>
              <a:avLst/>
              <a:gdLst/>
              <a:ahLst/>
              <a:cxnLst/>
              <a:rect l="l" t="t" r="r" b="b"/>
              <a:pathLst>
                <a:path w="37" h="96" extrusionOk="0">
                  <a:moveTo>
                    <a:pt x="31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34"/>
                    <a:pt x="17" y="62"/>
                    <a:pt x="2" y="89"/>
                  </a:cubicBezTo>
                  <a:cubicBezTo>
                    <a:pt x="1" y="90"/>
                    <a:pt x="2" y="94"/>
                    <a:pt x="4" y="96"/>
                  </a:cubicBezTo>
                  <a:lnTo>
                    <a:pt x="8" y="96"/>
                  </a:lnTo>
                  <a:cubicBezTo>
                    <a:pt x="10" y="96"/>
                    <a:pt x="10" y="94"/>
                    <a:pt x="11" y="94"/>
                  </a:cubicBezTo>
                  <a:cubicBezTo>
                    <a:pt x="27" y="67"/>
                    <a:pt x="36" y="35"/>
                    <a:pt x="36" y="5"/>
                  </a:cubicBezTo>
                  <a:cubicBezTo>
                    <a:pt x="36" y="2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147845" y="4147362"/>
              <a:ext cx="5256" cy="10513"/>
            </a:xfrm>
            <a:custGeom>
              <a:avLst/>
              <a:gdLst/>
              <a:ahLst/>
              <a:cxnLst/>
              <a:rect l="l" t="t" r="r" b="b"/>
              <a:pathLst>
                <a:path w="19" h="38" extrusionOk="0">
                  <a:moveTo>
                    <a:pt x="11" y="0"/>
                  </a:moveTo>
                  <a:cubicBezTo>
                    <a:pt x="8" y="0"/>
                    <a:pt x="6" y="4"/>
                    <a:pt x="6" y="6"/>
                  </a:cubicBezTo>
                  <a:cubicBezTo>
                    <a:pt x="8" y="15"/>
                    <a:pt x="6" y="23"/>
                    <a:pt x="2" y="30"/>
                  </a:cubicBezTo>
                  <a:cubicBezTo>
                    <a:pt x="1" y="32"/>
                    <a:pt x="2" y="36"/>
                    <a:pt x="4" y="38"/>
                  </a:cubicBezTo>
                  <a:lnTo>
                    <a:pt x="8" y="38"/>
                  </a:lnTo>
                  <a:cubicBezTo>
                    <a:pt x="10" y="38"/>
                    <a:pt x="11" y="38"/>
                    <a:pt x="11" y="36"/>
                  </a:cubicBezTo>
                  <a:cubicBezTo>
                    <a:pt x="17" y="25"/>
                    <a:pt x="18" y="15"/>
                    <a:pt x="17" y="6"/>
                  </a:cubicBezTo>
                  <a:cubicBezTo>
                    <a:pt x="17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5059315" y="4048872"/>
              <a:ext cx="44818" cy="58651"/>
            </a:xfrm>
            <a:custGeom>
              <a:avLst/>
              <a:gdLst/>
              <a:ahLst/>
              <a:cxnLst/>
              <a:rect l="l" t="t" r="r" b="b"/>
              <a:pathLst>
                <a:path w="162" h="212" extrusionOk="0">
                  <a:moveTo>
                    <a:pt x="9" y="1"/>
                  </a:moveTo>
                  <a:cubicBezTo>
                    <a:pt x="6" y="1"/>
                    <a:pt x="2" y="1"/>
                    <a:pt x="2" y="4"/>
                  </a:cubicBezTo>
                  <a:cubicBezTo>
                    <a:pt x="1" y="8"/>
                    <a:pt x="2" y="11"/>
                    <a:pt x="6" y="11"/>
                  </a:cubicBezTo>
                  <a:cubicBezTo>
                    <a:pt x="91" y="38"/>
                    <a:pt x="149" y="116"/>
                    <a:pt x="151" y="206"/>
                  </a:cubicBezTo>
                  <a:cubicBezTo>
                    <a:pt x="151" y="210"/>
                    <a:pt x="153" y="211"/>
                    <a:pt x="156" y="211"/>
                  </a:cubicBezTo>
                  <a:cubicBezTo>
                    <a:pt x="158" y="211"/>
                    <a:pt x="162" y="208"/>
                    <a:pt x="162" y="206"/>
                  </a:cubicBezTo>
                  <a:cubicBezTo>
                    <a:pt x="160" y="112"/>
                    <a:pt x="98" y="29"/>
                    <a:pt x="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5077298" y="4078474"/>
              <a:ext cx="11620" cy="17153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6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4"/>
                    <a:pt x="1" y="7"/>
                    <a:pt x="3" y="9"/>
                  </a:cubicBezTo>
                  <a:cubicBezTo>
                    <a:pt x="17" y="21"/>
                    <a:pt x="26" y="39"/>
                    <a:pt x="29" y="58"/>
                  </a:cubicBezTo>
                  <a:cubicBezTo>
                    <a:pt x="29" y="60"/>
                    <a:pt x="31" y="62"/>
                    <a:pt x="35" y="62"/>
                  </a:cubicBezTo>
                  <a:lnTo>
                    <a:pt x="36" y="62"/>
                  </a:lnTo>
                  <a:cubicBezTo>
                    <a:pt x="38" y="62"/>
                    <a:pt x="42" y="58"/>
                    <a:pt x="40" y="57"/>
                  </a:cubicBezTo>
                  <a:cubicBezTo>
                    <a:pt x="36" y="35"/>
                    <a:pt x="26" y="16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5103303" y="3975558"/>
              <a:ext cx="14663" cy="49245"/>
            </a:xfrm>
            <a:custGeom>
              <a:avLst/>
              <a:gdLst/>
              <a:ahLst/>
              <a:cxnLst/>
              <a:rect l="l" t="t" r="r" b="b"/>
              <a:pathLst>
                <a:path w="53" h="178" extrusionOk="0">
                  <a:moveTo>
                    <a:pt x="8" y="0"/>
                  </a:moveTo>
                  <a:cubicBezTo>
                    <a:pt x="4" y="0"/>
                    <a:pt x="3" y="4"/>
                    <a:pt x="3" y="6"/>
                  </a:cubicBezTo>
                  <a:cubicBezTo>
                    <a:pt x="1" y="64"/>
                    <a:pt x="15" y="123"/>
                    <a:pt x="41" y="174"/>
                  </a:cubicBezTo>
                  <a:cubicBezTo>
                    <a:pt x="41" y="176"/>
                    <a:pt x="43" y="177"/>
                    <a:pt x="47" y="177"/>
                  </a:cubicBezTo>
                  <a:lnTo>
                    <a:pt x="49" y="177"/>
                  </a:lnTo>
                  <a:cubicBezTo>
                    <a:pt x="52" y="176"/>
                    <a:pt x="52" y="172"/>
                    <a:pt x="50" y="169"/>
                  </a:cubicBezTo>
                  <a:cubicBezTo>
                    <a:pt x="26" y="119"/>
                    <a:pt x="11" y="62"/>
                    <a:pt x="13" y="6"/>
                  </a:cubicBezTo>
                  <a:cubicBezTo>
                    <a:pt x="13" y="4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5089747" y="3991051"/>
              <a:ext cx="6916" cy="19089"/>
            </a:xfrm>
            <a:custGeom>
              <a:avLst/>
              <a:gdLst/>
              <a:ahLst/>
              <a:cxnLst/>
              <a:rect l="l" t="t" r="r" b="b"/>
              <a:pathLst>
                <a:path w="25" h="69" extrusionOk="0">
                  <a:moveTo>
                    <a:pt x="7" y="1"/>
                  </a:moveTo>
                  <a:cubicBezTo>
                    <a:pt x="4" y="1"/>
                    <a:pt x="2" y="4"/>
                    <a:pt x="2" y="6"/>
                  </a:cubicBezTo>
                  <a:cubicBezTo>
                    <a:pt x="0" y="26"/>
                    <a:pt x="4" y="47"/>
                    <a:pt x="13" y="65"/>
                  </a:cubicBezTo>
                  <a:cubicBezTo>
                    <a:pt x="14" y="68"/>
                    <a:pt x="16" y="68"/>
                    <a:pt x="18" y="68"/>
                  </a:cubicBezTo>
                  <a:lnTo>
                    <a:pt x="20" y="68"/>
                  </a:lnTo>
                  <a:cubicBezTo>
                    <a:pt x="23" y="67"/>
                    <a:pt x="25" y="63"/>
                    <a:pt x="23" y="61"/>
                  </a:cubicBezTo>
                  <a:cubicBezTo>
                    <a:pt x="16" y="44"/>
                    <a:pt x="13" y="26"/>
                    <a:pt x="13" y="6"/>
                  </a:cubicBezTo>
                  <a:cubicBezTo>
                    <a:pt x="13" y="3"/>
                    <a:pt x="11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5071488" y="4000457"/>
              <a:ext cx="5810" cy="11066"/>
            </a:xfrm>
            <a:custGeom>
              <a:avLst/>
              <a:gdLst/>
              <a:ahLst/>
              <a:cxnLst/>
              <a:rect l="l" t="t" r="r" b="b"/>
              <a:pathLst>
                <a:path w="21" h="40" extrusionOk="0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1" y="4"/>
                    <a:pt x="1" y="8"/>
                  </a:cubicBezTo>
                  <a:lnTo>
                    <a:pt x="10" y="36"/>
                  </a:lnTo>
                  <a:cubicBezTo>
                    <a:pt x="10" y="38"/>
                    <a:pt x="11" y="40"/>
                    <a:pt x="15" y="40"/>
                  </a:cubicBezTo>
                  <a:lnTo>
                    <a:pt x="17" y="40"/>
                  </a:lnTo>
                  <a:cubicBezTo>
                    <a:pt x="18" y="38"/>
                    <a:pt x="20" y="36"/>
                    <a:pt x="20" y="33"/>
                  </a:cubicBezTo>
                  <a:lnTo>
                    <a:pt x="11" y="4"/>
                  </a:lnTo>
                  <a:cubicBezTo>
                    <a:pt x="11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5016987" y="3958682"/>
              <a:ext cx="39562" cy="41498"/>
            </a:xfrm>
            <a:custGeom>
              <a:avLst/>
              <a:gdLst/>
              <a:ahLst/>
              <a:cxnLst/>
              <a:rect l="l" t="t" r="r" b="b"/>
              <a:pathLst>
                <a:path w="143" h="150" extrusionOk="0">
                  <a:moveTo>
                    <a:pt x="8" y="1"/>
                  </a:moveTo>
                  <a:cubicBezTo>
                    <a:pt x="4" y="1"/>
                    <a:pt x="1" y="9"/>
                    <a:pt x="7" y="10"/>
                  </a:cubicBezTo>
                  <a:cubicBezTo>
                    <a:pt x="63" y="38"/>
                    <a:pt x="108" y="86"/>
                    <a:pt x="132" y="146"/>
                  </a:cubicBezTo>
                  <a:cubicBezTo>
                    <a:pt x="132" y="148"/>
                    <a:pt x="134" y="150"/>
                    <a:pt x="138" y="150"/>
                  </a:cubicBezTo>
                  <a:lnTo>
                    <a:pt x="139" y="150"/>
                  </a:lnTo>
                  <a:cubicBezTo>
                    <a:pt x="141" y="148"/>
                    <a:pt x="143" y="145"/>
                    <a:pt x="141" y="143"/>
                  </a:cubicBezTo>
                  <a:cubicBezTo>
                    <a:pt x="118" y="81"/>
                    <a:pt x="70" y="3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5046866" y="3973068"/>
              <a:ext cx="10790" cy="10236"/>
            </a:xfrm>
            <a:custGeom>
              <a:avLst/>
              <a:gdLst/>
              <a:ahLst/>
              <a:cxnLst/>
              <a:rect l="l" t="t" r="r" b="b"/>
              <a:pathLst>
                <a:path w="39" h="37" extrusionOk="0">
                  <a:moveTo>
                    <a:pt x="9" y="1"/>
                  </a:moveTo>
                  <a:cubicBezTo>
                    <a:pt x="5" y="1"/>
                    <a:pt x="0" y="7"/>
                    <a:pt x="3" y="9"/>
                  </a:cubicBezTo>
                  <a:lnTo>
                    <a:pt x="30" y="36"/>
                  </a:lnTo>
                  <a:lnTo>
                    <a:pt x="37" y="36"/>
                  </a:lnTo>
                  <a:cubicBezTo>
                    <a:pt x="38" y="32"/>
                    <a:pt x="38" y="29"/>
                    <a:pt x="37" y="27"/>
                  </a:cubicBezTo>
                  <a:lnTo>
                    <a:pt x="12" y="2"/>
                  </a:ln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5023626" y="3978601"/>
              <a:ext cx="11066" cy="13279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7" y="1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0" y="5"/>
                    <a:pt x="0" y="9"/>
                    <a:pt x="4" y="11"/>
                  </a:cubicBezTo>
                  <a:cubicBezTo>
                    <a:pt x="13" y="21"/>
                    <a:pt x="22" y="32"/>
                    <a:pt x="27" y="46"/>
                  </a:cubicBezTo>
                  <a:cubicBezTo>
                    <a:pt x="29" y="48"/>
                    <a:pt x="30" y="48"/>
                    <a:pt x="32" y="48"/>
                  </a:cubicBezTo>
                  <a:lnTo>
                    <a:pt x="36" y="48"/>
                  </a:lnTo>
                  <a:cubicBezTo>
                    <a:pt x="38" y="46"/>
                    <a:pt x="39" y="44"/>
                    <a:pt x="38" y="41"/>
                  </a:cubicBezTo>
                  <a:cubicBezTo>
                    <a:pt x="30" y="27"/>
                    <a:pt x="22" y="14"/>
                    <a:pt x="11" y="2"/>
                  </a:cubicBezTo>
                  <a:cubicBezTo>
                    <a:pt x="10" y="1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4872849" y="4025910"/>
              <a:ext cx="100149" cy="28772"/>
            </a:xfrm>
            <a:custGeom>
              <a:avLst/>
              <a:gdLst/>
              <a:ahLst/>
              <a:cxnLst/>
              <a:rect l="l" t="t" r="r" b="b"/>
              <a:pathLst>
                <a:path w="362" h="104" extrusionOk="0">
                  <a:moveTo>
                    <a:pt x="6" y="1"/>
                  </a:moveTo>
                  <a:cubicBezTo>
                    <a:pt x="1" y="1"/>
                    <a:pt x="1" y="11"/>
                    <a:pt x="6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128" y="18"/>
                    <a:pt x="245" y="50"/>
                    <a:pt x="353" y="103"/>
                  </a:cubicBezTo>
                  <a:lnTo>
                    <a:pt x="356" y="103"/>
                  </a:lnTo>
                  <a:cubicBezTo>
                    <a:pt x="356" y="103"/>
                    <a:pt x="358" y="102"/>
                    <a:pt x="360" y="100"/>
                  </a:cubicBezTo>
                  <a:cubicBezTo>
                    <a:pt x="361" y="98"/>
                    <a:pt x="360" y="94"/>
                    <a:pt x="358" y="93"/>
                  </a:cubicBezTo>
                  <a:cubicBezTo>
                    <a:pt x="248" y="40"/>
                    <a:pt x="128" y="8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4914070" y="4046106"/>
              <a:ext cx="32369" cy="10513"/>
            </a:xfrm>
            <a:custGeom>
              <a:avLst/>
              <a:gdLst/>
              <a:ahLst/>
              <a:cxnLst/>
              <a:rect l="l" t="t" r="r" b="b"/>
              <a:pathLst>
                <a:path w="117" h="38" extrusionOk="0">
                  <a:moveTo>
                    <a:pt x="9" y="0"/>
                  </a:moveTo>
                  <a:cubicBezTo>
                    <a:pt x="3" y="0"/>
                    <a:pt x="1" y="9"/>
                    <a:pt x="7" y="11"/>
                  </a:cubicBezTo>
                  <a:cubicBezTo>
                    <a:pt x="41" y="23"/>
                    <a:pt x="74" y="32"/>
                    <a:pt x="110" y="37"/>
                  </a:cubicBezTo>
                  <a:cubicBezTo>
                    <a:pt x="113" y="37"/>
                    <a:pt x="115" y="36"/>
                    <a:pt x="117" y="32"/>
                  </a:cubicBezTo>
                  <a:cubicBezTo>
                    <a:pt x="117" y="30"/>
                    <a:pt x="115" y="27"/>
                    <a:pt x="112" y="27"/>
                  </a:cubicBezTo>
                  <a:cubicBezTo>
                    <a:pt x="78" y="21"/>
                    <a:pt x="44" y="13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4915454" y="4063258"/>
              <a:ext cx="21856" cy="8576"/>
            </a:xfrm>
            <a:custGeom>
              <a:avLst/>
              <a:gdLst/>
              <a:ahLst/>
              <a:cxnLst/>
              <a:rect l="l" t="t" r="r" b="b"/>
              <a:pathLst>
                <a:path w="79" h="31" extrusionOk="0">
                  <a:moveTo>
                    <a:pt x="8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0" y="7"/>
                    <a:pt x="2" y="11"/>
                    <a:pt x="4" y="11"/>
                  </a:cubicBezTo>
                  <a:lnTo>
                    <a:pt x="69" y="30"/>
                  </a:lnTo>
                  <a:cubicBezTo>
                    <a:pt x="77" y="30"/>
                    <a:pt x="78" y="21"/>
                    <a:pt x="71" y="2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5019200" y="4094521"/>
              <a:ext cx="6086" cy="27665"/>
            </a:xfrm>
            <a:custGeom>
              <a:avLst/>
              <a:gdLst/>
              <a:ahLst/>
              <a:cxnLst/>
              <a:rect l="l" t="t" r="r" b="b"/>
              <a:pathLst>
                <a:path w="22" h="100" extrusionOk="0">
                  <a:moveTo>
                    <a:pt x="6" y="0"/>
                  </a:moveTo>
                  <a:cubicBezTo>
                    <a:pt x="4" y="2"/>
                    <a:pt x="0" y="4"/>
                    <a:pt x="2" y="7"/>
                  </a:cubicBezTo>
                  <a:cubicBezTo>
                    <a:pt x="6" y="36"/>
                    <a:pt x="9" y="66"/>
                    <a:pt x="9" y="94"/>
                  </a:cubicBezTo>
                  <a:cubicBezTo>
                    <a:pt x="9" y="98"/>
                    <a:pt x="13" y="99"/>
                    <a:pt x="15" y="99"/>
                  </a:cubicBezTo>
                  <a:lnTo>
                    <a:pt x="16" y="99"/>
                  </a:lnTo>
                  <a:cubicBezTo>
                    <a:pt x="18" y="99"/>
                    <a:pt x="22" y="98"/>
                    <a:pt x="22" y="94"/>
                  </a:cubicBezTo>
                  <a:cubicBezTo>
                    <a:pt x="20" y="64"/>
                    <a:pt x="16" y="36"/>
                    <a:pt x="13" y="6"/>
                  </a:cubicBezTo>
                  <a:cubicBezTo>
                    <a:pt x="13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5005090" y="4108077"/>
              <a:ext cx="4703" cy="16599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5" y="1"/>
                  </a:moveTo>
                  <a:cubicBezTo>
                    <a:pt x="2" y="1"/>
                    <a:pt x="0" y="4"/>
                    <a:pt x="0" y="8"/>
                  </a:cubicBezTo>
                  <a:lnTo>
                    <a:pt x="5" y="56"/>
                  </a:lnTo>
                  <a:cubicBezTo>
                    <a:pt x="5" y="57"/>
                    <a:pt x="7" y="59"/>
                    <a:pt x="11" y="59"/>
                  </a:cubicBezTo>
                  <a:cubicBezTo>
                    <a:pt x="14" y="59"/>
                    <a:pt x="16" y="57"/>
                    <a:pt x="16" y="54"/>
                  </a:cubicBezTo>
                  <a:lnTo>
                    <a:pt x="11" y="6"/>
                  </a:lnTo>
                  <a:cubicBezTo>
                    <a:pt x="11" y="3"/>
                    <a:pt x="9" y="1"/>
                    <a:pt x="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4989321" y="4113333"/>
              <a:ext cx="4703" cy="12726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8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2" y="1"/>
                    <a:pt x="1" y="5"/>
                    <a:pt x="2" y="7"/>
                  </a:cubicBezTo>
                  <a:cubicBezTo>
                    <a:pt x="4" y="17"/>
                    <a:pt x="4" y="28"/>
                    <a:pt x="2" y="38"/>
                  </a:cubicBezTo>
                  <a:cubicBezTo>
                    <a:pt x="1" y="40"/>
                    <a:pt x="2" y="44"/>
                    <a:pt x="6" y="46"/>
                  </a:cubicBezTo>
                  <a:lnTo>
                    <a:pt x="8" y="46"/>
                  </a:lnTo>
                  <a:cubicBezTo>
                    <a:pt x="9" y="44"/>
                    <a:pt x="11" y="44"/>
                    <a:pt x="13" y="42"/>
                  </a:cubicBezTo>
                  <a:cubicBezTo>
                    <a:pt x="16" y="30"/>
                    <a:pt x="16" y="17"/>
                    <a:pt x="13" y="5"/>
                  </a:cubicBezTo>
                  <a:cubicBezTo>
                    <a:pt x="12" y="2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4960825" y="4116930"/>
              <a:ext cx="6640" cy="14663"/>
            </a:xfrm>
            <a:custGeom>
              <a:avLst/>
              <a:gdLst/>
              <a:ahLst/>
              <a:cxnLst/>
              <a:rect l="l" t="t" r="r" b="b"/>
              <a:pathLst>
                <a:path w="24" h="53" extrusionOk="0">
                  <a:moveTo>
                    <a:pt x="15" y="1"/>
                  </a:moveTo>
                  <a:cubicBezTo>
                    <a:pt x="13" y="1"/>
                    <a:pt x="10" y="4"/>
                    <a:pt x="12" y="6"/>
                  </a:cubicBezTo>
                  <a:cubicBezTo>
                    <a:pt x="13" y="20"/>
                    <a:pt x="10" y="33"/>
                    <a:pt x="3" y="43"/>
                  </a:cubicBezTo>
                  <a:cubicBezTo>
                    <a:pt x="1" y="47"/>
                    <a:pt x="3" y="50"/>
                    <a:pt x="5" y="52"/>
                  </a:cubicBezTo>
                  <a:lnTo>
                    <a:pt x="8" y="52"/>
                  </a:lnTo>
                  <a:cubicBezTo>
                    <a:pt x="10" y="52"/>
                    <a:pt x="12" y="50"/>
                    <a:pt x="13" y="50"/>
                  </a:cubicBezTo>
                  <a:cubicBezTo>
                    <a:pt x="20" y="36"/>
                    <a:pt x="24" y="20"/>
                    <a:pt x="22" y="6"/>
                  </a:cubicBezTo>
                  <a:cubicBezTo>
                    <a:pt x="22" y="2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4940906" y="4122463"/>
              <a:ext cx="3320" cy="13833"/>
            </a:xfrm>
            <a:custGeom>
              <a:avLst/>
              <a:gdLst/>
              <a:ahLst/>
              <a:cxnLst/>
              <a:rect l="l" t="t" r="r" b="b"/>
              <a:pathLst>
                <a:path w="12" h="50" extrusionOk="0">
                  <a:moveTo>
                    <a:pt x="6" y="0"/>
                  </a:moveTo>
                  <a:cubicBezTo>
                    <a:pt x="4" y="0"/>
                    <a:pt x="0" y="2"/>
                    <a:pt x="0" y="5"/>
                  </a:cubicBezTo>
                  <a:lnTo>
                    <a:pt x="0" y="44"/>
                  </a:lnTo>
                  <a:cubicBezTo>
                    <a:pt x="0" y="46"/>
                    <a:pt x="4" y="50"/>
                    <a:pt x="6" y="50"/>
                  </a:cubicBezTo>
                  <a:cubicBezTo>
                    <a:pt x="9" y="50"/>
                    <a:pt x="11" y="46"/>
                    <a:pt x="11" y="44"/>
                  </a:cubicBezTo>
                  <a:lnTo>
                    <a:pt x="11" y="5"/>
                  </a:ln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4911580" y="4127166"/>
              <a:ext cx="277" cy="3873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"/>
                  </a:moveTo>
                  <a:lnTo>
                    <a:pt x="0" y="13"/>
                  </a:lnTo>
                </a:path>
              </a:pathLst>
            </a:custGeom>
            <a:solidFill>
              <a:srgbClr val="F47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4907984" y="4126889"/>
              <a:ext cx="6640" cy="4150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1" y="0"/>
                  </a:moveTo>
                  <a:lnTo>
                    <a:pt x="1" y="14"/>
                  </a:lnTo>
                  <a:lnTo>
                    <a:pt x="24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5043546" y="4140446"/>
              <a:ext cx="13003" cy="12173"/>
            </a:xfrm>
            <a:custGeom>
              <a:avLst/>
              <a:gdLst/>
              <a:ahLst/>
              <a:cxnLst/>
              <a:rect l="l" t="t" r="r" b="b"/>
              <a:pathLst>
                <a:path w="47" h="44" extrusionOk="0">
                  <a:moveTo>
                    <a:pt x="10" y="1"/>
                  </a:moveTo>
                  <a:cubicBezTo>
                    <a:pt x="8" y="1"/>
                    <a:pt x="4" y="1"/>
                    <a:pt x="3" y="2"/>
                  </a:cubicBezTo>
                  <a:cubicBezTo>
                    <a:pt x="1" y="6"/>
                    <a:pt x="1" y="9"/>
                    <a:pt x="4" y="11"/>
                  </a:cubicBezTo>
                  <a:cubicBezTo>
                    <a:pt x="17" y="18"/>
                    <a:pt x="27" y="29"/>
                    <a:pt x="36" y="41"/>
                  </a:cubicBezTo>
                  <a:cubicBezTo>
                    <a:pt x="36" y="43"/>
                    <a:pt x="38" y="43"/>
                    <a:pt x="40" y="43"/>
                  </a:cubicBezTo>
                  <a:lnTo>
                    <a:pt x="43" y="43"/>
                  </a:lnTo>
                  <a:cubicBezTo>
                    <a:pt x="47" y="41"/>
                    <a:pt x="47" y="38"/>
                    <a:pt x="45" y="34"/>
                  </a:cubicBezTo>
                  <a:cubicBezTo>
                    <a:pt x="36" y="22"/>
                    <a:pt x="24" y="9"/>
                    <a:pt x="10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5034416" y="4153448"/>
              <a:ext cx="6640" cy="5533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0" y="3"/>
                    <a:pt x="0" y="7"/>
                    <a:pt x="4" y="10"/>
                  </a:cubicBezTo>
                  <a:lnTo>
                    <a:pt x="13" y="17"/>
                  </a:lnTo>
                  <a:cubicBezTo>
                    <a:pt x="13" y="19"/>
                    <a:pt x="14" y="19"/>
                    <a:pt x="16" y="19"/>
                  </a:cubicBezTo>
                  <a:cubicBezTo>
                    <a:pt x="18" y="19"/>
                    <a:pt x="20" y="19"/>
                    <a:pt x="20" y="17"/>
                  </a:cubicBezTo>
                  <a:cubicBezTo>
                    <a:pt x="23" y="16"/>
                    <a:pt x="23" y="12"/>
                    <a:pt x="20" y="10"/>
                  </a:cubicBezTo>
                  <a:lnTo>
                    <a:pt x="11" y="1"/>
                  </a:ln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5020583" y="4160642"/>
              <a:ext cx="6363" cy="4150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8" y="1"/>
                  </a:moveTo>
                  <a:cubicBezTo>
                    <a:pt x="3" y="1"/>
                    <a:pt x="0" y="10"/>
                    <a:pt x="6" y="13"/>
                  </a:cubicBezTo>
                  <a:lnTo>
                    <a:pt x="13" y="14"/>
                  </a:lnTo>
                  <a:lnTo>
                    <a:pt x="15" y="14"/>
                  </a:lnTo>
                  <a:cubicBezTo>
                    <a:pt x="17" y="14"/>
                    <a:pt x="18" y="14"/>
                    <a:pt x="20" y="13"/>
                  </a:cubicBezTo>
                  <a:cubicBezTo>
                    <a:pt x="22" y="9"/>
                    <a:pt x="20" y="7"/>
                    <a:pt x="18" y="5"/>
                  </a:cubicBezTo>
                  <a:lnTo>
                    <a:pt x="11" y="2"/>
                  </a:ln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4875338" y="4205737"/>
              <a:ext cx="60034" cy="37902"/>
            </a:xfrm>
            <a:custGeom>
              <a:avLst/>
              <a:gdLst/>
              <a:ahLst/>
              <a:cxnLst/>
              <a:rect l="l" t="t" r="r" b="b"/>
              <a:pathLst>
                <a:path w="217" h="137" extrusionOk="0">
                  <a:moveTo>
                    <a:pt x="212" y="1"/>
                  </a:moveTo>
                  <a:cubicBezTo>
                    <a:pt x="211" y="1"/>
                    <a:pt x="210" y="1"/>
                    <a:pt x="209" y="2"/>
                  </a:cubicBezTo>
                  <a:cubicBezTo>
                    <a:pt x="130" y="23"/>
                    <a:pt x="57" y="65"/>
                    <a:pt x="2" y="127"/>
                  </a:cubicBezTo>
                  <a:cubicBezTo>
                    <a:pt x="0" y="129"/>
                    <a:pt x="0" y="133"/>
                    <a:pt x="2" y="134"/>
                  </a:cubicBezTo>
                  <a:cubicBezTo>
                    <a:pt x="2" y="136"/>
                    <a:pt x="4" y="136"/>
                    <a:pt x="6" y="136"/>
                  </a:cubicBezTo>
                  <a:cubicBezTo>
                    <a:pt x="7" y="136"/>
                    <a:pt x="9" y="136"/>
                    <a:pt x="11" y="134"/>
                  </a:cubicBezTo>
                  <a:cubicBezTo>
                    <a:pt x="64" y="74"/>
                    <a:pt x="135" y="32"/>
                    <a:pt x="213" y="12"/>
                  </a:cubicBezTo>
                  <a:cubicBezTo>
                    <a:pt x="214" y="11"/>
                    <a:pt x="216" y="7"/>
                    <a:pt x="216" y="5"/>
                  </a:cubicBezTo>
                  <a:cubicBezTo>
                    <a:pt x="216" y="3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4880318" y="4234232"/>
              <a:ext cx="24346" cy="20472"/>
            </a:xfrm>
            <a:custGeom>
              <a:avLst/>
              <a:gdLst/>
              <a:ahLst/>
              <a:cxnLst/>
              <a:rect l="l" t="t" r="r" b="b"/>
              <a:pathLst>
                <a:path w="88" h="74" extrusionOk="0">
                  <a:moveTo>
                    <a:pt x="79" y="0"/>
                  </a:moveTo>
                  <a:cubicBezTo>
                    <a:pt x="78" y="0"/>
                    <a:pt x="77" y="1"/>
                    <a:pt x="76" y="1"/>
                  </a:cubicBezTo>
                  <a:lnTo>
                    <a:pt x="2" y="65"/>
                  </a:lnTo>
                  <a:cubicBezTo>
                    <a:pt x="0" y="67"/>
                    <a:pt x="0" y="70"/>
                    <a:pt x="2" y="72"/>
                  </a:cubicBezTo>
                  <a:cubicBezTo>
                    <a:pt x="4" y="74"/>
                    <a:pt x="4" y="74"/>
                    <a:pt x="5" y="74"/>
                  </a:cubicBezTo>
                  <a:cubicBezTo>
                    <a:pt x="7" y="74"/>
                    <a:pt x="7" y="74"/>
                    <a:pt x="9" y="72"/>
                  </a:cubicBezTo>
                  <a:lnTo>
                    <a:pt x="83" y="8"/>
                  </a:lnTo>
                  <a:cubicBezTo>
                    <a:pt x="88" y="5"/>
                    <a:pt x="84" y="0"/>
                    <a:pt x="7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4912134" y="4269368"/>
              <a:ext cx="13279" cy="14663"/>
            </a:xfrm>
            <a:custGeom>
              <a:avLst/>
              <a:gdLst/>
              <a:ahLst/>
              <a:cxnLst/>
              <a:rect l="l" t="t" r="r" b="b"/>
              <a:pathLst>
                <a:path w="48" h="53" extrusionOk="0">
                  <a:moveTo>
                    <a:pt x="43" y="0"/>
                  </a:moveTo>
                  <a:cubicBezTo>
                    <a:pt x="42" y="0"/>
                    <a:pt x="40" y="1"/>
                    <a:pt x="39" y="2"/>
                  </a:cubicBezTo>
                  <a:cubicBezTo>
                    <a:pt x="23" y="12"/>
                    <a:pt x="9" y="26"/>
                    <a:pt x="0" y="46"/>
                  </a:cubicBezTo>
                  <a:cubicBezTo>
                    <a:pt x="0" y="48"/>
                    <a:pt x="0" y="51"/>
                    <a:pt x="4" y="53"/>
                  </a:cubicBezTo>
                  <a:lnTo>
                    <a:pt x="5" y="53"/>
                  </a:lnTo>
                  <a:cubicBezTo>
                    <a:pt x="7" y="53"/>
                    <a:pt x="9" y="51"/>
                    <a:pt x="11" y="49"/>
                  </a:cubicBezTo>
                  <a:cubicBezTo>
                    <a:pt x="18" y="33"/>
                    <a:pt x="30" y="19"/>
                    <a:pt x="46" y="10"/>
                  </a:cubicBezTo>
                  <a:cubicBezTo>
                    <a:pt x="48" y="9"/>
                    <a:pt x="48" y="5"/>
                    <a:pt x="48" y="3"/>
                  </a:cubicBezTo>
                  <a:cubicBezTo>
                    <a:pt x="47" y="1"/>
                    <a:pt x="45" y="0"/>
                    <a:pt x="43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4918497" y="4262451"/>
              <a:ext cx="37348" cy="34305"/>
            </a:xfrm>
            <a:custGeom>
              <a:avLst/>
              <a:gdLst/>
              <a:ahLst/>
              <a:cxnLst/>
              <a:rect l="l" t="t" r="r" b="b"/>
              <a:pathLst>
                <a:path w="135" h="124" extrusionOk="0">
                  <a:moveTo>
                    <a:pt x="126" y="0"/>
                  </a:moveTo>
                  <a:cubicBezTo>
                    <a:pt x="74" y="27"/>
                    <a:pt x="30" y="66"/>
                    <a:pt x="2" y="115"/>
                  </a:cubicBezTo>
                  <a:cubicBezTo>
                    <a:pt x="0" y="119"/>
                    <a:pt x="0" y="122"/>
                    <a:pt x="4" y="124"/>
                  </a:cubicBezTo>
                  <a:lnTo>
                    <a:pt x="5" y="124"/>
                  </a:lnTo>
                  <a:cubicBezTo>
                    <a:pt x="7" y="124"/>
                    <a:pt x="9" y="122"/>
                    <a:pt x="11" y="122"/>
                  </a:cubicBezTo>
                  <a:cubicBezTo>
                    <a:pt x="39" y="74"/>
                    <a:pt x="80" y="35"/>
                    <a:pt x="129" y="11"/>
                  </a:cubicBezTo>
                  <a:cubicBezTo>
                    <a:pt x="133" y="9"/>
                    <a:pt x="135" y="5"/>
                    <a:pt x="133" y="4"/>
                  </a:cubicBezTo>
                  <a:cubicBezTo>
                    <a:pt x="131" y="0"/>
                    <a:pt x="127" y="0"/>
                    <a:pt x="12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4937586" y="4276284"/>
              <a:ext cx="20196" cy="15769"/>
            </a:xfrm>
            <a:custGeom>
              <a:avLst/>
              <a:gdLst/>
              <a:ahLst/>
              <a:cxnLst/>
              <a:rect l="l" t="t" r="r" b="b"/>
              <a:pathLst>
                <a:path w="73" h="57" extrusionOk="0">
                  <a:moveTo>
                    <a:pt x="66" y="1"/>
                  </a:moveTo>
                  <a:cubicBezTo>
                    <a:pt x="65" y="1"/>
                    <a:pt x="64" y="1"/>
                    <a:pt x="64" y="1"/>
                  </a:cubicBezTo>
                  <a:cubicBezTo>
                    <a:pt x="41" y="14"/>
                    <a:pt x="21" y="30"/>
                    <a:pt x="2" y="46"/>
                  </a:cubicBezTo>
                  <a:cubicBezTo>
                    <a:pt x="0" y="49"/>
                    <a:pt x="0" y="51"/>
                    <a:pt x="2" y="54"/>
                  </a:cubicBezTo>
                  <a:cubicBezTo>
                    <a:pt x="4" y="54"/>
                    <a:pt x="4" y="56"/>
                    <a:pt x="5" y="56"/>
                  </a:cubicBezTo>
                  <a:cubicBezTo>
                    <a:pt x="7" y="56"/>
                    <a:pt x="9" y="54"/>
                    <a:pt x="9" y="54"/>
                  </a:cubicBezTo>
                  <a:cubicBezTo>
                    <a:pt x="28" y="39"/>
                    <a:pt x="48" y="24"/>
                    <a:pt x="69" y="12"/>
                  </a:cubicBezTo>
                  <a:cubicBezTo>
                    <a:pt x="71" y="10"/>
                    <a:pt x="73" y="7"/>
                    <a:pt x="71" y="3"/>
                  </a:cubicBezTo>
                  <a:cubicBezTo>
                    <a:pt x="70" y="2"/>
                    <a:pt x="67" y="1"/>
                    <a:pt x="6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000664" y="4186371"/>
              <a:ext cx="17983" cy="13003"/>
            </a:xfrm>
            <a:custGeom>
              <a:avLst/>
              <a:gdLst/>
              <a:ahLst/>
              <a:cxnLst/>
              <a:rect l="l" t="t" r="r" b="b"/>
              <a:pathLst>
                <a:path w="65" h="47" extrusionOk="0">
                  <a:moveTo>
                    <a:pt x="57" y="0"/>
                  </a:moveTo>
                  <a:cubicBezTo>
                    <a:pt x="56" y="0"/>
                    <a:pt x="54" y="0"/>
                    <a:pt x="53" y="1"/>
                  </a:cubicBezTo>
                  <a:lnTo>
                    <a:pt x="4" y="36"/>
                  </a:lnTo>
                  <a:cubicBezTo>
                    <a:pt x="0" y="38"/>
                    <a:pt x="0" y="42"/>
                    <a:pt x="2" y="43"/>
                  </a:cubicBezTo>
                  <a:cubicBezTo>
                    <a:pt x="2" y="45"/>
                    <a:pt x="4" y="45"/>
                    <a:pt x="6" y="47"/>
                  </a:cubicBezTo>
                  <a:lnTo>
                    <a:pt x="9" y="47"/>
                  </a:lnTo>
                  <a:lnTo>
                    <a:pt x="60" y="10"/>
                  </a:lnTo>
                  <a:cubicBezTo>
                    <a:pt x="65" y="7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020583" y="4197990"/>
              <a:ext cx="15769" cy="8853"/>
            </a:xfrm>
            <a:custGeom>
              <a:avLst/>
              <a:gdLst/>
              <a:ahLst/>
              <a:cxnLst/>
              <a:rect l="l" t="t" r="r" b="b"/>
              <a:pathLst>
                <a:path w="57" h="32" extrusionOk="0">
                  <a:moveTo>
                    <a:pt x="48" y="1"/>
                  </a:moveTo>
                  <a:cubicBezTo>
                    <a:pt x="47" y="1"/>
                    <a:pt x="46" y="1"/>
                    <a:pt x="45" y="1"/>
                  </a:cubicBezTo>
                  <a:lnTo>
                    <a:pt x="4" y="21"/>
                  </a:lnTo>
                  <a:cubicBezTo>
                    <a:pt x="3" y="23"/>
                    <a:pt x="1" y="26"/>
                    <a:pt x="3" y="28"/>
                  </a:cubicBezTo>
                  <a:cubicBezTo>
                    <a:pt x="3" y="30"/>
                    <a:pt x="4" y="31"/>
                    <a:pt x="8" y="31"/>
                  </a:cubicBezTo>
                  <a:lnTo>
                    <a:pt x="10" y="31"/>
                  </a:lnTo>
                  <a:lnTo>
                    <a:pt x="49" y="12"/>
                  </a:lnTo>
                  <a:cubicBezTo>
                    <a:pt x="56" y="9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4941183" y="3971962"/>
              <a:ext cx="68057" cy="34582"/>
            </a:xfrm>
            <a:custGeom>
              <a:avLst/>
              <a:gdLst/>
              <a:ahLst/>
              <a:cxnLst/>
              <a:rect l="l" t="t" r="r" b="b"/>
              <a:pathLst>
                <a:path w="246" h="125" extrusionOk="0">
                  <a:moveTo>
                    <a:pt x="8" y="1"/>
                  </a:moveTo>
                  <a:cubicBezTo>
                    <a:pt x="3" y="1"/>
                    <a:pt x="0" y="10"/>
                    <a:pt x="8" y="12"/>
                  </a:cubicBezTo>
                  <a:cubicBezTo>
                    <a:pt x="91" y="29"/>
                    <a:pt x="169" y="68"/>
                    <a:pt x="235" y="123"/>
                  </a:cubicBezTo>
                  <a:cubicBezTo>
                    <a:pt x="236" y="123"/>
                    <a:pt x="238" y="125"/>
                    <a:pt x="238" y="125"/>
                  </a:cubicBezTo>
                  <a:cubicBezTo>
                    <a:pt x="240" y="125"/>
                    <a:pt x="242" y="123"/>
                    <a:pt x="242" y="123"/>
                  </a:cubicBezTo>
                  <a:cubicBezTo>
                    <a:pt x="245" y="120"/>
                    <a:pt x="245" y="116"/>
                    <a:pt x="242" y="114"/>
                  </a:cubicBezTo>
                  <a:cubicBezTo>
                    <a:pt x="175" y="59"/>
                    <a:pt x="95" y="19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4959995" y="3994371"/>
              <a:ext cx="23239" cy="15216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6" y="1"/>
                  </a:moveTo>
                  <a:cubicBezTo>
                    <a:pt x="4" y="1"/>
                    <a:pt x="2" y="2"/>
                    <a:pt x="0" y="5"/>
                  </a:cubicBezTo>
                  <a:cubicBezTo>
                    <a:pt x="0" y="9"/>
                    <a:pt x="2" y="10"/>
                    <a:pt x="4" y="12"/>
                  </a:cubicBezTo>
                  <a:cubicBezTo>
                    <a:pt x="30" y="21"/>
                    <a:pt x="53" y="35"/>
                    <a:pt x="75" y="53"/>
                  </a:cubicBezTo>
                  <a:cubicBezTo>
                    <a:pt x="75" y="55"/>
                    <a:pt x="76" y="55"/>
                    <a:pt x="78" y="55"/>
                  </a:cubicBezTo>
                  <a:lnTo>
                    <a:pt x="82" y="55"/>
                  </a:lnTo>
                  <a:cubicBezTo>
                    <a:pt x="84" y="51"/>
                    <a:pt x="84" y="47"/>
                    <a:pt x="82" y="46"/>
                  </a:cubicBezTo>
                  <a:cubicBezTo>
                    <a:pt x="61" y="26"/>
                    <a:pt x="34" y="12"/>
                    <a:pt x="8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4945886" y="4005160"/>
              <a:ext cx="14386" cy="7746"/>
            </a:xfrm>
            <a:custGeom>
              <a:avLst/>
              <a:gdLst/>
              <a:ahLst/>
              <a:cxnLst/>
              <a:rect l="l" t="t" r="r" b="b"/>
              <a:pathLst>
                <a:path w="52" h="28" extrusionOk="0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3"/>
                    <a:pt x="0" y="8"/>
                    <a:pt x="2" y="10"/>
                  </a:cubicBezTo>
                  <a:cubicBezTo>
                    <a:pt x="14" y="21"/>
                    <a:pt x="30" y="28"/>
                    <a:pt x="46" y="28"/>
                  </a:cubicBezTo>
                  <a:cubicBezTo>
                    <a:pt x="50" y="28"/>
                    <a:pt x="51" y="24"/>
                    <a:pt x="51" y="23"/>
                  </a:cubicBezTo>
                  <a:cubicBezTo>
                    <a:pt x="51" y="19"/>
                    <a:pt x="48" y="17"/>
                    <a:pt x="46" y="17"/>
                  </a:cubicBezTo>
                  <a:cubicBezTo>
                    <a:pt x="32" y="17"/>
                    <a:pt x="20" y="12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5130692" y="3950382"/>
              <a:ext cx="6363" cy="17983"/>
            </a:xfrm>
            <a:custGeom>
              <a:avLst/>
              <a:gdLst/>
              <a:ahLst/>
              <a:cxnLst/>
              <a:rect l="l" t="t" r="r" b="b"/>
              <a:pathLst>
                <a:path w="23" h="65" extrusionOk="0">
                  <a:moveTo>
                    <a:pt x="7" y="1"/>
                  </a:moveTo>
                  <a:cubicBezTo>
                    <a:pt x="4" y="1"/>
                    <a:pt x="0" y="4"/>
                    <a:pt x="3" y="8"/>
                  </a:cubicBezTo>
                  <a:cubicBezTo>
                    <a:pt x="8" y="24"/>
                    <a:pt x="11" y="42"/>
                    <a:pt x="11" y="60"/>
                  </a:cubicBezTo>
                  <a:cubicBezTo>
                    <a:pt x="11" y="61"/>
                    <a:pt x="13" y="65"/>
                    <a:pt x="17" y="65"/>
                  </a:cubicBezTo>
                  <a:cubicBezTo>
                    <a:pt x="20" y="65"/>
                    <a:pt x="22" y="61"/>
                    <a:pt x="22" y="60"/>
                  </a:cubicBezTo>
                  <a:cubicBezTo>
                    <a:pt x="22" y="40"/>
                    <a:pt x="18" y="22"/>
                    <a:pt x="13" y="5"/>
                  </a:cubicBezTo>
                  <a:cubicBezTo>
                    <a:pt x="12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5114370" y="3948999"/>
              <a:ext cx="9960" cy="16599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7" y="0"/>
                  </a:moveTo>
                  <a:cubicBezTo>
                    <a:pt x="4" y="0"/>
                    <a:pt x="1" y="3"/>
                    <a:pt x="3" y="8"/>
                  </a:cubicBezTo>
                  <a:cubicBezTo>
                    <a:pt x="12" y="22"/>
                    <a:pt x="19" y="38"/>
                    <a:pt x="23" y="56"/>
                  </a:cubicBezTo>
                  <a:cubicBezTo>
                    <a:pt x="23" y="58"/>
                    <a:pt x="26" y="59"/>
                    <a:pt x="28" y="59"/>
                  </a:cubicBezTo>
                  <a:lnTo>
                    <a:pt x="30" y="59"/>
                  </a:lnTo>
                  <a:cubicBezTo>
                    <a:pt x="33" y="59"/>
                    <a:pt x="35" y="56"/>
                    <a:pt x="35" y="54"/>
                  </a:cubicBezTo>
                  <a:cubicBezTo>
                    <a:pt x="30" y="35"/>
                    <a:pt x="21" y="19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5095557" y="3944296"/>
              <a:ext cx="9960" cy="13833"/>
            </a:xfrm>
            <a:custGeom>
              <a:avLst/>
              <a:gdLst/>
              <a:ahLst/>
              <a:cxnLst/>
              <a:rect l="l" t="t" r="r" b="b"/>
              <a:pathLst>
                <a:path w="36" h="50" extrusionOk="0">
                  <a:moveTo>
                    <a:pt x="8" y="1"/>
                  </a:moveTo>
                  <a:cubicBezTo>
                    <a:pt x="7" y="1"/>
                    <a:pt x="5" y="1"/>
                    <a:pt x="4" y="2"/>
                  </a:cubicBezTo>
                  <a:cubicBezTo>
                    <a:pt x="2" y="4"/>
                    <a:pt x="0" y="6"/>
                    <a:pt x="2" y="9"/>
                  </a:cubicBezTo>
                  <a:lnTo>
                    <a:pt x="25" y="48"/>
                  </a:lnTo>
                  <a:cubicBezTo>
                    <a:pt x="25" y="48"/>
                    <a:pt x="27" y="50"/>
                    <a:pt x="29" y="50"/>
                  </a:cubicBezTo>
                  <a:lnTo>
                    <a:pt x="32" y="50"/>
                  </a:lnTo>
                  <a:cubicBezTo>
                    <a:pt x="34" y="48"/>
                    <a:pt x="36" y="44"/>
                    <a:pt x="34" y="41"/>
                  </a:cubicBezTo>
                  <a:lnTo>
                    <a:pt x="11" y="4"/>
                  </a:lnTo>
                  <a:cubicBezTo>
                    <a:pt x="10" y="2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074255" y="3938210"/>
              <a:ext cx="8300" cy="12726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7" y="0"/>
                  </a:moveTo>
                  <a:cubicBezTo>
                    <a:pt x="4" y="0"/>
                    <a:pt x="1" y="3"/>
                    <a:pt x="3" y="8"/>
                  </a:cubicBezTo>
                  <a:lnTo>
                    <a:pt x="19" y="42"/>
                  </a:lnTo>
                  <a:cubicBezTo>
                    <a:pt x="19" y="44"/>
                    <a:pt x="21" y="45"/>
                    <a:pt x="23" y="45"/>
                  </a:cubicBezTo>
                  <a:lnTo>
                    <a:pt x="26" y="45"/>
                  </a:lnTo>
                  <a:cubicBezTo>
                    <a:pt x="28" y="44"/>
                    <a:pt x="30" y="40"/>
                    <a:pt x="28" y="36"/>
                  </a:cubicBezTo>
                  <a:lnTo>
                    <a:pt x="12" y="3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4740607" y="3923270"/>
              <a:ext cx="19366" cy="9960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9" y="0"/>
                  </a:moveTo>
                  <a:cubicBezTo>
                    <a:pt x="5" y="0"/>
                    <a:pt x="0" y="6"/>
                    <a:pt x="4" y="9"/>
                  </a:cubicBezTo>
                  <a:cubicBezTo>
                    <a:pt x="20" y="23"/>
                    <a:pt x="40" y="32"/>
                    <a:pt x="59" y="36"/>
                  </a:cubicBezTo>
                  <a:lnTo>
                    <a:pt x="61" y="36"/>
                  </a:lnTo>
                  <a:cubicBezTo>
                    <a:pt x="70" y="36"/>
                    <a:pt x="70" y="23"/>
                    <a:pt x="61" y="23"/>
                  </a:cubicBezTo>
                  <a:cubicBezTo>
                    <a:pt x="43" y="21"/>
                    <a:pt x="26" y="14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4758866" y="3920227"/>
              <a:ext cx="15493" cy="8576"/>
            </a:xfrm>
            <a:custGeom>
              <a:avLst/>
              <a:gdLst/>
              <a:ahLst/>
              <a:cxnLst/>
              <a:rect l="l" t="t" r="r" b="b"/>
              <a:pathLst>
                <a:path w="56" h="31" extrusionOk="0">
                  <a:moveTo>
                    <a:pt x="9" y="1"/>
                  </a:moveTo>
                  <a:cubicBezTo>
                    <a:pt x="6" y="1"/>
                    <a:pt x="2" y="1"/>
                    <a:pt x="2" y="4"/>
                  </a:cubicBezTo>
                  <a:cubicBezTo>
                    <a:pt x="0" y="6"/>
                    <a:pt x="2" y="9"/>
                    <a:pt x="4" y="11"/>
                  </a:cubicBezTo>
                  <a:lnTo>
                    <a:pt x="46" y="31"/>
                  </a:lnTo>
                  <a:lnTo>
                    <a:pt x="48" y="31"/>
                  </a:lnTo>
                  <a:cubicBezTo>
                    <a:pt x="50" y="31"/>
                    <a:pt x="52" y="29"/>
                    <a:pt x="53" y="27"/>
                  </a:cubicBezTo>
                  <a:cubicBezTo>
                    <a:pt x="55" y="25"/>
                    <a:pt x="53" y="22"/>
                    <a:pt x="50" y="2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4782382" y="3921610"/>
              <a:ext cx="15769" cy="11066"/>
            </a:xfrm>
            <a:custGeom>
              <a:avLst/>
              <a:gdLst/>
              <a:ahLst/>
              <a:cxnLst/>
              <a:rect l="l" t="t" r="r" b="b"/>
              <a:pathLst>
                <a:path w="57" h="40" extrusionOk="0">
                  <a:moveTo>
                    <a:pt x="7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0" y="10"/>
                    <a:pt x="4" y="12"/>
                  </a:cubicBezTo>
                  <a:lnTo>
                    <a:pt x="48" y="40"/>
                  </a:lnTo>
                  <a:lnTo>
                    <a:pt x="52" y="40"/>
                  </a:lnTo>
                  <a:cubicBezTo>
                    <a:pt x="52" y="40"/>
                    <a:pt x="53" y="40"/>
                    <a:pt x="55" y="38"/>
                  </a:cubicBezTo>
                  <a:cubicBezTo>
                    <a:pt x="57" y="35"/>
                    <a:pt x="57" y="33"/>
                    <a:pt x="53" y="31"/>
                  </a:cubicBezTo>
                  <a:lnTo>
                    <a:pt x="9" y="1"/>
                  </a:ln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4807004" y="3929356"/>
              <a:ext cx="17153" cy="10790"/>
            </a:xfrm>
            <a:custGeom>
              <a:avLst/>
              <a:gdLst/>
              <a:ahLst/>
              <a:cxnLst/>
              <a:rect l="l" t="t" r="r" b="b"/>
              <a:pathLst>
                <a:path w="62" h="39" extrusionOk="0">
                  <a:moveTo>
                    <a:pt x="9" y="0"/>
                  </a:moveTo>
                  <a:cubicBezTo>
                    <a:pt x="4" y="0"/>
                    <a:pt x="1" y="9"/>
                    <a:pt x="7" y="12"/>
                  </a:cubicBezTo>
                  <a:lnTo>
                    <a:pt x="53" y="38"/>
                  </a:lnTo>
                  <a:lnTo>
                    <a:pt x="56" y="38"/>
                  </a:lnTo>
                  <a:cubicBezTo>
                    <a:pt x="58" y="38"/>
                    <a:pt x="60" y="38"/>
                    <a:pt x="60" y="37"/>
                  </a:cubicBezTo>
                  <a:cubicBezTo>
                    <a:pt x="62" y="33"/>
                    <a:pt x="62" y="31"/>
                    <a:pt x="58" y="30"/>
                  </a:cubicBezTo>
                  <a:lnTo>
                    <a:pt x="12" y="1"/>
                  </a:ln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4907707" y="3808181"/>
              <a:ext cx="17429" cy="23239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9" y="1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6"/>
                    <a:pt x="0" y="9"/>
                    <a:pt x="4" y="11"/>
                  </a:cubicBezTo>
                  <a:cubicBezTo>
                    <a:pt x="28" y="27"/>
                    <a:pt x="44" y="52"/>
                    <a:pt x="51" y="80"/>
                  </a:cubicBezTo>
                  <a:cubicBezTo>
                    <a:pt x="51" y="82"/>
                    <a:pt x="55" y="84"/>
                    <a:pt x="57" y="84"/>
                  </a:cubicBezTo>
                  <a:lnTo>
                    <a:pt x="59" y="84"/>
                  </a:lnTo>
                  <a:cubicBezTo>
                    <a:pt x="60" y="84"/>
                    <a:pt x="62" y="80"/>
                    <a:pt x="62" y="78"/>
                  </a:cubicBezTo>
                  <a:cubicBezTo>
                    <a:pt x="55" y="46"/>
                    <a:pt x="37" y="18"/>
                    <a:pt x="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4900238" y="3823120"/>
              <a:ext cx="9683" cy="9683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7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5"/>
                    <a:pt x="1" y="8"/>
                    <a:pt x="2" y="10"/>
                  </a:cubicBezTo>
                  <a:lnTo>
                    <a:pt x="24" y="33"/>
                  </a:lnTo>
                  <a:cubicBezTo>
                    <a:pt x="25" y="35"/>
                    <a:pt x="25" y="35"/>
                    <a:pt x="27" y="35"/>
                  </a:cubicBezTo>
                  <a:cubicBezTo>
                    <a:pt x="29" y="35"/>
                    <a:pt x="31" y="35"/>
                    <a:pt x="31" y="33"/>
                  </a:cubicBezTo>
                  <a:cubicBezTo>
                    <a:pt x="34" y="31"/>
                    <a:pt x="34" y="28"/>
                    <a:pt x="31" y="26"/>
                  </a:cubicBezTo>
                  <a:lnTo>
                    <a:pt x="11" y="1"/>
                  </a:lnTo>
                  <a:cubicBezTo>
                    <a:pt x="10" y="0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4889448" y="3830867"/>
              <a:ext cx="8023" cy="9960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7" y="1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7"/>
                    <a:pt x="2" y="10"/>
                  </a:cubicBezTo>
                  <a:lnTo>
                    <a:pt x="18" y="32"/>
                  </a:lnTo>
                  <a:cubicBezTo>
                    <a:pt x="18" y="33"/>
                    <a:pt x="20" y="35"/>
                    <a:pt x="22" y="35"/>
                  </a:cubicBezTo>
                  <a:cubicBezTo>
                    <a:pt x="24" y="35"/>
                    <a:pt x="24" y="33"/>
                    <a:pt x="25" y="33"/>
                  </a:cubicBezTo>
                  <a:cubicBezTo>
                    <a:pt x="27" y="32"/>
                    <a:pt x="29" y="28"/>
                    <a:pt x="27" y="26"/>
                  </a:cubicBezTo>
                  <a:lnTo>
                    <a:pt x="13" y="3"/>
                  </a:lnTo>
                  <a:cubicBezTo>
                    <a:pt x="12" y="2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4871465" y="3840273"/>
              <a:ext cx="5533" cy="7470"/>
            </a:xfrm>
            <a:custGeom>
              <a:avLst/>
              <a:gdLst/>
              <a:ahLst/>
              <a:cxnLst/>
              <a:rect l="l" t="t" r="r" b="b"/>
              <a:pathLst>
                <a:path w="20" h="27" extrusionOk="0">
                  <a:moveTo>
                    <a:pt x="7" y="1"/>
                  </a:moveTo>
                  <a:cubicBezTo>
                    <a:pt x="4" y="1"/>
                    <a:pt x="1" y="4"/>
                    <a:pt x="2" y="8"/>
                  </a:cubicBezTo>
                  <a:lnTo>
                    <a:pt x="9" y="22"/>
                  </a:lnTo>
                  <a:cubicBezTo>
                    <a:pt x="9" y="24"/>
                    <a:pt x="11" y="26"/>
                    <a:pt x="14" y="26"/>
                  </a:cubicBezTo>
                  <a:lnTo>
                    <a:pt x="16" y="26"/>
                  </a:lnTo>
                  <a:cubicBezTo>
                    <a:pt x="20" y="24"/>
                    <a:pt x="20" y="21"/>
                    <a:pt x="20" y="19"/>
                  </a:cubicBezTo>
                  <a:lnTo>
                    <a:pt x="13" y="5"/>
                  </a:ln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4848779" y="3840273"/>
              <a:ext cx="9130" cy="7746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7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1" y="5"/>
                    <a:pt x="1" y="8"/>
                    <a:pt x="3" y="10"/>
                  </a:cubicBezTo>
                  <a:lnTo>
                    <a:pt x="24" y="26"/>
                  </a:lnTo>
                  <a:cubicBezTo>
                    <a:pt x="24" y="28"/>
                    <a:pt x="26" y="28"/>
                    <a:pt x="27" y="28"/>
                  </a:cubicBezTo>
                  <a:cubicBezTo>
                    <a:pt x="27" y="28"/>
                    <a:pt x="29" y="26"/>
                    <a:pt x="31" y="26"/>
                  </a:cubicBezTo>
                  <a:cubicBezTo>
                    <a:pt x="33" y="22"/>
                    <a:pt x="33" y="19"/>
                    <a:pt x="31" y="17"/>
                  </a:cubicBezTo>
                  <a:lnTo>
                    <a:pt x="10" y="1"/>
                  </a:ln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033863" y="3858256"/>
              <a:ext cx="10513" cy="41222"/>
            </a:xfrm>
            <a:custGeom>
              <a:avLst/>
              <a:gdLst/>
              <a:ahLst/>
              <a:cxnLst/>
              <a:rect l="l" t="t" r="r" b="b"/>
              <a:pathLst>
                <a:path w="38" h="149" extrusionOk="0">
                  <a:moveTo>
                    <a:pt x="8" y="0"/>
                  </a:moveTo>
                  <a:cubicBezTo>
                    <a:pt x="3" y="0"/>
                    <a:pt x="0" y="6"/>
                    <a:pt x="6" y="11"/>
                  </a:cubicBezTo>
                  <a:cubicBezTo>
                    <a:pt x="20" y="26"/>
                    <a:pt x="25" y="49"/>
                    <a:pt x="20" y="71"/>
                  </a:cubicBezTo>
                  <a:cubicBezTo>
                    <a:pt x="18" y="80"/>
                    <a:pt x="16" y="87"/>
                    <a:pt x="15" y="95"/>
                  </a:cubicBezTo>
                  <a:cubicBezTo>
                    <a:pt x="11" y="111"/>
                    <a:pt x="8" y="127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6" y="149"/>
                    <a:pt x="18" y="145"/>
                    <a:pt x="18" y="141"/>
                  </a:cubicBezTo>
                  <a:cubicBezTo>
                    <a:pt x="20" y="127"/>
                    <a:pt x="22" y="113"/>
                    <a:pt x="25" y="97"/>
                  </a:cubicBezTo>
                  <a:cubicBezTo>
                    <a:pt x="27" y="90"/>
                    <a:pt x="29" y="81"/>
                    <a:pt x="31" y="72"/>
                  </a:cubicBezTo>
                  <a:cubicBezTo>
                    <a:pt x="38" y="48"/>
                    <a:pt x="31" y="19"/>
                    <a:pt x="13" y="2"/>
                  </a:cubicBez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5022520" y="3863236"/>
              <a:ext cx="7746" cy="21579"/>
            </a:xfrm>
            <a:custGeom>
              <a:avLst/>
              <a:gdLst/>
              <a:ahLst/>
              <a:cxnLst/>
              <a:rect l="l" t="t" r="r" b="b"/>
              <a:pathLst>
                <a:path w="28" h="78" extrusionOk="0">
                  <a:moveTo>
                    <a:pt x="6" y="1"/>
                  </a:moveTo>
                  <a:cubicBezTo>
                    <a:pt x="6" y="1"/>
                    <a:pt x="5" y="1"/>
                    <a:pt x="4" y="1"/>
                  </a:cubicBezTo>
                  <a:cubicBezTo>
                    <a:pt x="1" y="3"/>
                    <a:pt x="1" y="5"/>
                    <a:pt x="3" y="8"/>
                  </a:cubicBezTo>
                  <a:cubicBezTo>
                    <a:pt x="11" y="28"/>
                    <a:pt x="17" y="49"/>
                    <a:pt x="15" y="70"/>
                  </a:cubicBezTo>
                  <a:cubicBezTo>
                    <a:pt x="15" y="74"/>
                    <a:pt x="17" y="77"/>
                    <a:pt x="20" y="77"/>
                  </a:cubicBezTo>
                  <a:cubicBezTo>
                    <a:pt x="24" y="77"/>
                    <a:pt x="26" y="74"/>
                    <a:pt x="27" y="72"/>
                  </a:cubicBezTo>
                  <a:cubicBezTo>
                    <a:pt x="27" y="47"/>
                    <a:pt x="22" y="24"/>
                    <a:pt x="11" y="3"/>
                  </a:cubicBezTo>
                  <a:cubicBezTo>
                    <a:pt x="10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5003154" y="3866555"/>
              <a:ext cx="4703" cy="8576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5" y="0"/>
                  </a:moveTo>
                  <a:cubicBezTo>
                    <a:pt x="2" y="0"/>
                    <a:pt x="0" y="4"/>
                    <a:pt x="0" y="5"/>
                  </a:cubicBezTo>
                  <a:lnTo>
                    <a:pt x="4" y="25"/>
                  </a:lnTo>
                  <a:cubicBezTo>
                    <a:pt x="4" y="28"/>
                    <a:pt x="7" y="30"/>
                    <a:pt x="9" y="30"/>
                  </a:cubicBezTo>
                  <a:lnTo>
                    <a:pt x="11" y="30"/>
                  </a:lnTo>
                  <a:cubicBezTo>
                    <a:pt x="14" y="30"/>
                    <a:pt x="16" y="27"/>
                    <a:pt x="14" y="23"/>
                  </a:cubicBezTo>
                  <a:lnTo>
                    <a:pt x="12" y="5"/>
                  </a:lnTo>
                  <a:cubicBezTo>
                    <a:pt x="11" y="2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4994301" y="3805968"/>
              <a:ext cx="15769" cy="15216"/>
            </a:xfrm>
            <a:custGeom>
              <a:avLst/>
              <a:gdLst/>
              <a:ahLst/>
              <a:cxnLst/>
              <a:rect l="l" t="t" r="r" b="b"/>
              <a:pathLst>
                <a:path w="57" h="55" extrusionOk="0">
                  <a:moveTo>
                    <a:pt x="6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0" y="7"/>
                    <a:pt x="0" y="9"/>
                    <a:pt x="4" y="10"/>
                  </a:cubicBezTo>
                  <a:cubicBezTo>
                    <a:pt x="21" y="21"/>
                    <a:pt x="36" y="35"/>
                    <a:pt x="46" y="51"/>
                  </a:cubicBezTo>
                  <a:cubicBezTo>
                    <a:pt x="48" y="53"/>
                    <a:pt x="50" y="54"/>
                    <a:pt x="52" y="54"/>
                  </a:cubicBezTo>
                  <a:cubicBezTo>
                    <a:pt x="52" y="54"/>
                    <a:pt x="53" y="54"/>
                    <a:pt x="53" y="53"/>
                  </a:cubicBezTo>
                  <a:cubicBezTo>
                    <a:pt x="57" y="51"/>
                    <a:pt x="57" y="47"/>
                    <a:pt x="55" y="46"/>
                  </a:cubicBezTo>
                  <a:cubicBezTo>
                    <a:pt x="44" y="26"/>
                    <a:pt x="29" y="12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4986001" y="3812607"/>
              <a:ext cx="8023" cy="7470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6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4"/>
                    <a:pt x="0" y="7"/>
                    <a:pt x="2" y="11"/>
                  </a:cubicBezTo>
                  <a:lnTo>
                    <a:pt x="18" y="25"/>
                  </a:lnTo>
                  <a:cubicBezTo>
                    <a:pt x="20" y="25"/>
                    <a:pt x="21" y="27"/>
                    <a:pt x="21" y="27"/>
                  </a:cubicBezTo>
                  <a:cubicBezTo>
                    <a:pt x="23" y="27"/>
                    <a:pt x="25" y="25"/>
                    <a:pt x="27" y="25"/>
                  </a:cubicBezTo>
                  <a:cubicBezTo>
                    <a:pt x="28" y="23"/>
                    <a:pt x="28" y="20"/>
                    <a:pt x="27" y="16"/>
                  </a:cubicBezTo>
                  <a:lnTo>
                    <a:pt x="11" y="2"/>
                  </a:ln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4903557" y="3730994"/>
              <a:ext cx="94339" cy="49521"/>
            </a:xfrm>
            <a:custGeom>
              <a:avLst/>
              <a:gdLst/>
              <a:ahLst/>
              <a:cxnLst/>
              <a:rect l="l" t="t" r="r" b="b"/>
              <a:pathLst>
                <a:path w="341" h="179" extrusionOk="0">
                  <a:moveTo>
                    <a:pt x="8" y="0"/>
                  </a:moveTo>
                  <a:cubicBezTo>
                    <a:pt x="5" y="0"/>
                    <a:pt x="1" y="2"/>
                    <a:pt x="1" y="5"/>
                  </a:cubicBezTo>
                  <a:cubicBezTo>
                    <a:pt x="1" y="9"/>
                    <a:pt x="3" y="11"/>
                    <a:pt x="6" y="12"/>
                  </a:cubicBezTo>
                  <a:cubicBezTo>
                    <a:pt x="128" y="34"/>
                    <a:pt x="242" y="92"/>
                    <a:pt x="332" y="177"/>
                  </a:cubicBezTo>
                  <a:cubicBezTo>
                    <a:pt x="334" y="177"/>
                    <a:pt x="334" y="179"/>
                    <a:pt x="335" y="179"/>
                  </a:cubicBezTo>
                  <a:cubicBezTo>
                    <a:pt x="337" y="179"/>
                    <a:pt x="339" y="177"/>
                    <a:pt x="339" y="177"/>
                  </a:cubicBezTo>
                  <a:cubicBezTo>
                    <a:pt x="341" y="175"/>
                    <a:pt x="341" y="172"/>
                    <a:pt x="339" y="170"/>
                  </a:cubicBezTo>
                  <a:cubicBezTo>
                    <a:pt x="247" y="83"/>
                    <a:pt x="132" y="25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4928180" y="3749253"/>
              <a:ext cx="34029" cy="22132"/>
            </a:xfrm>
            <a:custGeom>
              <a:avLst/>
              <a:gdLst/>
              <a:ahLst/>
              <a:cxnLst/>
              <a:rect l="l" t="t" r="r" b="b"/>
              <a:pathLst>
                <a:path w="123" h="80" extrusionOk="0">
                  <a:moveTo>
                    <a:pt x="6" y="0"/>
                  </a:move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2" y="8"/>
                    <a:pt x="4" y="10"/>
                  </a:cubicBezTo>
                  <a:cubicBezTo>
                    <a:pt x="43" y="28"/>
                    <a:pt x="78" y="51"/>
                    <a:pt x="112" y="77"/>
                  </a:cubicBezTo>
                  <a:cubicBezTo>
                    <a:pt x="114" y="77"/>
                    <a:pt x="114" y="79"/>
                    <a:pt x="115" y="79"/>
                  </a:cubicBezTo>
                  <a:cubicBezTo>
                    <a:pt x="117" y="79"/>
                    <a:pt x="119" y="77"/>
                    <a:pt x="119" y="77"/>
                  </a:cubicBezTo>
                  <a:cubicBezTo>
                    <a:pt x="123" y="76"/>
                    <a:pt x="123" y="72"/>
                    <a:pt x="119" y="70"/>
                  </a:cubicBezTo>
                  <a:cubicBezTo>
                    <a:pt x="85" y="42"/>
                    <a:pt x="48" y="19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068998" y="3877068"/>
              <a:ext cx="11066" cy="35135"/>
            </a:xfrm>
            <a:custGeom>
              <a:avLst/>
              <a:gdLst/>
              <a:ahLst/>
              <a:cxnLst/>
              <a:rect l="l" t="t" r="r" b="b"/>
              <a:pathLst>
                <a:path w="40" h="127" extrusionOk="0">
                  <a:moveTo>
                    <a:pt x="8" y="0"/>
                  </a:moveTo>
                  <a:cubicBezTo>
                    <a:pt x="7" y="0"/>
                    <a:pt x="7" y="0"/>
                    <a:pt x="6" y="1"/>
                  </a:cubicBezTo>
                  <a:cubicBezTo>
                    <a:pt x="3" y="1"/>
                    <a:pt x="1" y="4"/>
                    <a:pt x="3" y="8"/>
                  </a:cubicBezTo>
                  <a:cubicBezTo>
                    <a:pt x="17" y="43"/>
                    <a:pt x="26" y="82"/>
                    <a:pt x="29" y="123"/>
                  </a:cubicBezTo>
                  <a:cubicBezTo>
                    <a:pt x="29" y="125"/>
                    <a:pt x="31" y="127"/>
                    <a:pt x="35" y="127"/>
                  </a:cubicBezTo>
                  <a:cubicBezTo>
                    <a:pt x="38" y="127"/>
                    <a:pt x="40" y="125"/>
                    <a:pt x="40" y="121"/>
                  </a:cubicBezTo>
                  <a:cubicBezTo>
                    <a:pt x="36" y="81"/>
                    <a:pt x="27" y="42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065125" y="3892008"/>
              <a:ext cx="5256" cy="10513"/>
            </a:xfrm>
            <a:custGeom>
              <a:avLst/>
              <a:gdLst/>
              <a:ahLst/>
              <a:cxnLst/>
              <a:rect l="l" t="t" r="r" b="b"/>
              <a:pathLst>
                <a:path w="19" h="38" extrusionOk="0">
                  <a:moveTo>
                    <a:pt x="8" y="0"/>
                  </a:moveTo>
                  <a:cubicBezTo>
                    <a:pt x="4" y="0"/>
                    <a:pt x="1" y="3"/>
                    <a:pt x="1" y="7"/>
                  </a:cubicBezTo>
                  <a:lnTo>
                    <a:pt x="6" y="32"/>
                  </a:lnTo>
                  <a:cubicBezTo>
                    <a:pt x="6" y="35"/>
                    <a:pt x="10" y="37"/>
                    <a:pt x="11" y="37"/>
                  </a:cubicBezTo>
                  <a:lnTo>
                    <a:pt x="13" y="37"/>
                  </a:lnTo>
                  <a:cubicBezTo>
                    <a:pt x="15" y="35"/>
                    <a:pt x="18" y="34"/>
                    <a:pt x="17" y="30"/>
                  </a:cubicBezTo>
                  <a:lnTo>
                    <a:pt x="13" y="5"/>
                  </a:lnTo>
                  <a:cubicBezTo>
                    <a:pt x="12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4852376" y="3749806"/>
              <a:ext cx="30155" cy="14663"/>
            </a:xfrm>
            <a:custGeom>
              <a:avLst/>
              <a:gdLst/>
              <a:ahLst/>
              <a:cxnLst/>
              <a:rect l="l" t="t" r="r" b="b"/>
              <a:pathLst>
                <a:path w="109" h="53" extrusionOk="0">
                  <a:moveTo>
                    <a:pt x="5" y="0"/>
                  </a:moveTo>
                  <a:cubicBezTo>
                    <a:pt x="3" y="0"/>
                    <a:pt x="2" y="2"/>
                    <a:pt x="0" y="5"/>
                  </a:cubicBezTo>
                  <a:cubicBezTo>
                    <a:pt x="0" y="8"/>
                    <a:pt x="2" y="10"/>
                    <a:pt x="6" y="12"/>
                  </a:cubicBezTo>
                  <a:cubicBezTo>
                    <a:pt x="39" y="19"/>
                    <a:pt x="71" y="33"/>
                    <a:pt x="99" y="52"/>
                  </a:cubicBezTo>
                  <a:lnTo>
                    <a:pt x="103" y="52"/>
                  </a:lnTo>
                  <a:cubicBezTo>
                    <a:pt x="103" y="52"/>
                    <a:pt x="105" y="52"/>
                    <a:pt x="106" y="51"/>
                  </a:cubicBezTo>
                  <a:cubicBezTo>
                    <a:pt x="108" y="47"/>
                    <a:pt x="108" y="43"/>
                    <a:pt x="105" y="43"/>
                  </a:cubicBezTo>
                  <a:cubicBezTo>
                    <a:pt x="75" y="22"/>
                    <a:pt x="43" y="8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4871742" y="3750636"/>
              <a:ext cx="19366" cy="11620"/>
            </a:xfrm>
            <a:custGeom>
              <a:avLst/>
              <a:gdLst/>
              <a:ahLst/>
              <a:cxnLst/>
              <a:rect l="l" t="t" r="r" b="b"/>
              <a:pathLst>
                <a:path w="70" h="42" extrusionOk="0">
                  <a:moveTo>
                    <a:pt x="8" y="1"/>
                  </a:moveTo>
                  <a:cubicBezTo>
                    <a:pt x="3" y="1"/>
                    <a:pt x="0" y="7"/>
                    <a:pt x="6" y="10"/>
                  </a:cubicBezTo>
                  <a:lnTo>
                    <a:pt x="61" y="40"/>
                  </a:lnTo>
                  <a:lnTo>
                    <a:pt x="65" y="40"/>
                  </a:lnTo>
                  <a:cubicBezTo>
                    <a:pt x="65" y="41"/>
                    <a:pt x="66" y="41"/>
                    <a:pt x="66" y="41"/>
                  </a:cubicBezTo>
                  <a:cubicBezTo>
                    <a:pt x="67" y="41"/>
                    <a:pt x="68" y="40"/>
                    <a:pt x="68" y="39"/>
                  </a:cubicBezTo>
                  <a:cubicBezTo>
                    <a:pt x="70" y="37"/>
                    <a:pt x="70" y="33"/>
                    <a:pt x="66" y="32"/>
                  </a:cubicBezTo>
                  <a:lnTo>
                    <a:pt x="12" y="2"/>
                  </a:ln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4855696" y="3773599"/>
              <a:ext cx="13003" cy="83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7" y="1"/>
                  </a:moveTo>
                  <a:cubicBezTo>
                    <a:pt x="5" y="1"/>
                    <a:pt x="3" y="1"/>
                    <a:pt x="2" y="3"/>
                  </a:cubicBezTo>
                  <a:cubicBezTo>
                    <a:pt x="1" y="5"/>
                    <a:pt x="2" y="9"/>
                    <a:pt x="4" y="11"/>
                  </a:cubicBezTo>
                  <a:lnTo>
                    <a:pt x="38" y="30"/>
                  </a:lnTo>
                  <a:lnTo>
                    <a:pt x="41" y="30"/>
                  </a:lnTo>
                  <a:cubicBezTo>
                    <a:pt x="43" y="30"/>
                    <a:pt x="45" y="30"/>
                    <a:pt x="45" y="28"/>
                  </a:cubicBezTo>
                  <a:cubicBezTo>
                    <a:pt x="47" y="25"/>
                    <a:pt x="47" y="21"/>
                    <a:pt x="43" y="19"/>
                  </a:cubicBezTo>
                  <a:lnTo>
                    <a:pt x="9" y="2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4751396" y="3720204"/>
              <a:ext cx="50351" cy="63907"/>
            </a:xfrm>
            <a:custGeom>
              <a:avLst/>
              <a:gdLst/>
              <a:ahLst/>
              <a:cxnLst/>
              <a:rect l="l" t="t" r="r" b="b"/>
              <a:pathLst>
                <a:path w="182" h="231" extrusionOk="0">
                  <a:moveTo>
                    <a:pt x="6" y="1"/>
                  </a:moveTo>
                  <a:cubicBezTo>
                    <a:pt x="5" y="1"/>
                    <a:pt x="3" y="1"/>
                    <a:pt x="3" y="2"/>
                  </a:cubicBezTo>
                  <a:cubicBezTo>
                    <a:pt x="1" y="4"/>
                    <a:pt x="1" y="7"/>
                    <a:pt x="3" y="9"/>
                  </a:cubicBezTo>
                  <a:cubicBezTo>
                    <a:pt x="72" y="71"/>
                    <a:pt x="128" y="143"/>
                    <a:pt x="171" y="227"/>
                  </a:cubicBezTo>
                  <a:cubicBezTo>
                    <a:pt x="171" y="228"/>
                    <a:pt x="172" y="228"/>
                    <a:pt x="176" y="230"/>
                  </a:cubicBezTo>
                  <a:lnTo>
                    <a:pt x="178" y="230"/>
                  </a:lnTo>
                  <a:cubicBezTo>
                    <a:pt x="181" y="228"/>
                    <a:pt x="181" y="225"/>
                    <a:pt x="181" y="223"/>
                  </a:cubicBezTo>
                  <a:cubicBezTo>
                    <a:pt x="139" y="140"/>
                    <a:pt x="80" y="64"/>
                    <a:pt x="11" y="2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4757759" y="3744273"/>
              <a:ext cx="19089" cy="24069"/>
            </a:xfrm>
            <a:custGeom>
              <a:avLst/>
              <a:gdLst/>
              <a:ahLst/>
              <a:cxnLst/>
              <a:rect l="l" t="t" r="r" b="b"/>
              <a:pathLst>
                <a:path w="69" h="87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3"/>
                    <a:pt x="1" y="7"/>
                    <a:pt x="4" y="9"/>
                  </a:cubicBezTo>
                  <a:cubicBezTo>
                    <a:pt x="24" y="32"/>
                    <a:pt x="42" y="56"/>
                    <a:pt x="57" y="83"/>
                  </a:cubicBezTo>
                  <a:cubicBezTo>
                    <a:pt x="57" y="85"/>
                    <a:pt x="59" y="86"/>
                    <a:pt x="61" y="86"/>
                  </a:cubicBezTo>
                  <a:cubicBezTo>
                    <a:pt x="63" y="86"/>
                    <a:pt x="63" y="86"/>
                    <a:pt x="65" y="85"/>
                  </a:cubicBezTo>
                  <a:cubicBezTo>
                    <a:pt x="66" y="83"/>
                    <a:pt x="68" y="81"/>
                    <a:pt x="66" y="78"/>
                  </a:cubicBezTo>
                  <a:cubicBezTo>
                    <a:pt x="50" y="51"/>
                    <a:pt x="33" y="25"/>
                    <a:pt x="11" y="2"/>
                  </a:cubicBez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4802301" y="3703051"/>
              <a:ext cx="92403" cy="14939"/>
            </a:xfrm>
            <a:custGeom>
              <a:avLst/>
              <a:gdLst/>
              <a:ahLst/>
              <a:cxnLst/>
              <a:rect l="l" t="t" r="r" b="b"/>
              <a:pathLst>
                <a:path w="334" h="54" extrusionOk="0">
                  <a:moveTo>
                    <a:pt x="326" y="0"/>
                  </a:moveTo>
                  <a:cubicBezTo>
                    <a:pt x="271" y="28"/>
                    <a:pt x="210" y="42"/>
                    <a:pt x="149" y="42"/>
                  </a:cubicBezTo>
                  <a:cubicBezTo>
                    <a:pt x="101" y="42"/>
                    <a:pt x="53" y="33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ubicBezTo>
                    <a:pt x="4" y="15"/>
                    <a:pt x="2" y="17"/>
                    <a:pt x="1" y="18"/>
                  </a:cubicBezTo>
                  <a:cubicBezTo>
                    <a:pt x="1" y="21"/>
                    <a:pt x="1" y="25"/>
                    <a:pt x="4" y="25"/>
                  </a:cubicBezTo>
                  <a:cubicBezTo>
                    <a:pt x="50" y="44"/>
                    <a:pt x="100" y="53"/>
                    <a:pt x="151" y="53"/>
                  </a:cubicBezTo>
                  <a:cubicBezTo>
                    <a:pt x="213" y="53"/>
                    <a:pt x="275" y="39"/>
                    <a:pt x="330" y="11"/>
                  </a:cubicBezTo>
                  <a:cubicBezTo>
                    <a:pt x="333" y="9"/>
                    <a:pt x="333" y="5"/>
                    <a:pt x="333" y="4"/>
                  </a:cubicBezTo>
                  <a:cubicBezTo>
                    <a:pt x="332" y="0"/>
                    <a:pt x="328" y="0"/>
                    <a:pt x="32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4835223" y="3688942"/>
              <a:ext cx="50351" cy="13279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73" y="1"/>
                  </a:moveTo>
                  <a:cubicBezTo>
                    <a:pt x="172" y="1"/>
                    <a:pt x="171" y="1"/>
                    <a:pt x="170" y="2"/>
                  </a:cubicBezTo>
                  <a:cubicBezTo>
                    <a:pt x="131" y="24"/>
                    <a:pt x="86" y="36"/>
                    <a:pt x="41" y="36"/>
                  </a:cubicBezTo>
                  <a:cubicBezTo>
                    <a:pt x="30" y="36"/>
                    <a:pt x="19" y="35"/>
                    <a:pt x="7" y="33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0" y="33"/>
                    <a:pt x="1" y="44"/>
                    <a:pt x="6" y="44"/>
                  </a:cubicBezTo>
                  <a:cubicBezTo>
                    <a:pt x="18" y="46"/>
                    <a:pt x="30" y="46"/>
                    <a:pt x="41" y="48"/>
                  </a:cubicBezTo>
                  <a:cubicBezTo>
                    <a:pt x="89" y="46"/>
                    <a:pt x="135" y="35"/>
                    <a:pt x="175" y="12"/>
                  </a:cubicBezTo>
                  <a:cubicBezTo>
                    <a:pt x="182" y="9"/>
                    <a:pt x="178" y="1"/>
                    <a:pt x="173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4860122" y="3678152"/>
              <a:ext cx="14386" cy="8576"/>
            </a:xfrm>
            <a:custGeom>
              <a:avLst/>
              <a:gdLst/>
              <a:ahLst/>
              <a:cxnLst/>
              <a:rect l="l" t="t" r="r" b="b"/>
              <a:pathLst>
                <a:path w="52" h="31" extrusionOk="0">
                  <a:moveTo>
                    <a:pt x="46" y="1"/>
                  </a:moveTo>
                  <a:cubicBezTo>
                    <a:pt x="45" y="1"/>
                    <a:pt x="42" y="2"/>
                    <a:pt x="41" y="3"/>
                  </a:cubicBezTo>
                  <a:cubicBezTo>
                    <a:pt x="35" y="12"/>
                    <a:pt x="26" y="19"/>
                    <a:pt x="15" y="19"/>
                  </a:cubicBezTo>
                  <a:cubicBezTo>
                    <a:pt x="13" y="19"/>
                    <a:pt x="10" y="18"/>
                    <a:pt x="8" y="18"/>
                  </a:cubicBezTo>
                  <a:cubicBezTo>
                    <a:pt x="6" y="18"/>
                    <a:pt x="2" y="19"/>
                    <a:pt x="2" y="23"/>
                  </a:cubicBezTo>
                  <a:cubicBezTo>
                    <a:pt x="1" y="26"/>
                    <a:pt x="4" y="28"/>
                    <a:pt x="6" y="30"/>
                  </a:cubicBezTo>
                  <a:lnTo>
                    <a:pt x="13" y="30"/>
                  </a:lnTo>
                  <a:cubicBezTo>
                    <a:pt x="29" y="30"/>
                    <a:pt x="41" y="21"/>
                    <a:pt x="50" y="9"/>
                  </a:cubicBezTo>
                  <a:cubicBezTo>
                    <a:pt x="52" y="7"/>
                    <a:pt x="50" y="3"/>
                    <a:pt x="48" y="2"/>
                  </a:cubicBezTo>
                  <a:cubicBezTo>
                    <a:pt x="48" y="1"/>
                    <a:pt x="47" y="1"/>
                    <a:pt x="4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4670613" y="3752849"/>
              <a:ext cx="24899" cy="37072"/>
            </a:xfrm>
            <a:custGeom>
              <a:avLst/>
              <a:gdLst/>
              <a:ahLst/>
              <a:cxnLst/>
              <a:rect l="l" t="t" r="r" b="b"/>
              <a:pathLst>
                <a:path w="90" h="134" extrusionOk="0">
                  <a:moveTo>
                    <a:pt x="10" y="1"/>
                  </a:moveTo>
                  <a:cubicBezTo>
                    <a:pt x="6" y="1"/>
                    <a:pt x="3" y="1"/>
                    <a:pt x="3" y="4"/>
                  </a:cubicBezTo>
                  <a:cubicBezTo>
                    <a:pt x="1" y="8"/>
                    <a:pt x="3" y="9"/>
                    <a:pt x="6" y="11"/>
                  </a:cubicBezTo>
                  <a:cubicBezTo>
                    <a:pt x="52" y="29"/>
                    <a:pt x="77" y="78"/>
                    <a:pt x="65" y="126"/>
                  </a:cubicBezTo>
                  <a:cubicBezTo>
                    <a:pt x="63" y="130"/>
                    <a:pt x="65" y="133"/>
                    <a:pt x="68" y="133"/>
                  </a:cubicBezTo>
                  <a:lnTo>
                    <a:pt x="70" y="133"/>
                  </a:lnTo>
                  <a:cubicBezTo>
                    <a:pt x="72" y="133"/>
                    <a:pt x="75" y="132"/>
                    <a:pt x="75" y="130"/>
                  </a:cubicBezTo>
                  <a:cubicBezTo>
                    <a:pt x="89" y="77"/>
                    <a:pt x="61" y="20"/>
                    <a:pt x="10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4667846" y="3769726"/>
              <a:ext cx="9960" cy="15769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6" y="1"/>
                  </a:moveTo>
                  <a:cubicBezTo>
                    <a:pt x="5" y="1"/>
                    <a:pt x="4" y="1"/>
                    <a:pt x="4" y="2"/>
                  </a:cubicBezTo>
                  <a:cubicBezTo>
                    <a:pt x="0" y="3"/>
                    <a:pt x="0" y="7"/>
                    <a:pt x="2" y="9"/>
                  </a:cubicBezTo>
                  <a:lnTo>
                    <a:pt x="25" y="53"/>
                  </a:lnTo>
                  <a:cubicBezTo>
                    <a:pt x="27" y="55"/>
                    <a:pt x="29" y="56"/>
                    <a:pt x="30" y="56"/>
                  </a:cubicBezTo>
                  <a:lnTo>
                    <a:pt x="32" y="56"/>
                  </a:lnTo>
                  <a:cubicBezTo>
                    <a:pt x="36" y="55"/>
                    <a:pt x="36" y="51"/>
                    <a:pt x="36" y="48"/>
                  </a:cubicBezTo>
                  <a:lnTo>
                    <a:pt x="11" y="3"/>
                  </a:lnTo>
                  <a:cubicBezTo>
                    <a:pt x="10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4654566" y="3778579"/>
              <a:ext cx="5810" cy="8853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cubicBezTo>
                    <a:pt x="1" y="1"/>
                    <a:pt x="1" y="5"/>
                    <a:pt x="1" y="8"/>
                  </a:cubicBezTo>
                  <a:lnTo>
                    <a:pt x="9" y="28"/>
                  </a:lnTo>
                  <a:cubicBezTo>
                    <a:pt x="9" y="30"/>
                    <a:pt x="11" y="31"/>
                    <a:pt x="15" y="31"/>
                  </a:cubicBezTo>
                  <a:lnTo>
                    <a:pt x="16" y="30"/>
                  </a:lnTo>
                  <a:cubicBezTo>
                    <a:pt x="20" y="30"/>
                    <a:pt x="20" y="26"/>
                    <a:pt x="20" y="23"/>
                  </a:cubicBezTo>
                  <a:lnTo>
                    <a:pt x="11" y="3"/>
                  </a:lnTo>
                  <a:cubicBezTo>
                    <a:pt x="10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679189" y="3826717"/>
              <a:ext cx="45648" cy="8576"/>
            </a:xfrm>
            <a:custGeom>
              <a:avLst/>
              <a:gdLst/>
              <a:ahLst/>
              <a:cxnLst/>
              <a:rect l="l" t="t" r="r" b="b"/>
              <a:pathLst>
                <a:path w="165" h="31" extrusionOk="0">
                  <a:moveTo>
                    <a:pt x="41" y="1"/>
                  </a:moveTo>
                  <a:cubicBezTo>
                    <a:pt x="30" y="1"/>
                    <a:pt x="18" y="1"/>
                    <a:pt x="7" y="2"/>
                  </a:cubicBezTo>
                  <a:cubicBezTo>
                    <a:pt x="0" y="4"/>
                    <a:pt x="2" y="15"/>
                    <a:pt x="9" y="15"/>
                  </a:cubicBezTo>
                  <a:cubicBezTo>
                    <a:pt x="21" y="14"/>
                    <a:pt x="34" y="13"/>
                    <a:pt x="46" y="13"/>
                  </a:cubicBezTo>
                  <a:cubicBezTo>
                    <a:pt x="83" y="13"/>
                    <a:pt x="119" y="19"/>
                    <a:pt x="154" y="31"/>
                  </a:cubicBezTo>
                  <a:lnTo>
                    <a:pt x="156" y="31"/>
                  </a:lnTo>
                  <a:cubicBezTo>
                    <a:pt x="156" y="31"/>
                    <a:pt x="157" y="31"/>
                    <a:pt x="157" y="31"/>
                  </a:cubicBezTo>
                  <a:cubicBezTo>
                    <a:pt x="163" y="31"/>
                    <a:pt x="164" y="22"/>
                    <a:pt x="159" y="20"/>
                  </a:cubicBezTo>
                  <a:cubicBezTo>
                    <a:pt x="121" y="8"/>
                    <a:pt x="81" y="1"/>
                    <a:pt x="4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4691362" y="3841933"/>
              <a:ext cx="19366" cy="4150"/>
            </a:xfrm>
            <a:custGeom>
              <a:avLst/>
              <a:gdLst/>
              <a:ahLst/>
              <a:cxnLst/>
              <a:rect l="l" t="t" r="r" b="b"/>
              <a:pathLst>
                <a:path w="70" h="15" extrusionOk="0">
                  <a:moveTo>
                    <a:pt x="7" y="1"/>
                  </a:moveTo>
                  <a:cubicBezTo>
                    <a:pt x="4" y="1"/>
                    <a:pt x="2" y="2"/>
                    <a:pt x="2" y="6"/>
                  </a:cubicBezTo>
                  <a:cubicBezTo>
                    <a:pt x="0" y="8"/>
                    <a:pt x="2" y="11"/>
                    <a:pt x="6" y="11"/>
                  </a:cubicBezTo>
                  <a:cubicBezTo>
                    <a:pt x="18" y="15"/>
                    <a:pt x="30" y="15"/>
                    <a:pt x="43" y="15"/>
                  </a:cubicBezTo>
                  <a:lnTo>
                    <a:pt x="64" y="15"/>
                  </a:lnTo>
                  <a:cubicBezTo>
                    <a:pt x="69" y="15"/>
                    <a:pt x="69" y="2"/>
                    <a:pt x="64" y="2"/>
                  </a:cubicBezTo>
                  <a:cubicBezTo>
                    <a:pt x="56" y="3"/>
                    <a:pt x="48" y="3"/>
                    <a:pt x="40" y="3"/>
                  </a:cubicBezTo>
                  <a:cubicBezTo>
                    <a:pt x="29" y="3"/>
                    <a:pt x="18" y="3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4514025" y="3703051"/>
              <a:ext cx="105959" cy="20749"/>
            </a:xfrm>
            <a:custGeom>
              <a:avLst/>
              <a:gdLst/>
              <a:ahLst/>
              <a:cxnLst/>
              <a:rect l="l" t="t" r="r" b="b"/>
              <a:pathLst>
                <a:path w="383" h="75" extrusionOk="0">
                  <a:moveTo>
                    <a:pt x="80" y="1"/>
                  </a:moveTo>
                  <a:cubicBezTo>
                    <a:pt x="54" y="1"/>
                    <a:pt x="28" y="7"/>
                    <a:pt x="4" y="20"/>
                  </a:cubicBezTo>
                  <a:cubicBezTo>
                    <a:pt x="1" y="20"/>
                    <a:pt x="1" y="23"/>
                    <a:pt x="3" y="27"/>
                  </a:cubicBezTo>
                  <a:cubicBezTo>
                    <a:pt x="3" y="28"/>
                    <a:pt x="4" y="29"/>
                    <a:pt x="7" y="29"/>
                  </a:cubicBezTo>
                  <a:cubicBezTo>
                    <a:pt x="8" y="29"/>
                    <a:pt x="9" y="29"/>
                    <a:pt x="10" y="28"/>
                  </a:cubicBezTo>
                  <a:cubicBezTo>
                    <a:pt x="32" y="17"/>
                    <a:pt x="56" y="11"/>
                    <a:pt x="80" y="11"/>
                  </a:cubicBezTo>
                  <a:cubicBezTo>
                    <a:pt x="96" y="11"/>
                    <a:pt x="113" y="14"/>
                    <a:pt x="130" y="20"/>
                  </a:cubicBezTo>
                  <a:cubicBezTo>
                    <a:pt x="153" y="25"/>
                    <a:pt x="176" y="34"/>
                    <a:pt x="197" y="43"/>
                  </a:cubicBezTo>
                  <a:cubicBezTo>
                    <a:pt x="215" y="50"/>
                    <a:pt x="233" y="57"/>
                    <a:pt x="250" y="62"/>
                  </a:cubicBezTo>
                  <a:cubicBezTo>
                    <a:pt x="273" y="69"/>
                    <a:pt x="298" y="73"/>
                    <a:pt x="325" y="74"/>
                  </a:cubicBezTo>
                  <a:cubicBezTo>
                    <a:pt x="342" y="74"/>
                    <a:pt x="362" y="71"/>
                    <a:pt x="379" y="64"/>
                  </a:cubicBezTo>
                  <a:cubicBezTo>
                    <a:pt x="383" y="62"/>
                    <a:pt x="383" y="59"/>
                    <a:pt x="383" y="57"/>
                  </a:cubicBezTo>
                  <a:cubicBezTo>
                    <a:pt x="382" y="54"/>
                    <a:pt x="379" y="53"/>
                    <a:pt x="378" y="53"/>
                  </a:cubicBezTo>
                  <a:cubicBezTo>
                    <a:pt x="377" y="53"/>
                    <a:pt x="376" y="53"/>
                    <a:pt x="376" y="53"/>
                  </a:cubicBezTo>
                  <a:cubicBezTo>
                    <a:pt x="357" y="60"/>
                    <a:pt x="337" y="63"/>
                    <a:pt x="318" y="63"/>
                  </a:cubicBezTo>
                  <a:cubicBezTo>
                    <a:pt x="296" y="63"/>
                    <a:pt x="274" y="59"/>
                    <a:pt x="254" y="51"/>
                  </a:cubicBezTo>
                  <a:cubicBezTo>
                    <a:pt x="236" y="46"/>
                    <a:pt x="218" y="39"/>
                    <a:pt x="201" y="32"/>
                  </a:cubicBezTo>
                  <a:cubicBezTo>
                    <a:pt x="180" y="23"/>
                    <a:pt x="157" y="14"/>
                    <a:pt x="132" y="9"/>
                  </a:cubicBezTo>
                  <a:cubicBezTo>
                    <a:pt x="115" y="3"/>
                    <a:pt x="97" y="1"/>
                    <a:pt x="80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4546394" y="3722971"/>
              <a:ext cx="70270" cy="16323"/>
            </a:xfrm>
            <a:custGeom>
              <a:avLst/>
              <a:gdLst/>
              <a:ahLst/>
              <a:cxnLst/>
              <a:rect l="l" t="t" r="r" b="b"/>
              <a:pathLst>
                <a:path w="254" h="59" extrusionOk="0">
                  <a:moveTo>
                    <a:pt x="9" y="1"/>
                  </a:moveTo>
                  <a:cubicBezTo>
                    <a:pt x="8" y="1"/>
                    <a:pt x="4" y="1"/>
                    <a:pt x="2" y="4"/>
                  </a:cubicBezTo>
                  <a:cubicBezTo>
                    <a:pt x="1" y="6"/>
                    <a:pt x="2" y="10"/>
                    <a:pt x="4" y="11"/>
                  </a:cubicBezTo>
                  <a:cubicBezTo>
                    <a:pt x="63" y="40"/>
                    <a:pt x="129" y="57"/>
                    <a:pt x="195" y="57"/>
                  </a:cubicBezTo>
                  <a:cubicBezTo>
                    <a:pt x="198" y="57"/>
                    <a:pt x="201" y="57"/>
                    <a:pt x="204" y="57"/>
                  </a:cubicBezTo>
                  <a:cubicBezTo>
                    <a:pt x="209" y="58"/>
                    <a:pt x="213" y="58"/>
                    <a:pt x="218" y="58"/>
                  </a:cubicBezTo>
                  <a:cubicBezTo>
                    <a:pt x="228" y="58"/>
                    <a:pt x="237" y="57"/>
                    <a:pt x="247" y="57"/>
                  </a:cubicBezTo>
                  <a:cubicBezTo>
                    <a:pt x="254" y="57"/>
                    <a:pt x="254" y="45"/>
                    <a:pt x="247" y="45"/>
                  </a:cubicBezTo>
                  <a:cubicBezTo>
                    <a:pt x="232" y="47"/>
                    <a:pt x="217" y="47"/>
                    <a:pt x="202" y="47"/>
                  </a:cubicBezTo>
                  <a:cubicBezTo>
                    <a:pt x="136" y="47"/>
                    <a:pt x="70" y="31"/>
                    <a:pt x="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4575719" y="3747316"/>
              <a:ext cx="29049" cy="6916"/>
            </a:xfrm>
            <a:custGeom>
              <a:avLst/>
              <a:gdLst/>
              <a:ahLst/>
              <a:cxnLst/>
              <a:rect l="l" t="t" r="r" b="b"/>
              <a:pathLst>
                <a:path w="105" h="25" extrusionOk="0">
                  <a:moveTo>
                    <a:pt x="98" y="1"/>
                  </a:moveTo>
                  <a:cubicBezTo>
                    <a:pt x="97" y="1"/>
                    <a:pt x="97" y="1"/>
                    <a:pt x="96" y="1"/>
                  </a:cubicBezTo>
                  <a:cubicBezTo>
                    <a:pt x="66" y="6"/>
                    <a:pt x="36" y="12"/>
                    <a:pt x="6" y="14"/>
                  </a:cubicBezTo>
                  <a:cubicBezTo>
                    <a:pt x="3" y="14"/>
                    <a:pt x="1" y="15"/>
                    <a:pt x="1" y="19"/>
                  </a:cubicBezTo>
                  <a:cubicBezTo>
                    <a:pt x="1" y="22"/>
                    <a:pt x="3" y="24"/>
                    <a:pt x="6" y="24"/>
                  </a:cubicBezTo>
                  <a:cubicBezTo>
                    <a:pt x="38" y="22"/>
                    <a:pt x="68" y="19"/>
                    <a:pt x="98" y="12"/>
                  </a:cubicBezTo>
                  <a:cubicBezTo>
                    <a:pt x="104" y="12"/>
                    <a:pt x="102" y="1"/>
                    <a:pt x="9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4447351" y="3707201"/>
              <a:ext cx="32369" cy="9130"/>
            </a:xfrm>
            <a:custGeom>
              <a:avLst/>
              <a:gdLst/>
              <a:ahLst/>
              <a:cxnLst/>
              <a:rect l="l" t="t" r="r" b="b"/>
              <a:pathLst>
                <a:path w="117" h="33" extrusionOk="0">
                  <a:moveTo>
                    <a:pt x="25" y="0"/>
                  </a:moveTo>
                  <a:cubicBezTo>
                    <a:pt x="19" y="0"/>
                    <a:pt x="13" y="1"/>
                    <a:pt x="7" y="1"/>
                  </a:cubicBezTo>
                  <a:cubicBezTo>
                    <a:pt x="0" y="3"/>
                    <a:pt x="1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4" y="11"/>
                    <a:pt x="20" y="11"/>
                    <a:pt x="25" y="11"/>
                  </a:cubicBezTo>
                  <a:cubicBezTo>
                    <a:pt x="53" y="11"/>
                    <a:pt x="81" y="18"/>
                    <a:pt x="106" y="31"/>
                  </a:cubicBezTo>
                  <a:lnTo>
                    <a:pt x="109" y="31"/>
                  </a:lnTo>
                  <a:lnTo>
                    <a:pt x="109" y="33"/>
                  </a:lnTo>
                  <a:cubicBezTo>
                    <a:pt x="114" y="33"/>
                    <a:pt x="116" y="24"/>
                    <a:pt x="111" y="22"/>
                  </a:cubicBezTo>
                  <a:cubicBezTo>
                    <a:pt x="84" y="8"/>
                    <a:pt x="55" y="0"/>
                    <a:pt x="2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4477506" y="3722971"/>
              <a:ext cx="12449" cy="6086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1" y="1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6"/>
                    <a:pt x="2" y="10"/>
                    <a:pt x="4" y="11"/>
                  </a:cubicBezTo>
                  <a:cubicBezTo>
                    <a:pt x="14" y="18"/>
                    <a:pt x="27" y="22"/>
                    <a:pt x="39" y="22"/>
                  </a:cubicBezTo>
                  <a:cubicBezTo>
                    <a:pt x="43" y="22"/>
                    <a:pt x="44" y="18"/>
                    <a:pt x="44" y="17"/>
                  </a:cubicBezTo>
                  <a:cubicBezTo>
                    <a:pt x="44" y="13"/>
                    <a:pt x="43" y="11"/>
                    <a:pt x="39" y="11"/>
                  </a:cubicBezTo>
                  <a:cubicBezTo>
                    <a:pt x="28" y="11"/>
                    <a:pt x="20" y="8"/>
                    <a:pt x="1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4389253" y="3672896"/>
              <a:ext cx="19919" cy="20196"/>
            </a:xfrm>
            <a:custGeom>
              <a:avLst/>
              <a:gdLst/>
              <a:ahLst/>
              <a:cxnLst/>
              <a:rect l="l" t="t" r="r" b="b"/>
              <a:pathLst>
                <a:path w="72" h="73" extrusionOk="0">
                  <a:moveTo>
                    <a:pt x="65" y="1"/>
                  </a:moveTo>
                  <a:cubicBezTo>
                    <a:pt x="64" y="1"/>
                    <a:pt x="63" y="1"/>
                    <a:pt x="63" y="1"/>
                  </a:cubicBezTo>
                  <a:cubicBezTo>
                    <a:pt x="34" y="14"/>
                    <a:pt x="13" y="37"/>
                    <a:pt x="3" y="65"/>
                  </a:cubicBezTo>
                  <a:cubicBezTo>
                    <a:pt x="1" y="67"/>
                    <a:pt x="3" y="70"/>
                    <a:pt x="4" y="72"/>
                  </a:cubicBezTo>
                  <a:lnTo>
                    <a:pt x="8" y="72"/>
                  </a:lnTo>
                  <a:cubicBezTo>
                    <a:pt x="10" y="72"/>
                    <a:pt x="11" y="70"/>
                    <a:pt x="11" y="68"/>
                  </a:cubicBezTo>
                  <a:cubicBezTo>
                    <a:pt x="22" y="44"/>
                    <a:pt x="41" y="22"/>
                    <a:pt x="66" y="12"/>
                  </a:cubicBezTo>
                  <a:cubicBezTo>
                    <a:pt x="70" y="10"/>
                    <a:pt x="72" y="7"/>
                    <a:pt x="70" y="3"/>
                  </a:cubicBezTo>
                  <a:cubicBezTo>
                    <a:pt x="68" y="2"/>
                    <a:pt x="66" y="1"/>
                    <a:pt x="6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4408342" y="3676216"/>
              <a:ext cx="12173" cy="11066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37" y="0"/>
                  </a:moveTo>
                  <a:cubicBezTo>
                    <a:pt x="36" y="0"/>
                    <a:pt x="35" y="1"/>
                    <a:pt x="34" y="2"/>
                  </a:cubicBezTo>
                  <a:cubicBezTo>
                    <a:pt x="22" y="9"/>
                    <a:pt x="11" y="19"/>
                    <a:pt x="3" y="32"/>
                  </a:cubicBezTo>
                  <a:cubicBezTo>
                    <a:pt x="1" y="33"/>
                    <a:pt x="1" y="37"/>
                    <a:pt x="3" y="39"/>
                  </a:cubicBezTo>
                  <a:lnTo>
                    <a:pt x="6" y="39"/>
                  </a:lnTo>
                  <a:cubicBezTo>
                    <a:pt x="7" y="39"/>
                    <a:pt x="7" y="40"/>
                    <a:pt x="8" y="40"/>
                  </a:cubicBezTo>
                  <a:cubicBezTo>
                    <a:pt x="9" y="40"/>
                    <a:pt x="10" y="39"/>
                    <a:pt x="11" y="39"/>
                  </a:cubicBezTo>
                  <a:cubicBezTo>
                    <a:pt x="18" y="26"/>
                    <a:pt x="29" y="18"/>
                    <a:pt x="40" y="10"/>
                  </a:cubicBezTo>
                  <a:cubicBezTo>
                    <a:pt x="43" y="9"/>
                    <a:pt x="43" y="5"/>
                    <a:pt x="41" y="3"/>
                  </a:cubicBezTo>
                  <a:cubicBezTo>
                    <a:pt x="40" y="1"/>
                    <a:pt x="39" y="0"/>
                    <a:pt x="3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4419685" y="3681195"/>
              <a:ext cx="16323" cy="9683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52" y="1"/>
                  </a:moveTo>
                  <a:cubicBezTo>
                    <a:pt x="51" y="1"/>
                    <a:pt x="50" y="1"/>
                    <a:pt x="50" y="1"/>
                  </a:cubicBezTo>
                  <a:lnTo>
                    <a:pt x="6" y="24"/>
                  </a:lnTo>
                  <a:cubicBezTo>
                    <a:pt x="2" y="26"/>
                    <a:pt x="0" y="30"/>
                    <a:pt x="2" y="33"/>
                  </a:cubicBezTo>
                  <a:cubicBezTo>
                    <a:pt x="4" y="35"/>
                    <a:pt x="6" y="35"/>
                    <a:pt x="8" y="35"/>
                  </a:cubicBezTo>
                  <a:lnTo>
                    <a:pt x="11" y="35"/>
                  </a:lnTo>
                  <a:lnTo>
                    <a:pt x="55" y="10"/>
                  </a:lnTo>
                  <a:cubicBezTo>
                    <a:pt x="57" y="10"/>
                    <a:pt x="59" y="7"/>
                    <a:pt x="57" y="3"/>
                  </a:cubicBezTo>
                  <a:cubicBezTo>
                    <a:pt x="56" y="2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4442094" y="3680642"/>
              <a:ext cx="13833" cy="8023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42" y="1"/>
                  </a:moveTo>
                  <a:cubicBezTo>
                    <a:pt x="41" y="1"/>
                    <a:pt x="40" y="1"/>
                    <a:pt x="40" y="2"/>
                  </a:cubicBezTo>
                  <a:lnTo>
                    <a:pt x="4" y="17"/>
                  </a:lnTo>
                  <a:cubicBezTo>
                    <a:pt x="1" y="19"/>
                    <a:pt x="1" y="21"/>
                    <a:pt x="1" y="25"/>
                  </a:cubicBezTo>
                  <a:cubicBezTo>
                    <a:pt x="3" y="26"/>
                    <a:pt x="4" y="28"/>
                    <a:pt x="6" y="28"/>
                  </a:cubicBezTo>
                  <a:lnTo>
                    <a:pt x="8" y="28"/>
                  </a:lnTo>
                  <a:lnTo>
                    <a:pt x="43" y="12"/>
                  </a:lnTo>
                  <a:cubicBezTo>
                    <a:pt x="49" y="9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4599235" y="3679812"/>
              <a:ext cx="6640" cy="10236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6" y="0"/>
                  </a:moveTo>
                  <a:cubicBezTo>
                    <a:pt x="4" y="0"/>
                    <a:pt x="2" y="2"/>
                    <a:pt x="1" y="3"/>
                  </a:cubicBezTo>
                  <a:cubicBezTo>
                    <a:pt x="1" y="5"/>
                    <a:pt x="1" y="8"/>
                    <a:pt x="2" y="10"/>
                  </a:cubicBezTo>
                  <a:cubicBezTo>
                    <a:pt x="10" y="15"/>
                    <a:pt x="11" y="22"/>
                    <a:pt x="8" y="29"/>
                  </a:cubicBezTo>
                  <a:cubicBezTo>
                    <a:pt x="6" y="31"/>
                    <a:pt x="8" y="35"/>
                    <a:pt x="10" y="36"/>
                  </a:cubicBezTo>
                  <a:lnTo>
                    <a:pt x="13" y="36"/>
                  </a:lnTo>
                  <a:cubicBezTo>
                    <a:pt x="15" y="36"/>
                    <a:pt x="17" y="36"/>
                    <a:pt x="17" y="35"/>
                  </a:cubicBezTo>
                  <a:cubicBezTo>
                    <a:pt x="24" y="22"/>
                    <a:pt x="20" y="8"/>
                    <a:pt x="10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4584019" y="3680089"/>
              <a:ext cx="6363" cy="10513"/>
            </a:xfrm>
            <a:custGeom>
              <a:avLst/>
              <a:gdLst/>
              <a:ahLst/>
              <a:cxnLst/>
              <a:rect l="l" t="t" r="r" b="b"/>
              <a:pathLst>
                <a:path w="23" h="38" extrusionOk="0">
                  <a:moveTo>
                    <a:pt x="8" y="1"/>
                  </a:moveTo>
                  <a:cubicBezTo>
                    <a:pt x="7" y="1"/>
                    <a:pt x="5" y="2"/>
                    <a:pt x="4" y="4"/>
                  </a:cubicBezTo>
                  <a:cubicBezTo>
                    <a:pt x="1" y="5"/>
                    <a:pt x="1" y="9"/>
                    <a:pt x="4" y="11"/>
                  </a:cubicBezTo>
                  <a:cubicBezTo>
                    <a:pt x="8" y="16"/>
                    <a:pt x="11" y="25"/>
                    <a:pt x="11" y="32"/>
                  </a:cubicBezTo>
                  <a:cubicBezTo>
                    <a:pt x="11" y="35"/>
                    <a:pt x="15" y="37"/>
                    <a:pt x="17" y="37"/>
                  </a:cubicBezTo>
                  <a:cubicBezTo>
                    <a:pt x="20" y="37"/>
                    <a:pt x="22" y="35"/>
                    <a:pt x="22" y="32"/>
                  </a:cubicBezTo>
                  <a:cubicBezTo>
                    <a:pt x="22" y="21"/>
                    <a:pt x="19" y="11"/>
                    <a:pt x="11" y="4"/>
                  </a:cubicBezTo>
                  <a:cubicBezTo>
                    <a:pt x="11" y="2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4571016" y="3678152"/>
              <a:ext cx="8023" cy="802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7" y="0"/>
                  </a:moveTo>
                  <a:cubicBezTo>
                    <a:pt x="6" y="0"/>
                    <a:pt x="4" y="1"/>
                    <a:pt x="4" y="2"/>
                  </a:cubicBezTo>
                  <a:cubicBezTo>
                    <a:pt x="0" y="3"/>
                    <a:pt x="0" y="7"/>
                    <a:pt x="4" y="11"/>
                  </a:cubicBezTo>
                  <a:lnTo>
                    <a:pt x="20" y="26"/>
                  </a:lnTo>
                  <a:cubicBezTo>
                    <a:pt x="20" y="28"/>
                    <a:pt x="21" y="28"/>
                    <a:pt x="23" y="28"/>
                  </a:cubicBezTo>
                  <a:cubicBezTo>
                    <a:pt x="25" y="28"/>
                    <a:pt x="25" y="28"/>
                    <a:pt x="27" y="26"/>
                  </a:cubicBezTo>
                  <a:cubicBezTo>
                    <a:pt x="28" y="25"/>
                    <a:pt x="28" y="21"/>
                    <a:pt x="27" y="19"/>
                  </a:cubicBezTo>
                  <a:lnTo>
                    <a:pt x="11" y="2"/>
                  </a:ln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4575166" y="3635547"/>
              <a:ext cx="12173" cy="24622"/>
            </a:xfrm>
            <a:custGeom>
              <a:avLst/>
              <a:gdLst/>
              <a:ahLst/>
              <a:cxnLst/>
              <a:rect l="l" t="t" r="r" b="b"/>
              <a:pathLst>
                <a:path w="44" h="89" extrusionOk="0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8" y="23"/>
                    <a:pt x="1" y="57"/>
                    <a:pt x="15" y="85"/>
                  </a:cubicBezTo>
                  <a:cubicBezTo>
                    <a:pt x="17" y="87"/>
                    <a:pt x="19" y="89"/>
                    <a:pt x="20" y="89"/>
                  </a:cubicBezTo>
                  <a:cubicBezTo>
                    <a:pt x="22" y="89"/>
                    <a:pt x="22" y="87"/>
                    <a:pt x="24" y="87"/>
                  </a:cubicBezTo>
                  <a:cubicBezTo>
                    <a:pt x="26" y="85"/>
                    <a:pt x="28" y="81"/>
                    <a:pt x="26" y="80"/>
                  </a:cubicBezTo>
                  <a:cubicBezTo>
                    <a:pt x="15" y="55"/>
                    <a:pt x="20" y="27"/>
                    <a:pt x="40" y="9"/>
                  </a:cubicBezTo>
                  <a:cubicBezTo>
                    <a:pt x="43" y="7"/>
                    <a:pt x="43" y="4"/>
                    <a:pt x="40" y="2"/>
                  </a:cubicBezTo>
                  <a:cubicBezTo>
                    <a:pt x="39" y="1"/>
                    <a:pt x="38" y="0"/>
                    <a:pt x="36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4591489" y="3643293"/>
              <a:ext cx="7193" cy="8023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0" y="0"/>
                  </a:moveTo>
                  <a:cubicBezTo>
                    <a:pt x="13" y="0"/>
                    <a:pt x="7" y="4"/>
                    <a:pt x="4" y="9"/>
                  </a:cubicBezTo>
                  <a:cubicBezTo>
                    <a:pt x="0" y="13"/>
                    <a:pt x="0" y="18"/>
                    <a:pt x="0" y="25"/>
                  </a:cubicBezTo>
                  <a:cubicBezTo>
                    <a:pt x="0" y="27"/>
                    <a:pt x="2" y="29"/>
                    <a:pt x="6" y="29"/>
                  </a:cubicBezTo>
                  <a:lnTo>
                    <a:pt x="7" y="29"/>
                  </a:lnTo>
                  <a:cubicBezTo>
                    <a:pt x="9" y="29"/>
                    <a:pt x="11" y="25"/>
                    <a:pt x="11" y="23"/>
                  </a:cubicBezTo>
                  <a:cubicBezTo>
                    <a:pt x="11" y="16"/>
                    <a:pt x="15" y="13"/>
                    <a:pt x="20" y="11"/>
                  </a:cubicBezTo>
                  <a:cubicBezTo>
                    <a:pt x="23" y="11"/>
                    <a:pt x="25" y="7"/>
                    <a:pt x="25" y="6"/>
                  </a:cubicBezTo>
                  <a:cubicBezTo>
                    <a:pt x="25" y="2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4603108" y="3645230"/>
              <a:ext cx="7746" cy="8576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2" y="1"/>
                  </a:moveTo>
                  <a:cubicBezTo>
                    <a:pt x="21" y="1"/>
                    <a:pt x="19" y="1"/>
                    <a:pt x="19" y="2"/>
                  </a:cubicBezTo>
                  <a:lnTo>
                    <a:pt x="3" y="22"/>
                  </a:lnTo>
                  <a:cubicBezTo>
                    <a:pt x="1" y="23"/>
                    <a:pt x="1" y="27"/>
                    <a:pt x="3" y="29"/>
                  </a:cubicBezTo>
                  <a:cubicBezTo>
                    <a:pt x="3" y="29"/>
                    <a:pt x="4" y="31"/>
                    <a:pt x="6" y="31"/>
                  </a:cubicBezTo>
                  <a:cubicBezTo>
                    <a:pt x="8" y="31"/>
                    <a:pt x="8" y="31"/>
                    <a:pt x="10" y="29"/>
                  </a:cubicBezTo>
                  <a:lnTo>
                    <a:pt x="26" y="9"/>
                  </a:lnTo>
                  <a:cubicBezTo>
                    <a:pt x="27" y="8"/>
                    <a:pt x="27" y="4"/>
                    <a:pt x="26" y="2"/>
                  </a:cubicBezTo>
                  <a:cubicBezTo>
                    <a:pt x="25" y="1"/>
                    <a:pt x="23" y="1"/>
                    <a:pt x="22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4602278" y="3571916"/>
              <a:ext cx="58374" cy="48138"/>
            </a:xfrm>
            <a:custGeom>
              <a:avLst/>
              <a:gdLst/>
              <a:ahLst/>
              <a:cxnLst/>
              <a:rect l="l" t="t" r="r" b="b"/>
              <a:pathLst>
                <a:path w="211" h="174" extrusionOk="0">
                  <a:moveTo>
                    <a:pt x="9" y="0"/>
                  </a:moveTo>
                  <a:cubicBezTo>
                    <a:pt x="6" y="0"/>
                    <a:pt x="2" y="2"/>
                    <a:pt x="2" y="5"/>
                  </a:cubicBezTo>
                  <a:cubicBezTo>
                    <a:pt x="0" y="7"/>
                    <a:pt x="2" y="11"/>
                    <a:pt x="6" y="11"/>
                  </a:cubicBezTo>
                  <a:cubicBezTo>
                    <a:pt x="90" y="34"/>
                    <a:pt x="159" y="92"/>
                    <a:pt x="200" y="170"/>
                  </a:cubicBezTo>
                  <a:cubicBezTo>
                    <a:pt x="200" y="172"/>
                    <a:pt x="202" y="173"/>
                    <a:pt x="204" y="173"/>
                  </a:cubicBezTo>
                  <a:lnTo>
                    <a:pt x="207" y="172"/>
                  </a:lnTo>
                  <a:cubicBezTo>
                    <a:pt x="209" y="170"/>
                    <a:pt x="211" y="168"/>
                    <a:pt x="209" y="165"/>
                  </a:cubicBezTo>
                  <a:cubicBezTo>
                    <a:pt x="168" y="83"/>
                    <a:pt x="96" y="25"/>
                    <a:pt x="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4614728" y="3591835"/>
              <a:ext cx="23516" cy="17983"/>
            </a:xfrm>
            <a:custGeom>
              <a:avLst/>
              <a:gdLst/>
              <a:ahLst/>
              <a:cxnLst/>
              <a:rect l="l" t="t" r="r" b="b"/>
              <a:pathLst>
                <a:path w="85" h="65" extrusionOk="0">
                  <a:moveTo>
                    <a:pt x="9" y="0"/>
                  </a:moveTo>
                  <a:cubicBezTo>
                    <a:pt x="4" y="0"/>
                    <a:pt x="0" y="8"/>
                    <a:pt x="7" y="11"/>
                  </a:cubicBezTo>
                  <a:cubicBezTo>
                    <a:pt x="31" y="24"/>
                    <a:pt x="54" y="41"/>
                    <a:pt x="72" y="63"/>
                  </a:cubicBezTo>
                  <a:cubicBezTo>
                    <a:pt x="74" y="63"/>
                    <a:pt x="76" y="64"/>
                    <a:pt x="77" y="64"/>
                  </a:cubicBezTo>
                  <a:cubicBezTo>
                    <a:pt x="83" y="64"/>
                    <a:pt x="84" y="57"/>
                    <a:pt x="81" y="54"/>
                  </a:cubicBezTo>
                  <a:cubicBezTo>
                    <a:pt x="61" y="32"/>
                    <a:pt x="37" y="1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4426048" y="3599582"/>
              <a:ext cx="61417" cy="37072"/>
            </a:xfrm>
            <a:custGeom>
              <a:avLst/>
              <a:gdLst/>
              <a:ahLst/>
              <a:cxnLst/>
              <a:rect l="l" t="t" r="r" b="b"/>
              <a:pathLst>
                <a:path w="222" h="134" extrusionOk="0">
                  <a:moveTo>
                    <a:pt x="6" y="1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8"/>
                    <a:pt x="2" y="12"/>
                    <a:pt x="6" y="12"/>
                  </a:cubicBezTo>
                  <a:cubicBezTo>
                    <a:pt x="91" y="12"/>
                    <a:pt x="168" y="56"/>
                    <a:pt x="209" y="130"/>
                  </a:cubicBezTo>
                  <a:cubicBezTo>
                    <a:pt x="211" y="132"/>
                    <a:pt x="213" y="132"/>
                    <a:pt x="214" y="134"/>
                  </a:cubicBezTo>
                  <a:lnTo>
                    <a:pt x="218" y="132"/>
                  </a:lnTo>
                  <a:cubicBezTo>
                    <a:pt x="220" y="130"/>
                    <a:pt x="222" y="127"/>
                    <a:pt x="220" y="125"/>
                  </a:cubicBezTo>
                  <a:cubicBezTo>
                    <a:pt x="176" y="47"/>
                    <a:pt x="94" y="1"/>
                    <a:pt x="6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4437114" y="3614798"/>
              <a:ext cx="26282" cy="17983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7" y="0"/>
                  </a:moveTo>
                  <a:cubicBezTo>
                    <a:pt x="2" y="0"/>
                    <a:pt x="0" y="8"/>
                    <a:pt x="6" y="11"/>
                  </a:cubicBezTo>
                  <a:cubicBezTo>
                    <a:pt x="37" y="22"/>
                    <a:pt x="63" y="40"/>
                    <a:pt x="84" y="63"/>
                  </a:cubicBezTo>
                  <a:cubicBezTo>
                    <a:pt x="84" y="64"/>
                    <a:pt x="86" y="64"/>
                    <a:pt x="88" y="64"/>
                  </a:cubicBezTo>
                  <a:lnTo>
                    <a:pt x="91" y="64"/>
                  </a:lnTo>
                  <a:cubicBezTo>
                    <a:pt x="95" y="61"/>
                    <a:pt x="95" y="57"/>
                    <a:pt x="91" y="56"/>
                  </a:cubicBezTo>
                  <a:cubicBezTo>
                    <a:pt x="70" y="31"/>
                    <a:pt x="42" y="1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4270014" y="3605115"/>
              <a:ext cx="57544" cy="43435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202" y="0"/>
                  </a:moveTo>
                  <a:cubicBezTo>
                    <a:pt x="110" y="2"/>
                    <a:pt x="28" y="61"/>
                    <a:pt x="0" y="149"/>
                  </a:cubicBezTo>
                  <a:cubicBezTo>
                    <a:pt x="0" y="151"/>
                    <a:pt x="2" y="154"/>
                    <a:pt x="4" y="156"/>
                  </a:cubicBezTo>
                  <a:lnTo>
                    <a:pt x="5" y="156"/>
                  </a:lnTo>
                  <a:cubicBezTo>
                    <a:pt x="7" y="156"/>
                    <a:pt x="11" y="154"/>
                    <a:pt x="11" y="153"/>
                  </a:cubicBezTo>
                  <a:cubicBezTo>
                    <a:pt x="37" y="69"/>
                    <a:pt x="113" y="13"/>
                    <a:pt x="202" y="11"/>
                  </a:cubicBezTo>
                  <a:cubicBezTo>
                    <a:pt x="204" y="11"/>
                    <a:pt x="207" y="9"/>
                    <a:pt x="207" y="6"/>
                  </a:cubicBezTo>
                  <a:cubicBezTo>
                    <a:pt x="207" y="4"/>
                    <a:pt x="204" y="0"/>
                    <a:pt x="202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4293530" y="3621161"/>
              <a:ext cx="24069" cy="16046"/>
            </a:xfrm>
            <a:custGeom>
              <a:avLst/>
              <a:gdLst/>
              <a:ahLst/>
              <a:cxnLst/>
              <a:rect l="l" t="t" r="r" b="b"/>
              <a:pathLst>
                <a:path w="87" h="58" extrusionOk="0">
                  <a:moveTo>
                    <a:pt x="81" y="0"/>
                  </a:moveTo>
                  <a:cubicBezTo>
                    <a:pt x="81" y="0"/>
                    <a:pt x="80" y="0"/>
                    <a:pt x="80" y="1"/>
                  </a:cubicBezTo>
                  <a:cubicBezTo>
                    <a:pt x="51" y="10"/>
                    <a:pt x="25" y="26"/>
                    <a:pt x="4" y="47"/>
                  </a:cubicBezTo>
                  <a:cubicBezTo>
                    <a:pt x="0" y="50"/>
                    <a:pt x="2" y="57"/>
                    <a:pt x="7" y="57"/>
                  </a:cubicBezTo>
                  <a:cubicBezTo>
                    <a:pt x="9" y="57"/>
                    <a:pt x="9" y="56"/>
                    <a:pt x="11" y="56"/>
                  </a:cubicBezTo>
                  <a:cubicBezTo>
                    <a:pt x="30" y="36"/>
                    <a:pt x="55" y="20"/>
                    <a:pt x="83" y="11"/>
                  </a:cubicBezTo>
                  <a:cubicBezTo>
                    <a:pt x="85" y="10"/>
                    <a:pt x="87" y="8"/>
                    <a:pt x="87" y="4"/>
                  </a:cubicBezTo>
                  <a:cubicBezTo>
                    <a:pt x="85" y="2"/>
                    <a:pt x="83" y="0"/>
                    <a:pt x="81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4319812" y="3638867"/>
              <a:ext cx="14939" cy="8576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45" y="0"/>
                  </a:moveTo>
                  <a:cubicBezTo>
                    <a:pt x="31" y="6"/>
                    <a:pt x="16" y="13"/>
                    <a:pt x="4" y="20"/>
                  </a:cubicBezTo>
                  <a:cubicBezTo>
                    <a:pt x="1" y="22"/>
                    <a:pt x="1" y="25"/>
                    <a:pt x="2" y="29"/>
                  </a:cubicBezTo>
                  <a:cubicBezTo>
                    <a:pt x="4" y="31"/>
                    <a:pt x="6" y="31"/>
                    <a:pt x="8" y="31"/>
                  </a:cubicBezTo>
                  <a:lnTo>
                    <a:pt x="9" y="31"/>
                  </a:lnTo>
                  <a:cubicBezTo>
                    <a:pt x="22" y="22"/>
                    <a:pt x="34" y="16"/>
                    <a:pt x="48" y="11"/>
                  </a:cubicBezTo>
                  <a:cubicBezTo>
                    <a:pt x="52" y="11"/>
                    <a:pt x="54" y="8"/>
                    <a:pt x="52" y="4"/>
                  </a:cubicBezTo>
                  <a:cubicBezTo>
                    <a:pt x="52" y="2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4344434" y="3643570"/>
              <a:ext cx="12726" cy="11343"/>
            </a:xfrm>
            <a:custGeom>
              <a:avLst/>
              <a:gdLst/>
              <a:ahLst/>
              <a:cxnLst/>
              <a:rect l="l" t="t" r="r" b="b"/>
              <a:pathLst>
                <a:path w="46" h="41" extrusionOk="0">
                  <a:moveTo>
                    <a:pt x="38" y="0"/>
                  </a:moveTo>
                  <a:cubicBezTo>
                    <a:pt x="37" y="0"/>
                    <a:pt x="36" y="0"/>
                    <a:pt x="35" y="1"/>
                  </a:cubicBezTo>
                  <a:lnTo>
                    <a:pt x="4" y="31"/>
                  </a:lnTo>
                  <a:cubicBezTo>
                    <a:pt x="0" y="33"/>
                    <a:pt x="0" y="37"/>
                    <a:pt x="4" y="38"/>
                  </a:cubicBezTo>
                  <a:cubicBezTo>
                    <a:pt x="4" y="40"/>
                    <a:pt x="5" y="40"/>
                    <a:pt x="7" y="40"/>
                  </a:cubicBezTo>
                  <a:cubicBezTo>
                    <a:pt x="9" y="40"/>
                    <a:pt x="9" y="40"/>
                    <a:pt x="11" y="38"/>
                  </a:cubicBezTo>
                  <a:lnTo>
                    <a:pt x="42" y="10"/>
                  </a:lnTo>
                  <a:cubicBezTo>
                    <a:pt x="45" y="6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4169587" y="3639974"/>
              <a:ext cx="38732" cy="23516"/>
            </a:xfrm>
            <a:custGeom>
              <a:avLst/>
              <a:gdLst/>
              <a:ahLst/>
              <a:cxnLst/>
              <a:rect l="l" t="t" r="r" b="b"/>
              <a:pathLst>
                <a:path w="140" h="85" extrusionOk="0">
                  <a:moveTo>
                    <a:pt x="117" y="1"/>
                  </a:moveTo>
                  <a:cubicBezTo>
                    <a:pt x="68" y="1"/>
                    <a:pt x="21" y="30"/>
                    <a:pt x="2" y="78"/>
                  </a:cubicBezTo>
                  <a:cubicBezTo>
                    <a:pt x="0" y="80"/>
                    <a:pt x="2" y="83"/>
                    <a:pt x="6" y="85"/>
                  </a:cubicBezTo>
                  <a:lnTo>
                    <a:pt x="8" y="85"/>
                  </a:lnTo>
                  <a:cubicBezTo>
                    <a:pt x="9" y="85"/>
                    <a:pt x="11" y="83"/>
                    <a:pt x="13" y="81"/>
                  </a:cubicBezTo>
                  <a:cubicBezTo>
                    <a:pt x="22" y="58"/>
                    <a:pt x="39" y="39"/>
                    <a:pt x="61" y="27"/>
                  </a:cubicBezTo>
                  <a:cubicBezTo>
                    <a:pt x="78" y="17"/>
                    <a:pt x="97" y="11"/>
                    <a:pt x="116" y="11"/>
                  </a:cubicBezTo>
                  <a:cubicBezTo>
                    <a:pt x="121" y="11"/>
                    <a:pt x="126" y="12"/>
                    <a:pt x="131" y="12"/>
                  </a:cubicBezTo>
                  <a:cubicBezTo>
                    <a:pt x="132" y="12"/>
                    <a:pt x="132" y="13"/>
                    <a:pt x="133" y="13"/>
                  </a:cubicBezTo>
                  <a:cubicBezTo>
                    <a:pt x="139" y="13"/>
                    <a:pt x="140" y="2"/>
                    <a:pt x="133" y="2"/>
                  </a:cubicBezTo>
                  <a:cubicBezTo>
                    <a:pt x="128" y="1"/>
                    <a:pt x="123" y="1"/>
                    <a:pt x="11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4196423" y="3649933"/>
              <a:ext cx="11066" cy="6916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34" y="0"/>
                  </a:moveTo>
                  <a:cubicBezTo>
                    <a:pt x="33" y="0"/>
                    <a:pt x="32" y="1"/>
                    <a:pt x="31" y="1"/>
                  </a:cubicBezTo>
                  <a:lnTo>
                    <a:pt x="4" y="14"/>
                  </a:lnTo>
                  <a:cubicBezTo>
                    <a:pt x="3" y="15"/>
                    <a:pt x="1" y="19"/>
                    <a:pt x="3" y="21"/>
                  </a:cubicBezTo>
                  <a:cubicBezTo>
                    <a:pt x="3" y="22"/>
                    <a:pt x="4" y="24"/>
                    <a:pt x="6" y="24"/>
                  </a:cubicBezTo>
                  <a:lnTo>
                    <a:pt x="10" y="24"/>
                  </a:lnTo>
                  <a:lnTo>
                    <a:pt x="36" y="12"/>
                  </a:lnTo>
                  <a:cubicBezTo>
                    <a:pt x="40" y="10"/>
                    <a:pt x="40" y="6"/>
                    <a:pt x="40" y="3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3923363" y="3702221"/>
              <a:ext cx="44265" cy="44541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154" y="0"/>
                  </a:moveTo>
                  <a:cubicBezTo>
                    <a:pt x="153" y="0"/>
                    <a:pt x="152" y="1"/>
                    <a:pt x="151" y="1"/>
                  </a:cubicBezTo>
                  <a:cubicBezTo>
                    <a:pt x="117" y="17"/>
                    <a:pt x="86" y="37"/>
                    <a:pt x="59" y="60"/>
                  </a:cubicBezTo>
                  <a:cubicBezTo>
                    <a:pt x="29" y="83"/>
                    <a:pt x="10" y="116"/>
                    <a:pt x="2" y="154"/>
                  </a:cubicBezTo>
                  <a:cubicBezTo>
                    <a:pt x="1" y="157"/>
                    <a:pt x="4" y="159"/>
                    <a:pt x="6" y="161"/>
                  </a:cubicBezTo>
                  <a:cubicBezTo>
                    <a:pt x="10" y="161"/>
                    <a:pt x="11" y="159"/>
                    <a:pt x="13" y="157"/>
                  </a:cubicBezTo>
                  <a:cubicBezTo>
                    <a:pt x="20" y="122"/>
                    <a:pt x="38" y="90"/>
                    <a:pt x="66" y="69"/>
                  </a:cubicBezTo>
                  <a:cubicBezTo>
                    <a:pt x="93" y="46"/>
                    <a:pt x="123" y="26"/>
                    <a:pt x="156" y="10"/>
                  </a:cubicBezTo>
                  <a:cubicBezTo>
                    <a:pt x="158" y="8"/>
                    <a:pt x="160" y="5"/>
                    <a:pt x="158" y="3"/>
                  </a:cubicBezTo>
                  <a:cubicBezTo>
                    <a:pt x="157" y="1"/>
                    <a:pt x="155" y="0"/>
                    <a:pt x="154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3976758" y="3695028"/>
              <a:ext cx="9960" cy="4426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29" y="1"/>
                  </a:moveTo>
                  <a:cubicBezTo>
                    <a:pt x="22" y="1"/>
                    <a:pt x="13" y="1"/>
                    <a:pt x="6" y="4"/>
                  </a:cubicBezTo>
                  <a:cubicBezTo>
                    <a:pt x="0" y="8"/>
                    <a:pt x="2" y="15"/>
                    <a:pt x="8" y="15"/>
                  </a:cubicBezTo>
                  <a:lnTo>
                    <a:pt x="9" y="15"/>
                  </a:lnTo>
                  <a:cubicBezTo>
                    <a:pt x="13" y="14"/>
                    <a:pt x="18" y="13"/>
                    <a:pt x="22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4" y="13"/>
                    <a:pt x="36" y="3"/>
                    <a:pt x="29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4013000" y="3647720"/>
              <a:ext cx="63907" cy="27112"/>
            </a:xfrm>
            <a:custGeom>
              <a:avLst/>
              <a:gdLst/>
              <a:ahLst/>
              <a:cxnLst/>
              <a:rect l="l" t="t" r="r" b="b"/>
              <a:pathLst>
                <a:path w="231" h="98" extrusionOk="0">
                  <a:moveTo>
                    <a:pt x="35" y="1"/>
                  </a:moveTo>
                  <a:cubicBezTo>
                    <a:pt x="26" y="1"/>
                    <a:pt x="17" y="1"/>
                    <a:pt x="7" y="2"/>
                  </a:cubicBezTo>
                  <a:cubicBezTo>
                    <a:pt x="0" y="2"/>
                    <a:pt x="2" y="13"/>
                    <a:pt x="9" y="13"/>
                  </a:cubicBezTo>
                  <a:cubicBezTo>
                    <a:pt x="18" y="12"/>
                    <a:pt x="27" y="11"/>
                    <a:pt x="36" y="11"/>
                  </a:cubicBezTo>
                  <a:cubicBezTo>
                    <a:pt x="106" y="11"/>
                    <a:pt x="173" y="42"/>
                    <a:pt x="220" y="96"/>
                  </a:cubicBezTo>
                  <a:cubicBezTo>
                    <a:pt x="220" y="98"/>
                    <a:pt x="222" y="98"/>
                    <a:pt x="223" y="98"/>
                  </a:cubicBezTo>
                  <a:lnTo>
                    <a:pt x="227" y="98"/>
                  </a:lnTo>
                  <a:cubicBezTo>
                    <a:pt x="230" y="94"/>
                    <a:pt x="230" y="90"/>
                    <a:pt x="227" y="89"/>
                  </a:cubicBezTo>
                  <a:cubicBezTo>
                    <a:pt x="180" y="32"/>
                    <a:pt x="109" y="1"/>
                    <a:pt x="35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032642" y="3661829"/>
              <a:ext cx="24069" cy="16323"/>
            </a:xfrm>
            <a:custGeom>
              <a:avLst/>
              <a:gdLst/>
              <a:ahLst/>
              <a:cxnLst/>
              <a:rect l="l" t="t" r="r" b="b"/>
              <a:pathLst>
                <a:path w="87" h="59" extrusionOk="0">
                  <a:moveTo>
                    <a:pt x="7" y="1"/>
                  </a:moveTo>
                  <a:cubicBezTo>
                    <a:pt x="4" y="1"/>
                    <a:pt x="2" y="2"/>
                    <a:pt x="0" y="6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4" y="15"/>
                    <a:pt x="60" y="31"/>
                    <a:pt x="74" y="55"/>
                  </a:cubicBezTo>
                  <a:cubicBezTo>
                    <a:pt x="76" y="57"/>
                    <a:pt x="77" y="58"/>
                    <a:pt x="78" y="58"/>
                  </a:cubicBezTo>
                  <a:cubicBezTo>
                    <a:pt x="79" y="58"/>
                    <a:pt x="79" y="58"/>
                    <a:pt x="80" y="57"/>
                  </a:cubicBezTo>
                  <a:cubicBezTo>
                    <a:pt x="81" y="58"/>
                    <a:pt x="81" y="59"/>
                    <a:pt x="82" y="59"/>
                  </a:cubicBezTo>
                  <a:cubicBezTo>
                    <a:pt x="82" y="59"/>
                    <a:pt x="82" y="58"/>
                    <a:pt x="83" y="57"/>
                  </a:cubicBezTo>
                  <a:cubicBezTo>
                    <a:pt x="85" y="57"/>
                    <a:pt x="87" y="54"/>
                    <a:pt x="85" y="50"/>
                  </a:cubicBezTo>
                  <a:cubicBezTo>
                    <a:pt x="67" y="24"/>
                    <a:pt x="39" y="4"/>
                    <a:pt x="7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4084930" y="3622544"/>
              <a:ext cx="17983" cy="19643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58" y="0"/>
                  </a:moveTo>
                  <a:cubicBezTo>
                    <a:pt x="57" y="0"/>
                    <a:pt x="56" y="1"/>
                    <a:pt x="55" y="1"/>
                  </a:cubicBezTo>
                  <a:cubicBezTo>
                    <a:pt x="29" y="12"/>
                    <a:pt x="9" y="36"/>
                    <a:pt x="2" y="65"/>
                  </a:cubicBezTo>
                  <a:cubicBezTo>
                    <a:pt x="0" y="67"/>
                    <a:pt x="4" y="70"/>
                    <a:pt x="6" y="70"/>
                  </a:cubicBezTo>
                  <a:cubicBezTo>
                    <a:pt x="7" y="71"/>
                    <a:pt x="8" y="71"/>
                    <a:pt x="9" y="71"/>
                  </a:cubicBezTo>
                  <a:cubicBezTo>
                    <a:pt x="11" y="71"/>
                    <a:pt x="13" y="69"/>
                    <a:pt x="13" y="67"/>
                  </a:cubicBezTo>
                  <a:cubicBezTo>
                    <a:pt x="18" y="42"/>
                    <a:pt x="36" y="21"/>
                    <a:pt x="59" y="12"/>
                  </a:cubicBezTo>
                  <a:cubicBezTo>
                    <a:pt x="62" y="10"/>
                    <a:pt x="64" y="6"/>
                    <a:pt x="62" y="5"/>
                  </a:cubicBezTo>
                  <a:cubicBezTo>
                    <a:pt x="61" y="2"/>
                    <a:pt x="60" y="0"/>
                    <a:pt x="5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4108446" y="3637207"/>
              <a:ext cx="9406" cy="10236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27" y="0"/>
                  </a:moveTo>
                  <a:cubicBezTo>
                    <a:pt x="26" y="0"/>
                    <a:pt x="24" y="1"/>
                    <a:pt x="23" y="3"/>
                  </a:cubicBezTo>
                  <a:lnTo>
                    <a:pt x="2" y="28"/>
                  </a:lnTo>
                  <a:cubicBezTo>
                    <a:pt x="0" y="29"/>
                    <a:pt x="0" y="33"/>
                    <a:pt x="2" y="35"/>
                  </a:cubicBezTo>
                  <a:cubicBezTo>
                    <a:pt x="4" y="37"/>
                    <a:pt x="6" y="37"/>
                    <a:pt x="6" y="37"/>
                  </a:cubicBezTo>
                  <a:lnTo>
                    <a:pt x="11" y="37"/>
                  </a:lnTo>
                  <a:lnTo>
                    <a:pt x="32" y="10"/>
                  </a:lnTo>
                  <a:cubicBezTo>
                    <a:pt x="34" y="8"/>
                    <a:pt x="34" y="5"/>
                    <a:pt x="32" y="3"/>
                  </a:cubicBezTo>
                  <a:cubicBezTo>
                    <a:pt x="30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4127536" y="3640804"/>
              <a:ext cx="8300" cy="11896"/>
            </a:xfrm>
            <a:custGeom>
              <a:avLst/>
              <a:gdLst/>
              <a:ahLst/>
              <a:cxnLst/>
              <a:rect l="l" t="t" r="r" b="b"/>
              <a:pathLst>
                <a:path w="30" h="43" extrusionOk="0">
                  <a:moveTo>
                    <a:pt x="21" y="1"/>
                  </a:moveTo>
                  <a:cubicBezTo>
                    <a:pt x="19" y="1"/>
                    <a:pt x="17" y="2"/>
                    <a:pt x="16" y="4"/>
                  </a:cubicBezTo>
                  <a:lnTo>
                    <a:pt x="0" y="36"/>
                  </a:lnTo>
                  <a:cubicBezTo>
                    <a:pt x="0" y="38"/>
                    <a:pt x="0" y="41"/>
                    <a:pt x="4" y="43"/>
                  </a:cubicBezTo>
                  <a:lnTo>
                    <a:pt x="6" y="43"/>
                  </a:lnTo>
                  <a:cubicBezTo>
                    <a:pt x="7" y="43"/>
                    <a:pt x="9" y="43"/>
                    <a:pt x="11" y="41"/>
                  </a:cubicBezTo>
                  <a:lnTo>
                    <a:pt x="27" y="9"/>
                  </a:lnTo>
                  <a:cubicBezTo>
                    <a:pt x="29" y="5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843133" y="3730994"/>
              <a:ext cx="26836" cy="59481"/>
            </a:xfrm>
            <a:custGeom>
              <a:avLst/>
              <a:gdLst/>
              <a:ahLst/>
              <a:cxnLst/>
              <a:rect l="l" t="t" r="r" b="b"/>
              <a:pathLst>
                <a:path w="97" h="215" extrusionOk="0">
                  <a:moveTo>
                    <a:pt x="82" y="0"/>
                  </a:moveTo>
                  <a:cubicBezTo>
                    <a:pt x="78" y="0"/>
                    <a:pt x="77" y="4"/>
                    <a:pt x="77" y="5"/>
                  </a:cubicBezTo>
                  <a:cubicBezTo>
                    <a:pt x="85" y="80"/>
                    <a:pt x="57" y="154"/>
                    <a:pt x="2" y="205"/>
                  </a:cubicBezTo>
                  <a:cubicBezTo>
                    <a:pt x="1" y="207"/>
                    <a:pt x="1" y="211"/>
                    <a:pt x="2" y="212"/>
                  </a:cubicBezTo>
                  <a:cubicBezTo>
                    <a:pt x="4" y="214"/>
                    <a:pt x="4" y="214"/>
                    <a:pt x="6" y="214"/>
                  </a:cubicBezTo>
                  <a:lnTo>
                    <a:pt x="9" y="214"/>
                  </a:lnTo>
                  <a:cubicBezTo>
                    <a:pt x="68" y="159"/>
                    <a:pt x="96" y="83"/>
                    <a:pt x="89" y="4"/>
                  </a:cubicBezTo>
                  <a:cubicBezTo>
                    <a:pt x="87" y="2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873841" y="3743443"/>
              <a:ext cx="7193" cy="15493"/>
            </a:xfrm>
            <a:custGeom>
              <a:avLst/>
              <a:gdLst/>
              <a:ahLst/>
              <a:cxnLst/>
              <a:rect l="l" t="t" r="r" b="b"/>
              <a:pathLst>
                <a:path w="26" h="56" extrusionOk="0">
                  <a:moveTo>
                    <a:pt x="18" y="0"/>
                  </a:moveTo>
                  <a:cubicBezTo>
                    <a:pt x="16" y="0"/>
                    <a:pt x="15" y="2"/>
                    <a:pt x="13" y="5"/>
                  </a:cubicBezTo>
                  <a:lnTo>
                    <a:pt x="1" y="49"/>
                  </a:lnTo>
                  <a:cubicBezTo>
                    <a:pt x="1" y="51"/>
                    <a:pt x="3" y="54"/>
                    <a:pt x="5" y="56"/>
                  </a:cubicBezTo>
                  <a:lnTo>
                    <a:pt x="6" y="56"/>
                  </a:lnTo>
                  <a:cubicBezTo>
                    <a:pt x="10" y="54"/>
                    <a:pt x="12" y="54"/>
                    <a:pt x="12" y="51"/>
                  </a:cubicBezTo>
                  <a:lnTo>
                    <a:pt x="24" y="6"/>
                  </a:lnTo>
                  <a:cubicBezTo>
                    <a:pt x="26" y="5"/>
                    <a:pt x="24" y="1"/>
                    <a:pt x="20" y="1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3885738" y="3743996"/>
              <a:ext cx="5533" cy="18813"/>
            </a:xfrm>
            <a:custGeom>
              <a:avLst/>
              <a:gdLst/>
              <a:ahLst/>
              <a:cxnLst/>
              <a:rect l="l" t="t" r="r" b="b"/>
              <a:pathLst>
                <a:path w="20" h="68" extrusionOk="0">
                  <a:moveTo>
                    <a:pt x="13" y="0"/>
                  </a:moveTo>
                  <a:cubicBezTo>
                    <a:pt x="10" y="0"/>
                    <a:pt x="9" y="3"/>
                    <a:pt x="8" y="4"/>
                  </a:cubicBezTo>
                  <a:lnTo>
                    <a:pt x="0" y="63"/>
                  </a:lnTo>
                  <a:cubicBezTo>
                    <a:pt x="0" y="64"/>
                    <a:pt x="2" y="68"/>
                    <a:pt x="6" y="68"/>
                  </a:cubicBezTo>
                  <a:cubicBezTo>
                    <a:pt x="8" y="68"/>
                    <a:pt x="11" y="66"/>
                    <a:pt x="11" y="64"/>
                  </a:cubicBezTo>
                  <a:lnTo>
                    <a:pt x="20" y="6"/>
                  </a:lnTo>
                  <a:cubicBezTo>
                    <a:pt x="20" y="3"/>
                    <a:pt x="18" y="1"/>
                    <a:pt x="15" y="1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5B3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19"/>
          <p:cNvGrpSpPr/>
          <p:nvPr/>
        </p:nvGrpSpPr>
        <p:grpSpPr>
          <a:xfrm>
            <a:off x="7147195" y="2749407"/>
            <a:ext cx="525370" cy="665909"/>
            <a:chOff x="6840707" y="2151007"/>
            <a:chExt cx="525370" cy="665909"/>
          </a:xfrm>
        </p:grpSpPr>
        <p:sp>
          <p:nvSpPr>
            <p:cNvPr id="1051" name="Google Shape;1051;p19"/>
            <p:cNvSpPr/>
            <p:nvPr/>
          </p:nvSpPr>
          <p:spPr>
            <a:xfrm>
              <a:off x="6846240" y="2262223"/>
              <a:ext cx="365185" cy="545287"/>
            </a:xfrm>
            <a:custGeom>
              <a:avLst/>
              <a:gdLst/>
              <a:ahLst/>
              <a:cxnLst/>
              <a:rect l="l" t="t" r="r" b="b"/>
              <a:pathLst>
                <a:path w="1320" h="1971" extrusionOk="0">
                  <a:moveTo>
                    <a:pt x="724" y="78"/>
                  </a:moveTo>
                  <a:lnTo>
                    <a:pt x="814" y="94"/>
                  </a:lnTo>
                  <a:lnTo>
                    <a:pt x="814" y="96"/>
                  </a:lnTo>
                  <a:lnTo>
                    <a:pt x="722" y="80"/>
                  </a:lnTo>
                  <a:cubicBezTo>
                    <a:pt x="722" y="80"/>
                    <a:pt x="722" y="78"/>
                    <a:pt x="724" y="78"/>
                  </a:cubicBezTo>
                  <a:close/>
                  <a:moveTo>
                    <a:pt x="550" y="99"/>
                  </a:moveTo>
                  <a:lnTo>
                    <a:pt x="550" y="103"/>
                  </a:lnTo>
                  <a:lnTo>
                    <a:pt x="511" y="112"/>
                  </a:lnTo>
                  <a:lnTo>
                    <a:pt x="550" y="99"/>
                  </a:lnTo>
                  <a:close/>
                  <a:moveTo>
                    <a:pt x="704" y="126"/>
                  </a:moveTo>
                  <a:lnTo>
                    <a:pt x="750" y="131"/>
                  </a:lnTo>
                  <a:lnTo>
                    <a:pt x="750" y="133"/>
                  </a:lnTo>
                  <a:lnTo>
                    <a:pt x="704" y="126"/>
                  </a:lnTo>
                  <a:close/>
                  <a:moveTo>
                    <a:pt x="610" y="152"/>
                  </a:moveTo>
                  <a:lnTo>
                    <a:pt x="610" y="154"/>
                  </a:lnTo>
                  <a:lnTo>
                    <a:pt x="596" y="158"/>
                  </a:lnTo>
                  <a:lnTo>
                    <a:pt x="610" y="152"/>
                  </a:lnTo>
                  <a:close/>
                  <a:moveTo>
                    <a:pt x="1177" y="246"/>
                  </a:moveTo>
                  <a:cubicBezTo>
                    <a:pt x="1201" y="287"/>
                    <a:pt x="1207" y="338"/>
                    <a:pt x="1189" y="384"/>
                  </a:cubicBezTo>
                  <a:lnTo>
                    <a:pt x="1187" y="384"/>
                  </a:lnTo>
                  <a:cubicBezTo>
                    <a:pt x="1205" y="338"/>
                    <a:pt x="1201" y="287"/>
                    <a:pt x="1177" y="246"/>
                  </a:cubicBezTo>
                  <a:close/>
                  <a:moveTo>
                    <a:pt x="1116" y="344"/>
                  </a:moveTo>
                  <a:lnTo>
                    <a:pt x="1118" y="351"/>
                  </a:lnTo>
                  <a:lnTo>
                    <a:pt x="1120" y="400"/>
                  </a:lnTo>
                  <a:lnTo>
                    <a:pt x="1116" y="349"/>
                  </a:lnTo>
                  <a:lnTo>
                    <a:pt x="1116" y="344"/>
                  </a:lnTo>
                  <a:close/>
                  <a:moveTo>
                    <a:pt x="1154" y="147"/>
                  </a:moveTo>
                  <a:cubicBezTo>
                    <a:pt x="1201" y="160"/>
                    <a:pt x="1238" y="197"/>
                    <a:pt x="1249" y="246"/>
                  </a:cubicBezTo>
                  <a:cubicBezTo>
                    <a:pt x="1260" y="294"/>
                    <a:pt x="1260" y="342"/>
                    <a:pt x="1249" y="390"/>
                  </a:cubicBezTo>
                  <a:lnTo>
                    <a:pt x="1247" y="409"/>
                  </a:lnTo>
                  <a:cubicBezTo>
                    <a:pt x="1238" y="450"/>
                    <a:pt x="1235" y="490"/>
                    <a:pt x="1237" y="531"/>
                  </a:cubicBezTo>
                  <a:lnTo>
                    <a:pt x="1235" y="531"/>
                  </a:lnTo>
                  <a:cubicBezTo>
                    <a:pt x="1233" y="490"/>
                    <a:pt x="1237" y="448"/>
                    <a:pt x="1246" y="407"/>
                  </a:cubicBezTo>
                  <a:lnTo>
                    <a:pt x="1247" y="388"/>
                  </a:lnTo>
                  <a:cubicBezTo>
                    <a:pt x="1258" y="342"/>
                    <a:pt x="1258" y="292"/>
                    <a:pt x="1247" y="246"/>
                  </a:cubicBezTo>
                  <a:cubicBezTo>
                    <a:pt x="1237" y="198"/>
                    <a:pt x="1200" y="160"/>
                    <a:pt x="1152" y="147"/>
                  </a:cubicBezTo>
                  <a:close/>
                  <a:moveTo>
                    <a:pt x="598" y="1108"/>
                  </a:moveTo>
                  <a:lnTo>
                    <a:pt x="598" y="1109"/>
                  </a:lnTo>
                  <a:lnTo>
                    <a:pt x="589" y="1148"/>
                  </a:lnTo>
                  <a:lnTo>
                    <a:pt x="598" y="1108"/>
                  </a:lnTo>
                  <a:close/>
                  <a:moveTo>
                    <a:pt x="248" y="973"/>
                  </a:moveTo>
                  <a:lnTo>
                    <a:pt x="248" y="975"/>
                  </a:lnTo>
                  <a:cubicBezTo>
                    <a:pt x="234" y="1039"/>
                    <a:pt x="234" y="1102"/>
                    <a:pt x="246" y="1166"/>
                  </a:cubicBezTo>
                  <a:cubicBezTo>
                    <a:pt x="232" y="1102"/>
                    <a:pt x="232" y="1037"/>
                    <a:pt x="246" y="973"/>
                  </a:cubicBezTo>
                  <a:close/>
                  <a:moveTo>
                    <a:pt x="602" y="1232"/>
                  </a:moveTo>
                  <a:lnTo>
                    <a:pt x="595" y="1286"/>
                  </a:lnTo>
                  <a:lnTo>
                    <a:pt x="591" y="1286"/>
                  </a:lnTo>
                  <a:lnTo>
                    <a:pt x="600" y="1232"/>
                  </a:lnTo>
                  <a:close/>
                  <a:moveTo>
                    <a:pt x="204" y="789"/>
                  </a:moveTo>
                  <a:lnTo>
                    <a:pt x="204" y="791"/>
                  </a:lnTo>
                  <a:cubicBezTo>
                    <a:pt x="136" y="961"/>
                    <a:pt x="140" y="1154"/>
                    <a:pt x="218" y="1322"/>
                  </a:cubicBezTo>
                  <a:cubicBezTo>
                    <a:pt x="223" y="1332"/>
                    <a:pt x="228" y="1343"/>
                    <a:pt x="234" y="1354"/>
                  </a:cubicBezTo>
                  <a:lnTo>
                    <a:pt x="232" y="1355"/>
                  </a:lnTo>
                  <a:cubicBezTo>
                    <a:pt x="228" y="1347"/>
                    <a:pt x="223" y="1338"/>
                    <a:pt x="220" y="1331"/>
                  </a:cubicBezTo>
                  <a:cubicBezTo>
                    <a:pt x="138" y="1159"/>
                    <a:pt x="133" y="963"/>
                    <a:pt x="204" y="789"/>
                  </a:cubicBezTo>
                  <a:close/>
                  <a:moveTo>
                    <a:pt x="237" y="443"/>
                  </a:moveTo>
                  <a:cubicBezTo>
                    <a:pt x="232" y="527"/>
                    <a:pt x="197" y="607"/>
                    <a:pt x="163" y="685"/>
                  </a:cubicBezTo>
                  <a:cubicBezTo>
                    <a:pt x="147" y="722"/>
                    <a:pt x="129" y="761"/>
                    <a:pt x="117" y="800"/>
                  </a:cubicBezTo>
                  <a:cubicBezTo>
                    <a:pt x="37" y="1033"/>
                    <a:pt x="78" y="1292"/>
                    <a:pt x="225" y="1492"/>
                  </a:cubicBezTo>
                  <a:lnTo>
                    <a:pt x="223" y="1492"/>
                  </a:lnTo>
                  <a:cubicBezTo>
                    <a:pt x="76" y="1292"/>
                    <a:pt x="36" y="1033"/>
                    <a:pt x="115" y="798"/>
                  </a:cubicBezTo>
                  <a:cubicBezTo>
                    <a:pt x="129" y="759"/>
                    <a:pt x="145" y="720"/>
                    <a:pt x="163" y="683"/>
                  </a:cubicBezTo>
                  <a:cubicBezTo>
                    <a:pt x="197" y="605"/>
                    <a:pt x="230" y="527"/>
                    <a:pt x="235" y="443"/>
                  </a:cubicBezTo>
                  <a:close/>
                  <a:moveTo>
                    <a:pt x="747" y="1651"/>
                  </a:moveTo>
                  <a:cubicBezTo>
                    <a:pt x="757" y="1684"/>
                    <a:pt x="775" y="1716"/>
                    <a:pt x="800" y="1743"/>
                  </a:cubicBezTo>
                  <a:cubicBezTo>
                    <a:pt x="773" y="1716"/>
                    <a:pt x="756" y="1684"/>
                    <a:pt x="745" y="1651"/>
                  </a:cubicBezTo>
                  <a:close/>
                  <a:moveTo>
                    <a:pt x="662" y="1569"/>
                  </a:moveTo>
                  <a:lnTo>
                    <a:pt x="662" y="1571"/>
                  </a:lnTo>
                  <a:cubicBezTo>
                    <a:pt x="664" y="1668"/>
                    <a:pt x="715" y="1760"/>
                    <a:pt x="796" y="1815"/>
                  </a:cubicBezTo>
                  <a:cubicBezTo>
                    <a:pt x="713" y="1762"/>
                    <a:pt x="662" y="1670"/>
                    <a:pt x="660" y="1571"/>
                  </a:cubicBezTo>
                  <a:cubicBezTo>
                    <a:pt x="660" y="1569"/>
                    <a:pt x="660" y="1569"/>
                    <a:pt x="660" y="1569"/>
                  </a:cubicBezTo>
                  <a:close/>
                  <a:moveTo>
                    <a:pt x="577" y="1380"/>
                  </a:moveTo>
                  <a:cubicBezTo>
                    <a:pt x="536" y="1594"/>
                    <a:pt x="648" y="1808"/>
                    <a:pt x="846" y="1898"/>
                  </a:cubicBezTo>
                  <a:lnTo>
                    <a:pt x="846" y="1900"/>
                  </a:lnTo>
                  <a:cubicBezTo>
                    <a:pt x="646" y="1810"/>
                    <a:pt x="533" y="1596"/>
                    <a:pt x="573" y="1380"/>
                  </a:cubicBezTo>
                  <a:close/>
                  <a:moveTo>
                    <a:pt x="561" y="0"/>
                  </a:moveTo>
                  <a:cubicBezTo>
                    <a:pt x="540" y="0"/>
                    <a:pt x="517" y="0"/>
                    <a:pt x="496" y="2"/>
                  </a:cubicBezTo>
                  <a:cubicBezTo>
                    <a:pt x="232" y="16"/>
                    <a:pt x="193" y="230"/>
                    <a:pt x="156" y="437"/>
                  </a:cubicBezTo>
                  <a:cubicBezTo>
                    <a:pt x="145" y="515"/>
                    <a:pt x="126" y="591"/>
                    <a:pt x="97" y="665"/>
                  </a:cubicBezTo>
                  <a:cubicBezTo>
                    <a:pt x="0" y="890"/>
                    <a:pt x="11" y="964"/>
                    <a:pt x="50" y="1209"/>
                  </a:cubicBezTo>
                  <a:lnTo>
                    <a:pt x="51" y="1221"/>
                  </a:lnTo>
                  <a:cubicBezTo>
                    <a:pt x="92" y="1477"/>
                    <a:pt x="274" y="1695"/>
                    <a:pt x="434" y="1815"/>
                  </a:cubicBezTo>
                  <a:cubicBezTo>
                    <a:pt x="504" y="1868"/>
                    <a:pt x="549" y="1877"/>
                    <a:pt x="593" y="1881"/>
                  </a:cubicBezTo>
                  <a:lnTo>
                    <a:pt x="609" y="1881"/>
                  </a:lnTo>
                  <a:cubicBezTo>
                    <a:pt x="633" y="1881"/>
                    <a:pt x="660" y="1884"/>
                    <a:pt x="685" y="1890"/>
                  </a:cubicBezTo>
                  <a:lnTo>
                    <a:pt x="702" y="1895"/>
                  </a:lnTo>
                  <a:lnTo>
                    <a:pt x="688" y="1883"/>
                  </a:lnTo>
                  <a:cubicBezTo>
                    <a:pt x="478" y="1706"/>
                    <a:pt x="488" y="1481"/>
                    <a:pt x="497" y="1316"/>
                  </a:cubicBezTo>
                  <a:cubicBezTo>
                    <a:pt x="499" y="1281"/>
                    <a:pt x="501" y="1246"/>
                    <a:pt x="501" y="1216"/>
                  </a:cubicBezTo>
                  <a:cubicBezTo>
                    <a:pt x="492" y="807"/>
                    <a:pt x="665" y="367"/>
                    <a:pt x="667" y="363"/>
                  </a:cubicBezTo>
                  <a:cubicBezTo>
                    <a:pt x="667" y="359"/>
                    <a:pt x="671" y="358"/>
                    <a:pt x="672" y="358"/>
                  </a:cubicBezTo>
                  <a:lnTo>
                    <a:pt x="674" y="358"/>
                  </a:lnTo>
                  <a:cubicBezTo>
                    <a:pt x="678" y="359"/>
                    <a:pt x="679" y="363"/>
                    <a:pt x="679" y="367"/>
                  </a:cubicBezTo>
                  <a:cubicBezTo>
                    <a:pt x="678" y="370"/>
                    <a:pt x="506" y="805"/>
                    <a:pt x="515" y="1216"/>
                  </a:cubicBezTo>
                  <a:cubicBezTo>
                    <a:pt x="515" y="1246"/>
                    <a:pt x="513" y="1281"/>
                    <a:pt x="511" y="1316"/>
                  </a:cubicBezTo>
                  <a:cubicBezTo>
                    <a:pt x="501" y="1500"/>
                    <a:pt x="488" y="1752"/>
                    <a:pt x="780" y="1930"/>
                  </a:cubicBezTo>
                  <a:lnTo>
                    <a:pt x="784" y="1934"/>
                  </a:lnTo>
                  <a:cubicBezTo>
                    <a:pt x="787" y="1936"/>
                    <a:pt x="791" y="1937"/>
                    <a:pt x="793" y="1939"/>
                  </a:cubicBezTo>
                  <a:cubicBezTo>
                    <a:pt x="819" y="1959"/>
                    <a:pt x="851" y="1969"/>
                    <a:pt x="883" y="1971"/>
                  </a:cubicBezTo>
                  <a:cubicBezTo>
                    <a:pt x="894" y="1971"/>
                    <a:pt x="904" y="1969"/>
                    <a:pt x="915" y="1966"/>
                  </a:cubicBezTo>
                  <a:cubicBezTo>
                    <a:pt x="982" y="1939"/>
                    <a:pt x="1010" y="1822"/>
                    <a:pt x="1037" y="1709"/>
                  </a:cubicBezTo>
                  <a:cubicBezTo>
                    <a:pt x="1044" y="1679"/>
                    <a:pt x="1049" y="1656"/>
                    <a:pt x="1053" y="1637"/>
                  </a:cubicBezTo>
                  <a:cubicBezTo>
                    <a:pt x="1076" y="1539"/>
                    <a:pt x="1079" y="1520"/>
                    <a:pt x="1147" y="1339"/>
                  </a:cubicBezTo>
                  <a:cubicBezTo>
                    <a:pt x="1201" y="1191"/>
                    <a:pt x="1231" y="936"/>
                    <a:pt x="1260" y="711"/>
                  </a:cubicBezTo>
                  <a:cubicBezTo>
                    <a:pt x="1270" y="616"/>
                    <a:pt x="1281" y="524"/>
                    <a:pt x="1293" y="451"/>
                  </a:cubicBezTo>
                  <a:cubicBezTo>
                    <a:pt x="1318" y="294"/>
                    <a:pt x="1320" y="213"/>
                    <a:pt x="1265" y="152"/>
                  </a:cubicBezTo>
                  <a:cubicBezTo>
                    <a:pt x="1231" y="119"/>
                    <a:pt x="1194" y="92"/>
                    <a:pt x="1152" y="73"/>
                  </a:cubicBezTo>
                  <a:cubicBezTo>
                    <a:pt x="1127" y="59"/>
                    <a:pt x="1097" y="52"/>
                    <a:pt x="1069" y="52"/>
                  </a:cubicBezTo>
                  <a:cubicBezTo>
                    <a:pt x="922" y="52"/>
                    <a:pt x="764" y="207"/>
                    <a:pt x="763" y="209"/>
                  </a:cubicBezTo>
                  <a:cubicBezTo>
                    <a:pt x="761" y="211"/>
                    <a:pt x="759" y="211"/>
                    <a:pt x="757" y="211"/>
                  </a:cubicBezTo>
                  <a:cubicBezTo>
                    <a:pt x="754" y="211"/>
                    <a:pt x="750" y="207"/>
                    <a:pt x="750" y="204"/>
                  </a:cubicBezTo>
                  <a:cubicBezTo>
                    <a:pt x="750" y="202"/>
                    <a:pt x="752" y="200"/>
                    <a:pt x="752" y="200"/>
                  </a:cubicBezTo>
                  <a:cubicBezTo>
                    <a:pt x="798" y="158"/>
                    <a:pt x="848" y="121"/>
                    <a:pt x="902" y="89"/>
                  </a:cubicBezTo>
                  <a:lnTo>
                    <a:pt x="909" y="85"/>
                  </a:lnTo>
                  <a:lnTo>
                    <a:pt x="902" y="82"/>
                  </a:lnTo>
                  <a:cubicBezTo>
                    <a:pt x="865" y="59"/>
                    <a:pt x="766" y="7"/>
                    <a:pt x="602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7130920" y="2283802"/>
              <a:ext cx="229900" cy="528134"/>
            </a:xfrm>
            <a:custGeom>
              <a:avLst/>
              <a:gdLst/>
              <a:ahLst/>
              <a:cxnLst/>
              <a:rect l="l" t="t" r="r" b="b"/>
              <a:pathLst>
                <a:path w="831" h="1909" extrusionOk="0">
                  <a:moveTo>
                    <a:pt x="395" y="92"/>
                  </a:moveTo>
                  <a:lnTo>
                    <a:pt x="395" y="94"/>
                  </a:lnTo>
                  <a:lnTo>
                    <a:pt x="342" y="105"/>
                  </a:lnTo>
                  <a:lnTo>
                    <a:pt x="395" y="92"/>
                  </a:lnTo>
                  <a:close/>
                  <a:moveTo>
                    <a:pt x="418" y="142"/>
                  </a:moveTo>
                  <a:lnTo>
                    <a:pt x="418" y="143"/>
                  </a:lnTo>
                  <a:lnTo>
                    <a:pt x="386" y="143"/>
                  </a:lnTo>
                  <a:lnTo>
                    <a:pt x="386" y="142"/>
                  </a:lnTo>
                  <a:close/>
                  <a:moveTo>
                    <a:pt x="590" y="425"/>
                  </a:moveTo>
                  <a:lnTo>
                    <a:pt x="592" y="426"/>
                  </a:lnTo>
                  <a:lnTo>
                    <a:pt x="574" y="495"/>
                  </a:lnTo>
                  <a:lnTo>
                    <a:pt x="572" y="495"/>
                  </a:lnTo>
                  <a:lnTo>
                    <a:pt x="590" y="425"/>
                  </a:lnTo>
                  <a:close/>
                  <a:moveTo>
                    <a:pt x="657" y="352"/>
                  </a:moveTo>
                  <a:cubicBezTo>
                    <a:pt x="654" y="449"/>
                    <a:pt x="631" y="543"/>
                    <a:pt x="588" y="632"/>
                  </a:cubicBezTo>
                  <a:cubicBezTo>
                    <a:pt x="629" y="543"/>
                    <a:pt x="652" y="449"/>
                    <a:pt x="657" y="352"/>
                  </a:cubicBezTo>
                  <a:close/>
                  <a:moveTo>
                    <a:pt x="643" y="204"/>
                  </a:moveTo>
                  <a:lnTo>
                    <a:pt x="643" y="204"/>
                  </a:lnTo>
                  <a:cubicBezTo>
                    <a:pt x="696" y="243"/>
                    <a:pt x="726" y="315"/>
                    <a:pt x="721" y="395"/>
                  </a:cubicBezTo>
                  <a:cubicBezTo>
                    <a:pt x="714" y="462"/>
                    <a:pt x="696" y="529"/>
                    <a:pt x="666" y="593"/>
                  </a:cubicBezTo>
                  <a:lnTo>
                    <a:pt x="664" y="598"/>
                  </a:lnTo>
                  <a:cubicBezTo>
                    <a:pt x="638" y="669"/>
                    <a:pt x="615" y="733"/>
                    <a:pt x="613" y="802"/>
                  </a:cubicBezTo>
                  <a:lnTo>
                    <a:pt x="611" y="802"/>
                  </a:lnTo>
                  <a:cubicBezTo>
                    <a:pt x="611" y="733"/>
                    <a:pt x="634" y="669"/>
                    <a:pt x="662" y="596"/>
                  </a:cubicBezTo>
                  <a:lnTo>
                    <a:pt x="664" y="593"/>
                  </a:lnTo>
                  <a:cubicBezTo>
                    <a:pt x="692" y="529"/>
                    <a:pt x="712" y="462"/>
                    <a:pt x="719" y="393"/>
                  </a:cubicBezTo>
                  <a:cubicBezTo>
                    <a:pt x="726" y="322"/>
                    <a:pt x="698" y="251"/>
                    <a:pt x="643" y="204"/>
                  </a:cubicBezTo>
                  <a:close/>
                  <a:moveTo>
                    <a:pt x="542" y="1520"/>
                  </a:moveTo>
                  <a:cubicBezTo>
                    <a:pt x="546" y="1583"/>
                    <a:pt x="524" y="1644"/>
                    <a:pt x="485" y="1691"/>
                  </a:cubicBezTo>
                  <a:lnTo>
                    <a:pt x="485" y="1691"/>
                  </a:lnTo>
                  <a:cubicBezTo>
                    <a:pt x="523" y="1643"/>
                    <a:pt x="544" y="1583"/>
                    <a:pt x="542" y="1520"/>
                  </a:cubicBezTo>
                  <a:close/>
                  <a:moveTo>
                    <a:pt x="441" y="1732"/>
                  </a:moveTo>
                  <a:lnTo>
                    <a:pt x="441" y="1732"/>
                  </a:lnTo>
                  <a:cubicBezTo>
                    <a:pt x="438" y="1735"/>
                    <a:pt x="434" y="1737"/>
                    <a:pt x="431" y="1739"/>
                  </a:cubicBezTo>
                  <a:cubicBezTo>
                    <a:pt x="434" y="1736"/>
                    <a:pt x="438" y="1734"/>
                    <a:pt x="441" y="1732"/>
                  </a:cubicBezTo>
                  <a:close/>
                  <a:moveTo>
                    <a:pt x="597" y="1343"/>
                  </a:moveTo>
                  <a:cubicBezTo>
                    <a:pt x="643" y="1442"/>
                    <a:pt x="641" y="1559"/>
                    <a:pt x="593" y="1658"/>
                  </a:cubicBezTo>
                  <a:lnTo>
                    <a:pt x="592" y="1658"/>
                  </a:lnTo>
                  <a:cubicBezTo>
                    <a:pt x="551" y="1739"/>
                    <a:pt x="480" y="1803"/>
                    <a:pt x="395" y="1835"/>
                  </a:cubicBezTo>
                  <a:cubicBezTo>
                    <a:pt x="378" y="1840"/>
                    <a:pt x="362" y="1845"/>
                    <a:pt x="344" y="1849"/>
                  </a:cubicBezTo>
                  <a:cubicBezTo>
                    <a:pt x="362" y="1843"/>
                    <a:pt x="379" y="1840"/>
                    <a:pt x="395" y="1833"/>
                  </a:cubicBezTo>
                  <a:cubicBezTo>
                    <a:pt x="480" y="1799"/>
                    <a:pt x="549" y="1736"/>
                    <a:pt x="590" y="1656"/>
                  </a:cubicBezTo>
                  <a:cubicBezTo>
                    <a:pt x="638" y="1557"/>
                    <a:pt x="639" y="1442"/>
                    <a:pt x="595" y="1343"/>
                  </a:cubicBezTo>
                  <a:close/>
                  <a:moveTo>
                    <a:pt x="462" y="0"/>
                  </a:moveTo>
                  <a:cubicBezTo>
                    <a:pt x="427" y="0"/>
                    <a:pt x="392" y="5"/>
                    <a:pt x="356" y="18"/>
                  </a:cubicBezTo>
                  <a:cubicBezTo>
                    <a:pt x="321" y="30"/>
                    <a:pt x="286" y="48"/>
                    <a:pt x="254" y="69"/>
                  </a:cubicBezTo>
                  <a:lnTo>
                    <a:pt x="250" y="71"/>
                  </a:lnTo>
                  <a:lnTo>
                    <a:pt x="254" y="74"/>
                  </a:lnTo>
                  <a:cubicBezTo>
                    <a:pt x="305" y="138"/>
                    <a:pt x="301" y="227"/>
                    <a:pt x="277" y="375"/>
                  </a:cubicBezTo>
                  <a:cubicBezTo>
                    <a:pt x="264" y="448"/>
                    <a:pt x="255" y="538"/>
                    <a:pt x="241" y="637"/>
                  </a:cubicBezTo>
                  <a:cubicBezTo>
                    <a:pt x="215" y="862"/>
                    <a:pt x="185" y="1115"/>
                    <a:pt x="128" y="1267"/>
                  </a:cubicBezTo>
                  <a:cubicBezTo>
                    <a:pt x="63" y="1445"/>
                    <a:pt x="57" y="1465"/>
                    <a:pt x="36" y="1560"/>
                  </a:cubicBezTo>
                  <a:lnTo>
                    <a:pt x="36" y="1564"/>
                  </a:lnTo>
                  <a:cubicBezTo>
                    <a:pt x="31" y="1582"/>
                    <a:pt x="26" y="1605"/>
                    <a:pt x="20" y="1633"/>
                  </a:cubicBezTo>
                  <a:cubicBezTo>
                    <a:pt x="13" y="1659"/>
                    <a:pt x="8" y="1684"/>
                    <a:pt x="1" y="1711"/>
                  </a:cubicBezTo>
                  <a:lnTo>
                    <a:pt x="1" y="1713"/>
                  </a:lnTo>
                  <a:cubicBezTo>
                    <a:pt x="18" y="1753"/>
                    <a:pt x="45" y="1790"/>
                    <a:pt x="75" y="1822"/>
                  </a:cubicBezTo>
                  <a:cubicBezTo>
                    <a:pt x="112" y="1859"/>
                    <a:pt x="160" y="1886"/>
                    <a:pt x="211" y="1898"/>
                  </a:cubicBezTo>
                  <a:cubicBezTo>
                    <a:pt x="238" y="1905"/>
                    <a:pt x="266" y="1909"/>
                    <a:pt x="296" y="1909"/>
                  </a:cubicBezTo>
                  <a:cubicBezTo>
                    <a:pt x="342" y="1909"/>
                    <a:pt x="388" y="1900"/>
                    <a:pt x="432" y="1886"/>
                  </a:cubicBezTo>
                  <a:cubicBezTo>
                    <a:pt x="478" y="1870"/>
                    <a:pt x="523" y="1847"/>
                    <a:pt x="562" y="1819"/>
                  </a:cubicBezTo>
                  <a:cubicBezTo>
                    <a:pt x="696" y="1718"/>
                    <a:pt x="682" y="1529"/>
                    <a:pt x="664" y="1265"/>
                  </a:cubicBezTo>
                  <a:cubicBezTo>
                    <a:pt x="659" y="1185"/>
                    <a:pt x="654" y="1104"/>
                    <a:pt x="650" y="1014"/>
                  </a:cubicBezTo>
                  <a:cubicBezTo>
                    <a:pt x="646" y="847"/>
                    <a:pt x="691" y="725"/>
                    <a:pt x="730" y="621"/>
                  </a:cubicBezTo>
                  <a:cubicBezTo>
                    <a:pt x="786" y="469"/>
                    <a:pt x="830" y="350"/>
                    <a:pt x="719" y="166"/>
                  </a:cubicBezTo>
                  <a:cubicBezTo>
                    <a:pt x="662" y="74"/>
                    <a:pt x="593" y="20"/>
                    <a:pt x="510" y="4"/>
                  </a:cubicBezTo>
                  <a:cubicBezTo>
                    <a:pt x="494" y="2"/>
                    <a:pt x="478" y="0"/>
                    <a:pt x="462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7033537" y="2249497"/>
              <a:ext cx="95169" cy="34582"/>
            </a:xfrm>
            <a:custGeom>
              <a:avLst/>
              <a:gdLst/>
              <a:ahLst/>
              <a:cxnLst/>
              <a:rect l="l" t="t" r="r" b="b"/>
              <a:pathLst>
                <a:path w="344" h="125" extrusionOk="0">
                  <a:moveTo>
                    <a:pt x="202" y="29"/>
                  </a:moveTo>
                  <a:lnTo>
                    <a:pt x="202" y="32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202" y="29"/>
                  </a:lnTo>
                  <a:close/>
                  <a:moveTo>
                    <a:pt x="156" y="0"/>
                  </a:moveTo>
                  <a:cubicBezTo>
                    <a:pt x="106" y="0"/>
                    <a:pt x="57" y="11"/>
                    <a:pt x="13" y="32"/>
                  </a:cubicBezTo>
                  <a:lnTo>
                    <a:pt x="1" y="37"/>
                  </a:lnTo>
                  <a:lnTo>
                    <a:pt x="15" y="39"/>
                  </a:lnTo>
                  <a:cubicBezTo>
                    <a:pt x="96" y="50"/>
                    <a:pt x="176" y="78"/>
                    <a:pt x="245" y="122"/>
                  </a:cubicBezTo>
                  <a:lnTo>
                    <a:pt x="248" y="124"/>
                  </a:lnTo>
                  <a:lnTo>
                    <a:pt x="250" y="122"/>
                  </a:lnTo>
                  <a:cubicBezTo>
                    <a:pt x="278" y="108"/>
                    <a:pt x="309" y="98"/>
                    <a:pt x="339" y="91"/>
                  </a:cubicBezTo>
                  <a:lnTo>
                    <a:pt x="342" y="91"/>
                  </a:lnTo>
                  <a:lnTo>
                    <a:pt x="342" y="87"/>
                  </a:lnTo>
                  <a:cubicBezTo>
                    <a:pt x="342" y="76"/>
                    <a:pt x="342" y="59"/>
                    <a:pt x="344" y="37"/>
                  </a:cubicBezTo>
                  <a:lnTo>
                    <a:pt x="344" y="34"/>
                  </a:lnTo>
                  <a:lnTo>
                    <a:pt x="340" y="32"/>
                  </a:lnTo>
                  <a:cubicBezTo>
                    <a:pt x="284" y="11"/>
                    <a:pt x="225" y="0"/>
                    <a:pt x="167" y="0"/>
                  </a:cubicBezTo>
                  <a:cubicBezTo>
                    <a:pt x="163" y="0"/>
                    <a:pt x="159" y="0"/>
                    <a:pt x="156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7167715" y="2262223"/>
              <a:ext cx="77463" cy="38455"/>
            </a:xfrm>
            <a:custGeom>
              <a:avLst/>
              <a:gdLst/>
              <a:ahLst/>
              <a:cxnLst/>
              <a:rect l="l" t="t" r="r" b="b"/>
              <a:pathLst>
                <a:path w="280" h="139" extrusionOk="0">
                  <a:moveTo>
                    <a:pt x="78" y="0"/>
                  </a:moveTo>
                  <a:cubicBezTo>
                    <a:pt x="55" y="0"/>
                    <a:pt x="31" y="2"/>
                    <a:pt x="6" y="7"/>
                  </a:cubicBezTo>
                  <a:lnTo>
                    <a:pt x="4" y="7"/>
                  </a:lnTo>
                  <a:lnTo>
                    <a:pt x="4" y="9"/>
                  </a:lnTo>
                  <a:cubicBezTo>
                    <a:pt x="2" y="25"/>
                    <a:pt x="0" y="43"/>
                    <a:pt x="0" y="59"/>
                  </a:cubicBezTo>
                  <a:lnTo>
                    <a:pt x="0" y="62"/>
                  </a:lnTo>
                  <a:lnTo>
                    <a:pt x="2" y="64"/>
                  </a:lnTo>
                  <a:cubicBezTo>
                    <a:pt x="41" y="83"/>
                    <a:pt x="75" y="106"/>
                    <a:pt x="107" y="137"/>
                  </a:cubicBezTo>
                  <a:lnTo>
                    <a:pt x="108" y="138"/>
                  </a:lnTo>
                  <a:lnTo>
                    <a:pt x="112" y="137"/>
                  </a:lnTo>
                  <a:cubicBezTo>
                    <a:pt x="140" y="117"/>
                    <a:pt x="172" y="101"/>
                    <a:pt x="204" y="89"/>
                  </a:cubicBezTo>
                  <a:cubicBezTo>
                    <a:pt x="225" y="80"/>
                    <a:pt x="248" y="75"/>
                    <a:pt x="269" y="69"/>
                  </a:cubicBezTo>
                  <a:lnTo>
                    <a:pt x="280" y="68"/>
                  </a:lnTo>
                  <a:lnTo>
                    <a:pt x="271" y="62"/>
                  </a:lnTo>
                  <a:cubicBezTo>
                    <a:pt x="232" y="32"/>
                    <a:pt x="184" y="11"/>
                    <a:pt x="137" y="4"/>
                  </a:cubicBezTo>
                  <a:cubicBezTo>
                    <a:pt x="117" y="2"/>
                    <a:pt x="98" y="0"/>
                    <a:pt x="78" y="0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7130920" y="2156540"/>
              <a:ext cx="87423" cy="121452"/>
            </a:xfrm>
            <a:custGeom>
              <a:avLst/>
              <a:gdLst/>
              <a:ahLst/>
              <a:cxnLst/>
              <a:rect l="l" t="t" r="r" b="b"/>
              <a:pathLst>
                <a:path w="316" h="439" extrusionOk="0">
                  <a:moveTo>
                    <a:pt x="206" y="53"/>
                  </a:moveTo>
                  <a:lnTo>
                    <a:pt x="206" y="55"/>
                  </a:lnTo>
                  <a:lnTo>
                    <a:pt x="183" y="78"/>
                  </a:lnTo>
                  <a:lnTo>
                    <a:pt x="206" y="53"/>
                  </a:lnTo>
                  <a:close/>
                  <a:moveTo>
                    <a:pt x="224" y="110"/>
                  </a:moveTo>
                  <a:lnTo>
                    <a:pt x="224" y="112"/>
                  </a:lnTo>
                  <a:lnTo>
                    <a:pt x="208" y="135"/>
                  </a:lnTo>
                  <a:lnTo>
                    <a:pt x="206" y="133"/>
                  </a:lnTo>
                  <a:lnTo>
                    <a:pt x="224" y="110"/>
                  </a:lnTo>
                  <a:close/>
                  <a:moveTo>
                    <a:pt x="146" y="184"/>
                  </a:moveTo>
                  <a:lnTo>
                    <a:pt x="146" y="186"/>
                  </a:lnTo>
                  <a:cubicBezTo>
                    <a:pt x="125" y="211"/>
                    <a:pt x="110" y="239"/>
                    <a:pt x="103" y="271"/>
                  </a:cubicBezTo>
                  <a:cubicBezTo>
                    <a:pt x="109" y="237"/>
                    <a:pt x="125" y="207"/>
                    <a:pt x="146" y="184"/>
                  </a:cubicBezTo>
                  <a:close/>
                  <a:moveTo>
                    <a:pt x="164" y="101"/>
                  </a:moveTo>
                  <a:lnTo>
                    <a:pt x="164" y="103"/>
                  </a:lnTo>
                  <a:cubicBezTo>
                    <a:pt x="103" y="165"/>
                    <a:pt x="66" y="248"/>
                    <a:pt x="63" y="335"/>
                  </a:cubicBezTo>
                  <a:lnTo>
                    <a:pt x="61" y="335"/>
                  </a:lnTo>
                  <a:cubicBezTo>
                    <a:pt x="64" y="246"/>
                    <a:pt x="102" y="163"/>
                    <a:pt x="164" y="101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0"/>
                    <a:pt x="222" y="0"/>
                  </a:cubicBezTo>
                  <a:cubicBezTo>
                    <a:pt x="185" y="0"/>
                    <a:pt x="151" y="16"/>
                    <a:pt x="125" y="39"/>
                  </a:cubicBezTo>
                  <a:cubicBezTo>
                    <a:pt x="20" y="128"/>
                    <a:pt x="4" y="352"/>
                    <a:pt x="1" y="418"/>
                  </a:cubicBezTo>
                  <a:lnTo>
                    <a:pt x="1" y="423"/>
                  </a:lnTo>
                  <a:lnTo>
                    <a:pt x="6" y="423"/>
                  </a:lnTo>
                  <a:cubicBezTo>
                    <a:pt x="17" y="421"/>
                    <a:pt x="29" y="421"/>
                    <a:pt x="40" y="421"/>
                  </a:cubicBezTo>
                  <a:cubicBezTo>
                    <a:pt x="64" y="421"/>
                    <a:pt x="91" y="427"/>
                    <a:pt x="114" y="435"/>
                  </a:cubicBezTo>
                  <a:lnTo>
                    <a:pt x="121" y="439"/>
                  </a:lnTo>
                  <a:lnTo>
                    <a:pt x="121" y="432"/>
                  </a:lnTo>
                  <a:cubicBezTo>
                    <a:pt x="121" y="414"/>
                    <a:pt x="121" y="398"/>
                    <a:pt x="123" y="384"/>
                  </a:cubicBezTo>
                  <a:cubicBezTo>
                    <a:pt x="142" y="239"/>
                    <a:pt x="217" y="172"/>
                    <a:pt x="273" y="121"/>
                  </a:cubicBezTo>
                  <a:cubicBezTo>
                    <a:pt x="282" y="113"/>
                    <a:pt x="289" y="106"/>
                    <a:pt x="296" y="101"/>
                  </a:cubicBezTo>
                  <a:cubicBezTo>
                    <a:pt x="316" y="80"/>
                    <a:pt x="314" y="48"/>
                    <a:pt x="294" y="30"/>
                  </a:cubicBezTo>
                  <a:cubicBezTo>
                    <a:pt x="276" y="11"/>
                    <a:pt x="252" y="0"/>
                    <a:pt x="228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7032707" y="2258350"/>
              <a:ext cx="4703" cy="2213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4" y="0"/>
                  </a:moveTo>
                  <a:lnTo>
                    <a:pt x="0" y="5"/>
                  </a:lnTo>
                  <a:lnTo>
                    <a:pt x="16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E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6840707" y="2256136"/>
              <a:ext cx="379017" cy="556353"/>
            </a:xfrm>
            <a:custGeom>
              <a:avLst/>
              <a:gdLst/>
              <a:ahLst/>
              <a:cxnLst/>
              <a:rect l="l" t="t" r="r" b="b"/>
              <a:pathLst>
                <a:path w="1370" h="2011" extrusionOk="0">
                  <a:moveTo>
                    <a:pt x="581" y="24"/>
                  </a:moveTo>
                  <a:cubicBezTo>
                    <a:pt x="770" y="24"/>
                    <a:pt x="882" y="82"/>
                    <a:pt x="921" y="107"/>
                  </a:cubicBezTo>
                  <a:cubicBezTo>
                    <a:pt x="866" y="137"/>
                    <a:pt x="816" y="174"/>
                    <a:pt x="770" y="219"/>
                  </a:cubicBezTo>
                  <a:cubicBezTo>
                    <a:pt x="762" y="227"/>
                    <a:pt x="770" y="238"/>
                    <a:pt x="778" y="238"/>
                  </a:cubicBezTo>
                  <a:cubicBezTo>
                    <a:pt x="781" y="238"/>
                    <a:pt x="784" y="237"/>
                    <a:pt x="786" y="235"/>
                  </a:cubicBezTo>
                  <a:cubicBezTo>
                    <a:pt x="788" y="233"/>
                    <a:pt x="944" y="78"/>
                    <a:pt x="1088" y="78"/>
                  </a:cubicBezTo>
                  <a:cubicBezTo>
                    <a:pt x="1116" y="78"/>
                    <a:pt x="1144" y="84"/>
                    <a:pt x="1170" y="98"/>
                  </a:cubicBezTo>
                  <a:cubicBezTo>
                    <a:pt x="1329" y="185"/>
                    <a:pt x="1349" y="235"/>
                    <a:pt x="1308" y="472"/>
                  </a:cubicBezTo>
                  <a:cubicBezTo>
                    <a:pt x="1296" y="544"/>
                    <a:pt x="1285" y="636"/>
                    <a:pt x="1274" y="735"/>
                  </a:cubicBezTo>
                  <a:cubicBezTo>
                    <a:pt x="1246" y="958"/>
                    <a:pt x="1216" y="1211"/>
                    <a:pt x="1161" y="1360"/>
                  </a:cubicBezTo>
                  <a:cubicBezTo>
                    <a:pt x="1094" y="1540"/>
                    <a:pt x="1090" y="1560"/>
                    <a:pt x="1067" y="1657"/>
                  </a:cubicBezTo>
                  <a:cubicBezTo>
                    <a:pt x="1064" y="1676"/>
                    <a:pt x="1059" y="1699"/>
                    <a:pt x="1052" y="1729"/>
                  </a:cubicBezTo>
                  <a:cubicBezTo>
                    <a:pt x="1025" y="1841"/>
                    <a:pt x="998" y="1956"/>
                    <a:pt x="933" y="1982"/>
                  </a:cubicBezTo>
                  <a:cubicBezTo>
                    <a:pt x="923" y="1987"/>
                    <a:pt x="913" y="1989"/>
                    <a:pt x="902" y="1989"/>
                  </a:cubicBezTo>
                  <a:cubicBezTo>
                    <a:pt x="876" y="1989"/>
                    <a:pt x="848" y="1978"/>
                    <a:pt x="814" y="1956"/>
                  </a:cubicBezTo>
                  <a:cubicBezTo>
                    <a:pt x="760" y="1919"/>
                    <a:pt x="694" y="1897"/>
                    <a:pt x="629" y="1897"/>
                  </a:cubicBezTo>
                  <a:cubicBezTo>
                    <a:pt x="579" y="1894"/>
                    <a:pt x="535" y="1892"/>
                    <a:pt x="455" y="1832"/>
                  </a:cubicBezTo>
                  <a:cubicBezTo>
                    <a:pt x="296" y="1713"/>
                    <a:pt x="116" y="1496"/>
                    <a:pt x="75" y="1241"/>
                  </a:cubicBezTo>
                  <a:lnTo>
                    <a:pt x="73" y="1227"/>
                  </a:lnTo>
                  <a:cubicBezTo>
                    <a:pt x="36" y="985"/>
                    <a:pt x="24" y="910"/>
                    <a:pt x="121" y="687"/>
                  </a:cubicBezTo>
                  <a:cubicBezTo>
                    <a:pt x="149" y="613"/>
                    <a:pt x="169" y="535"/>
                    <a:pt x="179" y="457"/>
                  </a:cubicBezTo>
                  <a:cubicBezTo>
                    <a:pt x="217" y="252"/>
                    <a:pt x="254" y="42"/>
                    <a:pt x="516" y="28"/>
                  </a:cubicBezTo>
                  <a:cubicBezTo>
                    <a:pt x="537" y="24"/>
                    <a:pt x="560" y="24"/>
                    <a:pt x="581" y="24"/>
                  </a:cubicBezTo>
                  <a:close/>
                  <a:moveTo>
                    <a:pt x="582" y="1"/>
                  </a:moveTo>
                  <a:cubicBezTo>
                    <a:pt x="560" y="1"/>
                    <a:pt x="538" y="1"/>
                    <a:pt x="514" y="3"/>
                  </a:cubicBezTo>
                  <a:cubicBezTo>
                    <a:pt x="236" y="19"/>
                    <a:pt x="194" y="249"/>
                    <a:pt x="156" y="452"/>
                  </a:cubicBezTo>
                  <a:cubicBezTo>
                    <a:pt x="146" y="530"/>
                    <a:pt x="128" y="604"/>
                    <a:pt x="100" y="679"/>
                  </a:cubicBezTo>
                  <a:cubicBezTo>
                    <a:pt x="1" y="907"/>
                    <a:pt x="11" y="983"/>
                    <a:pt x="52" y="1231"/>
                  </a:cubicBezTo>
                  <a:lnTo>
                    <a:pt x="54" y="1245"/>
                  </a:lnTo>
                  <a:cubicBezTo>
                    <a:pt x="94" y="1505"/>
                    <a:pt x="280" y="1728"/>
                    <a:pt x="441" y="1850"/>
                  </a:cubicBezTo>
                  <a:cubicBezTo>
                    <a:pt x="526" y="1913"/>
                    <a:pt x="576" y="1917"/>
                    <a:pt x="627" y="1919"/>
                  </a:cubicBezTo>
                  <a:cubicBezTo>
                    <a:pt x="689" y="1919"/>
                    <a:pt x="751" y="1938"/>
                    <a:pt x="802" y="1975"/>
                  </a:cubicBezTo>
                  <a:cubicBezTo>
                    <a:pt x="832" y="1996"/>
                    <a:pt x="866" y="2009"/>
                    <a:pt x="903" y="2011"/>
                  </a:cubicBezTo>
                  <a:cubicBezTo>
                    <a:pt x="915" y="2011"/>
                    <a:pt x="928" y="2007"/>
                    <a:pt x="940" y="2002"/>
                  </a:cubicBezTo>
                  <a:cubicBezTo>
                    <a:pt x="1016" y="1972"/>
                    <a:pt x="1044" y="1851"/>
                    <a:pt x="1073" y="1733"/>
                  </a:cubicBezTo>
                  <a:lnTo>
                    <a:pt x="1089" y="1660"/>
                  </a:lnTo>
                  <a:cubicBezTo>
                    <a:pt x="1112" y="1565"/>
                    <a:pt x="1115" y="1545"/>
                    <a:pt x="1181" y="1367"/>
                  </a:cubicBezTo>
                  <a:cubicBezTo>
                    <a:pt x="1237" y="1215"/>
                    <a:pt x="1269" y="960"/>
                    <a:pt x="1296" y="735"/>
                  </a:cubicBezTo>
                  <a:cubicBezTo>
                    <a:pt x="1308" y="638"/>
                    <a:pt x="1319" y="548"/>
                    <a:pt x="1331" y="475"/>
                  </a:cubicBezTo>
                  <a:cubicBezTo>
                    <a:pt x="1370" y="229"/>
                    <a:pt x="1349" y="169"/>
                    <a:pt x="1181" y="77"/>
                  </a:cubicBezTo>
                  <a:cubicBezTo>
                    <a:pt x="1151" y="61"/>
                    <a:pt x="1120" y="55"/>
                    <a:pt x="1089" y="55"/>
                  </a:cubicBezTo>
                  <a:cubicBezTo>
                    <a:pt x="1040" y="55"/>
                    <a:pt x="989" y="71"/>
                    <a:pt x="944" y="93"/>
                  </a:cubicBezTo>
                  <a:cubicBezTo>
                    <a:pt x="916" y="74"/>
                    <a:pt x="798" y="1"/>
                    <a:pt x="58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7125110" y="2278546"/>
              <a:ext cx="240967" cy="538371"/>
            </a:xfrm>
            <a:custGeom>
              <a:avLst/>
              <a:gdLst/>
              <a:ahLst/>
              <a:cxnLst/>
              <a:rect l="l" t="t" r="r" b="b"/>
              <a:pathLst>
                <a:path w="871" h="1946" extrusionOk="0">
                  <a:moveTo>
                    <a:pt x="484" y="0"/>
                  </a:moveTo>
                  <a:cubicBezTo>
                    <a:pt x="361" y="0"/>
                    <a:pt x="260" y="76"/>
                    <a:pt x="255" y="79"/>
                  </a:cubicBezTo>
                  <a:cubicBezTo>
                    <a:pt x="250" y="85"/>
                    <a:pt x="250" y="90"/>
                    <a:pt x="253" y="95"/>
                  </a:cubicBezTo>
                  <a:cubicBezTo>
                    <a:pt x="255" y="98"/>
                    <a:pt x="258" y="99"/>
                    <a:pt x="262" y="99"/>
                  </a:cubicBezTo>
                  <a:cubicBezTo>
                    <a:pt x="264" y="99"/>
                    <a:pt x="267" y="99"/>
                    <a:pt x="269" y="97"/>
                  </a:cubicBezTo>
                  <a:cubicBezTo>
                    <a:pt x="269" y="97"/>
                    <a:pt x="366" y="23"/>
                    <a:pt x="482" y="23"/>
                  </a:cubicBezTo>
                  <a:cubicBezTo>
                    <a:pt x="498" y="23"/>
                    <a:pt x="515" y="25"/>
                    <a:pt x="531" y="28"/>
                  </a:cubicBezTo>
                  <a:cubicBezTo>
                    <a:pt x="613" y="42"/>
                    <a:pt x="682" y="97"/>
                    <a:pt x="736" y="189"/>
                  </a:cubicBezTo>
                  <a:cubicBezTo>
                    <a:pt x="846" y="369"/>
                    <a:pt x="802" y="488"/>
                    <a:pt x="747" y="638"/>
                  </a:cubicBezTo>
                  <a:cubicBezTo>
                    <a:pt x="706" y="746"/>
                    <a:pt x="662" y="866"/>
                    <a:pt x="667" y="1033"/>
                  </a:cubicBezTo>
                  <a:cubicBezTo>
                    <a:pt x="669" y="1123"/>
                    <a:pt x="675" y="1204"/>
                    <a:pt x="682" y="1284"/>
                  </a:cubicBezTo>
                  <a:cubicBezTo>
                    <a:pt x="699" y="1546"/>
                    <a:pt x="712" y="1735"/>
                    <a:pt x="579" y="1832"/>
                  </a:cubicBezTo>
                  <a:cubicBezTo>
                    <a:pt x="500" y="1891"/>
                    <a:pt x="405" y="1924"/>
                    <a:pt x="315" y="1924"/>
                  </a:cubicBezTo>
                  <a:cubicBezTo>
                    <a:pt x="287" y="1924"/>
                    <a:pt x="259" y="1921"/>
                    <a:pt x="232" y="1914"/>
                  </a:cubicBezTo>
                  <a:cubicBezTo>
                    <a:pt x="139" y="1887"/>
                    <a:pt x="61" y="1818"/>
                    <a:pt x="24" y="1726"/>
                  </a:cubicBezTo>
                  <a:cubicBezTo>
                    <a:pt x="22" y="1722"/>
                    <a:pt x="18" y="1720"/>
                    <a:pt x="14" y="1720"/>
                  </a:cubicBezTo>
                  <a:cubicBezTo>
                    <a:pt x="12" y="1720"/>
                    <a:pt x="11" y="1720"/>
                    <a:pt x="9" y="1721"/>
                  </a:cubicBezTo>
                  <a:cubicBezTo>
                    <a:pt x="4" y="1723"/>
                    <a:pt x="1" y="1730"/>
                    <a:pt x="4" y="1735"/>
                  </a:cubicBezTo>
                  <a:cubicBezTo>
                    <a:pt x="50" y="1839"/>
                    <a:pt x="128" y="1908"/>
                    <a:pt x="227" y="1935"/>
                  </a:cubicBezTo>
                  <a:cubicBezTo>
                    <a:pt x="257" y="1942"/>
                    <a:pt x="287" y="1946"/>
                    <a:pt x="317" y="1946"/>
                  </a:cubicBezTo>
                  <a:cubicBezTo>
                    <a:pt x="416" y="1944"/>
                    <a:pt x="512" y="1910"/>
                    <a:pt x="593" y="1852"/>
                  </a:cubicBezTo>
                  <a:cubicBezTo>
                    <a:pt x="735" y="1746"/>
                    <a:pt x="722" y="1551"/>
                    <a:pt x="703" y="1284"/>
                  </a:cubicBezTo>
                  <a:cubicBezTo>
                    <a:pt x="698" y="1204"/>
                    <a:pt x="692" y="1121"/>
                    <a:pt x="689" y="1033"/>
                  </a:cubicBezTo>
                  <a:cubicBezTo>
                    <a:pt x="685" y="870"/>
                    <a:pt x="728" y="752"/>
                    <a:pt x="768" y="645"/>
                  </a:cubicBezTo>
                  <a:cubicBezTo>
                    <a:pt x="823" y="497"/>
                    <a:pt x="871" y="368"/>
                    <a:pt x="756" y="177"/>
                  </a:cubicBezTo>
                  <a:cubicBezTo>
                    <a:pt x="696" y="79"/>
                    <a:pt x="621" y="23"/>
                    <a:pt x="535" y="5"/>
                  </a:cubicBezTo>
                  <a:cubicBezTo>
                    <a:pt x="517" y="2"/>
                    <a:pt x="500" y="0"/>
                    <a:pt x="484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6975716" y="2359606"/>
              <a:ext cx="87976" cy="441265"/>
            </a:xfrm>
            <a:custGeom>
              <a:avLst/>
              <a:gdLst/>
              <a:ahLst/>
              <a:cxnLst/>
              <a:rect l="l" t="t" r="r" b="b"/>
              <a:pathLst>
                <a:path w="318" h="1595" extrusionOk="0">
                  <a:moveTo>
                    <a:pt x="203" y="0"/>
                  </a:moveTo>
                  <a:cubicBezTo>
                    <a:pt x="199" y="0"/>
                    <a:pt x="196" y="2"/>
                    <a:pt x="194" y="7"/>
                  </a:cubicBezTo>
                  <a:cubicBezTo>
                    <a:pt x="192" y="11"/>
                    <a:pt x="19" y="450"/>
                    <a:pt x="28" y="862"/>
                  </a:cubicBezTo>
                  <a:cubicBezTo>
                    <a:pt x="28" y="894"/>
                    <a:pt x="26" y="927"/>
                    <a:pt x="24" y="963"/>
                  </a:cubicBezTo>
                  <a:cubicBezTo>
                    <a:pt x="15" y="1150"/>
                    <a:pt x="1" y="1408"/>
                    <a:pt x="300" y="1592"/>
                  </a:cubicBezTo>
                  <a:cubicBezTo>
                    <a:pt x="302" y="1594"/>
                    <a:pt x="303" y="1594"/>
                    <a:pt x="305" y="1594"/>
                  </a:cubicBezTo>
                  <a:cubicBezTo>
                    <a:pt x="309" y="1594"/>
                    <a:pt x="314" y="1592"/>
                    <a:pt x="316" y="1589"/>
                  </a:cubicBezTo>
                  <a:cubicBezTo>
                    <a:pt x="318" y="1584"/>
                    <a:pt x="318" y="1577"/>
                    <a:pt x="312" y="1573"/>
                  </a:cubicBezTo>
                  <a:cubicBezTo>
                    <a:pt x="24" y="1396"/>
                    <a:pt x="36" y="1147"/>
                    <a:pt x="47" y="964"/>
                  </a:cubicBezTo>
                  <a:cubicBezTo>
                    <a:pt x="49" y="929"/>
                    <a:pt x="51" y="894"/>
                    <a:pt x="51" y="862"/>
                  </a:cubicBezTo>
                  <a:cubicBezTo>
                    <a:pt x="42" y="455"/>
                    <a:pt x="211" y="20"/>
                    <a:pt x="213" y="16"/>
                  </a:cubicBezTo>
                  <a:cubicBezTo>
                    <a:pt x="217" y="7"/>
                    <a:pt x="210" y="0"/>
                    <a:pt x="203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7126217" y="2151007"/>
              <a:ext cx="97659" cy="133071"/>
            </a:xfrm>
            <a:custGeom>
              <a:avLst/>
              <a:gdLst/>
              <a:ahLst/>
              <a:cxnLst/>
              <a:rect l="l" t="t" r="r" b="b"/>
              <a:pathLst>
                <a:path w="353" h="481" extrusionOk="0">
                  <a:moveTo>
                    <a:pt x="240" y="0"/>
                  </a:moveTo>
                  <a:cubicBezTo>
                    <a:pt x="206" y="0"/>
                    <a:pt x="168" y="13"/>
                    <a:pt x="131" y="45"/>
                  </a:cubicBezTo>
                  <a:cubicBezTo>
                    <a:pt x="4" y="151"/>
                    <a:pt x="0" y="438"/>
                    <a:pt x="0" y="450"/>
                  </a:cubicBezTo>
                  <a:cubicBezTo>
                    <a:pt x="0" y="455"/>
                    <a:pt x="5" y="461"/>
                    <a:pt x="11" y="461"/>
                  </a:cubicBezTo>
                  <a:cubicBezTo>
                    <a:pt x="18" y="461"/>
                    <a:pt x="23" y="457"/>
                    <a:pt x="23" y="450"/>
                  </a:cubicBezTo>
                  <a:cubicBezTo>
                    <a:pt x="23" y="448"/>
                    <a:pt x="27" y="162"/>
                    <a:pt x="145" y="61"/>
                  </a:cubicBezTo>
                  <a:cubicBezTo>
                    <a:pt x="179" y="33"/>
                    <a:pt x="211" y="22"/>
                    <a:pt x="239" y="22"/>
                  </a:cubicBezTo>
                  <a:cubicBezTo>
                    <a:pt x="269" y="22"/>
                    <a:pt x="294" y="35"/>
                    <a:pt x="308" y="50"/>
                  </a:cubicBezTo>
                  <a:cubicBezTo>
                    <a:pt x="327" y="68"/>
                    <a:pt x="327" y="96"/>
                    <a:pt x="310" y="116"/>
                  </a:cubicBezTo>
                  <a:cubicBezTo>
                    <a:pt x="303" y="123"/>
                    <a:pt x="295" y="130"/>
                    <a:pt x="287" y="137"/>
                  </a:cubicBezTo>
                  <a:cubicBezTo>
                    <a:pt x="225" y="194"/>
                    <a:pt x="133" y="277"/>
                    <a:pt x="133" y="470"/>
                  </a:cubicBezTo>
                  <a:cubicBezTo>
                    <a:pt x="133" y="475"/>
                    <a:pt x="138" y="480"/>
                    <a:pt x="143" y="480"/>
                  </a:cubicBezTo>
                  <a:lnTo>
                    <a:pt x="143" y="478"/>
                  </a:lnTo>
                  <a:cubicBezTo>
                    <a:pt x="150" y="478"/>
                    <a:pt x="156" y="473"/>
                    <a:pt x="156" y="468"/>
                  </a:cubicBezTo>
                  <a:cubicBezTo>
                    <a:pt x="154" y="286"/>
                    <a:pt x="239" y="210"/>
                    <a:pt x="303" y="153"/>
                  </a:cubicBezTo>
                  <a:cubicBezTo>
                    <a:pt x="310" y="146"/>
                    <a:pt x="318" y="139"/>
                    <a:pt x="326" y="132"/>
                  </a:cubicBezTo>
                  <a:cubicBezTo>
                    <a:pt x="352" y="105"/>
                    <a:pt x="350" y="61"/>
                    <a:pt x="324" y="36"/>
                  </a:cubicBezTo>
                  <a:cubicBezTo>
                    <a:pt x="304" y="14"/>
                    <a:pt x="274" y="0"/>
                    <a:pt x="24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7162182" y="2256690"/>
              <a:ext cx="89913" cy="29325"/>
            </a:xfrm>
            <a:custGeom>
              <a:avLst/>
              <a:gdLst/>
              <a:ahLst/>
              <a:cxnLst/>
              <a:rect l="l" t="t" r="r" b="b"/>
              <a:pathLst>
                <a:path w="325" h="106" extrusionOk="0">
                  <a:moveTo>
                    <a:pt x="99" y="0"/>
                  </a:moveTo>
                  <a:cubicBezTo>
                    <a:pt x="52" y="0"/>
                    <a:pt x="18" y="9"/>
                    <a:pt x="15" y="10"/>
                  </a:cubicBezTo>
                  <a:cubicBezTo>
                    <a:pt x="0" y="13"/>
                    <a:pt x="4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3"/>
                    <a:pt x="54" y="25"/>
                    <a:pt x="99" y="25"/>
                  </a:cubicBezTo>
                  <a:cubicBezTo>
                    <a:pt x="159" y="25"/>
                    <a:pt x="242" y="38"/>
                    <a:pt x="305" y="102"/>
                  </a:cubicBezTo>
                  <a:cubicBezTo>
                    <a:pt x="307" y="103"/>
                    <a:pt x="311" y="105"/>
                    <a:pt x="312" y="105"/>
                  </a:cubicBezTo>
                  <a:cubicBezTo>
                    <a:pt x="316" y="105"/>
                    <a:pt x="319" y="103"/>
                    <a:pt x="321" y="100"/>
                  </a:cubicBezTo>
                  <a:cubicBezTo>
                    <a:pt x="325" y="96"/>
                    <a:pt x="325" y="89"/>
                    <a:pt x="321" y="86"/>
                  </a:cubicBezTo>
                  <a:cubicBezTo>
                    <a:pt x="251" y="16"/>
                    <a:pt x="163" y="0"/>
                    <a:pt x="9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7022747" y="2243964"/>
              <a:ext cx="112875" cy="20472"/>
            </a:xfrm>
            <a:custGeom>
              <a:avLst/>
              <a:gdLst/>
              <a:ahLst/>
              <a:cxnLst/>
              <a:rect l="l" t="t" r="r" b="b"/>
              <a:pathLst>
                <a:path w="408" h="74" extrusionOk="0">
                  <a:moveTo>
                    <a:pt x="207" y="1"/>
                  </a:moveTo>
                  <a:cubicBezTo>
                    <a:pt x="146" y="1"/>
                    <a:pt x="77" y="13"/>
                    <a:pt x="10" y="52"/>
                  </a:cubicBezTo>
                  <a:cubicBezTo>
                    <a:pt x="1" y="57"/>
                    <a:pt x="4" y="73"/>
                    <a:pt x="15" y="73"/>
                  </a:cubicBezTo>
                  <a:cubicBezTo>
                    <a:pt x="18" y="73"/>
                    <a:pt x="20" y="73"/>
                    <a:pt x="22" y="72"/>
                  </a:cubicBezTo>
                  <a:cubicBezTo>
                    <a:pt x="84" y="36"/>
                    <a:pt x="148" y="24"/>
                    <a:pt x="206" y="24"/>
                  </a:cubicBezTo>
                  <a:cubicBezTo>
                    <a:pt x="306" y="24"/>
                    <a:pt x="384" y="59"/>
                    <a:pt x="385" y="59"/>
                  </a:cubicBezTo>
                  <a:cubicBezTo>
                    <a:pt x="387" y="61"/>
                    <a:pt x="389" y="61"/>
                    <a:pt x="391" y="61"/>
                  </a:cubicBezTo>
                  <a:cubicBezTo>
                    <a:pt x="401" y="61"/>
                    <a:pt x="407" y="43"/>
                    <a:pt x="394" y="40"/>
                  </a:cubicBezTo>
                  <a:cubicBezTo>
                    <a:pt x="389" y="36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6855093" y="2383122"/>
              <a:ext cx="58374" cy="293254"/>
            </a:xfrm>
            <a:custGeom>
              <a:avLst/>
              <a:gdLst/>
              <a:ahLst/>
              <a:cxnLst/>
              <a:rect l="l" t="t" r="r" b="b"/>
              <a:pathLst>
                <a:path w="211" h="1060" extrusionOk="0">
                  <a:moveTo>
                    <a:pt x="205" y="0"/>
                  </a:moveTo>
                  <a:cubicBezTo>
                    <a:pt x="203" y="0"/>
                    <a:pt x="200" y="2"/>
                    <a:pt x="200" y="6"/>
                  </a:cubicBezTo>
                  <a:cubicBezTo>
                    <a:pt x="195" y="89"/>
                    <a:pt x="159" y="168"/>
                    <a:pt x="126" y="244"/>
                  </a:cubicBezTo>
                  <a:cubicBezTo>
                    <a:pt x="110" y="282"/>
                    <a:pt x="92" y="320"/>
                    <a:pt x="80" y="359"/>
                  </a:cubicBezTo>
                  <a:cubicBezTo>
                    <a:pt x="0" y="596"/>
                    <a:pt x="41" y="856"/>
                    <a:pt x="189" y="1058"/>
                  </a:cubicBezTo>
                  <a:cubicBezTo>
                    <a:pt x="189" y="1060"/>
                    <a:pt x="191" y="1060"/>
                    <a:pt x="193" y="1060"/>
                  </a:cubicBezTo>
                  <a:lnTo>
                    <a:pt x="198" y="1060"/>
                  </a:lnTo>
                  <a:cubicBezTo>
                    <a:pt x="200" y="1058"/>
                    <a:pt x="200" y="1055"/>
                    <a:pt x="198" y="1051"/>
                  </a:cubicBezTo>
                  <a:cubicBezTo>
                    <a:pt x="51" y="855"/>
                    <a:pt x="11" y="596"/>
                    <a:pt x="90" y="365"/>
                  </a:cubicBezTo>
                  <a:cubicBezTo>
                    <a:pt x="103" y="326"/>
                    <a:pt x="120" y="287"/>
                    <a:pt x="136" y="250"/>
                  </a:cubicBezTo>
                  <a:cubicBezTo>
                    <a:pt x="170" y="172"/>
                    <a:pt x="205" y="90"/>
                    <a:pt x="211" y="6"/>
                  </a:cubicBezTo>
                  <a:cubicBezTo>
                    <a:pt x="211" y="2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880546" y="2478845"/>
              <a:ext cx="32369" cy="159907"/>
            </a:xfrm>
            <a:custGeom>
              <a:avLst/>
              <a:gdLst/>
              <a:ahLst/>
              <a:cxnLst/>
              <a:rect l="l" t="t" r="r" b="b"/>
              <a:pathLst>
                <a:path w="117" h="578" extrusionOk="0">
                  <a:moveTo>
                    <a:pt x="81" y="1"/>
                  </a:moveTo>
                  <a:cubicBezTo>
                    <a:pt x="80" y="1"/>
                    <a:pt x="76" y="1"/>
                    <a:pt x="74" y="5"/>
                  </a:cubicBezTo>
                  <a:cubicBezTo>
                    <a:pt x="0" y="190"/>
                    <a:pt x="11" y="397"/>
                    <a:pt x="104" y="574"/>
                  </a:cubicBezTo>
                  <a:cubicBezTo>
                    <a:pt x="106" y="576"/>
                    <a:pt x="108" y="578"/>
                    <a:pt x="110" y="578"/>
                  </a:cubicBezTo>
                  <a:lnTo>
                    <a:pt x="111" y="578"/>
                  </a:lnTo>
                  <a:cubicBezTo>
                    <a:pt x="115" y="576"/>
                    <a:pt x="117" y="572"/>
                    <a:pt x="115" y="569"/>
                  </a:cubicBezTo>
                  <a:cubicBezTo>
                    <a:pt x="23" y="395"/>
                    <a:pt x="12" y="190"/>
                    <a:pt x="85" y="8"/>
                  </a:cubicBezTo>
                  <a:cubicBezTo>
                    <a:pt x="87" y="6"/>
                    <a:pt x="85" y="3"/>
                    <a:pt x="81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908765" y="2529750"/>
              <a:ext cx="7746" cy="56714"/>
            </a:xfrm>
            <a:custGeom>
              <a:avLst/>
              <a:gdLst/>
              <a:ahLst/>
              <a:cxnLst/>
              <a:rect l="l" t="t" r="r" b="b"/>
              <a:pathLst>
                <a:path w="28" h="205" extrusionOk="0">
                  <a:moveTo>
                    <a:pt x="22" y="1"/>
                  </a:moveTo>
                  <a:cubicBezTo>
                    <a:pt x="18" y="1"/>
                    <a:pt x="17" y="3"/>
                    <a:pt x="15" y="6"/>
                  </a:cubicBezTo>
                  <a:cubicBezTo>
                    <a:pt x="1" y="70"/>
                    <a:pt x="1" y="135"/>
                    <a:pt x="15" y="201"/>
                  </a:cubicBezTo>
                  <a:cubicBezTo>
                    <a:pt x="17" y="203"/>
                    <a:pt x="18" y="204"/>
                    <a:pt x="20" y="204"/>
                  </a:cubicBezTo>
                  <a:lnTo>
                    <a:pt x="22" y="204"/>
                  </a:lnTo>
                  <a:cubicBezTo>
                    <a:pt x="25" y="204"/>
                    <a:pt x="27" y="201"/>
                    <a:pt x="25" y="197"/>
                  </a:cubicBezTo>
                  <a:cubicBezTo>
                    <a:pt x="13" y="135"/>
                    <a:pt x="13" y="70"/>
                    <a:pt x="25" y="8"/>
                  </a:cubicBezTo>
                  <a:cubicBezTo>
                    <a:pt x="27" y="4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992038" y="2642349"/>
              <a:ext cx="89913" cy="146627"/>
            </a:xfrm>
            <a:custGeom>
              <a:avLst/>
              <a:gdLst/>
              <a:ahLst/>
              <a:cxnLst/>
              <a:rect l="l" t="t" r="r" b="b"/>
              <a:pathLst>
                <a:path w="325" h="530" extrusionOk="0">
                  <a:moveTo>
                    <a:pt x="48" y="1"/>
                  </a:moveTo>
                  <a:cubicBezTo>
                    <a:pt x="45" y="1"/>
                    <a:pt x="41" y="3"/>
                    <a:pt x="41" y="6"/>
                  </a:cubicBezTo>
                  <a:cubicBezTo>
                    <a:pt x="0" y="222"/>
                    <a:pt x="114" y="440"/>
                    <a:pt x="315" y="530"/>
                  </a:cubicBezTo>
                  <a:lnTo>
                    <a:pt x="317" y="530"/>
                  </a:lnTo>
                  <a:cubicBezTo>
                    <a:pt x="321" y="530"/>
                    <a:pt x="322" y="528"/>
                    <a:pt x="322" y="526"/>
                  </a:cubicBezTo>
                  <a:cubicBezTo>
                    <a:pt x="324" y="524"/>
                    <a:pt x="322" y="521"/>
                    <a:pt x="321" y="519"/>
                  </a:cubicBezTo>
                  <a:cubicBezTo>
                    <a:pt x="122" y="431"/>
                    <a:pt x="13" y="220"/>
                    <a:pt x="52" y="8"/>
                  </a:cubicBezTo>
                  <a:cubicBezTo>
                    <a:pt x="52" y="4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7174" y="2695191"/>
              <a:ext cx="42052" cy="70824"/>
            </a:xfrm>
            <a:custGeom>
              <a:avLst/>
              <a:gdLst/>
              <a:ahLst/>
              <a:cxnLst/>
              <a:rect l="l" t="t" r="r" b="b"/>
              <a:pathLst>
                <a:path w="152" h="256" extrusionOk="0">
                  <a:moveTo>
                    <a:pt x="6" y="1"/>
                  </a:moveTo>
                  <a:cubicBezTo>
                    <a:pt x="4" y="1"/>
                    <a:pt x="1" y="3"/>
                    <a:pt x="1" y="6"/>
                  </a:cubicBezTo>
                  <a:cubicBezTo>
                    <a:pt x="2" y="107"/>
                    <a:pt x="56" y="201"/>
                    <a:pt x="140" y="256"/>
                  </a:cubicBezTo>
                  <a:lnTo>
                    <a:pt x="144" y="256"/>
                  </a:lnTo>
                  <a:cubicBezTo>
                    <a:pt x="149" y="256"/>
                    <a:pt x="151" y="249"/>
                    <a:pt x="146" y="245"/>
                  </a:cubicBezTo>
                  <a:cubicBezTo>
                    <a:pt x="64" y="194"/>
                    <a:pt x="13" y="103"/>
                    <a:pt x="13" y="6"/>
                  </a:cubicBezTo>
                  <a:cubicBezTo>
                    <a:pt x="13" y="3"/>
                    <a:pt x="10" y="1"/>
                    <a:pt x="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050136" y="2717047"/>
              <a:ext cx="19366" cy="29049"/>
            </a:xfrm>
            <a:custGeom>
              <a:avLst/>
              <a:gdLst/>
              <a:ahLst/>
              <a:cxnLst/>
              <a:rect l="l" t="t" r="r" b="b"/>
              <a:pathLst>
                <a:path w="70" h="105" extrusionOk="0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3" y="1"/>
                    <a:pt x="1" y="5"/>
                    <a:pt x="3" y="9"/>
                  </a:cubicBezTo>
                  <a:cubicBezTo>
                    <a:pt x="13" y="44"/>
                    <a:pt x="33" y="76"/>
                    <a:pt x="59" y="102"/>
                  </a:cubicBezTo>
                  <a:cubicBezTo>
                    <a:pt x="59" y="104"/>
                    <a:pt x="61" y="104"/>
                    <a:pt x="63" y="104"/>
                  </a:cubicBezTo>
                  <a:cubicBezTo>
                    <a:pt x="65" y="104"/>
                    <a:pt x="66" y="104"/>
                    <a:pt x="66" y="102"/>
                  </a:cubicBezTo>
                  <a:cubicBezTo>
                    <a:pt x="70" y="101"/>
                    <a:pt x="70" y="97"/>
                    <a:pt x="66" y="95"/>
                  </a:cubicBezTo>
                  <a:cubicBezTo>
                    <a:pt x="42" y="69"/>
                    <a:pt x="24" y="39"/>
                    <a:pt x="13" y="5"/>
                  </a:cubicBez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224430" y="2653969"/>
              <a:ext cx="100149" cy="143307"/>
            </a:xfrm>
            <a:custGeom>
              <a:avLst/>
              <a:gdLst/>
              <a:ahLst/>
              <a:cxnLst/>
              <a:rect l="l" t="t" r="r" b="b"/>
              <a:pathLst>
                <a:path w="362" h="518" extrusionOk="0">
                  <a:moveTo>
                    <a:pt x="257" y="1"/>
                  </a:moveTo>
                  <a:cubicBezTo>
                    <a:pt x="257" y="1"/>
                    <a:pt x="256" y="1"/>
                    <a:pt x="255" y="1"/>
                  </a:cubicBezTo>
                  <a:cubicBezTo>
                    <a:pt x="252" y="1"/>
                    <a:pt x="252" y="5"/>
                    <a:pt x="252" y="8"/>
                  </a:cubicBezTo>
                  <a:cubicBezTo>
                    <a:pt x="349" y="215"/>
                    <a:pt x="229" y="458"/>
                    <a:pt x="6" y="505"/>
                  </a:cubicBezTo>
                  <a:cubicBezTo>
                    <a:pt x="2" y="507"/>
                    <a:pt x="1" y="509"/>
                    <a:pt x="2" y="513"/>
                  </a:cubicBezTo>
                  <a:cubicBezTo>
                    <a:pt x="2" y="516"/>
                    <a:pt x="4" y="516"/>
                    <a:pt x="8" y="518"/>
                  </a:cubicBezTo>
                  <a:cubicBezTo>
                    <a:pt x="238" y="467"/>
                    <a:pt x="362" y="217"/>
                    <a:pt x="262" y="3"/>
                  </a:cubicBezTo>
                  <a:cubicBezTo>
                    <a:pt x="261" y="2"/>
                    <a:pt x="259" y="1"/>
                    <a:pt x="25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248499" y="2702107"/>
              <a:ext cx="35412" cy="65014"/>
            </a:xfrm>
            <a:custGeom>
              <a:avLst/>
              <a:gdLst/>
              <a:ahLst/>
              <a:cxnLst/>
              <a:rect l="l" t="t" r="r" b="b"/>
              <a:pathLst>
                <a:path w="128" h="235" extrusionOk="0">
                  <a:moveTo>
                    <a:pt x="117" y="1"/>
                  </a:moveTo>
                  <a:cubicBezTo>
                    <a:pt x="114" y="1"/>
                    <a:pt x="112" y="4"/>
                    <a:pt x="112" y="6"/>
                  </a:cubicBezTo>
                  <a:cubicBezTo>
                    <a:pt x="117" y="93"/>
                    <a:pt x="76" y="176"/>
                    <a:pt x="4" y="224"/>
                  </a:cubicBezTo>
                  <a:cubicBezTo>
                    <a:pt x="0" y="225"/>
                    <a:pt x="0" y="229"/>
                    <a:pt x="2" y="231"/>
                  </a:cubicBezTo>
                  <a:cubicBezTo>
                    <a:pt x="2" y="232"/>
                    <a:pt x="4" y="234"/>
                    <a:pt x="7" y="234"/>
                  </a:cubicBezTo>
                  <a:cubicBezTo>
                    <a:pt x="7" y="234"/>
                    <a:pt x="9" y="234"/>
                    <a:pt x="9" y="232"/>
                  </a:cubicBezTo>
                  <a:cubicBezTo>
                    <a:pt x="85" y="183"/>
                    <a:pt x="128" y="96"/>
                    <a:pt x="122" y="6"/>
                  </a:cubicBezTo>
                  <a:cubicBezTo>
                    <a:pt x="122" y="2"/>
                    <a:pt x="119" y="1"/>
                    <a:pt x="11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7255692" y="2717323"/>
              <a:ext cx="6640" cy="14939"/>
            </a:xfrm>
            <a:custGeom>
              <a:avLst/>
              <a:gdLst/>
              <a:ahLst/>
              <a:cxnLst/>
              <a:rect l="l" t="t" r="r" b="b"/>
              <a:pathLst>
                <a:path w="24" h="54" extrusionOk="0">
                  <a:moveTo>
                    <a:pt x="20" y="0"/>
                  </a:moveTo>
                  <a:cubicBezTo>
                    <a:pt x="17" y="0"/>
                    <a:pt x="13" y="2"/>
                    <a:pt x="13" y="6"/>
                  </a:cubicBezTo>
                  <a:lnTo>
                    <a:pt x="3" y="46"/>
                  </a:lnTo>
                  <a:cubicBezTo>
                    <a:pt x="1" y="50"/>
                    <a:pt x="3" y="54"/>
                    <a:pt x="6" y="54"/>
                  </a:cubicBezTo>
                  <a:lnTo>
                    <a:pt x="8" y="54"/>
                  </a:lnTo>
                  <a:cubicBezTo>
                    <a:pt x="10" y="54"/>
                    <a:pt x="11" y="52"/>
                    <a:pt x="13" y="50"/>
                  </a:cubicBezTo>
                  <a:lnTo>
                    <a:pt x="24" y="8"/>
                  </a:lnTo>
                  <a:cubicBezTo>
                    <a:pt x="24" y="4"/>
                    <a:pt x="22" y="2"/>
                    <a:pt x="2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7298850" y="2338857"/>
              <a:ext cx="34029" cy="168206"/>
            </a:xfrm>
            <a:custGeom>
              <a:avLst/>
              <a:gdLst/>
              <a:ahLst/>
              <a:cxnLst/>
              <a:rect l="l" t="t" r="r" b="b"/>
              <a:pathLst>
                <a:path w="123" h="608" extrusionOk="0">
                  <a:moveTo>
                    <a:pt x="38" y="0"/>
                  </a:moveTo>
                  <a:cubicBezTo>
                    <a:pt x="32" y="0"/>
                    <a:pt x="28" y="7"/>
                    <a:pt x="34" y="12"/>
                  </a:cubicBezTo>
                  <a:cubicBezTo>
                    <a:pt x="84" y="47"/>
                    <a:pt x="112" y="118"/>
                    <a:pt x="108" y="194"/>
                  </a:cubicBezTo>
                  <a:cubicBezTo>
                    <a:pt x="100" y="263"/>
                    <a:pt x="82" y="328"/>
                    <a:pt x="54" y="392"/>
                  </a:cubicBezTo>
                  <a:lnTo>
                    <a:pt x="52" y="396"/>
                  </a:lnTo>
                  <a:cubicBezTo>
                    <a:pt x="24" y="468"/>
                    <a:pt x="1" y="534"/>
                    <a:pt x="1" y="603"/>
                  </a:cubicBezTo>
                  <a:cubicBezTo>
                    <a:pt x="1" y="604"/>
                    <a:pt x="2" y="608"/>
                    <a:pt x="6" y="608"/>
                  </a:cubicBezTo>
                  <a:cubicBezTo>
                    <a:pt x="8" y="608"/>
                    <a:pt x="11" y="604"/>
                    <a:pt x="11" y="603"/>
                  </a:cubicBezTo>
                  <a:cubicBezTo>
                    <a:pt x="11" y="535"/>
                    <a:pt x="34" y="470"/>
                    <a:pt x="62" y="399"/>
                  </a:cubicBezTo>
                  <a:lnTo>
                    <a:pt x="64" y="396"/>
                  </a:lnTo>
                  <a:cubicBezTo>
                    <a:pt x="93" y="332"/>
                    <a:pt x="112" y="265"/>
                    <a:pt x="119" y="196"/>
                  </a:cubicBezTo>
                  <a:cubicBezTo>
                    <a:pt x="123" y="114"/>
                    <a:pt x="93" y="40"/>
                    <a:pt x="41" y="1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7292487" y="2379525"/>
              <a:ext cx="21856" cy="80507"/>
            </a:xfrm>
            <a:custGeom>
              <a:avLst/>
              <a:gdLst/>
              <a:ahLst/>
              <a:cxnLst/>
              <a:rect l="l" t="t" r="r" b="b"/>
              <a:pathLst>
                <a:path w="79" h="291" extrusionOk="0">
                  <a:moveTo>
                    <a:pt x="73" y="1"/>
                  </a:moveTo>
                  <a:cubicBezTo>
                    <a:pt x="71" y="1"/>
                    <a:pt x="68" y="3"/>
                    <a:pt x="68" y="6"/>
                  </a:cubicBezTo>
                  <a:cubicBezTo>
                    <a:pt x="64" y="102"/>
                    <a:pt x="41" y="197"/>
                    <a:pt x="2" y="284"/>
                  </a:cubicBezTo>
                  <a:cubicBezTo>
                    <a:pt x="1" y="287"/>
                    <a:pt x="2" y="289"/>
                    <a:pt x="4" y="291"/>
                  </a:cubicBezTo>
                  <a:lnTo>
                    <a:pt x="8" y="291"/>
                  </a:lnTo>
                  <a:cubicBezTo>
                    <a:pt x="9" y="291"/>
                    <a:pt x="11" y="291"/>
                    <a:pt x="13" y="289"/>
                  </a:cubicBezTo>
                  <a:cubicBezTo>
                    <a:pt x="52" y="199"/>
                    <a:pt x="75" y="103"/>
                    <a:pt x="78" y="8"/>
                  </a:cubicBezTo>
                  <a:cubicBezTo>
                    <a:pt x="78" y="4"/>
                    <a:pt x="77" y="1"/>
                    <a:pt x="7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7288061" y="2399721"/>
              <a:ext cx="8023" cy="22409"/>
            </a:xfrm>
            <a:custGeom>
              <a:avLst/>
              <a:gdLst/>
              <a:ahLst/>
              <a:cxnLst/>
              <a:rect l="l" t="t" r="r" b="b"/>
              <a:pathLst>
                <a:path w="29" h="81" extrusionOk="0">
                  <a:moveTo>
                    <a:pt x="23" y="1"/>
                  </a:moveTo>
                  <a:cubicBezTo>
                    <a:pt x="21" y="1"/>
                    <a:pt x="19" y="2"/>
                    <a:pt x="18" y="4"/>
                  </a:cubicBezTo>
                  <a:lnTo>
                    <a:pt x="1" y="75"/>
                  </a:lnTo>
                  <a:cubicBezTo>
                    <a:pt x="1" y="76"/>
                    <a:pt x="2" y="80"/>
                    <a:pt x="4" y="80"/>
                  </a:cubicBezTo>
                  <a:lnTo>
                    <a:pt x="6" y="80"/>
                  </a:lnTo>
                  <a:cubicBezTo>
                    <a:pt x="9" y="80"/>
                    <a:pt x="11" y="78"/>
                    <a:pt x="11" y="76"/>
                  </a:cubicBezTo>
                  <a:lnTo>
                    <a:pt x="29" y="7"/>
                  </a:lnTo>
                  <a:cubicBezTo>
                    <a:pt x="29" y="3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7163289" y="2301231"/>
              <a:ext cx="32645" cy="110109"/>
            </a:xfrm>
            <a:custGeom>
              <a:avLst/>
              <a:gdLst/>
              <a:ahLst/>
              <a:cxnLst/>
              <a:rect l="l" t="t" r="r" b="b"/>
              <a:pathLst>
                <a:path w="118" h="398" extrusionOk="0">
                  <a:moveTo>
                    <a:pt x="8" y="1"/>
                  </a:moveTo>
                  <a:cubicBezTo>
                    <a:pt x="4" y="1"/>
                    <a:pt x="2" y="3"/>
                    <a:pt x="1" y="6"/>
                  </a:cubicBezTo>
                  <a:cubicBezTo>
                    <a:pt x="1" y="8"/>
                    <a:pt x="2" y="11"/>
                    <a:pt x="6" y="11"/>
                  </a:cubicBezTo>
                  <a:cubicBezTo>
                    <a:pt x="50" y="24"/>
                    <a:pt x="85" y="61"/>
                    <a:pt x="96" y="107"/>
                  </a:cubicBezTo>
                  <a:cubicBezTo>
                    <a:pt x="107" y="153"/>
                    <a:pt x="107" y="201"/>
                    <a:pt x="96" y="247"/>
                  </a:cubicBezTo>
                  <a:lnTo>
                    <a:pt x="94" y="266"/>
                  </a:lnTo>
                  <a:cubicBezTo>
                    <a:pt x="85" y="307"/>
                    <a:pt x="82" y="349"/>
                    <a:pt x="84" y="392"/>
                  </a:cubicBezTo>
                  <a:cubicBezTo>
                    <a:pt x="84" y="394"/>
                    <a:pt x="87" y="397"/>
                    <a:pt x="89" y="397"/>
                  </a:cubicBezTo>
                  <a:lnTo>
                    <a:pt x="91" y="395"/>
                  </a:lnTo>
                  <a:cubicBezTo>
                    <a:pt x="92" y="395"/>
                    <a:pt x="96" y="394"/>
                    <a:pt x="94" y="390"/>
                  </a:cubicBezTo>
                  <a:cubicBezTo>
                    <a:pt x="92" y="349"/>
                    <a:pt x="96" y="309"/>
                    <a:pt x="105" y="268"/>
                  </a:cubicBezTo>
                  <a:lnTo>
                    <a:pt x="108" y="249"/>
                  </a:lnTo>
                  <a:cubicBezTo>
                    <a:pt x="117" y="201"/>
                    <a:pt x="117" y="151"/>
                    <a:pt x="107" y="103"/>
                  </a:cubicBezTo>
                  <a:cubicBezTo>
                    <a:pt x="96" y="54"/>
                    <a:pt x="57" y="13"/>
                    <a:pt x="8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7169652" y="2328897"/>
              <a:ext cx="11620" cy="41222"/>
            </a:xfrm>
            <a:custGeom>
              <a:avLst/>
              <a:gdLst/>
              <a:ahLst/>
              <a:cxnLst/>
              <a:rect l="l" t="t" r="r" b="b"/>
              <a:pathLst>
                <a:path w="42" h="149" extrusionOk="0">
                  <a:moveTo>
                    <a:pt x="7" y="1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1" y="3"/>
                    <a:pt x="1" y="5"/>
                    <a:pt x="2" y="9"/>
                  </a:cubicBezTo>
                  <a:cubicBezTo>
                    <a:pt x="25" y="49"/>
                    <a:pt x="31" y="97"/>
                    <a:pt x="13" y="141"/>
                  </a:cubicBezTo>
                  <a:cubicBezTo>
                    <a:pt x="11" y="145"/>
                    <a:pt x="13" y="147"/>
                    <a:pt x="16" y="149"/>
                  </a:cubicBezTo>
                  <a:lnTo>
                    <a:pt x="18" y="149"/>
                  </a:lnTo>
                  <a:cubicBezTo>
                    <a:pt x="20" y="149"/>
                    <a:pt x="22" y="149"/>
                    <a:pt x="24" y="147"/>
                  </a:cubicBezTo>
                  <a:cubicBezTo>
                    <a:pt x="41" y="99"/>
                    <a:pt x="38" y="46"/>
                    <a:pt x="11" y="3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7153606" y="2357116"/>
              <a:ext cx="4150" cy="18259"/>
            </a:xfrm>
            <a:custGeom>
              <a:avLst/>
              <a:gdLst/>
              <a:ahLst/>
              <a:cxnLst/>
              <a:rect l="l" t="t" r="r" b="b"/>
              <a:pathLst>
                <a:path w="15" h="66" extrusionOk="0">
                  <a:moveTo>
                    <a:pt x="5" y="1"/>
                  </a:moveTo>
                  <a:cubicBezTo>
                    <a:pt x="4" y="1"/>
                    <a:pt x="0" y="2"/>
                    <a:pt x="0" y="6"/>
                  </a:cubicBezTo>
                  <a:lnTo>
                    <a:pt x="4" y="61"/>
                  </a:lnTo>
                  <a:cubicBezTo>
                    <a:pt x="4" y="62"/>
                    <a:pt x="5" y="66"/>
                    <a:pt x="9" y="66"/>
                  </a:cubicBezTo>
                  <a:cubicBezTo>
                    <a:pt x="13" y="66"/>
                    <a:pt x="14" y="62"/>
                    <a:pt x="14" y="59"/>
                  </a:cubicBezTo>
                  <a:lnTo>
                    <a:pt x="13" y="6"/>
                  </a:lnTo>
                  <a:cubicBezTo>
                    <a:pt x="13" y="2"/>
                    <a:pt x="9" y="1"/>
                    <a:pt x="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7223877" y="2307871"/>
              <a:ext cx="18536" cy="6916"/>
            </a:xfrm>
            <a:custGeom>
              <a:avLst/>
              <a:gdLst/>
              <a:ahLst/>
              <a:cxnLst/>
              <a:rect l="l" t="t" r="r" b="b"/>
              <a:pathLst>
                <a:path w="67" h="25" extrusionOk="0">
                  <a:moveTo>
                    <a:pt x="62" y="1"/>
                  </a:moveTo>
                  <a:cubicBezTo>
                    <a:pt x="61" y="1"/>
                    <a:pt x="60" y="1"/>
                    <a:pt x="59" y="2"/>
                  </a:cubicBezTo>
                  <a:lnTo>
                    <a:pt x="6" y="14"/>
                  </a:lnTo>
                  <a:cubicBezTo>
                    <a:pt x="3" y="14"/>
                    <a:pt x="1" y="18"/>
                    <a:pt x="3" y="19"/>
                  </a:cubicBezTo>
                  <a:cubicBezTo>
                    <a:pt x="3" y="23"/>
                    <a:pt x="4" y="25"/>
                    <a:pt x="8" y="25"/>
                  </a:cubicBezTo>
                  <a:lnTo>
                    <a:pt x="10" y="25"/>
                  </a:lnTo>
                  <a:lnTo>
                    <a:pt x="61" y="12"/>
                  </a:lnTo>
                  <a:cubicBezTo>
                    <a:pt x="65" y="10"/>
                    <a:pt x="66" y="7"/>
                    <a:pt x="66" y="5"/>
                  </a:cubicBezTo>
                  <a:cubicBezTo>
                    <a:pt x="65" y="3"/>
                    <a:pt x="64" y="1"/>
                    <a:pt x="6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7236326" y="2321427"/>
              <a:ext cx="11896" cy="3597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5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9"/>
                    <a:pt x="4" y="13"/>
                    <a:pt x="5" y="13"/>
                  </a:cubicBezTo>
                  <a:lnTo>
                    <a:pt x="37" y="13"/>
                  </a:lnTo>
                  <a:cubicBezTo>
                    <a:pt x="41" y="13"/>
                    <a:pt x="43" y="9"/>
                    <a:pt x="43" y="6"/>
                  </a:cubicBezTo>
                  <a:cubicBezTo>
                    <a:pt x="43" y="4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7043496" y="2282695"/>
              <a:ext cx="30432" cy="7746"/>
            </a:xfrm>
            <a:custGeom>
              <a:avLst/>
              <a:gdLst/>
              <a:ahLst/>
              <a:cxnLst/>
              <a:rect l="l" t="t" r="r" b="b"/>
              <a:pathLst>
                <a:path w="110" h="28" extrusionOk="0">
                  <a:moveTo>
                    <a:pt x="9" y="0"/>
                  </a:moveTo>
                  <a:cubicBezTo>
                    <a:pt x="2" y="0"/>
                    <a:pt x="1" y="11"/>
                    <a:pt x="9" y="11"/>
                  </a:cubicBezTo>
                  <a:lnTo>
                    <a:pt x="101" y="25"/>
                  </a:lnTo>
                  <a:lnTo>
                    <a:pt x="103" y="27"/>
                  </a:lnTo>
                  <a:cubicBezTo>
                    <a:pt x="110" y="27"/>
                    <a:pt x="110" y="15"/>
                    <a:pt x="103" y="15"/>
                  </a:cubicBezTo>
                  <a:lnTo>
                    <a:pt x="11" y="1"/>
                  </a:ln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7039347" y="2295698"/>
              <a:ext cx="16046" cy="4980"/>
            </a:xfrm>
            <a:custGeom>
              <a:avLst/>
              <a:gdLst/>
              <a:ahLst/>
              <a:cxnLst/>
              <a:rect l="l" t="t" r="r" b="b"/>
              <a:pathLst>
                <a:path w="58" h="18" extrusionOk="0">
                  <a:moveTo>
                    <a:pt x="5" y="1"/>
                  </a:moveTo>
                  <a:cubicBezTo>
                    <a:pt x="3" y="1"/>
                    <a:pt x="1" y="2"/>
                    <a:pt x="1" y="5"/>
                  </a:cubicBezTo>
                  <a:cubicBezTo>
                    <a:pt x="1" y="8"/>
                    <a:pt x="3" y="10"/>
                    <a:pt x="6" y="12"/>
                  </a:cubicBezTo>
                  <a:lnTo>
                    <a:pt x="52" y="17"/>
                  </a:lnTo>
                  <a:cubicBezTo>
                    <a:pt x="54" y="17"/>
                    <a:pt x="58" y="16"/>
                    <a:pt x="58" y="12"/>
                  </a:cubicBezTo>
                  <a:cubicBezTo>
                    <a:pt x="58" y="10"/>
                    <a:pt x="56" y="7"/>
                    <a:pt x="52" y="7"/>
                  </a:cubicBezTo>
                  <a:lnTo>
                    <a:pt x="6" y="1"/>
                  </a:ln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7009191" y="2302891"/>
              <a:ext cx="7470" cy="498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20" y="0"/>
                  </a:moveTo>
                  <a:lnTo>
                    <a:pt x="6" y="7"/>
                  </a:lnTo>
                  <a:cubicBezTo>
                    <a:pt x="2" y="9"/>
                    <a:pt x="0" y="13"/>
                    <a:pt x="2" y="14"/>
                  </a:cubicBezTo>
                  <a:cubicBezTo>
                    <a:pt x="4" y="16"/>
                    <a:pt x="6" y="18"/>
                    <a:pt x="7" y="18"/>
                  </a:cubicBezTo>
                  <a:lnTo>
                    <a:pt x="9" y="18"/>
                  </a:lnTo>
                  <a:lnTo>
                    <a:pt x="23" y="11"/>
                  </a:lnTo>
                  <a:cubicBezTo>
                    <a:pt x="27" y="9"/>
                    <a:pt x="27" y="5"/>
                    <a:pt x="27" y="4"/>
                  </a:cubicBezTo>
                  <a:cubicBezTo>
                    <a:pt x="25" y="0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6985675" y="2288505"/>
              <a:ext cx="14939" cy="636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46" y="1"/>
                  </a:moveTo>
                  <a:lnTo>
                    <a:pt x="6" y="11"/>
                  </a:lnTo>
                  <a:cubicBezTo>
                    <a:pt x="2" y="13"/>
                    <a:pt x="0" y="15"/>
                    <a:pt x="2" y="19"/>
                  </a:cubicBezTo>
                  <a:cubicBezTo>
                    <a:pt x="2" y="20"/>
                    <a:pt x="4" y="22"/>
                    <a:pt x="7" y="22"/>
                  </a:cubicBezTo>
                  <a:lnTo>
                    <a:pt x="9" y="22"/>
                  </a:lnTo>
                  <a:lnTo>
                    <a:pt x="48" y="11"/>
                  </a:lnTo>
                  <a:cubicBezTo>
                    <a:pt x="52" y="11"/>
                    <a:pt x="53" y="8"/>
                    <a:pt x="53" y="4"/>
                  </a:cubicBezTo>
                  <a:cubicBezTo>
                    <a:pt x="52" y="3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7204787" y="2276609"/>
              <a:ext cx="9130" cy="5810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6" y="0"/>
                  </a:moveTo>
                  <a:cubicBezTo>
                    <a:pt x="4" y="0"/>
                    <a:pt x="3" y="1"/>
                    <a:pt x="3" y="3"/>
                  </a:cubicBezTo>
                  <a:cubicBezTo>
                    <a:pt x="1" y="5"/>
                    <a:pt x="3" y="8"/>
                    <a:pt x="4" y="10"/>
                  </a:cubicBezTo>
                  <a:lnTo>
                    <a:pt x="24" y="21"/>
                  </a:lnTo>
                  <a:lnTo>
                    <a:pt x="27" y="21"/>
                  </a:lnTo>
                  <a:cubicBezTo>
                    <a:pt x="29" y="21"/>
                    <a:pt x="31" y="19"/>
                    <a:pt x="33" y="17"/>
                  </a:cubicBezTo>
                  <a:cubicBezTo>
                    <a:pt x="33" y="16"/>
                    <a:pt x="33" y="12"/>
                    <a:pt x="29" y="10"/>
                  </a:cubicBezTo>
                  <a:lnTo>
                    <a:pt x="10" y="1"/>
                  </a:ln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7180995" y="2273566"/>
              <a:ext cx="8023" cy="4150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1" y="0"/>
                  </a:moveTo>
                  <a:lnTo>
                    <a:pt x="6" y="4"/>
                  </a:lnTo>
                  <a:cubicBezTo>
                    <a:pt x="2" y="4"/>
                    <a:pt x="0" y="7"/>
                    <a:pt x="0" y="11"/>
                  </a:cubicBezTo>
                  <a:cubicBezTo>
                    <a:pt x="2" y="12"/>
                    <a:pt x="4" y="14"/>
                    <a:pt x="6" y="14"/>
                  </a:cubicBezTo>
                  <a:lnTo>
                    <a:pt x="7" y="14"/>
                  </a:lnTo>
                  <a:lnTo>
                    <a:pt x="23" y="11"/>
                  </a:lnTo>
                  <a:cubicBezTo>
                    <a:pt x="27" y="11"/>
                    <a:pt x="28" y="7"/>
                    <a:pt x="28" y="5"/>
                  </a:cubicBezTo>
                  <a:cubicBezTo>
                    <a:pt x="27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7100488" y="2260840"/>
              <a:ext cx="11066" cy="7470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7" y="0"/>
                  </a:moveTo>
                  <a:cubicBezTo>
                    <a:pt x="3" y="0"/>
                    <a:pt x="0" y="9"/>
                    <a:pt x="5" y="11"/>
                  </a:cubicBez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cubicBezTo>
                    <a:pt x="38" y="27"/>
                    <a:pt x="40" y="18"/>
                    <a:pt x="36" y="16"/>
                  </a:cubicBezTo>
                  <a:lnTo>
                    <a:pt x="10" y="2"/>
                  </a:ln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7078079" y="2255860"/>
              <a:ext cx="13003" cy="4150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41" y="0"/>
                  </a:moveTo>
                  <a:lnTo>
                    <a:pt x="6" y="4"/>
                  </a:lnTo>
                  <a:cubicBezTo>
                    <a:pt x="2" y="4"/>
                    <a:pt x="1" y="6"/>
                    <a:pt x="1" y="9"/>
                  </a:cubicBezTo>
                  <a:cubicBezTo>
                    <a:pt x="1" y="13"/>
                    <a:pt x="2" y="14"/>
                    <a:pt x="6" y="14"/>
                  </a:cubicBezTo>
                  <a:lnTo>
                    <a:pt x="41" y="13"/>
                  </a:lnTo>
                  <a:cubicBezTo>
                    <a:pt x="47" y="13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7146136" y="2183099"/>
              <a:ext cx="32645" cy="67504"/>
            </a:xfrm>
            <a:custGeom>
              <a:avLst/>
              <a:gdLst/>
              <a:ahLst/>
              <a:cxnLst/>
              <a:rect l="l" t="t" r="r" b="b"/>
              <a:pathLst>
                <a:path w="118" h="244" extrusionOk="0">
                  <a:moveTo>
                    <a:pt x="110" y="1"/>
                  </a:moveTo>
                  <a:cubicBezTo>
                    <a:pt x="109" y="1"/>
                    <a:pt x="108" y="2"/>
                    <a:pt x="107" y="3"/>
                  </a:cubicBezTo>
                  <a:cubicBezTo>
                    <a:pt x="43" y="65"/>
                    <a:pt x="6" y="150"/>
                    <a:pt x="1" y="239"/>
                  </a:cubicBezTo>
                  <a:cubicBezTo>
                    <a:pt x="1" y="242"/>
                    <a:pt x="4" y="244"/>
                    <a:pt x="6" y="244"/>
                  </a:cubicBezTo>
                  <a:cubicBezTo>
                    <a:pt x="9" y="244"/>
                    <a:pt x="11" y="242"/>
                    <a:pt x="13" y="239"/>
                  </a:cubicBezTo>
                  <a:cubicBezTo>
                    <a:pt x="17" y="152"/>
                    <a:pt x="54" y="71"/>
                    <a:pt x="114" y="10"/>
                  </a:cubicBezTo>
                  <a:cubicBezTo>
                    <a:pt x="117" y="9"/>
                    <a:pt x="117" y="5"/>
                    <a:pt x="114" y="3"/>
                  </a:cubicBezTo>
                  <a:cubicBezTo>
                    <a:pt x="113" y="2"/>
                    <a:pt x="112" y="1"/>
                    <a:pt x="110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7158309" y="2206338"/>
              <a:ext cx="15769" cy="26836"/>
            </a:xfrm>
            <a:custGeom>
              <a:avLst/>
              <a:gdLst/>
              <a:ahLst/>
              <a:cxnLst/>
              <a:rect l="l" t="t" r="r" b="b"/>
              <a:pathLst>
                <a:path w="57" h="97" extrusionOk="0">
                  <a:moveTo>
                    <a:pt x="49" y="1"/>
                  </a:moveTo>
                  <a:cubicBezTo>
                    <a:pt x="48" y="1"/>
                    <a:pt x="46" y="1"/>
                    <a:pt x="45" y="2"/>
                  </a:cubicBezTo>
                  <a:cubicBezTo>
                    <a:pt x="24" y="25"/>
                    <a:pt x="8" y="57"/>
                    <a:pt x="1" y="91"/>
                  </a:cubicBezTo>
                  <a:cubicBezTo>
                    <a:pt x="1" y="93"/>
                    <a:pt x="3" y="96"/>
                    <a:pt x="6" y="96"/>
                  </a:cubicBezTo>
                  <a:cubicBezTo>
                    <a:pt x="7" y="97"/>
                    <a:pt x="8" y="97"/>
                    <a:pt x="9" y="97"/>
                  </a:cubicBezTo>
                  <a:cubicBezTo>
                    <a:pt x="11" y="97"/>
                    <a:pt x="13" y="95"/>
                    <a:pt x="13" y="93"/>
                  </a:cubicBezTo>
                  <a:cubicBezTo>
                    <a:pt x="19" y="61"/>
                    <a:pt x="33" y="33"/>
                    <a:pt x="54" y="10"/>
                  </a:cubicBezTo>
                  <a:cubicBezTo>
                    <a:pt x="57" y="6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7186251" y="2185589"/>
              <a:ext cx="9130" cy="9406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25" y="0"/>
                  </a:moveTo>
                  <a:cubicBezTo>
                    <a:pt x="24" y="0"/>
                    <a:pt x="22" y="1"/>
                    <a:pt x="20" y="3"/>
                  </a:cubicBezTo>
                  <a:lnTo>
                    <a:pt x="4" y="24"/>
                  </a:lnTo>
                  <a:cubicBezTo>
                    <a:pt x="1" y="26"/>
                    <a:pt x="1" y="30"/>
                    <a:pt x="4" y="33"/>
                  </a:cubicBezTo>
                  <a:lnTo>
                    <a:pt x="8" y="33"/>
                  </a:lnTo>
                  <a:cubicBezTo>
                    <a:pt x="9" y="33"/>
                    <a:pt x="11" y="33"/>
                    <a:pt x="13" y="31"/>
                  </a:cubicBezTo>
                  <a:lnTo>
                    <a:pt x="29" y="10"/>
                  </a:lnTo>
                  <a:cubicBezTo>
                    <a:pt x="33" y="5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7180995" y="2169820"/>
              <a:ext cx="9130" cy="10513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27" y="1"/>
                  </a:moveTo>
                  <a:cubicBezTo>
                    <a:pt x="25" y="1"/>
                    <a:pt x="23" y="2"/>
                    <a:pt x="21" y="4"/>
                  </a:cubicBezTo>
                  <a:lnTo>
                    <a:pt x="2" y="27"/>
                  </a:lnTo>
                  <a:cubicBezTo>
                    <a:pt x="0" y="28"/>
                    <a:pt x="0" y="34"/>
                    <a:pt x="2" y="35"/>
                  </a:cubicBezTo>
                  <a:cubicBezTo>
                    <a:pt x="2" y="35"/>
                    <a:pt x="4" y="37"/>
                    <a:pt x="6" y="37"/>
                  </a:cubicBezTo>
                  <a:cubicBezTo>
                    <a:pt x="7" y="37"/>
                    <a:pt x="9" y="35"/>
                    <a:pt x="9" y="35"/>
                  </a:cubicBezTo>
                  <a:lnTo>
                    <a:pt x="30" y="11"/>
                  </a:lnTo>
                  <a:cubicBezTo>
                    <a:pt x="32" y="9"/>
                    <a:pt x="32" y="5"/>
                    <a:pt x="30" y="4"/>
                  </a:cubicBezTo>
                  <a:cubicBezTo>
                    <a:pt x="29" y="2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7008638" y="2601127"/>
              <a:ext cx="5533" cy="18536"/>
            </a:xfrm>
            <a:custGeom>
              <a:avLst/>
              <a:gdLst/>
              <a:ahLst/>
              <a:cxnLst/>
              <a:rect l="l" t="t" r="r" b="b"/>
              <a:pathLst>
                <a:path w="20" h="67" extrusionOk="0">
                  <a:moveTo>
                    <a:pt x="13" y="1"/>
                  </a:moveTo>
                  <a:cubicBezTo>
                    <a:pt x="10" y="1"/>
                    <a:pt x="9" y="3"/>
                    <a:pt x="8" y="5"/>
                  </a:cubicBezTo>
                  <a:lnTo>
                    <a:pt x="1" y="61"/>
                  </a:lnTo>
                  <a:cubicBezTo>
                    <a:pt x="1" y="63"/>
                    <a:pt x="2" y="67"/>
                    <a:pt x="6" y="67"/>
                  </a:cubicBezTo>
                  <a:cubicBezTo>
                    <a:pt x="8" y="67"/>
                    <a:pt x="11" y="65"/>
                    <a:pt x="11" y="61"/>
                  </a:cubicBezTo>
                  <a:lnTo>
                    <a:pt x="20" y="7"/>
                  </a:lnTo>
                  <a:cubicBezTo>
                    <a:pt x="20" y="3"/>
                    <a:pt x="18" y="1"/>
                    <a:pt x="15" y="1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7008084" y="2567099"/>
              <a:ext cx="5810" cy="14386"/>
            </a:xfrm>
            <a:custGeom>
              <a:avLst/>
              <a:gdLst/>
              <a:ahLst/>
              <a:cxnLst/>
              <a:rect l="l" t="t" r="r" b="b"/>
              <a:pathLst>
                <a:path w="21" h="52" extrusionOk="0">
                  <a:moveTo>
                    <a:pt x="15" y="0"/>
                  </a:moveTo>
                  <a:cubicBezTo>
                    <a:pt x="11" y="0"/>
                    <a:pt x="10" y="2"/>
                    <a:pt x="8" y="6"/>
                  </a:cubicBezTo>
                  <a:lnTo>
                    <a:pt x="1" y="45"/>
                  </a:lnTo>
                  <a:cubicBezTo>
                    <a:pt x="1" y="48"/>
                    <a:pt x="3" y="50"/>
                    <a:pt x="6" y="52"/>
                  </a:cubicBezTo>
                  <a:cubicBezTo>
                    <a:pt x="8" y="52"/>
                    <a:pt x="11" y="50"/>
                    <a:pt x="11" y="46"/>
                  </a:cubicBezTo>
                  <a:lnTo>
                    <a:pt x="20" y="7"/>
                  </a:lnTo>
                  <a:cubicBezTo>
                    <a:pt x="20" y="4"/>
                    <a:pt x="18" y="2"/>
                    <a:pt x="15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19"/>
          <p:cNvSpPr txBox="1"/>
          <p:nvPr/>
        </p:nvSpPr>
        <p:spPr>
          <a:xfrm>
            <a:off x="6504025" y="3766763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Venus has a beautiful name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95" name="Google Shape;1095;p19"/>
          <p:cNvSpPr txBox="1"/>
          <p:nvPr/>
        </p:nvSpPr>
        <p:spPr>
          <a:xfrm>
            <a:off x="6504026" y="3508988"/>
            <a:ext cx="1811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20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96" name="Google Shape;1096;p19"/>
          <p:cNvGrpSpPr/>
          <p:nvPr/>
        </p:nvGrpSpPr>
        <p:grpSpPr>
          <a:xfrm>
            <a:off x="5408650" y="1460779"/>
            <a:ext cx="464227" cy="611961"/>
            <a:chOff x="5236375" y="1407354"/>
            <a:chExt cx="464227" cy="611961"/>
          </a:xfrm>
        </p:grpSpPr>
        <p:sp>
          <p:nvSpPr>
            <p:cNvPr id="1097" name="Google Shape;1097;p19"/>
            <p:cNvSpPr/>
            <p:nvPr/>
          </p:nvSpPr>
          <p:spPr>
            <a:xfrm>
              <a:off x="5424778" y="1415930"/>
              <a:ext cx="62524" cy="29325"/>
            </a:xfrm>
            <a:custGeom>
              <a:avLst/>
              <a:gdLst/>
              <a:ahLst/>
              <a:cxnLst/>
              <a:rect l="l" t="t" r="r" b="b"/>
              <a:pathLst>
                <a:path w="226" h="106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66"/>
                    <a:pt x="106" y="105"/>
                    <a:pt x="179" y="105"/>
                  </a:cubicBezTo>
                  <a:cubicBezTo>
                    <a:pt x="194" y="105"/>
                    <a:pt x="210" y="104"/>
                    <a:pt x="226" y="1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424778" y="1410397"/>
              <a:ext cx="62524" cy="33199"/>
            </a:xfrm>
            <a:custGeom>
              <a:avLst/>
              <a:gdLst/>
              <a:ahLst/>
              <a:cxnLst/>
              <a:rect l="l" t="t" r="r" b="b"/>
              <a:pathLst>
                <a:path w="226" h="120" extrusionOk="0">
                  <a:moveTo>
                    <a:pt x="108" y="1"/>
                  </a:moveTo>
                  <a:cubicBezTo>
                    <a:pt x="53" y="1"/>
                    <a:pt x="1" y="21"/>
                    <a:pt x="1" y="21"/>
                  </a:cubicBezTo>
                  <a:lnTo>
                    <a:pt x="226" y="120"/>
                  </a:lnTo>
                  <a:cubicBezTo>
                    <a:pt x="226" y="24"/>
                    <a:pt x="166" y="1"/>
                    <a:pt x="108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236375" y="1413440"/>
              <a:ext cx="464227" cy="605874"/>
            </a:xfrm>
            <a:custGeom>
              <a:avLst/>
              <a:gdLst/>
              <a:ahLst/>
              <a:cxnLst/>
              <a:rect l="l" t="t" r="r" b="b"/>
              <a:pathLst>
                <a:path w="1678" h="2190" extrusionOk="0">
                  <a:moveTo>
                    <a:pt x="691" y="43"/>
                  </a:moveTo>
                  <a:lnTo>
                    <a:pt x="693" y="45"/>
                  </a:lnTo>
                  <a:cubicBezTo>
                    <a:pt x="733" y="95"/>
                    <a:pt x="794" y="124"/>
                    <a:pt x="858" y="124"/>
                  </a:cubicBezTo>
                  <a:cubicBezTo>
                    <a:pt x="870" y="124"/>
                    <a:pt x="881" y="123"/>
                    <a:pt x="892" y="121"/>
                  </a:cubicBezTo>
                  <a:lnTo>
                    <a:pt x="892" y="121"/>
                  </a:lnTo>
                  <a:cubicBezTo>
                    <a:pt x="889" y="194"/>
                    <a:pt x="875" y="521"/>
                    <a:pt x="963" y="732"/>
                  </a:cubicBezTo>
                  <a:cubicBezTo>
                    <a:pt x="1029" y="889"/>
                    <a:pt x="1124" y="924"/>
                    <a:pt x="1216" y="958"/>
                  </a:cubicBezTo>
                  <a:cubicBezTo>
                    <a:pt x="1266" y="972"/>
                    <a:pt x="1312" y="997"/>
                    <a:pt x="1352" y="1027"/>
                  </a:cubicBezTo>
                  <a:cubicBezTo>
                    <a:pt x="1471" y="1122"/>
                    <a:pt x="1457" y="1213"/>
                    <a:pt x="1457" y="1216"/>
                  </a:cubicBezTo>
                  <a:cubicBezTo>
                    <a:pt x="1455" y="1218"/>
                    <a:pt x="1457" y="1222"/>
                    <a:pt x="1459" y="1223"/>
                  </a:cubicBezTo>
                  <a:cubicBezTo>
                    <a:pt x="1460" y="1227"/>
                    <a:pt x="1660" y="1517"/>
                    <a:pt x="1520" y="1775"/>
                  </a:cubicBezTo>
                  <a:cubicBezTo>
                    <a:pt x="1381" y="2032"/>
                    <a:pt x="1061" y="2062"/>
                    <a:pt x="1057" y="2062"/>
                  </a:cubicBezTo>
                  <a:cubicBezTo>
                    <a:pt x="1055" y="2062"/>
                    <a:pt x="1052" y="2064"/>
                    <a:pt x="1050" y="2065"/>
                  </a:cubicBezTo>
                  <a:cubicBezTo>
                    <a:pt x="978" y="2142"/>
                    <a:pt x="897" y="2166"/>
                    <a:pt x="823" y="2166"/>
                  </a:cubicBezTo>
                  <a:cubicBezTo>
                    <a:pt x="703" y="2166"/>
                    <a:pt x="604" y="2103"/>
                    <a:pt x="597" y="2099"/>
                  </a:cubicBezTo>
                  <a:cubicBezTo>
                    <a:pt x="595" y="2099"/>
                    <a:pt x="594" y="2097"/>
                    <a:pt x="592" y="2097"/>
                  </a:cubicBezTo>
                  <a:cubicBezTo>
                    <a:pt x="277" y="2067"/>
                    <a:pt x="247" y="1795"/>
                    <a:pt x="247" y="1784"/>
                  </a:cubicBezTo>
                  <a:cubicBezTo>
                    <a:pt x="247" y="1781"/>
                    <a:pt x="245" y="1779"/>
                    <a:pt x="243" y="1777"/>
                  </a:cubicBezTo>
                  <a:cubicBezTo>
                    <a:pt x="26" y="1597"/>
                    <a:pt x="125" y="1312"/>
                    <a:pt x="243" y="1163"/>
                  </a:cubicBezTo>
                  <a:cubicBezTo>
                    <a:pt x="293" y="1101"/>
                    <a:pt x="365" y="1048"/>
                    <a:pt x="434" y="997"/>
                  </a:cubicBezTo>
                  <a:cubicBezTo>
                    <a:pt x="523" y="931"/>
                    <a:pt x="608" y="868"/>
                    <a:pt x="638" y="795"/>
                  </a:cubicBezTo>
                  <a:cubicBezTo>
                    <a:pt x="680" y="686"/>
                    <a:pt x="689" y="181"/>
                    <a:pt x="691" y="43"/>
                  </a:cubicBezTo>
                  <a:close/>
                  <a:moveTo>
                    <a:pt x="682" y="0"/>
                  </a:moveTo>
                  <a:cubicBezTo>
                    <a:pt x="681" y="0"/>
                    <a:pt x="680" y="0"/>
                    <a:pt x="678" y="1"/>
                  </a:cubicBezTo>
                  <a:cubicBezTo>
                    <a:pt x="673" y="1"/>
                    <a:pt x="670" y="6"/>
                    <a:pt x="670" y="12"/>
                  </a:cubicBezTo>
                  <a:cubicBezTo>
                    <a:pt x="670" y="17"/>
                    <a:pt x="664" y="666"/>
                    <a:pt x="617" y="790"/>
                  </a:cubicBezTo>
                  <a:cubicBezTo>
                    <a:pt x="590" y="857"/>
                    <a:pt x="509" y="917"/>
                    <a:pt x="422" y="981"/>
                  </a:cubicBezTo>
                  <a:cubicBezTo>
                    <a:pt x="351" y="1034"/>
                    <a:pt x="279" y="1087"/>
                    <a:pt x="227" y="1151"/>
                  </a:cubicBezTo>
                  <a:cubicBezTo>
                    <a:pt x="104" y="1305"/>
                    <a:pt x="1" y="1602"/>
                    <a:pt x="226" y="1791"/>
                  </a:cubicBezTo>
                  <a:cubicBezTo>
                    <a:pt x="231" y="1830"/>
                    <a:pt x="280" y="2090"/>
                    <a:pt x="588" y="2120"/>
                  </a:cubicBezTo>
                  <a:cubicBezTo>
                    <a:pt x="659" y="2163"/>
                    <a:pt x="740" y="2186"/>
                    <a:pt x="824" y="2189"/>
                  </a:cubicBezTo>
                  <a:cubicBezTo>
                    <a:pt x="915" y="2189"/>
                    <a:pt x="1002" y="2152"/>
                    <a:pt x="1064" y="2085"/>
                  </a:cubicBezTo>
                  <a:cubicBezTo>
                    <a:pt x="1103" y="2081"/>
                    <a:pt x="1404" y="2041"/>
                    <a:pt x="1540" y="1788"/>
                  </a:cubicBezTo>
                  <a:cubicBezTo>
                    <a:pt x="1678" y="1535"/>
                    <a:pt x="1501" y="1253"/>
                    <a:pt x="1480" y="1218"/>
                  </a:cubicBezTo>
                  <a:cubicBezTo>
                    <a:pt x="1482" y="1197"/>
                    <a:pt x="1482" y="1105"/>
                    <a:pt x="1367" y="1013"/>
                  </a:cubicBezTo>
                  <a:cubicBezTo>
                    <a:pt x="1324" y="979"/>
                    <a:pt x="1275" y="956"/>
                    <a:pt x="1225" y="940"/>
                  </a:cubicBezTo>
                  <a:cubicBezTo>
                    <a:pt x="1133" y="907"/>
                    <a:pt x="1046" y="875"/>
                    <a:pt x="983" y="726"/>
                  </a:cubicBezTo>
                  <a:cubicBezTo>
                    <a:pt x="887" y="498"/>
                    <a:pt x="917" y="114"/>
                    <a:pt x="917" y="111"/>
                  </a:cubicBezTo>
                  <a:cubicBezTo>
                    <a:pt x="917" y="107"/>
                    <a:pt x="915" y="104"/>
                    <a:pt x="914" y="102"/>
                  </a:cubicBezTo>
                  <a:cubicBezTo>
                    <a:pt x="910" y="98"/>
                    <a:pt x="907" y="98"/>
                    <a:pt x="903" y="98"/>
                  </a:cubicBezTo>
                  <a:cubicBezTo>
                    <a:pt x="888" y="102"/>
                    <a:pt x="872" y="104"/>
                    <a:pt x="857" y="104"/>
                  </a:cubicBezTo>
                  <a:cubicBezTo>
                    <a:pt x="788" y="104"/>
                    <a:pt x="724" y="67"/>
                    <a:pt x="691" y="4"/>
                  </a:cubicBezTo>
                  <a:cubicBezTo>
                    <a:pt x="688" y="2"/>
                    <a:pt x="686" y="0"/>
                    <a:pt x="682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238312" y="1415930"/>
              <a:ext cx="462014" cy="600065"/>
            </a:xfrm>
            <a:custGeom>
              <a:avLst/>
              <a:gdLst/>
              <a:ahLst/>
              <a:cxnLst/>
              <a:rect l="l" t="t" r="r" b="b"/>
              <a:pathLst>
                <a:path w="1670" h="2169" extrusionOk="0">
                  <a:moveTo>
                    <a:pt x="675" y="1"/>
                  </a:moveTo>
                  <a:cubicBezTo>
                    <a:pt x="675" y="1"/>
                    <a:pt x="671" y="657"/>
                    <a:pt x="622" y="783"/>
                  </a:cubicBezTo>
                  <a:cubicBezTo>
                    <a:pt x="572" y="908"/>
                    <a:pt x="342" y="1007"/>
                    <a:pt x="229" y="1147"/>
                  </a:cubicBezTo>
                  <a:cubicBezTo>
                    <a:pt x="118" y="1287"/>
                    <a:pt x="1" y="1588"/>
                    <a:pt x="229" y="1777"/>
                  </a:cubicBezTo>
                  <a:cubicBezTo>
                    <a:pt x="229" y="1777"/>
                    <a:pt x="257" y="2069"/>
                    <a:pt x="585" y="2101"/>
                  </a:cubicBezTo>
                  <a:cubicBezTo>
                    <a:pt x="585" y="2101"/>
                    <a:pt x="690" y="2169"/>
                    <a:pt x="818" y="2169"/>
                  </a:cubicBezTo>
                  <a:cubicBezTo>
                    <a:pt x="895" y="2169"/>
                    <a:pt x="979" y="2144"/>
                    <a:pt x="1054" y="2065"/>
                  </a:cubicBezTo>
                  <a:cubicBezTo>
                    <a:pt x="1054" y="2065"/>
                    <a:pt x="1381" y="2037"/>
                    <a:pt x="1524" y="1773"/>
                  </a:cubicBezTo>
                  <a:cubicBezTo>
                    <a:pt x="1669" y="1508"/>
                    <a:pt x="1462" y="1211"/>
                    <a:pt x="1462" y="1211"/>
                  </a:cubicBezTo>
                  <a:cubicBezTo>
                    <a:pt x="1462" y="1211"/>
                    <a:pt x="1480" y="1112"/>
                    <a:pt x="1354" y="1011"/>
                  </a:cubicBezTo>
                  <a:cubicBezTo>
                    <a:pt x="1229" y="910"/>
                    <a:pt x="1066" y="954"/>
                    <a:pt x="967" y="721"/>
                  </a:cubicBezTo>
                  <a:cubicBezTo>
                    <a:pt x="868" y="487"/>
                    <a:pt x="901" y="100"/>
                    <a:pt x="901" y="100"/>
                  </a:cubicBezTo>
                  <a:lnTo>
                    <a:pt x="901" y="100"/>
                  </a:lnTo>
                  <a:cubicBezTo>
                    <a:pt x="885" y="104"/>
                    <a:pt x="869" y="105"/>
                    <a:pt x="854" y="105"/>
                  </a:cubicBezTo>
                  <a:cubicBezTo>
                    <a:pt x="780" y="105"/>
                    <a:pt x="711" y="66"/>
                    <a:pt x="675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5420075" y="1407354"/>
              <a:ext cx="70270" cy="39285"/>
            </a:xfrm>
            <a:custGeom>
              <a:avLst/>
              <a:gdLst/>
              <a:ahLst/>
              <a:cxnLst/>
              <a:rect l="l" t="t" r="r" b="b"/>
              <a:pathLst>
                <a:path w="254" h="142" extrusionOk="0">
                  <a:moveTo>
                    <a:pt x="124" y="0"/>
                  </a:moveTo>
                  <a:cubicBezTo>
                    <a:pt x="69" y="0"/>
                    <a:pt x="16" y="20"/>
                    <a:pt x="13" y="21"/>
                  </a:cubicBezTo>
                  <a:cubicBezTo>
                    <a:pt x="0" y="26"/>
                    <a:pt x="6" y="43"/>
                    <a:pt x="17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2" y="42"/>
                    <a:pt x="72" y="23"/>
                    <a:pt x="124" y="23"/>
                  </a:cubicBezTo>
                  <a:cubicBezTo>
                    <a:pt x="149" y="23"/>
                    <a:pt x="174" y="27"/>
                    <a:pt x="193" y="41"/>
                  </a:cubicBezTo>
                  <a:cubicBezTo>
                    <a:pt x="218" y="58"/>
                    <a:pt x="230" y="88"/>
                    <a:pt x="230" y="131"/>
                  </a:cubicBezTo>
                  <a:cubicBezTo>
                    <a:pt x="230" y="136"/>
                    <a:pt x="236" y="141"/>
                    <a:pt x="243" y="141"/>
                  </a:cubicBezTo>
                  <a:cubicBezTo>
                    <a:pt x="248" y="141"/>
                    <a:pt x="253" y="136"/>
                    <a:pt x="253" y="131"/>
                  </a:cubicBezTo>
                  <a:cubicBezTo>
                    <a:pt x="253" y="80"/>
                    <a:pt x="237" y="44"/>
                    <a:pt x="206" y="21"/>
                  </a:cubicBezTo>
                  <a:cubicBezTo>
                    <a:pt x="182" y="6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5309413" y="1862731"/>
              <a:ext cx="26836" cy="91296"/>
            </a:xfrm>
            <a:custGeom>
              <a:avLst/>
              <a:gdLst/>
              <a:ahLst/>
              <a:cxnLst/>
              <a:rect l="l" t="t" r="r" b="b"/>
              <a:pathLst>
                <a:path w="97" h="330" extrusionOk="0">
                  <a:moveTo>
                    <a:pt x="40" y="0"/>
                  </a:moveTo>
                  <a:cubicBezTo>
                    <a:pt x="38" y="0"/>
                    <a:pt x="37" y="2"/>
                    <a:pt x="36" y="4"/>
                  </a:cubicBezTo>
                  <a:cubicBezTo>
                    <a:pt x="0" y="114"/>
                    <a:pt x="18" y="233"/>
                    <a:pt x="84" y="328"/>
                  </a:cubicBezTo>
                  <a:cubicBezTo>
                    <a:pt x="85" y="328"/>
                    <a:pt x="87" y="330"/>
                    <a:pt x="89" y="330"/>
                  </a:cubicBezTo>
                  <a:cubicBezTo>
                    <a:pt x="91" y="330"/>
                    <a:pt x="91" y="330"/>
                    <a:pt x="92" y="328"/>
                  </a:cubicBezTo>
                  <a:cubicBezTo>
                    <a:pt x="94" y="326"/>
                    <a:pt x="96" y="323"/>
                    <a:pt x="94" y="321"/>
                  </a:cubicBezTo>
                  <a:cubicBezTo>
                    <a:pt x="29" y="229"/>
                    <a:pt x="11" y="114"/>
                    <a:pt x="46" y="8"/>
                  </a:cubicBezTo>
                  <a:cubicBezTo>
                    <a:pt x="48" y="4"/>
                    <a:pt x="46" y="1"/>
                    <a:pt x="43" y="1"/>
                  </a:cubicBezTo>
                  <a:cubicBezTo>
                    <a:pt x="42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322692" y="1885970"/>
              <a:ext cx="11066" cy="42328"/>
            </a:xfrm>
            <a:custGeom>
              <a:avLst/>
              <a:gdLst/>
              <a:ahLst/>
              <a:cxnLst/>
              <a:rect l="l" t="t" r="r" b="b"/>
              <a:pathLst>
                <a:path w="40" h="153" extrusionOk="0">
                  <a:moveTo>
                    <a:pt x="30" y="1"/>
                  </a:moveTo>
                  <a:cubicBezTo>
                    <a:pt x="28" y="1"/>
                    <a:pt x="26" y="1"/>
                    <a:pt x="25" y="4"/>
                  </a:cubicBezTo>
                  <a:cubicBezTo>
                    <a:pt x="0" y="50"/>
                    <a:pt x="0" y="104"/>
                    <a:pt x="29" y="149"/>
                  </a:cubicBezTo>
                  <a:cubicBezTo>
                    <a:pt x="30" y="150"/>
                    <a:pt x="32" y="152"/>
                    <a:pt x="34" y="152"/>
                  </a:cubicBezTo>
                  <a:cubicBezTo>
                    <a:pt x="34" y="150"/>
                    <a:pt x="36" y="150"/>
                    <a:pt x="36" y="150"/>
                  </a:cubicBezTo>
                  <a:cubicBezTo>
                    <a:pt x="39" y="149"/>
                    <a:pt x="39" y="145"/>
                    <a:pt x="37" y="142"/>
                  </a:cubicBezTo>
                  <a:cubicBezTo>
                    <a:pt x="13" y="103"/>
                    <a:pt x="11" y="51"/>
                    <a:pt x="34" y="9"/>
                  </a:cubicBezTo>
                  <a:cubicBezTo>
                    <a:pt x="38" y="5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5342611" y="1906442"/>
              <a:ext cx="7193" cy="23792"/>
            </a:xfrm>
            <a:custGeom>
              <a:avLst/>
              <a:gdLst/>
              <a:ahLst/>
              <a:cxnLst/>
              <a:rect l="l" t="t" r="r" b="b"/>
              <a:pathLst>
                <a:path w="26" h="86" extrusionOk="0">
                  <a:moveTo>
                    <a:pt x="11" y="0"/>
                  </a:moveTo>
                  <a:cubicBezTo>
                    <a:pt x="8" y="0"/>
                    <a:pt x="6" y="2"/>
                    <a:pt x="4" y="6"/>
                  </a:cubicBezTo>
                  <a:cubicBezTo>
                    <a:pt x="1" y="32"/>
                    <a:pt x="4" y="57"/>
                    <a:pt x="13" y="82"/>
                  </a:cubicBezTo>
                  <a:cubicBezTo>
                    <a:pt x="15" y="83"/>
                    <a:pt x="17" y="85"/>
                    <a:pt x="18" y="85"/>
                  </a:cubicBezTo>
                  <a:lnTo>
                    <a:pt x="20" y="85"/>
                  </a:lnTo>
                  <a:cubicBezTo>
                    <a:pt x="24" y="83"/>
                    <a:pt x="26" y="80"/>
                    <a:pt x="24" y="78"/>
                  </a:cubicBezTo>
                  <a:cubicBezTo>
                    <a:pt x="15" y="55"/>
                    <a:pt x="13" y="30"/>
                    <a:pt x="17" y="7"/>
                  </a:cubicBezTo>
                  <a:cubicBezTo>
                    <a:pt x="17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5591879" y="1720529"/>
              <a:ext cx="64737" cy="123941"/>
            </a:xfrm>
            <a:custGeom>
              <a:avLst/>
              <a:gdLst/>
              <a:ahLst/>
              <a:cxnLst/>
              <a:rect l="l" t="t" r="r" b="b"/>
              <a:pathLst>
                <a:path w="234" h="448" extrusionOk="0">
                  <a:moveTo>
                    <a:pt x="6" y="1"/>
                  </a:moveTo>
                  <a:cubicBezTo>
                    <a:pt x="5" y="1"/>
                    <a:pt x="3" y="2"/>
                    <a:pt x="2" y="4"/>
                  </a:cubicBezTo>
                  <a:cubicBezTo>
                    <a:pt x="0" y="5"/>
                    <a:pt x="0" y="9"/>
                    <a:pt x="4" y="11"/>
                  </a:cubicBezTo>
                  <a:cubicBezTo>
                    <a:pt x="138" y="113"/>
                    <a:pt x="218" y="273"/>
                    <a:pt x="221" y="442"/>
                  </a:cubicBezTo>
                  <a:cubicBezTo>
                    <a:pt x="221" y="444"/>
                    <a:pt x="225" y="448"/>
                    <a:pt x="228" y="448"/>
                  </a:cubicBezTo>
                  <a:cubicBezTo>
                    <a:pt x="230" y="446"/>
                    <a:pt x="234" y="444"/>
                    <a:pt x="234" y="441"/>
                  </a:cubicBezTo>
                  <a:cubicBezTo>
                    <a:pt x="230" y="269"/>
                    <a:pt x="147" y="106"/>
                    <a:pt x="9" y="2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599349" y="1755111"/>
              <a:ext cx="36242" cy="57544"/>
            </a:xfrm>
            <a:custGeom>
              <a:avLst/>
              <a:gdLst/>
              <a:ahLst/>
              <a:cxnLst/>
              <a:rect l="l" t="t" r="r" b="b"/>
              <a:pathLst>
                <a:path w="131" h="208" extrusionOk="0">
                  <a:moveTo>
                    <a:pt x="9" y="1"/>
                  </a:moveTo>
                  <a:cubicBezTo>
                    <a:pt x="4" y="1"/>
                    <a:pt x="1" y="7"/>
                    <a:pt x="5" y="11"/>
                  </a:cubicBezTo>
                  <a:cubicBezTo>
                    <a:pt x="67" y="59"/>
                    <a:pt x="108" y="126"/>
                    <a:pt x="120" y="202"/>
                  </a:cubicBezTo>
                  <a:cubicBezTo>
                    <a:pt x="120" y="206"/>
                    <a:pt x="122" y="208"/>
                    <a:pt x="125" y="208"/>
                  </a:cubicBezTo>
                  <a:cubicBezTo>
                    <a:pt x="129" y="208"/>
                    <a:pt x="131" y="204"/>
                    <a:pt x="131" y="201"/>
                  </a:cubicBezTo>
                  <a:cubicBezTo>
                    <a:pt x="117" y="123"/>
                    <a:pt x="76" y="52"/>
                    <a:pt x="12" y="2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5594922" y="1785543"/>
              <a:ext cx="15769" cy="17983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9" y="0"/>
                  </a:moveTo>
                  <a:cubicBezTo>
                    <a:pt x="5" y="0"/>
                    <a:pt x="1" y="5"/>
                    <a:pt x="3" y="9"/>
                  </a:cubicBezTo>
                  <a:lnTo>
                    <a:pt x="46" y="62"/>
                  </a:lnTo>
                  <a:cubicBezTo>
                    <a:pt x="46" y="64"/>
                    <a:pt x="48" y="64"/>
                    <a:pt x="49" y="64"/>
                  </a:cubicBezTo>
                  <a:cubicBezTo>
                    <a:pt x="50" y="65"/>
                    <a:pt x="51" y="65"/>
                    <a:pt x="51" y="65"/>
                  </a:cubicBezTo>
                  <a:cubicBezTo>
                    <a:pt x="52" y="65"/>
                    <a:pt x="53" y="64"/>
                    <a:pt x="55" y="64"/>
                  </a:cubicBezTo>
                  <a:cubicBezTo>
                    <a:pt x="56" y="62"/>
                    <a:pt x="56" y="59"/>
                    <a:pt x="55" y="55"/>
                  </a:cubicBezTo>
                  <a:lnTo>
                    <a:pt x="12" y="2"/>
                  </a:ln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5493666" y="1960944"/>
              <a:ext cx="82443" cy="13833"/>
            </a:xfrm>
            <a:custGeom>
              <a:avLst/>
              <a:gdLst/>
              <a:ahLst/>
              <a:cxnLst/>
              <a:rect l="l" t="t" r="r" b="b"/>
              <a:pathLst>
                <a:path w="298" h="50" extrusionOk="0">
                  <a:moveTo>
                    <a:pt x="291" y="1"/>
                  </a:moveTo>
                  <a:cubicBezTo>
                    <a:pt x="290" y="1"/>
                    <a:pt x="289" y="1"/>
                    <a:pt x="288" y="1"/>
                  </a:cubicBezTo>
                  <a:cubicBezTo>
                    <a:pt x="235" y="26"/>
                    <a:pt x="179" y="38"/>
                    <a:pt x="122" y="38"/>
                  </a:cubicBezTo>
                  <a:cubicBezTo>
                    <a:pt x="84" y="38"/>
                    <a:pt x="46" y="32"/>
                    <a:pt x="8" y="21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1" y="21"/>
                    <a:pt x="0" y="30"/>
                    <a:pt x="7" y="31"/>
                  </a:cubicBezTo>
                  <a:cubicBezTo>
                    <a:pt x="44" y="42"/>
                    <a:pt x="83" y="49"/>
                    <a:pt x="122" y="49"/>
                  </a:cubicBezTo>
                  <a:cubicBezTo>
                    <a:pt x="180" y="49"/>
                    <a:pt x="238" y="35"/>
                    <a:pt x="292" y="10"/>
                  </a:cubicBezTo>
                  <a:cubicBezTo>
                    <a:pt x="297" y="7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5516905" y="1947111"/>
              <a:ext cx="43711" cy="15216"/>
            </a:xfrm>
            <a:custGeom>
              <a:avLst/>
              <a:gdLst/>
              <a:ahLst/>
              <a:cxnLst/>
              <a:rect l="l" t="t" r="r" b="b"/>
              <a:pathLst>
                <a:path w="158" h="55" extrusionOk="0">
                  <a:moveTo>
                    <a:pt x="152" y="1"/>
                  </a:moveTo>
                  <a:cubicBezTo>
                    <a:pt x="151" y="1"/>
                    <a:pt x="149" y="1"/>
                    <a:pt x="147" y="2"/>
                  </a:cubicBezTo>
                  <a:cubicBezTo>
                    <a:pt x="124" y="29"/>
                    <a:pt x="90" y="43"/>
                    <a:pt x="56" y="43"/>
                  </a:cubicBezTo>
                  <a:cubicBezTo>
                    <a:pt x="40" y="43"/>
                    <a:pt x="24" y="40"/>
                    <a:pt x="9" y="34"/>
                  </a:cubicBezTo>
                  <a:cubicBezTo>
                    <a:pt x="6" y="34"/>
                    <a:pt x="2" y="34"/>
                    <a:pt x="2" y="37"/>
                  </a:cubicBezTo>
                  <a:cubicBezTo>
                    <a:pt x="1" y="39"/>
                    <a:pt x="2" y="43"/>
                    <a:pt x="6" y="44"/>
                  </a:cubicBezTo>
                  <a:cubicBezTo>
                    <a:pt x="20" y="51"/>
                    <a:pt x="38" y="55"/>
                    <a:pt x="55" y="55"/>
                  </a:cubicBezTo>
                  <a:cubicBezTo>
                    <a:pt x="94" y="55"/>
                    <a:pt x="130" y="39"/>
                    <a:pt x="156" y="11"/>
                  </a:cubicBezTo>
                  <a:cubicBezTo>
                    <a:pt x="158" y="7"/>
                    <a:pt x="158" y="4"/>
                    <a:pt x="156" y="2"/>
                  </a:cubicBezTo>
                  <a:cubicBezTo>
                    <a:pt x="155" y="1"/>
                    <a:pt x="154" y="1"/>
                    <a:pt x="152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5530185" y="1923595"/>
              <a:ext cx="19366" cy="20196"/>
            </a:xfrm>
            <a:custGeom>
              <a:avLst/>
              <a:gdLst/>
              <a:ahLst/>
              <a:cxnLst/>
              <a:rect l="l" t="t" r="r" b="b"/>
              <a:pathLst>
                <a:path w="70" h="73" extrusionOk="0">
                  <a:moveTo>
                    <a:pt x="62" y="0"/>
                  </a:moveTo>
                  <a:cubicBezTo>
                    <a:pt x="60" y="0"/>
                    <a:pt x="57" y="2"/>
                    <a:pt x="57" y="6"/>
                  </a:cubicBezTo>
                  <a:cubicBezTo>
                    <a:pt x="55" y="34"/>
                    <a:pt x="34" y="57"/>
                    <a:pt x="6" y="62"/>
                  </a:cubicBezTo>
                  <a:cubicBezTo>
                    <a:pt x="2" y="62"/>
                    <a:pt x="0" y="66"/>
                    <a:pt x="0" y="67"/>
                  </a:cubicBezTo>
                  <a:cubicBezTo>
                    <a:pt x="2" y="71"/>
                    <a:pt x="4" y="73"/>
                    <a:pt x="7" y="73"/>
                  </a:cubicBezTo>
                  <a:cubicBezTo>
                    <a:pt x="41" y="67"/>
                    <a:pt x="66" y="39"/>
                    <a:pt x="68" y="6"/>
                  </a:cubicBezTo>
                  <a:cubicBezTo>
                    <a:pt x="69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378853" y="1549555"/>
              <a:ext cx="60587" cy="139434"/>
            </a:xfrm>
            <a:custGeom>
              <a:avLst/>
              <a:gdLst/>
              <a:ahLst/>
              <a:cxnLst/>
              <a:rect l="l" t="t" r="r" b="b"/>
              <a:pathLst>
                <a:path w="219" h="504" extrusionOk="0">
                  <a:moveTo>
                    <a:pt x="209" y="1"/>
                  </a:moveTo>
                  <a:cubicBezTo>
                    <a:pt x="205" y="1"/>
                    <a:pt x="202" y="2"/>
                    <a:pt x="202" y="6"/>
                  </a:cubicBezTo>
                  <a:cubicBezTo>
                    <a:pt x="208" y="137"/>
                    <a:pt x="204" y="263"/>
                    <a:pt x="135" y="355"/>
                  </a:cubicBezTo>
                  <a:cubicBezTo>
                    <a:pt x="116" y="379"/>
                    <a:pt x="94" y="402"/>
                    <a:pt x="71" y="423"/>
                  </a:cubicBezTo>
                  <a:cubicBezTo>
                    <a:pt x="45" y="445"/>
                    <a:pt x="24" y="469"/>
                    <a:pt x="2" y="494"/>
                  </a:cubicBezTo>
                  <a:cubicBezTo>
                    <a:pt x="1" y="498"/>
                    <a:pt x="2" y="501"/>
                    <a:pt x="4" y="503"/>
                  </a:cubicBezTo>
                  <a:lnTo>
                    <a:pt x="8" y="503"/>
                  </a:lnTo>
                  <a:cubicBezTo>
                    <a:pt x="10" y="503"/>
                    <a:pt x="11" y="503"/>
                    <a:pt x="11" y="501"/>
                  </a:cubicBezTo>
                  <a:cubicBezTo>
                    <a:pt x="31" y="475"/>
                    <a:pt x="54" y="452"/>
                    <a:pt x="79" y="431"/>
                  </a:cubicBezTo>
                  <a:cubicBezTo>
                    <a:pt x="102" y="409"/>
                    <a:pt x="125" y="386"/>
                    <a:pt x="144" y="360"/>
                  </a:cubicBezTo>
                  <a:cubicBezTo>
                    <a:pt x="215" y="266"/>
                    <a:pt x="218" y="139"/>
                    <a:pt x="215" y="6"/>
                  </a:cubicBezTo>
                  <a:cubicBezTo>
                    <a:pt x="215" y="2"/>
                    <a:pt x="212" y="1"/>
                    <a:pt x="209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5415096" y="1608206"/>
              <a:ext cx="30709" cy="61971"/>
            </a:xfrm>
            <a:custGeom>
              <a:avLst/>
              <a:gdLst/>
              <a:ahLst/>
              <a:cxnLst/>
              <a:rect l="l" t="t" r="r" b="b"/>
              <a:pathLst>
                <a:path w="111" h="224" extrusionOk="0">
                  <a:moveTo>
                    <a:pt x="103" y="1"/>
                  </a:moveTo>
                  <a:cubicBezTo>
                    <a:pt x="101" y="1"/>
                    <a:pt x="99" y="3"/>
                    <a:pt x="98" y="5"/>
                  </a:cubicBezTo>
                  <a:cubicBezTo>
                    <a:pt x="87" y="82"/>
                    <a:pt x="54" y="155"/>
                    <a:pt x="2" y="215"/>
                  </a:cubicBezTo>
                  <a:cubicBezTo>
                    <a:pt x="1" y="217"/>
                    <a:pt x="1" y="220"/>
                    <a:pt x="2" y="222"/>
                  </a:cubicBezTo>
                  <a:cubicBezTo>
                    <a:pt x="4" y="224"/>
                    <a:pt x="4" y="224"/>
                    <a:pt x="6" y="224"/>
                  </a:cubicBezTo>
                  <a:cubicBezTo>
                    <a:pt x="8" y="224"/>
                    <a:pt x="9" y="224"/>
                    <a:pt x="11" y="222"/>
                  </a:cubicBezTo>
                  <a:cubicBezTo>
                    <a:pt x="63" y="160"/>
                    <a:pt x="98" y="86"/>
                    <a:pt x="110" y="6"/>
                  </a:cubicBezTo>
                  <a:cubicBezTo>
                    <a:pt x="110" y="3"/>
                    <a:pt x="109" y="1"/>
                    <a:pt x="105" y="1"/>
                  </a:cubicBezTo>
                  <a:cubicBezTo>
                    <a:pt x="104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441931" y="1636702"/>
              <a:ext cx="10790" cy="24899"/>
            </a:xfrm>
            <a:custGeom>
              <a:avLst/>
              <a:gdLst/>
              <a:ahLst/>
              <a:cxnLst/>
              <a:rect l="l" t="t" r="r" b="b"/>
              <a:pathLst>
                <a:path w="39" h="90" extrusionOk="0">
                  <a:moveTo>
                    <a:pt x="31" y="0"/>
                  </a:moveTo>
                  <a:cubicBezTo>
                    <a:pt x="29" y="0"/>
                    <a:pt x="26" y="1"/>
                    <a:pt x="26" y="4"/>
                  </a:cubicBezTo>
                  <a:lnTo>
                    <a:pt x="1" y="82"/>
                  </a:lnTo>
                  <a:cubicBezTo>
                    <a:pt x="1" y="84"/>
                    <a:pt x="3" y="87"/>
                    <a:pt x="4" y="89"/>
                  </a:cubicBezTo>
                  <a:lnTo>
                    <a:pt x="6" y="89"/>
                  </a:lnTo>
                  <a:cubicBezTo>
                    <a:pt x="10" y="89"/>
                    <a:pt x="12" y="87"/>
                    <a:pt x="12" y="84"/>
                  </a:cubicBezTo>
                  <a:lnTo>
                    <a:pt x="36" y="8"/>
                  </a:lnTo>
                  <a:cubicBezTo>
                    <a:pt x="38" y="3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5454657" y="1667964"/>
              <a:ext cx="7193" cy="19366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20" y="1"/>
                  </a:moveTo>
                  <a:cubicBezTo>
                    <a:pt x="17" y="1"/>
                    <a:pt x="15" y="3"/>
                    <a:pt x="13" y="6"/>
                  </a:cubicBezTo>
                  <a:lnTo>
                    <a:pt x="1" y="63"/>
                  </a:lnTo>
                  <a:cubicBezTo>
                    <a:pt x="1" y="64"/>
                    <a:pt x="3" y="68"/>
                    <a:pt x="6" y="70"/>
                  </a:cubicBezTo>
                  <a:cubicBezTo>
                    <a:pt x="8" y="70"/>
                    <a:pt x="12" y="68"/>
                    <a:pt x="12" y="64"/>
                  </a:cubicBezTo>
                  <a:lnTo>
                    <a:pt x="24" y="8"/>
                  </a:lnTo>
                  <a:cubicBezTo>
                    <a:pt x="26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473747" y="1481498"/>
              <a:ext cx="4426" cy="63631"/>
            </a:xfrm>
            <a:custGeom>
              <a:avLst/>
              <a:gdLst/>
              <a:ahLst/>
              <a:cxnLst/>
              <a:rect l="l" t="t" r="r" b="b"/>
              <a:pathLst>
                <a:path w="16" h="230" extrusionOk="0">
                  <a:moveTo>
                    <a:pt x="10" y="1"/>
                  </a:moveTo>
                  <a:cubicBezTo>
                    <a:pt x="8" y="1"/>
                    <a:pt x="4" y="3"/>
                    <a:pt x="4" y="6"/>
                  </a:cubicBezTo>
                  <a:lnTo>
                    <a:pt x="1" y="222"/>
                  </a:lnTo>
                  <a:cubicBezTo>
                    <a:pt x="1" y="225"/>
                    <a:pt x="3" y="229"/>
                    <a:pt x="6" y="229"/>
                  </a:cubicBezTo>
                  <a:cubicBezTo>
                    <a:pt x="10" y="229"/>
                    <a:pt x="12" y="225"/>
                    <a:pt x="12" y="224"/>
                  </a:cubicBezTo>
                  <a:lnTo>
                    <a:pt x="15" y="6"/>
                  </a:lnTo>
                  <a:cubicBezTo>
                    <a:pt x="15" y="3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459084" y="1499757"/>
              <a:ext cx="4703" cy="27112"/>
            </a:xfrm>
            <a:custGeom>
              <a:avLst/>
              <a:gdLst/>
              <a:ahLst/>
              <a:cxnLst/>
              <a:rect l="l" t="t" r="r" b="b"/>
              <a:pathLst>
                <a:path w="17" h="98" extrusionOk="0">
                  <a:moveTo>
                    <a:pt x="11" y="0"/>
                  </a:moveTo>
                  <a:cubicBezTo>
                    <a:pt x="8" y="0"/>
                    <a:pt x="4" y="2"/>
                    <a:pt x="4" y="6"/>
                  </a:cubicBezTo>
                  <a:lnTo>
                    <a:pt x="1" y="90"/>
                  </a:lnTo>
                  <a:cubicBezTo>
                    <a:pt x="1" y="94"/>
                    <a:pt x="3" y="96"/>
                    <a:pt x="6" y="98"/>
                  </a:cubicBezTo>
                  <a:cubicBezTo>
                    <a:pt x="10" y="98"/>
                    <a:pt x="11" y="94"/>
                    <a:pt x="11" y="92"/>
                  </a:cubicBezTo>
                  <a:lnTo>
                    <a:pt x="17" y="6"/>
                  </a:lnTo>
                  <a:cubicBezTo>
                    <a:pt x="17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439995" y="1504183"/>
              <a:ext cx="4703" cy="12449"/>
            </a:xfrm>
            <a:custGeom>
              <a:avLst/>
              <a:gdLst/>
              <a:ahLst/>
              <a:cxnLst/>
              <a:rect l="l" t="t" r="r" b="b"/>
              <a:pathLst>
                <a:path w="17" h="45" extrusionOk="0">
                  <a:moveTo>
                    <a:pt x="11" y="0"/>
                  </a:moveTo>
                  <a:cubicBezTo>
                    <a:pt x="8" y="0"/>
                    <a:pt x="6" y="2"/>
                    <a:pt x="4" y="6"/>
                  </a:cubicBezTo>
                  <a:lnTo>
                    <a:pt x="1" y="39"/>
                  </a:lnTo>
                  <a:cubicBezTo>
                    <a:pt x="1" y="41"/>
                    <a:pt x="3" y="44"/>
                    <a:pt x="6" y="44"/>
                  </a:cubicBezTo>
                  <a:cubicBezTo>
                    <a:pt x="8" y="44"/>
                    <a:pt x="11" y="43"/>
                    <a:pt x="11" y="39"/>
                  </a:cubicBezTo>
                  <a:lnTo>
                    <a:pt x="17" y="7"/>
                  </a:lnTo>
                  <a:cubicBezTo>
                    <a:pt x="17" y="4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5427822" y="1821785"/>
              <a:ext cx="31262" cy="89636"/>
            </a:xfrm>
            <a:custGeom>
              <a:avLst/>
              <a:gdLst/>
              <a:ahLst/>
              <a:cxnLst/>
              <a:rect l="l" t="t" r="r" b="b"/>
              <a:pathLst>
                <a:path w="113" h="324" extrusionOk="0">
                  <a:moveTo>
                    <a:pt x="6" y="0"/>
                  </a:moveTo>
                  <a:cubicBezTo>
                    <a:pt x="2" y="0"/>
                    <a:pt x="1" y="4"/>
                    <a:pt x="1" y="6"/>
                  </a:cubicBezTo>
                  <a:cubicBezTo>
                    <a:pt x="11" y="117"/>
                    <a:pt x="47" y="225"/>
                    <a:pt x="101" y="322"/>
                  </a:cubicBezTo>
                  <a:cubicBezTo>
                    <a:pt x="103" y="324"/>
                    <a:pt x="105" y="324"/>
                    <a:pt x="107" y="324"/>
                  </a:cubicBezTo>
                  <a:lnTo>
                    <a:pt x="109" y="324"/>
                  </a:lnTo>
                  <a:cubicBezTo>
                    <a:pt x="112" y="322"/>
                    <a:pt x="112" y="319"/>
                    <a:pt x="112" y="317"/>
                  </a:cubicBezTo>
                  <a:cubicBezTo>
                    <a:pt x="57" y="221"/>
                    <a:pt x="24" y="115"/>
                    <a:pt x="11" y="6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434738" y="1774200"/>
              <a:ext cx="21302" cy="97659"/>
            </a:xfrm>
            <a:custGeom>
              <a:avLst/>
              <a:gdLst/>
              <a:ahLst/>
              <a:cxnLst/>
              <a:rect l="l" t="t" r="r" b="b"/>
              <a:pathLst>
                <a:path w="77" h="353" extrusionOk="0">
                  <a:moveTo>
                    <a:pt x="18" y="1"/>
                  </a:moveTo>
                  <a:cubicBezTo>
                    <a:pt x="15" y="1"/>
                    <a:pt x="13" y="2"/>
                    <a:pt x="13" y="6"/>
                  </a:cubicBezTo>
                  <a:cubicBezTo>
                    <a:pt x="0" y="123"/>
                    <a:pt x="18" y="241"/>
                    <a:pt x="64" y="349"/>
                  </a:cubicBezTo>
                  <a:cubicBezTo>
                    <a:pt x="66" y="351"/>
                    <a:pt x="68" y="353"/>
                    <a:pt x="69" y="353"/>
                  </a:cubicBezTo>
                  <a:lnTo>
                    <a:pt x="71" y="353"/>
                  </a:lnTo>
                  <a:cubicBezTo>
                    <a:pt x="75" y="351"/>
                    <a:pt x="76" y="347"/>
                    <a:pt x="75" y="346"/>
                  </a:cubicBezTo>
                  <a:cubicBezTo>
                    <a:pt x="29" y="239"/>
                    <a:pt x="11" y="123"/>
                    <a:pt x="23" y="8"/>
                  </a:cubicBezTo>
                  <a:cubicBezTo>
                    <a:pt x="23" y="4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456317" y="1816252"/>
              <a:ext cx="6916" cy="24899"/>
            </a:xfrm>
            <a:custGeom>
              <a:avLst/>
              <a:gdLst/>
              <a:ahLst/>
              <a:cxnLst/>
              <a:rect l="l" t="t" r="r" b="b"/>
              <a:pathLst>
                <a:path w="25" h="90" extrusionOk="0">
                  <a:moveTo>
                    <a:pt x="6" y="0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0" y="33"/>
                    <a:pt x="4" y="59"/>
                    <a:pt x="14" y="86"/>
                  </a:cubicBezTo>
                  <a:cubicBezTo>
                    <a:pt x="16" y="87"/>
                    <a:pt x="18" y="89"/>
                    <a:pt x="20" y="89"/>
                  </a:cubicBezTo>
                  <a:lnTo>
                    <a:pt x="21" y="87"/>
                  </a:lnTo>
                  <a:cubicBezTo>
                    <a:pt x="25" y="87"/>
                    <a:pt x="25" y="84"/>
                    <a:pt x="25" y="80"/>
                  </a:cubicBezTo>
                  <a:cubicBezTo>
                    <a:pt x="14" y="57"/>
                    <a:pt x="11" y="31"/>
                    <a:pt x="13" y="6"/>
                  </a:cubicBezTo>
                  <a:cubicBezTo>
                    <a:pt x="13" y="3"/>
                    <a:pt x="11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509435" y="1725509"/>
              <a:ext cx="23516" cy="20196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9" y="0"/>
                  </a:moveTo>
                  <a:cubicBezTo>
                    <a:pt x="5" y="0"/>
                    <a:pt x="0" y="8"/>
                    <a:pt x="5" y="10"/>
                  </a:cubicBezTo>
                  <a:lnTo>
                    <a:pt x="75" y="71"/>
                  </a:lnTo>
                  <a:cubicBezTo>
                    <a:pt x="77" y="71"/>
                    <a:pt x="77" y="72"/>
                    <a:pt x="79" y="72"/>
                  </a:cubicBezTo>
                  <a:cubicBezTo>
                    <a:pt x="81" y="71"/>
                    <a:pt x="82" y="71"/>
                    <a:pt x="82" y="71"/>
                  </a:cubicBezTo>
                  <a:cubicBezTo>
                    <a:pt x="84" y="67"/>
                    <a:pt x="84" y="63"/>
                    <a:pt x="82" y="62"/>
                  </a:cubicBezTo>
                  <a:lnTo>
                    <a:pt x="12" y="2"/>
                  </a:ln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516352" y="1752621"/>
              <a:ext cx="33199" cy="37625"/>
            </a:xfrm>
            <a:custGeom>
              <a:avLst/>
              <a:gdLst/>
              <a:ahLst/>
              <a:cxnLst/>
              <a:rect l="l" t="t" r="r" b="b"/>
              <a:pathLst>
                <a:path w="120" h="136" extrusionOk="0">
                  <a:moveTo>
                    <a:pt x="8" y="0"/>
                  </a:moveTo>
                  <a:cubicBezTo>
                    <a:pt x="6" y="0"/>
                    <a:pt x="4" y="1"/>
                    <a:pt x="3" y="3"/>
                  </a:cubicBezTo>
                  <a:cubicBezTo>
                    <a:pt x="1" y="6"/>
                    <a:pt x="1" y="10"/>
                    <a:pt x="4" y="11"/>
                  </a:cubicBezTo>
                  <a:cubicBezTo>
                    <a:pt x="49" y="42"/>
                    <a:pt x="84" y="82"/>
                    <a:pt x="107" y="132"/>
                  </a:cubicBezTo>
                  <a:cubicBezTo>
                    <a:pt x="109" y="134"/>
                    <a:pt x="110" y="135"/>
                    <a:pt x="112" y="135"/>
                  </a:cubicBezTo>
                  <a:lnTo>
                    <a:pt x="114" y="135"/>
                  </a:lnTo>
                  <a:cubicBezTo>
                    <a:pt x="118" y="134"/>
                    <a:pt x="119" y="130"/>
                    <a:pt x="118" y="126"/>
                  </a:cubicBezTo>
                  <a:cubicBezTo>
                    <a:pt x="93" y="77"/>
                    <a:pt x="57" y="33"/>
                    <a:pt x="10" y="1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548167" y="1808229"/>
              <a:ext cx="8300" cy="12173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cubicBezTo>
                    <a:pt x="1" y="1"/>
                    <a:pt x="1" y="5"/>
                    <a:pt x="3" y="9"/>
                  </a:cubicBezTo>
                  <a:lnTo>
                    <a:pt x="18" y="40"/>
                  </a:lnTo>
                  <a:cubicBezTo>
                    <a:pt x="18" y="42"/>
                    <a:pt x="20" y="44"/>
                    <a:pt x="24" y="44"/>
                  </a:cubicBezTo>
                  <a:lnTo>
                    <a:pt x="26" y="44"/>
                  </a:lnTo>
                  <a:cubicBezTo>
                    <a:pt x="29" y="42"/>
                    <a:pt x="29" y="39"/>
                    <a:pt x="27" y="37"/>
                  </a:cubicBezTo>
                  <a:lnTo>
                    <a:pt x="11" y="3"/>
                  </a:lnTo>
                  <a:cubicBezTo>
                    <a:pt x="11" y="2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437505" y="1418143"/>
              <a:ext cx="36242" cy="18259"/>
            </a:xfrm>
            <a:custGeom>
              <a:avLst/>
              <a:gdLst/>
              <a:ahLst/>
              <a:cxnLst/>
              <a:rect l="l" t="t" r="r" b="b"/>
              <a:pathLst>
                <a:path w="131" h="66" extrusionOk="0">
                  <a:moveTo>
                    <a:pt x="7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1" y="7"/>
                    <a:pt x="3" y="9"/>
                  </a:cubicBezTo>
                  <a:cubicBezTo>
                    <a:pt x="29" y="44"/>
                    <a:pt x="70" y="65"/>
                    <a:pt x="116" y="65"/>
                  </a:cubicBezTo>
                  <a:lnTo>
                    <a:pt x="125" y="65"/>
                  </a:lnTo>
                  <a:cubicBezTo>
                    <a:pt x="128" y="65"/>
                    <a:pt x="130" y="62"/>
                    <a:pt x="130" y="60"/>
                  </a:cubicBezTo>
                  <a:cubicBezTo>
                    <a:pt x="130" y="56"/>
                    <a:pt x="128" y="55"/>
                    <a:pt x="125" y="55"/>
                  </a:cubicBezTo>
                  <a:cubicBezTo>
                    <a:pt x="123" y="55"/>
                    <a:pt x="121" y="55"/>
                    <a:pt x="119" y="55"/>
                  </a:cubicBezTo>
                  <a:cubicBezTo>
                    <a:pt x="77" y="55"/>
                    <a:pt x="37" y="36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449401" y="1419803"/>
              <a:ext cx="14386" cy="7746"/>
            </a:xfrm>
            <a:custGeom>
              <a:avLst/>
              <a:gdLst/>
              <a:ahLst/>
              <a:cxnLst/>
              <a:rect l="l" t="t" r="r" b="b"/>
              <a:pathLst>
                <a:path w="52" h="28" extrusionOk="0">
                  <a:moveTo>
                    <a:pt x="9" y="1"/>
                  </a:moveTo>
                  <a:cubicBezTo>
                    <a:pt x="3" y="1"/>
                    <a:pt x="1" y="8"/>
                    <a:pt x="6" y="12"/>
                  </a:cubicBezTo>
                  <a:lnTo>
                    <a:pt x="43" y="27"/>
                  </a:lnTo>
                  <a:lnTo>
                    <a:pt x="45" y="27"/>
                  </a:lnTo>
                  <a:cubicBezTo>
                    <a:pt x="46" y="27"/>
                    <a:pt x="48" y="26"/>
                    <a:pt x="50" y="24"/>
                  </a:cubicBezTo>
                  <a:cubicBezTo>
                    <a:pt x="52" y="22"/>
                    <a:pt x="50" y="19"/>
                    <a:pt x="46" y="17"/>
                  </a:cubicBezTo>
                  <a:lnTo>
                    <a:pt x="11" y="1"/>
                  </a:ln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86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19"/>
          <p:cNvSpPr txBox="1"/>
          <p:nvPr/>
        </p:nvSpPr>
        <p:spPr>
          <a:xfrm>
            <a:off x="4734912" y="2423738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Mars is a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7" name="Google Shape;1127;p19"/>
          <p:cNvSpPr txBox="1"/>
          <p:nvPr/>
        </p:nvSpPr>
        <p:spPr>
          <a:xfrm>
            <a:off x="4734913" y="2165963"/>
            <a:ext cx="1811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20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128" name="Google Shape;1128;p19"/>
          <p:cNvGrpSpPr/>
          <p:nvPr/>
        </p:nvGrpSpPr>
        <p:grpSpPr>
          <a:xfrm>
            <a:off x="3120461" y="1345976"/>
            <a:ext cx="551376" cy="726777"/>
            <a:chOff x="3100586" y="1298351"/>
            <a:chExt cx="551376" cy="726777"/>
          </a:xfrm>
        </p:grpSpPr>
        <p:sp>
          <p:nvSpPr>
            <p:cNvPr id="1129" name="Google Shape;1129;p19"/>
            <p:cNvSpPr/>
            <p:nvPr/>
          </p:nvSpPr>
          <p:spPr>
            <a:xfrm>
              <a:off x="3105566" y="1360322"/>
              <a:ext cx="532838" cy="621367"/>
            </a:xfrm>
            <a:custGeom>
              <a:avLst/>
              <a:gdLst/>
              <a:ahLst/>
              <a:cxnLst/>
              <a:rect l="l" t="t" r="r" b="b"/>
              <a:pathLst>
                <a:path w="1926" h="2246" extrusionOk="0">
                  <a:moveTo>
                    <a:pt x="1469" y="366"/>
                  </a:moveTo>
                  <a:lnTo>
                    <a:pt x="1469" y="368"/>
                  </a:lnTo>
                  <a:cubicBezTo>
                    <a:pt x="1327" y="510"/>
                    <a:pt x="1110" y="550"/>
                    <a:pt x="919" y="579"/>
                  </a:cubicBezTo>
                  <a:lnTo>
                    <a:pt x="901" y="580"/>
                  </a:lnTo>
                  <a:cubicBezTo>
                    <a:pt x="824" y="590"/>
                    <a:pt x="747" y="602"/>
                    <a:pt x="671" y="618"/>
                  </a:cubicBezTo>
                  <a:lnTo>
                    <a:pt x="671" y="618"/>
                  </a:lnTo>
                  <a:cubicBezTo>
                    <a:pt x="747" y="601"/>
                    <a:pt x="825" y="590"/>
                    <a:pt x="901" y="579"/>
                  </a:cubicBezTo>
                  <a:lnTo>
                    <a:pt x="921" y="575"/>
                  </a:lnTo>
                  <a:cubicBezTo>
                    <a:pt x="1112" y="548"/>
                    <a:pt x="1327" y="508"/>
                    <a:pt x="1469" y="366"/>
                  </a:cubicBezTo>
                  <a:close/>
                  <a:moveTo>
                    <a:pt x="640" y="625"/>
                  </a:moveTo>
                  <a:lnTo>
                    <a:pt x="640" y="625"/>
                  </a:lnTo>
                  <a:cubicBezTo>
                    <a:pt x="574" y="640"/>
                    <a:pt x="510" y="663"/>
                    <a:pt x="451" y="695"/>
                  </a:cubicBezTo>
                  <a:lnTo>
                    <a:pt x="451" y="695"/>
                  </a:lnTo>
                  <a:cubicBezTo>
                    <a:pt x="510" y="663"/>
                    <a:pt x="574" y="639"/>
                    <a:pt x="640" y="625"/>
                  </a:cubicBezTo>
                  <a:close/>
                  <a:moveTo>
                    <a:pt x="354" y="755"/>
                  </a:moveTo>
                  <a:lnTo>
                    <a:pt x="354" y="755"/>
                  </a:lnTo>
                  <a:cubicBezTo>
                    <a:pt x="240" y="845"/>
                    <a:pt x="158" y="987"/>
                    <a:pt x="123" y="1155"/>
                  </a:cubicBezTo>
                  <a:lnTo>
                    <a:pt x="123" y="1155"/>
                  </a:lnTo>
                  <a:cubicBezTo>
                    <a:pt x="158" y="987"/>
                    <a:pt x="238" y="845"/>
                    <a:pt x="354" y="755"/>
                  </a:cubicBezTo>
                  <a:close/>
                  <a:moveTo>
                    <a:pt x="1041" y="1178"/>
                  </a:moveTo>
                  <a:lnTo>
                    <a:pt x="767" y="1571"/>
                  </a:lnTo>
                  <a:lnTo>
                    <a:pt x="767" y="1569"/>
                  </a:lnTo>
                  <a:lnTo>
                    <a:pt x="1041" y="1178"/>
                  </a:lnTo>
                  <a:close/>
                  <a:moveTo>
                    <a:pt x="104" y="1311"/>
                  </a:moveTo>
                  <a:cubicBezTo>
                    <a:pt x="103" y="1338"/>
                    <a:pt x="103" y="1365"/>
                    <a:pt x="103" y="1391"/>
                  </a:cubicBezTo>
                  <a:cubicBezTo>
                    <a:pt x="109" y="1560"/>
                    <a:pt x="146" y="1730"/>
                    <a:pt x="185" y="1895"/>
                  </a:cubicBezTo>
                  <a:lnTo>
                    <a:pt x="183" y="1896"/>
                  </a:lnTo>
                  <a:cubicBezTo>
                    <a:pt x="147" y="1735"/>
                    <a:pt x="109" y="1571"/>
                    <a:pt x="103" y="1403"/>
                  </a:cubicBezTo>
                  <a:cubicBezTo>
                    <a:pt x="102" y="1372"/>
                    <a:pt x="103" y="1342"/>
                    <a:pt x="104" y="1311"/>
                  </a:cubicBezTo>
                  <a:close/>
                  <a:moveTo>
                    <a:pt x="1632" y="244"/>
                  </a:moveTo>
                  <a:lnTo>
                    <a:pt x="1632" y="246"/>
                  </a:lnTo>
                  <a:cubicBezTo>
                    <a:pt x="1566" y="391"/>
                    <a:pt x="1419" y="504"/>
                    <a:pt x="1200" y="586"/>
                  </a:cubicBezTo>
                  <a:cubicBezTo>
                    <a:pt x="1140" y="607"/>
                    <a:pt x="1078" y="626"/>
                    <a:pt x="1018" y="646"/>
                  </a:cubicBezTo>
                  <a:cubicBezTo>
                    <a:pt x="901" y="681"/>
                    <a:pt x="781" y="718"/>
                    <a:pt x="673" y="778"/>
                  </a:cubicBezTo>
                  <a:cubicBezTo>
                    <a:pt x="478" y="886"/>
                    <a:pt x="328" y="1062"/>
                    <a:pt x="250" y="1272"/>
                  </a:cubicBezTo>
                  <a:cubicBezTo>
                    <a:pt x="176" y="1484"/>
                    <a:pt x="179" y="1714"/>
                    <a:pt x="262" y="1923"/>
                  </a:cubicBezTo>
                  <a:lnTo>
                    <a:pt x="261" y="1923"/>
                  </a:lnTo>
                  <a:cubicBezTo>
                    <a:pt x="87" y="1491"/>
                    <a:pt x="264" y="998"/>
                    <a:pt x="673" y="775"/>
                  </a:cubicBezTo>
                  <a:cubicBezTo>
                    <a:pt x="781" y="717"/>
                    <a:pt x="901" y="679"/>
                    <a:pt x="1018" y="642"/>
                  </a:cubicBezTo>
                  <a:cubicBezTo>
                    <a:pt x="1078" y="625"/>
                    <a:pt x="1140" y="605"/>
                    <a:pt x="1202" y="582"/>
                  </a:cubicBezTo>
                  <a:cubicBezTo>
                    <a:pt x="1419" y="503"/>
                    <a:pt x="1564" y="388"/>
                    <a:pt x="1632" y="244"/>
                  </a:cubicBezTo>
                  <a:close/>
                  <a:moveTo>
                    <a:pt x="1446" y="672"/>
                  </a:moveTo>
                  <a:lnTo>
                    <a:pt x="1446" y="674"/>
                  </a:lnTo>
                  <a:cubicBezTo>
                    <a:pt x="1446" y="673"/>
                    <a:pt x="1446" y="673"/>
                    <a:pt x="1447" y="673"/>
                  </a:cubicBezTo>
                  <a:cubicBezTo>
                    <a:pt x="1447" y="673"/>
                    <a:pt x="1448" y="673"/>
                    <a:pt x="1448" y="674"/>
                  </a:cubicBezTo>
                  <a:cubicBezTo>
                    <a:pt x="1296" y="1180"/>
                    <a:pt x="982" y="1620"/>
                    <a:pt x="556" y="1930"/>
                  </a:cubicBezTo>
                  <a:cubicBezTo>
                    <a:pt x="982" y="1619"/>
                    <a:pt x="1296" y="1176"/>
                    <a:pt x="1446" y="672"/>
                  </a:cubicBezTo>
                  <a:close/>
                  <a:moveTo>
                    <a:pt x="1326" y="775"/>
                  </a:moveTo>
                  <a:lnTo>
                    <a:pt x="1326" y="777"/>
                  </a:lnTo>
                  <a:cubicBezTo>
                    <a:pt x="899" y="1070"/>
                    <a:pt x="577" y="1491"/>
                    <a:pt x="408" y="1981"/>
                  </a:cubicBezTo>
                  <a:cubicBezTo>
                    <a:pt x="576" y="1491"/>
                    <a:pt x="898" y="1069"/>
                    <a:pt x="1326" y="775"/>
                  </a:cubicBezTo>
                  <a:close/>
                  <a:moveTo>
                    <a:pt x="1536" y="449"/>
                  </a:moveTo>
                  <a:lnTo>
                    <a:pt x="1536" y="451"/>
                  </a:lnTo>
                  <a:cubicBezTo>
                    <a:pt x="1432" y="593"/>
                    <a:pt x="1267" y="671"/>
                    <a:pt x="1106" y="745"/>
                  </a:cubicBezTo>
                  <a:cubicBezTo>
                    <a:pt x="1034" y="777"/>
                    <a:pt x="961" y="814"/>
                    <a:pt x="890" y="853"/>
                  </a:cubicBezTo>
                  <a:cubicBezTo>
                    <a:pt x="486" y="1093"/>
                    <a:pt x="272" y="1559"/>
                    <a:pt x="358" y="2024"/>
                  </a:cubicBezTo>
                  <a:lnTo>
                    <a:pt x="356" y="2024"/>
                  </a:lnTo>
                  <a:cubicBezTo>
                    <a:pt x="271" y="1560"/>
                    <a:pt x="485" y="1092"/>
                    <a:pt x="890" y="851"/>
                  </a:cubicBezTo>
                  <a:cubicBezTo>
                    <a:pt x="961" y="810"/>
                    <a:pt x="1034" y="775"/>
                    <a:pt x="1108" y="741"/>
                  </a:cubicBezTo>
                  <a:cubicBezTo>
                    <a:pt x="1267" y="667"/>
                    <a:pt x="1432" y="591"/>
                    <a:pt x="1536" y="449"/>
                  </a:cubicBezTo>
                  <a:close/>
                  <a:moveTo>
                    <a:pt x="1480" y="809"/>
                  </a:moveTo>
                  <a:cubicBezTo>
                    <a:pt x="1508" y="1100"/>
                    <a:pt x="1423" y="1391"/>
                    <a:pt x="1244" y="1620"/>
                  </a:cubicBezTo>
                  <a:cubicBezTo>
                    <a:pt x="1064" y="1850"/>
                    <a:pt x="800" y="2001"/>
                    <a:pt x="512" y="2042"/>
                  </a:cubicBezTo>
                  <a:cubicBezTo>
                    <a:pt x="800" y="1999"/>
                    <a:pt x="1062" y="1847"/>
                    <a:pt x="1242" y="1619"/>
                  </a:cubicBezTo>
                  <a:cubicBezTo>
                    <a:pt x="1423" y="1389"/>
                    <a:pt x="1506" y="1099"/>
                    <a:pt x="1480" y="809"/>
                  </a:cubicBezTo>
                  <a:close/>
                  <a:moveTo>
                    <a:pt x="1738" y="1440"/>
                  </a:moveTo>
                  <a:lnTo>
                    <a:pt x="1740" y="1442"/>
                  </a:lnTo>
                  <a:cubicBezTo>
                    <a:pt x="1725" y="1612"/>
                    <a:pt x="1653" y="1773"/>
                    <a:pt x="1533" y="1895"/>
                  </a:cubicBezTo>
                  <a:lnTo>
                    <a:pt x="1534" y="1895"/>
                  </a:lnTo>
                  <a:cubicBezTo>
                    <a:pt x="1412" y="2015"/>
                    <a:pt x="1253" y="2091"/>
                    <a:pt x="1082" y="2105"/>
                  </a:cubicBezTo>
                  <a:lnTo>
                    <a:pt x="1082" y="2103"/>
                  </a:lnTo>
                  <a:cubicBezTo>
                    <a:pt x="1434" y="2073"/>
                    <a:pt x="1713" y="1792"/>
                    <a:pt x="1738" y="1440"/>
                  </a:cubicBezTo>
                  <a:close/>
                  <a:moveTo>
                    <a:pt x="1570" y="563"/>
                  </a:moveTo>
                  <a:cubicBezTo>
                    <a:pt x="1568" y="646"/>
                    <a:pt x="1577" y="729"/>
                    <a:pt x="1595" y="809"/>
                  </a:cubicBezTo>
                  <a:cubicBezTo>
                    <a:pt x="1602" y="847"/>
                    <a:pt x="1610" y="885"/>
                    <a:pt x="1619" y="922"/>
                  </a:cubicBezTo>
                  <a:cubicBezTo>
                    <a:pt x="1646" y="1046"/>
                    <a:pt x="1674" y="1171"/>
                    <a:pt x="1667" y="1299"/>
                  </a:cubicBezTo>
                  <a:cubicBezTo>
                    <a:pt x="1653" y="1541"/>
                    <a:pt x="1506" y="1778"/>
                    <a:pt x="1280" y="1932"/>
                  </a:cubicBezTo>
                  <a:cubicBezTo>
                    <a:pt x="1260" y="1944"/>
                    <a:pt x="1239" y="1957"/>
                    <a:pt x="1219" y="1969"/>
                  </a:cubicBezTo>
                  <a:cubicBezTo>
                    <a:pt x="1020" y="2084"/>
                    <a:pt x="768" y="2142"/>
                    <a:pt x="475" y="2142"/>
                  </a:cubicBezTo>
                  <a:cubicBezTo>
                    <a:pt x="454" y="2142"/>
                    <a:pt x="431" y="2142"/>
                    <a:pt x="409" y="2141"/>
                  </a:cubicBezTo>
                  <a:lnTo>
                    <a:pt x="477" y="2141"/>
                  </a:lnTo>
                  <a:cubicBezTo>
                    <a:pt x="770" y="2141"/>
                    <a:pt x="1020" y="2082"/>
                    <a:pt x="1219" y="1967"/>
                  </a:cubicBezTo>
                  <a:cubicBezTo>
                    <a:pt x="1244" y="1953"/>
                    <a:pt x="1267" y="1939"/>
                    <a:pt x="1288" y="1923"/>
                  </a:cubicBezTo>
                  <a:cubicBezTo>
                    <a:pt x="1510" y="1769"/>
                    <a:pt x="1653" y="1537"/>
                    <a:pt x="1665" y="1299"/>
                  </a:cubicBezTo>
                  <a:cubicBezTo>
                    <a:pt x="1672" y="1173"/>
                    <a:pt x="1644" y="1046"/>
                    <a:pt x="1618" y="922"/>
                  </a:cubicBezTo>
                  <a:cubicBezTo>
                    <a:pt x="1610" y="890"/>
                    <a:pt x="1602" y="856"/>
                    <a:pt x="1595" y="823"/>
                  </a:cubicBezTo>
                  <a:cubicBezTo>
                    <a:pt x="1575" y="736"/>
                    <a:pt x="1566" y="649"/>
                    <a:pt x="1568" y="563"/>
                  </a:cubicBezTo>
                  <a:close/>
                  <a:moveTo>
                    <a:pt x="1764" y="0"/>
                  </a:moveTo>
                  <a:cubicBezTo>
                    <a:pt x="1759" y="0"/>
                    <a:pt x="1752" y="2"/>
                    <a:pt x="1747" y="4"/>
                  </a:cubicBezTo>
                  <a:cubicBezTo>
                    <a:pt x="1733" y="5"/>
                    <a:pt x="1722" y="16"/>
                    <a:pt x="1718" y="30"/>
                  </a:cubicBezTo>
                  <a:cubicBezTo>
                    <a:pt x="1706" y="76"/>
                    <a:pt x="1602" y="205"/>
                    <a:pt x="1566" y="237"/>
                  </a:cubicBezTo>
                  <a:cubicBezTo>
                    <a:pt x="1536" y="260"/>
                    <a:pt x="1504" y="281"/>
                    <a:pt x="1471" y="301"/>
                  </a:cubicBezTo>
                  <a:cubicBezTo>
                    <a:pt x="1439" y="317"/>
                    <a:pt x="1409" y="338"/>
                    <a:pt x="1380" y="363"/>
                  </a:cubicBezTo>
                  <a:cubicBezTo>
                    <a:pt x="1377" y="382"/>
                    <a:pt x="1345" y="423"/>
                    <a:pt x="1258" y="462"/>
                  </a:cubicBezTo>
                  <a:cubicBezTo>
                    <a:pt x="1152" y="487"/>
                    <a:pt x="1046" y="506"/>
                    <a:pt x="938" y="517"/>
                  </a:cubicBezTo>
                  <a:cubicBezTo>
                    <a:pt x="848" y="527"/>
                    <a:pt x="740" y="538"/>
                    <a:pt x="614" y="543"/>
                  </a:cubicBezTo>
                  <a:cubicBezTo>
                    <a:pt x="450" y="547"/>
                    <a:pt x="294" y="621"/>
                    <a:pt x="186" y="747"/>
                  </a:cubicBezTo>
                  <a:cubicBezTo>
                    <a:pt x="55" y="901"/>
                    <a:pt x="1" y="1125"/>
                    <a:pt x="32" y="1376"/>
                  </a:cubicBezTo>
                  <a:cubicBezTo>
                    <a:pt x="41" y="1495"/>
                    <a:pt x="57" y="1613"/>
                    <a:pt x="82" y="1730"/>
                  </a:cubicBezTo>
                  <a:cubicBezTo>
                    <a:pt x="98" y="1808"/>
                    <a:pt x="124" y="1882"/>
                    <a:pt x="162" y="1951"/>
                  </a:cubicBezTo>
                  <a:cubicBezTo>
                    <a:pt x="165" y="1958"/>
                    <a:pt x="167" y="1962"/>
                    <a:pt x="169" y="1967"/>
                  </a:cubicBezTo>
                  <a:lnTo>
                    <a:pt x="170" y="1969"/>
                  </a:lnTo>
                  <a:lnTo>
                    <a:pt x="172" y="1969"/>
                  </a:lnTo>
                  <a:cubicBezTo>
                    <a:pt x="227" y="1969"/>
                    <a:pt x="239" y="2024"/>
                    <a:pt x="245" y="2052"/>
                  </a:cubicBezTo>
                  <a:cubicBezTo>
                    <a:pt x="247" y="2061"/>
                    <a:pt x="248" y="2070"/>
                    <a:pt x="254" y="2077"/>
                  </a:cubicBezTo>
                  <a:cubicBezTo>
                    <a:pt x="259" y="2082"/>
                    <a:pt x="264" y="2086"/>
                    <a:pt x="268" y="2089"/>
                  </a:cubicBezTo>
                  <a:cubicBezTo>
                    <a:pt x="278" y="2096"/>
                    <a:pt x="287" y="2107"/>
                    <a:pt x="291" y="2121"/>
                  </a:cubicBezTo>
                  <a:cubicBezTo>
                    <a:pt x="294" y="2132"/>
                    <a:pt x="296" y="2142"/>
                    <a:pt x="294" y="2155"/>
                  </a:cubicBezTo>
                  <a:cubicBezTo>
                    <a:pt x="294" y="2172"/>
                    <a:pt x="296" y="2188"/>
                    <a:pt x="316" y="2195"/>
                  </a:cubicBezTo>
                  <a:cubicBezTo>
                    <a:pt x="339" y="2202"/>
                    <a:pt x="362" y="2206"/>
                    <a:pt x="385" y="2208"/>
                  </a:cubicBezTo>
                  <a:cubicBezTo>
                    <a:pt x="415" y="2211"/>
                    <a:pt x="445" y="2217"/>
                    <a:pt x="473" y="2224"/>
                  </a:cubicBezTo>
                  <a:lnTo>
                    <a:pt x="482" y="2224"/>
                  </a:lnTo>
                  <a:cubicBezTo>
                    <a:pt x="515" y="2231"/>
                    <a:pt x="551" y="2236"/>
                    <a:pt x="586" y="2238"/>
                  </a:cubicBezTo>
                  <a:cubicBezTo>
                    <a:pt x="636" y="2243"/>
                    <a:pt x="701" y="2245"/>
                    <a:pt x="775" y="2245"/>
                  </a:cubicBezTo>
                  <a:cubicBezTo>
                    <a:pt x="783" y="2245"/>
                    <a:pt x="791" y="2245"/>
                    <a:pt x="798" y="2245"/>
                  </a:cubicBezTo>
                  <a:cubicBezTo>
                    <a:pt x="943" y="2245"/>
                    <a:pt x="1085" y="2229"/>
                    <a:pt x="1227" y="2197"/>
                  </a:cubicBezTo>
                  <a:cubicBezTo>
                    <a:pt x="1391" y="2158"/>
                    <a:pt x="1554" y="2089"/>
                    <a:pt x="1667" y="1971"/>
                  </a:cubicBezTo>
                  <a:cubicBezTo>
                    <a:pt x="1922" y="1697"/>
                    <a:pt x="1925" y="1329"/>
                    <a:pt x="1676" y="842"/>
                  </a:cubicBezTo>
                  <a:cubicBezTo>
                    <a:pt x="1607" y="706"/>
                    <a:pt x="1598" y="598"/>
                    <a:pt x="1612" y="517"/>
                  </a:cubicBezTo>
                  <a:cubicBezTo>
                    <a:pt x="1625" y="455"/>
                    <a:pt x="1649" y="396"/>
                    <a:pt x="1683" y="345"/>
                  </a:cubicBezTo>
                  <a:cubicBezTo>
                    <a:pt x="1694" y="329"/>
                    <a:pt x="1701" y="313"/>
                    <a:pt x="1708" y="297"/>
                  </a:cubicBezTo>
                  <a:cubicBezTo>
                    <a:pt x="1711" y="276"/>
                    <a:pt x="1722" y="257"/>
                    <a:pt x="1736" y="239"/>
                  </a:cubicBezTo>
                  <a:cubicBezTo>
                    <a:pt x="1752" y="219"/>
                    <a:pt x="1761" y="195"/>
                    <a:pt x="1759" y="170"/>
                  </a:cubicBezTo>
                  <a:cubicBezTo>
                    <a:pt x="1757" y="85"/>
                    <a:pt x="1763" y="32"/>
                    <a:pt x="1778" y="9"/>
                  </a:cubicBezTo>
                  <a:lnTo>
                    <a:pt x="1780" y="4"/>
                  </a:lnTo>
                  <a:lnTo>
                    <a:pt x="1775" y="2"/>
                  </a:lnTo>
                  <a:cubicBezTo>
                    <a:pt x="1771" y="0"/>
                    <a:pt x="1768" y="0"/>
                    <a:pt x="1764" y="0"/>
                  </a:cubicBezTo>
                  <a:close/>
                </a:path>
              </a:pathLst>
            </a:custGeom>
            <a:solidFill>
              <a:srgbClr val="7A4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3174177" y="1940748"/>
              <a:ext cx="8023" cy="38732"/>
            </a:xfrm>
            <a:custGeom>
              <a:avLst/>
              <a:gdLst/>
              <a:ahLst/>
              <a:cxnLst/>
              <a:rect l="l" t="t" r="r" b="b"/>
              <a:pathLst>
                <a:path w="29" h="140" extrusionOk="0">
                  <a:moveTo>
                    <a:pt x="14" y="0"/>
                  </a:moveTo>
                  <a:lnTo>
                    <a:pt x="14" y="14"/>
                  </a:lnTo>
                  <a:cubicBezTo>
                    <a:pt x="14" y="28"/>
                    <a:pt x="13" y="64"/>
                    <a:pt x="7" y="103"/>
                  </a:cubicBezTo>
                  <a:lnTo>
                    <a:pt x="0" y="140"/>
                  </a:lnTo>
                  <a:lnTo>
                    <a:pt x="14" y="104"/>
                  </a:lnTo>
                  <a:cubicBezTo>
                    <a:pt x="18" y="96"/>
                    <a:pt x="22" y="87"/>
                    <a:pt x="25" y="76"/>
                  </a:cubicBezTo>
                  <a:cubicBezTo>
                    <a:pt x="27" y="58"/>
                    <a:pt x="29" y="39"/>
                    <a:pt x="29" y="21"/>
                  </a:cubicBezTo>
                  <a:cubicBezTo>
                    <a:pt x="27" y="18"/>
                    <a:pt x="25" y="14"/>
                    <a:pt x="23" y="1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3596078" y="1300011"/>
              <a:ext cx="51181" cy="88253"/>
            </a:xfrm>
            <a:custGeom>
              <a:avLst/>
              <a:gdLst/>
              <a:ahLst/>
              <a:cxnLst/>
              <a:rect l="l" t="t" r="r" b="b"/>
              <a:pathLst>
                <a:path w="185" h="319" extrusionOk="0">
                  <a:moveTo>
                    <a:pt x="184" y="1"/>
                  </a:moveTo>
                  <a:lnTo>
                    <a:pt x="158" y="36"/>
                  </a:lnTo>
                  <a:cubicBezTo>
                    <a:pt x="126" y="77"/>
                    <a:pt x="41" y="177"/>
                    <a:pt x="16" y="208"/>
                  </a:cubicBezTo>
                  <a:lnTo>
                    <a:pt x="16" y="211"/>
                  </a:lnTo>
                  <a:lnTo>
                    <a:pt x="18" y="215"/>
                  </a:lnTo>
                  <a:cubicBezTo>
                    <a:pt x="21" y="220"/>
                    <a:pt x="21" y="227"/>
                    <a:pt x="18" y="232"/>
                  </a:cubicBezTo>
                  <a:cubicBezTo>
                    <a:pt x="7" y="252"/>
                    <a:pt x="2" y="273"/>
                    <a:pt x="2" y="296"/>
                  </a:cubicBezTo>
                  <a:lnTo>
                    <a:pt x="0" y="319"/>
                  </a:lnTo>
                  <a:lnTo>
                    <a:pt x="11" y="298"/>
                  </a:lnTo>
                  <a:cubicBezTo>
                    <a:pt x="44" y="231"/>
                    <a:pt x="83" y="167"/>
                    <a:pt x="126" y="105"/>
                  </a:cubicBezTo>
                  <a:cubicBezTo>
                    <a:pt x="138" y="87"/>
                    <a:pt x="147" y="71"/>
                    <a:pt x="154" y="61"/>
                  </a:cubicBezTo>
                  <a:cubicBezTo>
                    <a:pt x="161" y="50"/>
                    <a:pt x="163" y="47"/>
                    <a:pt x="165" y="39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3169197" y="1956794"/>
              <a:ext cx="16046" cy="37348"/>
            </a:xfrm>
            <a:custGeom>
              <a:avLst/>
              <a:gdLst/>
              <a:ahLst/>
              <a:cxnLst/>
              <a:rect l="l" t="t" r="r" b="b"/>
              <a:pathLst>
                <a:path w="58" h="135" extrusionOk="0">
                  <a:moveTo>
                    <a:pt x="52" y="0"/>
                  </a:moveTo>
                  <a:lnTo>
                    <a:pt x="47" y="16"/>
                  </a:lnTo>
                  <a:cubicBezTo>
                    <a:pt x="36" y="48"/>
                    <a:pt x="22" y="78"/>
                    <a:pt x="4" y="105"/>
                  </a:cubicBezTo>
                  <a:cubicBezTo>
                    <a:pt x="1" y="114"/>
                    <a:pt x="2" y="124"/>
                    <a:pt x="8" y="131"/>
                  </a:cubicBezTo>
                  <a:lnTo>
                    <a:pt x="9" y="135"/>
                  </a:lnTo>
                  <a:lnTo>
                    <a:pt x="13" y="131"/>
                  </a:lnTo>
                  <a:cubicBezTo>
                    <a:pt x="29" y="112"/>
                    <a:pt x="40" y="91"/>
                    <a:pt x="47" y="68"/>
                  </a:cubicBezTo>
                  <a:cubicBezTo>
                    <a:pt x="52" y="55"/>
                    <a:pt x="55" y="43"/>
                    <a:pt x="57" y="32"/>
                  </a:cubicBezTo>
                  <a:lnTo>
                    <a:pt x="57" y="31"/>
                  </a:lnTo>
                  <a:lnTo>
                    <a:pt x="57" y="29"/>
                  </a:lnTo>
                  <a:cubicBezTo>
                    <a:pt x="57" y="25"/>
                    <a:pt x="55" y="22"/>
                    <a:pt x="55" y="18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3596078" y="1347596"/>
              <a:ext cx="42328" cy="50075"/>
            </a:xfrm>
            <a:custGeom>
              <a:avLst/>
              <a:gdLst/>
              <a:ahLst/>
              <a:cxnLst/>
              <a:rect l="l" t="t" r="r" b="b"/>
              <a:pathLst>
                <a:path w="153" h="181" extrusionOk="0">
                  <a:moveTo>
                    <a:pt x="152" y="0"/>
                  </a:moveTo>
                  <a:lnTo>
                    <a:pt x="101" y="37"/>
                  </a:lnTo>
                  <a:cubicBezTo>
                    <a:pt x="78" y="55"/>
                    <a:pt x="57" y="74"/>
                    <a:pt x="39" y="97"/>
                  </a:cubicBezTo>
                  <a:cubicBezTo>
                    <a:pt x="32" y="108"/>
                    <a:pt x="27" y="119"/>
                    <a:pt x="21" y="131"/>
                  </a:cubicBezTo>
                  <a:lnTo>
                    <a:pt x="0" y="181"/>
                  </a:lnTo>
                  <a:lnTo>
                    <a:pt x="0" y="181"/>
                  </a:lnTo>
                  <a:lnTo>
                    <a:pt x="30" y="136"/>
                  </a:lnTo>
                  <a:cubicBezTo>
                    <a:pt x="53" y="103"/>
                    <a:pt x="80" y="73"/>
                    <a:pt x="108" y="4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3157854" y="1958730"/>
              <a:ext cx="5810" cy="48138"/>
            </a:xfrm>
            <a:custGeom>
              <a:avLst/>
              <a:gdLst/>
              <a:ahLst/>
              <a:cxnLst/>
              <a:rect l="l" t="t" r="r" b="b"/>
              <a:pathLst>
                <a:path w="21" h="174" extrusionOk="0">
                  <a:moveTo>
                    <a:pt x="19" y="1"/>
                  </a:moveTo>
                  <a:lnTo>
                    <a:pt x="12" y="6"/>
                  </a:lnTo>
                  <a:lnTo>
                    <a:pt x="3" y="11"/>
                  </a:lnTo>
                  <a:lnTo>
                    <a:pt x="3" y="13"/>
                  </a:lnTo>
                  <a:cubicBezTo>
                    <a:pt x="1" y="52"/>
                    <a:pt x="1" y="91"/>
                    <a:pt x="3" y="130"/>
                  </a:cubicBezTo>
                  <a:cubicBezTo>
                    <a:pt x="3" y="142"/>
                    <a:pt x="4" y="154"/>
                    <a:pt x="10" y="165"/>
                  </a:cubicBezTo>
                  <a:lnTo>
                    <a:pt x="13" y="174"/>
                  </a:lnTo>
                  <a:lnTo>
                    <a:pt x="17" y="165"/>
                  </a:lnTo>
                  <a:cubicBezTo>
                    <a:pt x="19" y="162"/>
                    <a:pt x="19" y="160"/>
                    <a:pt x="19" y="156"/>
                  </a:cubicBezTo>
                  <a:cubicBezTo>
                    <a:pt x="20" y="151"/>
                    <a:pt x="20" y="146"/>
                    <a:pt x="19" y="139"/>
                  </a:cubicBezTo>
                  <a:cubicBezTo>
                    <a:pt x="17" y="121"/>
                    <a:pt x="15" y="103"/>
                    <a:pt x="15" y="84"/>
                  </a:cubicBezTo>
                  <a:cubicBezTo>
                    <a:pt x="13" y="59"/>
                    <a:pt x="15" y="34"/>
                    <a:pt x="19" y="9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3137381" y="1913359"/>
              <a:ext cx="24899" cy="97106"/>
            </a:xfrm>
            <a:custGeom>
              <a:avLst/>
              <a:gdLst/>
              <a:ahLst/>
              <a:cxnLst/>
              <a:rect l="l" t="t" r="r" b="b"/>
              <a:pathLst>
                <a:path w="90" h="351" extrusionOk="0">
                  <a:moveTo>
                    <a:pt x="70" y="0"/>
                  </a:moveTo>
                  <a:lnTo>
                    <a:pt x="68" y="2"/>
                  </a:lnTo>
                  <a:cubicBezTo>
                    <a:pt x="34" y="55"/>
                    <a:pt x="13" y="115"/>
                    <a:pt x="6" y="179"/>
                  </a:cubicBezTo>
                  <a:cubicBezTo>
                    <a:pt x="1" y="228"/>
                    <a:pt x="2" y="278"/>
                    <a:pt x="11" y="327"/>
                  </a:cubicBezTo>
                  <a:cubicBezTo>
                    <a:pt x="11" y="331"/>
                    <a:pt x="13" y="336"/>
                    <a:pt x="15" y="340"/>
                  </a:cubicBezTo>
                  <a:lnTo>
                    <a:pt x="22" y="350"/>
                  </a:lnTo>
                  <a:lnTo>
                    <a:pt x="24" y="338"/>
                  </a:lnTo>
                  <a:cubicBezTo>
                    <a:pt x="24" y="324"/>
                    <a:pt x="24" y="311"/>
                    <a:pt x="22" y="297"/>
                  </a:cubicBezTo>
                  <a:cubicBezTo>
                    <a:pt x="11" y="237"/>
                    <a:pt x="15" y="173"/>
                    <a:pt x="34" y="115"/>
                  </a:cubicBezTo>
                  <a:cubicBezTo>
                    <a:pt x="45" y="83"/>
                    <a:pt x="59" y="53"/>
                    <a:pt x="75" y="23"/>
                  </a:cubicBezTo>
                  <a:lnTo>
                    <a:pt x="77" y="23"/>
                  </a:lnTo>
                  <a:cubicBezTo>
                    <a:pt x="78" y="18"/>
                    <a:pt x="82" y="12"/>
                    <a:pt x="86" y="9"/>
                  </a:cubicBezTo>
                  <a:lnTo>
                    <a:pt x="89" y="4"/>
                  </a:lnTo>
                  <a:lnTo>
                    <a:pt x="84" y="2"/>
                  </a:lnTo>
                  <a:cubicBezTo>
                    <a:pt x="80" y="0"/>
                    <a:pt x="78" y="0"/>
                    <a:pt x="75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3129635" y="1962604"/>
              <a:ext cx="9130" cy="7193"/>
            </a:xfrm>
            <a:custGeom>
              <a:avLst/>
              <a:gdLst/>
              <a:ahLst/>
              <a:cxnLst/>
              <a:rect l="l" t="t" r="r" b="b"/>
              <a:pathLst>
                <a:path w="33" h="26" extrusionOk="0">
                  <a:moveTo>
                    <a:pt x="27" y="1"/>
                  </a:moveTo>
                  <a:cubicBezTo>
                    <a:pt x="25" y="2"/>
                    <a:pt x="22" y="2"/>
                    <a:pt x="20" y="2"/>
                  </a:cubicBezTo>
                  <a:cubicBezTo>
                    <a:pt x="18" y="2"/>
                    <a:pt x="14" y="2"/>
                    <a:pt x="7" y="6"/>
                  </a:cubicBezTo>
                  <a:cubicBezTo>
                    <a:pt x="4" y="6"/>
                    <a:pt x="0" y="10"/>
                    <a:pt x="0" y="13"/>
                  </a:cubicBezTo>
                  <a:cubicBezTo>
                    <a:pt x="0" y="18"/>
                    <a:pt x="2" y="22"/>
                    <a:pt x="6" y="25"/>
                  </a:cubicBezTo>
                  <a:lnTo>
                    <a:pt x="7" y="25"/>
                  </a:lnTo>
                  <a:cubicBezTo>
                    <a:pt x="14" y="24"/>
                    <a:pt x="22" y="24"/>
                    <a:pt x="29" y="20"/>
                  </a:cubicBezTo>
                  <a:lnTo>
                    <a:pt x="32" y="2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3113866" y="1904782"/>
              <a:ext cx="37072" cy="74420"/>
            </a:xfrm>
            <a:custGeom>
              <a:avLst/>
              <a:gdLst/>
              <a:ahLst/>
              <a:cxnLst/>
              <a:rect l="l" t="t" r="r" b="b"/>
              <a:pathLst>
                <a:path w="134" h="269" extrusionOk="0">
                  <a:moveTo>
                    <a:pt x="123" y="1"/>
                  </a:moveTo>
                  <a:cubicBezTo>
                    <a:pt x="80" y="3"/>
                    <a:pt x="45" y="31"/>
                    <a:pt x="31" y="70"/>
                  </a:cubicBezTo>
                  <a:cubicBezTo>
                    <a:pt x="1" y="142"/>
                    <a:pt x="15" y="229"/>
                    <a:pt x="20" y="254"/>
                  </a:cubicBezTo>
                  <a:cubicBezTo>
                    <a:pt x="22" y="259"/>
                    <a:pt x="25" y="263"/>
                    <a:pt x="29" y="266"/>
                  </a:cubicBezTo>
                  <a:cubicBezTo>
                    <a:pt x="31" y="266"/>
                    <a:pt x="33" y="268"/>
                    <a:pt x="34" y="268"/>
                  </a:cubicBezTo>
                  <a:lnTo>
                    <a:pt x="36" y="268"/>
                  </a:lnTo>
                  <a:cubicBezTo>
                    <a:pt x="40" y="266"/>
                    <a:pt x="41" y="263"/>
                    <a:pt x="43" y="257"/>
                  </a:cubicBezTo>
                  <a:cubicBezTo>
                    <a:pt x="45" y="254"/>
                    <a:pt x="45" y="249"/>
                    <a:pt x="43" y="245"/>
                  </a:cubicBezTo>
                  <a:cubicBezTo>
                    <a:pt x="36" y="233"/>
                    <a:pt x="34" y="219"/>
                    <a:pt x="34" y="204"/>
                  </a:cubicBezTo>
                  <a:lnTo>
                    <a:pt x="34" y="190"/>
                  </a:lnTo>
                  <a:cubicBezTo>
                    <a:pt x="31" y="146"/>
                    <a:pt x="38" y="102"/>
                    <a:pt x="57" y="61"/>
                  </a:cubicBezTo>
                  <a:cubicBezTo>
                    <a:pt x="71" y="38"/>
                    <a:pt x="98" y="20"/>
                    <a:pt x="126" y="17"/>
                  </a:cubicBezTo>
                  <a:lnTo>
                    <a:pt x="133" y="17"/>
                  </a:lnTo>
                  <a:lnTo>
                    <a:pt x="130" y="12"/>
                  </a:lnTo>
                  <a:lnTo>
                    <a:pt x="130" y="10"/>
                  </a:lnTo>
                  <a:cubicBezTo>
                    <a:pt x="128" y="6"/>
                    <a:pt x="128" y="5"/>
                    <a:pt x="126" y="3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3167260" y="1984183"/>
              <a:ext cx="12449" cy="39562"/>
            </a:xfrm>
            <a:custGeom>
              <a:avLst/>
              <a:gdLst/>
              <a:ahLst/>
              <a:cxnLst/>
              <a:rect l="l" t="t" r="r" b="b"/>
              <a:pathLst>
                <a:path w="45" h="143" extrusionOk="0">
                  <a:moveTo>
                    <a:pt x="45" y="1"/>
                  </a:moveTo>
                  <a:lnTo>
                    <a:pt x="32" y="20"/>
                  </a:lnTo>
                  <a:cubicBezTo>
                    <a:pt x="25" y="32"/>
                    <a:pt x="20" y="36"/>
                    <a:pt x="18" y="36"/>
                  </a:cubicBezTo>
                  <a:lnTo>
                    <a:pt x="16" y="36"/>
                  </a:lnTo>
                  <a:lnTo>
                    <a:pt x="16" y="39"/>
                  </a:lnTo>
                  <a:cubicBezTo>
                    <a:pt x="15" y="54"/>
                    <a:pt x="9" y="84"/>
                    <a:pt x="4" y="103"/>
                  </a:cubicBezTo>
                  <a:cubicBezTo>
                    <a:pt x="1" y="114"/>
                    <a:pt x="2" y="128"/>
                    <a:pt x="9" y="139"/>
                  </a:cubicBezTo>
                  <a:lnTo>
                    <a:pt x="13" y="142"/>
                  </a:lnTo>
                  <a:lnTo>
                    <a:pt x="16" y="137"/>
                  </a:lnTo>
                  <a:cubicBezTo>
                    <a:pt x="27" y="100"/>
                    <a:pt x="34" y="61"/>
                    <a:pt x="41" y="24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3135998" y="1908656"/>
              <a:ext cx="30432" cy="32369"/>
            </a:xfrm>
            <a:custGeom>
              <a:avLst/>
              <a:gdLst/>
              <a:ahLst/>
              <a:cxnLst/>
              <a:rect l="l" t="t" r="r" b="b"/>
              <a:pathLst>
                <a:path w="110" h="117" extrusionOk="0">
                  <a:moveTo>
                    <a:pt x="67" y="1"/>
                  </a:moveTo>
                  <a:cubicBezTo>
                    <a:pt x="65" y="1"/>
                    <a:pt x="64" y="1"/>
                    <a:pt x="62" y="1"/>
                  </a:cubicBezTo>
                  <a:lnTo>
                    <a:pt x="59" y="1"/>
                  </a:lnTo>
                  <a:cubicBezTo>
                    <a:pt x="43" y="10"/>
                    <a:pt x="29" y="24"/>
                    <a:pt x="22" y="42"/>
                  </a:cubicBezTo>
                  <a:cubicBezTo>
                    <a:pt x="11" y="65"/>
                    <a:pt x="4" y="88"/>
                    <a:pt x="0" y="111"/>
                  </a:cubicBezTo>
                  <a:lnTo>
                    <a:pt x="0" y="116"/>
                  </a:lnTo>
                  <a:lnTo>
                    <a:pt x="6" y="116"/>
                  </a:lnTo>
                  <a:cubicBezTo>
                    <a:pt x="7" y="116"/>
                    <a:pt x="11" y="111"/>
                    <a:pt x="13" y="106"/>
                  </a:cubicBezTo>
                  <a:lnTo>
                    <a:pt x="14" y="100"/>
                  </a:lnTo>
                  <a:cubicBezTo>
                    <a:pt x="23" y="79"/>
                    <a:pt x="45" y="17"/>
                    <a:pt x="78" y="12"/>
                  </a:cubicBezTo>
                  <a:lnTo>
                    <a:pt x="83" y="12"/>
                  </a:lnTo>
                  <a:lnTo>
                    <a:pt x="98" y="15"/>
                  </a:lnTo>
                  <a:lnTo>
                    <a:pt x="87" y="31"/>
                  </a:lnTo>
                  <a:lnTo>
                    <a:pt x="82" y="40"/>
                  </a:lnTo>
                  <a:lnTo>
                    <a:pt x="82" y="42"/>
                  </a:ln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3" y="37"/>
                    <a:pt x="83" y="37"/>
                  </a:cubicBezTo>
                  <a:cubicBezTo>
                    <a:pt x="83" y="37"/>
                    <a:pt x="83" y="38"/>
                    <a:pt x="83" y="38"/>
                  </a:cubicBezTo>
                  <a:lnTo>
                    <a:pt x="92" y="28"/>
                  </a:lnTo>
                  <a:lnTo>
                    <a:pt x="92" y="52"/>
                  </a:lnTo>
                  <a:cubicBezTo>
                    <a:pt x="92" y="45"/>
                    <a:pt x="94" y="40"/>
                    <a:pt x="96" y="35"/>
                  </a:cubicBezTo>
                  <a:lnTo>
                    <a:pt x="99" y="15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01" y="12"/>
                  </a:lnTo>
                  <a:lnTo>
                    <a:pt x="99" y="14"/>
                  </a:lnTo>
                  <a:lnTo>
                    <a:pt x="87" y="6"/>
                  </a:lnTo>
                  <a:cubicBezTo>
                    <a:pt x="81" y="4"/>
                    <a:pt x="74" y="1"/>
                    <a:pt x="6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3151214" y="1922488"/>
              <a:ext cx="18813" cy="35688"/>
            </a:xfrm>
            <a:custGeom>
              <a:avLst/>
              <a:gdLst/>
              <a:ahLst/>
              <a:cxnLst/>
              <a:rect l="l" t="t" r="r" b="b"/>
              <a:pathLst>
                <a:path w="68" h="129" extrusionOk="0">
                  <a:moveTo>
                    <a:pt x="62" y="1"/>
                  </a:moveTo>
                  <a:lnTo>
                    <a:pt x="57" y="8"/>
                  </a:lnTo>
                  <a:cubicBezTo>
                    <a:pt x="32" y="41"/>
                    <a:pt x="14" y="78"/>
                    <a:pt x="4" y="117"/>
                  </a:cubicBezTo>
                  <a:lnTo>
                    <a:pt x="0" y="128"/>
                  </a:lnTo>
                  <a:lnTo>
                    <a:pt x="9" y="123"/>
                  </a:lnTo>
                  <a:cubicBezTo>
                    <a:pt x="13" y="123"/>
                    <a:pt x="14" y="121"/>
                    <a:pt x="16" y="119"/>
                  </a:cubicBezTo>
                  <a:lnTo>
                    <a:pt x="18" y="119"/>
                  </a:lnTo>
                  <a:lnTo>
                    <a:pt x="18" y="117"/>
                  </a:lnTo>
                  <a:cubicBezTo>
                    <a:pt x="23" y="105"/>
                    <a:pt x="48" y="47"/>
                    <a:pt x="66" y="29"/>
                  </a:cubicBezTo>
                  <a:lnTo>
                    <a:pt x="67" y="25"/>
                  </a:lnTo>
                  <a:lnTo>
                    <a:pt x="67" y="24"/>
                  </a:lnTo>
                  <a:cubicBezTo>
                    <a:pt x="67" y="18"/>
                    <a:pt x="66" y="15"/>
                    <a:pt x="64" y="10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3147618" y="1963710"/>
              <a:ext cx="7193" cy="11896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26" y="0"/>
                  </a:moveTo>
                  <a:lnTo>
                    <a:pt x="17" y="2"/>
                  </a:lnTo>
                  <a:lnTo>
                    <a:pt x="8" y="7"/>
                  </a:lnTo>
                  <a:lnTo>
                    <a:pt x="8" y="11"/>
                  </a:lnTo>
                  <a:cubicBezTo>
                    <a:pt x="6" y="14"/>
                    <a:pt x="1" y="39"/>
                    <a:pt x="10" y="43"/>
                  </a:cubicBezTo>
                  <a:lnTo>
                    <a:pt x="13" y="43"/>
                  </a:lnTo>
                  <a:lnTo>
                    <a:pt x="15" y="41"/>
                  </a:lnTo>
                  <a:cubicBezTo>
                    <a:pt x="17" y="39"/>
                    <a:pt x="18" y="36"/>
                    <a:pt x="20" y="20"/>
                  </a:cubicBezTo>
                  <a:cubicBezTo>
                    <a:pt x="20" y="14"/>
                    <a:pt x="22" y="11"/>
                    <a:pt x="24" y="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3142915" y="1938811"/>
              <a:ext cx="35412" cy="28495"/>
            </a:xfrm>
            <a:custGeom>
              <a:avLst/>
              <a:gdLst/>
              <a:ahLst/>
              <a:cxnLst/>
              <a:rect l="l" t="t" r="r" b="b"/>
              <a:pathLst>
                <a:path w="128" h="103" extrusionOk="0">
                  <a:moveTo>
                    <a:pt x="113" y="0"/>
                  </a:moveTo>
                  <a:lnTo>
                    <a:pt x="112" y="4"/>
                  </a:lnTo>
                  <a:cubicBezTo>
                    <a:pt x="85" y="41"/>
                    <a:pt x="48" y="67"/>
                    <a:pt x="5" y="80"/>
                  </a:cubicBezTo>
                  <a:lnTo>
                    <a:pt x="2" y="80"/>
                  </a:lnTo>
                  <a:lnTo>
                    <a:pt x="2" y="83"/>
                  </a:lnTo>
                  <a:cubicBezTo>
                    <a:pt x="2" y="87"/>
                    <a:pt x="2" y="90"/>
                    <a:pt x="0" y="94"/>
                  </a:cubicBezTo>
                  <a:lnTo>
                    <a:pt x="0" y="103"/>
                  </a:lnTo>
                  <a:lnTo>
                    <a:pt x="7" y="101"/>
                  </a:lnTo>
                  <a:cubicBezTo>
                    <a:pt x="57" y="87"/>
                    <a:pt x="97" y="57"/>
                    <a:pt x="126" y="12"/>
                  </a:cubicBezTo>
                  <a:lnTo>
                    <a:pt x="127" y="11"/>
                  </a:lnTo>
                  <a:lnTo>
                    <a:pt x="124" y="7"/>
                  </a:lnTo>
                  <a:lnTo>
                    <a:pt x="117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3160067" y="1915295"/>
              <a:ext cx="6086" cy="18259"/>
            </a:xfrm>
            <a:custGeom>
              <a:avLst/>
              <a:gdLst/>
              <a:ahLst/>
              <a:cxnLst/>
              <a:rect l="l" t="t" r="r" b="b"/>
              <a:pathLst>
                <a:path w="22" h="66" extrusionOk="0">
                  <a:moveTo>
                    <a:pt x="12" y="0"/>
                  </a:moveTo>
                  <a:lnTo>
                    <a:pt x="11" y="7"/>
                  </a:lnTo>
                  <a:cubicBezTo>
                    <a:pt x="9" y="18"/>
                    <a:pt x="7" y="32"/>
                    <a:pt x="4" y="44"/>
                  </a:cubicBezTo>
                  <a:lnTo>
                    <a:pt x="0" y="66"/>
                  </a:lnTo>
                  <a:lnTo>
                    <a:pt x="12" y="48"/>
                  </a:lnTo>
                  <a:cubicBezTo>
                    <a:pt x="14" y="46"/>
                    <a:pt x="16" y="43"/>
                    <a:pt x="18" y="39"/>
                  </a:cubicBezTo>
                  <a:lnTo>
                    <a:pt x="21" y="13"/>
                  </a:lnTo>
                  <a:lnTo>
                    <a:pt x="19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3157024" y="1939641"/>
              <a:ext cx="7193" cy="15493"/>
            </a:xfrm>
            <a:custGeom>
              <a:avLst/>
              <a:gdLst/>
              <a:ahLst/>
              <a:cxnLst/>
              <a:rect l="l" t="t" r="r" b="b"/>
              <a:pathLst>
                <a:path w="26" h="56" extrusionOk="0">
                  <a:moveTo>
                    <a:pt x="25" y="1"/>
                  </a:moveTo>
                  <a:lnTo>
                    <a:pt x="15" y="20"/>
                  </a:lnTo>
                  <a:cubicBezTo>
                    <a:pt x="13" y="27"/>
                    <a:pt x="9" y="34"/>
                    <a:pt x="6" y="39"/>
                  </a:cubicBezTo>
                  <a:lnTo>
                    <a:pt x="0" y="55"/>
                  </a:lnTo>
                  <a:lnTo>
                    <a:pt x="0" y="55"/>
                  </a:lnTo>
                  <a:lnTo>
                    <a:pt x="13" y="45"/>
                  </a:lnTo>
                  <a:lnTo>
                    <a:pt x="22" y="39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24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3590545" y="1298351"/>
              <a:ext cx="61417" cy="105682"/>
            </a:xfrm>
            <a:custGeom>
              <a:avLst/>
              <a:gdLst/>
              <a:ahLst/>
              <a:cxnLst/>
              <a:rect l="l" t="t" r="r" b="b"/>
              <a:pathLst>
                <a:path w="222" h="382" extrusionOk="0">
                  <a:moveTo>
                    <a:pt x="196" y="1"/>
                  </a:moveTo>
                  <a:cubicBezTo>
                    <a:pt x="184" y="1"/>
                    <a:pt x="173" y="17"/>
                    <a:pt x="167" y="26"/>
                  </a:cubicBezTo>
                  <a:cubicBezTo>
                    <a:pt x="137" y="67"/>
                    <a:pt x="17" y="210"/>
                    <a:pt x="15" y="212"/>
                  </a:cubicBezTo>
                  <a:cubicBezTo>
                    <a:pt x="11" y="215"/>
                    <a:pt x="11" y="222"/>
                    <a:pt x="17" y="226"/>
                  </a:cubicBezTo>
                  <a:cubicBezTo>
                    <a:pt x="19" y="228"/>
                    <a:pt x="22" y="229"/>
                    <a:pt x="24" y="229"/>
                  </a:cubicBezTo>
                  <a:cubicBezTo>
                    <a:pt x="28" y="229"/>
                    <a:pt x="31" y="228"/>
                    <a:pt x="33" y="226"/>
                  </a:cubicBezTo>
                  <a:cubicBezTo>
                    <a:pt x="36" y="221"/>
                    <a:pt x="144" y="93"/>
                    <a:pt x="181" y="45"/>
                  </a:cubicBezTo>
                  <a:lnTo>
                    <a:pt x="181" y="45"/>
                  </a:lnTo>
                  <a:cubicBezTo>
                    <a:pt x="178" y="51"/>
                    <a:pt x="176" y="54"/>
                    <a:pt x="169" y="65"/>
                  </a:cubicBezTo>
                  <a:cubicBezTo>
                    <a:pt x="163" y="76"/>
                    <a:pt x="153" y="91"/>
                    <a:pt x="140" y="111"/>
                  </a:cubicBezTo>
                  <a:cubicBezTo>
                    <a:pt x="93" y="182"/>
                    <a:pt x="15" y="300"/>
                    <a:pt x="1" y="369"/>
                  </a:cubicBezTo>
                  <a:cubicBezTo>
                    <a:pt x="1" y="374"/>
                    <a:pt x="4" y="380"/>
                    <a:pt x="11" y="382"/>
                  </a:cubicBezTo>
                  <a:lnTo>
                    <a:pt x="13" y="382"/>
                  </a:lnTo>
                  <a:cubicBezTo>
                    <a:pt x="18" y="382"/>
                    <a:pt x="22" y="378"/>
                    <a:pt x="24" y="373"/>
                  </a:cubicBezTo>
                  <a:cubicBezTo>
                    <a:pt x="36" y="309"/>
                    <a:pt x="112" y="192"/>
                    <a:pt x="158" y="123"/>
                  </a:cubicBezTo>
                  <a:cubicBezTo>
                    <a:pt x="172" y="104"/>
                    <a:pt x="183" y="86"/>
                    <a:pt x="188" y="76"/>
                  </a:cubicBezTo>
                  <a:cubicBezTo>
                    <a:pt x="199" y="58"/>
                    <a:pt x="222" y="15"/>
                    <a:pt x="204" y="3"/>
                  </a:cubicBezTo>
                  <a:cubicBezTo>
                    <a:pt x="202" y="2"/>
                    <a:pt x="199" y="1"/>
                    <a:pt x="196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3590545" y="1343169"/>
              <a:ext cx="56161" cy="67227"/>
            </a:xfrm>
            <a:custGeom>
              <a:avLst/>
              <a:gdLst/>
              <a:ahLst/>
              <a:cxnLst/>
              <a:rect l="l" t="t" r="r" b="b"/>
              <a:pathLst>
                <a:path w="203" h="243" extrusionOk="0">
                  <a:moveTo>
                    <a:pt x="188" y="0"/>
                  </a:moveTo>
                  <a:cubicBezTo>
                    <a:pt x="186" y="0"/>
                    <a:pt x="121" y="11"/>
                    <a:pt x="45" y="103"/>
                  </a:cubicBezTo>
                  <a:cubicBezTo>
                    <a:pt x="41" y="108"/>
                    <a:pt x="41" y="113"/>
                    <a:pt x="47" y="119"/>
                  </a:cubicBezTo>
                  <a:cubicBezTo>
                    <a:pt x="49" y="120"/>
                    <a:pt x="51" y="121"/>
                    <a:pt x="53" y="121"/>
                  </a:cubicBezTo>
                  <a:cubicBezTo>
                    <a:pt x="56" y="121"/>
                    <a:pt x="59" y="119"/>
                    <a:pt x="63" y="117"/>
                  </a:cubicBezTo>
                  <a:cubicBezTo>
                    <a:pt x="80" y="94"/>
                    <a:pt x="100" y="75"/>
                    <a:pt x="123" y="57"/>
                  </a:cubicBezTo>
                  <a:lnTo>
                    <a:pt x="123" y="57"/>
                  </a:lnTo>
                  <a:cubicBezTo>
                    <a:pt x="31" y="151"/>
                    <a:pt x="4" y="225"/>
                    <a:pt x="3" y="228"/>
                  </a:cubicBezTo>
                  <a:cubicBezTo>
                    <a:pt x="1" y="234"/>
                    <a:pt x="4" y="239"/>
                    <a:pt x="10" y="243"/>
                  </a:cubicBezTo>
                  <a:lnTo>
                    <a:pt x="13" y="243"/>
                  </a:lnTo>
                  <a:cubicBezTo>
                    <a:pt x="18" y="243"/>
                    <a:pt x="22" y="239"/>
                    <a:pt x="24" y="235"/>
                  </a:cubicBezTo>
                  <a:cubicBezTo>
                    <a:pt x="24" y="234"/>
                    <a:pt x="61" y="133"/>
                    <a:pt x="197" y="20"/>
                  </a:cubicBezTo>
                  <a:cubicBezTo>
                    <a:pt x="201" y="16"/>
                    <a:pt x="202" y="11"/>
                    <a:pt x="201" y="7"/>
                  </a:cubicBezTo>
                  <a:cubicBezTo>
                    <a:pt x="199" y="2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3109439" y="1737958"/>
              <a:ext cx="45371" cy="172079"/>
            </a:xfrm>
            <a:custGeom>
              <a:avLst/>
              <a:gdLst/>
              <a:ahLst/>
              <a:cxnLst/>
              <a:rect l="l" t="t" r="r" b="b"/>
              <a:pathLst>
                <a:path w="164" h="622" extrusionOk="0">
                  <a:moveTo>
                    <a:pt x="14" y="0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4" y="1"/>
                    <a:pt x="1" y="6"/>
                    <a:pt x="1" y="13"/>
                  </a:cubicBezTo>
                  <a:cubicBezTo>
                    <a:pt x="34" y="416"/>
                    <a:pt x="105" y="547"/>
                    <a:pt x="132" y="595"/>
                  </a:cubicBezTo>
                  <a:cubicBezTo>
                    <a:pt x="135" y="600"/>
                    <a:pt x="139" y="608"/>
                    <a:pt x="141" y="613"/>
                  </a:cubicBezTo>
                  <a:cubicBezTo>
                    <a:pt x="142" y="618"/>
                    <a:pt x="146" y="622"/>
                    <a:pt x="151" y="622"/>
                  </a:cubicBezTo>
                  <a:lnTo>
                    <a:pt x="155" y="622"/>
                  </a:lnTo>
                  <a:cubicBezTo>
                    <a:pt x="160" y="622"/>
                    <a:pt x="164" y="615"/>
                    <a:pt x="162" y="609"/>
                  </a:cubicBezTo>
                  <a:cubicBezTo>
                    <a:pt x="160" y="600"/>
                    <a:pt x="156" y="593"/>
                    <a:pt x="151" y="585"/>
                  </a:cubicBezTo>
                  <a:cubicBezTo>
                    <a:pt x="126" y="537"/>
                    <a:pt x="56" y="409"/>
                    <a:pt x="22" y="10"/>
                  </a:cubicBezTo>
                  <a:cubicBezTo>
                    <a:pt x="22" y="5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3147341" y="1903676"/>
              <a:ext cx="97659" cy="78293"/>
            </a:xfrm>
            <a:custGeom>
              <a:avLst/>
              <a:gdLst/>
              <a:ahLst/>
              <a:cxnLst/>
              <a:rect l="l" t="t" r="r" b="b"/>
              <a:pathLst>
                <a:path w="353" h="283" extrusionOk="0">
                  <a:moveTo>
                    <a:pt x="24" y="1"/>
                  </a:moveTo>
                  <a:cubicBezTo>
                    <a:pt x="21" y="1"/>
                    <a:pt x="18" y="1"/>
                    <a:pt x="14" y="1"/>
                  </a:cubicBezTo>
                  <a:cubicBezTo>
                    <a:pt x="1" y="1"/>
                    <a:pt x="2" y="23"/>
                    <a:pt x="14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8" y="22"/>
                    <a:pt x="20" y="22"/>
                    <a:pt x="22" y="22"/>
                  </a:cubicBezTo>
                  <a:cubicBezTo>
                    <a:pt x="59" y="22"/>
                    <a:pt x="69" y="55"/>
                    <a:pt x="78" y="93"/>
                  </a:cubicBezTo>
                  <a:cubicBezTo>
                    <a:pt x="80" y="106"/>
                    <a:pt x="83" y="116"/>
                    <a:pt x="90" y="127"/>
                  </a:cubicBezTo>
                  <a:cubicBezTo>
                    <a:pt x="99" y="132"/>
                    <a:pt x="104" y="136"/>
                    <a:pt x="108" y="139"/>
                  </a:cubicBezTo>
                  <a:cubicBezTo>
                    <a:pt x="115" y="145"/>
                    <a:pt x="119" y="146"/>
                    <a:pt x="124" y="162"/>
                  </a:cubicBezTo>
                  <a:cubicBezTo>
                    <a:pt x="127" y="173"/>
                    <a:pt x="129" y="182"/>
                    <a:pt x="129" y="191"/>
                  </a:cubicBezTo>
                  <a:cubicBezTo>
                    <a:pt x="129" y="212"/>
                    <a:pt x="131" y="237"/>
                    <a:pt x="161" y="247"/>
                  </a:cubicBezTo>
                  <a:cubicBezTo>
                    <a:pt x="184" y="254"/>
                    <a:pt x="209" y="260"/>
                    <a:pt x="234" y="261"/>
                  </a:cubicBezTo>
                  <a:cubicBezTo>
                    <a:pt x="269" y="265"/>
                    <a:pt x="303" y="272"/>
                    <a:pt x="334" y="283"/>
                  </a:cubicBezTo>
                  <a:lnTo>
                    <a:pt x="340" y="283"/>
                  </a:lnTo>
                  <a:cubicBezTo>
                    <a:pt x="343" y="283"/>
                    <a:pt x="347" y="279"/>
                    <a:pt x="349" y="276"/>
                  </a:cubicBezTo>
                  <a:cubicBezTo>
                    <a:pt x="352" y="270"/>
                    <a:pt x="349" y="263"/>
                    <a:pt x="343" y="261"/>
                  </a:cubicBezTo>
                  <a:cubicBezTo>
                    <a:pt x="308" y="251"/>
                    <a:pt x="272" y="244"/>
                    <a:pt x="237" y="240"/>
                  </a:cubicBezTo>
                  <a:cubicBezTo>
                    <a:pt x="214" y="238"/>
                    <a:pt x="191" y="233"/>
                    <a:pt x="168" y="228"/>
                  </a:cubicBezTo>
                  <a:cubicBezTo>
                    <a:pt x="152" y="221"/>
                    <a:pt x="150" y="210"/>
                    <a:pt x="150" y="189"/>
                  </a:cubicBezTo>
                  <a:cubicBezTo>
                    <a:pt x="150" y="178"/>
                    <a:pt x="149" y="166"/>
                    <a:pt x="145" y="155"/>
                  </a:cubicBezTo>
                  <a:cubicBezTo>
                    <a:pt x="142" y="141"/>
                    <a:pt x="133" y="129"/>
                    <a:pt x="120" y="122"/>
                  </a:cubicBezTo>
                  <a:cubicBezTo>
                    <a:pt x="115" y="118"/>
                    <a:pt x="110" y="115"/>
                    <a:pt x="106" y="109"/>
                  </a:cubicBezTo>
                  <a:cubicBezTo>
                    <a:pt x="103" y="102"/>
                    <a:pt x="101" y="95"/>
                    <a:pt x="99" y="88"/>
                  </a:cubicBezTo>
                  <a:cubicBezTo>
                    <a:pt x="92" y="56"/>
                    <a:pt x="81" y="1"/>
                    <a:pt x="24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3133508" y="1905336"/>
              <a:ext cx="36518" cy="37625"/>
            </a:xfrm>
            <a:custGeom>
              <a:avLst/>
              <a:gdLst/>
              <a:ahLst/>
              <a:cxnLst/>
              <a:rect l="l" t="t" r="r" b="b"/>
              <a:pathLst>
                <a:path w="132" h="136" extrusionOk="0">
                  <a:moveTo>
                    <a:pt x="84" y="11"/>
                  </a:moveTo>
                  <a:cubicBezTo>
                    <a:pt x="94" y="11"/>
                    <a:pt x="103" y="17"/>
                    <a:pt x="108" y="26"/>
                  </a:cubicBezTo>
                  <a:cubicBezTo>
                    <a:pt x="103" y="22"/>
                    <a:pt x="98" y="20"/>
                    <a:pt x="92" y="20"/>
                  </a:cubicBezTo>
                  <a:cubicBezTo>
                    <a:pt x="90" y="20"/>
                    <a:pt x="88" y="20"/>
                    <a:pt x="85" y="20"/>
                  </a:cubicBezTo>
                  <a:cubicBezTo>
                    <a:pt x="52" y="26"/>
                    <a:pt x="31" y="84"/>
                    <a:pt x="22" y="110"/>
                  </a:cubicBezTo>
                  <a:lnTo>
                    <a:pt x="20" y="116"/>
                  </a:lnTo>
                  <a:cubicBezTo>
                    <a:pt x="18" y="119"/>
                    <a:pt x="15" y="123"/>
                    <a:pt x="15" y="123"/>
                  </a:cubicBezTo>
                  <a:cubicBezTo>
                    <a:pt x="18" y="100"/>
                    <a:pt x="25" y="77"/>
                    <a:pt x="36" y="56"/>
                  </a:cubicBezTo>
                  <a:cubicBezTo>
                    <a:pt x="45" y="36"/>
                    <a:pt x="61" y="18"/>
                    <a:pt x="82" y="11"/>
                  </a:cubicBezTo>
                  <a:close/>
                  <a:moveTo>
                    <a:pt x="84" y="1"/>
                  </a:moveTo>
                  <a:cubicBezTo>
                    <a:pt x="83" y="1"/>
                    <a:pt x="81" y="1"/>
                    <a:pt x="80" y="1"/>
                  </a:cubicBezTo>
                  <a:cubicBezTo>
                    <a:pt x="55" y="10"/>
                    <a:pt x="36" y="29"/>
                    <a:pt x="25" y="52"/>
                  </a:cubicBezTo>
                  <a:cubicBezTo>
                    <a:pt x="0" y="116"/>
                    <a:pt x="2" y="126"/>
                    <a:pt x="6" y="132"/>
                  </a:cubicBezTo>
                  <a:cubicBezTo>
                    <a:pt x="8" y="133"/>
                    <a:pt x="9" y="135"/>
                    <a:pt x="13" y="135"/>
                  </a:cubicBezTo>
                  <a:lnTo>
                    <a:pt x="18" y="133"/>
                  </a:lnTo>
                  <a:cubicBezTo>
                    <a:pt x="23" y="132"/>
                    <a:pt x="29" y="126"/>
                    <a:pt x="31" y="119"/>
                  </a:cubicBezTo>
                  <a:lnTo>
                    <a:pt x="32" y="114"/>
                  </a:lnTo>
                  <a:cubicBezTo>
                    <a:pt x="39" y="95"/>
                    <a:pt x="61" y="34"/>
                    <a:pt x="89" y="31"/>
                  </a:cubicBezTo>
                  <a:cubicBezTo>
                    <a:pt x="100" y="31"/>
                    <a:pt x="110" y="38"/>
                    <a:pt x="121" y="54"/>
                  </a:cubicBezTo>
                  <a:cubicBezTo>
                    <a:pt x="122" y="55"/>
                    <a:pt x="123" y="55"/>
                    <a:pt x="125" y="55"/>
                  </a:cubicBezTo>
                  <a:cubicBezTo>
                    <a:pt x="126" y="55"/>
                    <a:pt x="128" y="55"/>
                    <a:pt x="130" y="54"/>
                  </a:cubicBezTo>
                  <a:cubicBezTo>
                    <a:pt x="131" y="52"/>
                    <a:pt x="131" y="49"/>
                    <a:pt x="130" y="47"/>
                  </a:cubicBezTo>
                  <a:cubicBezTo>
                    <a:pt x="128" y="41"/>
                    <a:pt x="124" y="38"/>
                    <a:pt x="119" y="34"/>
                  </a:cubicBezTo>
                  <a:cubicBezTo>
                    <a:pt x="123" y="33"/>
                    <a:pt x="123" y="29"/>
                    <a:pt x="123" y="27"/>
                  </a:cubicBezTo>
                  <a:cubicBezTo>
                    <a:pt x="116" y="11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3135998" y="1911699"/>
              <a:ext cx="28495" cy="98766"/>
            </a:xfrm>
            <a:custGeom>
              <a:avLst/>
              <a:gdLst/>
              <a:ahLst/>
              <a:cxnLst/>
              <a:rect l="l" t="t" r="r" b="b"/>
              <a:pathLst>
                <a:path w="103" h="357" extrusionOk="0">
                  <a:moveTo>
                    <a:pt x="73" y="1"/>
                  </a:moveTo>
                  <a:cubicBezTo>
                    <a:pt x="71" y="1"/>
                    <a:pt x="70" y="1"/>
                    <a:pt x="69" y="3"/>
                  </a:cubicBezTo>
                  <a:cubicBezTo>
                    <a:pt x="34" y="57"/>
                    <a:pt x="13" y="119"/>
                    <a:pt x="6" y="183"/>
                  </a:cubicBezTo>
                  <a:cubicBezTo>
                    <a:pt x="0" y="234"/>
                    <a:pt x="2" y="284"/>
                    <a:pt x="9" y="333"/>
                  </a:cubicBezTo>
                  <a:cubicBezTo>
                    <a:pt x="11" y="340"/>
                    <a:pt x="14" y="347"/>
                    <a:pt x="18" y="353"/>
                  </a:cubicBezTo>
                  <a:cubicBezTo>
                    <a:pt x="20" y="355"/>
                    <a:pt x="23" y="356"/>
                    <a:pt x="27" y="356"/>
                  </a:cubicBezTo>
                  <a:lnTo>
                    <a:pt x="29" y="356"/>
                  </a:lnTo>
                  <a:cubicBezTo>
                    <a:pt x="34" y="353"/>
                    <a:pt x="39" y="347"/>
                    <a:pt x="34" y="303"/>
                  </a:cubicBezTo>
                  <a:cubicBezTo>
                    <a:pt x="23" y="243"/>
                    <a:pt x="27" y="181"/>
                    <a:pt x="45" y="123"/>
                  </a:cubicBezTo>
                  <a:cubicBezTo>
                    <a:pt x="59" y="84"/>
                    <a:pt x="76" y="47"/>
                    <a:pt x="99" y="13"/>
                  </a:cubicBezTo>
                  <a:cubicBezTo>
                    <a:pt x="103" y="10"/>
                    <a:pt x="103" y="6"/>
                    <a:pt x="99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3" y="3"/>
                    <a:pt x="92" y="4"/>
                  </a:cubicBezTo>
                  <a:cubicBezTo>
                    <a:pt x="71" y="26"/>
                    <a:pt x="43" y="96"/>
                    <a:pt x="36" y="119"/>
                  </a:cubicBezTo>
                  <a:cubicBezTo>
                    <a:pt x="16" y="178"/>
                    <a:pt x="11" y="241"/>
                    <a:pt x="22" y="303"/>
                  </a:cubicBezTo>
                  <a:cubicBezTo>
                    <a:pt x="25" y="317"/>
                    <a:pt x="25" y="330"/>
                    <a:pt x="25" y="342"/>
                  </a:cubicBezTo>
                  <a:cubicBezTo>
                    <a:pt x="23" y="340"/>
                    <a:pt x="22" y="335"/>
                    <a:pt x="20" y="332"/>
                  </a:cubicBezTo>
                  <a:cubicBezTo>
                    <a:pt x="13" y="284"/>
                    <a:pt x="11" y="234"/>
                    <a:pt x="16" y="185"/>
                  </a:cubicBezTo>
                  <a:cubicBezTo>
                    <a:pt x="23" y="123"/>
                    <a:pt x="45" y="63"/>
                    <a:pt x="78" y="10"/>
                  </a:cubicBezTo>
                  <a:cubicBezTo>
                    <a:pt x="81" y="6"/>
                    <a:pt x="76" y="1"/>
                    <a:pt x="73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3141255" y="1935215"/>
              <a:ext cx="36242" cy="27112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123" y="1"/>
                  </a:moveTo>
                  <a:cubicBezTo>
                    <a:pt x="121" y="1"/>
                    <a:pt x="119" y="2"/>
                    <a:pt x="118" y="4"/>
                  </a:cubicBezTo>
                  <a:cubicBezTo>
                    <a:pt x="93" y="45"/>
                    <a:pt x="52" y="75"/>
                    <a:pt x="6" y="87"/>
                  </a:cubicBezTo>
                  <a:cubicBezTo>
                    <a:pt x="3" y="89"/>
                    <a:pt x="1" y="91"/>
                    <a:pt x="3" y="94"/>
                  </a:cubicBezTo>
                  <a:cubicBezTo>
                    <a:pt x="3" y="96"/>
                    <a:pt x="4" y="98"/>
                    <a:pt x="8" y="98"/>
                  </a:cubicBezTo>
                  <a:cubicBezTo>
                    <a:pt x="57" y="86"/>
                    <a:pt x="100" y="52"/>
                    <a:pt x="128" y="10"/>
                  </a:cubicBezTo>
                  <a:cubicBezTo>
                    <a:pt x="131" y="5"/>
                    <a:pt x="127" y="1"/>
                    <a:pt x="123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3140978" y="1938258"/>
              <a:ext cx="40392" cy="30985"/>
            </a:xfrm>
            <a:custGeom>
              <a:avLst/>
              <a:gdLst/>
              <a:ahLst/>
              <a:cxnLst/>
              <a:rect l="l" t="t" r="r" b="b"/>
              <a:pathLst>
                <a:path w="146" h="112" extrusionOk="0">
                  <a:moveTo>
                    <a:pt x="138" y="0"/>
                  </a:moveTo>
                  <a:cubicBezTo>
                    <a:pt x="136" y="0"/>
                    <a:pt x="134" y="1"/>
                    <a:pt x="133" y="4"/>
                  </a:cubicBezTo>
                  <a:cubicBezTo>
                    <a:pt x="96" y="82"/>
                    <a:pt x="4" y="101"/>
                    <a:pt x="4" y="101"/>
                  </a:cubicBezTo>
                  <a:cubicBezTo>
                    <a:pt x="2" y="101"/>
                    <a:pt x="0" y="105"/>
                    <a:pt x="0" y="108"/>
                  </a:cubicBezTo>
                  <a:cubicBezTo>
                    <a:pt x="0" y="110"/>
                    <a:pt x="4" y="112"/>
                    <a:pt x="5" y="112"/>
                  </a:cubicBezTo>
                  <a:lnTo>
                    <a:pt x="7" y="112"/>
                  </a:lnTo>
                  <a:cubicBezTo>
                    <a:pt x="65" y="99"/>
                    <a:pt x="115" y="62"/>
                    <a:pt x="143" y="9"/>
                  </a:cubicBezTo>
                  <a:cubicBezTo>
                    <a:pt x="146" y="4"/>
                    <a:pt x="142" y="0"/>
                    <a:pt x="138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3148724" y="1920828"/>
              <a:ext cx="21856" cy="39562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71" y="0"/>
                  </a:moveTo>
                  <a:cubicBezTo>
                    <a:pt x="70" y="0"/>
                    <a:pt x="68" y="1"/>
                    <a:pt x="68" y="3"/>
                  </a:cubicBezTo>
                  <a:cubicBezTo>
                    <a:pt x="37" y="42"/>
                    <a:pt x="14" y="86"/>
                    <a:pt x="2" y="136"/>
                  </a:cubicBezTo>
                  <a:cubicBezTo>
                    <a:pt x="0" y="138"/>
                    <a:pt x="2" y="141"/>
                    <a:pt x="6" y="143"/>
                  </a:cubicBezTo>
                  <a:lnTo>
                    <a:pt x="7" y="143"/>
                  </a:lnTo>
                  <a:cubicBezTo>
                    <a:pt x="9" y="143"/>
                    <a:pt x="11" y="141"/>
                    <a:pt x="13" y="139"/>
                  </a:cubicBezTo>
                  <a:cubicBezTo>
                    <a:pt x="25" y="93"/>
                    <a:pt x="46" y="49"/>
                    <a:pt x="76" y="10"/>
                  </a:cubicBezTo>
                  <a:cubicBezTo>
                    <a:pt x="78" y="8"/>
                    <a:pt x="78" y="5"/>
                    <a:pt x="76" y="3"/>
                  </a:cubicBezTo>
                  <a:cubicBezTo>
                    <a:pt x="75" y="1"/>
                    <a:pt x="73" y="0"/>
                    <a:pt x="71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3145681" y="1961497"/>
              <a:ext cx="11620" cy="16046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35" y="1"/>
                  </a:moveTo>
                  <a:cubicBezTo>
                    <a:pt x="33" y="1"/>
                    <a:pt x="30" y="2"/>
                    <a:pt x="29" y="5"/>
                  </a:cubicBezTo>
                  <a:cubicBezTo>
                    <a:pt x="27" y="12"/>
                    <a:pt x="25" y="19"/>
                    <a:pt x="24" y="28"/>
                  </a:cubicBezTo>
                  <a:cubicBezTo>
                    <a:pt x="24" y="33"/>
                    <a:pt x="22" y="40"/>
                    <a:pt x="18" y="45"/>
                  </a:cubicBezTo>
                  <a:cubicBezTo>
                    <a:pt x="17" y="45"/>
                    <a:pt x="15" y="31"/>
                    <a:pt x="18" y="15"/>
                  </a:cubicBezTo>
                  <a:cubicBezTo>
                    <a:pt x="19" y="11"/>
                    <a:pt x="16" y="9"/>
                    <a:pt x="13" y="9"/>
                  </a:cubicBezTo>
                  <a:cubicBezTo>
                    <a:pt x="11" y="9"/>
                    <a:pt x="9" y="10"/>
                    <a:pt x="8" y="14"/>
                  </a:cubicBezTo>
                  <a:cubicBezTo>
                    <a:pt x="6" y="22"/>
                    <a:pt x="1" y="52"/>
                    <a:pt x="15" y="58"/>
                  </a:cubicBezTo>
                  <a:lnTo>
                    <a:pt x="18" y="58"/>
                  </a:lnTo>
                  <a:cubicBezTo>
                    <a:pt x="20" y="58"/>
                    <a:pt x="22" y="58"/>
                    <a:pt x="24" y="56"/>
                  </a:cubicBezTo>
                  <a:cubicBezTo>
                    <a:pt x="31" y="52"/>
                    <a:pt x="33" y="44"/>
                    <a:pt x="34" y="31"/>
                  </a:cubicBezTo>
                  <a:cubicBezTo>
                    <a:pt x="36" y="22"/>
                    <a:pt x="38" y="15"/>
                    <a:pt x="40" y="8"/>
                  </a:cubicBezTo>
                  <a:cubicBezTo>
                    <a:pt x="42" y="4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3154534" y="1928575"/>
              <a:ext cx="18536" cy="28495"/>
            </a:xfrm>
            <a:custGeom>
              <a:avLst/>
              <a:gdLst/>
              <a:ahLst/>
              <a:cxnLst/>
              <a:rect l="l" t="t" r="r" b="b"/>
              <a:pathLst>
                <a:path w="67" h="103" extrusionOk="0">
                  <a:moveTo>
                    <a:pt x="58" y="1"/>
                  </a:moveTo>
                  <a:cubicBezTo>
                    <a:pt x="57" y="1"/>
                    <a:pt x="56" y="1"/>
                    <a:pt x="55" y="2"/>
                  </a:cubicBezTo>
                  <a:cubicBezTo>
                    <a:pt x="36" y="14"/>
                    <a:pt x="6" y="87"/>
                    <a:pt x="2" y="95"/>
                  </a:cubicBezTo>
                  <a:cubicBezTo>
                    <a:pt x="1" y="99"/>
                    <a:pt x="2" y="102"/>
                    <a:pt x="4" y="102"/>
                  </a:cubicBezTo>
                  <a:lnTo>
                    <a:pt x="8" y="102"/>
                  </a:lnTo>
                  <a:cubicBezTo>
                    <a:pt x="9" y="102"/>
                    <a:pt x="11" y="102"/>
                    <a:pt x="11" y="101"/>
                  </a:cubicBezTo>
                  <a:cubicBezTo>
                    <a:pt x="25" y="69"/>
                    <a:pt x="48" y="19"/>
                    <a:pt x="61" y="12"/>
                  </a:cubicBezTo>
                  <a:cubicBezTo>
                    <a:pt x="67" y="8"/>
                    <a:pt x="63" y="1"/>
                    <a:pt x="58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11929" y="1902846"/>
              <a:ext cx="39838" cy="77740"/>
            </a:xfrm>
            <a:custGeom>
              <a:avLst/>
              <a:gdLst/>
              <a:ahLst/>
              <a:cxnLst/>
              <a:rect l="l" t="t" r="r" b="b"/>
              <a:pathLst>
                <a:path w="144" h="281" extrusionOk="0">
                  <a:moveTo>
                    <a:pt x="135" y="1"/>
                  </a:moveTo>
                  <a:cubicBezTo>
                    <a:pt x="89" y="1"/>
                    <a:pt x="48" y="30"/>
                    <a:pt x="32" y="73"/>
                  </a:cubicBezTo>
                  <a:cubicBezTo>
                    <a:pt x="1" y="149"/>
                    <a:pt x="15" y="236"/>
                    <a:pt x="20" y="263"/>
                  </a:cubicBezTo>
                  <a:cubicBezTo>
                    <a:pt x="22" y="270"/>
                    <a:pt x="27" y="275"/>
                    <a:pt x="32" y="279"/>
                  </a:cubicBezTo>
                  <a:cubicBezTo>
                    <a:pt x="34" y="280"/>
                    <a:pt x="38" y="280"/>
                    <a:pt x="41" y="280"/>
                  </a:cubicBezTo>
                  <a:cubicBezTo>
                    <a:pt x="43" y="280"/>
                    <a:pt x="45" y="280"/>
                    <a:pt x="47" y="279"/>
                  </a:cubicBezTo>
                  <a:cubicBezTo>
                    <a:pt x="52" y="275"/>
                    <a:pt x="55" y="270"/>
                    <a:pt x="57" y="264"/>
                  </a:cubicBezTo>
                  <a:cubicBezTo>
                    <a:pt x="59" y="259"/>
                    <a:pt x="59" y="252"/>
                    <a:pt x="55" y="247"/>
                  </a:cubicBezTo>
                  <a:cubicBezTo>
                    <a:pt x="50" y="236"/>
                    <a:pt x="48" y="222"/>
                    <a:pt x="48" y="210"/>
                  </a:cubicBezTo>
                  <a:lnTo>
                    <a:pt x="48" y="195"/>
                  </a:lnTo>
                  <a:cubicBezTo>
                    <a:pt x="45" y="151"/>
                    <a:pt x="52" y="109"/>
                    <a:pt x="71" y="70"/>
                  </a:cubicBezTo>
                  <a:cubicBezTo>
                    <a:pt x="86" y="47"/>
                    <a:pt x="112" y="33"/>
                    <a:pt x="139" y="29"/>
                  </a:cubicBezTo>
                  <a:cubicBezTo>
                    <a:pt x="142" y="29"/>
                    <a:pt x="144" y="27"/>
                    <a:pt x="144" y="24"/>
                  </a:cubicBezTo>
                  <a:cubicBezTo>
                    <a:pt x="144" y="20"/>
                    <a:pt x="142" y="19"/>
                    <a:pt x="139" y="19"/>
                  </a:cubicBezTo>
                  <a:cubicBezTo>
                    <a:pt x="107" y="20"/>
                    <a:pt x="78" y="38"/>
                    <a:pt x="61" y="65"/>
                  </a:cubicBezTo>
                  <a:cubicBezTo>
                    <a:pt x="41" y="105"/>
                    <a:pt x="34" y="149"/>
                    <a:pt x="38" y="195"/>
                  </a:cubicBezTo>
                  <a:lnTo>
                    <a:pt x="38" y="210"/>
                  </a:lnTo>
                  <a:cubicBezTo>
                    <a:pt x="38" y="224"/>
                    <a:pt x="40" y="238"/>
                    <a:pt x="45" y="252"/>
                  </a:cubicBezTo>
                  <a:cubicBezTo>
                    <a:pt x="47" y="254"/>
                    <a:pt x="47" y="257"/>
                    <a:pt x="45" y="261"/>
                  </a:cubicBezTo>
                  <a:cubicBezTo>
                    <a:pt x="43" y="266"/>
                    <a:pt x="41" y="266"/>
                    <a:pt x="41" y="268"/>
                  </a:cubicBezTo>
                  <a:cubicBezTo>
                    <a:pt x="41" y="269"/>
                    <a:pt x="40" y="269"/>
                    <a:pt x="40" y="269"/>
                  </a:cubicBezTo>
                  <a:cubicBezTo>
                    <a:pt x="39" y="269"/>
                    <a:pt x="38" y="268"/>
                    <a:pt x="38" y="268"/>
                  </a:cubicBezTo>
                  <a:cubicBezTo>
                    <a:pt x="34" y="266"/>
                    <a:pt x="32" y="263"/>
                    <a:pt x="31" y="259"/>
                  </a:cubicBezTo>
                  <a:cubicBezTo>
                    <a:pt x="27" y="234"/>
                    <a:pt x="11" y="149"/>
                    <a:pt x="41" y="77"/>
                  </a:cubicBezTo>
                  <a:cubicBezTo>
                    <a:pt x="55" y="38"/>
                    <a:pt x="92" y="11"/>
                    <a:pt x="133" y="11"/>
                  </a:cubicBezTo>
                  <a:cubicBezTo>
                    <a:pt x="134" y="11"/>
                    <a:pt x="136" y="11"/>
                    <a:pt x="137" y="12"/>
                  </a:cubicBezTo>
                  <a:cubicBezTo>
                    <a:pt x="140" y="12"/>
                    <a:pt x="144" y="10"/>
                    <a:pt x="144" y="6"/>
                  </a:cubicBezTo>
                  <a:cubicBezTo>
                    <a:pt x="144" y="3"/>
                    <a:pt x="142" y="1"/>
                    <a:pt x="139" y="1"/>
                  </a:cubicBezTo>
                  <a:cubicBezTo>
                    <a:pt x="137" y="1"/>
                    <a:pt x="136" y="1"/>
                    <a:pt x="135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157024" y="1918062"/>
              <a:ext cx="3597" cy="21579"/>
            </a:xfrm>
            <a:custGeom>
              <a:avLst/>
              <a:gdLst/>
              <a:ahLst/>
              <a:cxnLst/>
              <a:rect l="l" t="t" r="r" b="b"/>
              <a:pathLst>
                <a:path w="13" h="78" extrusionOk="0">
                  <a:moveTo>
                    <a:pt x="4" y="1"/>
                  </a:moveTo>
                  <a:cubicBezTo>
                    <a:pt x="2" y="3"/>
                    <a:pt x="0" y="4"/>
                    <a:pt x="0" y="8"/>
                  </a:cubicBezTo>
                  <a:cubicBezTo>
                    <a:pt x="2" y="29"/>
                    <a:pt x="2" y="50"/>
                    <a:pt x="0" y="72"/>
                  </a:cubicBezTo>
                  <a:cubicBezTo>
                    <a:pt x="0" y="75"/>
                    <a:pt x="2" y="77"/>
                    <a:pt x="6" y="77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9" y="77"/>
                    <a:pt x="11" y="75"/>
                    <a:pt x="11" y="73"/>
                  </a:cubicBezTo>
                  <a:cubicBezTo>
                    <a:pt x="13" y="50"/>
                    <a:pt x="13" y="29"/>
                    <a:pt x="11" y="6"/>
                  </a:cubicBezTo>
                  <a:cubicBezTo>
                    <a:pt x="11" y="3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155917" y="1956241"/>
              <a:ext cx="9683" cy="51181"/>
            </a:xfrm>
            <a:custGeom>
              <a:avLst/>
              <a:gdLst/>
              <a:ahLst/>
              <a:cxnLst/>
              <a:rect l="l" t="t" r="r" b="b"/>
              <a:pathLst>
                <a:path w="35" h="185" extrusionOk="0">
                  <a:moveTo>
                    <a:pt x="29" y="1"/>
                  </a:moveTo>
                  <a:cubicBezTo>
                    <a:pt x="27" y="1"/>
                    <a:pt x="24" y="2"/>
                    <a:pt x="24" y="4"/>
                  </a:cubicBezTo>
                  <a:cubicBezTo>
                    <a:pt x="19" y="34"/>
                    <a:pt x="17" y="64"/>
                    <a:pt x="19" y="93"/>
                  </a:cubicBezTo>
                  <a:cubicBezTo>
                    <a:pt x="19" y="112"/>
                    <a:pt x="20" y="130"/>
                    <a:pt x="22" y="149"/>
                  </a:cubicBezTo>
                  <a:cubicBezTo>
                    <a:pt x="24" y="155"/>
                    <a:pt x="24" y="160"/>
                    <a:pt x="22" y="165"/>
                  </a:cubicBezTo>
                  <a:cubicBezTo>
                    <a:pt x="22" y="167"/>
                    <a:pt x="22" y="169"/>
                    <a:pt x="20" y="172"/>
                  </a:cubicBezTo>
                  <a:cubicBezTo>
                    <a:pt x="17" y="162"/>
                    <a:pt x="13" y="151"/>
                    <a:pt x="13" y="139"/>
                  </a:cubicBezTo>
                  <a:cubicBezTo>
                    <a:pt x="11" y="100"/>
                    <a:pt x="11" y="59"/>
                    <a:pt x="13" y="20"/>
                  </a:cubicBezTo>
                  <a:cubicBezTo>
                    <a:pt x="13" y="17"/>
                    <a:pt x="11" y="13"/>
                    <a:pt x="8" y="13"/>
                  </a:cubicBezTo>
                  <a:cubicBezTo>
                    <a:pt x="6" y="13"/>
                    <a:pt x="3" y="17"/>
                    <a:pt x="3" y="18"/>
                  </a:cubicBezTo>
                  <a:cubicBezTo>
                    <a:pt x="1" y="59"/>
                    <a:pt x="1" y="100"/>
                    <a:pt x="3" y="140"/>
                  </a:cubicBezTo>
                  <a:cubicBezTo>
                    <a:pt x="6" y="171"/>
                    <a:pt x="11" y="185"/>
                    <a:pt x="20" y="185"/>
                  </a:cubicBezTo>
                  <a:cubicBezTo>
                    <a:pt x="27" y="185"/>
                    <a:pt x="31" y="178"/>
                    <a:pt x="33" y="165"/>
                  </a:cubicBezTo>
                  <a:cubicBezTo>
                    <a:pt x="34" y="160"/>
                    <a:pt x="34" y="153"/>
                    <a:pt x="33" y="148"/>
                  </a:cubicBezTo>
                  <a:cubicBezTo>
                    <a:pt x="31" y="128"/>
                    <a:pt x="29" y="110"/>
                    <a:pt x="29" y="93"/>
                  </a:cubicBezTo>
                  <a:cubicBezTo>
                    <a:pt x="27" y="64"/>
                    <a:pt x="29" y="36"/>
                    <a:pt x="34" y="8"/>
                  </a:cubicBezTo>
                  <a:cubicBezTo>
                    <a:pt x="34" y="4"/>
                    <a:pt x="33" y="2"/>
                    <a:pt x="29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3162004" y="1934938"/>
              <a:ext cx="5533" cy="16876"/>
            </a:xfrm>
            <a:custGeom>
              <a:avLst/>
              <a:gdLst/>
              <a:ahLst/>
              <a:cxnLst/>
              <a:rect l="l" t="t" r="r" b="b"/>
              <a:pathLst>
                <a:path w="20" h="61" extrusionOk="0">
                  <a:moveTo>
                    <a:pt x="12" y="1"/>
                  </a:moveTo>
                  <a:cubicBezTo>
                    <a:pt x="11" y="1"/>
                    <a:pt x="8" y="2"/>
                    <a:pt x="7" y="3"/>
                  </a:cubicBezTo>
                  <a:cubicBezTo>
                    <a:pt x="4" y="21"/>
                    <a:pt x="0" y="37"/>
                    <a:pt x="0" y="55"/>
                  </a:cubicBezTo>
                  <a:cubicBezTo>
                    <a:pt x="0" y="58"/>
                    <a:pt x="4" y="60"/>
                    <a:pt x="5" y="60"/>
                  </a:cubicBezTo>
                  <a:cubicBezTo>
                    <a:pt x="9" y="60"/>
                    <a:pt x="12" y="58"/>
                    <a:pt x="12" y="55"/>
                  </a:cubicBezTo>
                  <a:cubicBezTo>
                    <a:pt x="11" y="39"/>
                    <a:pt x="14" y="23"/>
                    <a:pt x="18" y="9"/>
                  </a:cubicBezTo>
                  <a:cubicBezTo>
                    <a:pt x="20" y="5"/>
                    <a:pt x="18" y="2"/>
                    <a:pt x="14" y="2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3163941" y="1916125"/>
              <a:ext cx="4703" cy="11620"/>
            </a:xfrm>
            <a:custGeom>
              <a:avLst/>
              <a:gdLst/>
              <a:ahLst/>
              <a:cxnLst/>
              <a:rect l="l" t="t" r="r" b="b"/>
              <a:pathLst>
                <a:path w="17" h="42" extrusionOk="0">
                  <a:moveTo>
                    <a:pt x="11" y="1"/>
                  </a:moveTo>
                  <a:cubicBezTo>
                    <a:pt x="9" y="1"/>
                    <a:pt x="5" y="2"/>
                    <a:pt x="5" y="4"/>
                  </a:cubicBezTo>
                  <a:lnTo>
                    <a:pt x="0" y="34"/>
                  </a:lnTo>
                  <a:cubicBezTo>
                    <a:pt x="0" y="38"/>
                    <a:pt x="2" y="41"/>
                    <a:pt x="5" y="41"/>
                  </a:cubicBezTo>
                  <a:cubicBezTo>
                    <a:pt x="7" y="41"/>
                    <a:pt x="11" y="40"/>
                    <a:pt x="11" y="36"/>
                  </a:cubicBezTo>
                  <a:lnTo>
                    <a:pt x="16" y="6"/>
                  </a:lnTo>
                  <a:cubicBezTo>
                    <a:pt x="16" y="4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3157854" y="1913082"/>
              <a:ext cx="7746" cy="24346"/>
            </a:xfrm>
            <a:custGeom>
              <a:avLst/>
              <a:gdLst/>
              <a:ahLst/>
              <a:cxnLst/>
              <a:rect l="l" t="t" r="r" b="b"/>
              <a:pathLst>
                <a:path w="28" h="88" extrusionOk="0">
                  <a:moveTo>
                    <a:pt x="21" y="0"/>
                  </a:moveTo>
                  <a:cubicBezTo>
                    <a:pt x="19" y="0"/>
                    <a:pt x="17" y="2"/>
                    <a:pt x="17" y="5"/>
                  </a:cubicBezTo>
                  <a:cubicBezTo>
                    <a:pt x="12" y="22"/>
                    <a:pt x="1" y="79"/>
                    <a:pt x="1" y="82"/>
                  </a:cubicBezTo>
                  <a:cubicBezTo>
                    <a:pt x="1" y="84"/>
                    <a:pt x="3" y="88"/>
                    <a:pt x="6" y="88"/>
                  </a:cubicBezTo>
                  <a:cubicBezTo>
                    <a:pt x="10" y="88"/>
                    <a:pt x="12" y="86"/>
                    <a:pt x="12" y="82"/>
                  </a:cubicBezTo>
                  <a:cubicBezTo>
                    <a:pt x="12" y="82"/>
                    <a:pt x="22" y="26"/>
                    <a:pt x="27" y="8"/>
                  </a:cubicBezTo>
                  <a:cubicBezTo>
                    <a:pt x="27" y="5"/>
                    <a:pt x="26" y="3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3167260" y="1948494"/>
              <a:ext cx="20749" cy="47308"/>
            </a:xfrm>
            <a:custGeom>
              <a:avLst/>
              <a:gdLst/>
              <a:ahLst/>
              <a:cxnLst/>
              <a:rect l="l" t="t" r="r" b="b"/>
              <a:pathLst>
                <a:path w="75" h="171" extrusionOk="0">
                  <a:moveTo>
                    <a:pt x="66" y="0"/>
                  </a:moveTo>
                  <a:cubicBezTo>
                    <a:pt x="62" y="0"/>
                    <a:pt x="59" y="2"/>
                    <a:pt x="59" y="6"/>
                  </a:cubicBezTo>
                  <a:cubicBezTo>
                    <a:pt x="59" y="6"/>
                    <a:pt x="34" y="94"/>
                    <a:pt x="6" y="131"/>
                  </a:cubicBezTo>
                  <a:lnTo>
                    <a:pt x="6" y="133"/>
                  </a:lnTo>
                  <a:cubicBezTo>
                    <a:pt x="1" y="144"/>
                    <a:pt x="2" y="158"/>
                    <a:pt x="11" y="168"/>
                  </a:cubicBezTo>
                  <a:cubicBezTo>
                    <a:pt x="13" y="170"/>
                    <a:pt x="15" y="170"/>
                    <a:pt x="16" y="170"/>
                  </a:cubicBezTo>
                  <a:lnTo>
                    <a:pt x="18" y="170"/>
                  </a:lnTo>
                  <a:cubicBezTo>
                    <a:pt x="32" y="168"/>
                    <a:pt x="54" y="119"/>
                    <a:pt x="59" y="101"/>
                  </a:cubicBezTo>
                  <a:cubicBezTo>
                    <a:pt x="66" y="85"/>
                    <a:pt x="70" y="68"/>
                    <a:pt x="73" y="52"/>
                  </a:cubicBezTo>
                  <a:cubicBezTo>
                    <a:pt x="75" y="48"/>
                    <a:pt x="71" y="45"/>
                    <a:pt x="70" y="45"/>
                  </a:cubicBezTo>
                  <a:cubicBezTo>
                    <a:pt x="66" y="45"/>
                    <a:pt x="62" y="46"/>
                    <a:pt x="62" y="50"/>
                  </a:cubicBezTo>
                  <a:cubicBezTo>
                    <a:pt x="59" y="66"/>
                    <a:pt x="55" y="82"/>
                    <a:pt x="48" y="98"/>
                  </a:cubicBezTo>
                  <a:cubicBezTo>
                    <a:pt x="41" y="119"/>
                    <a:pt x="31" y="140"/>
                    <a:pt x="16" y="160"/>
                  </a:cubicBezTo>
                  <a:cubicBezTo>
                    <a:pt x="13" y="153"/>
                    <a:pt x="13" y="144"/>
                    <a:pt x="15" y="137"/>
                  </a:cubicBezTo>
                  <a:cubicBezTo>
                    <a:pt x="45" y="99"/>
                    <a:pt x="70" y="11"/>
                    <a:pt x="70" y="7"/>
                  </a:cubicBezTo>
                  <a:cubicBezTo>
                    <a:pt x="70" y="6"/>
                    <a:pt x="68" y="2"/>
                    <a:pt x="66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3171134" y="1940748"/>
              <a:ext cx="8576" cy="42328"/>
            </a:xfrm>
            <a:custGeom>
              <a:avLst/>
              <a:gdLst/>
              <a:ahLst/>
              <a:cxnLst/>
              <a:rect l="l" t="t" r="r" b="b"/>
              <a:pathLst>
                <a:path w="31" h="153" extrusionOk="0">
                  <a:moveTo>
                    <a:pt x="25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18" y="53"/>
                    <a:pt x="13" y="99"/>
                    <a:pt x="2" y="145"/>
                  </a:cubicBezTo>
                  <a:cubicBezTo>
                    <a:pt x="1" y="149"/>
                    <a:pt x="2" y="150"/>
                    <a:pt x="6" y="152"/>
                  </a:cubicBezTo>
                  <a:lnTo>
                    <a:pt x="8" y="152"/>
                  </a:lnTo>
                  <a:cubicBezTo>
                    <a:pt x="10" y="152"/>
                    <a:pt x="11" y="150"/>
                    <a:pt x="13" y="149"/>
                  </a:cubicBezTo>
                  <a:cubicBezTo>
                    <a:pt x="24" y="101"/>
                    <a:pt x="29" y="53"/>
                    <a:pt x="31" y="5"/>
                  </a:cubicBezTo>
                  <a:cubicBezTo>
                    <a:pt x="31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3179987" y="1941578"/>
              <a:ext cx="4150" cy="22409"/>
            </a:xfrm>
            <a:custGeom>
              <a:avLst/>
              <a:gdLst/>
              <a:ahLst/>
              <a:cxnLst/>
              <a:rect l="l" t="t" r="r" b="b"/>
              <a:pathLst>
                <a:path w="15" h="81" extrusionOk="0">
                  <a:moveTo>
                    <a:pt x="9" y="1"/>
                  </a:moveTo>
                  <a:cubicBezTo>
                    <a:pt x="6" y="1"/>
                    <a:pt x="4" y="4"/>
                    <a:pt x="4" y="6"/>
                  </a:cubicBezTo>
                  <a:cubicBezTo>
                    <a:pt x="4" y="29"/>
                    <a:pt x="4" y="52"/>
                    <a:pt x="1" y="75"/>
                  </a:cubicBezTo>
                  <a:cubicBezTo>
                    <a:pt x="1" y="77"/>
                    <a:pt x="2" y="80"/>
                    <a:pt x="4" y="80"/>
                  </a:cubicBezTo>
                  <a:cubicBezTo>
                    <a:pt x="8" y="80"/>
                    <a:pt x="11" y="78"/>
                    <a:pt x="11" y="77"/>
                  </a:cubicBezTo>
                  <a:cubicBezTo>
                    <a:pt x="15" y="54"/>
                    <a:pt x="15" y="29"/>
                    <a:pt x="15" y="6"/>
                  </a:cubicBezTo>
                  <a:cubicBezTo>
                    <a:pt x="15" y="2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3165324" y="1979756"/>
              <a:ext cx="16599" cy="45371"/>
            </a:xfrm>
            <a:custGeom>
              <a:avLst/>
              <a:gdLst/>
              <a:ahLst/>
              <a:cxnLst/>
              <a:rect l="l" t="t" r="r" b="b"/>
              <a:pathLst>
                <a:path w="60" h="164" extrusionOk="0">
                  <a:moveTo>
                    <a:pt x="53" y="1"/>
                  </a:moveTo>
                  <a:cubicBezTo>
                    <a:pt x="50" y="1"/>
                    <a:pt x="48" y="2"/>
                    <a:pt x="48" y="4"/>
                  </a:cubicBezTo>
                  <a:cubicBezTo>
                    <a:pt x="41" y="54"/>
                    <a:pt x="32" y="103"/>
                    <a:pt x="18" y="151"/>
                  </a:cubicBezTo>
                  <a:cubicBezTo>
                    <a:pt x="13" y="142"/>
                    <a:pt x="13" y="132"/>
                    <a:pt x="16" y="121"/>
                  </a:cubicBezTo>
                  <a:cubicBezTo>
                    <a:pt x="22" y="94"/>
                    <a:pt x="29" y="54"/>
                    <a:pt x="29" y="52"/>
                  </a:cubicBezTo>
                  <a:cubicBezTo>
                    <a:pt x="29" y="48"/>
                    <a:pt x="27" y="47"/>
                    <a:pt x="23" y="45"/>
                  </a:cubicBezTo>
                  <a:cubicBezTo>
                    <a:pt x="20" y="45"/>
                    <a:pt x="18" y="48"/>
                    <a:pt x="16" y="50"/>
                  </a:cubicBezTo>
                  <a:cubicBezTo>
                    <a:pt x="16" y="52"/>
                    <a:pt x="11" y="93"/>
                    <a:pt x="6" y="119"/>
                  </a:cubicBezTo>
                  <a:cubicBezTo>
                    <a:pt x="0" y="139"/>
                    <a:pt x="6" y="156"/>
                    <a:pt x="13" y="162"/>
                  </a:cubicBezTo>
                  <a:cubicBezTo>
                    <a:pt x="15" y="162"/>
                    <a:pt x="18" y="163"/>
                    <a:pt x="20" y="163"/>
                  </a:cubicBezTo>
                  <a:cubicBezTo>
                    <a:pt x="22" y="163"/>
                    <a:pt x="23" y="162"/>
                    <a:pt x="25" y="162"/>
                  </a:cubicBezTo>
                  <a:cubicBezTo>
                    <a:pt x="38" y="151"/>
                    <a:pt x="57" y="20"/>
                    <a:pt x="59" y="6"/>
                  </a:cubicBezTo>
                  <a:cubicBezTo>
                    <a:pt x="60" y="3"/>
                    <a:pt x="56" y="1"/>
                    <a:pt x="53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3100586" y="1354512"/>
              <a:ext cx="543074" cy="631880"/>
            </a:xfrm>
            <a:custGeom>
              <a:avLst/>
              <a:gdLst/>
              <a:ahLst/>
              <a:cxnLst/>
              <a:rect l="l" t="t" r="r" b="b"/>
              <a:pathLst>
                <a:path w="1963" h="2284" extrusionOk="0">
                  <a:moveTo>
                    <a:pt x="1782" y="0"/>
                  </a:moveTo>
                  <a:cubicBezTo>
                    <a:pt x="1778" y="0"/>
                    <a:pt x="1774" y="1"/>
                    <a:pt x="1770" y="2"/>
                  </a:cubicBezTo>
                  <a:cubicBezTo>
                    <a:pt x="1747" y="3"/>
                    <a:pt x="1726" y="21"/>
                    <a:pt x="1719" y="44"/>
                  </a:cubicBezTo>
                  <a:cubicBezTo>
                    <a:pt x="1708" y="85"/>
                    <a:pt x="1609" y="210"/>
                    <a:pt x="1572" y="244"/>
                  </a:cubicBezTo>
                  <a:cubicBezTo>
                    <a:pt x="1544" y="265"/>
                    <a:pt x="1512" y="286"/>
                    <a:pt x="1480" y="304"/>
                  </a:cubicBezTo>
                  <a:cubicBezTo>
                    <a:pt x="1402" y="352"/>
                    <a:pt x="1383" y="364"/>
                    <a:pt x="1381" y="378"/>
                  </a:cubicBezTo>
                  <a:cubicBezTo>
                    <a:pt x="1379" y="391"/>
                    <a:pt x="1349" y="430"/>
                    <a:pt x="1269" y="463"/>
                  </a:cubicBezTo>
                  <a:cubicBezTo>
                    <a:pt x="1268" y="465"/>
                    <a:pt x="1038" y="525"/>
                    <a:pt x="631" y="545"/>
                  </a:cubicBezTo>
                  <a:cubicBezTo>
                    <a:pt x="461" y="548"/>
                    <a:pt x="302" y="624"/>
                    <a:pt x="192" y="753"/>
                  </a:cubicBezTo>
                  <a:cubicBezTo>
                    <a:pt x="58" y="911"/>
                    <a:pt x="1" y="1141"/>
                    <a:pt x="33" y="1397"/>
                  </a:cubicBezTo>
                  <a:cubicBezTo>
                    <a:pt x="33" y="1404"/>
                    <a:pt x="38" y="1408"/>
                    <a:pt x="45" y="1408"/>
                  </a:cubicBezTo>
                  <a:cubicBezTo>
                    <a:pt x="50" y="1406"/>
                    <a:pt x="56" y="1401"/>
                    <a:pt x="54" y="1396"/>
                  </a:cubicBezTo>
                  <a:cubicBezTo>
                    <a:pt x="24" y="1144"/>
                    <a:pt x="79" y="922"/>
                    <a:pt x="208" y="768"/>
                  </a:cubicBezTo>
                  <a:cubicBezTo>
                    <a:pt x="314" y="644"/>
                    <a:pt x="468" y="571"/>
                    <a:pt x="632" y="566"/>
                  </a:cubicBezTo>
                  <a:cubicBezTo>
                    <a:pt x="1041" y="548"/>
                    <a:pt x="1273" y="486"/>
                    <a:pt x="1278" y="485"/>
                  </a:cubicBezTo>
                  <a:cubicBezTo>
                    <a:pt x="1368" y="446"/>
                    <a:pt x="1398" y="401"/>
                    <a:pt x="1402" y="382"/>
                  </a:cubicBezTo>
                  <a:cubicBezTo>
                    <a:pt x="1430" y="361"/>
                    <a:pt x="1460" y="341"/>
                    <a:pt x="1490" y="324"/>
                  </a:cubicBezTo>
                  <a:cubicBezTo>
                    <a:pt x="1524" y="304"/>
                    <a:pt x="1556" y="283"/>
                    <a:pt x="1586" y="260"/>
                  </a:cubicBezTo>
                  <a:cubicBezTo>
                    <a:pt x="1621" y="228"/>
                    <a:pt x="1728" y="97"/>
                    <a:pt x="1740" y="51"/>
                  </a:cubicBezTo>
                  <a:cubicBezTo>
                    <a:pt x="1743" y="39"/>
                    <a:pt x="1754" y="30"/>
                    <a:pt x="1766" y="26"/>
                  </a:cubicBezTo>
                  <a:cubicBezTo>
                    <a:pt x="1770" y="25"/>
                    <a:pt x="1774" y="24"/>
                    <a:pt x="1779" y="24"/>
                  </a:cubicBezTo>
                  <a:cubicBezTo>
                    <a:pt x="1783" y="24"/>
                    <a:pt x="1788" y="25"/>
                    <a:pt x="1791" y="26"/>
                  </a:cubicBezTo>
                  <a:cubicBezTo>
                    <a:pt x="1775" y="49"/>
                    <a:pt x="1770" y="104"/>
                    <a:pt x="1772" y="189"/>
                  </a:cubicBezTo>
                  <a:cubicBezTo>
                    <a:pt x="1774" y="214"/>
                    <a:pt x="1766" y="239"/>
                    <a:pt x="1751" y="256"/>
                  </a:cubicBezTo>
                  <a:cubicBezTo>
                    <a:pt x="1736" y="274"/>
                    <a:pt x="1726" y="294"/>
                    <a:pt x="1720" y="317"/>
                  </a:cubicBezTo>
                  <a:cubicBezTo>
                    <a:pt x="1715" y="332"/>
                    <a:pt x="1706" y="348"/>
                    <a:pt x="1697" y="361"/>
                  </a:cubicBezTo>
                  <a:cubicBezTo>
                    <a:pt x="1648" y="444"/>
                    <a:pt x="1556" y="600"/>
                    <a:pt x="1690" y="863"/>
                  </a:cubicBezTo>
                  <a:cubicBezTo>
                    <a:pt x="1938" y="1348"/>
                    <a:pt x="1934" y="1716"/>
                    <a:pt x="1682" y="1988"/>
                  </a:cubicBezTo>
                  <a:cubicBezTo>
                    <a:pt x="1470" y="2214"/>
                    <a:pt x="1072" y="2262"/>
                    <a:pt x="796" y="2262"/>
                  </a:cubicBezTo>
                  <a:cubicBezTo>
                    <a:pt x="636" y="2262"/>
                    <a:pt x="517" y="2246"/>
                    <a:pt x="500" y="2239"/>
                  </a:cubicBezTo>
                  <a:cubicBezTo>
                    <a:pt x="499" y="2239"/>
                    <a:pt x="498" y="2239"/>
                    <a:pt x="496" y="2239"/>
                  </a:cubicBezTo>
                  <a:cubicBezTo>
                    <a:pt x="485" y="2239"/>
                    <a:pt x="480" y="2256"/>
                    <a:pt x="493" y="2261"/>
                  </a:cubicBezTo>
                  <a:cubicBezTo>
                    <a:pt x="582" y="2277"/>
                    <a:pt x="671" y="2284"/>
                    <a:pt x="761" y="2284"/>
                  </a:cubicBezTo>
                  <a:cubicBezTo>
                    <a:pt x="770" y="2284"/>
                    <a:pt x="780" y="2284"/>
                    <a:pt x="790" y="2284"/>
                  </a:cubicBezTo>
                  <a:cubicBezTo>
                    <a:pt x="1071" y="2284"/>
                    <a:pt x="1482" y="2234"/>
                    <a:pt x="1697" y="2001"/>
                  </a:cubicBezTo>
                  <a:cubicBezTo>
                    <a:pt x="1957" y="1721"/>
                    <a:pt x="1963" y="1344"/>
                    <a:pt x="1710" y="851"/>
                  </a:cubicBezTo>
                  <a:cubicBezTo>
                    <a:pt x="1581" y="598"/>
                    <a:pt x="1669" y="451"/>
                    <a:pt x="1717" y="371"/>
                  </a:cubicBezTo>
                  <a:cubicBezTo>
                    <a:pt x="1728" y="354"/>
                    <a:pt x="1736" y="336"/>
                    <a:pt x="1742" y="318"/>
                  </a:cubicBezTo>
                  <a:cubicBezTo>
                    <a:pt x="1747" y="299"/>
                    <a:pt x="1756" y="281"/>
                    <a:pt x="1768" y="267"/>
                  </a:cubicBezTo>
                  <a:cubicBezTo>
                    <a:pt x="1788" y="244"/>
                    <a:pt x="1796" y="216"/>
                    <a:pt x="1795" y="186"/>
                  </a:cubicBezTo>
                  <a:cubicBezTo>
                    <a:pt x="1793" y="85"/>
                    <a:pt x="1802" y="48"/>
                    <a:pt x="1811" y="35"/>
                  </a:cubicBezTo>
                  <a:cubicBezTo>
                    <a:pt x="1816" y="28"/>
                    <a:pt x="1816" y="19"/>
                    <a:pt x="1812" y="12"/>
                  </a:cubicBezTo>
                  <a:cubicBezTo>
                    <a:pt x="1804" y="4"/>
                    <a:pt x="1794" y="0"/>
                    <a:pt x="1782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3127145" y="1960390"/>
              <a:ext cx="13556" cy="11343"/>
            </a:xfrm>
            <a:custGeom>
              <a:avLst/>
              <a:gdLst/>
              <a:ahLst/>
              <a:cxnLst/>
              <a:rect l="l" t="t" r="r" b="b"/>
              <a:pathLst>
                <a:path w="49" h="41" extrusionOk="0">
                  <a:moveTo>
                    <a:pt x="43" y="1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36" y="2"/>
                    <a:pt x="32" y="3"/>
                    <a:pt x="27" y="3"/>
                  </a:cubicBezTo>
                  <a:lnTo>
                    <a:pt x="15" y="7"/>
                  </a:lnTo>
                  <a:cubicBezTo>
                    <a:pt x="6" y="9"/>
                    <a:pt x="0" y="16"/>
                    <a:pt x="2" y="25"/>
                  </a:cubicBezTo>
                  <a:cubicBezTo>
                    <a:pt x="2" y="31"/>
                    <a:pt x="8" y="39"/>
                    <a:pt x="15" y="40"/>
                  </a:cubicBezTo>
                  <a:lnTo>
                    <a:pt x="15" y="40"/>
                  </a:lnTo>
                  <a:cubicBezTo>
                    <a:pt x="24" y="39"/>
                    <a:pt x="32" y="37"/>
                    <a:pt x="41" y="35"/>
                  </a:cubicBezTo>
                  <a:cubicBezTo>
                    <a:pt x="45" y="33"/>
                    <a:pt x="46" y="30"/>
                    <a:pt x="45" y="28"/>
                  </a:cubicBezTo>
                  <a:cubicBezTo>
                    <a:pt x="45" y="26"/>
                    <a:pt x="43" y="24"/>
                    <a:pt x="40" y="24"/>
                  </a:cubicBezTo>
                  <a:cubicBezTo>
                    <a:pt x="40" y="24"/>
                    <a:pt x="39" y="24"/>
                    <a:pt x="38" y="25"/>
                  </a:cubicBezTo>
                  <a:cubicBezTo>
                    <a:pt x="31" y="26"/>
                    <a:pt x="23" y="28"/>
                    <a:pt x="16" y="28"/>
                  </a:cubicBezTo>
                  <a:cubicBezTo>
                    <a:pt x="15" y="26"/>
                    <a:pt x="13" y="25"/>
                    <a:pt x="13" y="21"/>
                  </a:cubicBezTo>
                  <a:cubicBezTo>
                    <a:pt x="13" y="21"/>
                    <a:pt x="13" y="18"/>
                    <a:pt x="16" y="18"/>
                  </a:cubicBezTo>
                  <a:lnTo>
                    <a:pt x="29" y="16"/>
                  </a:lnTo>
                  <a:cubicBezTo>
                    <a:pt x="34" y="14"/>
                    <a:pt x="39" y="14"/>
                    <a:pt x="43" y="12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7" y="3"/>
                    <a:pt x="45" y="1"/>
                    <a:pt x="43" y="1"/>
                  </a:cubicBezTo>
                  <a:close/>
                  <a:moveTo>
                    <a:pt x="15" y="40"/>
                  </a:moveTo>
                  <a:lnTo>
                    <a:pt x="15" y="40"/>
                  </a:lnTo>
                  <a:cubicBezTo>
                    <a:pt x="15" y="40"/>
                    <a:pt x="15" y="41"/>
                    <a:pt x="15" y="41"/>
                  </a:cubicBezTo>
                  <a:lnTo>
                    <a:pt x="16" y="41"/>
                  </a:lnTo>
                  <a:cubicBezTo>
                    <a:pt x="16" y="41"/>
                    <a:pt x="16" y="41"/>
                    <a:pt x="15" y="4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3129635" y="1460195"/>
              <a:ext cx="384274" cy="426879"/>
            </a:xfrm>
            <a:custGeom>
              <a:avLst/>
              <a:gdLst/>
              <a:ahLst/>
              <a:cxnLst/>
              <a:rect l="l" t="t" r="r" b="b"/>
              <a:pathLst>
                <a:path w="1389" h="1543" extrusionOk="0">
                  <a:moveTo>
                    <a:pt x="1384" y="0"/>
                  </a:moveTo>
                  <a:cubicBezTo>
                    <a:pt x="1382" y="0"/>
                    <a:pt x="1381" y="1"/>
                    <a:pt x="1380" y="2"/>
                  </a:cubicBezTo>
                  <a:cubicBezTo>
                    <a:pt x="1239" y="143"/>
                    <a:pt x="1023" y="184"/>
                    <a:pt x="832" y="210"/>
                  </a:cubicBezTo>
                  <a:lnTo>
                    <a:pt x="814" y="214"/>
                  </a:lnTo>
                  <a:cubicBezTo>
                    <a:pt x="619" y="242"/>
                    <a:pt x="420" y="271"/>
                    <a:pt x="264" y="391"/>
                  </a:cubicBezTo>
                  <a:cubicBezTo>
                    <a:pt x="119" y="506"/>
                    <a:pt x="27" y="702"/>
                    <a:pt x="13" y="932"/>
                  </a:cubicBezTo>
                  <a:cubicBezTo>
                    <a:pt x="0" y="1137"/>
                    <a:pt x="48" y="1341"/>
                    <a:pt x="92" y="1537"/>
                  </a:cubicBezTo>
                  <a:cubicBezTo>
                    <a:pt x="92" y="1539"/>
                    <a:pt x="94" y="1541"/>
                    <a:pt x="98" y="1543"/>
                  </a:cubicBezTo>
                  <a:lnTo>
                    <a:pt x="99" y="1541"/>
                  </a:lnTo>
                  <a:cubicBezTo>
                    <a:pt x="103" y="1541"/>
                    <a:pt x="105" y="1537"/>
                    <a:pt x="103" y="1534"/>
                  </a:cubicBezTo>
                  <a:cubicBezTo>
                    <a:pt x="59" y="1339"/>
                    <a:pt x="13" y="1136"/>
                    <a:pt x="25" y="932"/>
                  </a:cubicBezTo>
                  <a:cubicBezTo>
                    <a:pt x="37" y="706"/>
                    <a:pt x="128" y="511"/>
                    <a:pt x="271" y="398"/>
                  </a:cubicBezTo>
                  <a:cubicBezTo>
                    <a:pt x="423" y="279"/>
                    <a:pt x="623" y="251"/>
                    <a:pt x="816" y="225"/>
                  </a:cubicBezTo>
                  <a:lnTo>
                    <a:pt x="834" y="223"/>
                  </a:lnTo>
                  <a:cubicBezTo>
                    <a:pt x="1026" y="195"/>
                    <a:pt x="1244" y="154"/>
                    <a:pt x="1387" y="11"/>
                  </a:cubicBezTo>
                  <a:cubicBezTo>
                    <a:pt x="1389" y="9"/>
                    <a:pt x="1389" y="5"/>
                    <a:pt x="1387" y="2"/>
                  </a:cubicBezTo>
                  <a:cubicBezTo>
                    <a:pt x="1386" y="1"/>
                    <a:pt x="1385" y="0"/>
                    <a:pt x="1384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3128252" y="1426719"/>
              <a:ext cx="430752" cy="467270"/>
            </a:xfrm>
            <a:custGeom>
              <a:avLst/>
              <a:gdLst/>
              <a:ahLst/>
              <a:cxnLst/>
              <a:rect l="l" t="t" r="r" b="b"/>
              <a:pathLst>
                <a:path w="1557" h="1689" extrusionOk="0">
                  <a:moveTo>
                    <a:pt x="1550" y="0"/>
                  </a:moveTo>
                  <a:cubicBezTo>
                    <a:pt x="1548" y="0"/>
                    <a:pt x="1546" y="2"/>
                    <a:pt x="1544" y="4"/>
                  </a:cubicBezTo>
                  <a:cubicBezTo>
                    <a:pt x="1479" y="146"/>
                    <a:pt x="1336" y="259"/>
                    <a:pt x="1118" y="339"/>
                  </a:cubicBezTo>
                  <a:cubicBezTo>
                    <a:pt x="1058" y="362"/>
                    <a:pt x="994" y="381"/>
                    <a:pt x="934" y="399"/>
                  </a:cubicBezTo>
                  <a:cubicBezTo>
                    <a:pt x="819" y="436"/>
                    <a:pt x="697" y="473"/>
                    <a:pt x="589" y="531"/>
                  </a:cubicBezTo>
                  <a:cubicBezTo>
                    <a:pt x="179" y="756"/>
                    <a:pt x="0" y="1251"/>
                    <a:pt x="173" y="1685"/>
                  </a:cubicBezTo>
                  <a:cubicBezTo>
                    <a:pt x="175" y="1687"/>
                    <a:pt x="177" y="1688"/>
                    <a:pt x="179" y="1688"/>
                  </a:cubicBezTo>
                  <a:lnTo>
                    <a:pt x="180" y="1687"/>
                  </a:lnTo>
                  <a:cubicBezTo>
                    <a:pt x="184" y="1687"/>
                    <a:pt x="186" y="1683"/>
                    <a:pt x="184" y="1679"/>
                  </a:cubicBezTo>
                  <a:cubicBezTo>
                    <a:pt x="12" y="1251"/>
                    <a:pt x="189" y="761"/>
                    <a:pt x="594" y="540"/>
                  </a:cubicBezTo>
                  <a:cubicBezTo>
                    <a:pt x="702" y="482"/>
                    <a:pt x="823" y="445"/>
                    <a:pt x="938" y="409"/>
                  </a:cubicBezTo>
                  <a:cubicBezTo>
                    <a:pt x="998" y="392"/>
                    <a:pt x="1061" y="372"/>
                    <a:pt x="1122" y="349"/>
                  </a:cubicBezTo>
                  <a:cubicBezTo>
                    <a:pt x="1341" y="268"/>
                    <a:pt x="1488" y="153"/>
                    <a:pt x="1555" y="8"/>
                  </a:cubicBezTo>
                  <a:cubicBezTo>
                    <a:pt x="1557" y="6"/>
                    <a:pt x="1555" y="2"/>
                    <a:pt x="1553" y="1"/>
                  </a:cubicBezTo>
                  <a:cubicBezTo>
                    <a:pt x="1552" y="0"/>
                    <a:pt x="1551" y="0"/>
                    <a:pt x="1550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3178880" y="1482604"/>
              <a:ext cx="353842" cy="439328"/>
            </a:xfrm>
            <a:custGeom>
              <a:avLst/>
              <a:gdLst/>
              <a:ahLst/>
              <a:cxnLst/>
              <a:rect l="l" t="t" r="r" b="b"/>
              <a:pathLst>
                <a:path w="1279" h="1588" extrusionOk="0">
                  <a:moveTo>
                    <a:pt x="1271" y="1"/>
                  </a:moveTo>
                  <a:cubicBezTo>
                    <a:pt x="1269" y="1"/>
                    <a:pt x="1267" y="2"/>
                    <a:pt x="1266" y="4"/>
                  </a:cubicBezTo>
                  <a:cubicBezTo>
                    <a:pt x="1163" y="145"/>
                    <a:pt x="1000" y="221"/>
                    <a:pt x="841" y="294"/>
                  </a:cubicBezTo>
                  <a:cubicBezTo>
                    <a:pt x="767" y="328"/>
                    <a:pt x="694" y="363"/>
                    <a:pt x="624" y="404"/>
                  </a:cubicBezTo>
                  <a:cubicBezTo>
                    <a:pt x="215" y="646"/>
                    <a:pt x="1" y="1115"/>
                    <a:pt x="88" y="1582"/>
                  </a:cubicBezTo>
                  <a:cubicBezTo>
                    <a:pt x="88" y="1585"/>
                    <a:pt x="89" y="1587"/>
                    <a:pt x="93" y="1587"/>
                  </a:cubicBezTo>
                  <a:lnTo>
                    <a:pt x="95" y="1587"/>
                  </a:lnTo>
                  <a:cubicBezTo>
                    <a:pt x="97" y="1585"/>
                    <a:pt x="98" y="1584"/>
                    <a:pt x="98" y="1580"/>
                  </a:cubicBezTo>
                  <a:cubicBezTo>
                    <a:pt x="13" y="1118"/>
                    <a:pt x="226" y="653"/>
                    <a:pt x="629" y="413"/>
                  </a:cubicBezTo>
                  <a:cubicBezTo>
                    <a:pt x="700" y="374"/>
                    <a:pt x="772" y="336"/>
                    <a:pt x="845" y="305"/>
                  </a:cubicBezTo>
                  <a:cubicBezTo>
                    <a:pt x="1006" y="230"/>
                    <a:pt x="1172" y="154"/>
                    <a:pt x="1275" y="9"/>
                  </a:cubicBezTo>
                  <a:cubicBezTo>
                    <a:pt x="1278" y="5"/>
                    <a:pt x="1275" y="1"/>
                    <a:pt x="1271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3216782" y="1514696"/>
              <a:ext cx="353012" cy="439881"/>
            </a:xfrm>
            <a:custGeom>
              <a:avLst/>
              <a:gdLst/>
              <a:ahLst/>
              <a:cxnLst/>
              <a:rect l="l" t="t" r="r" b="b"/>
              <a:pathLst>
                <a:path w="1276" h="1590" extrusionOk="0">
                  <a:moveTo>
                    <a:pt x="1164" y="1"/>
                  </a:moveTo>
                  <a:cubicBezTo>
                    <a:pt x="1161" y="1"/>
                    <a:pt x="1159" y="4"/>
                    <a:pt x="1161" y="6"/>
                  </a:cubicBezTo>
                  <a:cubicBezTo>
                    <a:pt x="1155" y="127"/>
                    <a:pt x="1184" y="249"/>
                    <a:pt x="1208" y="367"/>
                  </a:cubicBezTo>
                  <a:cubicBezTo>
                    <a:pt x="1237" y="489"/>
                    <a:pt x="1265" y="617"/>
                    <a:pt x="1258" y="742"/>
                  </a:cubicBezTo>
                  <a:cubicBezTo>
                    <a:pt x="1242" y="1002"/>
                    <a:pt x="1072" y="1257"/>
                    <a:pt x="812" y="1406"/>
                  </a:cubicBezTo>
                  <a:cubicBezTo>
                    <a:pt x="612" y="1521"/>
                    <a:pt x="363" y="1580"/>
                    <a:pt x="68" y="1580"/>
                  </a:cubicBezTo>
                  <a:cubicBezTo>
                    <a:pt x="48" y="1580"/>
                    <a:pt x="27" y="1580"/>
                    <a:pt x="6" y="1579"/>
                  </a:cubicBezTo>
                  <a:cubicBezTo>
                    <a:pt x="5" y="1579"/>
                    <a:pt x="5" y="1579"/>
                    <a:pt x="4" y="1579"/>
                  </a:cubicBezTo>
                  <a:cubicBezTo>
                    <a:pt x="3" y="1579"/>
                    <a:pt x="0" y="1581"/>
                    <a:pt x="0" y="1584"/>
                  </a:cubicBezTo>
                  <a:cubicBezTo>
                    <a:pt x="0" y="1586"/>
                    <a:pt x="2" y="1590"/>
                    <a:pt x="6" y="1590"/>
                  </a:cubicBezTo>
                  <a:lnTo>
                    <a:pt x="73" y="1590"/>
                  </a:lnTo>
                  <a:cubicBezTo>
                    <a:pt x="366" y="1590"/>
                    <a:pt x="619" y="1531"/>
                    <a:pt x="817" y="1416"/>
                  </a:cubicBezTo>
                  <a:cubicBezTo>
                    <a:pt x="1081" y="1264"/>
                    <a:pt x="1253" y="1008"/>
                    <a:pt x="1269" y="742"/>
                  </a:cubicBezTo>
                  <a:cubicBezTo>
                    <a:pt x="1276" y="615"/>
                    <a:pt x="1247" y="488"/>
                    <a:pt x="1219" y="364"/>
                  </a:cubicBezTo>
                  <a:cubicBezTo>
                    <a:pt x="1193" y="247"/>
                    <a:pt x="1168" y="127"/>
                    <a:pt x="1171" y="6"/>
                  </a:cubicBezTo>
                  <a:cubicBezTo>
                    <a:pt x="1171" y="3"/>
                    <a:pt x="1168" y="1"/>
                    <a:pt x="1166" y="1"/>
                  </a:cubicBezTo>
                  <a:cubicBezTo>
                    <a:pt x="1165" y="1"/>
                    <a:pt x="1165" y="1"/>
                    <a:pt x="1164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3402695" y="1757048"/>
              <a:ext cx="185636" cy="187295"/>
            </a:xfrm>
            <a:custGeom>
              <a:avLst/>
              <a:gdLst/>
              <a:ahLst/>
              <a:cxnLst/>
              <a:rect l="l" t="t" r="r" b="b"/>
              <a:pathLst>
                <a:path w="671" h="677" extrusionOk="0">
                  <a:moveTo>
                    <a:pt x="666" y="1"/>
                  </a:moveTo>
                  <a:cubicBezTo>
                    <a:pt x="662" y="1"/>
                    <a:pt x="659" y="3"/>
                    <a:pt x="659" y="6"/>
                  </a:cubicBezTo>
                  <a:cubicBezTo>
                    <a:pt x="634" y="356"/>
                    <a:pt x="356" y="636"/>
                    <a:pt x="6" y="666"/>
                  </a:cubicBezTo>
                  <a:cubicBezTo>
                    <a:pt x="4" y="666"/>
                    <a:pt x="0" y="668"/>
                    <a:pt x="2" y="671"/>
                  </a:cubicBezTo>
                  <a:cubicBezTo>
                    <a:pt x="2" y="675"/>
                    <a:pt x="4" y="676"/>
                    <a:pt x="8" y="676"/>
                  </a:cubicBezTo>
                  <a:cubicBezTo>
                    <a:pt x="363" y="646"/>
                    <a:pt x="644" y="362"/>
                    <a:pt x="671" y="6"/>
                  </a:cubicBezTo>
                  <a:cubicBezTo>
                    <a:pt x="671" y="3"/>
                    <a:pt x="667" y="1"/>
                    <a:pt x="666" y="1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3245554" y="1581924"/>
              <a:ext cx="287445" cy="344712"/>
            </a:xfrm>
            <a:custGeom>
              <a:avLst/>
              <a:gdLst/>
              <a:ahLst/>
              <a:cxnLst/>
              <a:rect l="l" t="t" r="r" b="b"/>
              <a:pathLst>
                <a:path w="1039" h="1246" extrusionOk="0">
                  <a:moveTo>
                    <a:pt x="974" y="0"/>
                  </a:moveTo>
                  <a:cubicBezTo>
                    <a:pt x="970" y="2"/>
                    <a:pt x="968" y="4"/>
                    <a:pt x="968" y="8"/>
                  </a:cubicBezTo>
                  <a:cubicBezTo>
                    <a:pt x="1028" y="607"/>
                    <a:pt x="604" y="1150"/>
                    <a:pt x="6" y="1235"/>
                  </a:cubicBezTo>
                  <a:cubicBezTo>
                    <a:pt x="4" y="1235"/>
                    <a:pt x="1" y="1239"/>
                    <a:pt x="2" y="1242"/>
                  </a:cubicBezTo>
                  <a:cubicBezTo>
                    <a:pt x="2" y="1244"/>
                    <a:pt x="4" y="1246"/>
                    <a:pt x="8" y="1246"/>
                  </a:cubicBezTo>
                  <a:cubicBezTo>
                    <a:pt x="611" y="1159"/>
                    <a:pt x="1039" y="613"/>
                    <a:pt x="979" y="6"/>
                  </a:cubicBezTo>
                  <a:cubicBezTo>
                    <a:pt x="979" y="2"/>
                    <a:pt x="977" y="0"/>
                    <a:pt x="974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3257727" y="1544575"/>
              <a:ext cx="249819" cy="351352"/>
            </a:xfrm>
            <a:custGeom>
              <a:avLst/>
              <a:gdLst/>
              <a:ahLst/>
              <a:cxnLst/>
              <a:rect l="l" t="t" r="r" b="b"/>
              <a:pathLst>
                <a:path w="903" h="1270" extrusionOk="0">
                  <a:moveTo>
                    <a:pt x="897" y="0"/>
                  </a:moveTo>
                  <a:cubicBezTo>
                    <a:pt x="894" y="0"/>
                    <a:pt x="892" y="2"/>
                    <a:pt x="892" y="5"/>
                  </a:cubicBezTo>
                  <a:cubicBezTo>
                    <a:pt x="742" y="509"/>
                    <a:pt x="429" y="949"/>
                    <a:pt x="4" y="1261"/>
                  </a:cubicBezTo>
                  <a:cubicBezTo>
                    <a:pt x="1" y="1262"/>
                    <a:pt x="1" y="1266"/>
                    <a:pt x="3" y="1268"/>
                  </a:cubicBezTo>
                  <a:cubicBezTo>
                    <a:pt x="4" y="1269"/>
                    <a:pt x="6" y="1269"/>
                    <a:pt x="8" y="1269"/>
                  </a:cubicBezTo>
                  <a:cubicBezTo>
                    <a:pt x="8" y="1269"/>
                    <a:pt x="10" y="1269"/>
                    <a:pt x="11" y="1268"/>
                  </a:cubicBezTo>
                  <a:cubicBezTo>
                    <a:pt x="438" y="956"/>
                    <a:pt x="751" y="514"/>
                    <a:pt x="903" y="8"/>
                  </a:cubicBezTo>
                  <a:cubicBezTo>
                    <a:pt x="903" y="5"/>
                    <a:pt x="901" y="1"/>
                    <a:pt x="899" y="1"/>
                  </a:cubicBezTo>
                  <a:cubicBezTo>
                    <a:pt x="899" y="1"/>
                    <a:pt x="898" y="0"/>
                    <a:pt x="897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3216782" y="1573348"/>
              <a:ext cx="257566" cy="336689"/>
            </a:xfrm>
            <a:custGeom>
              <a:avLst/>
              <a:gdLst/>
              <a:ahLst/>
              <a:cxnLst/>
              <a:rect l="l" t="t" r="r" b="b"/>
              <a:pathLst>
                <a:path w="931" h="1217" extrusionOk="0">
                  <a:moveTo>
                    <a:pt x="925" y="0"/>
                  </a:moveTo>
                  <a:cubicBezTo>
                    <a:pt x="924" y="0"/>
                    <a:pt x="923" y="1"/>
                    <a:pt x="922" y="1"/>
                  </a:cubicBezTo>
                  <a:cubicBezTo>
                    <a:pt x="494" y="295"/>
                    <a:pt x="170" y="718"/>
                    <a:pt x="2" y="1210"/>
                  </a:cubicBezTo>
                  <a:cubicBezTo>
                    <a:pt x="0" y="1213"/>
                    <a:pt x="2" y="1215"/>
                    <a:pt x="6" y="1217"/>
                  </a:cubicBezTo>
                  <a:lnTo>
                    <a:pt x="7" y="1217"/>
                  </a:lnTo>
                  <a:cubicBezTo>
                    <a:pt x="9" y="1217"/>
                    <a:pt x="11" y="1215"/>
                    <a:pt x="13" y="1213"/>
                  </a:cubicBezTo>
                  <a:cubicBezTo>
                    <a:pt x="181" y="725"/>
                    <a:pt x="501" y="302"/>
                    <a:pt x="927" y="10"/>
                  </a:cubicBezTo>
                  <a:cubicBezTo>
                    <a:pt x="931" y="8"/>
                    <a:pt x="931" y="5"/>
                    <a:pt x="929" y="3"/>
                  </a:cubicBezTo>
                  <a:cubicBezTo>
                    <a:pt x="928" y="1"/>
                    <a:pt x="926" y="0"/>
                    <a:pt x="925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3315548" y="1684010"/>
              <a:ext cx="79953" cy="112045"/>
            </a:xfrm>
            <a:custGeom>
              <a:avLst/>
              <a:gdLst/>
              <a:ahLst/>
              <a:cxnLst/>
              <a:rect l="l" t="t" r="r" b="b"/>
              <a:pathLst>
                <a:path w="289" h="405" extrusionOk="0">
                  <a:moveTo>
                    <a:pt x="282" y="0"/>
                  </a:moveTo>
                  <a:cubicBezTo>
                    <a:pt x="280" y="0"/>
                    <a:pt x="278" y="2"/>
                    <a:pt x="277" y="3"/>
                  </a:cubicBezTo>
                  <a:lnTo>
                    <a:pt x="4" y="396"/>
                  </a:lnTo>
                  <a:cubicBezTo>
                    <a:pt x="1" y="399"/>
                    <a:pt x="2" y="403"/>
                    <a:pt x="4" y="405"/>
                  </a:cubicBezTo>
                  <a:lnTo>
                    <a:pt x="8" y="405"/>
                  </a:lnTo>
                  <a:cubicBezTo>
                    <a:pt x="9" y="405"/>
                    <a:pt x="11" y="403"/>
                    <a:pt x="13" y="401"/>
                  </a:cubicBezTo>
                  <a:lnTo>
                    <a:pt x="287" y="10"/>
                  </a:lnTo>
                  <a:cubicBezTo>
                    <a:pt x="289" y="6"/>
                    <a:pt x="287" y="3"/>
                    <a:pt x="285" y="1"/>
                  </a:cubicBezTo>
                  <a:cubicBezTo>
                    <a:pt x="284" y="1"/>
                    <a:pt x="283" y="0"/>
                    <a:pt x="282" y="0"/>
                  </a:cubicBezTo>
                  <a:close/>
                </a:path>
              </a:pathLst>
            </a:custGeom>
            <a:solidFill>
              <a:srgbClr val="32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19"/>
          <p:cNvSpPr txBox="1"/>
          <p:nvPr/>
        </p:nvSpPr>
        <p:spPr>
          <a:xfrm>
            <a:off x="2490287" y="2423738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object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8" name="Google Shape;1178;p19"/>
          <p:cNvSpPr txBox="1"/>
          <p:nvPr/>
        </p:nvSpPr>
        <p:spPr>
          <a:xfrm>
            <a:off x="2490288" y="2165963"/>
            <a:ext cx="1811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20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179" name="Google Shape;1179;p19"/>
          <p:cNvGrpSpPr/>
          <p:nvPr/>
        </p:nvGrpSpPr>
        <p:grpSpPr>
          <a:xfrm>
            <a:off x="1427165" y="2887982"/>
            <a:ext cx="613898" cy="532561"/>
            <a:chOff x="1331090" y="2242857"/>
            <a:chExt cx="613898" cy="532561"/>
          </a:xfrm>
        </p:grpSpPr>
        <p:sp>
          <p:nvSpPr>
            <p:cNvPr id="1180" name="Google Shape;1180;p19"/>
            <p:cNvSpPr/>
            <p:nvPr/>
          </p:nvSpPr>
          <p:spPr>
            <a:xfrm>
              <a:off x="1409938" y="2266096"/>
              <a:ext cx="122558" cy="98766"/>
            </a:xfrm>
            <a:custGeom>
              <a:avLst/>
              <a:gdLst/>
              <a:ahLst/>
              <a:cxnLst/>
              <a:rect l="l" t="t" r="r" b="b"/>
              <a:pathLst>
                <a:path w="443" h="357" extrusionOk="0">
                  <a:moveTo>
                    <a:pt x="442" y="0"/>
                  </a:moveTo>
                  <a:lnTo>
                    <a:pt x="437" y="2"/>
                  </a:lnTo>
                  <a:cubicBezTo>
                    <a:pt x="331" y="45"/>
                    <a:pt x="232" y="105"/>
                    <a:pt x="143" y="177"/>
                  </a:cubicBezTo>
                  <a:cubicBezTo>
                    <a:pt x="90" y="222"/>
                    <a:pt x="42" y="273"/>
                    <a:pt x="5" y="331"/>
                  </a:cubicBezTo>
                  <a:lnTo>
                    <a:pt x="0" y="340"/>
                  </a:lnTo>
                  <a:lnTo>
                    <a:pt x="9" y="338"/>
                  </a:lnTo>
                  <a:cubicBezTo>
                    <a:pt x="19" y="337"/>
                    <a:pt x="30" y="335"/>
                    <a:pt x="39" y="335"/>
                  </a:cubicBezTo>
                  <a:lnTo>
                    <a:pt x="62" y="333"/>
                  </a:lnTo>
                  <a:cubicBezTo>
                    <a:pt x="87" y="331"/>
                    <a:pt x="115" y="331"/>
                    <a:pt x="145" y="331"/>
                  </a:cubicBezTo>
                  <a:cubicBezTo>
                    <a:pt x="153" y="331"/>
                    <a:pt x="161" y="331"/>
                    <a:pt x="169" y="331"/>
                  </a:cubicBezTo>
                  <a:cubicBezTo>
                    <a:pt x="243" y="331"/>
                    <a:pt x="316" y="338"/>
                    <a:pt x="387" y="353"/>
                  </a:cubicBezTo>
                  <a:lnTo>
                    <a:pt x="398" y="356"/>
                  </a:lnTo>
                  <a:lnTo>
                    <a:pt x="393" y="347"/>
                  </a:lnTo>
                  <a:cubicBezTo>
                    <a:pt x="350" y="271"/>
                    <a:pt x="322" y="188"/>
                    <a:pt x="311" y="101"/>
                  </a:cubicBezTo>
                  <a:cubicBezTo>
                    <a:pt x="310" y="100"/>
                    <a:pt x="311" y="98"/>
                    <a:pt x="313" y="96"/>
                  </a:cubicBezTo>
                  <a:cubicBezTo>
                    <a:pt x="322" y="87"/>
                    <a:pt x="336" y="82"/>
                    <a:pt x="350" y="80"/>
                  </a:cubicBezTo>
                  <a:cubicBezTo>
                    <a:pt x="357" y="80"/>
                    <a:pt x="363" y="82"/>
                    <a:pt x="370" y="85"/>
                  </a:cubicBezTo>
                  <a:cubicBezTo>
                    <a:pt x="372" y="85"/>
                    <a:pt x="372" y="87"/>
                    <a:pt x="373" y="89"/>
                  </a:cubicBezTo>
                  <a:cubicBezTo>
                    <a:pt x="382" y="115"/>
                    <a:pt x="391" y="142"/>
                    <a:pt x="403" y="169"/>
                  </a:cubicBezTo>
                  <a:lnTo>
                    <a:pt x="410" y="186"/>
                  </a:lnTo>
                  <a:lnTo>
                    <a:pt x="410" y="167"/>
                  </a:lnTo>
                  <a:cubicBezTo>
                    <a:pt x="412" y="114"/>
                    <a:pt x="423" y="61"/>
                    <a:pt x="441" y="9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1366226" y="2253370"/>
              <a:ext cx="572953" cy="517622"/>
            </a:xfrm>
            <a:custGeom>
              <a:avLst/>
              <a:gdLst/>
              <a:ahLst/>
              <a:cxnLst/>
              <a:rect l="l" t="t" r="r" b="b"/>
              <a:pathLst>
                <a:path w="2071" h="1871" extrusionOk="0">
                  <a:moveTo>
                    <a:pt x="1557" y="249"/>
                  </a:moveTo>
                  <a:cubicBezTo>
                    <a:pt x="1586" y="260"/>
                    <a:pt x="1612" y="277"/>
                    <a:pt x="1633" y="298"/>
                  </a:cubicBezTo>
                  <a:cubicBezTo>
                    <a:pt x="1610" y="277"/>
                    <a:pt x="1585" y="261"/>
                    <a:pt x="1557" y="249"/>
                  </a:cubicBezTo>
                  <a:close/>
                  <a:moveTo>
                    <a:pt x="1554" y="331"/>
                  </a:moveTo>
                  <a:lnTo>
                    <a:pt x="1587" y="365"/>
                  </a:lnTo>
                  <a:lnTo>
                    <a:pt x="1552" y="331"/>
                  </a:lnTo>
                  <a:close/>
                  <a:moveTo>
                    <a:pt x="1350" y="469"/>
                  </a:moveTo>
                  <a:lnTo>
                    <a:pt x="1398" y="517"/>
                  </a:lnTo>
                  <a:lnTo>
                    <a:pt x="1349" y="469"/>
                  </a:lnTo>
                  <a:close/>
                  <a:moveTo>
                    <a:pt x="1246" y="492"/>
                  </a:moveTo>
                  <a:lnTo>
                    <a:pt x="1246" y="492"/>
                  </a:lnTo>
                  <a:cubicBezTo>
                    <a:pt x="1290" y="512"/>
                    <a:pt x="1329" y="540"/>
                    <a:pt x="1364" y="574"/>
                  </a:cubicBezTo>
                  <a:cubicBezTo>
                    <a:pt x="1329" y="542"/>
                    <a:pt x="1288" y="513"/>
                    <a:pt x="1246" y="492"/>
                  </a:cubicBezTo>
                  <a:close/>
                  <a:moveTo>
                    <a:pt x="1196" y="579"/>
                  </a:moveTo>
                  <a:cubicBezTo>
                    <a:pt x="1219" y="581"/>
                    <a:pt x="1239" y="590"/>
                    <a:pt x="1253" y="607"/>
                  </a:cubicBezTo>
                  <a:lnTo>
                    <a:pt x="1253" y="609"/>
                  </a:lnTo>
                  <a:cubicBezTo>
                    <a:pt x="1239" y="591"/>
                    <a:pt x="1218" y="582"/>
                    <a:pt x="1196" y="581"/>
                  </a:cubicBezTo>
                  <a:lnTo>
                    <a:pt x="1196" y="579"/>
                  </a:lnTo>
                  <a:close/>
                  <a:moveTo>
                    <a:pt x="215" y="809"/>
                  </a:moveTo>
                  <a:lnTo>
                    <a:pt x="215" y="811"/>
                  </a:lnTo>
                  <a:lnTo>
                    <a:pt x="211" y="832"/>
                  </a:lnTo>
                  <a:lnTo>
                    <a:pt x="215" y="809"/>
                  </a:lnTo>
                  <a:close/>
                  <a:moveTo>
                    <a:pt x="1768" y="812"/>
                  </a:moveTo>
                  <a:lnTo>
                    <a:pt x="1770" y="814"/>
                  </a:lnTo>
                  <a:lnTo>
                    <a:pt x="1784" y="887"/>
                  </a:lnTo>
                  <a:lnTo>
                    <a:pt x="1768" y="812"/>
                  </a:lnTo>
                  <a:close/>
                  <a:moveTo>
                    <a:pt x="186" y="878"/>
                  </a:moveTo>
                  <a:lnTo>
                    <a:pt x="186" y="880"/>
                  </a:lnTo>
                  <a:lnTo>
                    <a:pt x="186" y="959"/>
                  </a:lnTo>
                  <a:lnTo>
                    <a:pt x="183" y="959"/>
                  </a:lnTo>
                  <a:lnTo>
                    <a:pt x="186" y="878"/>
                  </a:lnTo>
                  <a:close/>
                  <a:moveTo>
                    <a:pt x="1795" y="656"/>
                  </a:moveTo>
                  <a:lnTo>
                    <a:pt x="1795" y="656"/>
                  </a:lnTo>
                  <a:cubicBezTo>
                    <a:pt x="1853" y="776"/>
                    <a:pt x="1863" y="913"/>
                    <a:pt x="1824" y="1041"/>
                  </a:cubicBezTo>
                  <a:lnTo>
                    <a:pt x="1823" y="1039"/>
                  </a:lnTo>
                  <a:cubicBezTo>
                    <a:pt x="1862" y="912"/>
                    <a:pt x="1853" y="776"/>
                    <a:pt x="1795" y="656"/>
                  </a:cubicBezTo>
                  <a:close/>
                  <a:moveTo>
                    <a:pt x="1110" y="1114"/>
                  </a:moveTo>
                  <a:cubicBezTo>
                    <a:pt x="1111" y="1114"/>
                    <a:pt x="1111" y="1114"/>
                    <a:pt x="1112" y="1115"/>
                  </a:cubicBezTo>
                  <a:lnTo>
                    <a:pt x="1110" y="1115"/>
                  </a:lnTo>
                  <a:lnTo>
                    <a:pt x="1138" y="1122"/>
                  </a:lnTo>
                  <a:lnTo>
                    <a:pt x="1138" y="1124"/>
                  </a:lnTo>
                  <a:lnTo>
                    <a:pt x="1110" y="1115"/>
                  </a:lnTo>
                  <a:cubicBezTo>
                    <a:pt x="1110" y="1115"/>
                    <a:pt x="1110" y="1114"/>
                    <a:pt x="1110" y="1114"/>
                  </a:cubicBezTo>
                  <a:close/>
                  <a:moveTo>
                    <a:pt x="1021" y="1152"/>
                  </a:moveTo>
                  <a:lnTo>
                    <a:pt x="1066" y="1163"/>
                  </a:lnTo>
                  <a:lnTo>
                    <a:pt x="1021" y="1154"/>
                  </a:lnTo>
                  <a:cubicBezTo>
                    <a:pt x="1021" y="1154"/>
                    <a:pt x="1021" y="1152"/>
                    <a:pt x="1021" y="1152"/>
                  </a:cubicBezTo>
                  <a:close/>
                  <a:moveTo>
                    <a:pt x="922" y="1172"/>
                  </a:moveTo>
                  <a:cubicBezTo>
                    <a:pt x="938" y="1186"/>
                    <a:pt x="958" y="1196"/>
                    <a:pt x="979" y="1202"/>
                  </a:cubicBezTo>
                  <a:cubicBezTo>
                    <a:pt x="956" y="1198"/>
                    <a:pt x="936" y="1187"/>
                    <a:pt x="920" y="1173"/>
                  </a:cubicBezTo>
                  <a:lnTo>
                    <a:pt x="922" y="1173"/>
                  </a:lnTo>
                  <a:lnTo>
                    <a:pt x="922" y="1172"/>
                  </a:lnTo>
                  <a:close/>
                  <a:moveTo>
                    <a:pt x="1810" y="483"/>
                  </a:moveTo>
                  <a:cubicBezTo>
                    <a:pt x="1819" y="498"/>
                    <a:pt x="1826" y="512"/>
                    <a:pt x="1833" y="526"/>
                  </a:cubicBezTo>
                  <a:lnTo>
                    <a:pt x="1833" y="528"/>
                  </a:lnTo>
                  <a:cubicBezTo>
                    <a:pt x="1874" y="616"/>
                    <a:pt x="1900" y="712"/>
                    <a:pt x="1908" y="807"/>
                  </a:cubicBezTo>
                  <a:cubicBezTo>
                    <a:pt x="1918" y="947"/>
                    <a:pt x="1892" y="1087"/>
                    <a:pt x="1830" y="1210"/>
                  </a:cubicBezTo>
                  <a:cubicBezTo>
                    <a:pt x="1899" y="1069"/>
                    <a:pt x="1923" y="912"/>
                    <a:pt x="1900" y="754"/>
                  </a:cubicBezTo>
                  <a:cubicBezTo>
                    <a:pt x="1900" y="754"/>
                    <a:pt x="1900" y="752"/>
                    <a:pt x="1900" y="752"/>
                  </a:cubicBezTo>
                  <a:cubicBezTo>
                    <a:pt x="1892" y="689"/>
                    <a:pt x="1874" y="627"/>
                    <a:pt x="1849" y="568"/>
                  </a:cubicBezTo>
                  <a:lnTo>
                    <a:pt x="1849" y="565"/>
                  </a:lnTo>
                  <a:cubicBezTo>
                    <a:pt x="1837" y="536"/>
                    <a:pt x="1824" y="510"/>
                    <a:pt x="1809" y="483"/>
                  </a:cubicBezTo>
                  <a:close/>
                  <a:moveTo>
                    <a:pt x="816" y="1157"/>
                  </a:moveTo>
                  <a:cubicBezTo>
                    <a:pt x="844" y="1216"/>
                    <a:pt x="903" y="1255"/>
                    <a:pt x="968" y="1256"/>
                  </a:cubicBezTo>
                  <a:lnTo>
                    <a:pt x="968" y="1258"/>
                  </a:lnTo>
                  <a:cubicBezTo>
                    <a:pt x="901" y="1256"/>
                    <a:pt x="841" y="1218"/>
                    <a:pt x="816" y="1157"/>
                  </a:cubicBezTo>
                  <a:close/>
                  <a:moveTo>
                    <a:pt x="781" y="1198"/>
                  </a:moveTo>
                  <a:cubicBezTo>
                    <a:pt x="797" y="1228"/>
                    <a:pt x="821" y="1253"/>
                    <a:pt x="851" y="1269"/>
                  </a:cubicBezTo>
                  <a:cubicBezTo>
                    <a:pt x="821" y="1255"/>
                    <a:pt x="795" y="1230"/>
                    <a:pt x="779" y="1198"/>
                  </a:cubicBezTo>
                  <a:close/>
                  <a:moveTo>
                    <a:pt x="1541" y="1375"/>
                  </a:moveTo>
                  <a:lnTo>
                    <a:pt x="1543" y="1377"/>
                  </a:lnTo>
                  <a:cubicBezTo>
                    <a:pt x="1534" y="1389"/>
                    <a:pt x="1522" y="1396"/>
                    <a:pt x="1508" y="1398"/>
                  </a:cubicBezTo>
                  <a:cubicBezTo>
                    <a:pt x="1520" y="1394"/>
                    <a:pt x="1533" y="1386"/>
                    <a:pt x="1541" y="1375"/>
                  </a:cubicBezTo>
                  <a:close/>
                  <a:moveTo>
                    <a:pt x="1492" y="1448"/>
                  </a:moveTo>
                  <a:lnTo>
                    <a:pt x="1492" y="1451"/>
                  </a:lnTo>
                  <a:cubicBezTo>
                    <a:pt x="1462" y="1470"/>
                    <a:pt x="1426" y="1483"/>
                    <a:pt x="1389" y="1483"/>
                  </a:cubicBezTo>
                  <a:lnTo>
                    <a:pt x="1389" y="1481"/>
                  </a:lnTo>
                  <a:cubicBezTo>
                    <a:pt x="1426" y="1479"/>
                    <a:pt x="1462" y="1469"/>
                    <a:pt x="1492" y="1448"/>
                  </a:cubicBezTo>
                  <a:close/>
                  <a:moveTo>
                    <a:pt x="1464" y="1518"/>
                  </a:moveTo>
                  <a:lnTo>
                    <a:pt x="1464" y="1518"/>
                  </a:lnTo>
                  <a:cubicBezTo>
                    <a:pt x="1439" y="1527"/>
                    <a:pt x="1414" y="1532"/>
                    <a:pt x="1387" y="1532"/>
                  </a:cubicBezTo>
                  <a:lnTo>
                    <a:pt x="1384" y="1531"/>
                  </a:lnTo>
                  <a:lnTo>
                    <a:pt x="1387" y="1531"/>
                  </a:lnTo>
                  <a:cubicBezTo>
                    <a:pt x="1414" y="1531"/>
                    <a:pt x="1439" y="1525"/>
                    <a:pt x="1464" y="1518"/>
                  </a:cubicBezTo>
                  <a:close/>
                  <a:moveTo>
                    <a:pt x="745" y="1654"/>
                  </a:moveTo>
                  <a:lnTo>
                    <a:pt x="745" y="1654"/>
                  </a:lnTo>
                  <a:cubicBezTo>
                    <a:pt x="800" y="1672"/>
                    <a:pt x="856" y="1682"/>
                    <a:pt x="913" y="1686"/>
                  </a:cubicBezTo>
                  <a:lnTo>
                    <a:pt x="913" y="1690"/>
                  </a:lnTo>
                  <a:cubicBezTo>
                    <a:pt x="856" y="1686"/>
                    <a:pt x="799" y="1673"/>
                    <a:pt x="745" y="1654"/>
                  </a:cubicBezTo>
                  <a:close/>
                  <a:moveTo>
                    <a:pt x="590" y="1644"/>
                  </a:moveTo>
                  <a:lnTo>
                    <a:pt x="590" y="1644"/>
                  </a:lnTo>
                  <a:cubicBezTo>
                    <a:pt x="688" y="1702"/>
                    <a:pt x="801" y="1736"/>
                    <a:pt x="917" y="1736"/>
                  </a:cubicBezTo>
                  <a:cubicBezTo>
                    <a:pt x="920" y="1736"/>
                    <a:pt x="923" y="1736"/>
                    <a:pt x="926" y="1736"/>
                  </a:cubicBezTo>
                  <a:cubicBezTo>
                    <a:pt x="954" y="1736"/>
                    <a:pt x="982" y="1734"/>
                    <a:pt x="1012" y="1732"/>
                  </a:cubicBezTo>
                  <a:lnTo>
                    <a:pt x="1012" y="1732"/>
                  </a:lnTo>
                  <a:cubicBezTo>
                    <a:pt x="982" y="1736"/>
                    <a:pt x="954" y="1738"/>
                    <a:pt x="924" y="1738"/>
                  </a:cubicBezTo>
                  <a:cubicBezTo>
                    <a:pt x="921" y="1738"/>
                    <a:pt x="918" y="1738"/>
                    <a:pt x="915" y="1738"/>
                  </a:cubicBezTo>
                  <a:cubicBezTo>
                    <a:pt x="800" y="1738"/>
                    <a:pt x="688" y="1704"/>
                    <a:pt x="590" y="1644"/>
                  </a:cubicBezTo>
                  <a:close/>
                  <a:moveTo>
                    <a:pt x="461" y="1658"/>
                  </a:moveTo>
                  <a:cubicBezTo>
                    <a:pt x="625" y="1752"/>
                    <a:pt x="811" y="1800"/>
                    <a:pt x="1000" y="1800"/>
                  </a:cubicBezTo>
                  <a:cubicBezTo>
                    <a:pt x="1053" y="1800"/>
                    <a:pt x="1106" y="1796"/>
                    <a:pt x="1158" y="1789"/>
                  </a:cubicBezTo>
                  <a:lnTo>
                    <a:pt x="1158" y="1791"/>
                  </a:lnTo>
                  <a:cubicBezTo>
                    <a:pt x="1106" y="1798"/>
                    <a:pt x="1055" y="1801"/>
                    <a:pt x="1002" y="1801"/>
                  </a:cubicBezTo>
                  <a:cubicBezTo>
                    <a:pt x="813" y="1801"/>
                    <a:pt x="625" y="1752"/>
                    <a:pt x="461" y="1658"/>
                  </a:cubicBezTo>
                  <a:close/>
                  <a:moveTo>
                    <a:pt x="1140" y="0"/>
                  </a:moveTo>
                  <a:lnTo>
                    <a:pt x="1127" y="2"/>
                  </a:lnTo>
                  <a:cubicBezTo>
                    <a:pt x="1081" y="11"/>
                    <a:pt x="1035" y="25"/>
                    <a:pt x="995" y="48"/>
                  </a:cubicBezTo>
                  <a:lnTo>
                    <a:pt x="991" y="50"/>
                  </a:lnTo>
                  <a:cubicBezTo>
                    <a:pt x="945" y="75"/>
                    <a:pt x="809" y="151"/>
                    <a:pt x="767" y="377"/>
                  </a:cubicBezTo>
                  <a:lnTo>
                    <a:pt x="763" y="391"/>
                  </a:lnTo>
                  <a:lnTo>
                    <a:pt x="774" y="383"/>
                  </a:lnTo>
                  <a:cubicBezTo>
                    <a:pt x="837" y="317"/>
                    <a:pt x="1020" y="169"/>
                    <a:pt x="1324" y="169"/>
                  </a:cubicBezTo>
                  <a:cubicBezTo>
                    <a:pt x="1338" y="169"/>
                    <a:pt x="1352" y="169"/>
                    <a:pt x="1366" y="170"/>
                  </a:cubicBezTo>
                  <a:cubicBezTo>
                    <a:pt x="1380" y="170"/>
                    <a:pt x="1380" y="177"/>
                    <a:pt x="1380" y="179"/>
                  </a:cubicBezTo>
                  <a:cubicBezTo>
                    <a:pt x="1380" y="186"/>
                    <a:pt x="1373" y="192"/>
                    <a:pt x="1363" y="195"/>
                  </a:cubicBezTo>
                  <a:cubicBezTo>
                    <a:pt x="1334" y="202"/>
                    <a:pt x="1306" y="206"/>
                    <a:pt x="1278" y="209"/>
                  </a:cubicBezTo>
                  <a:cubicBezTo>
                    <a:pt x="1219" y="209"/>
                    <a:pt x="1161" y="211"/>
                    <a:pt x="1021" y="282"/>
                  </a:cubicBezTo>
                  <a:cubicBezTo>
                    <a:pt x="901" y="344"/>
                    <a:pt x="782" y="471"/>
                    <a:pt x="759" y="496"/>
                  </a:cubicBezTo>
                  <a:lnTo>
                    <a:pt x="758" y="498"/>
                  </a:lnTo>
                  <a:lnTo>
                    <a:pt x="758" y="501"/>
                  </a:lnTo>
                  <a:cubicBezTo>
                    <a:pt x="781" y="568"/>
                    <a:pt x="816" y="625"/>
                    <a:pt x="933" y="719"/>
                  </a:cubicBezTo>
                  <a:cubicBezTo>
                    <a:pt x="1051" y="812"/>
                    <a:pt x="1188" y="874"/>
                    <a:pt x="1241" y="883"/>
                  </a:cubicBezTo>
                  <a:cubicBezTo>
                    <a:pt x="1258" y="887"/>
                    <a:pt x="1276" y="887"/>
                    <a:pt x="1294" y="887"/>
                  </a:cubicBezTo>
                  <a:lnTo>
                    <a:pt x="1331" y="887"/>
                  </a:lnTo>
                  <a:cubicBezTo>
                    <a:pt x="1356" y="887"/>
                    <a:pt x="1363" y="889"/>
                    <a:pt x="1364" y="896"/>
                  </a:cubicBezTo>
                  <a:cubicBezTo>
                    <a:pt x="1366" y="903"/>
                    <a:pt x="1357" y="910"/>
                    <a:pt x="1341" y="919"/>
                  </a:cubicBezTo>
                  <a:cubicBezTo>
                    <a:pt x="1320" y="927"/>
                    <a:pt x="1297" y="931"/>
                    <a:pt x="1274" y="931"/>
                  </a:cubicBezTo>
                  <a:cubicBezTo>
                    <a:pt x="1235" y="929"/>
                    <a:pt x="1198" y="924"/>
                    <a:pt x="1161" y="913"/>
                  </a:cubicBezTo>
                  <a:cubicBezTo>
                    <a:pt x="848" y="823"/>
                    <a:pt x="706" y="621"/>
                    <a:pt x="682" y="582"/>
                  </a:cubicBezTo>
                  <a:lnTo>
                    <a:pt x="678" y="579"/>
                  </a:lnTo>
                  <a:lnTo>
                    <a:pt x="675" y="581"/>
                  </a:lnTo>
                  <a:cubicBezTo>
                    <a:pt x="623" y="614"/>
                    <a:pt x="452" y="736"/>
                    <a:pt x="397" y="904"/>
                  </a:cubicBezTo>
                  <a:cubicBezTo>
                    <a:pt x="370" y="984"/>
                    <a:pt x="349" y="1064"/>
                    <a:pt x="331" y="1147"/>
                  </a:cubicBezTo>
                  <a:cubicBezTo>
                    <a:pt x="317" y="1214"/>
                    <a:pt x="310" y="1283"/>
                    <a:pt x="314" y="1352"/>
                  </a:cubicBezTo>
                  <a:cubicBezTo>
                    <a:pt x="317" y="1409"/>
                    <a:pt x="328" y="1463"/>
                    <a:pt x="342" y="1518"/>
                  </a:cubicBezTo>
                  <a:cubicBezTo>
                    <a:pt x="342" y="1522"/>
                    <a:pt x="342" y="1524"/>
                    <a:pt x="340" y="1525"/>
                  </a:cubicBezTo>
                  <a:cubicBezTo>
                    <a:pt x="338" y="1527"/>
                    <a:pt x="337" y="1527"/>
                    <a:pt x="335" y="1527"/>
                  </a:cubicBezTo>
                  <a:cubicBezTo>
                    <a:pt x="330" y="1525"/>
                    <a:pt x="291" y="1511"/>
                    <a:pt x="268" y="1364"/>
                  </a:cubicBezTo>
                  <a:cubicBezTo>
                    <a:pt x="252" y="1265"/>
                    <a:pt x="252" y="1166"/>
                    <a:pt x="269" y="1069"/>
                  </a:cubicBezTo>
                  <a:cubicBezTo>
                    <a:pt x="269" y="1067"/>
                    <a:pt x="269" y="1067"/>
                    <a:pt x="269" y="1065"/>
                  </a:cubicBezTo>
                  <a:cubicBezTo>
                    <a:pt x="280" y="1007"/>
                    <a:pt x="294" y="949"/>
                    <a:pt x="310" y="892"/>
                  </a:cubicBezTo>
                  <a:cubicBezTo>
                    <a:pt x="356" y="733"/>
                    <a:pt x="466" y="628"/>
                    <a:pt x="554" y="554"/>
                  </a:cubicBezTo>
                  <a:lnTo>
                    <a:pt x="568" y="542"/>
                  </a:lnTo>
                  <a:lnTo>
                    <a:pt x="549" y="547"/>
                  </a:lnTo>
                  <a:cubicBezTo>
                    <a:pt x="466" y="567"/>
                    <a:pt x="300" y="613"/>
                    <a:pt x="169" y="689"/>
                  </a:cubicBezTo>
                  <a:cubicBezTo>
                    <a:pt x="114" y="719"/>
                    <a:pt x="64" y="759"/>
                    <a:pt x="25" y="807"/>
                  </a:cubicBezTo>
                  <a:lnTo>
                    <a:pt x="25" y="809"/>
                  </a:lnTo>
                  <a:cubicBezTo>
                    <a:pt x="22" y="855"/>
                    <a:pt x="1" y="1265"/>
                    <a:pt x="248" y="1561"/>
                  </a:cubicBezTo>
                  <a:cubicBezTo>
                    <a:pt x="399" y="1741"/>
                    <a:pt x="618" y="1844"/>
                    <a:pt x="903" y="1865"/>
                  </a:cubicBezTo>
                  <a:cubicBezTo>
                    <a:pt x="938" y="1869"/>
                    <a:pt x="974" y="1870"/>
                    <a:pt x="1007" y="1870"/>
                  </a:cubicBezTo>
                  <a:cubicBezTo>
                    <a:pt x="1425" y="1870"/>
                    <a:pt x="1667" y="1658"/>
                    <a:pt x="1807" y="1439"/>
                  </a:cubicBezTo>
                  <a:cubicBezTo>
                    <a:pt x="1833" y="1396"/>
                    <a:pt x="1858" y="1352"/>
                    <a:pt x="1879" y="1306"/>
                  </a:cubicBezTo>
                  <a:cubicBezTo>
                    <a:pt x="1931" y="1196"/>
                    <a:pt x="1968" y="1078"/>
                    <a:pt x="1987" y="957"/>
                  </a:cubicBezTo>
                  <a:cubicBezTo>
                    <a:pt x="1989" y="952"/>
                    <a:pt x="2070" y="462"/>
                    <a:pt x="1591" y="142"/>
                  </a:cubicBezTo>
                  <a:cubicBezTo>
                    <a:pt x="1508" y="92"/>
                    <a:pt x="1419" y="55"/>
                    <a:pt x="1327" y="27"/>
                  </a:cubicBezTo>
                  <a:cubicBezTo>
                    <a:pt x="1290" y="16"/>
                    <a:pt x="1253" y="8"/>
                    <a:pt x="1214" y="4"/>
                  </a:cubicBezTo>
                  <a:cubicBezTo>
                    <a:pt x="1193" y="0"/>
                    <a:pt x="1161" y="0"/>
                    <a:pt x="114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1373142" y="2377312"/>
              <a:ext cx="131964" cy="72484"/>
            </a:xfrm>
            <a:custGeom>
              <a:avLst/>
              <a:gdLst/>
              <a:ahLst/>
              <a:cxnLst/>
              <a:rect l="l" t="t" r="r" b="b"/>
              <a:pathLst>
                <a:path w="477" h="262" extrusionOk="0">
                  <a:moveTo>
                    <a:pt x="174" y="0"/>
                  </a:moveTo>
                  <a:cubicBezTo>
                    <a:pt x="147" y="2"/>
                    <a:pt x="122" y="4"/>
                    <a:pt x="96" y="11"/>
                  </a:cubicBezTo>
                  <a:lnTo>
                    <a:pt x="94" y="11"/>
                  </a:lnTo>
                  <a:cubicBezTo>
                    <a:pt x="83" y="25"/>
                    <a:pt x="23" y="99"/>
                    <a:pt x="2" y="249"/>
                  </a:cubicBezTo>
                  <a:lnTo>
                    <a:pt x="0" y="262"/>
                  </a:lnTo>
                  <a:lnTo>
                    <a:pt x="9" y="253"/>
                  </a:lnTo>
                  <a:cubicBezTo>
                    <a:pt x="50" y="212"/>
                    <a:pt x="98" y="177"/>
                    <a:pt x="147" y="147"/>
                  </a:cubicBezTo>
                  <a:cubicBezTo>
                    <a:pt x="156" y="142"/>
                    <a:pt x="165" y="138"/>
                    <a:pt x="172" y="134"/>
                  </a:cubicBezTo>
                  <a:cubicBezTo>
                    <a:pt x="260" y="90"/>
                    <a:pt x="356" y="58"/>
                    <a:pt x="453" y="41"/>
                  </a:cubicBezTo>
                  <a:lnTo>
                    <a:pt x="476" y="37"/>
                  </a:lnTo>
                  <a:lnTo>
                    <a:pt x="453" y="32"/>
                  </a:lnTo>
                  <a:cubicBezTo>
                    <a:pt x="368" y="12"/>
                    <a:pt x="283" y="2"/>
                    <a:pt x="197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1333580" y="2248390"/>
              <a:ext cx="411663" cy="423559"/>
            </a:xfrm>
            <a:custGeom>
              <a:avLst/>
              <a:gdLst/>
              <a:ahLst/>
              <a:cxnLst/>
              <a:rect l="l" t="t" r="r" b="b"/>
              <a:pathLst>
                <a:path w="1488" h="1531" extrusionOk="0">
                  <a:moveTo>
                    <a:pt x="1233" y="1"/>
                  </a:moveTo>
                  <a:cubicBezTo>
                    <a:pt x="1208" y="1"/>
                    <a:pt x="1184" y="6"/>
                    <a:pt x="1159" y="13"/>
                  </a:cubicBezTo>
                  <a:cubicBezTo>
                    <a:pt x="863" y="91"/>
                    <a:pt x="814" y="372"/>
                    <a:pt x="805" y="427"/>
                  </a:cubicBezTo>
                  <a:lnTo>
                    <a:pt x="805" y="429"/>
                  </a:lnTo>
                  <a:lnTo>
                    <a:pt x="810" y="432"/>
                  </a:lnTo>
                  <a:cubicBezTo>
                    <a:pt x="814" y="436"/>
                    <a:pt x="817" y="440"/>
                    <a:pt x="821" y="441"/>
                  </a:cubicBezTo>
                  <a:cubicBezTo>
                    <a:pt x="839" y="455"/>
                    <a:pt x="844" y="482"/>
                    <a:pt x="831" y="501"/>
                  </a:cubicBezTo>
                  <a:cubicBezTo>
                    <a:pt x="823" y="519"/>
                    <a:pt x="803" y="531"/>
                    <a:pt x="784" y="531"/>
                  </a:cubicBezTo>
                  <a:cubicBezTo>
                    <a:pt x="773" y="531"/>
                    <a:pt x="763" y="528"/>
                    <a:pt x="754" y="524"/>
                  </a:cubicBezTo>
                  <a:lnTo>
                    <a:pt x="752" y="523"/>
                  </a:lnTo>
                  <a:cubicBezTo>
                    <a:pt x="725" y="498"/>
                    <a:pt x="704" y="470"/>
                    <a:pt x="685" y="440"/>
                  </a:cubicBezTo>
                  <a:lnTo>
                    <a:pt x="685" y="438"/>
                  </a:lnTo>
                  <a:lnTo>
                    <a:pt x="683" y="438"/>
                  </a:lnTo>
                  <a:cubicBezTo>
                    <a:pt x="630" y="422"/>
                    <a:pt x="529" y="411"/>
                    <a:pt x="421" y="411"/>
                  </a:cubicBezTo>
                  <a:cubicBezTo>
                    <a:pt x="384" y="411"/>
                    <a:pt x="349" y="411"/>
                    <a:pt x="315" y="415"/>
                  </a:cubicBezTo>
                  <a:cubicBezTo>
                    <a:pt x="202" y="427"/>
                    <a:pt x="99" y="489"/>
                    <a:pt x="35" y="585"/>
                  </a:cubicBezTo>
                  <a:cubicBezTo>
                    <a:pt x="30" y="595"/>
                    <a:pt x="25" y="604"/>
                    <a:pt x="21" y="611"/>
                  </a:cubicBezTo>
                  <a:lnTo>
                    <a:pt x="0" y="657"/>
                  </a:lnTo>
                  <a:lnTo>
                    <a:pt x="28" y="616"/>
                  </a:lnTo>
                  <a:cubicBezTo>
                    <a:pt x="73" y="556"/>
                    <a:pt x="129" y="510"/>
                    <a:pt x="196" y="480"/>
                  </a:cubicBezTo>
                  <a:cubicBezTo>
                    <a:pt x="239" y="462"/>
                    <a:pt x="284" y="453"/>
                    <a:pt x="329" y="453"/>
                  </a:cubicBezTo>
                  <a:cubicBezTo>
                    <a:pt x="333" y="453"/>
                    <a:pt x="337" y="454"/>
                    <a:pt x="341" y="454"/>
                  </a:cubicBezTo>
                  <a:cubicBezTo>
                    <a:pt x="451" y="457"/>
                    <a:pt x="559" y="473"/>
                    <a:pt x="665" y="501"/>
                  </a:cubicBezTo>
                  <a:cubicBezTo>
                    <a:pt x="672" y="503"/>
                    <a:pt x="672" y="514"/>
                    <a:pt x="665" y="514"/>
                  </a:cubicBezTo>
                  <a:cubicBezTo>
                    <a:pt x="665" y="514"/>
                    <a:pt x="664" y="514"/>
                    <a:pt x="663" y="514"/>
                  </a:cubicBezTo>
                  <a:cubicBezTo>
                    <a:pt x="536" y="521"/>
                    <a:pt x="419" y="569"/>
                    <a:pt x="322" y="615"/>
                  </a:cubicBezTo>
                  <a:cubicBezTo>
                    <a:pt x="253" y="650"/>
                    <a:pt x="191" y="696"/>
                    <a:pt x="138" y="754"/>
                  </a:cubicBezTo>
                  <a:cubicBezTo>
                    <a:pt x="66" y="836"/>
                    <a:pt x="34" y="921"/>
                    <a:pt x="43" y="1007"/>
                  </a:cubicBezTo>
                  <a:cubicBezTo>
                    <a:pt x="46" y="1069"/>
                    <a:pt x="62" y="1129"/>
                    <a:pt x="90" y="1182"/>
                  </a:cubicBezTo>
                  <a:lnTo>
                    <a:pt x="129" y="1248"/>
                  </a:lnTo>
                  <a:lnTo>
                    <a:pt x="129" y="1248"/>
                  </a:lnTo>
                  <a:lnTo>
                    <a:pt x="97" y="1179"/>
                  </a:lnTo>
                  <a:cubicBezTo>
                    <a:pt x="41" y="1062"/>
                    <a:pt x="55" y="924"/>
                    <a:pt x="131" y="820"/>
                  </a:cubicBezTo>
                  <a:cubicBezTo>
                    <a:pt x="271" y="629"/>
                    <a:pt x="694" y="544"/>
                    <a:pt x="713" y="540"/>
                  </a:cubicBezTo>
                  <a:cubicBezTo>
                    <a:pt x="715" y="540"/>
                    <a:pt x="717" y="540"/>
                    <a:pt x="718" y="544"/>
                  </a:cubicBezTo>
                  <a:cubicBezTo>
                    <a:pt x="720" y="546"/>
                    <a:pt x="718" y="549"/>
                    <a:pt x="717" y="551"/>
                  </a:cubicBezTo>
                  <a:cubicBezTo>
                    <a:pt x="711" y="556"/>
                    <a:pt x="702" y="563"/>
                    <a:pt x="692" y="572"/>
                  </a:cubicBezTo>
                  <a:cubicBezTo>
                    <a:pt x="628" y="625"/>
                    <a:pt x="492" y="735"/>
                    <a:pt x="442" y="912"/>
                  </a:cubicBezTo>
                  <a:cubicBezTo>
                    <a:pt x="380" y="1128"/>
                    <a:pt x="379" y="1243"/>
                    <a:pt x="400" y="1379"/>
                  </a:cubicBezTo>
                  <a:cubicBezTo>
                    <a:pt x="403" y="1418"/>
                    <a:pt x="412" y="1455"/>
                    <a:pt x="426" y="1490"/>
                  </a:cubicBezTo>
                  <a:lnTo>
                    <a:pt x="444" y="1531"/>
                  </a:lnTo>
                  <a:lnTo>
                    <a:pt x="435" y="1487"/>
                  </a:lnTo>
                  <a:cubicBezTo>
                    <a:pt x="426" y="1448"/>
                    <a:pt x="421" y="1409"/>
                    <a:pt x="418" y="1370"/>
                  </a:cubicBezTo>
                  <a:cubicBezTo>
                    <a:pt x="410" y="1273"/>
                    <a:pt x="441" y="1112"/>
                    <a:pt x="502" y="917"/>
                  </a:cubicBezTo>
                  <a:cubicBezTo>
                    <a:pt x="566" y="721"/>
                    <a:pt x="787" y="586"/>
                    <a:pt x="796" y="581"/>
                  </a:cubicBezTo>
                  <a:lnTo>
                    <a:pt x="801" y="581"/>
                  </a:lnTo>
                  <a:cubicBezTo>
                    <a:pt x="803" y="581"/>
                    <a:pt x="803" y="583"/>
                    <a:pt x="805" y="585"/>
                  </a:cubicBezTo>
                  <a:cubicBezTo>
                    <a:pt x="807" y="586"/>
                    <a:pt x="939" y="820"/>
                    <a:pt x="1283" y="919"/>
                  </a:cubicBezTo>
                  <a:cubicBezTo>
                    <a:pt x="1318" y="928"/>
                    <a:pt x="1355" y="935"/>
                    <a:pt x="1394" y="935"/>
                  </a:cubicBezTo>
                  <a:cubicBezTo>
                    <a:pt x="1412" y="935"/>
                    <a:pt x="1429" y="933"/>
                    <a:pt x="1445" y="928"/>
                  </a:cubicBezTo>
                  <a:lnTo>
                    <a:pt x="1470" y="919"/>
                  </a:lnTo>
                  <a:lnTo>
                    <a:pt x="1413" y="919"/>
                  </a:lnTo>
                  <a:cubicBezTo>
                    <a:pt x="1394" y="919"/>
                    <a:pt x="1376" y="917"/>
                    <a:pt x="1359" y="915"/>
                  </a:cubicBezTo>
                  <a:cubicBezTo>
                    <a:pt x="1297" y="905"/>
                    <a:pt x="1157" y="838"/>
                    <a:pt x="1044" y="747"/>
                  </a:cubicBezTo>
                  <a:cubicBezTo>
                    <a:pt x="938" y="662"/>
                    <a:pt x="890" y="602"/>
                    <a:pt x="863" y="517"/>
                  </a:cubicBezTo>
                  <a:cubicBezTo>
                    <a:pt x="863" y="516"/>
                    <a:pt x="863" y="512"/>
                    <a:pt x="865" y="510"/>
                  </a:cubicBezTo>
                  <a:cubicBezTo>
                    <a:pt x="870" y="505"/>
                    <a:pt x="998" y="358"/>
                    <a:pt x="1134" y="289"/>
                  </a:cubicBezTo>
                  <a:cubicBezTo>
                    <a:pt x="1267" y="222"/>
                    <a:pt x="1327" y="215"/>
                    <a:pt x="1396" y="213"/>
                  </a:cubicBezTo>
                  <a:cubicBezTo>
                    <a:pt x="1408" y="213"/>
                    <a:pt x="1421" y="211"/>
                    <a:pt x="1433" y="210"/>
                  </a:cubicBezTo>
                  <a:lnTo>
                    <a:pt x="1488" y="199"/>
                  </a:lnTo>
                  <a:lnTo>
                    <a:pt x="1433" y="199"/>
                  </a:lnTo>
                  <a:cubicBezTo>
                    <a:pt x="1063" y="204"/>
                    <a:pt x="881" y="432"/>
                    <a:pt x="877" y="436"/>
                  </a:cubicBezTo>
                  <a:cubicBezTo>
                    <a:pt x="876" y="436"/>
                    <a:pt x="874" y="438"/>
                    <a:pt x="872" y="438"/>
                  </a:cubicBezTo>
                  <a:lnTo>
                    <a:pt x="870" y="438"/>
                  </a:lnTo>
                  <a:cubicBezTo>
                    <a:pt x="867" y="436"/>
                    <a:pt x="865" y="434"/>
                    <a:pt x="865" y="431"/>
                  </a:cubicBezTo>
                  <a:cubicBezTo>
                    <a:pt x="900" y="169"/>
                    <a:pt x="1054" y="84"/>
                    <a:pt x="1104" y="56"/>
                  </a:cubicBezTo>
                  <a:lnTo>
                    <a:pt x="1107" y="54"/>
                  </a:lnTo>
                  <a:cubicBezTo>
                    <a:pt x="1148" y="33"/>
                    <a:pt x="1191" y="17"/>
                    <a:pt x="1237" y="10"/>
                  </a:cubicBezTo>
                  <a:lnTo>
                    <a:pt x="1276" y="1"/>
                  </a:lnTo>
                  <a:close/>
                </a:path>
              </a:pathLst>
            </a:custGeom>
            <a:solidFill>
              <a:srgbClr val="51A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1525857" y="2250050"/>
              <a:ext cx="18259" cy="99042"/>
            </a:xfrm>
            <a:custGeom>
              <a:avLst/>
              <a:gdLst/>
              <a:ahLst/>
              <a:cxnLst/>
              <a:rect l="l" t="t" r="r" b="b"/>
              <a:pathLst>
                <a:path w="66" h="358" extrusionOk="0">
                  <a:moveTo>
                    <a:pt x="66" y="0"/>
                  </a:moveTo>
                  <a:lnTo>
                    <a:pt x="55" y="21"/>
                  </a:lnTo>
                  <a:cubicBezTo>
                    <a:pt x="53" y="21"/>
                    <a:pt x="53" y="23"/>
                    <a:pt x="52" y="25"/>
                  </a:cubicBezTo>
                  <a:cubicBezTo>
                    <a:pt x="16" y="104"/>
                    <a:pt x="0" y="191"/>
                    <a:pt x="6" y="276"/>
                  </a:cubicBezTo>
                  <a:cubicBezTo>
                    <a:pt x="16" y="297"/>
                    <a:pt x="29" y="319"/>
                    <a:pt x="41" y="340"/>
                  </a:cubicBezTo>
                  <a:lnTo>
                    <a:pt x="53" y="357"/>
                  </a:lnTo>
                  <a:lnTo>
                    <a:pt x="50" y="336"/>
                  </a:lnTo>
                  <a:cubicBezTo>
                    <a:pt x="34" y="237"/>
                    <a:pt x="37" y="135"/>
                    <a:pt x="60" y="35"/>
                  </a:cubicBezTo>
                  <a:cubicBezTo>
                    <a:pt x="60" y="35"/>
                    <a:pt x="62" y="27"/>
                    <a:pt x="64" y="2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51A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1499298" y="2292102"/>
              <a:ext cx="63907" cy="99596"/>
            </a:xfrm>
            <a:custGeom>
              <a:avLst/>
              <a:gdLst/>
              <a:ahLst/>
              <a:cxnLst/>
              <a:rect l="l" t="t" r="r" b="b"/>
              <a:pathLst>
                <a:path w="231" h="360" extrusionOk="0">
                  <a:moveTo>
                    <a:pt x="137" y="262"/>
                  </a:moveTo>
                  <a:lnTo>
                    <a:pt x="183" y="303"/>
                  </a:lnTo>
                  <a:lnTo>
                    <a:pt x="181" y="304"/>
                  </a:lnTo>
                  <a:lnTo>
                    <a:pt x="135" y="262"/>
                  </a:lnTo>
                  <a:close/>
                  <a:moveTo>
                    <a:pt x="93" y="234"/>
                  </a:moveTo>
                  <a:lnTo>
                    <a:pt x="95" y="236"/>
                  </a:lnTo>
                  <a:cubicBezTo>
                    <a:pt x="116" y="269"/>
                    <a:pt x="142" y="299"/>
                    <a:pt x="174" y="324"/>
                  </a:cubicBezTo>
                  <a:lnTo>
                    <a:pt x="172" y="326"/>
                  </a:lnTo>
                  <a:cubicBezTo>
                    <a:pt x="141" y="301"/>
                    <a:pt x="114" y="269"/>
                    <a:pt x="93" y="234"/>
                  </a:cubicBezTo>
                  <a:close/>
                  <a:moveTo>
                    <a:pt x="27" y="0"/>
                  </a:moveTo>
                  <a:cubicBezTo>
                    <a:pt x="18" y="2"/>
                    <a:pt x="10" y="4"/>
                    <a:pt x="4" y="9"/>
                  </a:cubicBezTo>
                  <a:lnTo>
                    <a:pt x="1" y="11"/>
                  </a:lnTo>
                  <a:lnTo>
                    <a:pt x="1" y="13"/>
                  </a:lnTo>
                  <a:cubicBezTo>
                    <a:pt x="17" y="142"/>
                    <a:pt x="73" y="260"/>
                    <a:pt x="162" y="354"/>
                  </a:cubicBezTo>
                  <a:cubicBezTo>
                    <a:pt x="169" y="358"/>
                    <a:pt x="178" y="359"/>
                    <a:pt x="185" y="359"/>
                  </a:cubicBezTo>
                  <a:cubicBezTo>
                    <a:pt x="201" y="359"/>
                    <a:pt x="215" y="350"/>
                    <a:pt x="222" y="338"/>
                  </a:cubicBezTo>
                  <a:cubicBezTo>
                    <a:pt x="231" y="322"/>
                    <a:pt x="227" y="304"/>
                    <a:pt x="215" y="294"/>
                  </a:cubicBezTo>
                  <a:cubicBezTo>
                    <a:pt x="192" y="278"/>
                    <a:pt x="172" y="257"/>
                    <a:pt x="155" y="236"/>
                  </a:cubicBezTo>
                  <a:cubicBezTo>
                    <a:pt x="103" y="165"/>
                    <a:pt x="64" y="87"/>
                    <a:pt x="38" y="4"/>
                  </a:cubicBezTo>
                  <a:lnTo>
                    <a:pt x="38" y="2"/>
                  </a:lnTo>
                  <a:lnTo>
                    <a:pt x="36" y="2"/>
                  </a:lnTo>
                  <a:cubicBezTo>
                    <a:pt x="33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D7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1534986" y="2251433"/>
              <a:ext cx="107065" cy="112875"/>
            </a:xfrm>
            <a:custGeom>
              <a:avLst/>
              <a:gdLst/>
              <a:ahLst/>
              <a:cxnLst/>
              <a:rect l="l" t="t" r="r" b="b"/>
              <a:pathLst>
                <a:path w="387" h="408" extrusionOk="0">
                  <a:moveTo>
                    <a:pt x="364" y="0"/>
                  </a:moveTo>
                  <a:cubicBezTo>
                    <a:pt x="279" y="0"/>
                    <a:pt x="125" y="6"/>
                    <a:pt x="43" y="36"/>
                  </a:cubicBezTo>
                  <a:lnTo>
                    <a:pt x="38" y="38"/>
                  </a:lnTo>
                  <a:lnTo>
                    <a:pt x="38" y="39"/>
                  </a:lnTo>
                  <a:cubicBezTo>
                    <a:pt x="1" y="186"/>
                    <a:pt x="35" y="356"/>
                    <a:pt x="38" y="377"/>
                  </a:cubicBezTo>
                  <a:cubicBezTo>
                    <a:pt x="45" y="384"/>
                    <a:pt x="52" y="393"/>
                    <a:pt x="59" y="400"/>
                  </a:cubicBezTo>
                  <a:lnTo>
                    <a:pt x="66" y="407"/>
                  </a:lnTo>
                  <a:lnTo>
                    <a:pt x="68" y="398"/>
                  </a:lnTo>
                  <a:cubicBezTo>
                    <a:pt x="79" y="331"/>
                    <a:pt x="134" y="103"/>
                    <a:pt x="364" y="9"/>
                  </a:cubicBezTo>
                  <a:lnTo>
                    <a:pt x="387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1494041" y="2287399"/>
              <a:ext cx="74697" cy="109279"/>
            </a:xfrm>
            <a:custGeom>
              <a:avLst/>
              <a:gdLst/>
              <a:ahLst/>
              <a:cxnLst/>
              <a:rect l="l" t="t" r="r" b="b"/>
              <a:pathLst>
                <a:path w="270" h="395" extrusionOk="0">
                  <a:moveTo>
                    <a:pt x="46" y="22"/>
                  </a:moveTo>
                  <a:cubicBezTo>
                    <a:pt x="48" y="22"/>
                    <a:pt x="51" y="22"/>
                    <a:pt x="53" y="23"/>
                  </a:cubicBezTo>
                  <a:cubicBezTo>
                    <a:pt x="64" y="56"/>
                    <a:pt x="126" y="238"/>
                    <a:pt x="230" y="314"/>
                  </a:cubicBezTo>
                  <a:cubicBezTo>
                    <a:pt x="241" y="323"/>
                    <a:pt x="244" y="337"/>
                    <a:pt x="237" y="350"/>
                  </a:cubicBezTo>
                  <a:cubicBezTo>
                    <a:pt x="230" y="364"/>
                    <a:pt x="216" y="372"/>
                    <a:pt x="202" y="372"/>
                  </a:cubicBezTo>
                  <a:cubicBezTo>
                    <a:pt x="195" y="372"/>
                    <a:pt x="189" y="371"/>
                    <a:pt x="183" y="367"/>
                  </a:cubicBezTo>
                  <a:cubicBezTo>
                    <a:pt x="96" y="274"/>
                    <a:pt x="41" y="155"/>
                    <a:pt x="25" y="30"/>
                  </a:cubicBezTo>
                  <a:cubicBezTo>
                    <a:pt x="30" y="24"/>
                    <a:pt x="38" y="22"/>
                    <a:pt x="46" y="22"/>
                  </a:cubicBezTo>
                  <a:close/>
                  <a:moveTo>
                    <a:pt x="46" y="1"/>
                  </a:moveTo>
                  <a:cubicBezTo>
                    <a:pt x="31" y="1"/>
                    <a:pt x="16" y="7"/>
                    <a:pt x="6" y="17"/>
                  </a:cubicBezTo>
                  <a:cubicBezTo>
                    <a:pt x="2" y="19"/>
                    <a:pt x="0" y="23"/>
                    <a:pt x="2" y="26"/>
                  </a:cubicBezTo>
                  <a:cubicBezTo>
                    <a:pt x="32" y="258"/>
                    <a:pt x="163" y="380"/>
                    <a:pt x="168" y="385"/>
                  </a:cubicBezTo>
                  <a:cubicBezTo>
                    <a:pt x="168" y="385"/>
                    <a:pt x="170" y="387"/>
                    <a:pt x="172" y="387"/>
                  </a:cubicBezTo>
                  <a:cubicBezTo>
                    <a:pt x="183" y="390"/>
                    <a:pt x="193" y="394"/>
                    <a:pt x="204" y="394"/>
                  </a:cubicBezTo>
                  <a:cubicBezTo>
                    <a:pt x="225" y="394"/>
                    <a:pt x="246" y="382"/>
                    <a:pt x="257" y="362"/>
                  </a:cubicBezTo>
                  <a:cubicBezTo>
                    <a:pt x="269" y="341"/>
                    <a:pt x="264" y="311"/>
                    <a:pt x="243" y="297"/>
                  </a:cubicBezTo>
                  <a:cubicBezTo>
                    <a:pt x="137" y="219"/>
                    <a:pt x="73" y="14"/>
                    <a:pt x="73" y="12"/>
                  </a:cubicBezTo>
                  <a:cubicBezTo>
                    <a:pt x="71" y="8"/>
                    <a:pt x="69" y="7"/>
                    <a:pt x="68" y="5"/>
                  </a:cubicBezTo>
                  <a:cubicBezTo>
                    <a:pt x="61" y="2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1520877" y="2246730"/>
              <a:ext cx="28219" cy="112599"/>
            </a:xfrm>
            <a:custGeom>
              <a:avLst/>
              <a:gdLst/>
              <a:ahLst/>
              <a:cxnLst/>
              <a:rect l="l" t="t" r="r" b="b"/>
              <a:pathLst>
                <a:path w="102" h="407" extrusionOk="0">
                  <a:moveTo>
                    <a:pt x="82" y="1"/>
                  </a:moveTo>
                  <a:cubicBezTo>
                    <a:pt x="71" y="1"/>
                    <a:pt x="62" y="15"/>
                    <a:pt x="55" y="28"/>
                  </a:cubicBezTo>
                  <a:cubicBezTo>
                    <a:pt x="17" y="111"/>
                    <a:pt x="1" y="201"/>
                    <a:pt x="6" y="292"/>
                  </a:cubicBezTo>
                  <a:cubicBezTo>
                    <a:pt x="6" y="296"/>
                    <a:pt x="10" y="301"/>
                    <a:pt x="16" y="301"/>
                  </a:cubicBezTo>
                  <a:cubicBezTo>
                    <a:pt x="16" y="301"/>
                    <a:pt x="17" y="301"/>
                    <a:pt x="18" y="300"/>
                  </a:cubicBezTo>
                  <a:cubicBezTo>
                    <a:pt x="24" y="300"/>
                    <a:pt x="29" y="295"/>
                    <a:pt x="29" y="290"/>
                  </a:cubicBezTo>
                  <a:cubicBezTo>
                    <a:pt x="24" y="203"/>
                    <a:pt x="38" y="116"/>
                    <a:pt x="75" y="39"/>
                  </a:cubicBezTo>
                  <a:lnTo>
                    <a:pt x="77" y="33"/>
                  </a:lnTo>
                  <a:lnTo>
                    <a:pt x="77" y="33"/>
                  </a:lnTo>
                  <a:cubicBezTo>
                    <a:pt x="27" y="198"/>
                    <a:pt x="70" y="391"/>
                    <a:pt x="71" y="398"/>
                  </a:cubicBezTo>
                  <a:cubicBezTo>
                    <a:pt x="73" y="403"/>
                    <a:pt x="77" y="407"/>
                    <a:pt x="82" y="407"/>
                  </a:cubicBezTo>
                  <a:lnTo>
                    <a:pt x="86" y="407"/>
                  </a:lnTo>
                  <a:cubicBezTo>
                    <a:pt x="91" y="405"/>
                    <a:pt x="96" y="400"/>
                    <a:pt x="94" y="392"/>
                  </a:cubicBezTo>
                  <a:cubicBezTo>
                    <a:pt x="94" y="391"/>
                    <a:pt x="50" y="193"/>
                    <a:pt x="101" y="32"/>
                  </a:cubicBezTo>
                  <a:cubicBezTo>
                    <a:pt x="101" y="32"/>
                    <a:pt x="101" y="30"/>
                    <a:pt x="101" y="28"/>
                  </a:cubicBezTo>
                  <a:cubicBezTo>
                    <a:pt x="101" y="21"/>
                    <a:pt x="98" y="5"/>
                    <a:pt x="86" y="1"/>
                  </a:cubicBezTo>
                  <a:cubicBezTo>
                    <a:pt x="84" y="1"/>
                    <a:pt x="83" y="1"/>
                    <a:pt x="8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1331090" y="2242857"/>
              <a:ext cx="418026" cy="434072"/>
            </a:xfrm>
            <a:custGeom>
              <a:avLst/>
              <a:gdLst/>
              <a:ahLst/>
              <a:cxnLst/>
              <a:rect l="l" t="t" r="r" b="b"/>
              <a:pathLst>
                <a:path w="1511" h="1569" extrusionOk="0">
                  <a:moveTo>
                    <a:pt x="1241" y="1"/>
                  </a:moveTo>
                  <a:cubicBezTo>
                    <a:pt x="1206" y="1"/>
                    <a:pt x="1167" y="12"/>
                    <a:pt x="1162" y="14"/>
                  </a:cubicBezTo>
                  <a:cubicBezTo>
                    <a:pt x="828" y="102"/>
                    <a:pt x="796" y="445"/>
                    <a:pt x="796" y="449"/>
                  </a:cubicBezTo>
                  <a:cubicBezTo>
                    <a:pt x="794" y="454"/>
                    <a:pt x="800" y="460"/>
                    <a:pt x="805" y="461"/>
                  </a:cubicBezTo>
                  <a:cubicBezTo>
                    <a:pt x="812" y="461"/>
                    <a:pt x="817" y="456"/>
                    <a:pt x="817" y="451"/>
                  </a:cubicBezTo>
                  <a:cubicBezTo>
                    <a:pt x="817" y="447"/>
                    <a:pt x="849" y="120"/>
                    <a:pt x="1168" y="35"/>
                  </a:cubicBezTo>
                  <a:cubicBezTo>
                    <a:pt x="1193" y="28"/>
                    <a:pt x="1219" y="24"/>
                    <a:pt x="1244" y="23"/>
                  </a:cubicBezTo>
                  <a:lnTo>
                    <a:pt x="1244" y="23"/>
                  </a:lnTo>
                  <a:cubicBezTo>
                    <a:pt x="1198" y="31"/>
                    <a:pt x="1154" y="47"/>
                    <a:pt x="1111" y="69"/>
                  </a:cubicBezTo>
                  <a:lnTo>
                    <a:pt x="1109" y="70"/>
                  </a:lnTo>
                  <a:cubicBezTo>
                    <a:pt x="1058" y="99"/>
                    <a:pt x="904" y="184"/>
                    <a:pt x="869" y="449"/>
                  </a:cubicBezTo>
                  <a:cubicBezTo>
                    <a:pt x="868" y="456"/>
                    <a:pt x="873" y="460"/>
                    <a:pt x="879" y="460"/>
                  </a:cubicBezTo>
                  <a:cubicBezTo>
                    <a:pt x="882" y="460"/>
                    <a:pt x="886" y="459"/>
                    <a:pt x="888" y="456"/>
                  </a:cubicBezTo>
                  <a:cubicBezTo>
                    <a:pt x="892" y="454"/>
                    <a:pt x="1072" y="228"/>
                    <a:pt x="1442" y="222"/>
                  </a:cubicBezTo>
                  <a:lnTo>
                    <a:pt x="1442" y="222"/>
                  </a:lnTo>
                  <a:cubicBezTo>
                    <a:pt x="1430" y="226"/>
                    <a:pt x="1417" y="228"/>
                    <a:pt x="1405" y="228"/>
                  </a:cubicBezTo>
                  <a:cubicBezTo>
                    <a:pt x="1334" y="230"/>
                    <a:pt x="1274" y="235"/>
                    <a:pt x="1141" y="304"/>
                  </a:cubicBezTo>
                  <a:cubicBezTo>
                    <a:pt x="1005" y="373"/>
                    <a:pt x="876" y="520"/>
                    <a:pt x="869" y="527"/>
                  </a:cubicBezTo>
                  <a:cubicBezTo>
                    <a:pt x="867" y="528"/>
                    <a:pt x="867" y="532"/>
                    <a:pt x="867" y="537"/>
                  </a:cubicBezTo>
                  <a:cubicBezTo>
                    <a:pt x="894" y="622"/>
                    <a:pt x="941" y="684"/>
                    <a:pt x="1049" y="769"/>
                  </a:cubicBezTo>
                  <a:cubicBezTo>
                    <a:pt x="1164" y="861"/>
                    <a:pt x="1302" y="928"/>
                    <a:pt x="1366" y="939"/>
                  </a:cubicBezTo>
                  <a:cubicBezTo>
                    <a:pt x="1383" y="940"/>
                    <a:pt x="1402" y="941"/>
                    <a:pt x="1420" y="941"/>
                  </a:cubicBezTo>
                  <a:cubicBezTo>
                    <a:pt x="1427" y="941"/>
                    <a:pt x="1435" y="941"/>
                    <a:pt x="1442" y="941"/>
                  </a:cubicBezTo>
                  <a:lnTo>
                    <a:pt x="1454" y="941"/>
                  </a:lnTo>
                  <a:cubicBezTo>
                    <a:pt x="1439" y="946"/>
                    <a:pt x="1420" y="948"/>
                    <a:pt x="1402" y="948"/>
                  </a:cubicBezTo>
                  <a:cubicBezTo>
                    <a:pt x="1349" y="948"/>
                    <a:pt x="1295" y="932"/>
                    <a:pt x="1293" y="932"/>
                  </a:cubicBezTo>
                  <a:cubicBezTo>
                    <a:pt x="950" y="833"/>
                    <a:pt x="819" y="603"/>
                    <a:pt x="817" y="601"/>
                  </a:cubicBezTo>
                  <a:cubicBezTo>
                    <a:pt x="816" y="596"/>
                    <a:pt x="813" y="594"/>
                    <a:pt x="809" y="594"/>
                  </a:cubicBezTo>
                  <a:cubicBezTo>
                    <a:pt x="807" y="594"/>
                    <a:pt x="805" y="595"/>
                    <a:pt x="803" y="596"/>
                  </a:cubicBezTo>
                  <a:cubicBezTo>
                    <a:pt x="793" y="601"/>
                    <a:pt x="573" y="735"/>
                    <a:pt x="508" y="935"/>
                  </a:cubicBezTo>
                  <a:cubicBezTo>
                    <a:pt x="446" y="1130"/>
                    <a:pt x="414" y="1291"/>
                    <a:pt x="423" y="1390"/>
                  </a:cubicBezTo>
                  <a:cubicBezTo>
                    <a:pt x="427" y="1429"/>
                    <a:pt x="432" y="1468"/>
                    <a:pt x="441" y="1507"/>
                  </a:cubicBezTo>
                  <a:cubicBezTo>
                    <a:pt x="427" y="1471"/>
                    <a:pt x="418" y="1434"/>
                    <a:pt x="412" y="1397"/>
                  </a:cubicBezTo>
                  <a:cubicBezTo>
                    <a:pt x="393" y="1263"/>
                    <a:pt x="395" y="1148"/>
                    <a:pt x="455" y="934"/>
                  </a:cubicBezTo>
                  <a:cubicBezTo>
                    <a:pt x="506" y="757"/>
                    <a:pt x="641" y="647"/>
                    <a:pt x="704" y="594"/>
                  </a:cubicBezTo>
                  <a:cubicBezTo>
                    <a:pt x="715" y="587"/>
                    <a:pt x="724" y="580"/>
                    <a:pt x="729" y="574"/>
                  </a:cubicBezTo>
                  <a:cubicBezTo>
                    <a:pt x="733" y="571"/>
                    <a:pt x="734" y="566"/>
                    <a:pt x="733" y="560"/>
                  </a:cubicBezTo>
                  <a:cubicBezTo>
                    <a:pt x="730" y="557"/>
                    <a:pt x="727" y="555"/>
                    <a:pt x="723" y="555"/>
                  </a:cubicBezTo>
                  <a:cubicBezTo>
                    <a:pt x="722" y="555"/>
                    <a:pt x="721" y="555"/>
                    <a:pt x="720" y="555"/>
                  </a:cubicBezTo>
                  <a:cubicBezTo>
                    <a:pt x="703" y="559"/>
                    <a:pt x="276" y="645"/>
                    <a:pt x="138" y="836"/>
                  </a:cubicBezTo>
                  <a:cubicBezTo>
                    <a:pt x="57" y="941"/>
                    <a:pt x="44" y="1082"/>
                    <a:pt x="103" y="1201"/>
                  </a:cubicBezTo>
                  <a:cubicBezTo>
                    <a:pt x="83" y="1171"/>
                    <a:pt x="66" y="1118"/>
                    <a:pt x="55" y="1027"/>
                  </a:cubicBezTo>
                  <a:cubicBezTo>
                    <a:pt x="36" y="826"/>
                    <a:pt x="255" y="675"/>
                    <a:pt x="333" y="638"/>
                  </a:cubicBezTo>
                  <a:cubicBezTo>
                    <a:pt x="428" y="594"/>
                    <a:pt x="545" y="546"/>
                    <a:pt x="672" y="539"/>
                  </a:cubicBezTo>
                  <a:cubicBezTo>
                    <a:pt x="678" y="539"/>
                    <a:pt x="683" y="536"/>
                    <a:pt x="683" y="530"/>
                  </a:cubicBezTo>
                  <a:cubicBezTo>
                    <a:pt x="683" y="525"/>
                    <a:pt x="680" y="520"/>
                    <a:pt x="674" y="518"/>
                  </a:cubicBezTo>
                  <a:cubicBezTo>
                    <a:pt x="665" y="515"/>
                    <a:pt x="498" y="470"/>
                    <a:pt x="353" y="470"/>
                  </a:cubicBezTo>
                  <a:cubicBezTo>
                    <a:pt x="295" y="470"/>
                    <a:pt x="241" y="477"/>
                    <a:pt x="202" y="497"/>
                  </a:cubicBezTo>
                  <a:cubicBezTo>
                    <a:pt x="136" y="527"/>
                    <a:pt x="78" y="574"/>
                    <a:pt x="34" y="633"/>
                  </a:cubicBezTo>
                  <a:cubicBezTo>
                    <a:pt x="37" y="628"/>
                    <a:pt x="41" y="619"/>
                    <a:pt x="48" y="608"/>
                  </a:cubicBezTo>
                  <a:cubicBezTo>
                    <a:pt x="110" y="513"/>
                    <a:pt x="211" y="452"/>
                    <a:pt x="324" y="440"/>
                  </a:cubicBezTo>
                  <a:cubicBezTo>
                    <a:pt x="358" y="437"/>
                    <a:pt x="395" y="436"/>
                    <a:pt x="432" y="436"/>
                  </a:cubicBezTo>
                  <a:cubicBezTo>
                    <a:pt x="537" y="436"/>
                    <a:pt x="643" y="447"/>
                    <a:pt x="694" y="465"/>
                  </a:cubicBezTo>
                  <a:cubicBezTo>
                    <a:pt x="695" y="465"/>
                    <a:pt x="696" y="465"/>
                    <a:pt x="697" y="465"/>
                  </a:cubicBezTo>
                  <a:cubicBezTo>
                    <a:pt x="711" y="465"/>
                    <a:pt x="715" y="447"/>
                    <a:pt x="701" y="442"/>
                  </a:cubicBezTo>
                  <a:cubicBezTo>
                    <a:pt x="648" y="424"/>
                    <a:pt x="541" y="412"/>
                    <a:pt x="435" y="412"/>
                  </a:cubicBezTo>
                  <a:cubicBezTo>
                    <a:pt x="396" y="412"/>
                    <a:pt x="358" y="414"/>
                    <a:pt x="322" y="417"/>
                  </a:cubicBezTo>
                  <a:cubicBezTo>
                    <a:pt x="204" y="429"/>
                    <a:pt x="96" y="495"/>
                    <a:pt x="29" y="596"/>
                  </a:cubicBezTo>
                  <a:cubicBezTo>
                    <a:pt x="6" y="633"/>
                    <a:pt x="0" y="654"/>
                    <a:pt x="9" y="666"/>
                  </a:cubicBezTo>
                  <a:cubicBezTo>
                    <a:pt x="13" y="671"/>
                    <a:pt x="18" y="674"/>
                    <a:pt x="23" y="674"/>
                  </a:cubicBezTo>
                  <a:cubicBezTo>
                    <a:pt x="26" y="674"/>
                    <a:pt x="29" y="673"/>
                    <a:pt x="32" y="672"/>
                  </a:cubicBezTo>
                  <a:cubicBezTo>
                    <a:pt x="34" y="672"/>
                    <a:pt x="37" y="670"/>
                    <a:pt x="39" y="666"/>
                  </a:cubicBezTo>
                  <a:cubicBezTo>
                    <a:pt x="39" y="666"/>
                    <a:pt x="82" y="578"/>
                    <a:pt x="212" y="514"/>
                  </a:cubicBezTo>
                  <a:cubicBezTo>
                    <a:pt x="247" y="497"/>
                    <a:pt x="297" y="491"/>
                    <a:pt x="350" y="491"/>
                  </a:cubicBezTo>
                  <a:cubicBezTo>
                    <a:pt x="440" y="491"/>
                    <a:pt x="542" y="509"/>
                    <a:pt x="605" y="523"/>
                  </a:cubicBezTo>
                  <a:cubicBezTo>
                    <a:pt x="506" y="541"/>
                    <a:pt x="412" y="573"/>
                    <a:pt x="322" y="617"/>
                  </a:cubicBezTo>
                  <a:cubicBezTo>
                    <a:pt x="241" y="656"/>
                    <a:pt x="11" y="813"/>
                    <a:pt x="34" y="1029"/>
                  </a:cubicBezTo>
                  <a:cubicBezTo>
                    <a:pt x="55" y="1248"/>
                    <a:pt x="140" y="1266"/>
                    <a:pt x="144" y="1266"/>
                  </a:cubicBezTo>
                  <a:cubicBezTo>
                    <a:pt x="154" y="1266"/>
                    <a:pt x="161" y="1256"/>
                    <a:pt x="154" y="1247"/>
                  </a:cubicBezTo>
                  <a:cubicBezTo>
                    <a:pt x="122" y="1208"/>
                    <a:pt x="27" y="1024"/>
                    <a:pt x="154" y="849"/>
                  </a:cubicBezTo>
                  <a:cubicBezTo>
                    <a:pt x="264" y="702"/>
                    <a:pt x="565" y="615"/>
                    <a:pt x="680" y="589"/>
                  </a:cubicBezTo>
                  <a:lnTo>
                    <a:pt x="680" y="589"/>
                  </a:lnTo>
                  <a:cubicBezTo>
                    <a:pt x="609" y="645"/>
                    <a:pt x="483" y="755"/>
                    <a:pt x="434" y="928"/>
                  </a:cubicBezTo>
                  <a:cubicBezTo>
                    <a:pt x="372" y="1146"/>
                    <a:pt x="370" y="1263"/>
                    <a:pt x="391" y="1402"/>
                  </a:cubicBezTo>
                  <a:cubicBezTo>
                    <a:pt x="412" y="1549"/>
                    <a:pt x="451" y="1567"/>
                    <a:pt x="460" y="1569"/>
                  </a:cubicBezTo>
                  <a:lnTo>
                    <a:pt x="464" y="1569"/>
                  </a:lnTo>
                  <a:cubicBezTo>
                    <a:pt x="465" y="1569"/>
                    <a:pt x="469" y="1567"/>
                    <a:pt x="471" y="1563"/>
                  </a:cubicBezTo>
                  <a:cubicBezTo>
                    <a:pt x="474" y="1560"/>
                    <a:pt x="474" y="1556"/>
                    <a:pt x="474" y="1553"/>
                  </a:cubicBezTo>
                  <a:cubicBezTo>
                    <a:pt x="458" y="1498"/>
                    <a:pt x="450" y="1443"/>
                    <a:pt x="444" y="1386"/>
                  </a:cubicBezTo>
                  <a:cubicBezTo>
                    <a:pt x="437" y="1291"/>
                    <a:pt x="467" y="1133"/>
                    <a:pt x="529" y="941"/>
                  </a:cubicBezTo>
                  <a:cubicBezTo>
                    <a:pt x="584" y="773"/>
                    <a:pt x="761" y="649"/>
                    <a:pt x="805" y="620"/>
                  </a:cubicBezTo>
                  <a:cubicBezTo>
                    <a:pt x="833" y="666"/>
                    <a:pt x="975" y="863"/>
                    <a:pt x="1286" y="951"/>
                  </a:cubicBezTo>
                  <a:cubicBezTo>
                    <a:pt x="1290" y="953"/>
                    <a:pt x="1346" y="969"/>
                    <a:pt x="1402" y="969"/>
                  </a:cubicBezTo>
                  <a:cubicBezTo>
                    <a:pt x="1426" y="969"/>
                    <a:pt x="1451" y="966"/>
                    <a:pt x="1470" y="957"/>
                  </a:cubicBezTo>
                  <a:cubicBezTo>
                    <a:pt x="1486" y="950"/>
                    <a:pt x="1499" y="942"/>
                    <a:pt x="1497" y="930"/>
                  </a:cubicBezTo>
                  <a:cubicBezTo>
                    <a:pt x="1493" y="918"/>
                    <a:pt x="1477" y="918"/>
                    <a:pt x="1442" y="918"/>
                  </a:cubicBezTo>
                  <a:cubicBezTo>
                    <a:pt x="1435" y="918"/>
                    <a:pt x="1428" y="918"/>
                    <a:pt x="1421" y="918"/>
                  </a:cubicBezTo>
                  <a:cubicBezTo>
                    <a:pt x="1404" y="918"/>
                    <a:pt x="1387" y="917"/>
                    <a:pt x="1369" y="916"/>
                  </a:cubicBezTo>
                  <a:cubicBezTo>
                    <a:pt x="1316" y="905"/>
                    <a:pt x="1180" y="843"/>
                    <a:pt x="1063" y="751"/>
                  </a:cubicBezTo>
                  <a:cubicBezTo>
                    <a:pt x="948" y="659"/>
                    <a:pt x="913" y="603"/>
                    <a:pt x="890" y="536"/>
                  </a:cubicBezTo>
                  <a:cubicBezTo>
                    <a:pt x="913" y="509"/>
                    <a:pt x="1032" y="382"/>
                    <a:pt x="1150" y="322"/>
                  </a:cubicBezTo>
                  <a:cubicBezTo>
                    <a:pt x="1290" y="251"/>
                    <a:pt x="1348" y="251"/>
                    <a:pt x="1405" y="249"/>
                  </a:cubicBezTo>
                  <a:cubicBezTo>
                    <a:pt x="1433" y="245"/>
                    <a:pt x="1463" y="242"/>
                    <a:pt x="1491" y="235"/>
                  </a:cubicBezTo>
                  <a:cubicBezTo>
                    <a:pt x="1504" y="231"/>
                    <a:pt x="1511" y="224"/>
                    <a:pt x="1511" y="214"/>
                  </a:cubicBezTo>
                  <a:cubicBezTo>
                    <a:pt x="1511" y="212"/>
                    <a:pt x="1509" y="201"/>
                    <a:pt x="1493" y="201"/>
                  </a:cubicBezTo>
                  <a:cubicBezTo>
                    <a:pt x="1478" y="200"/>
                    <a:pt x="1463" y="200"/>
                    <a:pt x="1448" y="200"/>
                  </a:cubicBezTo>
                  <a:cubicBezTo>
                    <a:pt x="1144" y="200"/>
                    <a:pt x="960" y="351"/>
                    <a:pt x="897" y="414"/>
                  </a:cubicBezTo>
                  <a:cubicBezTo>
                    <a:pt x="940" y="189"/>
                    <a:pt x="1074" y="115"/>
                    <a:pt x="1120" y="90"/>
                  </a:cubicBezTo>
                  <a:lnTo>
                    <a:pt x="1124" y="88"/>
                  </a:lnTo>
                  <a:cubicBezTo>
                    <a:pt x="1164" y="67"/>
                    <a:pt x="1208" y="51"/>
                    <a:pt x="1254" y="44"/>
                  </a:cubicBezTo>
                  <a:cubicBezTo>
                    <a:pt x="1279" y="38"/>
                    <a:pt x="1290" y="35"/>
                    <a:pt x="1292" y="24"/>
                  </a:cubicBezTo>
                  <a:cubicBezTo>
                    <a:pt x="1292" y="15"/>
                    <a:pt x="1283" y="10"/>
                    <a:pt x="1279" y="8"/>
                  </a:cubicBezTo>
                  <a:cubicBezTo>
                    <a:pt x="1269" y="3"/>
                    <a:pt x="1255" y="1"/>
                    <a:pt x="1241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1357373" y="2248390"/>
              <a:ext cx="587615" cy="527028"/>
            </a:xfrm>
            <a:custGeom>
              <a:avLst/>
              <a:gdLst/>
              <a:ahLst/>
              <a:cxnLst/>
              <a:rect l="l" t="t" r="r" b="b"/>
              <a:pathLst>
                <a:path w="2124" h="1905" extrusionOk="0">
                  <a:moveTo>
                    <a:pt x="1170" y="1"/>
                  </a:moveTo>
                  <a:cubicBezTo>
                    <a:pt x="1156" y="1"/>
                    <a:pt x="1156" y="22"/>
                    <a:pt x="1170" y="22"/>
                  </a:cubicBezTo>
                  <a:cubicBezTo>
                    <a:pt x="1191" y="22"/>
                    <a:pt x="1223" y="24"/>
                    <a:pt x="1244" y="26"/>
                  </a:cubicBezTo>
                  <a:cubicBezTo>
                    <a:pt x="1359" y="38"/>
                    <a:pt x="1526" y="105"/>
                    <a:pt x="1619" y="164"/>
                  </a:cubicBezTo>
                  <a:cubicBezTo>
                    <a:pt x="2099" y="485"/>
                    <a:pt x="2016" y="968"/>
                    <a:pt x="2014" y="974"/>
                  </a:cubicBezTo>
                  <a:cubicBezTo>
                    <a:pt x="1987" y="1145"/>
                    <a:pt x="1925" y="1308"/>
                    <a:pt x="1835" y="1457"/>
                  </a:cubicBezTo>
                  <a:cubicBezTo>
                    <a:pt x="1655" y="1739"/>
                    <a:pt x="1388" y="1882"/>
                    <a:pt x="1041" y="1882"/>
                  </a:cubicBezTo>
                  <a:cubicBezTo>
                    <a:pt x="1006" y="1882"/>
                    <a:pt x="970" y="1881"/>
                    <a:pt x="933" y="1878"/>
                  </a:cubicBezTo>
                  <a:cubicBezTo>
                    <a:pt x="652" y="1855"/>
                    <a:pt x="432" y="1754"/>
                    <a:pt x="282" y="1575"/>
                  </a:cubicBezTo>
                  <a:cubicBezTo>
                    <a:pt x="24" y="1266"/>
                    <a:pt x="61" y="827"/>
                    <a:pt x="61" y="823"/>
                  </a:cubicBezTo>
                  <a:cubicBezTo>
                    <a:pt x="62" y="816"/>
                    <a:pt x="56" y="812"/>
                    <a:pt x="51" y="812"/>
                  </a:cubicBezTo>
                  <a:cubicBezTo>
                    <a:pt x="46" y="812"/>
                    <a:pt x="40" y="815"/>
                    <a:pt x="40" y="822"/>
                  </a:cubicBezTo>
                  <a:cubicBezTo>
                    <a:pt x="40" y="825"/>
                    <a:pt x="1" y="1273"/>
                    <a:pt x="266" y="1589"/>
                  </a:cubicBezTo>
                  <a:cubicBezTo>
                    <a:pt x="420" y="1772"/>
                    <a:pt x="645" y="1876"/>
                    <a:pt x="933" y="1901"/>
                  </a:cubicBezTo>
                  <a:cubicBezTo>
                    <a:pt x="970" y="1902"/>
                    <a:pt x="1006" y="1904"/>
                    <a:pt x="1039" y="1904"/>
                  </a:cubicBezTo>
                  <a:cubicBezTo>
                    <a:pt x="1917" y="1904"/>
                    <a:pt x="2035" y="986"/>
                    <a:pt x="2035" y="977"/>
                  </a:cubicBezTo>
                  <a:cubicBezTo>
                    <a:pt x="2037" y="972"/>
                    <a:pt x="2124" y="475"/>
                    <a:pt x="1630" y="144"/>
                  </a:cubicBezTo>
                  <a:cubicBezTo>
                    <a:pt x="1534" y="86"/>
                    <a:pt x="1365" y="17"/>
                    <a:pt x="1246" y="4"/>
                  </a:cubicBezTo>
                  <a:cubicBezTo>
                    <a:pt x="1225" y="3"/>
                    <a:pt x="1193" y="1"/>
                    <a:pt x="1170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1539413" y="2246730"/>
              <a:ext cx="117302" cy="16876"/>
            </a:xfrm>
            <a:custGeom>
              <a:avLst/>
              <a:gdLst/>
              <a:ahLst/>
              <a:cxnLst/>
              <a:rect l="l" t="t" r="r" b="b"/>
              <a:pathLst>
                <a:path w="424" h="61" extrusionOk="0">
                  <a:moveTo>
                    <a:pt x="349" y="0"/>
                  </a:moveTo>
                  <a:cubicBezTo>
                    <a:pt x="259" y="0"/>
                    <a:pt x="96" y="6"/>
                    <a:pt x="13" y="39"/>
                  </a:cubicBezTo>
                  <a:cubicBezTo>
                    <a:pt x="0" y="40"/>
                    <a:pt x="2" y="60"/>
                    <a:pt x="14" y="60"/>
                  </a:cubicBezTo>
                  <a:cubicBezTo>
                    <a:pt x="15" y="60"/>
                    <a:pt x="16" y="60"/>
                    <a:pt x="17" y="60"/>
                  </a:cubicBezTo>
                  <a:cubicBezTo>
                    <a:pt x="19" y="60"/>
                    <a:pt x="20" y="60"/>
                    <a:pt x="20" y="58"/>
                  </a:cubicBezTo>
                  <a:cubicBezTo>
                    <a:pt x="101" y="27"/>
                    <a:pt x="265" y="22"/>
                    <a:pt x="353" y="22"/>
                  </a:cubicBezTo>
                  <a:cubicBezTo>
                    <a:pt x="389" y="22"/>
                    <a:pt x="412" y="23"/>
                    <a:pt x="413" y="23"/>
                  </a:cubicBezTo>
                  <a:cubicBezTo>
                    <a:pt x="418" y="23"/>
                    <a:pt x="424" y="17"/>
                    <a:pt x="424" y="12"/>
                  </a:cubicBezTo>
                  <a:cubicBezTo>
                    <a:pt x="424" y="5"/>
                    <a:pt x="418" y="1"/>
                    <a:pt x="413" y="1"/>
                  </a:cubicBezTo>
                  <a:cubicBezTo>
                    <a:pt x="410" y="1"/>
                    <a:pt x="385" y="0"/>
                    <a:pt x="34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1401914" y="2259733"/>
              <a:ext cx="137498" cy="107065"/>
            </a:xfrm>
            <a:custGeom>
              <a:avLst/>
              <a:gdLst/>
              <a:ahLst/>
              <a:cxnLst/>
              <a:rect l="l" t="t" r="r" b="b"/>
              <a:pathLst>
                <a:path w="497" h="387" extrusionOk="0">
                  <a:moveTo>
                    <a:pt x="485" y="1"/>
                  </a:moveTo>
                  <a:cubicBezTo>
                    <a:pt x="483" y="1"/>
                    <a:pt x="482" y="1"/>
                    <a:pt x="480" y="2"/>
                  </a:cubicBezTo>
                  <a:cubicBezTo>
                    <a:pt x="477" y="2"/>
                    <a:pt x="151" y="117"/>
                    <a:pt x="2" y="368"/>
                  </a:cubicBezTo>
                  <a:cubicBezTo>
                    <a:pt x="1" y="374"/>
                    <a:pt x="2" y="381"/>
                    <a:pt x="6" y="384"/>
                  </a:cubicBezTo>
                  <a:cubicBezTo>
                    <a:pt x="8" y="384"/>
                    <a:pt x="11" y="386"/>
                    <a:pt x="13" y="386"/>
                  </a:cubicBezTo>
                  <a:cubicBezTo>
                    <a:pt x="17" y="386"/>
                    <a:pt x="20" y="383"/>
                    <a:pt x="22" y="379"/>
                  </a:cubicBezTo>
                  <a:cubicBezTo>
                    <a:pt x="165" y="135"/>
                    <a:pt x="484" y="23"/>
                    <a:pt x="487" y="22"/>
                  </a:cubicBezTo>
                  <a:cubicBezTo>
                    <a:pt x="493" y="20"/>
                    <a:pt x="496" y="15"/>
                    <a:pt x="494" y="8"/>
                  </a:cubicBezTo>
                  <a:cubicBezTo>
                    <a:pt x="492" y="4"/>
                    <a:pt x="488" y="1"/>
                    <a:pt x="485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1367609" y="2375099"/>
              <a:ext cx="34582" cy="82997"/>
            </a:xfrm>
            <a:custGeom>
              <a:avLst/>
              <a:gdLst/>
              <a:ahLst/>
              <a:cxnLst/>
              <a:rect l="l" t="t" r="r" b="b"/>
              <a:pathLst>
                <a:path w="125" h="300" extrusionOk="0">
                  <a:moveTo>
                    <a:pt x="113" y="1"/>
                  </a:moveTo>
                  <a:cubicBezTo>
                    <a:pt x="111" y="1"/>
                    <a:pt x="108" y="2"/>
                    <a:pt x="105" y="4"/>
                  </a:cubicBezTo>
                  <a:cubicBezTo>
                    <a:pt x="102" y="8"/>
                    <a:pt x="19" y="93"/>
                    <a:pt x="1" y="288"/>
                  </a:cubicBezTo>
                  <a:cubicBezTo>
                    <a:pt x="1" y="295"/>
                    <a:pt x="4" y="300"/>
                    <a:pt x="12" y="300"/>
                  </a:cubicBezTo>
                  <a:cubicBezTo>
                    <a:pt x="17" y="300"/>
                    <a:pt x="22" y="296"/>
                    <a:pt x="22" y="291"/>
                  </a:cubicBezTo>
                  <a:cubicBezTo>
                    <a:pt x="40" y="104"/>
                    <a:pt x="121" y="20"/>
                    <a:pt x="121" y="20"/>
                  </a:cubicBezTo>
                  <a:cubicBezTo>
                    <a:pt x="125" y="15"/>
                    <a:pt x="125" y="8"/>
                    <a:pt x="121" y="4"/>
                  </a:cubicBezTo>
                  <a:cubicBezTo>
                    <a:pt x="119" y="2"/>
                    <a:pt x="116" y="1"/>
                    <a:pt x="113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1492105" y="2710683"/>
              <a:ext cx="196978" cy="42605"/>
            </a:xfrm>
            <a:custGeom>
              <a:avLst/>
              <a:gdLst/>
              <a:ahLst/>
              <a:cxnLst/>
              <a:rect l="l" t="t" r="r" b="b"/>
              <a:pathLst>
                <a:path w="712" h="154" extrusionOk="0">
                  <a:moveTo>
                    <a:pt x="6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5"/>
                    <a:pt x="2" y="9"/>
                    <a:pt x="4" y="10"/>
                  </a:cubicBezTo>
                  <a:cubicBezTo>
                    <a:pt x="170" y="104"/>
                    <a:pt x="358" y="154"/>
                    <a:pt x="547" y="154"/>
                  </a:cubicBezTo>
                  <a:cubicBezTo>
                    <a:pt x="600" y="154"/>
                    <a:pt x="653" y="150"/>
                    <a:pt x="706" y="141"/>
                  </a:cubicBezTo>
                  <a:cubicBezTo>
                    <a:pt x="710" y="141"/>
                    <a:pt x="711" y="138"/>
                    <a:pt x="711" y="136"/>
                  </a:cubicBezTo>
                  <a:cubicBezTo>
                    <a:pt x="710" y="132"/>
                    <a:pt x="708" y="131"/>
                    <a:pt x="704" y="131"/>
                  </a:cubicBezTo>
                  <a:cubicBezTo>
                    <a:pt x="652" y="138"/>
                    <a:pt x="599" y="142"/>
                    <a:pt x="546" y="142"/>
                  </a:cubicBezTo>
                  <a:cubicBezTo>
                    <a:pt x="359" y="142"/>
                    <a:pt x="173" y="94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1527793" y="2706810"/>
              <a:ext cx="120068" cy="28772"/>
            </a:xfrm>
            <a:custGeom>
              <a:avLst/>
              <a:gdLst/>
              <a:ahLst/>
              <a:cxnLst/>
              <a:rect l="l" t="t" r="r" b="b"/>
              <a:pathLst>
                <a:path w="434" h="104" extrusionOk="0">
                  <a:moveTo>
                    <a:pt x="6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5"/>
                    <a:pt x="2" y="8"/>
                    <a:pt x="4" y="10"/>
                  </a:cubicBezTo>
                  <a:cubicBezTo>
                    <a:pt x="106" y="72"/>
                    <a:pt x="223" y="104"/>
                    <a:pt x="342" y="104"/>
                  </a:cubicBezTo>
                  <a:cubicBezTo>
                    <a:pt x="370" y="104"/>
                    <a:pt x="400" y="102"/>
                    <a:pt x="428" y="99"/>
                  </a:cubicBezTo>
                  <a:cubicBezTo>
                    <a:pt x="432" y="97"/>
                    <a:pt x="434" y="95"/>
                    <a:pt x="434" y="92"/>
                  </a:cubicBezTo>
                  <a:cubicBezTo>
                    <a:pt x="434" y="89"/>
                    <a:pt x="432" y="87"/>
                    <a:pt x="429" y="87"/>
                  </a:cubicBezTo>
                  <a:cubicBezTo>
                    <a:pt x="429" y="87"/>
                    <a:pt x="428" y="88"/>
                    <a:pt x="427" y="88"/>
                  </a:cubicBezTo>
                  <a:cubicBezTo>
                    <a:pt x="399" y="92"/>
                    <a:pt x="371" y="94"/>
                    <a:pt x="343" y="94"/>
                  </a:cubicBezTo>
                  <a:cubicBezTo>
                    <a:pt x="226" y="94"/>
                    <a:pt x="111" y="6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1560439" y="2705704"/>
              <a:ext cx="60587" cy="16323"/>
            </a:xfrm>
            <a:custGeom>
              <a:avLst/>
              <a:gdLst/>
              <a:ahLst/>
              <a:cxnLst/>
              <a:rect l="l" t="t" r="r" b="b"/>
              <a:pathLst>
                <a:path w="219" h="59" extrusionOk="0">
                  <a:moveTo>
                    <a:pt x="10" y="0"/>
                  </a:moveTo>
                  <a:cubicBezTo>
                    <a:pt x="6" y="0"/>
                    <a:pt x="3" y="2"/>
                    <a:pt x="3" y="4"/>
                  </a:cubicBezTo>
                  <a:cubicBezTo>
                    <a:pt x="1" y="7"/>
                    <a:pt x="3" y="11"/>
                    <a:pt x="4" y="11"/>
                  </a:cubicBezTo>
                  <a:cubicBezTo>
                    <a:pt x="72" y="37"/>
                    <a:pt x="142" y="53"/>
                    <a:pt x="213" y="58"/>
                  </a:cubicBezTo>
                  <a:cubicBezTo>
                    <a:pt x="215" y="58"/>
                    <a:pt x="218" y="57"/>
                    <a:pt x="218" y="53"/>
                  </a:cubicBezTo>
                  <a:cubicBezTo>
                    <a:pt x="218" y="50"/>
                    <a:pt x="217" y="48"/>
                    <a:pt x="213" y="48"/>
                  </a:cubicBezTo>
                  <a:cubicBezTo>
                    <a:pt x="144" y="42"/>
                    <a:pt x="75" y="27"/>
                    <a:pt x="10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1865038" y="2386165"/>
              <a:ext cx="40392" cy="204171"/>
            </a:xfrm>
            <a:custGeom>
              <a:avLst/>
              <a:gdLst/>
              <a:ahLst/>
              <a:cxnLst/>
              <a:rect l="l" t="t" r="r" b="b"/>
              <a:pathLst>
                <a:path w="146" h="738" extrusionOk="0">
                  <a:moveTo>
                    <a:pt x="7" y="0"/>
                  </a:moveTo>
                  <a:cubicBezTo>
                    <a:pt x="6" y="0"/>
                    <a:pt x="4" y="1"/>
                    <a:pt x="4" y="2"/>
                  </a:cubicBezTo>
                  <a:cubicBezTo>
                    <a:pt x="0" y="3"/>
                    <a:pt x="0" y="5"/>
                    <a:pt x="2" y="9"/>
                  </a:cubicBezTo>
                  <a:cubicBezTo>
                    <a:pt x="126" y="232"/>
                    <a:pt x="133" y="500"/>
                    <a:pt x="21" y="730"/>
                  </a:cubicBezTo>
                  <a:cubicBezTo>
                    <a:pt x="21" y="732"/>
                    <a:pt x="21" y="736"/>
                    <a:pt x="25" y="738"/>
                  </a:cubicBezTo>
                  <a:lnTo>
                    <a:pt x="27" y="738"/>
                  </a:lnTo>
                  <a:cubicBezTo>
                    <a:pt x="29" y="738"/>
                    <a:pt x="30" y="738"/>
                    <a:pt x="32" y="736"/>
                  </a:cubicBezTo>
                  <a:cubicBezTo>
                    <a:pt x="145" y="502"/>
                    <a:pt x="138" y="230"/>
                    <a:pt x="11" y="3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1861164" y="2433197"/>
              <a:ext cx="22132" cy="109555"/>
            </a:xfrm>
            <a:custGeom>
              <a:avLst/>
              <a:gdLst/>
              <a:ahLst/>
              <a:cxnLst/>
              <a:rect l="l" t="t" r="r" b="b"/>
              <a:pathLst>
                <a:path w="80" h="396" extrusionOk="0">
                  <a:moveTo>
                    <a:pt x="8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2" y="1"/>
                    <a:pt x="0" y="5"/>
                    <a:pt x="2" y="9"/>
                  </a:cubicBezTo>
                  <a:cubicBezTo>
                    <a:pt x="58" y="127"/>
                    <a:pt x="69" y="263"/>
                    <a:pt x="30" y="389"/>
                  </a:cubicBezTo>
                  <a:cubicBezTo>
                    <a:pt x="28" y="391"/>
                    <a:pt x="30" y="394"/>
                    <a:pt x="34" y="396"/>
                  </a:cubicBezTo>
                  <a:lnTo>
                    <a:pt x="35" y="396"/>
                  </a:lnTo>
                  <a:cubicBezTo>
                    <a:pt x="37" y="396"/>
                    <a:pt x="39" y="394"/>
                    <a:pt x="41" y="392"/>
                  </a:cubicBezTo>
                  <a:cubicBezTo>
                    <a:pt x="80" y="263"/>
                    <a:pt x="71" y="125"/>
                    <a:pt x="12" y="3"/>
                  </a:cubicBez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1853695" y="2476909"/>
              <a:ext cx="8023" cy="23516"/>
            </a:xfrm>
            <a:custGeom>
              <a:avLst/>
              <a:gdLst/>
              <a:ahLst/>
              <a:cxnLst/>
              <a:rect l="l" t="t" r="r" b="b"/>
              <a:pathLst>
                <a:path w="29" h="85" extrusionOk="0">
                  <a:moveTo>
                    <a:pt x="4" y="1"/>
                  </a:moveTo>
                  <a:cubicBezTo>
                    <a:pt x="2" y="1"/>
                    <a:pt x="1" y="4"/>
                    <a:pt x="1" y="8"/>
                  </a:cubicBezTo>
                  <a:lnTo>
                    <a:pt x="18" y="81"/>
                  </a:lnTo>
                  <a:cubicBezTo>
                    <a:pt x="18" y="82"/>
                    <a:pt x="20" y="84"/>
                    <a:pt x="24" y="84"/>
                  </a:cubicBezTo>
                  <a:cubicBezTo>
                    <a:pt x="27" y="84"/>
                    <a:pt x="29" y="81"/>
                    <a:pt x="29" y="79"/>
                  </a:cubicBezTo>
                  <a:lnTo>
                    <a:pt x="11" y="4"/>
                  </a:lnTo>
                  <a:cubicBezTo>
                    <a:pt x="11" y="3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1792554" y="2319491"/>
              <a:ext cx="28219" cy="17429"/>
            </a:xfrm>
            <a:custGeom>
              <a:avLst/>
              <a:gdLst/>
              <a:ahLst/>
              <a:cxnLst/>
              <a:rect l="l" t="t" r="r" b="b"/>
              <a:pathLst>
                <a:path w="102" h="63" extrusionOk="0">
                  <a:moveTo>
                    <a:pt x="7" y="0"/>
                  </a:moveTo>
                  <a:cubicBezTo>
                    <a:pt x="6" y="0"/>
                    <a:pt x="2" y="0"/>
                    <a:pt x="0" y="4"/>
                  </a:cubicBezTo>
                  <a:cubicBezTo>
                    <a:pt x="0" y="7"/>
                    <a:pt x="0" y="9"/>
                    <a:pt x="4" y="11"/>
                  </a:cubicBezTo>
                  <a:cubicBezTo>
                    <a:pt x="36" y="23"/>
                    <a:pt x="66" y="39"/>
                    <a:pt x="92" y="60"/>
                  </a:cubicBezTo>
                  <a:cubicBezTo>
                    <a:pt x="94" y="62"/>
                    <a:pt x="94" y="62"/>
                    <a:pt x="96" y="62"/>
                  </a:cubicBezTo>
                  <a:cubicBezTo>
                    <a:pt x="98" y="62"/>
                    <a:pt x="98" y="60"/>
                    <a:pt x="99" y="60"/>
                  </a:cubicBezTo>
                  <a:cubicBezTo>
                    <a:pt x="101" y="59"/>
                    <a:pt x="101" y="55"/>
                    <a:pt x="99" y="53"/>
                  </a:cubicBezTo>
                  <a:cubicBezTo>
                    <a:pt x="71" y="30"/>
                    <a:pt x="41" y="13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1831009" y="2350753"/>
              <a:ext cx="11343" cy="11066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8" y="1"/>
                  </a:moveTo>
                  <a:cubicBezTo>
                    <a:pt x="4" y="1"/>
                    <a:pt x="1" y="7"/>
                    <a:pt x="5" y="11"/>
                  </a:cubicBezTo>
                  <a:lnTo>
                    <a:pt x="31" y="38"/>
                  </a:lnTo>
                  <a:cubicBezTo>
                    <a:pt x="31" y="38"/>
                    <a:pt x="33" y="39"/>
                    <a:pt x="35" y="39"/>
                  </a:cubicBezTo>
                  <a:cubicBezTo>
                    <a:pt x="37" y="39"/>
                    <a:pt x="38" y="38"/>
                    <a:pt x="38" y="38"/>
                  </a:cubicBezTo>
                  <a:cubicBezTo>
                    <a:pt x="40" y="36"/>
                    <a:pt x="40" y="32"/>
                    <a:pt x="38" y="29"/>
                  </a:cubicBezTo>
                  <a:lnTo>
                    <a:pt x="12" y="2"/>
                  </a:lnTo>
                  <a:cubicBezTo>
                    <a:pt x="11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1794490" y="2343560"/>
              <a:ext cx="13003" cy="11896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7" y="0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0" y="4"/>
                    <a:pt x="0" y="9"/>
                    <a:pt x="2" y="11"/>
                  </a:cubicBezTo>
                  <a:lnTo>
                    <a:pt x="38" y="42"/>
                  </a:lnTo>
                  <a:lnTo>
                    <a:pt x="45" y="42"/>
                  </a:lnTo>
                  <a:cubicBezTo>
                    <a:pt x="46" y="39"/>
                    <a:pt x="46" y="35"/>
                    <a:pt x="45" y="34"/>
                  </a:cubicBezTo>
                  <a:lnTo>
                    <a:pt x="11" y="2"/>
                  </a:ln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696000" y="2411894"/>
              <a:ext cx="19366" cy="11620"/>
            </a:xfrm>
            <a:custGeom>
              <a:avLst/>
              <a:gdLst/>
              <a:ahLst/>
              <a:cxnLst/>
              <a:rect l="l" t="t" r="r" b="b"/>
              <a:pathLst>
                <a:path w="70" h="42" extrusionOk="0">
                  <a:moveTo>
                    <a:pt x="6" y="1"/>
                  </a:moveTo>
                  <a:cubicBezTo>
                    <a:pt x="4" y="1"/>
                    <a:pt x="1" y="4"/>
                    <a:pt x="1" y="6"/>
                  </a:cubicBezTo>
                  <a:cubicBezTo>
                    <a:pt x="1" y="9"/>
                    <a:pt x="3" y="11"/>
                    <a:pt x="6" y="13"/>
                  </a:cubicBezTo>
                  <a:cubicBezTo>
                    <a:pt x="26" y="13"/>
                    <a:pt x="45" y="24"/>
                    <a:pt x="59" y="38"/>
                  </a:cubicBezTo>
                  <a:cubicBezTo>
                    <a:pt x="59" y="40"/>
                    <a:pt x="61" y="40"/>
                    <a:pt x="63" y="41"/>
                  </a:cubicBezTo>
                  <a:cubicBezTo>
                    <a:pt x="65" y="41"/>
                    <a:pt x="66" y="40"/>
                    <a:pt x="66" y="40"/>
                  </a:cubicBezTo>
                  <a:cubicBezTo>
                    <a:pt x="70" y="38"/>
                    <a:pt x="70" y="34"/>
                    <a:pt x="66" y="31"/>
                  </a:cubicBezTo>
                  <a:cubicBezTo>
                    <a:pt x="52" y="13"/>
                    <a:pt x="29" y="2"/>
                    <a:pt x="6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709280" y="2387825"/>
              <a:ext cx="37072" cy="25729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7" y="0"/>
                  </a:moveTo>
                  <a:cubicBezTo>
                    <a:pt x="4" y="0"/>
                    <a:pt x="2" y="2"/>
                    <a:pt x="2" y="4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48" y="31"/>
                    <a:pt x="87" y="58"/>
                    <a:pt x="124" y="91"/>
                  </a:cubicBezTo>
                  <a:cubicBezTo>
                    <a:pt x="124" y="91"/>
                    <a:pt x="126" y="93"/>
                    <a:pt x="128" y="93"/>
                  </a:cubicBezTo>
                  <a:cubicBezTo>
                    <a:pt x="130" y="91"/>
                    <a:pt x="130" y="91"/>
                    <a:pt x="132" y="89"/>
                  </a:cubicBezTo>
                  <a:cubicBezTo>
                    <a:pt x="133" y="88"/>
                    <a:pt x="133" y="84"/>
                    <a:pt x="132" y="82"/>
                  </a:cubicBezTo>
                  <a:cubicBezTo>
                    <a:pt x="94" y="50"/>
                    <a:pt x="54" y="2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738329" y="2381739"/>
              <a:ext cx="17153" cy="16323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0" y="3"/>
                    <a:pt x="0" y="7"/>
                    <a:pt x="2" y="11"/>
                  </a:cubicBezTo>
                  <a:lnTo>
                    <a:pt x="51" y="57"/>
                  </a:lnTo>
                  <a:cubicBezTo>
                    <a:pt x="51" y="57"/>
                    <a:pt x="53" y="58"/>
                    <a:pt x="55" y="58"/>
                  </a:cubicBezTo>
                  <a:cubicBezTo>
                    <a:pt x="57" y="58"/>
                    <a:pt x="58" y="57"/>
                    <a:pt x="58" y="57"/>
                  </a:cubicBezTo>
                  <a:cubicBezTo>
                    <a:pt x="62" y="55"/>
                    <a:pt x="62" y="51"/>
                    <a:pt x="58" y="48"/>
                  </a:cubicBezTo>
                  <a:lnTo>
                    <a:pt x="11" y="2"/>
                  </a:ln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60738" y="2385058"/>
              <a:ext cx="9130" cy="9960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7" y="1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0" y="4"/>
                    <a:pt x="0" y="7"/>
                    <a:pt x="4" y="9"/>
                  </a:cubicBezTo>
                  <a:lnTo>
                    <a:pt x="23" y="34"/>
                  </a:lnTo>
                  <a:cubicBezTo>
                    <a:pt x="23" y="36"/>
                    <a:pt x="25" y="36"/>
                    <a:pt x="27" y="36"/>
                  </a:cubicBezTo>
                  <a:cubicBezTo>
                    <a:pt x="29" y="36"/>
                    <a:pt x="29" y="36"/>
                    <a:pt x="30" y="34"/>
                  </a:cubicBezTo>
                  <a:cubicBezTo>
                    <a:pt x="32" y="32"/>
                    <a:pt x="32" y="29"/>
                    <a:pt x="30" y="27"/>
                  </a:cubicBezTo>
                  <a:lnTo>
                    <a:pt x="11" y="2"/>
                  </a:lnTo>
                  <a:cubicBezTo>
                    <a:pt x="10" y="1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580635" y="2583975"/>
              <a:ext cx="24346" cy="22132"/>
            </a:xfrm>
            <a:custGeom>
              <a:avLst/>
              <a:gdLst/>
              <a:ahLst/>
              <a:cxnLst/>
              <a:rect l="l" t="t" r="r" b="b"/>
              <a:pathLst>
                <a:path w="88" h="80" extrusionOk="0"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0" y="1"/>
                    <a:pt x="0" y="5"/>
                    <a:pt x="2" y="8"/>
                  </a:cubicBezTo>
                  <a:cubicBezTo>
                    <a:pt x="18" y="38"/>
                    <a:pt x="45" y="63"/>
                    <a:pt x="76" y="79"/>
                  </a:cubicBezTo>
                  <a:lnTo>
                    <a:pt x="80" y="79"/>
                  </a:lnTo>
                  <a:cubicBezTo>
                    <a:pt x="85" y="79"/>
                    <a:pt x="87" y="72"/>
                    <a:pt x="82" y="69"/>
                  </a:cubicBezTo>
                  <a:cubicBezTo>
                    <a:pt x="52" y="54"/>
                    <a:pt x="27" y="31"/>
                    <a:pt x="11" y="3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1590318" y="2572355"/>
              <a:ext cx="45925" cy="30709"/>
            </a:xfrm>
            <a:custGeom>
              <a:avLst/>
              <a:gdLst/>
              <a:ahLst/>
              <a:cxnLst/>
              <a:rect l="l" t="t" r="r" b="b"/>
              <a:pathLst>
                <a:path w="166" h="111" extrusionOk="0">
                  <a:moveTo>
                    <a:pt x="6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1" y="1"/>
                    <a:pt x="1" y="4"/>
                    <a:pt x="1" y="8"/>
                  </a:cubicBezTo>
                  <a:cubicBezTo>
                    <a:pt x="29" y="68"/>
                    <a:pt x="91" y="109"/>
                    <a:pt x="158" y="111"/>
                  </a:cubicBezTo>
                  <a:cubicBezTo>
                    <a:pt x="165" y="111"/>
                    <a:pt x="165" y="100"/>
                    <a:pt x="158" y="100"/>
                  </a:cubicBezTo>
                  <a:cubicBezTo>
                    <a:pt x="95" y="98"/>
                    <a:pt x="38" y="61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1619643" y="2576505"/>
              <a:ext cx="19919" cy="10513"/>
            </a:xfrm>
            <a:custGeom>
              <a:avLst/>
              <a:gdLst/>
              <a:ahLst/>
              <a:cxnLst/>
              <a:rect l="l" t="t" r="r" b="b"/>
              <a:pathLst>
                <a:path w="72" h="38" extrusionOk="0">
                  <a:moveTo>
                    <a:pt x="6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4"/>
                    <a:pt x="1" y="7"/>
                    <a:pt x="3" y="9"/>
                  </a:cubicBezTo>
                  <a:cubicBezTo>
                    <a:pt x="20" y="25"/>
                    <a:pt x="42" y="34"/>
                    <a:pt x="65" y="37"/>
                  </a:cubicBezTo>
                  <a:cubicBezTo>
                    <a:pt x="65" y="37"/>
                    <a:pt x="65" y="38"/>
                    <a:pt x="66" y="38"/>
                  </a:cubicBezTo>
                  <a:cubicBezTo>
                    <a:pt x="68" y="38"/>
                    <a:pt x="70" y="35"/>
                    <a:pt x="72" y="34"/>
                  </a:cubicBezTo>
                  <a:cubicBezTo>
                    <a:pt x="72" y="30"/>
                    <a:pt x="70" y="27"/>
                    <a:pt x="66" y="27"/>
                  </a:cubicBezTo>
                  <a:cubicBezTo>
                    <a:pt x="45" y="23"/>
                    <a:pt x="27" y="14"/>
                    <a:pt x="12" y="2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1646756" y="2570972"/>
              <a:ext cx="16323" cy="5256"/>
            </a:xfrm>
            <a:custGeom>
              <a:avLst/>
              <a:gdLst/>
              <a:ahLst/>
              <a:cxnLst/>
              <a:rect l="l" t="t" r="r" b="b"/>
              <a:pathLst>
                <a:path w="59" h="19" extrusionOk="0">
                  <a:moveTo>
                    <a:pt x="8" y="0"/>
                  </a:moveTo>
                  <a:cubicBezTo>
                    <a:pt x="2" y="0"/>
                    <a:pt x="1" y="11"/>
                    <a:pt x="7" y="11"/>
                  </a:cubicBezTo>
                  <a:lnTo>
                    <a:pt x="52" y="18"/>
                  </a:lnTo>
                  <a:cubicBezTo>
                    <a:pt x="53" y="18"/>
                    <a:pt x="57" y="16"/>
                    <a:pt x="57" y="15"/>
                  </a:cubicBezTo>
                  <a:cubicBezTo>
                    <a:pt x="59" y="11"/>
                    <a:pt x="55" y="8"/>
                    <a:pt x="53" y="8"/>
                  </a:cubicBezTo>
                  <a:lnTo>
                    <a:pt x="9" y="1"/>
                  </a:ln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1671378" y="2560182"/>
              <a:ext cx="11343" cy="5256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9" y="0"/>
                  </a:moveTo>
                  <a:cubicBezTo>
                    <a:pt x="3" y="0"/>
                    <a:pt x="0" y="10"/>
                    <a:pt x="7" y="11"/>
                  </a:cubicBezTo>
                  <a:lnTo>
                    <a:pt x="33" y="18"/>
                  </a:lnTo>
                  <a:lnTo>
                    <a:pt x="35" y="18"/>
                  </a:lnTo>
                  <a:cubicBezTo>
                    <a:pt x="37" y="18"/>
                    <a:pt x="40" y="17"/>
                    <a:pt x="40" y="15"/>
                  </a:cubicBezTo>
                  <a:cubicBezTo>
                    <a:pt x="40" y="11"/>
                    <a:pt x="39" y="9"/>
                    <a:pt x="37" y="8"/>
                  </a:cubicBezTo>
                  <a:lnTo>
                    <a:pt x="10" y="1"/>
                  </a:ln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1747459" y="2671398"/>
              <a:ext cx="25176" cy="7470"/>
            </a:xfrm>
            <a:custGeom>
              <a:avLst/>
              <a:gdLst/>
              <a:ahLst/>
              <a:cxnLst/>
              <a:rect l="l" t="t" r="r" b="b"/>
              <a:pathLst>
                <a:path w="91" h="27" extrusionOk="0">
                  <a:moveTo>
                    <a:pt x="84" y="0"/>
                  </a:moveTo>
                  <a:cubicBezTo>
                    <a:pt x="62" y="9"/>
                    <a:pt x="39" y="15"/>
                    <a:pt x="17" y="15"/>
                  </a:cubicBezTo>
                  <a:cubicBezTo>
                    <a:pt x="14" y="15"/>
                    <a:pt x="11" y="15"/>
                    <a:pt x="8" y="14"/>
                  </a:cubicBezTo>
                  <a:cubicBezTo>
                    <a:pt x="4" y="14"/>
                    <a:pt x="2" y="18"/>
                    <a:pt x="2" y="20"/>
                  </a:cubicBezTo>
                  <a:cubicBezTo>
                    <a:pt x="1" y="23"/>
                    <a:pt x="4" y="27"/>
                    <a:pt x="8" y="27"/>
                  </a:cubicBezTo>
                  <a:lnTo>
                    <a:pt x="11" y="27"/>
                  </a:lnTo>
                  <a:cubicBezTo>
                    <a:pt x="36" y="25"/>
                    <a:pt x="63" y="21"/>
                    <a:pt x="87" y="11"/>
                  </a:cubicBezTo>
                  <a:cubicBezTo>
                    <a:pt x="91" y="11"/>
                    <a:pt x="91" y="7"/>
                    <a:pt x="91" y="4"/>
                  </a:cubicBezTo>
                  <a:cubicBezTo>
                    <a:pt x="89" y="2"/>
                    <a:pt x="86" y="0"/>
                    <a:pt x="84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1748842" y="2652862"/>
              <a:ext cx="32645" cy="11896"/>
            </a:xfrm>
            <a:custGeom>
              <a:avLst/>
              <a:gdLst/>
              <a:ahLst/>
              <a:cxnLst/>
              <a:rect l="l" t="t" r="r" b="b"/>
              <a:pathLst>
                <a:path w="118" h="43" extrusionOk="0">
                  <a:moveTo>
                    <a:pt x="112" y="0"/>
                  </a:moveTo>
                  <a:cubicBezTo>
                    <a:pt x="111" y="0"/>
                    <a:pt x="109" y="1"/>
                    <a:pt x="107" y="2"/>
                  </a:cubicBezTo>
                  <a:cubicBezTo>
                    <a:pt x="77" y="21"/>
                    <a:pt x="43" y="32"/>
                    <a:pt x="6" y="32"/>
                  </a:cubicBezTo>
                  <a:cubicBezTo>
                    <a:pt x="4" y="32"/>
                    <a:pt x="1" y="35"/>
                    <a:pt x="1" y="37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45" y="42"/>
                    <a:pt x="82" y="32"/>
                    <a:pt x="114" y="11"/>
                  </a:cubicBezTo>
                  <a:cubicBezTo>
                    <a:pt x="116" y="9"/>
                    <a:pt x="118" y="5"/>
                    <a:pt x="116" y="2"/>
                  </a:cubicBezTo>
                  <a:cubicBezTo>
                    <a:pt x="115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1781211" y="2632666"/>
              <a:ext cx="13556" cy="9683"/>
            </a:xfrm>
            <a:custGeom>
              <a:avLst/>
              <a:gdLst/>
              <a:ahLst/>
              <a:cxnLst/>
              <a:rect l="l" t="t" r="r" b="b"/>
              <a:pathLst>
                <a:path w="49" h="35" extrusionOk="0">
                  <a:moveTo>
                    <a:pt x="42" y="1"/>
                  </a:moveTo>
                  <a:cubicBezTo>
                    <a:pt x="40" y="1"/>
                    <a:pt x="39" y="1"/>
                    <a:pt x="38" y="2"/>
                  </a:cubicBezTo>
                  <a:cubicBezTo>
                    <a:pt x="31" y="13"/>
                    <a:pt x="20" y="18"/>
                    <a:pt x="8" y="22"/>
                  </a:cubicBezTo>
                  <a:cubicBezTo>
                    <a:pt x="1" y="23"/>
                    <a:pt x="2" y="32"/>
                    <a:pt x="10" y="34"/>
                  </a:cubicBezTo>
                  <a:cubicBezTo>
                    <a:pt x="24" y="31"/>
                    <a:pt x="36" y="22"/>
                    <a:pt x="47" y="11"/>
                  </a:cubicBezTo>
                  <a:cubicBezTo>
                    <a:pt x="48" y="8"/>
                    <a:pt x="48" y="4"/>
                    <a:pt x="47" y="2"/>
                  </a:cubicBezTo>
                  <a:cubicBezTo>
                    <a:pt x="45" y="1"/>
                    <a:pt x="43" y="1"/>
                    <a:pt x="42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1404404" y="2509277"/>
              <a:ext cx="7746" cy="23239"/>
            </a:xfrm>
            <a:custGeom>
              <a:avLst/>
              <a:gdLst/>
              <a:ahLst/>
              <a:cxnLst/>
              <a:rect l="l" t="t" r="r" b="b"/>
              <a:pathLst>
                <a:path w="28" h="84" extrusionOk="0">
                  <a:moveTo>
                    <a:pt x="4" y="1"/>
                  </a:moveTo>
                  <a:cubicBezTo>
                    <a:pt x="2" y="1"/>
                    <a:pt x="1" y="4"/>
                    <a:pt x="1" y="8"/>
                  </a:cubicBezTo>
                  <a:lnTo>
                    <a:pt x="15" y="80"/>
                  </a:lnTo>
                  <a:cubicBezTo>
                    <a:pt x="15" y="82"/>
                    <a:pt x="18" y="84"/>
                    <a:pt x="20" y="84"/>
                  </a:cubicBezTo>
                  <a:lnTo>
                    <a:pt x="22" y="84"/>
                  </a:lnTo>
                  <a:cubicBezTo>
                    <a:pt x="24" y="84"/>
                    <a:pt x="27" y="80"/>
                    <a:pt x="25" y="77"/>
                  </a:cubicBezTo>
                  <a:lnTo>
                    <a:pt x="11" y="4"/>
                  </a:lnTo>
                  <a:cubicBezTo>
                    <a:pt x="11" y="2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1415747" y="2494615"/>
              <a:ext cx="4150" cy="26282"/>
            </a:xfrm>
            <a:custGeom>
              <a:avLst/>
              <a:gdLst/>
              <a:ahLst/>
              <a:cxnLst/>
              <a:rect l="l" t="t" r="r" b="b"/>
              <a:pathLst>
                <a:path w="15" h="95" extrusionOk="0">
                  <a:moveTo>
                    <a:pt x="9" y="1"/>
                  </a:moveTo>
                  <a:cubicBezTo>
                    <a:pt x="6" y="1"/>
                    <a:pt x="4" y="2"/>
                    <a:pt x="2" y="6"/>
                  </a:cubicBezTo>
                  <a:lnTo>
                    <a:pt x="0" y="87"/>
                  </a:lnTo>
                  <a:cubicBezTo>
                    <a:pt x="0" y="91"/>
                    <a:pt x="2" y="93"/>
                    <a:pt x="6" y="94"/>
                  </a:cubicBezTo>
                  <a:cubicBezTo>
                    <a:pt x="9" y="94"/>
                    <a:pt x="11" y="91"/>
                    <a:pt x="11" y="89"/>
                  </a:cubicBezTo>
                  <a:lnTo>
                    <a:pt x="14" y="6"/>
                  </a:lnTo>
                  <a:cubicBezTo>
                    <a:pt x="14" y="2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1424047" y="2475802"/>
              <a:ext cx="4426" cy="9406"/>
            </a:xfrm>
            <a:custGeom>
              <a:avLst/>
              <a:gdLst/>
              <a:ahLst/>
              <a:cxnLst/>
              <a:rect l="l" t="t" r="r" b="b"/>
              <a:pathLst>
                <a:path w="16" h="34" extrusionOk="0">
                  <a:moveTo>
                    <a:pt x="8" y="0"/>
                  </a:moveTo>
                  <a:cubicBezTo>
                    <a:pt x="5" y="0"/>
                    <a:pt x="2" y="2"/>
                    <a:pt x="2" y="5"/>
                  </a:cubicBezTo>
                  <a:lnTo>
                    <a:pt x="0" y="26"/>
                  </a:lnTo>
                  <a:cubicBezTo>
                    <a:pt x="0" y="30"/>
                    <a:pt x="2" y="33"/>
                    <a:pt x="6" y="33"/>
                  </a:cubicBezTo>
                  <a:cubicBezTo>
                    <a:pt x="7" y="33"/>
                    <a:pt x="11" y="31"/>
                    <a:pt x="11" y="28"/>
                  </a:cubicBezTo>
                  <a:lnTo>
                    <a:pt x="14" y="7"/>
                  </a:ln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1523367" y="2355733"/>
              <a:ext cx="25729" cy="28219"/>
            </a:xfrm>
            <a:custGeom>
              <a:avLst/>
              <a:gdLst/>
              <a:ahLst/>
              <a:cxnLst/>
              <a:rect l="l" t="t" r="r" b="b"/>
              <a:pathLst>
                <a:path w="93" h="102" extrusionOk="0">
                  <a:moveTo>
                    <a:pt x="9" y="1"/>
                  </a:moveTo>
                  <a:cubicBezTo>
                    <a:pt x="8" y="1"/>
                    <a:pt x="6" y="1"/>
                    <a:pt x="4" y="2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25" y="43"/>
                    <a:pt x="52" y="74"/>
                    <a:pt x="84" y="99"/>
                  </a:cubicBezTo>
                  <a:cubicBezTo>
                    <a:pt x="85" y="101"/>
                    <a:pt x="85" y="101"/>
                    <a:pt x="87" y="101"/>
                  </a:cubicBezTo>
                  <a:cubicBezTo>
                    <a:pt x="89" y="101"/>
                    <a:pt x="91" y="99"/>
                    <a:pt x="91" y="99"/>
                  </a:cubicBezTo>
                  <a:cubicBezTo>
                    <a:pt x="92" y="97"/>
                    <a:pt x="92" y="94"/>
                    <a:pt x="91" y="90"/>
                  </a:cubicBezTo>
                  <a:cubicBezTo>
                    <a:pt x="61" y="66"/>
                    <a:pt x="34" y="36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1534433" y="2363203"/>
              <a:ext cx="17153" cy="14663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9" y="0"/>
                  </a:moveTo>
                  <a:cubicBezTo>
                    <a:pt x="5" y="0"/>
                    <a:pt x="0" y="7"/>
                    <a:pt x="5" y="10"/>
                  </a:cubicBezTo>
                  <a:lnTo>
                    <a:pt x="51" y="51"/>
                  </a:lnTo>
                  <a:cubicBezTo>
                    <a:pt x="52" y="51"/>
                    <a:pt x="52" y="53"/>
                    <a:pt x="54" y="53"/>
                  </a:cubicBezTo>
                  <a:cubicBezTo>
                    <a:pt x="59" y="53"/>
                    <a:pt x="61" y="46"/>
                    <a:pt x="58" y="42"/>
                  </a:cubicBezTo>
                  <a:lnTo>
                    <a:pt x="12" y="2"/>
                  </a:ln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19"/>
          <p:cNvSpPr txBox="1"/>
          <p:nvPr/>
        </p:nvSpPr>
        <p:spPr>
          <a:xfrm>
            <a:off x="828275" y="3766763"/>
            <a:ext cx="181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Mercury was named after a Roman deity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1" name="Google Shape;1221;p19"/>
          <p:cNvSpPr txBox="1"/>
          <p:nvPr/>
        </p:nvSpPr>
        <p:spPr>
          <a:xfrm>
            <a:off x="828276" y="3508988"/>
            <a:ext cx="1811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20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0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1227" name="Google Shape;1227;p20"/>
          <p:cNvGrpSpPr/>
          <p:nvPr/>
        </p:nvGrpSpPr>
        <p:grpSpPr>
          <a:xfrm>
            <a:off x="565025" y="1783096"/>
            <a:ext cx="1543847" cy="1164937"/>
            <a:chOff x="1116650" y="1783096"/>
            <a:chExt cx="1543847" cy="1164937"/>
          </a:xfrm>
        </p:grpSpPr>
        <p:sp>
          <p:nvSpPr>
            <p:cNvPr id="1228" name="Google Shape;1228;p20"/>
            <p:cNvSpPr/>
            <p:nvPr/>
          </p:nvSpPr>
          <p:spPr>
            <a:xfrm>
              <a:off x="1116650" y="1783096"/>
              <a:ext cx="1543847" cy="1164937"/>
            </a:xfrm>
            <a:custGeom>
              <a:avLst/>
              <a:gdLst/>
              <a:ahLst/>
              <a:cxnLst/>
              <a:rect l="l" t="t" r="r" b="b"/>
              <a:pathLst>
                <a:path w="33500" h="25278" extrusionOk="0">
                  <a:moveTo>
                    <a:pt x="18707" y="0"/>
                  </a:moveTo>
                  <a:cubicBezTo>
                    <a:pt x="16037" y="0"/>
                    <a:pt x="13324" y="847"/>
                    <a:pt x="10988" y="2664"/>
                  </a:cubicBezTo>
                  <a:cubicBezTo>
                    <a:pt x="10901" y="2788"/>
                    <a:pt x="10995" y="2954"/>
                    <a:pt x="11132" y="2954"/>
                  </a:cubicBezTo>
                  <a:cubicBezTo>
                    <a:pt x="11156" y="2954"/>
                    <a:pt x="11180" y="2950"/>
                    <a:pt x="11205" y="2939"/>
                  </a:cubicBezTo>
                  <a:cubicBezTo>
                    <a:pt x="13402" y="1235"/>
                    <a:pt x="16055" y="364"/>
                    <a:pt x="18728" y="364"/>
                  </a:cubicBezTo>
                  <a:cubicBezTo>
                    <a:pt x="20694" y="364"/>
                    <a:pt x="22671" y="836"/>
                    <a:pt x="24483" y="1794"/>
                  </a:cubicBezTo>
                  <a:cubicBezTo>
                    <a:pt x="28745" y="4055"/>
                    <a:pt x="31296" y="8607"/>
                    <a:pt x="30992" y="13420"/>
                  </a:cubicBezTo>
                  <a:cubicBezTo>
                    <a:pt x="30687" y="18247"/>
                    <a:pt x="27585" y="22436"/>
                    <a:pt x="23077" y="24146"/>
                  </a:cubicBezTo>
                  <a:cubicBezTo>
                    <a:pt x="21663" y="24676"/>
                    <a:pt x="20193" y="24935"/>
                    <a:pt x="18736" y="24935"/>
                  </a:cubicBezTo>
                  <a:cubicBezTo>
                    <a:pt x="15530" y="24935"/>
                    <a:pt x="12387" y="23686"/>
                    <a:pt x="10045" y="21334"/>
                  </a:cubicBezTo>
                  <a:cubicBezTo>
                    <a:pt x="9843" y="21146"/>
                    <a:pt x="9654" y="20943"/>
                    <a:pt x="9480" y="20725"/>
                  </a:cubicBezTo>
                  <a:lnTo>
                    <a:pt x="9422" y="20667"/>
                  </a:lnTo>
                  <a:lnTo>
                    <a:pt x="4958" y="20667"/>
                  </a:lnTo>
                  <a:lnTo>
                    <a:pt x="4958" y="12202"/>
                  </a:lnTo>
                  <a:cubicBezTo>
                    <a:pt x="4958" y="11158"/>
                    <a:pt x="4972" y="10187"/>
                    <a:pt x="5015" y="9332"/>
                  </a:cubicBezTo>
                  <a:lnTo>
                    <a:pt x="5044" y="8795"/>
                  </a:lnTo>
                  <a:lnTo>
                    <a:pt x="4711" y="9216"/>
                  </a:lnTo>
                  <a:cubicBezTo>
                    <a:pt x="4407" y="9578"/>
                    <a:pt x="4059" y="9926"/>
                    <a:pt x="3696" y="10245"/>
                  </a:cubicBezTo>
                  <a:lnTo>
                    <a:pt x="2551" y="11216"/>
                  </a:lnTo>
                  <a:lnTo>
                    <a:pt x="493" y="8679"/>
                  </a:lnTo>
                  <a:lnTo>
                    <a:pt x="5349" y="4693"/>
                  </a:lnTo>
                  <a:lnTo>
                    <a:pt x="9248" y="4693"/>
                  </a:lnTo>
                  <a:cubicBezTo>
                    <a:pt x="9437" y="4650"/>
                    <a:pt x="9437" y="4389"/>
                    <a:pt x="9248" y="4345"/>
                  </a:cubicBezTo>
                  <a:lnTo>
                    <a:pt x="5218" y="4345"/>
                  </a:lnTo>
                  <a:lnTo>
                    <a:pt x="0" y="8621"/>
                  </a:lnTo>
                  <a:lnTo>
                    <a:pt x="2508" y="11709"/>
                  </a:lnTo>
                  <a:lnTo>
                    <a:pt x="3928" y="10506"/>
                  </a:lnTo>
                  <a:cubicBezTo>
                    <a:pt x="4204" y="10259"/>
                    <a:pt x="4436" y="10028"/>
                    <a:pt x="4639" y="9810"/>
                  </a:cubicBezTo>
                  <a:lnTo>
                    <a:pt x="4639" y="9810"/>
                  </a:lnTo>
                  <a:cubicBezTo>
                    <a:pt x="4610" y="10549"/>
                    <a:pt x="4595" y="11347"/>
                    <a:pt x="4595" y="12202"/>
                  </a:cubicBezTo>
                  <a:lnTo>
                    <a:pt x="4595" y="21015"/>
                  </a:lnTo>
                  <a:lnTo>
                    <a:pt x="9263" y="21015"/>
                  </a:lnTo>
                  <a:cubicBezTo>
                    <a:pt x="9437" y="21218"/>
                    <a:pt x="9625" y="21407"/>
                    <a:pt x="9799" y="21581"/>
                  </a:cubicBezTo>
                  <a:cubicBezTo>
                    <a:pt x="12149" y="23945"/>
                    <a:pt x="15345" y="25277"/>
                    <a:pt x="18674" y="25277"/>
                  </a:cubicBezTo>
                  <a:cubicBezTo>
                    <a:pt x="18692" y="25277"/>
                    <a:pt x="18710" y="25277"/>
                    <a:pt x="18728" y="25277"/>
                  </a:cubicBezTo>
                  <a:cubicBezTo>
                    <a:pt x="27411" y="25277"/>
                    <a:pt x="33499" y="16754"/>
                    <a:pt x="30702" y="8549"/>
                  </a:cubicBezTo>
                  <a:cubicBezTo>
                    <a:pt x="28850" y="3147"/>
                    <a:pt x="23856" y="0"/>
                    <a:pt x="1870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1579569" y="1875772"/>
              <a:ext cx="84889" cy="72814"/>
            </a:xfrm>
            <a:custGeom>
              <a:avLst/>
              <a:gdLst/>
              <a:ahLst/>
              <a:cxnLst/>
              <a:rect l="l" t="t" r="r" b="b"/>
              <a:pathLst>
                <a:path w="1842" h="1580" extrusionOk="0">
                  <a:moveTo>
                    <a:pt x="1044" y="0"/>
                  </a:moveTo>
                  <a:cubicBezTo>
                    <a:pt x="348" y="0"/>
                    <a:pt x="0" y="856"/>
                    <a:pt x="493" y="1349"/>
                  </a:cubicBezTo>
                  <a:cubicBezTo>
                    <a:pt x="653" y="1508"/>
                    <a:pt x="851" y="1580"/>
                    <a:pt x="1045" y="1580"/>
                  </a:cubicBezTo>
                  <a:cubicBezTo>
                    <a:pt x="1450" y="1580"/>
                    <a:pt x="1841" y="1268"/>
                    <a:pt x="1841" y="798"/>
                  </a:cubicBezTo>
                  <a:cubicBezTo>
                    <a:pt x="1841" y="363"/>
                    <a:pt x="1479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20"/>
          <p:cNvSpPr/>
          <p:nvPr/>
        </p:nvSpPr>
        <p:spPr>
          <a:xfrm>
            <a:off x="933774" y="3139785"/>
            <a:ext cx="806349" cy="16729"/>
          </a:xfrm>
          <a:custGeom>
            <a:avLst/>
            <a:gdLst/>
            <a:ahLst/>
            <a:cxnLst/>
            <a:rect l="l" t="t" r="r" b="b"/>
            <a:pathLst>
              <a:path w="17497" h="363" extrusionOk="0">
                <a:moveTo>
                  <a:pt x="247" y="0"/>
                </a:moveTo>
                <a:cubicBezTo>
                  <a:pt x="0" y="0"/>
                  <a:pt x="0" y="363"/>
                  <a:pt x="247" y="363"/>
                </a:cubicBezTo>
                <a:lnTo>
                  <a:pt x="17250" y="363"/>
                </a:lnTo>
                <a:cubicBezTo>
                  <a:pt x="17497" y="363"/>
                  <a:pt x="17497" y="0"/>
                  <a:pt x="17250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0"/>
          <p:cNvSpPr txBox="1"/>
          <p:nvPr/>
        </p:nvSpPr>
        <p:spPr>
          <a:xfrm>
            <a:off x="363300" y="3229100"/>
            <a:ext cx="19473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It’s the closest to the Sun and the smallest one. It was named after a Roman deity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32" name="Google Shape;1232;p20"/>
          <p:cNvGrpSpPr/>
          <p:nvPr/>
        </p:nvGrpSpPr>
        <p:grpSpPr>
          <a:xfrm>
            <a:off x="6834864" y="1783557"/>
            <a:ext cx="1533202" cy="1165121"/>
            <a:chOff x="6517889" y="1783557"/>
            <a:chExt cx="1533202" cy="1165121"/>
          </a:xfrm>
        </p:grpSpPr>
        <p:sp>
          <p:nvSpPr>
            <p:cNvPr id="1233" name="Google Shape;1233;p20"/>
            <p:cNvSpPr/>
            <p:nvPr/>
          </p:nvSpPr>
          <p:spPr>
            <a:xfrm>
              <a:off x="6970162" y="1875772"/>
              <a:ext cx="84889" cy="72814"/>
            </a:xfrm>
            <a:custGeom>
              <a:avLst/>
              <a:gdLst/>
              <a:ahLst/>
              <a:cxnLst/>
              <a:rect l="l" t="t" r="r" b="b"/>
              <a:pathLst>
                <a:path w="1842" h="1580" extrusionOk="0">
                  <a:moveTo>
                    <a:pt x="1044" y="0"/>
                  </a:moveTo>
                  <a:cubicBezTo>
                    <a:pt x="348" y="0"/>
                    <a:pt x="0" y="856"/>
                    <a:pt x="493" y="1349"/>
                  </a:cubicBezTo>
                  <a:cubicBezTo>
                    <a:pt x="653" y="1508"/>
                    <a:pt x="850" y="1580"/>
                    <a:pt x="1045" y="1580"/>
                  </a:cubicBezTo>
                  <a:cubicBezTo>
                    <a:pt x="1450" y="1580"/>
                    <a:pt x="1841" y="1268"/>
                    <a:pt x="1841" y="798"/>
                  </a:cubicBezTo>
                  <a:cubicBezTo>
                    <a:pt x="1827" y="363"/>
                    <a:pt x="1479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6517889" y="1783557"/>
              <a:ext cx="1533202" cy="1165121"/>
            </a:xfrm>
            <a:custGeom>
              <a:avLst/>
              <a:gdLst/>
              <a:ahLst/>
              <a:cxnLst/>
              <a:rect l="l" t="t" r="r" b="b"/>
              <a:pathLst>
                <a:path w="33269" h="25282" extrusionOk="0">
                  <a:moveTo>
                    <a:pt x="6538" y="10278"/>
                  </a:moveTo>
                  <a:cubicBezTo>
                    <a:pt x="6538" y="10380"/>
                    <a:pt x="6524" y="10481"/>
                    <a:pt x="6524" y="10612"/>
                  </a:cubicBezTo>
                  <a:cubicBezTo>
                    <a:pt x="6495" y="11206"/>
                    <a:pt x="6480" y="11699"/>
                    <a:pt x="6480" y="12061"/>
                  </a:cubicBezTo>
                  <a:lnTo>
                    <a:pt x="6480" y="13772"/>
                  </a:lnTo>
                  <a:lnTo>
                    <a:pt x="4306" y="13772"/>
                  </a:lnTo>
                  <a:lnTo>
                    <a:pt x="5930" y="11351"/>
                  </a:lnTo>
                  <a:cubicBezTo>
                    <a:pt x="6147" y="11018"/>
                    <a:pt x="6350" y="10655"/>
                    <a:pt x="6538" y="10278"/>
                  </a:cubicBezTo>
                  <a:close/>
                  <a:moveTo>
                    <a:pt x="6538" y="9481"/>
                  </a:moveTo>
                  <a:lnTo>
                    <a:pt x="6495" y="9583"/>
                  </a:lnTo>
                  <a:cubicBezTo>
                    <a:pt x="6248" y="10134"/>
                    <a:pt x="5973" y="10655"/>
                    <a:pt x="5654" y="11163"/>
                  </a:cubicBezTo>
                  <a:lnTo>
                    <a:pt x="3654" y="14120"/>
                  </a:lnTo>
                  <a:lnTo>
                    <a:pt x="6843" y="14120"/>
                  </a:lnTo>
                  <a:lnTo>
                    <a:pt x="6857" y="12061"/>
                  </a:lnTo>
                  <a:cubicBezTo>
                    <a:pt x="6857" y="11714"/>
                    <a:pt x="6872" y="11221"/>
                    <a:pt x="6886" y="10626"/>
                  </a:cubicBezTo>
                  <a:cubicBezTo>
                    <a:pt x="6915" y="9945"/>
                    <a:pt x="6944" y="9771"/>
                    <a:pt x="6944" y="9713"/>
                  </a:cubicBezTo>
                  <a:lnTo>
                    <a:pt x="7060" y="9481"/>
                  </a:lnTo>
                  <a:close/>
                  <a:moveTo>
                    <a:pt x="18472" y="1"/>
                  </a:moveTo>
                  <a:cubicBezTo>
                    <a:pt x="15805" y="1"/>
                    <a:pt x="13095" y="844"/>
                    <a:pt x="10757" y="2654"/>
                  </a:cubicBezTo>
                  <a:cubicBezTo>
                    <a:pt x="10684" y="2726"/>
                    <a:pt x="10670" y="2828"/>
                    <a:pt x="10728" y="2900"/>
                  </a:cubicBezTo>
                  <a:cubicBezTo>
                    <a:pt x="10761" y="2942"/>
                    <a:pt x="10815" y="2965"/>
                    <a:pt x="10868" y="2965"/>
                  </a:cubicBezTo>
                  <a:cubicBezTo>
                    <a:pt x="10906" y="2965"/>
                    <a:pt x="10944" y="2953"/>
                    <a:pt x="10974" y="2929"/>
                  </a:cubicBezTo>
                  <a:cubicBezTo>
                    <a:pt x="13171" y="1225"/>
                    <a:pt x="15829" y="354"/>
                    <a:pt x="18503" y="354"/>
                  </a:cubicBezTo>
                  <a:cubicBezTo>
                    <a:pt x="20470" y="354"/>
                    <a:pt x="22446" y="826"/>
                    <a:pt x="24252" y="1784"/>
                  </a:cubicBezTo>
                  <a:cubicBezTo>
                    <a:pt x="28528" y="4045"/>
                    <a:pt x="31079" y="8597"/>
                    <a:pt x="30775" y="13410"/>
                  </a:cubicBezTo>
                  <a:cubicBezTo>
                    <a:pt x="30471" y="18237"/>
                    <a:pt x="27369" y="22426"/>
                    <a:pt x="22846" y="24136"/>
                  </a:cubicBezTo>
                  <a:cubicBezTo>
                    <a:pt x="21435" y="24672"/>
                    <a:pt x="19966" y="24932"/>
                    <a:pt x="18508" y="24932"/>
                  </a:cubicBezTo>
                  <a:cubicBezTo>
                    <a:pt x="15309" y="24932"/>
                    <a:pt x="12165" y="23679"/>
                    <a:pt x="9814" y="21339"/>
                  </a:cubicBezTo>
                  <a:cubicBezTo>
                    <a:pt x="9669" y="21179"/>
                    <a:pt x="9524" y="21034"/>
                    <a:pt x="9379" y="20875"/>
                  </a:cubicBezTo>
                  <a:cubicBezTo>
                    <a:pt x="9307" y="20788"/>
                    <a:pt x="9235" y="20686"/>
                    <a:pt x="9177" y="20585"/>
                  </a:cubicBezTo>
                  <a:lnTo>
                    <a:pt x="8974" y="20223"/>
                  </a:lnTo>
                  <a:lnTo>
                    <a:pt x="6843" y="20223"/>
                  </a:lnTo>
                  <a:lnTo>
                    <a:pt x="6843" y="17062"/>
                  </a:lnTo>
                  <a:lnTo>
                    <a:pt x="349" y="17062"/>
                  </a:lnTo>
                  <a:lnTo>
                    <a:pt x="349" y="14062"/>
                  </a:lnTo>
                  <a:lnTo>
                    <a:pt x="7046" y="4277"/>
                  </a:lnTo>
                  <a:lnTo>
                    <a:pt x="9597" y="4277"/>
                  </a:lnTo>
                  <a:cubicBezTo>
                    <a:pt x="9771" y="4234"/>
                    <a:pt x="9771" y="3973"/>
                    <a:pt x="9597" y="3929"/>
                  </a:cubicBezTo>
                  <a:lnTo>
                    <a:pt x="6857" y="3929"/>
                  </a:lnTo>
                  <a:lnTo>
                    <a:pt x="30" y="13902"/>
                  </a:lnTo>
                  <a:lnTo>
                    <a:pt x="1" y="13960"/>
                  </a:lnTo>
                  <a:lnTo>
                    <a:pt x="1" y="17410"/>
                  </a:lnTo>
                  <a:lnTo>
                    <a:pt x="6495" y="17410"/>
                  </a:lnTo>
                  <a:lnTo>
                    <a:pt x="6495" y="20556"/>
                  </a:lnTo>
                  <a:lnTo>
                    <a:pt x="8771" y="20556"/>
                  </a:lnTo>
                  <a:lnTo>
                    <a:pt x="8872" y="20744"/>
                  </a:lnTo>
                  <a:cubicBezTo>
                    <a:pt x="8945" y="20875"/>
                    <a:pt x="9032" y="20991"/>
                    <a:pt x="9119" y="21107"/>
                  </a:cubicBezTo>
                  <a:cubicBezTo>
                    <a:pt x="9264" y="21266"/>
                    <a:pt x="9423" y="21426"/>
                    <a:pt x="9568" y="21571"/>
                  </a:cubicBezTo>
                  <a:cubicBezTo>
                    <a:pt x="11916" y="23933"/>
                    <a:pt x="15105" y="25267"/>
                    <a:pt x="18425" y="25267"/>
                  </a:cubicBezTo>
                  <a:lnTo>
                    <a:pt x="18512" y="25267"/>
                  </a:lnTo>
                  <a:lnTo>
                    <a:pt x="18512" y="25282"/>
                  </a:lnTo>
                  <a:cubicBezTo>
                    <a:pt x="27180" y="25282"/>
                    <a:pt x="33268" y="16744"/>
                    <a:pt x="30456" y="8553"/>
                  </a:cubicBezTo>
                  <a:cubicBezTo>
                    <a:pt x="28613" y="3147"/>
                    <a:pt x="23623" y="1"/>
                    <a:pt x="1847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5" name="Google Shape;1235;p20"/>
          <p:cNvSpPr/>
          <p:nvPr/>
        </p:nvSpPr>
        <p:spPr>
          <a:xfrm>
            <a:off x="7344903" y="3139785"/>
            <a:ext cx="806349" cy="16729"/>
          </a:xfrm>
          <a:custGeom>
            <a:avLst/>
            <a:gdLst/>
            <a:ahLst/>
            <a:cxnLst/>
            <a:rect l="l" t="t" r="r" b="b"/>
            <a:pathLst>
              <a:path w="17497" h="363" extrusionOk="0">
                <a:moveTo>
                  <a:pt x="247" y="0"/>
                </a:moveTo>
                <a:cubicBezTo>
                  <a:pt x="0" y="0"/>
                  <a:pt x="0" y="363"/>
                  <a:pt x="247" y="363"/>
                </a:cubicBezTo>
                <a:lnTo>
                  <a:pt x="17265" y="363"/>
                </a:lnTo>
                <a:cubicBezTo>
                  <a:pt x="17497" y="363"/>
                  <a:pt x="17497" y="0"/>
                  <a:pt x="1726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20"/>
          <p:cNvGrpSpPr/>
          <p:nvPr/>
        </p:nvGrpSpPr>
        <p:grpSpPr>
          <a:xfrm rot="-977603">
            <a:off x="1109313" y="2072231"/>
            <a:ext cx="723962" cy="545477"/>
            <a:chOff x="5704669" y="2667765"/>
            <a:chExt cx="936000" cy="705239"/>
          </a:xfrm>
        </p:grpSpPr>
        <p:sp>
          <p:nvSpPr>
            <p:cNvPr id="1237" name="Google Shape;1237;p20"/>
            <p:cNvSpPr/>
            <p:nvPr/>
          </p:nvSpPr>
          <p:spPr>
            <a:xfrm>
              <a:off x="5851155" y="2667765"/>
              <a:ext cx="789514" cy="614360"/>
            </a:xfrm>
            <a:custGeom>
              <a:avLst/>
              <a:gdLst/>
              <a:ahLst/>
              <a:cxnLst/>
              <a:rect l="l" t="t" r="r" b="b"/>
              <a:pathLst>
                <a:path w="3223" h="2508" extrusionOk="0">
                  <a:moveTo>
                    <a:pt x="2736" y="1"/>
                  </a:moveTo>
                  <a:lnTo>
                    <a:pt x="19" y="1746"/>
                  </a:lnTo>
                  <a:cubicBezTo>
                    <a:pt x="12" y="1750"/>
                    <a:pt x="7" y="1753"/>
                    <a:pt x="0" y="1757"/>
                  </a:cubicBezTo>
                  <a:lnTo>
                    <a:pt x="4" y="1762"/>
                  </a:lnTo>
                  <a:cubicBezTo>
                    <a:pt x="314" y="2244"/>
                    <a:pt x="837" y="2508"/>
                    <a:pt x="1372" y="2508"/>
                  </a:cubicBezTo>
                  <a:cubicBezTo>
                    <a:pt x="1672" y="2508"/>
                    <a:pt x="1976" y="2425"/>
                    <a:pt x="2248" y="2250"/>
                  </a:cubicBezTo>
                  <a:cubicBezTo>
                    <a:pt x="3003" y="1765"/>
                    <a:pt x="3222" y="760"/>
                    <a:pt x="2738" y="4"/>
                  </a:cubicBez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5918274" y="2710878"/>
              <a:ext cx="631758" cy="491635"/>
            </a:xfrm>
            <a:custGeom>
              <a:avLst/>
              <a:gdLst/>
              <a:ahLst/>
              <a:cxnLst/>
              <a:rect l="l" t="t" r="r" b="b"/>
              <a:pathLst>
                <a:path w="2579" h="2007" extrusionOk="0">
                  <a:moveTo>
                    <a:pt x="2187" y="0"/>
                  </a:moveTo>
                  <a:lnTo>
                    <a:pt x="1" y="1405"/>
                  </a:lnTo>
                  <a:lnTo>
                    <a:pt x="2" y="1409"/>
                  </a:lnTo>
                  <a:cubicBezTo>
                    <a:pt x="251" y="1796"/>
                    <a:pt x="670" y="2007"/>
                    <a:pt x="1097" y="2007"/>
                  </a:cubicBezTo>
                  <a:cubicBezTo>
                    <a:pt x="1338" y="2007"/>
                    <a:pt x="1581" y="1940"/>
                    <a:pt x="1798" y="1800"/>
                  </a:cubicBezTo>
                  <a:cubicBezTo>
                    <a:pt x="2403" y="1412"/>
                    <a:pt x="2578" y="608"/>
                    <a:pt x="2189" y="4"/>
                  </a:cubicBezTo>
                  <a:lnTo>
                    <a:pt x="2187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6239661" y="2738558"/>
              <a:ext cx="211648" cy="124440"/>
            </a:xfrm>
            <a:custGeom>
              <a:avLst/>
              <a:gdLst/>
              <a:ahLst/>
              <a:cxnLst/>
              <a:rect l="l" t="t" r="r" b="b"/>
              <a:pathLst>
                <a:path w="864" h="508" extrusionOk="0">
                  <a:moveTo>
                    <a:pt x="698" y="0"/>
                  </a:moveTo>
                  <a:lnTo>
                    <a:pt x="2" y="450"/>
                  </a:lnTo>
                  <a:cubicBezTo>
                    <a:pt x="0" y="460"/>
                    <a:pt x="4" y="473"/>
                    <a:pt x="9" y="481"/>
                  </a:cubicBezTo>
                  <a:cubicBezTo>
                    <a:pt x="19" y="499"/>
                    <a:pt x="38" y="507"/>
                    <a:pt x="59" y="507"/>
                  </a:cubicBezTo>
                  <a:lnTo>
                    <a:pt x="806" y="471"/>
                  </a:lnTo>
                  <a:cubicBezTo>
                    <a:pt x="839" y="469"/>
                    <a:pt x="863" y="440"/>
                    <a:pt x="856" y="407"/>
                  </a:cubicBezTo>
                  <a:cubicBezTo>
                    <a:pt x="832" y="262"/>
                    <a:pt x="780" y="127"/>
                    <a:pt x="702" y="4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6239661" y="2901456"/>
              <a:ext cx="212872" cy="186904"/>
            </a:xfrm>
            <a:custGeom>
              <a:avLst/>
              <a:gdLst/>
              <a:ahLst/>
              <a:cxnLst/>
              <a:rect l="l" t="t" r="r" b="b"/>
              <a:pathLst>
                <a:path w="869" h="763" extrusionOk="0">
                  <a:moveTo>
                    <a:pt x="806" y="0"/>
                  </a:moveTo>
                  <a:lnTo>
                    <a:pt x="68" y="37"/>
                  </a:lnTo>
                  <a:cubicBezTo>
                    <a:pt x="24" y="39"/>
                    <a:pt x="0" y="85"/>
                    <a:pt x="24" y="120"/>
                  </a:cubicBezTo>
                  <a:lnTo>
                    <a:pt x="419" y="737"/>
                  </a:lnTo>
                  <a:cubicBezTo>
                    <a:pt x="427" y="751"/>
                    <a:pt x="441" y="759"/>
                    <a:pt x="459" y="761"/>
                  </a:cubicBezTo>
                  <a:cubicBezTo>
                    <a:pt x="462" y="762"/>
                    <a:pt x="465" y="762"/>
                    <a:pt x="468" y="762"/>
                  </a:cubicBezTo>
                  <a:cubicBezTo>
                    <a:pt x="481" y="762"/>
                    <a:pt x="492" y="757"/>
                    <a:pt x="502" y="749"/>
                  </a:cubicBezTo>
                  <a:cubicBezTo>
                    <a:pt x="702" y="572"/>
                    <a:pt x="832" y="329"/>
                    <a:pt x="863" y="63"/>
                  </a:cubicBezTo>
                  <a:cubicBezTo>
                    <a:pt x="869" y="30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6096605" y="2950693"/>
              <a:ext cx="208218" cy="200377"/>
            </a:xfrm>
            <a:custGeom>
              <a:avLst/>
              <a:gdLst/>
              <a:ahLst/>
              <a:cxnLst/>
              <a:rect l="l" t="t" r="r" b="b"/>
              <a:pathLst>
                <a:path w="850" h="818" extrusionOk="0">
                  <a:moveTo>
                    <a:pt x="397" y="0"/>
                  </a:moveTo>
                  <a:cubicBezTo>
                    <a:pt x="377" y="0"/>
                    <a:pt x="358" y="10"/>
                    <a:pt x="348" y="30"/>
                  </a:cubicBezTo>
                  <a:lnTo>
                    <a:pt x="9" y="689"/>
                  </a:lnTo>
                  <a:cubicBezTo>
                    <a:pt x="0" y="703"/>
                    <a:pt x="0" y="720"/>
                    <a:pt x="7" y="736"/>
                  </a:cubicBezTo>
                  <a:cubicBezTo>
                    <a:pt x="13" y="749"/>
                    <a:pt x="25" y="762"/>
                    <a:pt x="40" y="767"/>
                  </a:cubicBezTo>
                  <a:cubicBezTo>
                    <a:pt x="148" y="800"/>
                    <a:pt x="258" y="817"/>
                    <a:pt x="369" y="817"/>
                  </a:cubicBezTo>
                  <a:cubicBezTo>
                    <a:pt x="522" y="817"/>
                    <a:pt x="674" y="785"/>
                    <a:pt x="815" y="722"/>
                  </a:cubicBezTo>
                  <a:cubicBezTo>
                    <a:pt x="831" y="715"/>
                    <a:pt x="841" y="703"/>
                    <a:pt x="846" y="687"/>
                  </a:cubicBezTo>
                  <a:cubicBezTo>
                    <a:pt x="850" y="671"/>
                    <a:pt x="848" y="654"/>
                    <a:pt x="839" y="642"/>
                  </a:cubicBezTo>
                  <a:lnTo>
                    <a:pt x="443" y="25"/>
                  </a:lnTo>
                  <a:cubicBezTo>
                    <a:pt x="433" y="9"/>
                    <a:pt x="415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5961632" y="2917624"/>
              <a:ext cx="181517" cy="189109"/>
            </a:xfrm>
            <a:custGeom>
              <a:avLst/>
              <a:gdLst/>
              <a:ahLst/>
              <a:cxnLst/>
              <a:rect l="l" t="t" r="r" b="b"/>
              <a:pathLst>
                <a:path w="741" h="772" extrusionOk="0">
                  <a:moveTo>
                    <a:pt x="697" y="0"/>
                  </a:moveTo>
                  <a:lnTo>
                    <a:pt x="1" y="448"/>
                  </a:lnTo>
                  <a:cubicBezTo>
                    <a:pt x="1" y="450"/>
                    <a:pt x="1" y="450"/>
                    <a:pt x="3" y="452"/>
                  </a:cubicBezTo>
                  <a:cubicBezTo>
                    <a:pt x="81" y="574"/>
                    <a:pt x="183" y="679"/>
                    <a:pt x="303" y="761"/>
                  </a:cubicBezTo>
                  <a:cubicBezTo>
                    <a:pt x="313" y="768"/>
                    <a:pt x="325" y="771"/>
                    <a:pt x="336" y="771"/>
                  </a:cubicBezTo>
                  <a:cubicBezTo>
                    <a:pt x="340" y="771"/>
                    <a:pt x="344" y="771"/>
                    <a:pt x="348" y="770"/>
                  </a:cubicBezTo>
                  <a:cubicBezTo>
                    <a:pt x="362" y="765"/>
                    <a:pt x="376" y="754"/>
                    <a:pt x="383" y="740"/>
                  </a:cubicBezTo>
                  <a:lnTo>
                    <a:pt x="725" y="75"/>
                  </a:lnTo>
                  <a:cubicBezTo>
                    <a:pt x="741" y="47"/>
                    <a:pt x="729" y="12"/>
                    <a:pt x="69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5704669" y="2971270"/>
              <a:ext cx="801517" cy="401734"/>
            </a:xfrm>
            <a:custGeom>
              <a:avLst/>
              <a:gdLst/>
              <a:ahLst/>
              <a:cxnLst/>
              <a:rect l="l" t="t" r="r" b="b"/>
              <a:pathLst>
                <a:path w="3272" h="1640" extrusionOk="0">
                  <a:moveTo>
                    <a:pt x="1" y="0"/>
                  </a:moveTo>
                  <a:lnTo>
                    <a:pt x="1" y="5"/>
                  </a:lnTo>
                  <a:cubicBezTo>
                    <a:pt x="1" y="907"/>
                    <a:pt x="734" y="1640"/>
                    <a:pt x="1635" y="1640"/>
                  </a:cubicBezTo>
                  <a:cubicBezTo>
                    <a:pt x="2538" y="1640"/>
                    <a:pt x="3270" y="907"/>
                    <a:pt x="3271" y="5"/>
                  </a:cubicBezTo>
                  <a:lnTo>
                    <a:pt x="3271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5785016" y="2971270"/>
              <a:ext cx="640822" cy="317223"/>
            </a:xfrm>
            <a:custGeom>
              <a:avLst/>
              <a:gdLst/>
              <a:ahLst/>
              <a:cxnLst/>
              <a:rect l="l" t="t" r="r" b="b"/>
              <a:pathLst>
                <a:path w="2616" h="1295" extrusionOk="0">
                  <a:moveTo>
                    <a:pt x="1" y="0"/>
                  </a:moveTo>
                  <a:lnTo>
                    <a:pt x="1" y="4"/>
                  </a:lnTo>
                  <a:cubicBezTo>
                    <a:pt x="10" y="719"/>
                    <a:pt x="591" y="1294"/>
                    <a:pt x="1307" y="1294"/>
                  </a:cubicBezTo>
                  <a:cubicBezTo>
                    <a:pt x="2025" y="1294"/>
                    <a:pt x="2606" y="719"/>
                    <a:pt x="2615" y="4"/>
                  </a:cubicBezTo>
                  <a:lnTo>
                    <a:pt x="261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6164704" y="2971270"/>
              <a:ext cx="209198" cy="113416"/>
            </a:xfrm>
            <a:custGeom>
              <a:avLst/>
              <a:gdLst/>
              <a:ahLst/>
              <a:cxnLst/>
              <a:rect l="l" t="t" r="r" b="b"/>
              <a:pathLst>
                <a:path w="854" h="463" extrusionOk="0">
                  <a:moveTo>
                    <a:pt x="19" y="0"/>
                  </a:moveTo>
                  <a:cubicBezTo>
                    <a:pt x="0" y="26"/>
                    <a:pt x="9" y="63"/>
                    <a:pt x="37" y="78"/>
                  </a:cubicBezTo>
                  <a:lnTo>
                    <a:pt x="688" y="455"/>
                  </a:lnTo>
                  <a:cubicBezTo>
                    <a:pt x="697" y="460"/>
                    <a:pt x="706" y="462"/>
                    <a:pt x="716" y="462"/>
                  </a:cubicBezTo>
                  <a:cubicBezTo>
                    <a:pt x="737" y="462"/>
                    <a:pt x="758" y="450"/>
                    <a:pt x="766" y="429"/>
                  </a:cubicBezTo>
                  <a:cubicBezTo>
                    <a:pt x="824" y="294"/>
                    <a:pt x="853" y="150"/>
                    <a:pt x="853" y="4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6129429" y="3030305"/>
              <a:ext cx="187396" cy="207726"/>
            </a:xfrm>
            <a:custGeom>
              <a:avLst/>
              <a:gdLst/>
              <a:ahLst/>
              <a:cxnLst/>
              <a:rect l="l" t="t" r="r" b="b"/>
              <a:pathLst>
                <a:path w="765" h="848" extrusionOk="0">
                  <a:moveTo>
                    <a:pt x="55" y="0"/>
                  </a:moveTo>
                  <a:cubicBezTo>
                    <a:pt x="26" y="0"/>
                    <a:pt x="0" y="23"/>
                    <a:pt x="0" y="56"/>
                  </a:cubicBezTo>
                  <a:lnTo>
                    <a:pt x="0" y="793"/>
                  </a:lnTo>
                  <a:cubicBezTo>
                    <a:pt x="0" y="823"/>
                    <a:pt x="25" y="847"/>
                    <a:pt x="54" y="847"/>
                  </a:cubicBezTo>
                  <a:cubicBezTo>
                    <a:pt x="57" y="847"/>
                    <a:pt x="60" y="847"/>
                    <a:pt x="63" y="846"/>
                  </a:cubicBezTo>
                  <a:cubicBezTo>
                    <a:pt x="330" y="807"/>
                    <a:pt x="572" y="671"/>
                    <a:pt x="744" y="464"/>
                  </a:cubicBezTo>
                  <a:cubicBezTo>
                    <a:pt x="764" y="437"/>
                    <a:pt x="757" y="398"/>
                    <a:pt x="728" y="381"/>
                  </a:cubicBezTo>
                  <a:lnTo>
                    <a:pt x="84" y="8"/>
                  </a:ln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5893533" y="3030305"/>
              <a:ext cx="187886" cy="207481"/>
            </a:xfrm>
            <a:custGeom>
              <a:avLst/>
              <a:gdLst/>
              <a:ahLst/>
              <a:cxnLst/>
              <a:rect l="l" t="t" r="r" b="b"/>
              <a:pathLst>
                <a:path w="767" h="847" extrusionOk="0">
                  <a:moveTo>
                    <a:pt x="711" y="0"/>
                  </a:moveTo>
                  <a:cubicBezTo>
                    <a:pt x="702" y="0"/>
                    <a:pt x="692" y="3"/>
                    <a:pt x="683" y="8"/>
                  </a:cubicBezTo>
                  <a:lnTo>
                    <a:pt x="37" y="381"/>
                  </a:lnTo>
                  <a:cubicBezTo>
                    <a:pt x="8" y="398"/>
                    <a:pt x="1" y="437"/>
                    <a:pt x="23" y="464"/>
                  </a:cubicBezTo>
                  <a:cubicBezTo>
                    <a:pt x="195" y="671"/>
                    <a:pt x="437" y="807"/>
                    <a:pt x="703" y="846"/>
                  </a:cubicBezTo>
                  <a:cubicBezTo>
                    <a:pt x="705" y="847"/>
                    <a:pt x="708" y="847"/>
                    <a:pt x="710" y="847"/>
                  </a:cubicBezTo>
                  <a:cubicBezTo>
                    <a:pt x="723" y="847"/>
                    <a:pt x="736" y="843"/>
                    <a:pt x="746" y="834"/>
                  </a:cubicBezTo>
                  <a:cubicBezTo>
                    <a:pt x="758" y="824"/>
                    <a:pt x="765" y="808"/>
                    <a:pt x="765" y="793"/>
                  </a:cubicBezTo>
                  <a:lnTo>
                    <a:pt x="767" y="56"/>
                  </a:lnTo>
                  <a:cubicBezTo>
                    <a:pt x="767" y="23"/>
                    <a:pt x="740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5836702" y="2971270"/>
              <a:ext cx="209443" cy="113416"/>
            </a:xfrm>
            <a:custGeom>
              <a:avLst/>
              <a:gdLst/>
              <a:ahLst/>
              <a:cxnLst/>
              <a:rect l="l" t="t" r="r" b="b"/>
              <a:pathLst>
                <a:path w="855" h="463" extrusionOk="0">
                  <a:moveTo>
                    <a:pt x="0" y="0"/>
                  </a:moveTo>
                  <a:lnTo>
                    <a:pt x="0" y="4"/>
                  </a:lnTo>
                  <a:cubicBezTo>
                    <a:pt x="0" y="150"/>
                    <a:pt x="30" y="294"/>
                    <a:pt x="87" y="429"/>
                  </a:cubicBezTo>
                  <a:cubicBezTo>
                    <a:pt x="97" y="450"/>
                    <a:pt x="118" y="462"/>
                    <a:pt x="139" y="462"/>
                  </a:cubicBezTo>
                  <a:cubicBezTo>
                    <a:pt x="148" y="462"/>
                    <a:pt x="157" y="460"/>
                    <a:pt x="165" y="455"/>
                  </a:cubicBezTo>
                  <a:lnTo>
                    <a:pt x="816" y="78"/>
                  </a:lnTo>
                  <a:cubicBezTo>
                    <a:pt x="846" y="63"/>
                    <a:pt x="855" y="26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E65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0"/>
          <p:cNvSpPr/>
          <p:nvPr/>
        </p:nvSpPr>
        <p:spPr>
          <a:xfrm>
            <a:off x="3070817" y="3139785"/>
            <a:ext cx="806349" cy="16729"/>
          </a:xfrm>
          <a:custGeom>
            <a:avLst/>
            <a:gdLst/>
            <a:ahLst/>
            <a:cxnLst/>
            <a:rect l="l" t="t" r="r" b="b"/>
            <a:pathLst>
              <a:path w="17497" h="363" extrusionOk="0">
                <a:moveTo>
                  <a:pt x="247" y="0"/>
                </a:moveTo>
                <a:cubicBezTo>
                  <a:pt x="0" y="0"/>
                  <a:pt x="0" y="363"/>
                  <a:pt x="247" y="363"/>
                </a:cubicBezTo>
                <a:lnTo>
                  <a:pt x="17250" y="363"/>
                </a:lnTo>
                <a:cubicBezTo>
                  <a:pt x="17497" y="363"/>
                  <a:pt x="17497" y="0"/>
                  <a:pt x="17250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20"/>
          <p:cNvGrpSpPr/>
          <p:nvPr/>
        </p:nvGrpSpPr>
        <p:grpSpPr>
          <a:xfrm>
            <a:off x="2705740" y="1783050"/>
            <a:ext cx="1536520" cy="1164983"/>
            <a:chOff x="2662615" y="1783050"/>
            <a:chExt cx="1536520" cy="1164983"/>
          </a:xfrm>
        </p:grpSpPr>
        <p:sp>
          <p:nvSpPr>
            <p:cNvPr id="1251" name="Google Shape;1251;p20"/>
            <p:cNvSpPr/>
            <p:nvPr/>
          </p:nvSpPr>
          <p:spPr>
            <a:xfrm>
              <a:off x="2662615" y="1783050"/>
              <a:ext cx="1536520" cy="1164983"/>
            </a:xfrm>
            <a:custGeom>
              <a:avLst/>
              <a:gdLst/>
              <a:ahLst/>
              <a:cxnLst/>
              <a:rect l="l" t="t" r="r" b="b"/>
              <a:pathLst>
                <a:path w="33341" h="25279" extrusionOk="0">
                  <a:moveTo>
                    <a:pt x="7754" y="14975"/>
                  </a:moveTo>
                  <a:cubicBezTo>
                    <a:pt x="7708" y="14975"/>
                    <a:pt x="7661" y="14993"/>
                    <a:pt x="7625" y="15030"/>
                  </a:cubicBezTo>
                  <a:cubicBezTo>
                    <a:pt x="7118" y="15508"/>
                    <a:pt x="6828" y="15754"/>
                    <a:pt x="6132" y="16378"/>
                  </a:cubicBezTo>
                  <a:lnTo>
                    <a:pt x="5915" y="16581"/>
                  </a:lnTo>
                  <a:lnTo>
                    <a:pt x="5915" y="16943"/>
                  </a:lnTo>
                  <a:lnTo>
                    <a:pt x="8234" y="16943"/>
                  </a:lnTo>
                  <a:cubicBezTo>
                    <a:pt x="8245" y="16946"/>
                    <a:pt x="8256" y="16948"/>
                    <a:pt x="8267" y="16948"/>
                  </a:cubicBezTo>
                  <a:cubicBezTo>
                    <a:pt x="8426" y="16948"/>
                    <a:pt x="8426" y="16576"/>
                    <a:pt x="8267" y="16576"/>
                  </a:cubicBezTo>
                  <a:cubicBezTo>
                    <a:pt x="8256" y="16576"/>
                    <a:pt x="8245" y="16577"/>
                    <a:pt x="8234" y="16581"/>
                  </a:cubicBezTo>
                  <a:lnTo>
                    <a:pt x="6422" y="16581"/>
                  </a:lnTo>
                  <a:cubicBezTo>
                    <a:pt x="7089" y="16001"/>
                    <a:pt x="7379" y="15740"/>
                    <a:pt x="7871" y="15276"/>
                  </a:cubicBezTo>
                  <a:cubicBezTo>
                    <a:pt x="7944" y="15204"/>
                    <a:pt x="7944" y="15088"/>
                    <a:pt x="7871" y="15030"/>
                  </a:cubicBezTo>
                  <a:cubicBezTo>
                    <a:pt x="7842" y="14993"/>
                    <a:pt x="7799" y="14975"/>
                    <a:pt x="7754" y="14975"/>
                  </a:cubicBezTo>
                  <a:close/>
                  <a:moveTo>
                    <a:pt x="18547" y="1"/>
                  </a:moveTo>
                  <a:cubicBezTo>
                    <a:pt x="15878" y="1"/>
                    <a:pt x="13166" y="847"/>
                    <a:pt x="10829" y="2665"/>
                  </a:cubicBezTo>
                  <a:cubicBezTo>
                    <a:pt x="10756" y="2723"/>
                    <a:pt x="10742" y="2839"/>
                    <a:pt x="10800" y="2911"/>
                  </a:cubicBezTo>
                  <a:cubicBezTo>
                    <a:pt x="10833" y="2953"/>
                    <a:pt x="10887" y="2976"/>
                    <a:pt x="10940" y="2976"/>
                  </a:cubicBezTo>
                  <a:cubicBezTo>
                    <a:pt x="10978" y="2976"/>
                    <a:pt x="11016" y="2964"/>
                    <a:pt x="11046" y="2940"/>
                  </a:cubicBezTo>
                  <a:cubicBezTo>
                    <a:pt x="13243" y="1236"/>
                    <a:pt x="15901" y="365"/>
                    <a:pt x="18575" y="365"/>
                  </a:cubicBezTo>
                  <a:cubicBezTo>
                    <a:pt x="20542" y="365"/>
                    <a:pt x="22518" y="837"/>
                    <a:pt x="24324" y="1795"/>
                  </a:cubicBezTo>
                  <a:cubicBezTo>
                    <a:pt x="28600" y="4042"/>
                    <a:pt x="31137" y="8593"/>
                    <a:pt x="30833" y="13421"/>
                  </a:cubicBezTo>
                  <a:cubicBezTo>
                    <a:pt x="30543" y="18233"/>
                    <a:pt x="27441" y="22437"/>
                    <a:pt x="22918" y="24147"/>
                  </a:cubicBezTo>
                  <a:cubicBezTo>
                    <a:pt x="21509" y="24677"/>
                    <a:pt x="20042" y="24936"/>
                    <a:pt x="18586" y="24936"/>
                  </a:cubicBezTo>
                  <a:cubicBezTo>
                    <a:pt x="15384" y="24936"/>
                    <a:pt x="12238" y="23687"/>
                    <a:pt x="9886" y="21335"/>
                  </a:cubicBezTo>
                  <a:cubicBezTo>
                    <a:pt x="9683" y="21147"/>
                    <a:pt x="9509" y="20944"/>
                    <a:pt x="9321" y="20741"/>
                  </a:cubicBezTo>
                  <a:lnTo>
                    <a:pt x="8915" y="20234"/>
                  </a:lnTo>
                  <a:lnTo>
                    <a:pt x="595" y="20234"/>
                  </a:lnTo>
                  <a:lnTo>
                    <a:pt x="595" y="17581"/>
                  </a:lnTo>
                  <a:lnTo>
                    <a:pt x="4523" y="13609"/>
                  </a:lnTo>
                  <a:cubicBezTo>
                    <a:pt x="5654" y="12435"/>
                    <a:pt x="6407" y="11594"/>
                    <a:pt x="6755" y="11159"/>
                  </a:cubicBezTo>
                  <a:cubicBezTo>
                    <a:pt x="7060" y="10811"/>
                    <a:pt x="7306" y="10420"/>
                    <a:pt x="7509" y="10000"/>
                  </a:cubicBezTo>
                  <a:cubicBezTo>
                    <a:pt x="7654" y="9666"/>
                    <a:pt x="7741" y="9318"/>
                    <a:pt x="7741" y="8956"/>
                  </a:cubicBezTo>
                  <a:cubicBezTo>
                    <a:pt x="7755" y="8521"/>
                    <a:pt x="7582" y="8101"/>
                    <a:pt x="7263" y="7825"/>
                  </a:cubicBezTo>
                  <a:cubicBezTo>
                    <a:pt x="6928" y="7558"/>
                    <a:pt x="6520" y="7401"/>
                    <a:pt x="6106" y="7401"/>
                  </a:cubicBezTo>
                  <a:cubicBezTo>
                    <a:pt x="6071" y="7401"/>
                    <a:pt x="6036" y="7403"/>
                    <a:pt x="6002" y="7405"/>
                  </a:cubicBezTo>
                  <a:cubicBezTo>
                    <a:pt x="5422" y="7419"/>
                    <a:pt x="4856" y="7579"/>
                    <a:pt x="4349" y="7869"/>
                  </a:cubicBezTo>
                  <a:cubicBezTo>
                    <a:pt x="3755" y="8217"/>
                    <a:pt x="3204" y="8622"/>
                    <a:pt x="2682" y="9072"/>
                  </a:cubicBezTo>
                  <a:lnTo>
                    <a:pt x="493" y="6506"/>
                  </a:lnTo>
                  <a:cubicBezTo>
                    <a:pt x="1087" y="5941"/>
                    <a:pt x="1740" y="5448"/>
                    <a:pt x="2450" y="5028"/>
                  </a:cubicBezTo>
                  <a:cubicBezTo>
                    <a:pt x="3015" y="4709"/>
                    <a:pt x="3639" y="4462"/>
                    <a:pt x="4277" y="4303"/>
                  </a:cubicBezTo>
                  <a:cubicBezTo>
                    <a:pt x="4949" y="4141"/>
                    <a:pt x="5635" y="4055"/>
                    <a:pt x="6332" y="4055"/>
                  </a:cubicBezTo>
                  <a:cubicBezTo>
                    <a:pt x="6386" y="4055"/>
                    <a:pt x="6440" y="4055"/>
                    <a:pt x="6494" y="4056"/>
                  </a:cubicBezTo>
                  <a:cubicBezTo>
                    <a:pt x="6531" y="4056"/>
                    <a:pt x="6568" y="4055"/>
                    <a:pt x="6604" y="4055"/>
                  </a:cubicBezTo>
                  <a:cubicBezTo>
                    <a:pt x="7522" y="4055"/>
                    <a:pt x="8412" y="4230"/>
                    <a:pt x="9249" y="4593"/>
                  </a:cubicBezTo>
                  <a:cubicBezTo>
                    <a:pt x="9273" y="4613"/>
                    <a:pt x="9298" y="4622"/>
                    <a:pt x="9322" y="4622"/>
                  </a:cubicBezTo>
                  <a:cubicBezTo>
                    <a:pt x="9468" y="4622"/>
                    <a:pt x="9580" y="4299"/>
                    <a:pt x="9393" y="4274"/>
                  </a:cubicBezTo>
                  <a:cubicBezTo>
                    <a:pt x="8538" y="3907"/>
                    <a:pt x="7618" y="3706"/>
                    <a:pt x="6683" y="3706"/>
                  </a:cubicBezTo>
                  <a:cubicBezTo>
                    <a:pt x="6620" y="3706"/>
                    <a:pt x="6557" y="3707"/>
                    <a:pt x="6494" y="3708"/>
                  </a:cubicBezTo>
                  <a:cubicBezTo>
                    <a:pt x="6438" y="3707"/>
                    <a:pt x="6383" y="3707"/>
                    <a:pt x="6327" y="3707"/>
                  </a:cubicBezTo>
                  <a:cubicBezTo>
                    <a:pt x="5602" y="3707"/>
                    <a:pt x="4889" y="3794"/>
                    <a:pt x="4190" y="3969"/>
                  </a:cubicBezTo>
                  <a:cubicBezTo>
                    <a:pt x="3523" y="4129"/>
                    <a:pt x="2870" y="4390"/>
                    <a:pt x="2276" y="4723"/>
                  </a:cubicBezTo>
                  <a:cubicBezTo>
                    <a:pt x="1508" y="5187"/>
                    <a:pt x="783" y="5738"/>
                    <a:pt x="116" y="6347"/>
                  </a:cubicBezTo>
                  <a:lnTo>
                    <a:pt x="0" y="6463"/>
                  </a:lnTo>
                  <a:lnTo>
                    <a:pt x="2639" y="9565"/>
                  </a:lnTo>
                  <a:lnTo>
                    <a:pt x="2769" y="9449"/>
                  </a:lnTo>
                  <a:cubicBezTo>
                    <a:pt x="3305" y="8956"/>
                    <a:pt x="3900" y="8535"/>
                    <a:pt x="4523" y="8173"/>
                  </a:cubicBezTo>
                  <a:cubicBezTo>
                    <a:pt x="4972" y="7898"/>
                    <a:pt x="5465" y="7753"/>
                    <a:pt x="5987" y="7753"/>
                  </a:cubicBezTo>
                  <a:cubicBezTo>
                    <a:pt x="6025" y="7750"/>
                    <a:pt x="6063" y="7748"/>
                    <a:pt x="6101" y="7748"/>
                  </a:cubicBezTo>
                  <a:cubicBezTo>
                    <a:pt x="6439" y="7748"/>
                    <a:pt x="6770" y="7863"/>
                    <a:pt x="7031" y="8072"/>
                  </a:cubicBezTo>
                  <a:cubicBezTo>
                    <a:pt x="7277" y="8289"/>
                    <a:pt x="7408" y="8608"/>
                    <a:pt x="7379" y="8941"/>
                  </a:cubicBezTo>
                  <a:cubicBezTo>
                    <a:pt x="7379" y="9260"/>
                    <a:pt x="7321" y="9565"/>
                    <a:pt x="7190" y="9855"/>
                  </a:cubicBezTo>
                  <a:cubicBezTo>
                    <a:pt x="7002" y="10246"/>
                    <a:pt x="6770" y="10608"/>
                    <a:pt x="6494" y="10942"/>
                  </a:cubicBezTo>
                  <a:cubicBezTo>
                    <a:pt x="6146" y="11362"/>
                    <a:pt x="5393" y="12188"/>
                    <a:pt x="4277" y="13363"/>
                  </a:cubicBezTo>
                  <a:lnTo>
                    <a:pt x="247" y="17436"/>
                  </a:lnTo>
                  <a:lnTo>
                    <a:pt x="247" y="20581"/>
                  </a:lnTo>
                  <a:lnTo>
                    <a:pt x="8756" y="20581"/>
                  </a:lnTo>
                  <a:lnTo>
                    <a:pt x="9060" y="20958"/>
                  </a:lnTo>
                  <a:cubicBezTo>
                    <a:pt x="9249" y="21176"/>
                    <a:pt x="9451" y="21379"/>
                    <a:pt x="9654" y="21582"/>
                  </a:cubicBezTo>
                  <a:cubicBezTo>
                    <a:pt x="12004" y="23946"/>
                    <a:pt x="15201" y="25278"/>
                    <a:pt x="18530" y="25278"/>
                  </a:cubicBezTo>
                  <a:cubicBezTo>
                    <a:pt x="18548" y="25278"/>
                    <a:pt x="18566" y="25278"/>
                    <a:pt x="18584" y="25278"/>
                  </a:cubicBezTo>
                  <a:cubicBezTo>
                    <a:pt x="27252" y="25278"/>
                    <a:pt x="33340" y="16740"/>
                    <a:pt x="30528" y="8535"/>
                  </a:cubicBezTo>
                  <a:cubicBezTo>
                    <a:pt x="28677" y="3144"/>
                    <a:pt x="23690" y="1"/>
                    <a:pt x="1854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3119543" y="1875772"/>
              <a:ext cx="84889" cy="72814"/>
            </a:xfrm>
            <a:custGeom>
              <a:avLst/>
              <a:gdLst/>
              <a:ahLst/>
              <a:cxnLst/>
              <a:rect l="l" t="t" r="r" b="b"/>
              <a:pathLst>
                <a:path w="1842" h="1580" extrusionOk="0">
                  <a:moveTo>
                    <a:pt x="1059" y="0"/>
                  </a:moveTo>
                  <a:cubicBezTo>
                    <a:pt x="363" y="0"/>
                    <a:pt x="0" y="841"/>
                    <a:pt x="493" y="1349"/>
                  </a:cubicBezTo>
                  <a:cubicBezTo>
                    <a:pt x="653" y="1508"/>
                    <a:pt x="850" y="1580"/>
                    <a:pt x="1045" y="1580"/>
                  </a:cubicBezTo>
                  <a:cubicBezTo>
                    <a:pt x="1450" y="1580"/>
                    <a:pt x="1841" y="1268"/>
                    <a:pt x="1841" y="798"/>
                  </a:cubicBezTo>
                  <a:cubicBezTo>
                    <a:pt x="1841" y="363"/>
                    <a:pt x="1493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0"/>
          <p:cNvGrpSpPr/>
          <p:nvPr/>
        </p:nvGrpSpPr>
        <p:grpSpPr>
          <a:xfrm>
            <a:off x="3225133" y="2026942"/>
            <a:ext cx="715309" cy="636081"/>
            <a:chOff x="5568961" y="3605959"/>
            <a:chExt cx="990870" cy="881120"/>
          </a:xfrm>
        </p:grpSpPr>
        <p:sp>
          <p:nvSpPr>
            <p:cNvPr id="1254" name="Google Shape;1254;p20"/>
            <p:cNvSpPr/>
            <p:nvPr/>
          </p:nvSpPr>
          <p:spPr>
            <a:xfrm>
              <a:off x="6114977" y="3605959"/>
              <a:ext cx="119787" cy="320653"/>
            </a:xfrm>
            <a:custGeom>
              <a:avLst/>
              <a:gdLst/>
              <a:ahLst/>
              <a:cxnLst/>
              <a:rect l="l" t="t" r="r" b="b"/>
              <a:pathLst>
                <a:path w="489" h="1309" extrusionOk="0">
                  <a:moveTo>
                    <a:pt x="174" y="1"/>
                  </a:moveTo>
                  <a:lnTo>
                    <a:pt x="0" y="178"/>
                  </a:lnTo>
                  <a:lnTo>
                    <a:pt x="35" y="213"/>
                  </a:lnTo>
                  <a:lnTo>
                    <a:pt x="75" y="253"/>
                  </a:lnTo>
                  <a:lnTo>
                    <a:pt x="122" y="308"/>
                  </a:lnTo>
                  <a:cubicBezTo>
                    <a:pt x="139" y="332"/>
                    <a:pt x="156" y="355"/>
                    <a:pt x="172" y="381"/>
                  </a:cubicBezTo>
                  <a:cubicBezTo>
                    <a:pt x="179" y="395"/>
                    <a:pt x="189" y="407"/>
                    <a:pt x="196" y="423"/>
                  </a:cubicBezTo>
                  <a:lnTo>
                    <a:pt x="219" y="468"/>
                  </a:lnTo>
                  <a:cubicBezTo>
                    <a:pt x="235" y="499"/>
                    <a:pt x="250" y="532"/>
                    <a:pt x="262" y="567"/>
                  </a:cubicBezTo>
                  <a:cubicBezTo>
                    <a:pt x="275" y="602"/>
                    <a:pt x="287" y="636"/>
                    <a:pt x="297" y="673"/>
                  </a:cubicBezTo>
                  <a:cubicBezTo>
                    <a:pt x="308" y="709"/>
                    <a:pt x="318" y="746"/>
                    <a:pt x="323" y="784"/>
                  </a:cubicBezTo>
                  <a:cubicBezTo>
                    <a:pt x="328" y="822"/>
                    <a:pt x="335" y="859"/>
                    <a:pt x="339" y="895"/>
                  </a:cubicBezTo>
                  <a:cubicBezTo>
                    <a:pt x="347" y="961"/>
                    <a:pt x="351" y="1027"/>
                    <a:pt x="351" y="1093"/>
                  </a:cubicBezTo>
                  <a:cubicBezTo>
                    <a:pt x="351" y="1152"/>
                    <a:pt x="347" y="1201"/>
                    <a:pt x="344" y="1236"/>
                  </a:cubicBezTo>
                  <a:cubicBezTo>
                    <a:pt x="342" y="1253"/>
                    <a:pt x="341" y="1265"/>
                    <a:pt x="341" y="1274"/>
                  </a:cubicBezTo>
                  <a:lnTo>
                    <a:pt x="339" y="1288"/>
                  </a:lnTo>
                  <a:lnTo>
                    <a:pt x="438" y="1309"/>
                  </a:lnTo>
                  <a:cubicBezTo>
                    <a:pt x="438" y="1309"/>
                    <a:pt x="438" y="1305"/>
                    <a:pt x="441" y="1295"/>
                  </a:cubicBezTo>
                  <a:cubicBezTo>
                    <a:pt x="443" y="1284"/>
                    <a:pt x="447" y="1269"/>
                    <a:pt x="450" y="1251"/>
                  </a:cubicBezTo>
                  <a:cubicBezTo>
                    <a:pt x="457" y="1215"/>
                    <a:pt x="466" y="1164"/>
                    <a:pt x="474" y="1102"/>
                  </a:cubicBezTo>
                  <a:cubicBezTo>
                    <a:pt x="483" y="1031"/>
                    <a:pt x="486" y="958"/>
                    <a:pt x="486" y="886"/>
                  </a:cubicBezTo>
                  <a:cubicBezTo>
                    <a:pt x="488" y="847"/>
                    <a:pt x="486" y="805"/>
                    <a:pt x="483" y="763"/>
                  </a:cubicBezTo>
                  <a:cubicBezTo>
                    <a:pt x="478" y="723"/>
                    <a:pt x="476" y="680"/>
                    <a:pt x="467" y="636"/>
                  </a:cubicBezTo>
                  <a:cubicBezTo>
                    <a:pt x="460" y="595"/>
                    <a:pt x="455" y="551"/>
                    <a:pt x="441" y="511"/>
                  </a:cubicBezTo>
                  <a:cubicBezTo>
                    <a:pt x="433" y="470"/>
                    <a:pt x="420" y="430"/>
                    <a:pt x="405" y="390"/>
                  </a:cubicBezTo>
                  <a:cubicBezTo>
                    <a:pt x="398" y="371"/>
                    <a:pt x="391" y="352"/>
                    <a:pt x="384" y="332"/>
                  </a:cubicBezTo>
                  <a:cubicBezTo>
                    <a:pt x="377" y="313"/>
                    <a:pt x="367" y="296"/>
                    <a:pt x="360" y="279"/>
                  </a:cubicBezTo>
                  <a:cubicBezTo>
                    <a:pt x="344" y="246"/>
                    <a:pt x="328" y="214"/>
                    <a:pt x="308" y="183"/>
                  </a:cubicBezTo>
                  <a:lnTo>
                    <a:pt x="259" y="105"/>
                  </a:lnTo>
                  <a:lnTo>
                    <a:pt x="214" y="49"/>
                  </a:lnTo>
                  <a:cubicBezTo>
                    <a:pt x="189" y="18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5865608" y="3869290"/>
              <a:ext cx="694224" cy="617789"/>
            </a:xfrm>
            <a:custGeom>
              <a:avLst/>
              <a:gdLst/>
              <a:ahLst/>
              <a:cxnLst/>
              <a:rect l="l" t="t" r="r" b="b"/>
              <a:pathLst>
                <a:path w="2834" h="2522" extrusionOk="0">
                  <a:moveTo>
                    <a:pt x="1967" y="0"/>
                  </a:moveTo>
                  <a:cubicBezTo>
                    <a:pt x="1802" y="0"/>
                    <a:pt x="1618" y="35"/>
                    <a:pt x="1416" y="109"/>
                  </a:cubicBezTo>
                  <a:cubicBezTo>
                    <a:pt x="1233" y="50"/>
                    <a:pt x="1062" y="22"/>
                    <a:pt x="906" y="22"/>
                  </a:cubicBezTo>
                  <a:cubicBezTo>
                    <a:pt x="358" y="22"/>
                    <a:pt x="0" y="370"/>
                    <a:pt x="0" y="960"/>
                  </a:cubicBezTo>
                  <a:cubicBezTo>
                    <a:pt x="0" y="1719"/>
                    <a:pt x="634" y="2521"/>
                    <a:pt x="1416" y="2521"/>
                  </a:cubicBezTo>
                  <a:cubicBezTo>
                    <a:pt x="2199" y="2521"/>
                    <a:pt x="2833" y="1719"/>
                    <a:pt x="2833" y="960"/>
                  </a:cubicBezTo>
                  <a:cubicBezTo>
                    <a:pt x="2833" y="378"/>
                    <a:pt x="2511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6256564" y="3690470"/>
              <a:ext cx="250842" cy="170002"/>
            </a:xfrm>
            <a:custGeom>
              <a:avLst/>
              <a:gdLst/>
              <a:ahLst/>
              <a:cxnLst/>
              <a:rect l="l" t="t" r="r" b="b"/>
              <a:pathLst>
                <a:path w="1024" h="694" extrusionOk="0">
                  <a:moveTo>
                    <a:pt x="843" y="0"/>
                  </a:moveTo>
                  <a:cubicBezTo>
                    <a:pt x="696" y="0"/>
                    <a:pt x="487" y="22"/>
                    <a:pt x="324" y="125"/>
                  </a:cubicBezTo>
                  <a:cubicBezTo>
                    <a:pt x="40" y="304"/>
                    <a:pt x="1" y="656"/>
                    <a:pt x="1" y="656"/>
                  </a:cubicBezTo>
                  <a:cubicBezTo>
                    <a:pt x="1" y="656"/>
                    <a:pt x="108" y="693"/>
                    <a:pt x="252" y="693"/>
                  </a:cubicBezTo>
                  <a:cubicBezTo>
                    <a:pt x="363" y="693"/>
                    <a:pt x="496" y="671"/>
                    <a:pt x="619" y="594"/>
                  </a:cubicBezTo>
                  <a:cubicBezTo>
                    <a:pt x="900" y="416"/>
                    <a:pt x="1024" y="12"/>
                    <a:pt x="1024" y="12"/>
                  </a:cubicBezTo>
                  <a:cubicBezTo>
                    <a:pt x="1024" y="12"/>
                    <a:pt x="950" y="0"/>
                    <a:pt x="843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5568961" y="3976092"/>
              <a:ext cx="646946" cy="506822"/>
            </a:xfrm>
            <a:custGeom>
              <a:avLst/>
              <a:gdLst/>
              <a:ahLst/>
              <a:cxnLst/>
              <a:rect l="l" t="t" r="r" b="b"/>
              <a:pathLst>
                <a:path w="2641" h="2069" extrusionOk="0">
                  <a:moveTo>
                    <a:pt x="1708" y="1"/>
                  </a:moveTo>
                  <a:lnTo>
                    <a:pt x="1" y="1708"/>
                  </a:lnTo>
                  <a:cubicBezTo>
                    <a:pt x="249" y="1956"/>
                    <a:pt x="591" y="2069"/>
                    <a:pt x="941" y="2069"/>
                  </a:cubicBezTo>
                  <a:cubicBezTo>
                    <a:pt x="1370" y="2069"/>
                    <a:pt x="1810" y="1900"/>
                    <a:pt x="2106" y="1604"/>
                  </a:cubicBezTo>
                  <a:cubicBezTo>
                    <a:pt x="2641" y="1069"/>
                    <a:pt x="2545" y="393"/>
                    <a:pt x="170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6049328" y="3935919"/>
              <a:ext cx="289301" cy="140362"/>
            </a:xfrm>
            <a:custGeom>
              <a:avLst/>
              <a:gdLst/>
              <a:ahLst/>
              <a:cxnLst/>
              <a:rect l="l" t="t" r="r" b="b"/>
              <a:pathLst>
                <a:path w="1181" h="573" extrusionOk="0">
                  <a:moveTo>
                    <a:pt x="469" y="1"/>
                  </a:moveTo>
                  <a:cubicBezTo>
                    <a:pt x="205" y="1"/>
                    <a:pt x="1" y="163"/>
                    <a:pt x="1" y="163"/>
                  </a:cubicBezTo>
                  <a:cubicBezTo>
                    <a:pt x="1" y="163"/>
                    <a:pt x="157" y="483"/>
                    <a:pt x="482" y="556"/>
                  </a:cubicBezTo>
                  <a:cubicBezTo>
                    <a:pt x="533" y="567"/>
                    <a:pt x="586" y="572"/>
                    <a:pt x="638" y="572"/>
                  </a:cubicBezTo>
                  <a:cubicBezTo>
                    <a:pt x="916" y="572"/>
                    <a:pt x="1180" y="431"/>
                    <a:pt x="1180" y="431"/>
                  </a:cubicBezTo>
                  <a:cubicBezTo>
                    <a:pt x="1180" y="431"/>
                    <a:pt x="930" y="88"/>
                    <a:pt x="603" y="15"/>
                  </a:cubicBezTo>
                  <a:cubicBezTo>
                    <a:pt x="557" y="5"/>
                    <a:pt x="512" y="1"/>
                    <a:pt x="46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5636570" y="4011367"/>
              <a:ext cx="503643" cy="417167"/>
            </a:xfrm>
            <a:custGeom>
              <a:avLst/>
              <a:gdLst/>
              <a:ahLst/>
              <a:cxnLst/>
              <a:rect l="l" t="t" r="r" b="b"/>
              <a:pathLst>
                <a:path w="2056" h="1703" extrusionOk="0">
                  <a:moveTo>
                    <a:pt x="1286" y="1"/>
                  </a:moveTo>
                  <a:lnTo>
                    <a:pt x="935" y="352"/>
                  </a:lnTo>
                  <a:lnTo>
                    <a:pt x="35" y="1252"/>
                  </a:lnTo>
                  <a:lnTo>
                    <a:pt x="32" y="1271"/>
                  </a:lnTo>
                  <a:cubicBezTo>
                    <a:pt x="1" y="1418"/>
                    <a:pt x="79" y="1566"/>
                    <a:pt x="220" y="1623"/>
                  </a:cubicBezTo>
                  <a:cubicBezTo>
                    <a:pt x="356" y="1677"/>
                    <a:pt x="505" y="1702"/>
                    <a:pt x="656" y="1702"/>
                  </a:cubicBezTo>
                  <a:cubicBezTo>
                    <a:pt x="1008" y="1702"/>
                    <a:pt x="1371" y="1563"/>
                    <a:pt x="1614" y="1321"/>
                  </a:cubicBezTo>
                  <a:cubicBezTo>
                    <a:pt x="2056" y="880"/>
                    <a:pt x="1977" y="322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5720836" y="4097347"/>
              <a:ext cx="243738" cy="170247"/>
            </a:xfrm>
            <a:custGeom>
              <a:avLst/>
              <a:gdLst/>
              <a:ahLst/>
              <a:cxnLst/>
              <a:rect l="l" t="t" r="r" b="b"/>
              <a:pathLst>
                <a:path w="995" h="695" extrusionOk="0">
                  <a:moveTo>
                    <a:pt x="591" y="1"/>
                  </a:moveTo>
                  <a:lnTo>
                    <a:pt x="1" y="591"/>
                  </a:lnTo>
                  <a:cubicBezTo>
                    <a:pt x="1" y="591"/>
                    <a:pt x="224" y="695"/>
                    <a:pt x="450" y="695"/>
                  </a:cubicBezTo>
                  <a:cubicBezTo>
                    <a:pt x="547" y="695"/>
                    <a:pt x="644" y="676"/>
                    <a:pt x="725" y="621"/>
                  </a:cubicBezTo>
                  <a:cubicBezTo>
                    <a:pt x="994" y="440"/>
                    <a:pt x="725" y="128"/>
                    <a:pt x="725" y="128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5810982" y="4169365"/>
              <a:ext cx="41644" cy="49237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43" y="0"/>
                    <a:pt x="65" y="7"/>
                    <a:pt x="34" y="59"/>
                  </a:cubicBezTo>
                  <a:cubicBezTo>
                    <a:pt x="4" y="113"/>
                    <a:pt x="1" y="172"/>
                    <a:pt x="29" y="193"/>
                  </a:cubicBezTo>
                  <a:cubicBezTo>
                    <a:pt x="36" y="198"/>
                    <a:pt x="43" y="200"/>
                    <a:pt x="52" y="200"/>
                  </a:cubicBezTo>
                  <a:cubicBezTo>
                    <a:pt x="80" y="200"/>
                    <a:pt x="114" y="175"/>
                    <a:pt x="138" y="134"/>
                  </a:cubicBezTo>
                  <a:cubicBezTo>
                    <a:pt x="169" y="80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20"/>
          <p:cNvSpPr txBox="1"/>
          <p:nvPr/>
        </p:nvSpPr>
        <p:spPr>
          <a:xfrm>
            <a:off x="2500338" y="3229100"/>
            <a:ext cx="19473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Planet Jupiter is the biggest object in the Solar System and also a huge gas giant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63" name="Google Shape;1263;p20"/>
          <p:cNvGrpSpPr/>
          <p:nvPr/>
        </p:nvGrpSpPr>
        <p:grpSpPr>
          <a:xfrm>
            <a:off x="4850140" y="1783046"/>
            <a:ext cx="1521819" cy="1164937"/>
            <a:chOff x="4729719" y="1783096"/>
            <a:chExt cx="1521819" cy="1164937"/>
          </a:xfrm>
        </p:grpSpPr>
        <p:sp>
          <p:nvSpPr>
            <p:cNvPr id="1264" name="Google Shape;1264;p20"/>
            <p:cNvSpPr/>
            <p:nvPr/>
          </p:nvSpPr>
          <p:spPr>
            <a:xfrm>
              <a:off x="4729719" y="1783096"/>
              <a:ext cx="1521819" cy="1164937"/>
            </a:xfrm>
            <a:custGeom>
              <a:avLst/>
              <a:gdLst/>
              <a:ahLst/>
              <a:cxnLst/>
              <a:rect l="l" t="t" r="r" b="b"/>
              <a:pathLst>
                <a:path w="33022" h="25278" extrusionOk="0">
                  <a:moveTo>
                    <a:pt x="18221" y="0"/>
                  </a:moveTo>
                  <a:cubicBezTo>
                    <a:pt x="15550" y="0"/>
                    <a:pt x="12837" y="847"/>
                    <a:pt x="10495" y="2664"/>
                  </a:cubicBezTo>
                  <a:cubicBezTo>
                    <a:pt x="10408" y="2788"/>
                    <a:pt x="10502" y="2954"/>
                    <a:pt x="10640" y="2954"/>
                  </a:cubicBezTo>
                  <a:cubicBezTo>
                    <a:pt x="10663" y="2954"/>
                    <a:pt x="10687" y="2950"/>
                    <a:pt x="10712" y="2939"/>
                  </a:cubicBezTo>
                  <a:cubicBezTo>
                    <a:pt x="12912" y="1233"/>
                    <a:pt x="15576" y="361"/>
                    <a:pt x="18254" y="361"/>
                  </a:cubicBezTo>
                  <a:cubicBezTo>
                    <a:pt x="20217" y="361"/>
                    <a:pt x="22188" y="829"/>
                    <a:pt x="23990" y="1779"/>
                  </a:cubicBezTo>
                  <a:cubicBezTo>
                    <a:pt x="28267" y="4041"/>
                    <a:pt x="30803" y="8592"/>
                    <a:pt x="30513" y="13420"/>
                  </a:cubicBezTo>
                  <a:cubicBezTo>
                    <a:pt x="30209" y="18232"/>
                    <a:pt x="27107" y="22436"/>
                    <a:pt x="22584" y="24146"/>
                  </a:cubicBezTo>
                  <a:cubicBezTo>
                    <a:pt x="21175" y="24676"/>
                    <a:pt x="19708" y="24935"/>
                    <a:pt x="18252" y="24935"/>
                  </a:cubicBezTo>
                  <a:cubicBezTo>
                    <a:pt x="15051" y="24935"/>
                    <a:pt x="11904" y="23686"/>
                    <a:pt x="9553" y="21334"/>
                  </a:cubicBezTo>
                  <a:cubicBezTo>
                    <a:pt x="9364" y="21146"/>
                    <a:pt x="9176" y="20943"/>
                    <a:pt x="8987" y="20740"/>
                  </a:cubicBezTo>
                  <a:lnTo>
                    <a:pt x="8422" y="19972"/>
                  </a:lnTo>
                  <a:lnTo>
                    <a:pt x="8306" y="20001"/>
                  </a:lnTo>
                  <a:lnTo>
                    <a:pt x="8074" y="20073"/>
                  </a:lnTo>
                  <a:cubicBezTo>
                    <a:pt x="7152" y="20321"/>
                    <a:pt x="6190" y="20451"/>
                    <a:pt x="5226" y="20451"/>
                  </a:cubicBezTo>
                  <a:cubicBezTo>
                    <a:pt x="5175" y="20451"/>
                    <a:pt x="5124" y="20451"/>
                    <a:pt x="5074" y="20450"/>
                  </a:cubicBezTo>
                  <a:cubicBezTo>
                    <a:pt x="4994" y="20451"/>
                    <a:pt x="4914" y="20452"/>
                    <a:pt x="4834" y="20452"/>
                  </a:cubicBezTo>
                  <a:cubicBezTo>
                    <a:pt x="4114" y="20452"/>
                    <a:pt x="3385" y="20393"/>
                    <a:pt x="2667" y="20276"/>
                  </a:cubicBezTo>
                  <a:cubicBezTo>
                    <a:pt x="1899" y="20131"/>
                    <a:pt x="1131" y="19914"/>
                    <a:pt x="391" y="19638"/>
                  </a:cubicBezTo>
                  <a:lnTo>
                    <a:pt x="391" y="16377"/>
                  </a:lnTo>
                  <a:cubicBezTo>
                    <a:pt x="1029" y="16681"/>
                    <a:pt x="1682" y="16913"/>
                    <a:pt x="2363" y="17072"/>
                  </a:cubicBezTo>
                  <a:cubicBezTo>
                    <a:pt x="3044" y="17232"/>
                    <a:pt x="3740" y="17333"/>
                    <a:pt x="4450" y="17333"/>
                  </a:cubicBezTo>
                  <a:cubicBezTo>
                    <a:pt x="5450" y="17333"/>
                    <a:pt x="6175" y="17188"/>
                    <a:pt x="6654" y="16899"/>
                  </a:cubicBezTo>
                  <a:cubicBezTo>
                    <a:pt x="7146" y="16609"/>
                    <a:pt x="7422" y="16058"/>
                    <a:pt x="7393" y="15478"/>
                  </a:cubicBezTo>
                  <a:cubicBezTo>
                    <a:pt x="7422" y="15058"/>
                    <a:pt x="7277" y="14637"/>
                    <a:pt x="7001" y="14333"/>
                  </a:cubicBezTo>
                  <a:cubicBezTo>
                    <a:pt x="6668" y="14014"/>
                    <a:pt x="6248" y="13811"/>
                    <a:pt x="5798" y="13724"/>
                  </a:cubicBezTo>
                  <a:cubicBezTo>
                    <a:pt x="5198" y="13593"/>
                    <a:pt x="4573" y="13533"/>
                    <a:pt x="3957" y="13533"/>
                  </a:cubicBezTo>
                  <a:cubicBezTo>
                    <a:pt x="3890" y="13533"/>
                    <a:pt x="3822" y="13534"/>
                    <a:pt x="3754" y="13535"/>
                  </a:cubicBezTo>
                  <a:lnTo>
                    <a:pt x="2928" y="13535"/>
                  </a:lnTo>
                  <a:lnTo>
                    <a:pt x="2928" y="10578"/>
                  </a:lnTo>
                  <a:lnTo>
                    <a:pt x="3769" y="10578"/>
                  </a:lnTo>
                  <a:cubicBezTo>
                    <a:pt x="6117" y="10578"/>
                    <a:pt x="7306" y="9941"/>
                    <a:pt x="7306" y="8694"/>
                  </a:cubicBezTo>
                  <a:cubicBezTo>
                    <a:pt x="7335" y="8245"/>
                    <a:pt x="7103" y="7810"/>
                    <a:pt x="6726" y="7578"/>
                  </a:cubicBezTo>
                  <a:cubicBezTo>
                    <a:pt x="6335" y="7356"/>
                    <a:pt x="5897" y="7240"/>
                    <a:pt x="5454" y="7240"/>
                  </a:cubicBezTo>
                  <a:cubicBezTo>
                    <a:pt x="5405" y="7240"/>
                    <a:pt x="5355" y="7241"/>
                    <a:pt x="5306" y="7244"/>
                  </a:cubicBezTo>
                  <a:cubicBezTo>
                    <a:pt x="4276" y="7244"/>
                    <a:pt x="3218" y="7578"/>
                    <a:pt x="2131" y="8230"/>
                  </a:cubicBezTo>
                  <a:lnTo>
                    <a:pt x="478" y="5577"/>
                  </a:lnTo>
                  <a:cubicBezTo>
                    <a:pt x="1232" y="5070"/>
                    <a:pt x="2058" y="4679"/>
                    <a:pt x="2943" y="4418"/>
                  </a:cubicBezTo>
                  <a:cubicBezTo>
                    <a:pt x="3874" y="4171"/>
                    <a:pt x="4844" y="4054"/>
                    <a:pt x="5816" y="4054"/>
                  </a:cubicBezTo>
                  <a:cubicBezTo>
                    <a:pt x="5873" y="4054"/>
                    <a:pt x="5930" y="4055"/>
                    <a:pt x="5987" y="4055"/>
                  </a:cubicBezTo>
                  <a:cubicBezTo>
                    <a:pt x="6041" y="4054"/>
                    <a:pt x="6095" y="4054"/>
                    <a:pt x="6148" y="4054"/>
                  </a:cubicBezTo>
                  <a:cubicBezTo>
                    <a:pt x="6963" y="4054"/>
                    <a:pt x="7763" y="4158"/>
                    <a:pt x="8538" y="4389"/>
                  </a:cubicBezTo>
                  <a:cubicBezTo>
                    <a:pt x="8553" y="4394"/>
                    <a:pt x="8569" y="4396"/>
                    <a:pt x="8585" y="4396"/>
                  </a:cubicBezTo>
                  <a:cubicBezTo>
                    <a:pt x="8659" y="4396"/>
                    <a:pt x="8732" y="4344"/>
                    <a:pt x="8755" y="4273"/>
                  </a:cubicBezTo>
                  <a:cubicBezTo>
                    <a:pt x="8784" y="4186"/>
                    <a:pt x="8741" y="4084"/>
                    <a:pt x="8639" y="4055"/>
                  </a:cubicBezTo>
                  <a:cubicBezTo>
                    <a:pt x="7827" y="3821"/>
                    <a:pt x="6976" y="3692"/>
                    <a:pt x="6122" y="3692"/>
                  </a:cubicBezTo>
                  <a:cubicBezTo>
                    <a:pt x="6077" y="3692"/>
                    <a:pt x="6032" y="3692"/>
                    <a:pt x="5987" y="3693"/>
                  </a:cubicBezTo>
                  <a:cubicBezTo>
                    <a:pt x="4929" y="3693"/>
                    <a:pt x="3870" y="3809"/>
                    <a:pt x="2841" y="4084"/>
                  </a:cubicBezTo>
                  <a:cubicBezTo>
                    <a:pt x="1870" y="4360"/>
                    <a:pt x="971" y="4795"/>
                    <a:pt x="145" y="5374"/>
                  </a:cubicBezTo>
                  <a:lnTo>
                    <a:pt x="0" y="5476"/>
                  </a:lnTo>
                  <a:lnTo>
                    <a:pt x="2015" y="8708"/>
                  </a:lnTo>
                  <a:lnTo>
                    <a:pt x="2160" y="8621"/>
                  </a:lnTo>
                  <a:cubicBezTo>
                    <a:pt x="3247" y="7940"/>
                    <a:pt x="4305" y="7592"/>
                    <a:pt x="5306" y="7592"/>
                  </a:cubicBezTo>
                  <a:cubicBezTo>
                    <a:pt x="5335" y="7591"/>
                    <a:pt x="5365" y="7591"/>
                    <a:pt x="5395" y="7591"/>
                  </a:cubicBezTo>
                  <a:cubicBezTo>
                    <a:pt x="5787" y="7591"/>
                    <a:pt x="6187" y="7680"/>
                    <a:pt x="6538" y="7882"/>
                  </a:cubicBezTo>
                  <a:cubicBezTo>
                    <a:pt x="6813" y="8056"/>
                    <a:pt x="6972" y="8361"/>
                    <a:pt x="6958" y="8694"/>
                  </a:cubicBezTo>
                  <a:cubicBezTo>
                    <a:pt x="6958" y="9709"/>
                    <a:pt x="5885" y="10230"/>
                    <a:pt x="3769" y="10230"/>
                  </a:cubicBezTo>
                  <a:lnTo>
                    <a:pt x="2580" y="10230"/>
                  </a:lnTo>
                  <a:lnTo>
                    <a:pt x="2580" y="13883"/>
                  </a:lnTo>
                  <a:lnTo>
                    <a:pt x="3754" y="13883"/>
                  </a:lnTo>
                  <a:cubicBezTo>
                    <a:pt x="3819" y="13882"/>
                    <a:pt x="3884" y="13881"/>
                    <a:pt x="3949" y="13881"/>
                  </a:cubicBezTo>
                  <a:cubicBezTo>
                    <a:pt x="4539" y="13881"/>
                    <a:pt x="5138" y="13941"/>
                    <a:pt x="5726" y="14072"/>
                  </a:cubicBezTo>
                  <a:cubicBezTo>
                    <a:pt x="6103" y="14130"/>
                    <a:pt x="6465" y="14304"/>
                    <a:pt x="6755" y="14565"/>
                  </a:cubicBezTo>
                  <a:cubicBezTo>
                    <a:pt x="6972" y="14826"/>
                    <a:pt x="7074" y="15145"/>
                    <a:pt x="7045" y="15478"/>
                  </a:cubicBezTo>
                  <a:cubicBezTo>
                    <a:pt x="7088" y="15927"/>
                    <a:pt x="6857" y="16362"/>
                    <a:pt x="6465" y="16609"/>
                  </a:cubicBezTo>
                  <a:cubicBezTo>
                    <a:pt x="6059" y="16855"/>
                    <a:pt x="5378" y="16985"/>
                    <a:pt x="4450" y="16985"/>
                  </a:cubicBezTo>
                  <a:cubicBezTo>
                    <a:pt x="3769" y="16971"/>
                    <a:pt x="3102" y="16884"/>
                    <a:pt x="2450" y="16725"/>
                  </a:cubicBezTo>
                  <a:cubicBezTo>
                    <a:pt x="1711" y="16551"/>
                    <a:pt x="986" y="16275"/>
                    <a:pt x="305" y="15927"/>
                  </a:cubicBezTo>
                  <a:lnTo>
                    <a:pt x="58" y="15797"/>
                  </a:lnTo>
                  <a:lnTo>
                    <a:pt x="58" y="19856"/>
                  </a:lnTo>
                  <a:lnTo>
                    <a:pt x="160" y="19899"/>
                  </a:lnTo>
                  <a:cubicBezTo>
                    <a:pt x="957" y="20218"/>
                    <a:pt x="1783" y="20450"/>
                    <a:pt x="2624" y="20609"/>
                  </a:cubicBezTo>
                  <a:cubicBezTo>
                    <a:pt x="3436" y="20740"/>
                    <a:pt x="4262" y="20798"/>
                    <a:pt x="5088" y="20798"/>
                  </a:cubicBezTo>
                  <a:cubicBezTo>
                    <a:pt x="5140" y="20799"/>
                    <a:pt x="5192" y="20799"/>
                    <a:pt x="5245" y="20799"/>
                  </a:cubicBezTo>
                  <a:cubicBezTo>
                    <a:pt x="6235" y="20799"/>
                    <a:pt x="7211" y="20668"/>
                    <a:pt x="8161" y="20406"/>
                  </a:cubicBezTo>
                  <a:lnTo>
                    <a:pt x="8292" y="20377"/>
                  </a:lnTo>
                  <a:lnTo>
                    <a:pt x="8712" y="20943"/>
                  </a:lnTo>
                  <a:lnTo>
                    <a:pt x="8726" y="20957"/>
                  </a:lnTo>
                  <a:cubicBezTo>
                    <a:pt x="8915" y="21175"/>
                    <a:pt x="9103" y="21378"/>
                    <a:pt x="9306" y="21581"/>
                  </a:cubicBezTo>
                  <a:cubicBezTo>
                    <a:pt x="11656" y="23945"/>
                    <a:pt x="14853" y="25277"/>
                    <a:pt x="18182" y="25277"/>
                  </a:cubicBezTo>
                  <a:cubicBezTo>
                    <a:pt x="18200" y="25277"/>
                    <a:pt x="18218" y="25277"/>
                    <a:pt x="18236" y="25277"/>
                  </a:cubicBezTo>
                  <a:lnTo>
                    <a:pt x="18250" y="25277"/>
                  </a:lnTo>
                  <a:cubicBezTo>
                    <a:pt x="26918" y="25277"/>
                    <a:pt x="33021" y="16754"/>
                    <a:pt x="30209" y="8549"/>
                  </a:cubicBezTo>
                  <a:cubicBezTo>
                    <a:pt x="28357" y="3147"/>
                    <a:pt x="23369" y="0"/>
                    <a:pt x="1822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5173928" y="1875772"/>
              <a:ext cx="84889" cy="72814"/>
            </a:xfrm>
            <a:custGeom>
              <a:avLst/>
              <a:gdLst/>
              <a:ahLst/>
              <a:cxnLst/>
              <a:rect l="l" t="t" r="r" b="b"/>
              <a:pathLst>
                <a:path w="1842" h="1580" extrusionOk="0">
                  <a:moveTo>
                    <a:pt x="1059" y="0"/>
                  </a:moveTo>
                  <a:cubicBezTo>
                    <a:pt x="363" y="0"/>
                    <a:pt x="1" y="856"/>
                    <a:pt x="508" y="1349"/>
                  </a:cubicBezTo>
                  <a:cubicBezTo>
                    <a:pt x="668" y="1508"/>
                    <a:pt x="864" y="1580"/>
                    <a:pt x="1056" y="1580"/>
                  </a:cubicBezTo>
                  <a:cubicBezTo>
                    <a:pt x="1457" y="1580"/>
                    <a:pt x="1842" y="1268"/>
                    <a:pt x="1842" y="798"/>
                  </a:cubicBezTo>
                  <a:cubicBezTo>
                    <a:pt x="1842" y="363"/>
                    <a:pt x="1494" y="0"/>
                    <a:pt x="105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20"/>
          <p:cNvSpPr/>
          <p:nvPr/>
        </p:nvSpPr>
        <p:spPr>
          <a:xfrm>
            <a:off x="5207871" y="3139735"/>
            <a:ext cx="806349" cy="16729"/>
          </a:xfrm>
          <a:custGeom>
            <a:avLst/>
            <a:gdLst/>
            <a:ahLst/>
            <a:cxnLst/>
            <a:rect l="l" t="t" r="r" b="b"/>
            <a:pathLst>
              <a:path w="17497" h="363" extrusionOk="0">
                <a:moveTo>
                  <a:pt x="247" y="0"/>
                </a:moveTo>
                <a:cubicBezTo>
                  <a:pt x="1" y="0"/>
                  <a:pt x="1" y="363"/>
                  <a:pt x="247" y="363"/>
                </a:cubicBezTo>
                <a:lnTo>
                  <a:pt x="17251" y="363"/>
                </a:lnTo>
                <a:cubicBezTo>
                  <a:pt x="17497" y="363"/>
                  <a:pt x="17497" y="0"/>
                  <a:pt x="17251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7" name="Google Shape;1267;p20"/>
          <p:cNvGrpSpPr/>
          <p:nvPr/>
        </p:nvGrpSpPr>
        <p:grpSpPr>
          <a:xfrm>
            <a:off x="5358409" y="2017749"/>
            <a:ext cx="649034" cy="654350"/>
            <a:chOff x="5303397" y="2070134"/>
            <a:chExt cx="545223" cy="549689"/>
          </a:xfrm>
        </p:grpSpPr>
        <p:sp>
          <p:nvSpPr>
            <p:cNvPr id="1268" name="Google Shape;1268;p20"/>
            <p:cNvSpPr/>
            <p:nvPr/>
          </p:nvSpPr>
          <p:spPr>
            <a:xfrm>
              <a:off x="5427286" y="2070134"/>
              <a:ext cx="287400" cy="363855"/>
            </a:xfrm>
            <a:custGeom>
              <a:avLst/>
              <a:gdLst/>
              <a:ahLst/>
              <a:cxnLst/>
              <a:rect l="l" t="t" r="r" b="b"/>
              <a:pathLst>
                <a:path w="515" h="65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428" y="26"/>
                    <a:pt x="404" y="56"/>
                    <a:pt x="404" y="56"/>
                  </a:cubicBezTo>
                  <a:cubicBezTo>
                    <a:pt x="395" y="44"/>
                    <a:pt x="386" y="30"/>
                    <a:pt x="381" y="14"/>
                  </a:cubicBezTo>
                  <a:cubicBezTo>
                    <a:pt x="336" y="25"/>
                    <a:pt x="320" y="92"/>
                    <a:pt x="320" y="92"/>
                  </a:cubicBezTo>
                  <a:cubicBezTo>
                    <a:pt x="308" y="78"/>
                    <a:pt x="298" y="65"/>
                    <a:pt x="289" y="49"/>
                  </a:cubicBezTo>
                  <a:cubicBezTo>
                    <a:pt x="256" y="68"/>
                    <a:pt x="253" y="122"/>
                    <a:pt x="253" y="122"/>
                  </a:cubicBezTo>
                  <a:cubicBezTo>
                    <a:pt x="244" y="113"/>
                    <a:pt x="237" y="105"/>
                    <a:pt x="232" y="92"/>
                  </a:cubicBezTo>
                  <a:cubicBezTo>
                    <a:pt x="209" y="118"/>
                    <a:pt x="194" y="150"/>
                    <a:pt x="188" y="184"/>
                  </a:cubicBezTo>
                  <a:cubicBezTo>
                    <a:pt x="180" y="177"/>
                    <a:pt x="171" y="169"/>
                    <a:pt x="164" y="160"/>
                  </a:cubicBezTo>
                  <a:cubicBezTo>
                    <a:pt x="147" y="184"/>
                    <a:pt x="136" y="214"/>
                    <a:pt x="135" y="243"/>
                  </a:cubicBezTo>
                  <a:lnTo>
                    <a:pt x="98" y="219"/>
                  </a:lnTo>
                  <a:cubicBezTo>
                    <a:pt x="74" y="250"/>
                    <a:pt x="91" y="318"/>
                    <a:pt x="91" y="318"/>
                  </a:cubicBezTo>
                  <a:cubicBezTo>
                    <a:pt x="75" y="315"/>
                    <a:pt x="60" y="309"/>
                    <a:pt x="46" y="303"/>
                  </a:cubicBezTo>
                  <a:lnTo>
                    <a:pt x="46" y="303"/>
                  </a:lnTo>
                  <a:cubicBezTo>
                    <a:pt x="36" y="337"/>
                    <a:pt x="60" y="395"/>
                    <a:pt x="60" y="395"/>
                  </a:cubicBezTo>
                  <a:cubicBezTo>
                    <a:pt x="49" y="393"/>
                    <a:pt x="13" y="382"/>
                    <a:pt x="13" y="382"/>
                  </a:cubicBezTo>
                  <a:lnTo>
                    <a:pt x="13" y="382"/>
                  </a:lnTo>
                  <a:cubicBezTo>
                    <a:pt x="1" y="428"/>
                    <a:pt x="44" y="481"/>
                    <a:pt x="44" y="481"/>
                  </a:cubicBezTo>
                  <a:lnTo>
                    <a:pt x="4" y="487"/>
                  </a:lnTo>
                  <a:cubicBezTo>
                    <a:pt x="39" y="584"/>
                    <a:pt x="110" y="595"/>
                    <a:pt x="140" y="595"/>
                  </a:cubicBezTo>
                  <a:cubicBezTo>
                    <a:pt x="150" y="595"/>
                    <a:pt x="155" y="594"/>
                    <a:pt x="155" y="594"/>
                  </a:cubicBezTo>
                  <a:cubicBezTo>
                    <a:pt x="177" y="643"/>
                    <a:pt x="224" y="652"/>
                    <a:pt x="257" y="652"/>
                  </a:cubicBezTo>
                  <a:cubicBezTo>
                    <a:pt x="278" y="652"/>
                    <a:pt x="293" y="648"/>
                    <a:pt x="293" y="648"/>
                  </a:cubicBezTo>
                  <a:cubicBezTo>
                    <a:pt x="286" y="636"/>
                    <a:pt x="282" y="622"/>
                    <a:pt x="284" y="608"/>
                  </a:cubicBezTo>
                  <a:lnTo>
                    <a:pt x="284" y="608"/>
                  </a:lnTo>
                  <a:cubicBezTo>
                    <a:pt x="300" y="622"/>
                    <a:pt x="316" y="627"/>
                    <a:pt x="332" y="627"/>
                  </a:cubicBezTo>
                  <a:cubicBezTo>
                    <a:pt x="363" y="627"/>
                    <a:pt x="388" y="608"/>
                    <a:pt x="388" y="608"/>
                  </a:cubicBezTo>
                  <a:cubicBezTo>
                    <a:pt x="373" y="605"/>
                    <a:pt x="359" y="600"/>
                    <a:pt x="345" y="589"/>
                  </a:cubicBezTo>
                  <a:lnTo>
                    <a:pt x="345" y="589"/>
                  </a:lnTo>
                  <a:cubicBezTo>
                    <a:pt x="347" y="589"/>
                    <a:pt x="349" y="590"/>
                    <a:pt x="351" y="590"/>
                  </a:cubicBezTo>
                  <a:cubicBezTo>
                    <a:pt x="390" y="590"/>
                    <a:pt x="452" y="535"/>
                    <a:pt x="452" y="535"/>
                  </a:cubicBezTo>
                  <a:lnTo>
                    <a:pt x="409" y="523"/>
                  </a:lnTo>
                  <a:cubicBezTo>
                    <a:pt x="442" y="509"/>
                    <a:pt x="475" y="454"/>
                    <a:pt x="475" y="454"/>
                  </a:cubicBezTo>
                  <a:cubicBezTo>
                    <a:pt x="454" y="454"/>
                    <a:pt x="440" y="429"/>
                    <a:pt x="440" y="429"/>
                  </a:cubicBezTo>
                  <a:cubicBezTo>
                    <a:pt x="498" y="405"/>
                    <a:pt x="513" y="323"/>
                    <a:pt x="513" y="323"/>
                  </a:cubicBezTo>
                  <a:lnTo>
                    <a:pt x="513" y="323"/>
                  </a:lnTo>
                  <a:cubicBezTo>
                    <a:pt x="510" y="324"/>
                    <a:pt x="508" y="324"/>
                    <a:pt x="505" y="324"/>
                  </a:cubicBezTo>
                  <a:cubicBezTo>
                    <a:pt x="492" y="324"/>
                    <a:pt x="478" y="321"/>
                    <a:pt x="466" y="316"/>
                  </a:cubicBezTo>
                  <a:cubicBezTo>
                    <a:pt x="505" y="289"/>
                    <a:pt x="513" y="223"/>
                    <a:pt x="513" y="223"/>
                  </a:cubicBezTo>
                  <a:lnTo>
                    <a:pt x="513" y="223"/>
                  </a:lnTo>
                  <a:cubicBezTo>
                    <a:pt x="505" y="223"/>
                    <a:pt x="497" y="224"/>
                    <a:pt x="489" y="224"/>
                  </a:cubicBezTo>
                  <a:cubicBezTo>
                    <a:pt x="475" y="224"/>
                    <a:pt x="462" y="222"/>
                    <a:pt x="447" y="219"/>
                  </a:cubicBezTo>
                  <a:cubicBezTo>
                    <a:pt x="473" y="198"/>
                    <a:pt x="492" y="171"/>
                    <a:pt x="503" y="138"/>
                  </a:cubicBezTo>
                  <a:cubicBezTo>
                    <a:pt x="487" y="134"/>
                    <a:pt x="473" y="131"/>
                    <a:pt x="458" y="125"/>
                  </a:cubicBezTo>
                  <a:cubicBezTo>
                    <a:pt x="515" y="91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5619258" y="2177839"/>
              <a:ext cx="205923" cy="195321"/>
            </a:xfrm>
            <a:custGeom>
              <a:avLst/>
              <a:gdLst/>
              <a:ahLst/>
              <a:cxnLst/>
              <a:rect l="l" t="t" r="r" b="b"/>
              <a:pathLst>
                <a:path w="369" h="350" extrusionOk="0">
                  <a:moveTo>
                    <a:pt x="178" y="1"/>
                  </a:moveTo>
                  <a:cubicBezTo>
                    <a:pt x="91" y="1"/>
                    <a:pt x="8" y="67"/>
                    <a:pt x="4" y="169"/>
                  </a:cubicBezTo>
                  <a:cubicBezTo>
                    <a:pt x="1" y="276"/>
                    <a:pt x="87" y="349"/>
                    <a:pt x="177" y="349"/>
                  </a:cubicBezTo>
                  <a:cubicBezTo>
                    <a:pt x="219" y="349"/>
                    <a:pt x="261" y="334"/>
                    <a:pt x="296" y="301"/>
                  </a:cubicBezTo>
                  <a:cubicBezTo>
                    <a:pt x="365" y="236"/>
                    <a:pt x="369" y="127"/>
                    <a:pt x="305" y="57"/>
                  </a:cubicBezTo>
                  <a:cubicBezTo>
                    <a:pt x="269" y="18"/>
                    <a:pt x="223" y="1"/>
                    <a:pt x="17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5731986" y="2149378"/>
              <a:ext cx="116634" cy="115518"/>
            </a:xfrm>
            <a:custGeom>
              <a:avLst/>
              <a:gdLst/>
              <a:ahLst/>
              <a:cxnLst/>
              <a:rect l="l" t="t" r="r" b="b"/>
              <a:pathLst>
                <a:path w="209" h="207" extrusionOk="0">
                  <a:moveTo>
                    <a:pt x="53" y="1"/>
                  </a:moveTo>
                  <a:cubicBezTo>
                    <a:pt x="47" y="1"/>
                    <a:pt x="41" y="4"/>
                    <a:pt x="37" y="9"/>
                  </a:cubicBezTo>
                  <a:lnTo>
                    <a:pt x="16" y="39"/>
                  </a:lnTo>
                  <a:cubicBezTo>
                    <a:pt x="0" y="65"/>
                    <a:pt x="2" y="100"/>
                    <a:pt x="23" y="122"/>
                  </a:cubicBezTo>
                  <a:lnTo>
                    <a:pt x="84" y="187"/>
                  </a:lnTo>
                  <a:cubicBezTo>
                    <a:pt x="96" y="200"/>
                    <a:pt x="114" y="207"/>
                    <a:pt x="132" y="207"/>
                  </a:cubicBezTo>
                  <a:cubicBezTo>
                    <a:pt x="143" y="207"/>
                    <a:pt x="155" y="204"/>
                    <a:pt x="165" y="199"/>
                  </a:cubicBezTo>
                  <a:lnTo>
                    <a:pt x="196" y="181"/>
                  </a:lnTo>
                  <a:cubicBezTo>
                    <a:pt x="205" y="176"/>
                    <a:pt x="209" y="167"/>
                    <a:pt x="207" y="161"/>
                  </a:cubicBezTo>
                  <a:cubicBezTo>
                    <a:pt x="207" y="152"/>
                    <a:pt x="200" y="145"/>
                    <a:pt x="193" y="143"/>
                  </a:cubicBezTo>
                  <a:lnTo>
                    <a:pt x="174" y="138"/>
                  </a:lnTo>
                  <a:cubicBezTo>
                    <a:pt x="160" y="133"/>
                    <a:pt x="150" y="119"/>
                    <a:pt x="150" y="105"/>
                  </a:cubicBezTo>
                  <a:cubicBezTo>
                    <a:pt x="150" y="81"/>
                    <a:pt x="132" y="62"/>
                    <a:pt x="110" y="62"/>
                  </a:cubicBezTo>
                  <a:cubicBezTo>
                    <a:pt x="94" y="60"/>
                    <a:pt x="80" y="49"/>
                    <a:pt x="78" y="34"/>
                  </a:cubicBezTo>
                  <a:lnTo>
                    <a:pt x="73" y="16"/>
                  </a:lnTo>
                  <a:cubicBezTo>
                    <a:pt x="70" y="6"/>
                    <a:pt x="62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5303397" y="2255968"/>
              <a:ext cx="137282" cy="117193"/>
            </a:xfrm>
            <a:custGeom>
              <a:avLst/>
              <a:gdLst/>
              <a:ahLst/>
              <a:cxnLst/>
              <a:rect l="l" t="t" r="r" b="b"/>
              <a:pathLst>
                <a:path w="246" h="210" extrusionOk="0">
                  <a:moveTo>
                    <a:pt x="141" y="1"/>
                  </a:moveTo>
                  <a:cubicBezTo>
                    <a:pt x="47" y="1"/>
                    <a:pt x="0" y="114"/>
                    <a:pt x="66" y="180"/>
                  </a:cubicBezTo>
                  <a:cubicBezTo>
                    <a:pt x="88" y="200"/>
                    <a:pt x="114" y="210"/>
                    <a:pt x="140" y="210"/>
                  </a:cubicBezTo>
                  <a:cubicBezTo>
                    <a:pt x="194" y="210"/>
                    <a:pt x="245" y="169"/>
                    <a:pt x="245" y="105"/>
                  </a:cubicBezTo>
                  <a:cubicBezTo>
                    <a:pt x="245" y="48"/>
                    <a:pt x="198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5483649" y="2255968"/>
              <a:ext cx="136166" cy="117751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139" y="1"/>
                  </a:moveTo>
                  <a:cubicBezTo>
                    <a:pt x="46" y="1"/>
                    <a:pt x="1" y="114"/>
                    <a:pt x="67" y="180"/>
                  </a:cubicBezTo>
                  <a:cubicBezTo>
                    <a:pt x="88" y="201"/>
                    <a:pt x="114" y="211"/>
                    <a:pt x="139" y="211"/>
                  </a:cubicBezTo>
                  <a:cubicBezTo>
                    <a:pt x="193" y="211"/>
                    <a:pt x="244" y="169"/>
                    <a:pt x="244" y="105"/>
                  </a:cubicBezTo>
                  <a:cubicBezTo>
                    <a:pt x="244" y="48"/>
                    <a:pt x="197" y="1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5382083" y="2307309"/>
              <a:ext cx="152350" cy="131144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56" y="1"/>
                  </a:moveTo>
                  <a:cubicBezTo>
                    <a:pt x="52" y="1"/>
                    <a:pt x="0" y="126"/>
                    <a:pt x="73" y="201"/>
                  </a:cubicBezTo>
                  <a:cubicBezTo>
                    <a:pt x="97" y="224"/>
                    <a:pt x="126" y="235"/>
                    <a:pt x="154" y="235"/>
                  </a:cubicBezTo>
                  <a:cubicBezTo>
                    <a:pt x="215" y="235"/>
                    <a:pt x="273" y="188"/>
                    <a:pt x="273" y="117"/>
                  </a:cubicBezTo>
                  <a:cubicBezTo>
                    <a:pt x="273" y="53"/>
                    <a:pt x="221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5418915" y="2239784"/>
              <a:ext cx="100450" cy="99335"/>
            </a:xfrm>
            <a:custGeom>
              <a:avLst/>
              <a:gdLst/>
              <a:ahLst/>
              <a:cxnLst/>
              <a:rect l="l" t="t" r="r" b="b"/>
              <a:pathLst>
                <a:path w="180" h="178" extrusionOk="0">
                  <a:moveTo>
                    <a:pt x="90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7"/>
                    <a:pt x="40" y="177"/>
                    <a:pt x="90" y="177"/>
                  </a:cubicBezTo>
                  <a:cubicBezTo>
                    <a:pt x="139" y="177"/>
                    <a:pt x="179" y="137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5353622" y="2358093"/>
              <a:ext cx="100450" cy="10045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89" y="0"/>
                  </a:moveTo>
                  <a:cubicBezTo>
                    <a:pt x="41" y="0"/>
                    <a:pt x="1" y="40"/>
                    <a:pt x="1" y="89"/>
                  </a:cubicBezTo>
                  <a:cubicBezTo>
                    <a:pt x="1" y="139"/>
                    <a:pt x="41" y="179"/>
                    <a:pt x="89" y="179"/>
                  </a:cubicBezTo>
                  <a:cubicBezTo>
                    <a:pt x="140" y="179"/>
                    <a:pt x="180" y="139"/>
                    <a:pt x="180" y="89"/>
                  </a:cubicBezTo>
                  <a:cubicBezTo>
                    <a:pt x="180" y="40"/>
                    <a:pt x="140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5495369" y="2358093"/>
              <a:ext cx="100450" cy="10045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89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89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5418915" y="2407202"/>
              <a:ext cx="100450" cy="10045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0" y="1"/>
                    <a:pt x="0" y="41"/>
                    <a:pt x="0" y="91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39" y="180"/>
                    <a:pt x="179" y="140"/>
                    <a:pt x="179" y="91"/>
                  </a:cubicBezTo>
                  <a:cubicBezTo>
                    <a:pt x="179" y="41"/>
                    <a:pt x="139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5507088" y="2419479"/>
              <a:ext cx="251126" cy="200344"/>
            </a:xfrm>
            <a:custGeom>
              <a:avLst/>
              <a:gdLst/>
              <a:ahLst/>
              <a:cxnLst/>
              <a:rect l="l" t="t" r="r" b="b"/>
              <a:pathLst>
                <a:path w="450" h="359" extrusionOk="0">
                  <a:moveTo>
                    <a:pt x="225" y="1"/>
                  </a:moveTo>
                  <a:cubicBezTo>
                    <a:pt x="197" y="1"/>
                    <a:pt x="168" y="8"/>
                    <a:pt x="141" y="22"/>
                  </a:cubicBezTo>
                  <a:cubicBezTo>
                    <a:pt x="0" y="97"/>
                    <a:pt x="21" y="305"/>
                    <a:pt x="174" y="350"/>
                  </a:cubicBezTo>
                  <a:cubicBezTo>
                    <a:pt x="192" y="356"/>
                    <a:pt x="210" y="359"/>
                    <a:pt x="228" y="359"/>
                  </a:cubicBezTo>
                  <a:cubicBezTo>
                    <a:pt x="356" y="359"/>
                    <a:pt x="450" y="219"/>
                    <a:pt x="382" y="95"/>
                  </a:cubicBezTo>
                  <a:cubicBezTo>
                    <a:pt x="350" y="35"/>
                    <a:pt x="289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13785" y="2381531"/>
              <a:ext cx="136166" cy="101567"/>
            </a:xfrm>
            <a:custGeom>
              <a:avLst/>
              <a:gdLst/>
              <a:ahLst/>
              <a:cxnLst/>
              <a:rect l="l" t="t" r="r" b="b"/>
              <a:pathLst>
                <a:path w="244" h="182" extrusionOk="0">
                  <a:moveTo>
                    <a:pt x="206" y="0"/>
                  </a:moveTo>
                  <a:cubicBezTo>
                    <a:pt x="199" y="0"/>
                    <a:pt x="193" y="3"/>
                    <a:pt x="188" y="10"/>
                  </a:cubicBezTo>
                  <a:lnTo>
                    <a:pt x="178" y="28"/>
                  </a:lnTo>
                  <a:cubicBezTo>
                    <a:pt x="171" y="37"/>
                    <a:pt x="160" y="43"/>
                    <a:pt x="149" y="43"/>
                  </a:cubicBezTo>
                  <a:cubicBezTo>
                    <a:pt x="146" y="43"/>
                    <a:pt x="143" y="43"/>
                    <a:pt x="139" y="42"/>
                  </a:cubicBezTo>
                  <a:cubicBezTo>
                    <a:pt x="135" y="40"/>
                    <a:pt x="131" y="40"/>
                    <a:pt x="127" y="40"/>
                  </a:cubicBezTo>
                  <a:cubicBezTo>
                    <a:pt x="107" y="40"/>
                    <a:pt x="89" y="52"/>
                    <a:pt x="84" y="71"/>
                  </a:cubicBezTo>
                  <a:cubicBezTo>
                    <a:pt x="79" y="87"/>
                    <a:pt x="65" y="95"/>
                    <a:pt x="51" y="95"/>
                  </a:cubicBezTo>
                  <a:lnTo>
                    <a:pt x="30" y="95"/>
                  </a:lnTo>
                  <a:cubicBezTo>
                    <a:pt x="13" y="95"/>
                    <a:pt x="0" y="116"/>
                    <a:pt x="14" y="132"/>
                  </a:cubicBezTo>
                  <a:lnTo>
                    <a:pt x="39" y="158"/>
                  </a:lnTo>
                  <a:cubicBezTo>
                    <a:pt x="52" y="173"/>
                    <a:pt x="71" y="182"/>
                    <a:pt x="90" y="182"/>
                  </a:cubicBezTo>
                  <a:cubicBezTo>
                    <a:pt x="101" y="182"/>
                    <a:pt x="112" y="179"/>
                    <a:pt x="122" y="174"/>
                  </a:cubicBezTo>
                  <a:lnTo>
                    <a:pt x="202" y="130"/>
                  </a:lnTo>
                  <a:cubicBezTo>
                    <a:pt x="230" y="114"/>
                    <a:pt x="244" y="83"/>
                    <a:pt x="237" y="52"/>
                  </a:cubicBezTo>
                  <a:lnTo>
                    <a:pt x="226" y="15"/>
                  </a:lnTo>
                  <a:cubicBezTo>
                    <a:pt x="223" y="6"/>
                    <a:pt x="215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2BC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0" name="Google Shape;1280;p20"/>
          <p:cNvSpPr txBox="1"/>
          <p:nvPr/>
        </p:nvSpPr>
        <p:spPr>
          <a:xfrm>
            <a:off x="4637375" y="3229050"/>
            <a:ext cx="19473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 has a beautiful name and is the second planet from the Sun in the Solar System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81" name="Google Shape;1281;p20"/>
          <p:cNvSpPr txBox="1"/>
          <p:nvPr/>
        </p:nvSpPr>
        <p:spPr>
          <a:xfrm>
            <a:off x="6774413" y="3229100"/>
            <a:ext cx="19473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Despite being red, Mars is a cold place full of iron oxide dust. It was named after a God</a:t>
            </a:r>
            <a:endParaRPr sz="1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82" name="Google Shape;1282;p20"/>
          <p:cNvGrpSpPr/>
          <p:nvPr/>
        </p:nvGrpSpPr>
        <p:grpSpPr>
          <a:xfrm>
            <a:off x="7317472" y="2019069"/>
            <a:ext cx="791326" cy="651814"/>
            <a:chOff x="7310997" y="2019069"/>
            <a:chExt cx="791326" cy="651814"/>
          </a:xfrm>
        </p:grpSpPr>
        <p:sp>
          <p:nvSpPr>
            <p:cNvPr id="1283" name="Google Shape;1283;p20"/>
            <p:cNvSpPr/>
            <p:nvPr/>
          </p:nvSpPr>
          <p:spPr>
            <a:xfrm>
              <a:off x="7758560" y="2347766"/>
              <a:ext cx="343763" cy="323117"/>
            </a:xfrm>
            <a:custGeom>
              <a:avLst/>
              <a:gdLst/>
              <a:ahLst/>
              <a:cxnLst/>
              <a:rect l="l" t="t" r="r" b="b"/>
              <a:pathLst>
                <a:path w="616" h="579" extrusionOk="0">
                  <a:moveTo>
                    <a:pt x="222" y="1"/>
                  </a:moveTo>
                  <a:cubicBezTo>
                    <a:pt x="140" y="1"/>
                    <a:pt x="72" y="55"/>
                    <a:pt x="44" y="148"/>
                  </a:cubicBezTo>
                  <a:cubicBezTo>
                    <a:pt x="1" y="288"/>
                    <a:pt x="124" y="552"/>
                    <a:pt x="202" y="575"/>
                  </a:cubicBezTo>
                  <a:cubicBezTo>
                    <a:pt x="209" y="577"/>
                    <a:pt x="217" y="578"/>
                    <a:pt x="226" y="578"/>
                  </a:cubicBezTo>
                  <a:cubicBezTo>
                    <a:pt x="325" y="578"/>
                    <a:pt x="534" y="440"/>
                    <a:pt x="574" y="309"/>
                  </a:cubicBezTo>
                  <a:cubicBezTo>
                    <a:pt x="616" y="173"/>
                    <a:pt x="549" y="50"/>
                    <a:pt x="381" y="50"/>
                  </a:cubicBezTo>
                  <a:cubicBezTo>
                    <a:pt x="375" y="50"/>
                    <a:pt x="370" y="50"/>
                    <a:pt x="364" y="50"/>
                  </a:cubicBezTo>
                  <a:cubicBezTo>
                    <a:pt x="315" y="16"/>
                    <a:pt x="266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7809343" y="2501790"/>
              <a:ext cx="8929" cy="16742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9" y="0"/>
                  </a:moveTo>
                  <a:cubicBezTo>
                    <a:pt x="3" y="4"/>
                    <a:pt x="0" y="9"/>
                    <a:pt x="0" y="14"/>
                  </a:cubicBezTo>
                  <a:cubicBezTo>
                    <a:pt x="0" y="23"/>
                    <a:pt x="2" y="28"/>
                    <a:pt x="7" y="30"/>
                  </a:cubicBezTo>
                  <a:cubicBezTo>
                    <a:pt x="12" y="30"/>
                    <a:pt x="16" y="24"/>
                    <a:pt x="16" y="16"/>
                  </a:cubicBezTo>
                  <a:cubicBezTo>
                    <a:pt x="16" y="10"/>
                    <a:pt x="12" y="5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7859568" y="2524671"/>
              <a:ext cx="6139" cy="11719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6" y="1"/>
                  </a:moveTo>
                  <a:cubicBezTo>
                    <a:pt x="4" y="3"/>
                    <a:pt x="0" y="6"/>
                    <a:pt x="0" y="9"/>
                  </a:cubicBezTo>
                  <a:cubicBezTo>
                    <a:pt x="0" y="15"/>
                    <a:pt x="2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0"/>
                    <a:pt x="11" y="16"/>
                    <a:pt x="11" y="11"/>
                  </a:cubicBezTo>
                  <a:cubicBezTo>
                    <a:pt x="11" y="8"/>
                    <a:pt x="9" y="4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7894168" y="2377901"/>
              <a:ext cx="118308" cy="50225"/>
            </a:xfrm>
            <a:custGeom>
              <a:avLst/>
              <a:gdLst/>
              <a:ahLst/>
              <a:cxnLst/>
              <a:rect l="l" t="t" r="r" b="b"/>
              <a:pathLst>
                <a:path w="212" h="90" extrusionOk="0">
                  <a:moveTo>
                    <a:pt x="57" y="1"/>
                  </a:moveTo>
                  <a:cubicBezTo>
                    <a:pt x="29" y="1"/>
                    <a:pt x="9" y="8"/>
                    <a:pt x="6" y="21"/>
                  </a:cubicBezTo>
                  <a:cubicBezTo>
                    <a:pt x="1" y="40"/>
                    <a:pt x="43" y="67"/>
                    <a:pt x="96" y="81"/>
                  </a:cubicBezTo>
                  <a:cubicBezTo>
                    <a:pt x="117" y="87"/>
                    <a:pt x="137" y="89"/>
                    <a:pt x="154" y="89"/>
                  </a:cubicBezTo>
                  <a:cubicBezTo>
                    <a:pt x="182" y="89"/>
                    <a:pt x="203" y="82"/>
                    <a:pt x="206" y="69"/>
                  </a:cubicBezTo>
                  <a:cubicBezTo>
                    <a:pt x="211" y="50"/>
                    <a:pt x="169" y="22"/>
                    <a:pt x="114" y="8"/>
                  </a:cubicBezTo>
                  <a:cubicBezTo>
                    <a:pt x="93" y="3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7400844" y="2019069"/>
              <a:ext cx="287400" cy="363855"/>
            </a:xfrm>
            <a:custGeom>
              <a:avLst/>
              <a:gdLst/>
              <a:ahLst/>
              <a:cxnLst/>
              <a:rect l="l" t="t" r="r" b="b"/>
              <a:pathLst>
                <a:path w="515" h="65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430" y="26"/>
                    <a:pt x="404" y="56"/>
                    <a:pt x="404" y="56"/>
                  </a:cubicBezTo>
                  <a:cubicBezTo>
                    <a:pt x="395" y="42"/>
                    <a:pt x="386" y="28"/>
                    <a:pt x="381" y="12"/>
                  </a:cubicBezTo>
                  <a:cubicBezTo>
                    <a:pt x="336" y="23"/>
                    <a:pt x="320" y="90"/>
                    <a:pt x="320" y="90"/>
                  </a:cubicBezTo>
                  <a:cubicBezTo>
                    <a:pt x="308" y="77"/>
                    <a:pt x="298" y="63"/>
                    <a:pt x="289" y="47"/>
                  </a:cubicBezTo>
                  <a:cubicBezTo>
                    <a:pt x="256" y="68"/>
                    <a:pt x="253" y="120"/>
                    <a:pt x="253" y="120"/>
                  </a:cubicBezTo>
                  <a:cubicBezTo>
                    <a:pt x="244" y="113"/>
                    <a:pt x="237" y="103"/>
                    <a:pt x="232" y="92"/>
                  </a:cubicBezTo>
                  <a:cubicBezTo>
                    <a:pt x="209" y="116"/>
                    <a:pt x="194" y="148"/>
                    <a:pt x="188" y="182"/>
                  </a:cubicBezTo>
                  <a:cubicBezTo>
                    <a:pt x="180" y="176"/>
                    <a:pt x="171" y="169"/>
                    <a:pt x="164" y="160"/>
                  </a:cubicBezTo>
                  <a:cubicBezTo>
                    <a:pt x="147" y="184"/>
                    <a:pt x="136" y="212"/>
                    <a:pt x="134" y="242"/>
                  </a:cubicBezTo>
                  <a:cubicBezTo>
                    <a:pt x="119" y="231"/>
                    <a:pt x="98" y="217"/>
                    <a:pt x="98" y="217"/>
                  </a:cubicBezTo>
                  <a:cubicBezTo>
                    <a:pt x="74" y="248"/>
                    <a:pt x="91" y="316"/>
                    <a:pt x="91" y="316"/>
                  </a:cubicBezTo>
                  <a:cubicBezTo>
                    <a:pt x="75" y="313"/>
                    <a:pt x="60" y="308"/>
                    <a:pt x="46" y="301"/>
                  </a:cubicBezTo>
                  <a:lnTo>
                    <a:pt x="46" y="301"/>
                  </a:lnTo>
                  <a:cubicBezTo>
                    <a:pt x="35" y="335"/>
                    <a:pt x="60" y="393"/>
                    <a:pt x="60" y="393"/>
                  </a:cubicBezTo>
                  <a:cubicBezTo>
                    <a:pt x="49" y="391"/>
                    <a:pt x="13" y="380"/>
                    <a:pt x="13" y="380"/>
                  </a:cubicBezTo>
                  <a:lnTo>
                    <a:pt x="13" y="380"/>
                  </a:lnTo>
                  <a:cubicBezTo>
                    <a:pt x="1" y="427"/>
                    <a:pt x="44" y="479"/>
                    <a:pt x="44" y="479"/>
                  </a:cubicBezTo>
                  <a:lnTo>
                    <a:pt x="4" y="485"/>
                  </a:lnTo>
                  <a:cubicBezTo>
                    <a:pt x="40" y="584"/>
                    <a:pt x="114" y="595"/>
                    <a:pt x="144" y="595"/>
                  </a:cubicBezTo>
                  <a:cubicBezTo>
                    <a:pt x="152" y="595"/>
                    <a:pt x="157" y="594"/>
                    <a:pt x="157" y="594"/>
                  </a:cubicBezTo>
                  <a:cubicBezTo>
                    <a:pt x="179" y="642"/>
                    <a:pt x="227" y="651"/>
                    <a:pt x="259" y="651"/>
                  </a:cubicBezTo>
                  <a:cubicBezTo>
                    <a:pt x="279" y="651"/>
                    <a:pt x="293" y="648"/>
                    <a:pt x="293" y="648"/>
                  </a:cubicBezTo>
                  <a:cubicBezTo>
                    <a:pt x="286" y="636"/>
                    <a:pt x="282" y="622"/>
                    <a:pt x="284" y="606"/>
                  </a:cubicBezTo>
                  <a:lnTo>
                    <a:pt x="284" y="606"/>
                  </a:lnTo>
                  <a:cubicBezTo>
                    <a:pt x="299" y="620"/>
                    <a:pt x="316" y="625"/>
                    <a:pt x="332" y="625"/>
                  </a:cubicBezTo>
                  <a:cubicBezTo>
                    <a:pt x="363" y="625"/>
                    <a:pt x="388" y="606"/>
                    <a:pt x="388" y="606"/>
                  </a:cubicBezTo>
                  <a:cubicBezTo>
                    <a:pt x="372" y="603"/>
                    <a:pt x="359" y="598"/>
                    <a:pt x="345" y="589"/>
                  </a:cubicBezTo>
                  <a:lnTo>
                    <a:pt x="345" y="589"/>
                  </a:lnTo>
                  <a:cubicBezTo>
                    <a:pt x="346" y="589"/>
                    <a:pt x="348" y="589"/>
                    <a:pt x="350" y="589"/>
                  </a:cubicBezTo>
                  <a:cubicBezTo>
                    <a:pt x="390" y="589"/>
                    <a:pt x="452" y="533"/>
                    <a:pt x="452" y="533"/>
                  </a:cubicBezTo>
                  <a:lnTo>
                    <a:pt x="409" y="521"/>
                  </a:lnTo>
                  <a:cubicBezTo>
                    <a:pt x="442" y="507"/>
                    <a:pt x="475" y="452"/>
                    <a:pt x="475" y="452"/>
                  </a:cubicBezTo>
                  <a:cubicBezTo>
                    <a:pt x="454" y="452"/>
                    <a:pt x="440" y="427"/>
                    <a:pt x="440" y="427"/>
                  </a:cubicBezTo>
                  <a:cubicBezTo>
                    <a:pt x="498" y="405"/>
                    <a:pt x="513" y="321"/>
                    <a:pt x="513" y="321"/>
                  </a:cubicBezTo>
                  <a:lnTo>
                    <a:pt x="513" y="321"/>
                  </a:lnTo>
                  <a:cubicBezTo>
                    <a:pt x="509" y="322"/>
                    <a:pt x="506" y="322"/>
                    <a:pt x="502" y="322"/>
                  </a:cubicBezTo>
                  <a:cubicBezTo>
                    <a:pt x="490" y="322"/>
                    <a:pt x="477" y="320"/>
                    <a:pt x="466" y="314"/>
                  </a:cubicBezTo>
                  <a:cubicBezTo>
                    <a:pt x="504" y="287"/>
                    <a:pt x="513" y="221"/>
                    <a:pt x="513" y="221"/>
                  </a:cubicBezTo>
                  <a:lnTo>
                    <a:pt x="513" y="221"/>
                  </a:lnTo>
                  <a:cubicBezTo>
                    <a:pt x="505" y="222"/>
                    <a:pt x="496" y="223"/>
                    <a:pt x="488" y="223"/>
                  </a:cubicBezTo>
                  <a:cubicBezTo>
                    <a:pt x="474" y="223"/>
                    <a:pt x="461" y="221"/>
                    <a:pt x="447" y="219"/>
                  </a:cubicBezTo>
                  <a:cubicBezTo>
                    <a:pt x="473" y="196"/>
                    <a:pt x="492" y="169"/>
                    <a:pt x="503" y="136"/>
                  </a:cubicBezTo>
                  <a:cubicBezTo>
                    <a:pt x="487" y="134"/>
                    <a:pt x="473" y="129"/>
                    <a:pt x="458" y="123"/>
                  </a:cubicBezTo>
                  <a:cubicBezTo>
                    <a:pt x="515" y="89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7601745" y="2313724"/>
              <a:ext cx="296887" cy="278472"/>
            </a:xfrm>
            <a:custGeom>
              <a:avLst/>
              <a:gdLst/>
              <a:ahLst/>
              <a:cxnLst/>
              <a:rect l="l" t="t" r="r" b="b"/>
              <a:pathLst>
                <a:path w="532" h="499" extrusionOk="0">
                  <a:moveTo>
                    <a:pt x="191" y="0"/>
                  </a:moveTo>
                  <a:cubicBezTo>
                    <a:pt x="77" y="17"/>
                    <a:pt x="75" y="111"/>
                    <a:pt x="75" y="111"/>
                  </a:cubicBezTo>
                  <a:cubicBezTo>
                    <a:pt x="5" y="129"/>
                    <a:pt x="7" y="221"/>
                    <a:pt x="7" y="221"/>
                  </a:cubicBezTo>
                  <a:cubicBezTo>
                    <a:pt x="13" y="219"/>
                    <a:pt x="19" y="217"/>
                    <a:pt x="26" y="217"/>
                  </a:cubicBezTo>
                  <a:cubicBezTo>
                    <a:pt x="31" y="217"/>
                    <a:pt x="36" y="218"/>
                    <a:pt x="42" y="221"/>
                  </a:cubicBezTo>
                  <a:cubicBezTo>
                    <a:pt x="0" y="254"/>
                    <a:pt x="26" y="309"/>
                    <a:pt x="26" y="309"/>
                  </a:cubicBezTo>
                  <a:cubicBezTo>
                    <a:pt x="32" y="297"/>
                    <a:pt x="39" y="285"/>
                    <a:pt x="47" y="275"/>
                  </a:cubicBezTo>
                  <a:lnTo>
                    <a:pt x="47" y="275"/>
                  </a:lnTo>
                  <a:cubicBezTo>
                    <a:pt x="37" y="308"/>
                    <a:pt x="78" y="375"/>
                    <a:pt x="78" y="375"/>
                  </a:cubicBezTo>
                  <a:lnTo>
                    <a:pt x="94" y="341"/>
                  </a:lnTo>
                  <a:cubicBezTo>
                    <a:pt x="101" y="370"/>
                    <a:pt x="144" y="407"/>
                    <a:pt x="144" y="407"/>
                  </a:cubicBezTo>
                  <a:cubicBezTo>
                    <a:pt x="148" y="387"/>
                    <a:pt x="171" y="381"/>
                    <a:pt x="171" y="381"/>
                  </a:cubicBezTo>
                  <a:cubicBezTo>
                    <a:pt x="181" y="434"/>
                    <a:pt x="249" y="459"/>
                    <a:pt x="249" y="459"/>
                  </a:cubicBezTo>
                  <a:cubicBezTo>
                    <a:pt x="250" y="445"/>
                    <a:pt x="254" y="433"/>
                    <a:pt x="261" y="420"/>
                  </a:cubicBezTo>
                  <a:cubicBezTo>
                    <a:pt x="280" y="457"/>
                    <a:pt x="334" y="476"/>
                    <a:pt x="334" y="476"/>
                  </a:cubicBezTo>
                  <a:cubicBezTo>
                    <a:pt x="336" y="457"/>
                    <a:pt x="339" y="438"/>
                    <a:pt x="346" y="419"/>
                  </a:cubicBezTo>
                  <a:cubicBezTo>
                    <a:pt x="362" y="445"/>
                    <a:pt x="382" y="466"/>
                    <a:pt x="408" y="480"/>
                  </a:cubicBezTo>
                  <a:cubicBezTo>
                    <a:pt x="412" y="467"/>
                    <a:pt x="419" y="455"/>
                    <a:pt x="426" y="443"/>
                  </a:cubicBezTo>
                  <a:cubicBezTo>
                    <a:pt x="447" y="497"/>
                    <a:pt x="525" y="499"/>
                    <a:pt x="525" y="499"/>
                  </a:cubicBezTo>
                  <a:cubicBezTo>
                    <a:pt x="521" y="467"/>
                    <a:pt x="511" y="436"/>
                    <a:pt x="494" y="408"/>
                  </a:cubicBezTo>
                  <a:cubicBezTo>
                    <a:pt x="506" y="401"/>
                    <a:pt x="518" y="398"/>
                    <a:pt x="532" y="394"/>
                  </a:cubicBezTo>
                  <a:cubicBezTo>
                    <a:pt x="530" y="353"/>
                    <a:pt x="476" y="328"/>
                    <a:pt x="476" y="328"/>
                  </a:cubicBezTo>
                  <a:cubicBezTo>
                    <a:pt x="488" y="321"/>
                    <a:pt x="502" y="316"/>
                    <a:pt x="518" y="311"/>
                  </a:cubicBezTo>
                  <a:cubicBezTo>
                    <a:pt x="506" y="280"/>
                    <a:pt x="461" y="268"/>
                    <a:pt x="461" y="268"/>
                  </a:cubicBezTo>
                  <a:cubicBezTo>
                    <a:pt x="469" y="262"/>
                    <a:pt x="478" y="257"/>
                    <a:pt x="488" y="255"/>
                  </a:cubicBezTo>
                  <a:cubicBezTo>
                    <a:pt x="471" y="231"/>
                    <a:pt x="447" y="214"/>
                    <a:pt x="419" y="205"/>
                  </a:cubicBezTo>
                  <a:cubicBezTo>
                    <a:pt x="426" y="198"/>
                    <a:pt x="433" y="193"/>
                    <a:pt x="441" y="188"/>
                  </a:cubicBezTo>
                  <a:cubicBezTo>
                    <a:pt x="424" y="170"/>
                    <a:pt x="402" y="156"/>
                    <a:pt x="377" y="149"/>
                  </a:cubicBezTo>
                  <a:cubicBezTo>
                    <a:pt x="388" y="137"/>
                    <a:pt x="403" y="122"/>
                    <a:pt x="403" y="122"/>
                  </a:cubicBezTo>
                  <a:cubicBezTo>
                    <a:pt x="387" y="103"/>
                    <a:pt x="352" y="100"/>
                    <a:pt x="332" y="100"/>
                  </a:cubicBezTo>
                  <a:cubicBezTo>
                    <a:pt x="325" y="100"/>
                    <a:pt x="320" y="101"/>
                    <a:pt x="320" y="101"/>
                  </a:cubicBezTo>
                  <a:cubicBezTo>
                    <a:pt x="327" y="87"/>
                    <a:pt x="334" y="75"/>
                    <a:pt x="342" y="64"/>
                  </a:cubicBezTo>
                  <a:cubicBezTo>
                    <a:pt x="331" y="59"/>
                    <a:pt x="316" y="57"/>
                    <a:pt x="302" y="57"/>
                  </a:cubicBezTo>
                  <a:cubicBezTo>
                    <a:pt x="280" y="57"/>
                    <a:pt x="261" y="61"/>
                    <a:pt x="261" y="61"/>
                  </a:cubicBezTo>
                  <a:cubicBezTo>
                    <a:pt x="264" y="52"/>
                    <a:pt x="278" y="23"/>
                    <a:pt x="278" y="23"/>
                  </a:cubicBezTo>
                  <a:cubicBezTo>
                    <a:pt x="270" y="19"/>
                    <a:pt x="261" y="18"/>
                    <a:pt x="252" y="18"/>
                  </a:cubicBezTo>
                  <a:cubicBezTo>
                    <a:pt x="221" y="18"/>
                    <a:pt x="191" y="33"/>
                    <a:pt x="191" y="33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7822736" y="2019069"/>
              <a:ext cx="229920" cy="335394"/>
            </a:xfrm>
            <a:custGeom>
              <a:avLst/>
              <a:gdLst/>
              <a:ahLst/>
              <a:cxnLst/>
              <a:rect l="l" t="t" r="r" b="b"/>
              <a:pathLst>
                <a:path w="412" h="60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99" y="17"/>
                    <a:pt x="277" y="40"/>
                    <a:pt x="259" y="68"/>
                  </a:cubicBezTo>
                  <a:cubicBezTo>
                    <a:pt x="247" y="59"/>
                    <a:pt x="238" y="49"/>
                    <a:pt x="230" y="38"/>
                  </a:cubicBezTo>
                  <a:cubicBezTo>
                    <a:pt x="195" y="56"/>
                    <a:pt x="195" y="115"/>
                    <a:pt x="195" y="115"/>
                  </a:cubicBezTo>
                  <a:cubicBezTo>
                    <a:pt x="183" y="106"/>
                    <a:pt x="171" y="96"/>
                    <a:pt x="160" y="85"/>
                  </a:cubicBezTo>
                  <a:cubicBezTo>
                    <a:pt x="138" y="110"/>
                    <a:pt x="146" y="155"/>
                    <a:pt x="146" y="155"/>
                  </a:cubicBezTo>
                  <a:cubicBezTo>
                    <a:pt x="136" y="149"/>
                    <a:pt x="129" y="143"/>
                    <a:pt x="122" y="136"/>
                  </a:cubicBezTo>
                  <a:cubicBezTo>
                    <a:pt x="108" y="162"/>
                    <a:pt x="103" y="191"/>
                    <a:pt x="105" y="219"/>
                  </a:cubicBezTo>
                  <a:cubicBezTo>
                    <a:pt x="96" y="215"/>
                    <a:pt x="87" y="212"/>
                    <a:pt x="80" y="205"/>
                  </a:cubicBezTo>
                  <a:cubicBezTo>
                    <a:pt x="72" y="229"/>
                    <a:pt x="68" y="255"/>
                    <a:pt x="73" y="281"/>
                  </a:cubicBezTo>
                  <a:lnTo>
                    <a:pt x="37" y="268"/>
                  </a:lnTo>
                  <a:lnTo>
                    <a:pt x="37" y="268"/>
                  </a:lnTo>
                  <a:cubicBezTo>
                    <a:pt x="23" y="301"/>
                    <a:pt x="52" y="353"/>
                    <a:pt x="52" y="353"/>
                  </a:cubicBezTo>
                  <a:cubicBezTo>
                    <a:pt x="39" y="353"/>
                    <a:pt x="25" y="353"/>
                    <a:pt x="11" y="349"/>
                  </a:cubicBezTo>
                  <a:lnTo>
                    <a:pt x="11" y="349"/>
                  </a:lnTo>
                  <a:cubicBezTo>
                    <a:pt x="9" y="380"/>
                    <a:pt x="42" y="424"/>
                    <a:pt x="42" y="424"/>
                  </a:cubicBezTo>
                  <a:lnTo>
                    <a:pt x="0" y="424"/>
                  </a:lnTo>
                  <a:cubicBezTo>
                    <a:pt x="0" y="464"/>
                    <a:pt x="47" y="499"/>
                    <a:pt x="47" y="499"/>
                  </a:cubicBezTo>
                  <a:lnTo>
                    <a:pt x="16" y="512"/>
                  </a:lnTo>
                  <a:cubicBezTo>
                    <a:pt x="51" y="567"/>
                    <a:pt x="94" y="579"/>
                    <a:pt x="124" y="579"/>
                  </a:cubicBezTo>
                  <a:cubicBezTo>
                    <a:pt x="149" y="579"/>
                    <a:pt x="165" y="572"/>
                    <a:pt x="165" y="572"/>
                  </a:cubicBezTo>
                  <a:cubicBezTo>
                    <a:pt x="184" y="594"/>
                    <a:pt x="208" y="600"/>
                    <a:pt x="230" y="600"/>
                  </a:cubicBezTo>
                  <a:cubicBezTo>
                    <a:pt x="262" y="600"/>
                    <a:pt x="290" y="585"/>
                    <a:pt x="290" y="585"/>
                  </a:cubicBezTo>
                  <a:cubicBezTo>
                    <a:pt x="282" y="578"/>
                    <a:pt x="277" y="566"/>
                    <a:pt x="275" y="554"/>
                  </a:cubicBezTo>
                  <a:lnTo>
                    <a:pt x="275" y="554"/>
                  </a:lnTo>
                  <a:cubicBezTo>
                    <a:pt x="285" y="560"/>
                    <a:pt x="294" y="562"/>
                    <a:pt x="303" y="562"/>
                  </a:cubicBezTo>
                  <a:cubicBezTo>
                    <a:pt x="337" y="562"/>
                    <a:pt x="362" y="532"/>
                    <a:pt x="362" y="532"/>
                  </a:cubicBezTo>
                  <a:lnTo>
                    <a:pt x="362" y="532"/>
                  </a:lnTo>
                  <a:cubicBezTo>
                    <a:pt x="359" y="532"/>
                    <a:pt x="357" y="532"/>
                    <a:pt x="354" y="532"/>
                  </a:cubicBezTo>
                  <a:cubicBezTo>
                    <a:pt x="343" y="532"/>
                    <a:pt x="333" y="529"/>
                    <a:pt x="322" y="526"/>
                  </a:cubicBezTo>
                  <a:cubicBezTo>
                    <a:pt x="356" y="523"/>
                    <a:pt x="400" y="457"/>
                    <a:pt x="400" y="457"/>
                  </a:cubicBezTo>
                  <a:lnTo>
                    <a:pt x="363" y="457"/>
                  </a:lnTo>
                  <a:cubicBezTo>
                    <a:pt x="386" y="440"/>
                    <a:pt x="402" y="386"/>
                    <a:pt x="402" y="386"/>
                  </a:cubicBezTo>
                  <a:cubicBezTo>
                    <a:pt x="389" y="386"/>
                    <a:pt x="377" y="380"/>
                    <a:pt x="369" y="372"/>
                  </a:cubicBezTo>
                  <a:cubicBezTo>
                    <a:pt x="412" y="341"/>
                    <a:pt x="407" y="268"/>
                    <a:pt x="407" y="268"/>
                  </a:cubicBezTo>
                  <a:lnTo>
                    <a:pt x="407" y="268"/>
                  </a:lnTo>
                  <a:cubicBezTo>
                    <a:pt x="393" y="271"/>
                    <a:pt x="379" y="273"/>
                    <a:pt x="365" y="273"/>
                  </a:cubicBezTo>
                  <a:cubicBezTo>
                    <a:pt x="391" y="240"/>
                    <a:pt x="386" y="182"/>
                    <a:pt x="386" y="182"/>
                  </a:cubicBezTo>
                  <a:lnTo>
                    <a:pt x="386" y="182"/>
                  </a:lnTo>
                  <a:cubicBezTo>
                    <a:pt x="367" y="189"/>
                    <a:pt x="348" y="195"/>
                    <a:pt x="329" y="195"/>
                  </a:cubicBezTo>
                  <a:cubicBezTo>
                    <a:pt x="346" y="172"/>
                    <a:pt x="356" y="144"/>
                    <a:pt x="358" y="115"/>
                  </a:cubicBezTo>
                  <a:lnTo>
                    <a:pt x="318" y="115"/>
                  </a:lnTo>
                  <a:cubicBezTo>
                    <a:pt x="358" y="73"/>
                    <a:pt x="329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7310997" y="2169745"/>
              <a:ext cx="373340" cy="339300"/>
            </a:xfrm>
            <a:custGeom>
              <a:avLst/>
              <a:gdLst/>
              <a:ahLst/>
              <a:cxnLst/>
              <a:rect l="l" t="t" r="r" b="b"/>
              <a:pathLst>
                <a:path w="669" h="608" extrusionOk="0">
                  <a:moveTo>
                    <a:pt x="264" y="1"/>
                  </a:moveTo>
                  <a:cubicBezTo>
                    <a:pt x="201" y="1"/>
                    <a:pt x="140" y="34"/>
                    <a:pt x="94" y="98"/>
                  </a:cubicBezTo>
                  <a:cubicBezTo>
                    <a:pt x="0" y="229"/>
                    <a:pt x="37" y="536"/>
                    <a:pt x="110" y="588"/>
                  </a:cubicBezTo>
                  <a:cubicBezTo>
                    <a:pt x="128" y="601"/>
                    <a:pt x="158" y="607"/>
                    <a:pt x="195" y="607"/>
                  </a:cubicBezTo>
                  <a:cubicBezTo>
                    <a:pt x="315" y="607"/>
                    <a:pt x="505" y="543"/>
                    <a:pt x="577" y="444"/>
                  </a:cubicBezTo>
                  <a:cubicBezTo>
                    <a:pt x="669" y="315"/>
                    <a:pt x="638" y="161"/>
                    <a:pt x="450" y="109"/>
                  </a:cubicBezTo>
                  <a:cubicBezTo>
                    <a:pt x="395" y="35"/>
                    <a:pt x="329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7485111" y="2216622"/>
              <a:ext cx="117750" cy="77570"/>
            </a:xfrm>
            <a:custGeom>
              <a:avLst/>
              <a:gdLst/>
              <a:ahLst/>
              <a:cxnLst/>
              <a:rect l="l" t="t" r="r" b="b"/>
              <a:pathLst>
                <a:path w="211" h="139" extrusionOk="0">
                  <a:moveTo>
                    <a:pt x="36" y="0"/>
                  </a:moveTo>
                  <a:cubicBezTo>
                    <a:pt x="25" y="0"/>
                    <a:pt x="17" y="3"/>
                    <a:pt x="13" y="9"/>
                  </a:cubicBezTo>
                  <a:cubicBezTo>
                    <a:pt x="1" y="28"/>
                    <a:pt x="34" y="70"/>
                    <a:pt x="84" y="103"/>
                  </a:cubicBezTo>
                  <a:cubicBezTo>
                    <a:pt x="120" y="125"/>
                    <a:pt x="155" y="138"/>
                    <a:pt x="177" y="138"/>
                  </a:cubicBezTo>
                  <a:cubicBezTo>
                    <a:pt x="188" y="138"/>
                    <a:pt x="195" y="135"/>
                    <a:pt x="199" y="129"/>
                  </a:cubicBezTo>
                  <a:cubicBezTo>
                    <a:pt x="211" y="110"/>
                    <a:pt x="180" y="68"/>
                    <a:pt x="128" y="35"/>
                  </a:cubicBezTo>
                  <a:cubicBezTo>
                    <a:pt x="9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7580539" y="2087152"/>
              <a:ext cx="353250" cy="346555"/>
            </a:xfrm>
            <a:custGeom>
              <a:avLst/>
              <a:gdLst/>
              <a:ahLst/>
              <a:cxnLst/>
              <a:rect l="l" t="t" r="r" b="b"/>
              <a:pathLst>
                <a:path w="633" h="621" extrusionOk="0">
                  <a:moveTo>
                    <a:pt x="418" y="1"/>
                  </a:moveTo>
                  <a:cubicBezTo>
                    <a:pt x="378" y="1"/>
                    <a:pt x="334" y="12"/>
                    <a:pt x="287" y="38"/>
                  </a:cubicBezTo>
                  <a:cubicBezTo>
                    <a:pt x="268" y="35"/>
                    <a:pt x="250" y="34"/>
                    <a:pt x="233" y="34"/>
                  </a:cubicBezTo>
                  <a:cubicBezTo>
                    <a:pt x="85" y="34"/>
                    <a:pt x="1" y="138"/>
                    <a:pt x="21" y="279"/>
                  </a:cubicBezTo>
                  <a:cubicBezTo>
                    <a:pt x="44" y="430"/>
                    <a:pt x="269" y="620"/>
                    <a:pt x="363" y="620"/>
                  </a:cubicBezTo>
                  <a:cubicBezTo>
                    <a:pt x="366" y="620"/>
                    <a:pt x="369" y="620"/>
                    <a:pt x="372" y="620"/>
                  </a:cubicBezTo>
                  <a:cubicBezTo>
                    <a:pt x="466" y="606"/>
                    <a:pt x="632" y="349"/>
                    <a:pt x="608" y="192"/>
                  </a:cubicBezTo>
                  <a:cubicBezTo>
                    <a:pt x="592" y="78"/>
                    <a:pt x="520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7680989" y="2113381"/>
              <a:ext cx="126679" cy="50783"/>
            </a:xfrm>
            <a:custGeom>
              <a:avLst/>
              <a:gdLst/>
              <a:ahLst/>
              <a:cxnLst/>
              <a:rect l="l" t="t" r="r" b="b"/>
              <a:pathLst>
                <a:path w="227" h="91" extrusionOk="0">
                  <a:moveTo>
                    <a:pt x="161" y="1"/>
                  </a:moveTo>
                  <a:cubicBezTo>
                    <a:pt x="144" y="1"/>
                    <a:pt x="125" y="3"/>
                    <a:pt x="105" y="7"/>
                  </a:cubicBezTo>
                  <a:cubicBezTo>
                    <a:pt x="46" y="19"/>
                    <a:pt x="1" y="46"/>
                    <a:pt x="4" y="67"/>
                  </a:cubicBezTo>
                  <a:cubicBezTo>
                    <a:pt x="8" y="82"/>
                    <a:pt x="34" y="90"/>
                    <a:pt x="69" y="90"/>
                  </a:cubicBezTo>
                  <a:cubicBezTo>
                    <a:pt x="84" y="90"/>
                    <a:pt x="102" y="88"/>
                    <a:pt x="121" y="85"/>
                  </a:cubicBezTo>
                  <a:cubicBezTo>
                    <a:pt x="181" y="73"/>
                    <a:pt x="227" y="45"/>
                    <a:pt x="221" y="24"/>
                  </a:cubicBezTo>
                  <a:cubicBezTo>
                    <a:pt x="219" y="9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6BB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21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1299" name="Google Shape;1299;p21"/>
          <p:cNvGrpSpPr/>
          <p:nvPr/>
        </p:nvGrpSpPr>
        <p:grpSpPr>
          <a:xfrm>
            <a:off x="1530952" y="1478925"/>
            <a:ext cx="6072864" cy="2836840"/>
            <a:chOff x="1530952" y="1478925"/>
            <a:chExt cx="6072864" cy="2836840"/>
          </a:xfrm>
        </p:grpSpPr>
        <p:sp>
          <p:nvSpPr>
            <p:cNvPr id="1300" name="Google Shape;1300;p21"/>
            <p:cNvSpPr/>
            <p:nvPr/>
          </p:nvSpPr>
          <p:spPr>
            <a:xfrm>
              <a:off x="1530952" y="1478925"/>
              <a:ext cx="2982725" cy="134719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1530952" y="2968574"/>
              <a:ext cx="2982725" cy="134719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4621091" y="1478925"/>
              <a:ext cx="2982725" cy="134719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4621091" y="2968574"/>
              <a:ext cx="2982725" cy="134719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21"/>
          <p:cNvGrpSpPr/>
          <p:nvPr/>
        </p:nvGrpSpPr>
        <p:grpSpPr>
          <a:xfrm>
            <a:off x="4220382" y="2213693"/>
            <a:ext cx="601290" cy="1428064"/>
            <a:chOff x="4220382" y="2213693"/>
            <a:chExt cx="601290" cy="1428064"/>
          </a:xfrm>
        </p:grpSpPr>
        <p:sp>
          <p:nvSpPr>
            <p:cNvPr id="1305" name="Google Shape;1305;p21"/>
            <p:cNvSpPr/>
            <p:nvPr/>
          </p:nvSpPr>
          <p:spPr>
            <a:xfrm>
              <a:off x="4462564" y="3003783"/>
              <a:ext cx="142660" cy="637974"/>
            </a:xfrm>
            <a:custGeom>
              <a:avLst/>
              <a:gdLst/>
              <a:ahLst/>
              <a:cxnLst/>
              <a:rect l="l" t="t" r="r" b="b"/>
              <a:pathLst>
                <a:path w="377" h="1686" extrusionOk="0">
                  <a:moveTo>
                    <a:pt x="188" y="1"/>
                  </a:moveTo>
                  <a:cubicBezTo>
                    <a:pt x="85" y="1"/>
                    <a:pt x="0" y="86"/>
                    <a:pt x="0" y="190"/>
                  </a:cubicBezTo>
                  <a:lnTo>
                    <a:pt x="0" y="1498"/>
                  </a:lnTo>
                  <a:cubicBezTo>
                    <a:pt x="0" y="1600"/>
                    <a:pt x="85" y="1685"/>
                    <a:pt x="188" y="1685"/>
                  </a:cubicBezTo>
                  <a:cubicBezTo>
                    <a:pt x="292" y="1685"/>
                    <a:pt x="377" y="1600"/>
                    <a:pt x="377" y="1498"/>
                  </a:cubicBezTo>
                  <a:lnTo>
                    <a:pt x="377" y="190"/>
                  </a:lnTo>
                  <a:cubicBezTo>
                    <a:pt x="377" y="86"/>
                    <a:pt x="292" y="1"/>
                    <a:pt x="188" y="1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462564" y="3003783"/>
              <a:ext cx="142660" cy="308770"/>
            </a:xfrm>
            <a:custGeom>
              <a:avLst/>
              <a:gdLst/>
              <a:ahLst/>
              <a:cxnLst/>
              <a:rect l="l" t="t" r="r" b="b"/>
              <a:pathLst>
                <a:path w="377" h="816" extrusionOk="0">
                  <a:moveTo>
                    <a:pt x="188" y="1"/>
                  </a:moveTo>
                  <a:cubicBezTo>
                    <a:pt x="85" y="1"/>
                    <a:pt x="0" y="86"/>
                    <a:pt x="0" y="190"/>
                  </a:cubicBezTo>
                  <a:lnTo>
                    <a:pt x="0" y="815"/>
                  </a:lnTo>
                  <a:lnTo>
                    <a:pt x="377" y="815"/>
                  </a:lnTo>
                  <a:lnTo>
                    <a:pt x="377" y="190"/>
                  </a:lnTo>
                  <a:cubicBezTo>
                    <a:pt x="377" y="86"/>
                    <a:pt x="292" y="1"/>
                    <a:pt x="188" y="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4220382" y="2213693"/>
              <a:ext cx="601290" cy="1050803"/>
            </a:xfrm>
            <a:custGeom>
              <a:avLst/>
              <a:gdLst/>
              <a:ahLst/>
              <a:cxnLst/>
              <a:rect l="l" t="t" r="r" b="b"/>
              <a:pathLst>
                <a:path w="1589" h="2777" extrusionOk="0">
                  <a:moveTo>
                    <a:pt x="392" y="1"/>
                  </a:moveTo>
                  <a:cubicBezTo>
                    <a:pt x="284" y="1"/>
                    <a:pt x="197" y="96"/>
                    <a:pt x="197" y="214"/>
                  </a:cubicBezTo>
                  <a:lnTo>
                    <a:pt x="1" y="2563"/>
                  </a:lnTo>
                  <a:cubicBezTo>
                    <a:pt x="1" y="2681"/>
                    <a:pt x="88" y="2776"/>
                    <a:pt x="197" y="2776"/>
                  </a:cubicBezTo>
                  <a:lnTo>
                    <a:pt x="1394" y="2776"/>
                  </a:lnTo>
                  <a:cubicBezTo>
                    <a:pt x="1502" y="2776"/>
                    <a:pt x="1588" y="2681"/>
                    <a:pt x="1588" y="2563"/>
                  </a:cubicBezTo>
                  <a:lnTo>
                    <a:pt x="1394" y="214"/>
                  </a:lnTo>
                  <a:cubicBezTo>
                    <a:pt x="1394" y="96"/>
                    <a:pt x="1307" y="1"/>
                    <a:pt x="1199" y="1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4364935" y="2449055"/>
              <a:ext cx="118063" cy="720842"/>
            </a:xfrm>
            <a:custGeom>
              <a:avLst/>
              <a:gdLst/>
              <a:ahLst/>
              <a:cxnLst/>
              <a:rect l="l" t="t" r="r" b="b"/>
              <a:pathLst>
                <a:path w="312" h="1905" extrusionOk="0">
                  <a:moveTo>
                    <a:pt x="157" y="1"/>
                  </a:moveTo>
                  <a:cubicBezTo>
                    <a:pt x="70" y="1"/>
                    <a:pt x="1" y="75"/>
                    <a:pt x="1" y="169"/>
                  </a:cubicBezTo>
                  <a:lnTo>
                    <a:pt x="1" y="1734"/>
                  </a:lnTo>
                  <a:cubicBezTo>
                    <a:pt x="1" y="1828"/>
                    <a:pt x="70" y="1904"/>
                    <a:pt x="157" y="1904"/>
                  </a:cubicBezTo>
                  <a:cubicBezTo>
                    <a:pt x="242" y="1904"/>
                    <a:pt x="312" y="1828"/>
                    <a:pt x="312" y="1734"/>
                  </a:cubicBezTo>
                  <a:lnTo>
                    <a:pt x="312" y="169"/>
                  </a:lnTo>
                  <a:cubicBezTo>
                    <a:pt x="312" y="75"/>
                    <a:pt x="242" y="1"/>
                    <a:pt x="157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4564356" y="2449055"/>
              <a:ext cx="117306" cy="720842"/>
            </a:xfrm>
            <a:custGeom>
              <a:avLst/>
              <a:gdLst/>
              <a:ahLst/>
              <a:cxnLst/>
              <a:rect l="l" t="t" r="r" b="b"/>
              <a:pathLst>
                <a:path w="310" h="1905" extrusionOk="0">
                  <a:moveTo>
                    <a:pt x="155" y="1"/>
                  </a:moveTo>
                  <a:cubicBezTo>
                    <a:pt x="70" y="1"/>
                    <a:pt x="0" y="75"/>
                    <a:pt x="0" y="169"/>
                  </a:cubicBezTo>
                  <a:lnTo>
                    <a:pt x="0" y="1734"/>
                  </a:lnTo>
                  <a:cubicBezTo>
                    <a:pt x="0" y="1828"/>
                    <a:pt x="70" y="1904"/>
                    <a:pt x="155" y="1904"/>
                  </a:cubicBezTo>
                  <a:cubicBezTo>
                    <a:pt x="240" y="1904"/>
                    <a:pt x="309" y="1828"/>
                    <a:pt x="309" y="1734"/>
                  </a:cubicBezTo>
                  <a:lnTo>
                    <a:pt x="309" y="169"/>
                  </a:lnTo>
                  <a:cubicBezTo>
                    <a:pt x="309" y="75"/>
                    <a:pt x="242" y="1"/>
                    <a:pt x="155" y="1"/>
                  </a:cubicBezTo>
                  <a:close/>
                </a:path>
              </a:pathLst>
            </a:custGeom>
            <a:solidFill>
              <a:srgbClr val="6B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4364935" y="2449055"/>
              <a:ext cx="61680" cy="720842"/>
            </a:xfrm>
            <a:custGeom>
              <a:avLst/>
              <a:gdLst/>
              <a:ahLst/>
              <a:cxnLst/>
              <a:rect l="l" t="t" r="r" b="b"/>
              <a:pathLst>
                <a:path w="163" h="1905" extrusionOk="0">
                  <a:moveTo>
                    <a:pt x="157" y="1"/>
                  </a:moveTo>
                  <a:cubicBezTo>
                    <a:pt x="70" y="1"/>
                    <a:pt x="1" y="75"/>
                    <a:pt x="1" y="169"/>
                  </a:cubicBezTo>
                  <a:lnTo>
                    <a:pt x="1" y="1734"/>
                  </a:lnTo>
                  <a:cubicBezTo>
                    <a:pt x="1" y="1828"/>
                    <a:pt x="70" y="1904"/>
                    <a:pt x="157" y="1904"/>
                  </a:cubicBezTo>
                  <a:lnTo>
                    <a:pt x="163" y="1904"/>
                  </a:lnTo>
                  <a:cubicBezTo>
                    <a:pt x="79" y="1901"/>
                    <a:pt x="13" y="1826"/>
                    <a:pt x="13" y="1734"/>
                  </a:cubicBezTo>
                  <a:lnTo>
                    <a:pt x="13" y="169"/>
                  </a:lnTo>
                  <a:cubicBezTo>
                    <a:pt x="13" y="77"/>
                    <a:pt x="79" y="4"/>
                    <a:pt x="163" y="1"/>
                  </a:cubicBezTo>
                  <a:close/>
                </a:path>
              </a:pathLst>
            </a:custGeom>
            <a:solidFill>
              <a:srgbClr val="88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4564356" y="2449055"/>
              <a:ext cx="60924" cy="720842"/>
            </a:xfrm>
            <a:custGeom>
              <a:avLst/>
              <a:gdLst/>
              <a:ahLst/>
              <a:cxnLst/>
              <a:rect l="l" t="t" r="r" b="b"/>
              <a:pathLst>
                <a:path w="161" h="1905" extrusionOk="0">
                  <a:moveTo>
                    <a:pt x="155" y="1"/>
                  </a:moveTo>
                  <a:cubicBezTo>
                    <a:pt x="70" y="1"/>
                    <a:pt x="0" y="75"/>
                    <a:pt x="0" y="169"/>
                  </a:cubicBezTo>
                  <a:lnTo>
                    <a:pt x="0" y="1734"/>
                  </a:lnTo>
                  <a:cubicBezTo>
                    <a:pt x="0" y="1828"/>
                    <a:pt x="70" y="1904"/>
                    <a:pt x="155" y="1904"/>
                  </a:cubicBezTo>
                  <a:lnTo>
                    <a:pt x="160" y="1904"/>
                  </a:lnTo>
                  <a:cubicBezTo>
                    <a:pt x="78" y="1901"/>
                    <a:pt x="11" y="1826"/>
                    <a:pt x="11" y="1734"/>
                  </a:cubicBezTo>
                  <a:lnTo>
                    <a:pt x="11" y="169"/>
                  </a:lnTo>
                  <a:cubicBezTo>
                    <a:pt x="11" y="77"/>
                    <a:pt x="77" y="4"/>
                    <a:pt x="160" y="1"/>
                  </a:cubicBezTo>
                  <a:close/>
                </a:path>
              </a:pathLst>
            </a:custGeom>
            <a:solidFill>
              <a:srgbClr val="88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2" name="Google Shape;1312;p21"/>
          <p:cNvSpPr txBox="1"/>
          <p:nvPr/>
        </p:nvSpPr>
        <p:spPr>
          <a:xfrm>
            <a:off x="1592575" y="3419475"/>
            <a:ext cx="20088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Planet Jupiter is the biggest object in the entire Solar System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3" name="Google Shape;1313;p21"/>
          <p:cNvSpPr txBox="1"/>
          <p:nvPr/>
        </p:nvSpPr>
        <p:spPr>
          <a:xfrm>
            <a:off x="1592575" y="1920975"/>
            <a:ext cx="201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It’s the closest to the Sun. It was named after a Roman deity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4" name="Google Shape;1314;p21"/>
          <p:cNvSpPr txBox="1"/>
          <p:nvPr/>
        </p:nvSpPr>
        <p:spPr>
          <a:xfrm>
            <a:off x="1592575" y="3226175"/>
            <a:ext cx="20118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5" name="Google Shape;1315;p21"/>
          <p:cNvSpPr txBox="1"/>
          <p:nvPr/>
        </p:nvSpPr>
        <p:spPr>
          <a:xfrm>
            <a:off x="1592575" y="1733375"/>
            <a:ext cx="20118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6" name="Google Shape;1316;p21"/>
          <p:cNvSpPr txBox="1"/>
          <p:nvPr/>
        </p:nvSpPr>
        <p:spPr>
          <a:xfrm>
            <a:off x="5484474" y="1920975"/>
            <a:ext cx="201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Venus has an incredibly beautiful name and is the second planet 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7" name="Google Shape;1317;p21"/>
          <p:cNvSpPr txBox="1"/>
          <p:nvPr/>
        </p:nvSpPr>
        <p:spPr>
          <a:xfrm>
            <a:off x="5484475" y="1733375"/>
            <a:ext cx="20118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8" name="Google Shape;1318;p21"/>
          <p:cNvSpPr txBox="1"/>
          <p:nvPr/>
        </p:nvSpPr>
        <p:spPr>
          <a:xfrm>
            <a:off x="5484475" y="3419475"/>
            <a:ext cx="201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Despite being red, Mars is a cold place full of iron oxide dust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9" name="Google Shape;1319;p21"/>
          <p:cNvSpPr txBox="1"/>
          <p:nvPr/>
        </p:nvSpPr>
        <p:spPr>
          <a:xfrm>
            <a:off x="5484475" y="3226175"/>
            <a:ext cx="20118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2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1325" name="Google Shape;1325;p22"/>
          <p:cNvGrpSpPr/>
          <p:nvPr/>
        </p:nvGrpSpPr>
        <p:grpSpPr>
          <a:xfrm>
            <a:off x="4166475" y="2497099"/>
            <a:ext cx="1068949" cy="1398699"/>
            <a:chOff x="4063425" y="2402999"/>
            <a:chExt cx="1068949" cy="1398699"/>
          </a:xfrm>
        </p:grpSpPr>
        <p:sp>
          <p:nvSpPr>
            <p:cNvPr id="1326" name="Google Shape;1326;p22"/>
            <p:cNvSpPr/>
            <p:nvPr/>
          </p:nvSpPr>
          <p:spPr>
            <a:xfrm>
              <a:off x="4181905" y="2402999"/>
              <a:ext cx="628054" cy="242728"/>
            </a:xfrm>
            <a:custGeom>
              <a:avLst/>
              <a:gdLst/>
              <a:ahLst/>
              <a:cxnLst/>
              <a:rect l="l" t="t" r="r" b="b"/>
              <a:pathLst>
                <a:path w="1198" h="463" extrusionOk="0">
                  <a:moveTo>
                    <a:pt x="63" y="1"/>
                  </a:moveTo>
                  <a:cubicBezTo>
                    <a:pt x="28" y="1"/>
                    <a:pt x="0" y="29"/>
                    <a:pt x="0" y="63"/>
                  </a:cubicBezTo>
                  <a:lnTo>
                    <a:pt x="0" y="402"/>
                  </a:lnTo>
                  <a:cubicBezTo>
                    <a:pt x="0" y="435"/>
                    <a:pt x="28" y="463"/>
                    <a:pt x="63" y="463"/>
                  </a:cubicBezTo>
                  <a:lnTo>
                    <a:pt x="1135" y="463"/>
                  </a:lnTo>
                  <a:cubicBezTo>
                    <a:pt x="1169" y="463"/>
                    <a:pt x="1197" y="435"/>
                    <a:pt x="1197" y="402"/>
                  </a:cubicBezTo>
                  <a:lnTo>
                    <a:pt x="1197" y="63"/>
                  </a:lnTo>
                  <a:cubicBezTo>
                    <a:pt x="1197" y="29"/>
                    <a:pt x="1169" y="1"/>
                    <a:pt x="1135" y="1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4181905" y="2535110"/>
              <a:ext cx="628054" cy="110617"/>
            </a:xfrm>
            <a:custGeom>
              <a:avLst/>
              <a:gdLst/>
              <a:ahLst/>
              <a:cxnLst/>
              <a:rect l="l" t="t" r="r" b="b"/>
              <a:pathLst>
                <a:path w="1198" h="211" extrusionOk="0">
                  <a:moveTo>
                    <a:pt x="0" y="1"/>
                  </a:moveTo>
                  <a:lnTo>
                    <a:pt x="0" y="108"/>
                  </a:lnTo>
                  <a:cubicBezTo>
                    <a:pt x="0" y="164"/>
                    <a:pt x="45" y="211"/>
                    <a:pt x="103" y="211"/>
                  </a:cubicBezTo>
                  <a:lnTo>
                    <a:pt x="1093" y="211"/>
                  </a:lnTo>
                  <a:cubicBezTo>
                    <a:pt x="1150" y="211"/>
                    <a:pt x="1197" y="164"/>
                    <a:pt x="1197" y="108"/>
                  </a:cubicBezTo>
                  <a:lnTo>
                    <a:pt x="1197" y="1"/>
                  </a:ln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4532629" y="2764731"/>
              <a:ext cx="599745" cy="662652"/>
            </a:xfrm>
            <a:custGeom>
              <a:avLst/>
              <a:gdLst/>
              <a:ahLst/>
              <a:cxnLst/>
              <a:rect l="l" t="t" r="r" b="b"/>
              <a:pathLst>
                <a:path w="1144" h="1264" fill="none" extrusionOk="0">
                  <a:moveTo>
                    <a:pt x="304" y="0"/>
                  </a:moveTo>
                  <a:lnTo>
                    <a:pt x="839" y="0"/>
                  </a:lnTo>
                  <a:cubicBezTo>
                    <a:pt x="1008" y="0"/>
                    <a:pt x="1143" y="136"/>
                    <a:pt x="1143" y="304"/>
                  </a:cubicBezTo>
                  <a:lnTo>
                    <a:pt x="1143" y="959"/>
                  </a:lnTo>
                  <a:cubicBezTo>
                    <a:pt x="1143" y="1128"/>
                    <a:pt x="1008" y="1263"/>
                    <a:pt x="839" y="1263"/>
                  </a:cubicBezTo>
                  <a:lnTo>
                    <a:pt x="304" y="1263"/>
                  </a:lnTo>
                  <a:cubicBezTo>
                    <a:pt x="136" y="1263"/>
                    <a:pt x="0" y="1128"/>
                    <a:pt x="0" y="959"/>
                  </a:cubicBezTo>
                  <a:lnTo>
                    <a:pt x="0" y="304"/>
                  </a:lnTo>
                  <a:cubicBezTo>
                    <a:pt x="0" y="136"/>
                    <a:pt x="136" y="0"/>
                    <a:pt x="304" y="0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E4F3F6"/>
              </a:solidFill>
              <a:prstDash val="solid"/>
              <a:miter lim="17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063425" y="2581768"/>
              <a:ext cx="864492" cy="1219930"/>
            </a:xfrm>
            <a:custGeom>
              <a:avLst/>
              <a:gdLst/>
              <a:ahLst/>
              <a:cxnLst/>
              <a:rect l="l" t="t" r="r" b="b"/>
              <a:pathLst>
                <a:path w="1649" h="2327" extrusionOk="0">
                  <a:moveTo>
                    <a:pt x="273" y="0"/>
                  </a:moveTo>
                  <a:cubicBezTo>
                    <a:pt x="122" y="0"/>
                    <a:pt x="1" y="122"/>
                    <a:pt x="1" y="273"/>
                  </a:cubicBezTo>
                  <a:lnTo>
                    <a:pt x="1" y="2053"/>
                  </a:lnTo>
                  <a:cubicBezTo>
                    <a:pt x="1" y="2204"/>
                    <a:pt x="122" y="2326"/>
                    <a:pt x="273" y="2326"/>
                  </a:cubicBezTo>
                  <a:lnTo>
                    <a:pt x="1376" y="2326"/>
                  </a:lnTo>
                  <a:cubicBezTo>
                    <a:pt x="1527" y="2326"/>
                    <a:pt x="1649" y="2204"/>
                    <a:pt x="1649" y="2053"/>
                  </a:cubicBezTo>
                  <a:lnTo>
                    <a:pt x="1649" y="273"/>
                  </a:lnTo>
                  <a:cubicBezTo>
                    <a:pt x="1649" y="122"/>
                    <a:pt x="1527" y="0"/>
                    <a:pt x="1376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4597112" y="2522528"/>
              <a:ext cx="112714" cy="524"/>
            </a:xfrm>
            <a:custGeom>
              <a:avLst/>
              <a:gdLst/>
              <a:ahLst/>
              <a:cxnLst/>
              <a:rect l="l" t="t" r="r" b="b"/>
              <a:pathLst>
                <a:path w="215" h="1" fill="none" extrusionOk="0">
                  <a:moveTo>
                    <a:pt x="0" y="0"/>
                  </a:moveTo>
                  <a:lnTo>
                    <a:pt x="214" y="0"/>
                  </a:lnTo>
                </a:path>
              </a:pathLst>
            </a:custGeom>
            <a:noFill/>
            <a:ln w="9525" cap="rnd" cmpd="sng">
              <a:solidFill>
                <a:srgbClr val="6BBFA7"/>
              </a:solidFill>
              <a:prstDash val="solid"/>
              <a:miter lim="17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116374" y="3061456"/>
              <a:ext cx="759118" cy="665273"/>
            </a:xfrm>
            <a:custGeom>
              <a:avLst/>
              <a:gdLst/>
              <a:ahLst/>
              <a:cxnLst/>
              <a:rect l="l" t="t" r="r" b="b"/>
              <a:pathLst>
                <a:path w="1448" h="1269" extrusionOk="0">
                  <a:moveTo>
                    <a:pt x="0" y="1"/>
                  </a:moveTo>
                  <a:lnTo>
                    <a:pt x="0" y="1058"/>
                  </a:lnTo>
                  <a:cubicBezTo>
                    <a:pt x="0" y="1175"/>
                    <a:pt x="94" y="1269"/>
                    <a:pt x="210" y="1269"/>
                  </a:cubicBezTo>
                  <a:lnTo>
                    <a:pt x="1235" y="1269"/>
                  </a:lnTo>
                  <a:cubicBezTo>
                    <a:pt x="1352" y="1269"/>
                    <a:pt x="1447" y="1173"/>
                    <a:pt x="1447" y="1058"/>
                  </a:cubicBezTo>
                  <a:lnTo>
                    <a:pt x="1447" y="1"/>
                  </a:ln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4232758" y="2793565"/>
              <a:ext cx="269990" cy="342335"/>
            </a:xfrm>
            <a:custGeom>
              <a:avLst/>
              <a:gdLst/>
              <a:ahLst/>
              <a:cxnLst/>
              <a:rect l="l" t="t" r="r" b="b"/>
              <a:pathLst>
                <a:path w="515" h="653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28" y="27"/>
                    <a:pt x="404" y="57"/>
                    <a:pt x="404" y="57"/>
                  </a:cubicBezTo>
                  <a:cubicBezTo>
                    <a:pt x="395" y="44"/>
                    <a:pt x="386" y="29"/>
                    <a:pt x="379" y="15"/>
                  </a:cubicBezTo>
                  <a:cubicBezTo>
                    <a:pt x="336" y="25"/>
                    <a:pt x="318" y="93"/>
                    <a:pt x="318" y="93"/>
                  </a:cubicBezTo>
                  <a:cubicBezTo>
                    <a:pt x="308" y="79"/>
                    <a:pt x="298" y="65"/>
                    <a:pt x="289" y="50"/>
                  </a:cubicBezTo>
                  <a:cubicBezTo>
                    <a:pt x="256" y="69"/>
                    <a:pt x="252" y="123"/>
                    <a:pt x="252" y="123"/>
                  </a:cubicBezTo>
                  <a:cubicBezTo>
                    <a:pt x="244" y="114"/>
                    <a:pt x="237" y="105"/>
                    <a:pt x="232" y="93"/>
                  </a:cubicBezTo>
                  <a:cubicBezTo>
                    <a:pt x="209" y="119"/>
                    <a:pt x="193" y="150"/>
                    <a:pt x="188" y="183"/>
                  </a:cubicBezTo>
                  <a:cubicBezTo>
                    <a:pt x="180" y="178"/>
                    <a:pt x="173" y="171"/>
                    <a:pt x="164" y="163"/>
                  </a:cubicBezTo>
                  <a:cubicBezTo>
                    <a:pt x="148" y="187"/>
                    <a:pt x="138" y="215"/>
                    <a:pt x="136" y="246"/>
                  </a:cubicBezTo>
                  <a:lnTo>
                    <a:pt x="98" y="220"/>
                  </a:lnTo>
                  <a:cubicBezTo>
                    <a:pt x="74" y="253"/>
                    <a:pt x="93" y="319"/>
                    <a:pt x="93" y="319"/>
                  </a:cubicBezTo>
                  <a:cubicBezTo>
                    <a:pt x="75" y="315"/>
                    <a:pt x="61" y="310"/>
                    <a:pt x="46" y="303"/>
                  </a:cubicBezTo>
                  <a:lnTo>
                    <a:pt x="46" y="303"/>
                  </a:lnTo>
                  <a:cubicBezTo>
                    <a:pt x="35" y="338"/>
                    <a:pt x="60" y="397"/>
                    <a:pt x="60" y="397"/>
                  </a:cubicBezTo>
                  <a:cubicBezTo>
                    <a:pt x="49" y="394"/>
                    <a:pt x="13" y="385"/>
                    <a:pt x="13" y="385"/>
                  </a:cubicBezTo>
                  <a:lnTo>
                    <a:pt x="13" y="385"/>
                  </a:lnTo>
                  <a:cubicBezTo>
                    <a:pt x="1" y="430"/>
                    <a:pt x="44" y="482"/>
                    <a:pt x="44" y="482"/>
                  </a:cubicBezTo>
                  <a:lnTo>
                    <a:pt x="6" y="487"/>
                  </a:lnTo>
                  <a:cubicBezTo>
                    <a:pt x="41" y="587"/>
                    <a:pt x="114" y="598"/>
                    <a:pt x="144" y="598"/>
                  </a:cubicBezTo>
                  <a:cubicBezTo>
                    <a:pt x="152" y="598"/>
                    <a:pt x="157" y="597"/>
                    <a:pt x="157" y="597"/>
                  </a:cubicBezTo>
                  <a:cubicBezTo>
                    <a:pt x="178" y="643"/>
                    <a:pt x="224" y="653"/>
                    <a:pt x="257" y="653"/>
                  </a:cubicBezTo>
                  <a:cubicBezTo>
                    <a:pt x="277" y="653"/>
                    <a:pt x="292" y="649"/>
                    <a:pt x="292" y="649"/>
                  </a:cubicBezTo>
                  <a:cubicBezTo>
                    <a:pt x="284" y="637"/>
                    <a:pt x="280" y="623"/>
                    <a:pt x="282" y="609"/>
                  </a:cubicBezTo>
                  <a:lnTo>
                    <a:pt x="282" y="609"/>
                  </a:lnTo>
                  <a:cubicBezTo>
                    <a:pt x="298" y="623"/>
                    <a:pt x="315" y="627"/>
                    <a:pt x="330" y="627"/>
                  </a:cubicBezTo>
                  <a:cubicBezTo>
                    <a:pt x="362" y="627"/>
                    <a:pt x="388" y="609"/>
                    <a:pt x="388" y="609"/>
                  </a:cubicBezTo>
                  <a:cubicBezTo>
                    <a:pt x="372" y="605"/>
                    <a:pt x="357" y="598"/>
                    <a:pt x="345" y="590"/>
                  </a:cubicBezTo>
                  <a:lnTo>
                    <a:pt x="345" y="590"/>
                  </a:lnTo>
                  <a:cubicBezTo>
                    <a:pt x="346" y="590"/>
                    <a:pt x="348" y="590"/>
                    <a:pt x="349" y="590"/>
                  </a:cubicBezTo>
                  <a:cubicBezTo>
                    <a:pt x="388" y="590"/>
                    <a:pt x="450" y="534"/>
                    <a:pt x="450" y="534"/>
                  </a:cubicBezTo>
                  <a:lnTo>
                    <a:pt x="409" y="524"/>
                  </a:lnTo>
                  <a:cubicBezTo>
                    <a:pt x="442" y="510"/>
                    <a:pt x="475" y="454"/>
                    <a:pt x="475" y="454"/>
                  </a:cubicBezTo>
                  <a:cubicBezTo>
                    <a:pt x="454" y="454"/>
                    <a:pt x="440" y="428"/>
                    <a:pt x="440" y="428"/>
                  </a:cubicBezTo>
                  <a:cubicBezTo>
                    <a:pt x="497" y="406"/>
                    <a:pt x="513" y="322"/>
                    <a:pt x="513" y="322"/>
                  </a:cubicBezTo>
                  <a:lnTo>
                    <a:pt x="513" y="322"/>
                  </a:lnTo>
                  <a:cubicBezTo>
                    <a:pt x="509" y="323"/>
                    <a:pt x="504" y="323"/>
                    <a:pt x="500" y="323"/>
                  </a:cubicBezTo>
                  <a:cubicBezTo>
                    <a:pt x="488" y="323"/>
                    <a:pt x="477" y="321"/>
                    <a:pt x="466" y="317"/>
                  </a:cubicBezTo>
                  <a:cubicBezTo>
                    <a:pt x="504" y="288"/>
                    <a:pt x="513" y="223"/>
                    <a:pt x="513" y="223"/>
                  </a:cubicBezTo>
                  <a:lnTo>
                    <a:pt x="513" y="223"/>
                  </a:lnTo>
                  <a:cubicBezTo>
                    <a:pt x="505" y="224"/>
                    <a:pt x="496" y="224"/>
                    <a:pt x="488" y="224"/>
                  </a:cubicBezTo>
                  <a:cubicBezTo>
                    <a:pt x="474" y="224"/>
                    <a:pt x="460" y="223"/>
                    <a:pt x="447" y="220"/>
                  </a:cubicBezTo>
                  <a:cubicBezTo>
                    <a:pt x="473" y="199"/>
                    <a:pt x="492" y="171"/>
                    <a:pt x="503" y="138"/>
                  </a:cubicBezTo>
                  <a:cubicBezTo>
                    <a:pt x="487" y="135"/>
                    <a:pt x="473" y="131"/>
                    <a:pt x="457" y="126"/>
                  </a:cubicBezTo>
                  <a:cubicBezTo>
                    <a:pt x="515" y="90"/>
                    <a:pt x="501" y="1"/>
                    <a:pt x="501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4421488" y="3072465"/>
              <a:ext cx="279951" cy="261076"/>
            </a:xfrm>
            <a:custGeom>
              <a:avLst/>
              <a:gdLst/>
              <a:ahLst/>
              <a:cxnLst/>
              <a:rect l="l" t="t" r="r" b="b"/>
              <a:pathLst>
                <a:path w="534" h="498" extrusionOk="0">
                  <a:moveTo>
                    <a:pt x="193" y="0"/>
                  </a:moveTo>
                  <a:lnTo>
                    <a:pt x="193" y="0"/>
                  </a:lnTo>
                  <a:cubicBezTo>
                    <a:pt x="77" y="18"/>
                    <a:pt x="77" y="112"/>
                    <a:pt x="77" y="112"/>
                  </a:cubicBezTo>
                  <a:cubicBezTo>
                    <a:pt x="5" y="129"/>
                    <a:pt x="7" y="218"/>
                    <a:pt x="7" y="218"/>
                  </a:cubicBezTo>
                  <a:cubicBezTo>
                    <a:pt x="14" y="216"/>
                    <a:pt x="20" y="214"/>
                    <a:pt x="27" y="214"/>
                  </a:cubicBezTo>
                  <a:cubicBezTo>
                    <a:pt x="33" y="214"/>
                    <a:pt x="38" y="215"/>
                    <a:pt x="44" y="218"/>
                  </a:cubicBezTo>
                  <a:cubicBezTo>
                    <a:pt x="0" y="251"/>
                    <a:pt x="28" y="306"/>
                    <a:pt x="28" y="306"/>
                  </a:cubicBezTo>
                  <a:cubicBezTo>
                    <a:pt x="31" y="294"/>
                    <a:pt x="40" y="282"/>
                    <a:pt x="49" y="273"/>
                  </a:cubicBezTo>
                  <a:lnTo>
                    <a:pt x="49" y="273"/>
                  </a:lnTo>
                  <a:cubicBezTo>
                    <a:pt x="38" y="304"/>
                    <a:pt x="80" y="372"/>
                    <a:pt x="80" y="372"/>
                  </a:cubicBezTo>
                  <a:lnTo>
                    <a:pt x="96" y="337"/>
                  </a:lnTo>
                  <a:cubicBezTo>
                    <a:pt x="101" y="367"/>
                    <a:pt x="144" y="405"/>
                    <a:pt x="144" y="405"/>
                  </a:cubicBezTo>
                  <a:cubicBezTo>
                    <a:pt x="148" y="386"/>
                    <a:pt x="172" y="379"/>
                    <a:pt x="172" y="379"/>
                  </a:cubicBezTo>
                  <a:cubicBezTo>
                    <a:pt x="183" y="431"/>
                    <a:pt x="250" y="457"/>
                    <a:pt x="250" y="457"/>
                  </a:cubicBezTo>
                  <a:cubicBezTo>
                    <a:pt x="250" y="443"/>
                    <a:pt x="256" y="430"/>
                    <a:pt x="262" y="417"/>
                  </a:cubicBezTo>
                  <a:cubicBezTo>
                    <a:pt x="282" y="456"/>
                    <a:pt x="335" y="473"/>
                    <a:pt x="335" y="473"/>
                  </a:cubicBezTo>
                  <a:cubicBezTo>
                    <a:pt x="337" y="454"/>
                    <a:pt x="341" y="435"/>
                    <a:pt x="348" y="417"/>
                  </a:cubicBezTo>
                  <a:cubicBezTo>
                    <a:pt x="361" y="443"/>
                    <a:pt x="382" y="464"/>
                    <a:pt x="408" y="478"/>
                  </a:cubicBezTo>
                  <a:cubicBezTo>
                    <a:pt x="414" y="464"/>
                    <a:pt x="419" y="452"/>
                    <a:pt x="426" y="442"/>
                  </a:cubicBezTo>
                  <a:cubicBezTo>
                    <a:pt x="448" y="496"/>
                    <a:pt x="525" y="497"/>
                    <a:pt x="525" y="497"/>
                  </a:cubicBezTo>
                  <a:cubicBezTo>
                    <a:pt x="523" y="464"/>
                    <a:pt x="511" y="433"/>
                    <a:pt x="493" y="407"/>
                  </a:cubicBezTo>
                  <a:cubicBezTo>
                    <a:pt x="506" y="400"/>
                    <a:pt x="520" y="395"/>
                    <a:pt x="533" y="393"/>
                  </a:cubicBezTo>
                  <a:cubicBezTo>
                    <a:pt x="532" y="353"/>
                    <a:pt x="476" y="329"/>
                    <a:pt x="476" y="329"/>
                  </a:cubicBezTo>
                  <a:cubicBezTo>
                    <a:pt x="490" y="320"/>
                    <a:pt x="504" y="315"/>
                    <a:pt x="520" y="310"/>
                  </a:cubicBezTo>
                  <a:cubicBezTo>
                    <a:pt x="507" y="278"/>
                    <a:pt x="462" y="268"/>
                    <a:pt x="462" y="268"/>
                  </a:cubicBezTo>
                  <a:cubicBezTo>
                    <a:pt x="469" y="261"/>
                    <a:pt x="480" y="256"/>
                    <a:pt x="490" y="254"/>
                  </a:cubicBezTo>
                  <a:cubicBezTo>
                    <a:pt x="471" y="231"/>
                    <a:pt x="447" y="212"/>
                    <a:pt x="419" y="204"/>
                  </a:cubicBezTo>
                  <a:cubicBezTo>
                    <a:pt x="426" y="197"/>
                    <a:pt x="434" y="192"/>
                    <a:pt x="443" y="186"/>
                  </a:cubicBezTo>
                  <a:cubicBezTo>
                    <a:pt x="424" y="169"/>
                    <a:pt x="401" y="155"/>
                    <a:pt x="377" y="148"/>
                  </a:cubicBezTo>
                  <a:lnTo>
                    <a:pt x="405" y="120"/>
                  </a:lnTo>
                  <a:cubicBezTo>
                    <a:pt x="388" y="102"/>
                    <a:pt x="352" y="99"/>
                    <a:pt x="334" y="99"/>
                  </a:cubicBezTo>
                  <a:cubicBezTo>
                    <a:pt x="326" y="99"/>
                    <a:pt x="322" y="99"/>
                    <a:pt x="322" y="99"/>
                  </a:cubicBezTo>
                  <a:cubicBezTo>
                    <a:pt x="327" y="87"/>
                    <a:pt x="334" y="75"/>
                    <a:pt x="342" y="63"/>
                  </a:cubicBezTo>
                  <a:cubicBezTo>
                    <a:pt x="332" y="58"/>
                    <a:pt x="319" y="56"/>
                    <a:pt x="306" y="56"/>
                  </a:cubicBezTo>
                  <a:cubicBezTo>
                    <a:pt x="283" y="56"/>
                    <a:pt x="261" y="61"/>
                    <a:pt x="261" y="61"/>
                  </a:cubicBezTo>
                  <a:cubicBezTo>
                    <a:pt x="264" y="51"/>
                    <a:pt x="280" y="21"/>
                    <a:pt x="280" y="21"/>
                  </a:cubicBezTo>
                  <a:cubicBezTo>
                    <a:pt x="271" y="18"/>
                    <a:pt x="262" y="17"/>
                    <a:pt x="254" y="17"/>
                  </a:cubicBezTo>
                  <a:cubicBezTo>
                    <a:pt x="222" y="17"/>
                    <a:pt x="191" y="33"/>
                    <a:pt x="191" y="33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4525814" y="2679803"/>
              <a:ext cx="216516" cy="315599"/>
            </a:xfrm>
            <a:custGeom>
              <a:avLst/>
              <a:gdLst/>
              <a:ahLst/>
              <a:cxnLst/>
              <a:rect l="l" t="t" r="r" b="b"/>
              <a:pathLst>
                <a:path w="413" h="602" extrusionOk="0">
                  <a:moveTo>
                    <a:pt x="329" y="1"/>
                  </a:moveTo>
                  <a:lnTo>
                    <a:pt x="329" y="1"/>
                  </a:lnTo>
                  <a:cubicBezTo>
                    <a:pt x="301" y="18"/>
                    <a:pt x="277" y="41"/>
                    <a:pt x="260" y="69"/>
                  </a:cubicBezTo>
                  <a:cubicBezTo>
                    <a:pt x="249" y="60"/>
                    <a:pt x="239" y="50"/>
                    <a:pt x="232" y="39"/>
                  </a:cubicBezTo>
                  <a:cubicBezTo>
                    <a:pt x="197" y="56"/>
                    <a:pt x="197" y="116"/>
                    <a:pt x="197" y="116"/>
                  </a:cubicBezTo>
                  <a:cubicBezTo>
                    <a:pt x="183" y="107"/>
                    <a:pt x="173" y="96"/>
                    <a:pt x="162" y="86"/>
                  </a:cubicBezTo>
                  <a:cubicBezTo>
                    <a:pt x="138" y="110"/>
                    <a:pt x="147" y="155"/>
                    <a:pt x="147" y="155"/>
                  </a:cubicBezTo>
                  <a:cubicBezTo>
                    <a:pt x="138" y="150"/>
                    <a:pt x="129" y="143"/>
                    <a:pt x="124" y="135"/>
                  </a:cubicBezTo>
                  <a:cubicBezTo>
                    <a:pt x="110" y="161"/>
                    <a:pt x="103" y="190"/>
                    <a:pt x="107" y="220"/>
                  </a:cubicBezTo>
                  <a:cubicBezTo>
                    <a:pt x="98" y="216"/>
                    <a:pt x="90" y="211"/>
                    <a:pt x="83" y="206"/>
                  </a:cubicBezTo>
                  <a:cubicBezTo>
                    <a:pt x="72" y="230"/>
                    <a:pt x="70" y="256"/>
                    <a:pt x="76" y="282"/>
                  </a:cubicBezTo>
                  <a:lnTo>
                    <a:pt x="39" y="268"/>
                  </a:lnTo>
                  <a:lnTo>
                    <a:pt x="39" y="268"/>
                  </a:lnTo>
                  <a:cubicBezTo>
                    <a:pt x="25" y="301"/>
                    <a:pt x="55" y="353"/>
                    <a:pt x="55" y="353"/>
                  </a:cubicBezTo>
                  <a:cubicBezTo>
                    <a:pt x="41" y="353"/>
                    <a:pt x="27" y="352"/>
                    <a:pt x="13" y="350"/>
                  </a:cubicBezTo>
                  <a:lnTo>
                    <a:pt x="13" y="350"/>
                  </a:lnTo>
                  <a:cubicBezTo>
                    <a:pt x="11" y="381"/>
                    <a:pt x="44" y="425"/>
                    <a:pt x="44" y="425"/>
                  </a:cubicBezTo>
                  <a:lnTo>
                    <a:pt x="1" y="425"/>
                  </a:lnTo>
                  <a:cubicBezTo>
                    <a:pt x="1" y="465"/>
                    <a:pt x="48" y="499"/>
                    <a:pt x="48" y="499"/>
                  </a:cubicBezTo>
                  <a:lnTo>
                    <a:pt x="17" y="513"/>
                  </a:lnTo>
                  <a:cubicBezTo>
                    <a:pt x="52" y="568"/>
                    <a:pt x="94" y="580"/>
                    <a:pt x="125" y="580"/>
                  </a:cubicBezTo>
                  <a:cubicBezTo>
                    <a:pt x="149" y="580"/>
                    <a:pt x="166" y="572"/>
                    <a:pt x="166" y="572"/>
                  </a:cubicBezTo>
                  <a:cubicBezTo>
                    <a:pt x="184" y="595"/>
                    <a:pt x="208" y="602"/>
                    <a:pt x="230" y="602"/>
                  </a:cubicBezTo>
                  <a:cubicBezTo>
                    <a:pt x="263" y="602"/>
                    <a:pt x="293" y="586"/>
                    <a:pt x="293" y="586"/>
                  </a:cubicBezTo>
                  <a:cubicBezTo>
                    <a:pt x="284" y="578"/>
                    <a:pt x="277" y="567"/>
                    <a:pt x="275" y="555"/>
                  </a:cubicBezTo>
                  <a:lnTo>
                    <a:pt x="275" y="555"/>
                  </a:lnTo>
                  <a:cubicBezTo>
                    <a:pt x="285" y="560"/>
                    <a:pt x="295" y="562"/>
                    <a:pt x="304" y="562"/>
                  </a:cubicBezTo>
                  <a:cubicBezTo>
                    <a:pt x="339" y="562"/>
                    <a:pt x="364" y="532"/>
                    <a:pt x="364" y="532"/>
                  </a:cubicBezTo>
                  <a:cubicBezTo>
                    <a:pt x="350" y="532"/>
                    <a:pt x="336" y="531"/>
                    <a:pt x="324" y="527"/>
                  </a:cubicBezTo>
                  <a:cubicBezTo>
                    <a:pt x="359" y="522"/>
                    <a:pt x="402" y="458"/>
                    <a:pt x="402" y="458"/>
                  </a:cubicBezTo>
                  <a:lnTo>
                    <a:pt x="364" y="458"/>
                  </a:lnTo>
                  <a:cubicBezTo>
                    <a:pt x="388" y="440"/>
                    <a:pt x="404" y="386"/>
                    <a:pt x="404" y="386"/>
                  </a:cubicBezTo>
                  <a:cubicBezTo>
                    <a:pt x="392" y="386"/>
                    <a:pt x="378" y="381"/>
                    <a:pt x="369" y="373"/>
                  </a:cubicBezTo>
                  <a:cubicBezTo>
                    <a:pt x="413" y="341"/>
                    <a:pt x="407" y="268"/>
                    <a:pt x="407" y="268"/>
                  </a:cubicBezTo>
                  <a:lnTo>
                    <a:pt x="407" y="268"/>
                  </a:lnTo>
                  <a:cubicBezTo>
                    <a:pt x="395" y="272"/>
                    <a:pt x="381" y="274"/>
                    <a:pt x="367" y="274"/>
                  </a:cubicBezTo>
                  <a:cubicBezTo>
                    <a:pt x="393" y="241"/>
                    <a:pt x="388" y="183"/>
                    <a:pt x="388" y="183"/>
                  </a:cubicBezTo>
                  <a:lnTo>
                    <a:pt x="388" y="183"/>
                  </a:lnTo>
                  <a:cubicBezTo>
                    <a:pt x="369" y="190"/>
                    <a:pt x="350" y="194"/>
                    <a:pt x="331" y="195"/>
                  </a:cubicBezTo>
                  <a:cubicBezTo>
                    <a:pt x="348" y="173"/>
                    <a:pt x="359" y="143"/>
                    <a:pt x="360" y="116"/>
                  </a:cubicBezTo>
                  <a:lnTo>
                    <a:pt x="321" y="116"/>
                  </a:lnTo>
                  <a:cubicBezTo>
                    <a:pt x="360" y="74"/>
                    <a:pt x="329" y="1"/>
                    <a:pt x="329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4073385" y="2924103"/>
              <a:ext cx="492273" cy="344432"/>
            </a:xfrm>
            <a:custGeom>
              <a:avLst/>
              <a:gdLst/>
              <a:ahLst/>
              <a:cxnLst/>
              <a:rect l="l" t="t" r="r" b="b"/>
              <a:pathLst>
                <a:path w="939" h="657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230"/>
                    <a:pt x="98" y="504"/>
                    <a:pt x="327" y="612"/>
                  </a:cubicBezTo>
                  <a:cubicBezTo>
                    <a:pt x="391" y="642"/>
                    <a:pt x="458" y="656"/>
                    <a:pt x="524" y="656"/>
                  </a:cubicBezTo>
                  <a:cubicBezTo>
                    <a:pt x="696" y="656"/>
                    <a:pt x="861" y="559"/>
                    <a:pt x="939" y="393"/>
                  </a:cubicBezTo>
                  <a:lnTo>
                    <a:pt x="114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A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4127907" y="2944024"/>
              <a:ext cx="394238" cy="275756"/>
            </a:xfrm>
            <a:custGeom>
              <a:avLst/>
              <a:gdLst/>
              <a:ahLst/>
              <a:cxnLst/>
              <a:rect l="l" t="t" r="r" b="b"/>
              <a:pathLst>
                <a:path w="752" h="526" extrusionOk="0">
                  <a:moveTo>
                    <a:pt x="88" y="1"/>
                  </a:moveTo>
                  <a:cubicBezTo>
                    <a:pt x="1" y="185"/>
                    <a:pt x="79" y="404"/>
                    <a:pt x="261" y="490"/>
                  </a:cubicBezTo>
                  <a:cubicBezTo>
                    <a:pt x="312" y="514"/>
                    <a:pt x="366" y="526"/>
                    <a:pt x="419" y="526"/>
                  </a:cubicBezTo>
                  <a:cubicBezTo>
                    <a:pt x="557" y="526"/>
                    <a:pt x="690" y="448"/>
                    <a:pt x="751" y="315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4377451" y="3043107"/>
              <a:ext cx="116384" cy="106947"/>
            </a:xfrm>
            <a:custGeom>
              <a:avLst/>
              <a:gdLst/>
              <a:ahLst/>
              <a:cxnLst/>
              <a:rect l="l" t="t" r="r" b="b"/>
              <a:pathLst>
                <a:path w="222" h="204" extrusionOk="0">
                  <a:moveTo>
                    <a:pt x="9" y="1"/>
                  </a:moveTo>
                  <a:cubicBezTo>
                    <a:pt x="8" y="3"/>
                    <a:pt x="4" y="4"/>
                    <a:pt x="4" y="8"/>
                  </a:cubicBezTo>
                  <a:cubicBezTo>
                    <a:pt x="1" y="13"/>
                    <a:pt x="1" y="18"/>
                    <a:pt x="4" y="23"/>
                  </a:cubicBezTo>
                  <a:lnTo>
                    <a:pt x="124" y="197"/>
                  </a:lnTo>
                  <a:cubicBezTo>
                    <a:pt x="127" y="201"/>
                    <a:pt x="132" y="203"/>
                    <a:pt x="136" y="203"/>
                  </a:cubicBezTo>
                  <a:cubicBezTo>
                    <a:pt x="140" y="203"/>
                    <a:pt x="144" y="202"/>
                    <a:pt x="147" y="199"/>
                  </a:cubicBezTo>
                  <a:cubicBezTo>
                    <a:pt x="178" y="173"/>
                    <a:pt x="202" y="138"/>
                    <a:pt x="221" y="10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4293571" y="3067747"/>
              <a:ext cx="128442" cy="121626"/>
            </a:xfrm>
            <a:custGeom>
              <a:avLst/>
              <a:gdLst/>
              <a:ahLst/>
              <a:cxnLst/>
              <a:rect l="l" t="t" r="r" b="b"/>
              <a:pathLst>
                <a:path w="245" h="232" extrusionOk="0">
                  <a:moveTo>
                    <a:pt x="107" y="1"/>
                  </a:moveTo>
                  <a:cubicBezTo>
                    <a:pt x="101" y="1"/>
                    <a:pt x="96" y="4"/>
                    <a:pt x="93" y="9"/>
                  </a:cubicBezTo>
                  <a:lnTo>
                    <a:pt x="4" y="197"/>
                  </a:lnTo>
                  <a:cubicBezTo>
                    <a:pt x="1" y="204"/>
                    <a:pt x="4" y="214"/>
                    <a:pt x="15" y="218"/>
                  </a:cubicBezTo>
                  <a:cubicBezTo>
                    <a:pt x="43" y="227"/>
                    <a:pt x="72" y="231"/>
                    <a:pt x="102" y="231"/>
                  </a:cubicBezTo>
                  <a:cubicBezTo>
                    <a:pt x="146" y="231"/>
                    <a:pt x="191" y="221"/>
                    <a:pt x="232" y="202"/>
                  </a:cubicBezTo>
                  <a:cubicBezTo>
                    <a:pt x="241" y="199"/>
                    <a:pt x="244" y="187"/>
                    <a:pt x="239" y="180"/>
                  </a:cubicBezTo>
                  <a:lnTo>
                    <a:pt x="119" y="8"/>
                  </a:lnTo>
                  <a:cubicBezTo>
                    <a:pt x="116" y="3"/>
                    <a:pt x="111" y="1"/>
                    <a:pt x="10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4190818" y="3048350"/>
              <a:ext cx="127393" cy="114811"/>
            </a:xfrm>
            <a:custGeom>
              <a:avLst/>
              <a:gdLst/>
              <a:ahLst/>
              <a:cxnLst/>
              <a:rect l="l" t="t" r="r" b="b"/>
              <a:pathLst>
                <a:path w="243" h="219" extrusionOk="0">
                  <a:moveTo>
                    <a:pt x="227" y="1"/>
                  </a:moveTo>
                  <a:cubicBezTo>
                    <a:pt x="225" y="1"/>
                    <a:pt x="224" y="1"/>
                    <a:pt x="223" y="1"/>
                  </a:cubicBezTo>
                  <a:lnTo>
                    <a:pt x="15" y="19"/>
                  </a:lnTo>
                  <a:cubicBezTo>
                    <a:pt x="11" y="19"/>
                    <a:pt x="6" y="20"/>
                    <a:pt x="4" y="24"/>
                  </a:cubicBezTo>
                  <a:cubicBezTo>
                    <a:pt x="1" y="27"/>
                    <a:pt x="1" y="33"/>
                    <a:pt x="1" y="38"/>
                  </a:cubicBezTo>
                  <a:cubicBezTo>
                    <a:pt x="20" y="111"/>
                    <a:pt x="65" y="173"/>
                    <a:pt x="128" y="217"/>
                  </a:cubicBezTo>
                  <a:cubicBezTo>
                    <a:pt x="131" y="218"/>
                    <a:pt x="136" y="218"/>
                    <a:pt x="141" y="218"/>
                  </a:cubicBezTo>
                  <a:cubicBezTo>
                    <a:pt x="145" y="217"/>
                    <a:pt x="148" y="213"/>
                    <a:pt x="150" y="210"/>
                  </a:cubicBezTo>
                  <a:lnTo>
                    <a:pt x="239" y="22"/>
                  </a:lnTo>
                  <a:cubicBezTo>
                    <a:pt x="242" y="19"/>
                    <a:pt x="240" y="12"/>
                    <a:pt x="239" y="8"/>
                  </a:cubicBezTo>
                  <a:cubicBezTo>
                    <a:pt x="236" y="4"/>
                    <a:pt x="232" y="1"/>
                    <a:pt x="227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4186624" y="2957655"/>
              <a:ext cx="127918" cy="71822"/>
            </a:xfrm>
            <a:custGeom>
              <a:avLst/>
              <a:gdLst/>
              <a:ahLst/>
              <a:cxnLst/>
              <a:rect l="l" t="t" r="r" b="b"/>
              <a:pathLst>
                <a:path w="244" h="137" extrusionOk="0">
                  <a:moveTo>
                    <a:pt x="30" y="1"/>
                  </a:moveTo>
                  <a:cubicBezTo>
                    <a:pt x="12" y="37"/>
                    <a:pt x="2" y="79"/>
                    <a:pt x="0" y="119"/>
                  </a:cubicBezTo>
                  <a:cubicBezTo>
                    <a:pt x="0" y="124"/>
                    <a:pt x="2" y="127"/>
                    <a:pt x="5" y="131"/>
                  </a:cubicBezTo>
                  <a:cubicBezTo>
                    <a:pt x="9" y="134"/>
                    <a:pt x="12" y="136"/>
                    <a:pt x="17" y="136"/>
                  </a:cubicBezTo>
                  <a:lnTo>
                    <a:pt x="228" y="119"/>
                  </a:lnTo>
                  <a:cubicBezTo>
                    <a:pt x="233" y="117"/>
                    <a:pt x="238" y="114"/>
                    <a:pt x="240" y="108"/>
                  </a:cubicBezTo>
                  <a:cubicBezTo>
                    <a:pt x="241" y="107"/>
                    <a:pt x="243" y="103"/>
                    <a:pt x="241" y="10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4268407" y="2856475"/>
              <a:ext cx="497516" cy="287289"/>
            </a:xfrm>
            <a:custGeom>
              <a:avLst/>
              <a:gdLst/>
              <a:ahLst/>
              <a:cxnLst/>
              <a:rect l="l" t="t" r="r" b="b"/>
              <a:pathLst>
                <a:path w="949" h="548" extrusionOk="0">
                  <a:moveTo>
                    <a:pt x="902" y="1"/>
                  </a:moveTo>
                  <a:lnTo>
                    <a:pt x="6" y="175"/>
                  </a:lnTo>
                  <a:lnTo>
                    <a:pt x="0" y="175"/>
                  </a:lnTo>
                  <a:cubicBezTo>
                    <a:pt x="42" y="395"/>
                    <a:pt x="234" y="548"/>
                    <a:pt x="449" y="548"/>
                  </a:cubicBezTo>
                  <a:cubicBezTo>
                    <a:pt x="478" y="548"/>
                    <a:pt x="508" y="545"/>
                    <a:pt x="537" y="539"/>
                  </a:cubicBezTo>
                  <a:cubicBezTo>
                    <a:pt x="787" y="492"/>
                    <a:pt x="949" y="251"/>
                    <a:pt x="902" y="1"/>
                  </a:cubicBezTo>
                  <a:close/>
                </a:path>
              </a:pathLst>
            </a:custGeom>
            <a:solidFill>
              <a:srgbClr val="E0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315589" y="2866435"/>
              <a:ext cx="398432" cy="230146"/>
            </a:xfrm>
            <a:custGeom>
              <a:avLst/>
              <a:gdLst/>
              <a:ahLst/>
              <a:cxnLst/>
              <a:rect l="l" t="t" r="r" b="b"/>
              <a:pathLst>
                <a:path w="760" h="439" extrusionOk="0">
                  <a:moveTo>
                    <a:pt x="722" y="1"/>
                  </a:moveTo>
                  <a:lnTo>
                    <a:pt x="1" y="138"/>
                  </a:lnTo>
                  <a:cubicBezTo>
                    <a:pt x="1" y="140"/>
                    <a:pt x="1" y="140"/>
                    <a:pt x="1" y="140"/>
                  </a:cubicBezTo>
                  <a:cubicBezTo>
                    <a:pt x="34" y="316"/>
                    <a:pt x="189" y="438"/>
                    <a:pt x="360" y="438"/>
                  </a:cubicBezTo>
                  <a:cubicBezTo>
                    <a:pt x="383" y="438"/>
                    <a:pt x="406" y="436"/>
                    <a:pt x="430" y="432"/>
                  </a:cubicBezTo>
                  <a:cubicBezTo>
                    <a:pt x="629" y="393"/>
                    <a:pt x="760" y="201"/>
                    <a:pt x="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541541" y="2872202"/>
              <a:ext cx="126345" cy="71298"/>
            </a:xfrm>
            <a:custGeom>
              <a:avLst/>
              <a:gdLst/>
              <a:ahLst/>
              <a:cxnLst/>
              <a:rect l="l" t="t" r="r" b="b"/>
              <a:pathLst>
                <a:path w="241" h="136" extrusionOk="0">
                  <a:moveTo>
                    <a:pt x="233" y="0"/>
                  </a:moveTo>
                  <a:lnTo>
                    <a:pt x="2" y="46"/>
                  </a:lnTo>
                  <a:cubicBezTo>
                    <a:pt x="0" y="47"/>
                    <a:pt x="0" y="51"/>
                    <a:pt x="2" y="54"/>
                  </a:cubicBezTo>
                  <a:cubicBezTo>
                    <a:pt x="2" y="59"/>
                    <a:pt x="6" y="65"/>
                    <a:pt x="11" y="66"/>
                  </a:cubicBezTo>
                  <a:lnTo>
                    <a:pt x="211" y="136"/>
                  </a:lnTo>
                  <a:cubicBezTo>
                    <a:pt x="216" y="136"/>
                    <a:pt x="219" y="136"/>
                    <a:pt x="225" y="134"/>
                  </a:cubicBezTo>
                  <a:cubicBezTo>
                    <a:pt x="228" y="132"/>
                    <a:pt x="230" y="129"/>
                    <a:pt x="231" y="124"/>
                  </a:cubicBezTo>
                  <a:cubicBezTo>
                    <a:pt x="240" y="84"/>
                    <a:pt x="240" y="42"/>
                    <a:pt x="233" y="2"/>
                  </a:cubicBezTo>
                  <a:cubicBezTo>
                    <a:pt x="233" y="2"/>
                    <a:pt x="233" y="0"/>
                    <a:pt x="233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4526862" y="2933539"/>
              <a:ext cx="120578" cy="122674"/>
            </a:xfrm>
            <a:custGeom>
              <a:avLst/>
              <a:gdLst/>
              <a:ahLst/>
              <a:cxnLst/>
              <a:rect l="l" t="t" r="r" b="b"/>
              <a:pathLst>
                <a:path w="230" h="234" extrusionOk="0">
                  <a:moveTo>
                    <a:pt x="15" y="0"/>
                  </a:moveTo>
                  <a:cubicBezTo>
                    <a:pt x="12" y="0"/>
                    <a:pt x="9" y="1"/>
                    <a:pt x="6" y="3"/>
                  </a:cubicBezTo>
                  <a:cubicBezTo>
                    <a:pt x="2" y="7"/>
                    <a:pt x="1" y="14"/>
                    <a:pt x="1" y="19"/>
                  </a:cubicBezTo>
                  <a:lnTo>
                    <a:pt x="41" y="222"/>
                  </a:lnTo>
                  <a:cubicBezTo>
                    <a:pt x="41" y="226"/>
                    <a:pt x="44" y="231"/>
                    <a:pt x="48" y="232"/>
                  </a:cubicBezTo>
                  <a:cubicBezTo>
                    <a:pt x="49" y="233"/>
                    <a:pt x="51" y="234"/>
                    <a:pt x="54" y="234"/>
                  </a:cubicBezTo>
                  <a:cubicBezTo>
                    <a:pt x="56" y="234"/>
                    <a:pt x="59" y="233"/>
                    <a:pt x="61" y="232"/>
                  </a:cubicBezTo>
                  <a:cubicBezTo>
                    <a:pt x="133" y="208"/>
                    <a:pt x="192" y="158"/>
                    <a:pt x="228" y="92"/>
                  </a:cubicBezTo>
                  <a:cubicBezTo>
                    <a:pt x="230" y="88"/>
                    <a:pt x="230" y="83"/>
                    <a:pt x="228" y="78"/>
                  </a:cubicBezTo>
                  <a:cubicBezTo>
                    <a:pt x="226" y="74"/>
                    <a:pt x="223" y="71"/>
                    <a:pt x="218" y="69"/>
                  </a:cubicBezTo>
                  <a:lnTo>
                    <a:pt x="22" y="1"/>
                  </a:ln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4399469" y="2941927"/>
              <a:ext cx="120578" cy="123199"/>
            </a:xfrm>
            <a:custGeom>
              <a:avLst/>
              <a:gdLst/>
              <a:ahLst/>
              <a:cxnLst/>
              <a:rect l="l" t="t" r="r" b="b"/>
              <a:pathLst>
                <a:path w="230" h="235" extrusionOk="0">
                  <a:moveTo>
                    <a:pt x="175" y="0"/>
                  </a:moveTo>
                  <a:cubicBezTo>
                    <a:pt x="171" y="0"/>
                    <a:pt x="168" y="2"/>
                    <a:pt x="164" y="5"/>
                  </a:cubicBezTo>
                  <a:lnTo>
                    <a:pt x="6" y="142"/>
                  </a:lnTo>
                  <a:cubicBezTo>
                    <a:pt x="2" y="144"/>
                    <a:pt x="0" y="149"/>
                    <a:pt x="0" y="152"/>
                  </a:cubicBezTo>
                  <a:cubicBezTo>
                    <a:pt x="0" y="157"/>
                    <a:pt x="2" y="163"/>
                    <a:pt x="6" y="164"/>
                  </a:cubicBezTo>
                  <a:cubicBezTo>
                    <a:pt x="61" y="210"/>
                    <a:pt x="130" y="234"/>
                    <a:pt x="200" y="234"/>
                  </a:cubicBezTo>
                  <a:cubicBezTo>
                    <a:pt x="205" y="234"/>
                    <a:pt x="209" y="234"/>
                    <a:pt x="214" y="234"/>
                  </a:cubicBezTo>
                  <a:cubicBezTo>
                    <a:pt x="219" y="234"/>
                    <a:pt x="223" y="232"/>
                    <a:pt x="226" y="229"/>
                  </a:cubicBezTo>
                  <a:cubicBezTo>
                    <a:pt x="228" y="225"/>
                    <a:pt x="230" y="220"/>
                    <a:pt x="228" y="216"/>
                  </a:cubicBezTo>
                  <a:lnTo>
                    <a:pt x="190" y="13"/>
                  </a:lnTo>
                  <a:cubicBezTo>
                    <a:pt x="188" y="8"/>
                    <a:pt x="185" y="3"/>
                    <a:pt x="179" y="1"/>
                  </a:cubicBezTo>
                  <a:cubicBezTo>
                    <a:pt x="178" y="1"/>
                    <a:pt x="177" y="0"/>
                    <a:pt x="175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4346520" y="2910472"/>
              <a:ext cx="123724" cy="85977"/>
            </a:xfrm>
            <a:custGeom>
              <a:avLst/>
              <a:gdLst/>
              <a:ahLst/>
              <a:cxnLst/>
              <a:rect l="l" t="t" r="r" b="b"/>
              <a:pathLst>
                <a:path w="236" h="164" extrusionOk="0">
                  <a:moveTo>
                    <a:pt x="230" y="0"/>
                  </a:moveTo>
                  <a:lnTo>
                    <a:pt x="1" y="44"/>
                  </a:lnTo>
                  <a:cubicBezTo>
                    <a:pt x="8" y="84"/>
                    <a:pt x="23" y="122"/>
                    <a:pt x="46" y="157"/>
                  </a:cubicBezTo>
                  <a:cubicBezTo>
                    <a:pt x="49" y="160"/>
                    <a:pt x="53" y="164"/>
                    <a:pt x="58" y="164"/>
                  </a:cubicBezTo>
                  <a:cubicBezTo>
                    <a:pt x="62" y="164"/>
                    <a:pt x="67" y="162"/>
                    <a:pt x="70" y="160"/>
                  </a:cubicBezTo>
                  <a:lnTo>
                    <a:pt x="230" y="21"/>
                  </a:lnTo>
                  <a:cubicBezTo>
                    <a:pt x="235" y="16"/>
                    <a:pt x="235" y="6"/>
                    <a:pt x="230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4493310" y="3036292"/>
              <a:ext cx="384801" cy="187681"/>
            </a:xfrm>
            <a:custGeom>
              <a:avLst/>
              <a:gdLst/>
              <a:ahLst/>
              <a:cxnLst/>
              <a:rect l="l" t="t" r="r" b="b"/>
              <a:pathLst>
                <a:path w="734" h="358" extrusionOk="0">
                  <a:moveTo>
                    <a:pt x="0" y="0"/>
                  </a:moveTo>
                  <a:cubicBezTo>
                    <a:pt x="6" y="200"/>
                    <a:pt x="169" y="358"/>
                    <a:pt x="367" y="358"/>
                  </a:cubicBezTo>
                  <a:cubicBezTo>
                    <a:pt x="567" y="358"/>
                    <a:pt x="728" y="200"/>
                    <a:pt x="73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4532629" y="3036292"/>
              <a:ext cx="307212" cy="154129"/>
            </a:xfrm>
            <a:custGeom>
              <a:avLst/>
              <a:gdLst/>
              <a:ahLst/>
              <a:cxnLst/>
              <a:rect l="l" t="t" r="r" b="b"/>
              <a:pathLst>
                <a:path w="586" h="294" extrusionOk="0">
                  <a:moveTo>
                    <a:pt x="0" y="0"/>
                  </a:moveTo>
                  <a:cubicBezTo>
                    <a:pt x="0" y="162"/>
                    <a:pt x="130" y="294"/>
                    <a:pt x="292" y="294"/>
                  </a:cubicBezTo>
                  <a:cubicBezTo>
                    <a:pt x="453" y="294"/>
                    <a:pt x="585" y="162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4714544" y="3036292"/>
              <a:ext cx="100656" cy="54522"/>
            </a:xfrm>
            <a:custGeom>
              <a:avLst/>
              <a:gdLst/>
              <a:ahLst/>
              <a:cxnLst/>
              <a:rect l="l" t="t" r="r" b="b"/>
              <a:pathLst>
                <a:path w="192" h="104" extrusionOk="0">
                  <a:moveTo>
                    <a:pt x="4" y="0"/>
                  </a:moveTo>
                  <a:cubicBezTo>
                    <a:pt x="2" y="2"/>
                    <a:pt x="0" y="5"/>
                    <a:pt x="2" y="7"/>
                  </a:cubicBezTo>
                  <a:cubicBezTo>
                    <a:pt x="2" y="12"/>
                    <a:pt x="4" y="16"/>
                    <a:pt x="7" y="17"/>
                  </a:cubicBezTo>
                  <a:lnTo>
                    <a:pt x="153" y="102"/>
                  </a:lnTo>
                  <a:cubicBezTo>
                    <a:pt x="155" y="103"/>
                    <a:pt x="157" y="104"/>
                    <a:pt x="159" y="104"/>
                  </a:cubicBezTo>
                  <a:cubicBezTo>
                    <a:pt x="160" y="104"/>
                    <a:pt x="162" y="103"/>
                    <a:pt x="164" y="102"/>
                  </a:cubicBezTo>
                  <a:cubicBezTo>
                    <a:pt x="167" y="101"/>
                    <a:pt x="171" y="99"/>
                    <a:pt x="171" y="96"/>
                  </a:cubicBezTo>
                  <a:cubicBezTo>
                    <a:pt x="185" y="66"/>
                    <a:pt x="192" y="33"/>
                    <a:pt x="192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4697244" y="3064602"/>
              <a:ext cx="88599" cy="99608"/>
            </a:xfrm>
            <a:custGeom>
              <a:avLst/>
              <a:gdLst/>
              <a:ahLst/>
              <a:cxnLst/>
              <a:rect l="l" t="t" r="r" b="b"/>
              <a:pathLst>
                <a:path w="169" h="190" extrusionOk="0">
                  <a:moveTo>
                    <a:pt x="12" y="0"/>
                  </a:moveTo>
                  <a:cubicBezTo>
                    <a:pt x="10" y="0"/>
                    <a:pt x="7" y="1"/>
                    <a:pt x="6" y="2"/>
                  </a:cubicBezTo>
                  <a:cubicBezTo>
                    <a:pt x="2" y="5"/>
                    <a:pt x="0" y="9"/>
                    <a:pt x="0" y="14"/>
                  </a:cubicBezTo>
                  <a:lnTo>
                    <a:pt x="0" y="179"/>
                  </a:lnTo>
                  <a:cubicBezTo>
                    <a:pt x="0" y="182"/>
                    <a:pt x="2" y="186"/>
                    <a:pt x="4" y="187"/>
                  </a:cubicBezTo>
                  <a:cubicBezTo>
                    <a:pt x="6" y="189"/>
                    <a:pt x="9" y="190"/>
                    <a:pt x="11" y="190"/>
                  </a:cubicBezTo>
                  <a:cubicBezTo>
                    <a:pt x="12" y="190"/>
                    <a:pt x="13" y="190"/>
                    <a:pt x="14" y="189"/>
                  </a:cubicBezTo>
                  <a:cubicBezTo>
                    <a:pt x="73" y="180"/>
                    <a:pt x="127" y="149"/>
                    <a:pt x="165" y="102"/>
                  </a:cubicBezTo>
                  <a:cubicBezTo>
                    <a:pt x="169" y="101"/>
                    <a:pt x="169" y="97"/>
                    <a:pt x="169" y="94"/>
                  </a:cubicBezTo>
                  <a:cubicBezTo>
                    <a:pt x="169" y="90"/>
                    <a:pt x="165" y="87"/>
                    <a:pt x="164" y="85"/>
                  </a:cubicBezTo>
                  <a:lnTo>
                    <a:pt x="20" y="2"/>
                  </a:lnTo>
                  <a:cubicBezTo>
                    <a:pt x="17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4584530" y="3064602"/>
              <a:ext cx="90696" cy="100132"/>
            </a:xfrm>
            <a:custGeom>
              <a:avLst/>
              <a:gdLst/>
              <a:ahLst/>
              <a:cxnLst/>
              <a:rect l="l" t="t" r="r" b="b"/>
              <a:pathLst>
                <a:path w="173" h="191" extrusionOk="0">
                  <a:moveTo>
                    <a:pt x="159" y="0"/>
                  </a:moveTo>
                  <a:cubicBezTo>
                    <a:pt x="157" y="0"/>
                    <a:pt x="155" y="1"/>
                    <a:pt x="153" y="2"/>
                  </a:cubicBezTo>
                  <a:lnTo>
                    <a:pt x="9" y="85"/>
                  </a:lnTo>
                  <a:cubicBezTo>
                    <a:pt x="2" y="90"/>
                    <a:pt x="0" y="99"/>
                    <a:pt x="5" y="104"/>
                  </a:cubicBezTo>
                  <a:cubicBezTo>
                    <a:pt x="44" y="151"/>
                    <a:pt x="97" y="182"/>
                    <a:pt x="156" y="191"/>
                  </a:cubicBezTo>
                  <a:cubicBezTo>
                    <a:pt x="160" y="191"/>
                    <a:pt x="163" y="191"/>
                    <a:pt x="167" y="189"/>
                  </a:cubicBezTo>
                  <a:cubicBezTo>
                    <a:pt x="169" y="186"/>
                    <a:pt x="170" y="182"/>
                    <a:pt x="170" y="179"/>
                  </a:cubicBezTo>
                  <a:lnTo>
                    <a:pt x="172" y="14"/>
                  </a:lnTo>
                  <a:cubicBezTo>
                    <a:pt x="170" y="9"/>
                    <a:pt x="169" y="5"/>
                    <a:pt x="165" y="2"/>
                  </a:cubicBezTo>
                  <a:cubicBezTo>
                    <a:pt x="163" y="1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4556745" y="3036292"/>
              <a:ext cx="101181" cy="54522"/>
            </a:xfrm>
            <a:custGeom>
              <a:avLst/>
              <a:gdLst/>
              <a:ahLst/>
              <a:cxnLst/>
              <a:rect l="l" t="t" r="r" b="b"/>
              <a:pathLst>
                <a:path w="193" h="104" extrusionOk="0">
                  <a:moveTo>
                    <a:pt x="1" y="0"/>
                  </a:moveTo>
                  <a:cubicBezTo>
                    <a:pt x="1" y="33"/>
                    <a:pt x="8" y="66"/>
                    <a:pt x="20" y="96"/>
                  </a:cubicBezTo>
                  <a:cubicBezTo>
                    <a:pt x="22" y="99"/>
                    <a:pt x="24" y="101"/>
                    <a:pt x="27" y="102"/>
                  </a:cubicBezTo>
                  <a:cubicBezTo>
                    <a:pt x="29" y="103"/>
                    <a:pt x="31" y="104"/>
                    <a:pt x="32" y="104"/>
                  </a:cubicBezTo>
                  <a:cubicBezTo>
                    <a:pt x="34" y="104"/>
                    <a:pt x="36" y="103"/>
                    <a:pt x="37" y="102"/>
                  </a:cubicBezTo>
                  <a:lnTo>
                    <a:pt x="183" y="17"/>
                  </a:lnTo>
                  <a:cubicBezTo>
                    <a:pt x="190" y="14"/>
                    <a:pt x="192" y="7"/>
                    <a:pt x="189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4184527" y="2464336"/>
              <a:ext cx="624385" cy="524"/>
            </a:xfrm>
            <a:custGeom>
              <a:avLst/>
              <a:gdLst/>
              <a:ahLst/>
              <a:cxnLst/>
              <a:rect l="l" t="t" r="r" b="b"/>
              <a:pathLst>
                <a:path w="1191" h="1" fill="none" extrusionOk="0">
                  <a:moveTo>
                    <a:pt x="1" y="0"/>
                  </a:moveTo>
                  <a:lnTo>
                    <a:pt x="1190" y="0"/>
                  </a:lnTo>
                </a:path>
              </a:pathLst>
            </a:custGeom>
            <a:noFill/>
            <a:ln w="9525" cap="rnd" cmpd="sng">
              <a:solidFill>
                <a:srgbClr val="6BBFA7"/>
              </a:solidFill>
              <a:prstDash val="solid"/>
              <a:miter lim="17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4182954" y="2522528"/>
              <a:ext cx="307212" cy="524"/>
            </a:xfrm>
            <a:custGeom>
              <a:avLst/>
              <a:gdLst/>
              <a:ahLst/>
              <a:cxnLst/>
              <a:rect l="l" t="t" r="r" b="b"/>
              <a:pathLst>
                <a:path w="586" h="1" fill="none" extrusionOk="0">
                  <a:moveTo>
                    <a:pt x="0" y="0"/>
                  </a:move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6BBFA7"/>
              </a:solidFill>
              <a:prstDash val="solid"/>
              <a:miter lim="17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4063425" y="2580720"/>
              <a:ext cx="864492" cy="1219930"/>
            </a:xfrm>
            <a:custGeom>
              <a:avLst/>
              <a:gdLst/>
              <a:ahLst/>
              <a:cxnLst/>
              <a:rect l="l" t="t" r="r" b="b"/>
              <a:pathLst>
                <a:path w="1649" h="2327" extrusionOk="0">
                  <a:moveTo>
                    <a:pt x="273" y="0"/>
                  </a:moveTo>
                  <a:cubicBezTo>
                    <a:pt x="122" y="0"/>
                    <a:pt x="1" y="122"/>
                    <a:pt x="1" y="273"/>
                  </a:cubicBezTo>
                  <a:lnTo>
                    <a:pt x="1" y="2053"/>
                  </a:lnTo>
                  <a:cubicBezTo>
                    <a:pt x="1" y="2204"/>
                    <a:pt x="122" y="2326"/>
                    <a:pt x="273" y="2326"/>
                  </a:cubicBezTo>
                  <a:lnTo>
                    <a:pt x="1376" y="2326"/>
                  </a:lnTo>
                  <a:cubicBezTo>
                    <a:pt x="1527" y="2326"/>
                    <a:pt x="1649" y="2204"/>
                    <a:pt x="1649" y="2053"/>
                  </a:cubicBezTo>
                  <a:lnTo>
                    <a:pt x="1649" y="273"/>
                  </a:lnTo>
                  <a:cubicBezTo>
                    <a:pt x="1649" y="122"/>
                    <a:pt x="1527" y="0"/>
                    <a:pt x="1376" y="0"/>
                  </a:cubicBezTo>
                  <a:close/>
                </a:path>
              </a:pathLst>
            </a:custGeom>
            <a:solidFill>
              <a:srgbClr val="DFF9F8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22"/>
          <p:cNvSpPr txBox="1"/>
          <p:nvPr/>
        </p:nvSpPr>
        <p:spPr>
          <a:xfrm>
            <a:off x="5792850" y="2443000"/>
            <a:ext cx="1828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Neptune is the farthest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7" name="Google Shape;1357;p22"/>
          <p:cNvSpPr txBox="1"/>
          <p:nvPr/>
        </p:nvSpPr>
        <p:spPr>
          <a:xfrm>
            <a:off x="5792850" y="2224038"/>
            <a:ext cx="18288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02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58" name="Google Shape;1358;p22"/>
          <p:cNvSpPr txBox="1"/>
          <p:nvPr/>
        </p:nvSpPr>
        <p:spPr>
          <a:xfrm>
            <a:off x="5283050" y="3955800"/>
            <a:ext cx="1828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Saturn is the ringed one. It’s made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9" name="Google Shape;1359;p22"/>
          <p:cNvSpPr txBox="1"/>
          <p:nvPr/>
        </p:nvSpPr>
        <p:spPr>
          <a:xfrm>
            <a:off x="5283050" y="3756800"/>
            <a:ext cx="18288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03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60" name="Google Shape;1360;p22"/>
          <p:cNvSpPr txBox="1"/>
          <p:nvPr/>
        </p:nvSpPr>
        <p:spPr>
          <a:xfrm>
            <a:off x="2213550" y="3950325"/>
            <a:ext cx="1828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very cold place full of iron oxide dust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61" name="Google Shape;1361;p22"/>
          <p:cNvSpPr txBox="1"/>
          <p:nvPr/>
        </p:nvSpPr>
        <p:spPr>
          <a:xfrm>
            <a:off x="2213550" y="3756800"/>
            <a:ext cx="18288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04</a:t>
            </a:r>
            <a:endParaRPr sz="17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62" name="Google Shape;1362;p22"/>
          <p:cNvSpPr txBox="1"/>
          <p:nvPr/>
        </p:nvSpPr>
        <p:spPr>
          <a:xfrm flipH="1">
            <a:off x="1522300" y="2442988"/>
            <a:ext cx="1828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Jupiter is the biggest object in the Solar System and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63" name="Google Shape;1363;p22"/>
          <p:cNvSpPr txBox="1"/>
          <p:nvPr/>
        </p:nvSpPr>
        <p:spPr>
          <a:xfrm>
            <a:off x="1522300" y="2224038"/>
            <a:ext cx="18288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05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64" name="Google Shape;1364;p22"/>
          <p:cNvSpPr txBox="1"/>
          <p:nvPr/>
        </p:nvSpPr>
        <p:spPr>
          <a:xfrm flipH="1">
            <a:off x="3626150" y="1562313"/>
            <a:ext cx="1828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Venus has a very beautiful name and is the second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65" name="Google Shape;1365;p22"/>
          <p:cNvSpPr txBox="1"/>
          <p:nvPr/>
        </p:nvSpPr>
        <p:spPr>
          <a:xfrm>
            <a:off x="3626025" y="1371600"/>
            <a:ext cx="18288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Step 01</a:t>
            </a:r>
            <a:endParaRPr sz="17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23"/>
          <p:cNvSpPr txBox="1">
            <a:spLocks noGrp="1"/>
          </p:cNvSpPr>
          <p:nvPr>
            <p:ph type="title"/>
          </p:nvPr>
        </p:nvSpPr>
        <p:spPr>
          <a:xfrm>
            <a:off x="463625" y="413175"/>
            <a:ext cx="821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Recipe Infographics</a:t>
            </a:r>
            <a:endParaRPr/>
          </a:p>
        </p:txBody>
      </p:sp>
      <p:grpSp>
        <p:nvGrpSpPr>
          <p:cNvPr id="1371" name="Google Shape;1371;p23"/>
          <p:cNvGrpSpPr/>
          <p:nvPr/>
        </p:nvGrpSpPr>
        <p:grpSpPr>
          <a:xfrm>
            <a:off x="5270133" y="3860627"/>
            <a:ext cx="694501" cy="617577"/>
            <a:chOff x="5568961" y="3605959"/>
            <a:chExt cx="990870" cy="881120"/>
          </a:xfrm>
        </p:grpSpPr>
        <p:sp>
          <p:nvSpPr>
            <p:cNvPr id="1372" name="Google Shape;1372;p23"/>
            <p:cNvSpPr/>
            <p:nvPr/>
          </p:nvSpPr>
          <p:spPr>
            <a:xfrm>
              <a:off x="6114977" y="3605959"/>
              <a:ext cx="119787" cy="320653"/>
            </a:xfrm>
            <a:custGeom>
              <a:avLst/>
              <a:gdLst/>
              <a:ahLst/>
              <a:cxnLst/>
              <a:rect l="l" t="t" r="r" b="b"/>
              <a:pathLst>
                <a:path w="489" h="1309" extrusionOk="0">
                  <a:moveTo>
                    <a:pt x="174" y="1"/>
                  </a:moveTo>
                  <a:lnTo>
                    <a:pt x="0" y="178"/>
                  </a:lnTo>
                  <a:lnTo>
                    <a:pt x="35" y="213"/>
                  </a:lnTo>
                  <a:lnTo>
                    <a:pt x="75" y="253"/>
                  </a:lnTo>
                  <a:lnTo>
                    <a:pt x="122" y="308"/>
                  </a:lnTo>
                  <a:cubicBezTo>
                    <a:pt x="139" y="332"/>
                    <a:pt x="156" y="355"/>
                    <a:pt x="172" y="381"/>
                  </a:cubicBezTo>
                  <a:cubicBezTo>
                    <a:pt x="179" y="395"/>
                    <a:pt x="189" y="407"/>
                    <a:pt x="196" y="423"/>
                  </a:cubicBezTo>
                  <a:lnTo>
                    <a:pt x="219" y="468"/>
                  </a:lnTo>
                  <a:cubicBezTo>
                    <a:pt x="235" y="499"/>
                    <a:pt x="250" y="532"/>
                    <a:pt x="262" y="567"/>
                  </a:cubicBezTo>
                  <a:cubicBezTo>
                    <a:pt x="275" y="602"/>
                    <a:pt x="287" y="636"/>
                    <a:pt x="297" y="673"/>
                  </a:cubicBezTo>
                  <a:cubicBezTo>
                    <a:pt x="308" y="709"/>
                    <a:pt x="318" y="746"/>
                    <a:pt x="323" y="784"/>
                  </a:cubicBezTo>
                  <a:cubicBezTo>
                    <a:pt x="328" y="822"/>
                    <a:pt x="335" y="859"/>
                    <a:pt x="339" y="895"/>
                  </a:cubicBezTo>
                  <a:cubicBezTo>
                    <a:pt x="347" y="961"/>
                    <a:pt x="351" y="1027"/>
                    <a:pt x="351" y="1093"/>
                  </a:cubicBezTo>
                  <a:cubicBezTo>
                    <a:pt x="351" y="1152"/>
                    <a:pt x="347" y="1201"/>
                    <a:pt x="344" y="1236"/>
                  </a:cubicBezTo>
                  <a:cubicBezTo>
                    <a:pt x="342" y="1253"/>
                    <a:pt x="341" y="1265"/>
                    <a:pt x="341" y="1274"/>
                  </a:cubicBezTo>
                  <a:lnTo>
                    <a:pt x="339" y="1288"/>
                  </a:lnTo>
                  <a:lnTo>
                    <a:pt x="438" y="1309"/>
                  </a:lnTo>
                  <a:cubicBezTo>
                    <a:pt x="438" y="1309"/>
                    <a:pt x="438" y="1305"/>
                    <a:pt x="441" y="1295"/>
                  </a:cubicBezTo>
                  <a:cubicBezTo>
                    <a:pt x="443" y="1284"/>
                    <a:pt x="447" y="1269"/>
                    <a:pt x="450" y="1251"/>
                  </a:cubicBezTo>
                  <a:cubicBezTo>
                    <a:pt x="457" y="1215"/>
                    <a:pt x="466" y="1164"/>
                    <a:pt x="474" y="1102"/>
                  </a:cubicBezTo>
                  <a:cubicBezTo>
                    <a:pt x="483" y="1031"/>
                    <a:pt x="486" y="958"/>
                    <a:pt x="486" y="886"/>
                  </a:cubicBezTo>
                  <a:cubicBezTo>
                    <a:pt x="488" y="847"/>
                    <a:pt x="486" y="805"/>
                    <a:pt x="483" y="763"/>
                  </a:cubicBezTo>
                  <a:cubicBezTo>
                    <a:pt x="478" y="723"/>
                    <a:pt x="476" y="680"/>
                    <a:pt x="467" y="636"/>
                  </a:cubicBezTo>
                  <a:cubicBezTo>
                    <a:pt x="460" y="595"/>
                    <a:pt x="455" y="551"/>
                    <a:pt x="441" y="511"/>
                  </a:cubicBezTo>
                  <a:cubicBezTo>
                    <a:pt x="433" y="470"/>
                    <a:pt x="420" y="430"/>
                    <a:pt x="405" y="390"/>
                  </a:cubicBezTo>
                  <a:cubicBezTo>
                    <a:pt x="398" y="371"/>
                    <a:pt x="391" y="352"/>
                    <a:pt x="384" y="332"/>
                  </a:cubicBezTo>
                  <a:cubicBezTo>
                    <a:pt x="377" y="313"/>
                    <a:pt x="367" y="296"/>
                    <a:pt x="360" y="279"/>
                  </a:cubicBezTo>
                  <a:cubicBezTo>
                    <a:pt x="344" y="246"/>
                    <a:pt x="328" y="214"/>
                    <a:pt x="308" y="183"/>
                  </a:cubicBezTo>
                  <a:lnTo>
                    <a:pt x="259" y="105"/>
                  </a:lnTo>
                  <a:lnTo>
                    <a:pt x="214" y="49"/>
                  </a:lnTo>
                  <a:cubicBezTo>
                    <a:pt x="189" y="18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7C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5865608" y="3869290"/>
              <a:ext cx="694224" cy="617789"/>
            </a:xfrm>
            <a:custGeom>
              <a:avLst/>
              <a:gdLst/>
              <a:ahLst/>
              <a:cxnLst/>
              <a:rect l="l" t="t" r="r" b="b"/>
              <a:pathLst>
                <a:path w="2834" h="2522" extrusionOk="0">
                  <a:moveTo>
                    <a:pt x="1967" y="0"/>
                  </a:moveTo>
                  <a:cubicBezTo>
                    <a:pt x="1802" y="0"/>
                    <a:pt x="1618" y="35"/>
                    <a:pt x="1416" y="109"/>
                  </a:cubicBezTo>
                  <a:cubicBezTo>
                    <a:pt x="1233" y="50"/>
                    <a:pt x="1062" y="22"/>
                    <a:pt x="906" y="22"/>
                  </a:cubicBezTo>
                  <a:cubicBezTo>
                    <a:pt x="358" y="22"/>
                    <a:pt x="0" y="370"/>
                    <a:pt x="0" y="960"/>
                  </a:cubicBezTo>
                  <a:cubicBezTo>
                    <a:pt x="0" y="1719"/>
                    <a:pt x="634" y="2521"/>
                    <a:pt x="1416" y="2521"/>
                  </a:cubicBezTo>
                  <a:cubicBezTo>
                    <a:pt x="2199" y="2521"/>
                    <a:pt x="2833" y="1719"/>
                    <a:pt x="2833" y="960"/>
                  </a:cubicBezTo>
                  <a:cubicBezTo>
                    <a:pt x="2833" y="378"/>
                    <a:pt x="2511" y="0"/>
                    <a:pt x="1967" y="0"/>
                  </a:cubicBezTo>
                  <a:close/>
                </a:path>
              </a:pathLst>
            </a:custGeom>
            <a:solidFill>
              <a:srgbClr val="B8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6256564" y="3690470"/>
              <a:ext cx="250842" cy="170002"/>
            </a:xfrm>
            <a:custGeom>
              <a:avLst/>
              <a:gdLst/>
              <a:ahLst/>
              <a:cxnLst/>
              <a:rect l="l" t="t" r="r" b="b"/>
              <a:pathLst>
                <a:path w="1024" h="694" extrusionOk="0">
                  <a:moveTo>
                    <a:pt x="843" y="0"/>
                  </a:moveTo>
                  <a:cubicBezTo>
                    <a:pt x="696" y="0"/>
                    <a:pt x="487" y="22"/>
                    <a:pt x="324" y="125"/>
                  </a:cubicBezTo>
                  <a:cubicBezTo>
                    <a:pt x="40" y="304"/>
                    <a:pt x="1" y="656"/>
                    <a:pt x="1" y="656"/>
                  </a:cubicBezTo>
                  <a:cubicBezTo>
                    <a:pt x="1" y="656"/>
                    <a:pt x="108" y="693"/>
                    <a:pt x="252" y="693"/>
                  </a:cubicBezTo>
                  <a:cubicBezTo>
                    <a:pt x="363" y="693"/>
                    <a:pt x="496" y="671"/>
                    <a:pt x="619" y="594"/>
                  </a:cubicBezTo>
                  <a:cubicBezTo>
                    <a:pt x="900" y="416"/>
                    <a:pt x="1024" y="12"/>
                    <a:pt x="1024" y="12"/>
                  </a:cubicBezTo>
                  <a:cubicBezTo>
                    <a:pt x="1024" y="12"/>
                    <a:pt x="950" y="0"/>
                    <a:pt x="843" y="0"/>
                  </a:cubicBezTo>
                  <a:close/>
                </a:path>
              </a:pathLst>
            </a:custGeom>
            <a:solidFill>
              <a:srgbClr val="408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568961" y="3976092"/>
              <a:ext cx="646946" cy="506822"/>
            </a:xfrm>
            <a:custGeom>
              <a:avLst/>
              <a:gdLst/>
              <a:ahLst/>
              <a:cxnLst/>
              <a:rect l="l" t="t" r="r" b="b"/>
              <a:pathLst>
                <a:path w="2641" h="2069" extrusionOk="0">
                  <a:moveTo>
                    <a:pt x="1708" y="1"/>
                  </a:moveTo>
                  <a:lnTo>
                    <a:pt x="1" y="1708"/>
                  </a:lnTo>
                  <a:cubicBezTo>
                    <a:pt x="249" y="1956"/>
                    <a:pt x="591" y="2069"/>
                    <a:pt x="941" y="2069"/>
                  </a:cubicBezTo>
                  <a:cubicBezTo>
                    <a:pt x="1370" y="2069"/>
                    <a:pt x="1810" y="1900"/>
                    <a:pt x="2106" y="1604"/>
                  </a:cubicBezTo>
                  <a:cubicBezTo>
                    <a:pt x="2641" y="1069"/>
                    <a:pt x="2545" y="393"/>
                    <a:pt x="1708" y="1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6049328" y="3935919"/>
              <a:ext cx="289301" cy="140362"/>
            </a:xfrm>
            <a:custGeom>
              <a:avLst/>
              <a:gdLst/>
              <a:ahLst/>
              <a:cxnLst/>
              <a:rect l="l" t="t" r="r" b="b"/>
              <a:pathLst>
                <a:path w="1181" h="573" extrusionOk="0">
                  <a:moveTo>
                    <a:pt x="469" y="1"/>
                  </a:moveTo>
                  <a:cubicBezTo>
                    <a:pt x="205" y="1"/>
                    <a:pt x="1" y="163"/>
                    <a:pt x="1" y="163"/>
                  </a:cubicBezTo>
                  <a:cubicBezTo>
                    <a:pt x="1" y="163"/>
                    <a:pt x="157" y="483"/>
                    <a:pt x="482" y="556"/>
                  </a:cubicBezTo>
                  <a:cubicBezTo>
                    <a:pt x="533" y="567"/>
                    <a:pt x="586" y="572"/>
                    <a:pt x="638" y="572"/>
                  </a:cubicBezTo>
                  <a:cubicBezTo>
                    <a:pt x="916" y="572"/>
                    <a:pt x="1180" y="431"/>
                    <a:pt x="1180" y="431"/>
                  </a:cubicBezTo>
                  <a:cubicBezTo>
                    <a:pt x="1180" y="431"/>
                    <a:pt x="930" y="88"/>
                    <a:pt x="603" y="15"/>
                  </a:cubicBezTo>
                  <a:cubicBezTo>
                    <a:pt x="557" y="5"/>
                    <a:pt x="512" y="1"/>
                    <a:pt x="469" y="1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5636570" y="4011367"/>
              <a:ext cx="503643" cy="417167"/>
            </a:xfrm>
            <a:custGeom>
              <a:avLst/>
              <a:gdLst/>
              <a:ahLst/>
              <a:cxnLst/>
              <a:rect l="l" t="t" r="r" b="b"/>
              <a:pathLst>
                <a:path w="2056" h="1703" extrusionOk="0">
                  <a:moveTo>
                    <a:pt x="1286" y="1"/>
                  </a:moveTo>
                  <a:lnTo>
                    <a:pt x="935" y="352"/>
                  </a:lnTo>
                  <a:lnTo>
                    <a:pt x="35" y="1252"/>
                  </a:lnTo>
                  <a:lnTo>
                    <a:pt x="32" y="1271"/>
                  </a:lnTo>
                  <a:cubicBezTo>
                    <a:pt x="1" y="1418"/>
                    <a:pt x="79" y="1566"/>
                    <a:pt x="220" y="1623"/>
                  </a:cubicBezTo>
                  <a:cubicBezTo>
                    <a:pt x="356" y="1677"/>
                    <a:pt x="505" y="1702"/>
                    <a:pt x="656" y="1702"/>
                  </a:cubicBezTo>
                  <a:cubicBezTo>
                    <a:pt x="1008" y="1702"/>
                    <a:pt x="1371" y="1563"/>
                    <a:pt x="1614" y="1321"/>
                  </a:cubicBezTo>
                  <a:cubicBezTo>
                    <a:pt x="2056" y="880"/>
                    <a:pt x="1977" y="322"/>
                    <a:pt x="1286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5720836" y="4097347"/>
              <a:ext cx="243738" cy="170247"/>
            </a:xfrm>
            <a:custGeom>
              <a:avLst/>
              <a:gdLst/>
              <a:ahLst/>
              <a:cxnLst/>
              <a:rect l="l" t="t" r="r" b="b"/>
              <a:pathLst>
                <a:path w="995" h="695" extrusionOk="0">
                  <a:moveTo>
                    <a:pt x="591" y="1"/>
                  </a:moveTo>
                  <a:lnTo>
                    <a:pt x="1" y="591"/>
                  </a:lnTo>
                  <a:cubicBezTo>
                    <a:pt x="1" y="591"/>
                    <a:pt x="224" y="695"/>
                    <a:pt x="450" y="695"/>
                  </a:cubicBezTo>
                  <a:cubicBezTo>
                    <a:pt x="547" y="695"/>
                    <a:pt x="644" y="676"/>
                    <a:pt x="725" y="621"/>
                  </a:cubicBezTo>
                  <a:cubicBezTo>
                    <a:pt x="994" y="440"/>
                    <a:pt x="725" y="128"/>
                    <a:pt x="725" y="128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rgbClr val="FFF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810982" y="4169365"/>
              <a:ext cx="41644" cy="49237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43" y="0"/>
                    <a:pt x="65" y="7"/>
                    <a:pt x="34" y="59"/>
                  </a:cubicBezTo>
                  <a:cubicBezTo>
                    <a:pt x="4" y="113"/>
                    <a:pt x="1" y="172"/>
                    <a:pt x="29" y="193"/>
                  </a:cubicBezTo>
                  <a:cubicBezTo>
                    <a:pt x="36" y="198"/>
                    <a:pt x="43" y="200"/>
                    <a:pt x="52" y="200"/>
                  </a:cubicBezTo>
                  <a:cubicBezTo>
                    <a:pt x="80" y="200"/>
                    <a:pt x="114" y="175"/>
                    <a:pt x="138" y="134"/>
                  </a:cubicBezTo>
                  <a:cubicBezTo>
                    <a:pt x="169" y="80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23"/>
          <p:cNvGrpSpPr/>
          <p:nvPr/>
        </p:nvGrpSpPr>
        <p:grpSpPr>
          <a:xfrm>
            <a:off x="5270174" y="2797653"/>
            <a:ext cx="670925" cy="505515"/>
            <a:chOff x="5704669" y="2667765"/>
            <a:chExt cx="936000" cy="705239"/>
          </a:xfrm>
        </p:grpSpPr>
        <p:sp>
          <p:nvSpPr>
            <p:cNvPr id="1381" name="Google Shape;1381;p23"/>
            <p:cNvSpPr/>
            <p:nvPr/>
          </p:nvSpPr>
          <p:spPr>
            <a:xfrm>
              <a:off x="5851155" y="2667765"/>
              <a:ext cx="789514" cy="614360"/>
            </a:xfrm>
            <a:custGeom>
              <a:avLst/>
              <a:gdLst/>
              <a:ahLst/>
              <a:cxnLst/>
              <a:rect l="l" t="t" r="r" b="b"/>
              <a:pathLst>
                <a:path w="3223" h="2508" extrusionOk="0">
                  <a:moveTo>
                    <a:pt x="2736" y="1"/>
                  </a:moveTo>
                  <a:lnTo>
                    <a:pt x="19" y="1746"/>
                  </a:lnTo>
                  <a:cubicBezTo>
                    <a:pt x="12" y="1750"/>
                    <a:pt x="7" y="1753"/>
                    <a:pt x="0" y="1757"/>
                  </a:cubicBezTo>
                  <a:lnTo>
                    <a:pt x="4" y="1762"/>
                  </a:lnTo>
                  <a:cubicBezTo>
                    <a:pt x="314" y="2244"/>
                    <a:pt x="837" y="2508"/>
                    <a:pt x="1372" y="2508"/>
                  </a:cubicBezTo>
                  <a:cubicBezTo>
                    <a:pt x="1672" y="2508"/>
                    <a:pt x="1976" y="2425"/>
                    <a:pt x="2248" y="2250"/>
                  </a:cubicBezTo>
                  <a:cubicBezTo>
                    <a:pt x="3003" y="1765"/>
                    <a:pt x="3222" y="760"/>
                    <a:pt x="2738" y="4"/>
                  </a:cubicBezTo>
                  <a:lnTo>
                    <a:pt x="2736" y="1"/>
                  </a:lnTo>
                  <a:close/>
                </a:path>
              </a:pathLst>
            </a:custGeom>
            <a:solidFill>
              <a:srgbClr val="E0A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5918274" y="2710878"/>
              <a:ext cx="631758" cy="491635"/>
            </a:xfrm>
            <a:custGeom>
              <a:avLst/>
              <a:gdLst/>
              <a:ahLst/>
              <a:cxnLst/>
              <a:rect l="l" t="t" r="r" b="b"/>
              <a:pathLst>
                <a:path w="2579" h="2007" extrusionOk="0">
                  <a:moveTo>
                    <a:pt x="2187" y="0"/>
                  </a:moveTo>
                  <a:lnTo>
                    <a:pt x="1" y="1405"/>
                  </a:lnTo>
                  <a:lnTo>
                    <a:pt x="2" y="1409"/>
                  </a:lnTo>
                  <a:cubicBezTo>
                    <a:pt x="251" y="1796"/>
                    <a:pt x="670" y="2007"/>
                    <a:pt x="1097" y="2007"/>
                  </a:cubicBezTo>
                  <a:cubicBezTo>
                    <a:pt x="1338" y="2007"/>
                    <a:pt x="1581" y="1940"/>
                    <a:pt x="1798" y="1800"/>
                  </a:cubicBezTo>
                  <a:cubicBezTo>
                    <a:pt x="2403" y="1412"/>
                    <a:pt x="2578" y="608"/>
                    <a:pt x="2189" y="4"/>
                  </a:cubicBezTo>
                  <a:lnTo>
                    <a:pt x="2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6239661" y="2738558"/>
              <a:ext cx="211648" cy="124440"/>
            </a:xfrm>
            <a:custGeom>
              <a:avLst/>
              <a:gdLst/>
              <a:ahLst/>
              <a:cxnLst/>
              <a:rect l="l" t="t" r="r" b="b"/>
              <a:pathLst>
                <a:path w="864" h="508" extrusionOk="0">
                  <a:moveTo>
                    <a:pt x="698" y="0"/>
                  </a:moveTo>
                  <a:lnTo>
                    <a:pt x="2" y="450"/>
                  </a:lnTo>
                  <a:cubicBezTo>
                    <a:pt x="0" y="460"/>
                    <a:pt x="4" y="473"/>
                    <a:pt x="9" y="481"/>
                  </a:cubicBezTo>
                  <a:cubicBezTo>
                    <a:pt x="19" y="499"/>
                    <a:pt x="38" y="507"/>
                    <a:pt x="59" y="507"/>
                  </a:cubicBezTo>
                  <a:lnTo>
                    <a:pt x="806" y="471"/>
                  </a:lnTo>
                  <a:cubicBezTo>
                    <a:pt x="839" y="469"/>
                    <a:pt x="863" y="440"/>
                    <a:pt x="856" y="407"/>
                  </a:cubicBezTo>
                  <a:cubicBezTo>
                    <a:pt x="832" y="262"/>
                    <a:pt x="780" y="127"/>
                    <a:pt x="702" y="4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6239661" y="2901456"/>
              <a:ext cx="212872" cy="186904"/>
            </a:xfrm>
            <a:custGeom>
              <a:avLst/>
              <a:gdLst/>
              <a:ahLst/>
              <a:cxnLst/>
              <a:rect l="l" t="t" r="r" b="b"/>
              <a:pathLst>
                <a:path w="869" h="763" extrusionOk="0">
                  <a:moveTo>
                    <a:pt x="806" y="0"/>
                  </a:moveTo>
                  <a:lnTo>
                    <a:pt x="68" y="37"/>
                  </a:lnTo>
                  <a:cubicBezTo>
                    <a:pt x="24" y="39"/>
                    <a:pt x="0" y="85"/>
                    <a:pt x="24" y="120"/>
                  </a:cubicBezTo>
                  <a:lnTo>
                    <a:pt x="419" y="737"/>
                  </a:lnTo>
                  <a:cubicBezTo>
                    <a:pt x="427" y="751"/>
                    <a:pt x="441" y="759"/>
                    <a:pt x="459" y="761"/>
                  </a:cubicBezTo>
                  <a:cubicBezTo>
                    <a:pt x="462" y="762"/>
                    <a:pt x="465" y="762"/>
                    <a:pt x="468" y="762"/>
                  </a:cubicBezTo>
                  <a:cubicBezTo>
                    <a:pt x="481" y="762"/>
                    <a:pt x="492" y="757"/>
                    <a:pt x="502" y="749"/>
                  </a:cubicBezTo>
                  <a:cubicBezTo>
                    <a:pt x="702" y="572"/>
                    <a:pt x="832" y="329"/>
                    <a:pt x="863" y="63"/>
                  </a:cubicBezTo>
                  <a:cubicBezTo>
                    <a:pt x="869" y="30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6096605" y="2950693"/>
              <a:ext cx="208218" cy="200377"/>
            </a:xfrm>
            <a:custGeom>
              <a:avLst/>
              <a:gdLst/>
              <a:ahLst/>
              <a:cxnLst/>
              <a:rect l="l" t="t" r="r" b="b"/>
              <a:pathLst>
                <a:path w="850" h="818" extrusionOk="0">
                  <a:moveTo>
                    <a:pt x="397" y="0"/>
                  </a:moveTo>
                  <a:cubicBezTo>
                    <a:pt x="377" y="0"/>
                    <a:pt x="358" y="10"/>
                    <a:pt x="348" y="30"/>
                  </a:cubicBezTo>
                  <a:lnTo>
                    <a:pt x="9" y="689"/>
                  </a:lnTo>
                  <a:cubicBezTo>
                    <a:pt x="0" y="703"/>
                    <a:pt x="0" y="720"/>
                    <a:pt x="7" y="736"/>
                  </a:cubicBezTo>
                  <a:cubicBezTo>
                    <a:pt x="13" y="749"/>
                    <a:pt x="25" y="762"/>
                    <a:pt x="40" y="767"/>
                  </a:cubicBezTo>
                  <a:cubicBezTo>
                    <a:pt x="148" y="800"/>
                    <a:pt x="258" y="817"/>
                    <a:pt x="369" y="817"/>
                  </a:cubicBezTo>
                  <a:cubicBezTo>
                    <a:pt x="522" y="817"/>
                    <a:pt x="674" y="785"/>
                    <a:pt x="815" y="722"/>
                  </a:cubicBezTo>
                  <a:cubicBezTo>
                    <a:pt x="831" y="715"/>
                    <a:pt x="841" y="703"/>
                    <a:pt x="846" y="687"/>
                  </a:cubicBezTo>
                  <a:cubicBezTo>
                    <a:pt x="850" y="671"/>
                    <a:pt x="848" y="654"/>
                    <a:pt x="839" y="642"/>
                  </a:cubicBezTo>
                  <a:lnTo>
                    <a:pt x="443" y="25"/>
                  </a:lnTo>
                  <a:cubicBezTo>
                    <a:pt x="433" y="9"/>
                    <a:pt x="415" y="0"/>
                    <a:pt x="397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5961632" y="2917624"/>
              <a:ext cx="181517" cy="189109"/>
            </a:xfrm>
            <a:custGeom>
              <a:avLst/>
              <a:gdLst/>
              <a:ahLst/>
              <a:cxnLst/>
              <a:rect l="l" t="t" r="r" b="b"/>
              <a:pathLst>
                <a:path w="741" h="772" extrusionOk="0">
                  <a:moveTo>
                    <a:pt x="697" y="0"/>
                  </a:moveTo>
                  <a:lnTo>
                    <a:pt x="1" y="448"/>
                  </a:lnTo>
                  <a:cubicBezTo>
                    <a:pt x="1" y="450"/>
                    <a:pt x="1" y="450"/>
                    <a:pt x="3" y="452"/>
                  </a:cubicBezTo>
                  <a:cubicBezTo>
                    <a:pt x="81" y="574"/>
                    <a:pt x="183" y="679"/>
                    <a:pt x="303" y="761"/>
                  </a:cubicBezTo>
                  <a:cubicBezTo>
                    <a:pt x="313" y="768"/>
                    <a:pt x="325" y="771"/>
                    <a:pt x="336" y="771"/>
                  </a:cubicBezTo>
                  <a:cubicBezTo>
                    <a:pt x="340" y="771"/>
                    <a:pt x="344" y="771"/>
                    <a:pt x="348" y="770"/>
                  </a:cubicBezTo>
                  <a:cubicBezTo>
                    <a:pt x="362" y="765"/>
                    <a:pt x="376" y="754"/>
                    <a:pt x="383" y="740"/>
                  </a:cubicBezTo>
                  <a:lnTo>
                    <a:pt x="725" y="75"/>
                  </a:lnTo>
                  <a:cubicBezTo>
                    <a:pt x="741" y="47"/>
                    <a:pt x="729" y="12"/>
                    <a:pt x="697" y="0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5704669" y="2971270"/>
              <a:ext cx="801517" cy="401734"/>
            </a:xfrm>
            <a:custGeom>
              <a:avLst/>
              <a:gdLst/>
              <a:ahLst/>
              <a:cxnLst/>
              <a:rect l="l" t="t" r="r" b="b"/>
              <a:pathLst>
                <a:path w="3272" h="1640" extrusionOk="0">
                  <a:moveTo>
                    <a:pt x="1" y="0"/>
                  </a:moveTo>
                  <a:lnTo>
                    <a:pt x="1" y="5"/>
                  </a:lnTo>
                  <a:cubicBezTo>
                    <a:pt x="1" y="907"/>
                    <a:pt x="734" y="1640"/>
                    <a:pt x="1635" y="1640"/>
                  </a:cubicBezTo>
                  <a:cubicBezTo>
                    <a:pt x="2538" y="1640"/>
                    <a:pt x="3270" y="907"/>
                    <a:pt x="3271" y="5"/>
                  </a:cubicBezTo>
                  <a:lnTo>
                    <a:pt x="3271" y="0"/>
                  </a:ln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5785016" y="2971270"/>
              <a:ext cx="640822" cy="317223"/>
            </a:xfrm>
            <a:custGeom>
              <a:avLst/>
              <a:gdLst/>
              <a:ahLst/>
              <a:cxnLst/>
              <a:rect l="l" t="t" r="r" b="b"/>
              <a:pathLst>
                <a:path w="2616" h="1295" extrusionOk="0">
                  <a:moveTo>
                    <a:pt x="1" y="0"/>
                  </a:moveTo>
                  <a:lnTo>
                    <a:pt x="1" y="4"/>
                  </a:lnTo>
                  <a:cubicBezTo>
                    <a:pt x="10" y="719"/>
                    <a:pt x="591" y="1294"/>
                    <a:pt x="1307" y="1294"/>
                  </a:cubicBezTo>
                  <a:cubicBezTo>
                    <a:pt x="2025" y="1294"/>
                    <a:pt x="2606" y="719"/>
                    <a:pt x="2615" y="4"/>
                  </a:cubicBezTo>
                  <a:lnTo>
                    <a:pt x="2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6164704" y="2971270"/>
              <a:ext cx="209198" cy="113416"/>
            </a:xfrm>
            <a:custGeom>
              <a:avLst/>
              <a:gdLst/>
              <a:ahLst/>
              <a:cxnLst/>
              <a:rect l="l" t="t" r="r" b="b"/>
              <a:pathLst>
                <a:path w="854" h="463" extrusionOk="0">
                  <a:moveTo>
                    <a:pt x="19" y="0"/>
                  </a:moveTo>
                  <a:cubicBezTo>
                    <a:pt x="0" y="26"/>
                    <a:pt x="9" y="63"/>
                    <a:pt x="37" y="78"/>
                  </a:cubicBezTo>
                  <a:lnTo>
                    <a:pt x="688" y="455"/>
                  </a:lnTo>
                  <a:cubicBezTo>
                    <a:pt x="697" y="460"/>
                    <a:pt x="706" y="462"/>
                    <a:pt x="716" y="462"/>
                  </a:cubicBezTo>
                  <a:cubicBezTo>
                    <a:pt x="737" y="462"/>
                    <a:pt x="758" y="450"/>
                    <a:pt x="766" y="429"/>
                  </a:cubicBezTo>
                  <a:cubicBezTo>
                    <a:pt x="824" y="294"/>
                    <a:pt x="853" y="150"/>
                    <a:pt x="853" y="4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6129429" y="3030305"/>
              <a:ext cx="187396" cy="207726"/>
            </a:xfrm>
            <a:custGeom>
              <a:avLst/>
              <a:gdLst/>
              <a:ahLst/>
              <a:cxnLst/>
              <a:rect l="l" t="t" r="r" b="b"/>
              <a:pathLst>
                <a:path w="765" h="848" extrusionOk="0">
                  <a:moveTo>
                    <a:pt x="55" y="0"/>
                  </a:moveTo>
                  <a:cubicBezTo>
                    <a:pt x="26" y="0"/>
                    <a:pt x="0" y="23"/>
                    <a:pt x="0" y="56"/>
                  </a:cubicBezTo>
                  <a:lnTo>
                    <a:pt x="0" y="793"/>
                  </a:lnTo>
                  <a:cubicBezTo>
                    <a:pt x="0" y="823"/>
                    <a:pt x="25" y="847"/>
                    <a:pt x="54" y="847"/>
                  </a:cubicBezTo>
                  <a:cubicBezTo>
                    <a:pt x="57" y="847"/>
                    <a:pt x="60" y="847"/>
                    <a:pt x="63" y="846"/>
                  </a:cubicBezTo>
                  <a:cubicBezTo>
                    <a:pt x="330" y="807"/>
                    <a:pt x="572" y="671"/>
                    <a:pt x="744" y="464"/>
                  </a:cubicBezTo>
                  <a:cubicBezTo>
                    <a:pt x="764" y="437"/>
                    <a:pt x="757" y="398"/>
                    <a:pt x="728" y="381"/>
                  </a:cubicBezTo>
                  <a:lnTo>
                    <a:pt x="84" y="8"/>
                  </a:ln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5893533" y="3030305"/>
              <a:ext cx="187886" cy="207481"/>
            </a:xfrm>
            <a:custGeom>
              <a:avLst/>
              <a:gdLst/>
              <a:ahLst/>
              <a:cxnLst/>
              <a:rect l="l" t="t" r="r" b="b"/>
              <a:pathLst>
                <a:path w="767" h="847" extrusionOk="0">
                  <a:moveTo>
                    <a:pt x="711" y="0"/>
                  </a:moveTo>
                  <a:cubicBezTo>
                    <a:pt x="702" y="0"/>
                    <a:pt x="692" y="3"/>
                    <a:pt x="683" y="8"/>
                  </a:cubicBezTo>
                  <a:lnTo>
                    <a:pt x="37" y="381"/>
                  </a:lnTo>
                  <a:cubicBezTo>
                    <a:pt x="8" y="398"/>
                    <a:pt x="1" y="437"/>
                    <a:pt x="23" y="464"/>
                  </a:cubicBezTo>
                  <a:cubicBezTo>
                    <a:pt x="195" y="671"/>
                    <a:pt x="437" y="807"/>
                    <a:pt x="703" y="846"/>
                  </a:cubicBezTo>
                  <a:cubicBezTo>
                    <a:pt x="705" y="847"/>
                    <a:pt x="708" y="847"/>
                    <a:pt x="710" y="847"/>
                  </a:cubicBezTo>
                  <a:cubicBezTo>
                    <a:pt x="723" y="847"/>
                    <a:pt x="736" y="843"/>
                    <a:pt x="746" y="834"/>
                  </a:cubicBezTo>
                  <a:cubicBezTo>
                    <a:pt x="758" y="824"/>
                    <a:pt x="765" y="808"/>
                    <a:pt x="765" y="793"/>
                  </a:cubicBezTo>
                  <a:lnTo>
                    <a:pt x="767" y="56"/>
                  </a:lnTo>
                  <a:cubicBezTo>
                    <a:pt x="767" y="23"/>
                    <a:pt x="740" y="0"/>
                    <a:pt x="711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5836702" y="2971270"/>
              <a:ext cx="209443" cy="113416"/>
            </a:xfrm>
            <a:custGeom>
              <a:avLst/>
              <a:gdLst/>
              <a:ahLst/>
              <a:cxnLst/>
              <a:rect l="l" t="t" r="r" b="b"/>
              <a:pathLst>
                <a:path w="855" h="463" extrusionOk="0">
                  <a:moveTo>
                    <a:pt x="0" y="0"/>
                  </a:moveTo>
                  <a:lnTo>
                    <a:pt x="0" y="4"/>
                  </a:lnTo>
                  <a:cubicBezTo>
                    <a:pt x="0" y="150"/>
                    <a:pt x="30" y="294"/>
                    <a:pt x="87" y="429"/>
                  </a:cubicBezTo>
                  <a:cubicBezTo>
                    <a:pt x="97" y="450"/>
                    <a:pt x="118" y="462"/>
                    <a:pt x="139" y="462"/>
                  </a:cubicBezTo>
                  <a:cubicBezTo>
                    <a:pt x="148" y="462"/>
                    <a:pt x="157" y="460"/>
                    <a:pt x="165" y="455"/>
                  </a:cubicBezTo>
                  <a:lnTo>
                    <a:pt x="816" y="78"/>
                  </a:lnTo>
                  <a:cubicBezTo>
                    <a:pt x="846" y="63"/>
                    <a:pt x="855" y="26"/>
                    <a:pt x="836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23"/>
          <p:cNvSpPr txBox="1"/>
          <p:nvPr/>
        </p:nvSpPr>
        <p:spPr>
          <a:xfrm>
            <a:off x="6302225" y="1786275"/>
            <a:ext cx="17262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 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4" name="Google Shape;1394;p23"/>
          <p:cNvSpPr txBox="1"/>
          <p:nvPr/>
        </p:nvSpPr>
        <p:spPr>
          <a:xfrm>
            <a:off x="6302225" y="2972295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It’s the biggest planet in the Solar System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5" name="Google Shape;1395;p23"/>
          <p:cNvSpPr txBox="1"/>
          <p:nvPr/>
        </p:nvSpPr>
        <p:spPr>
          <a:xfrm>
            <a:off x="6302225" y="4091535"/>
            <a:ext cx="1726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Yes, this is the ringed one. It’s a gas giant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6" name="Google Shape;1396;p23"/>
          <p:cNvSpPr txBox="1"/>
          <p:nvPr/>
        </p:nvSpPr>
        <p:spPr>
          <a:xfrm>
            <a:off x="6302225" y="1440975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7" name="Google Shape;1397;p23"/>
          <p:cNvSpPr txBox="1"/>
          <p:nvPr/>
        </p:nvSpPr>
        <p:spPr>
          <a:xfrm>
            <a:off x="6302225" y="2627000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8" name="Google Shape;1398;p23"/>
          <p:cNvSpPr txBox="1"/>
          <p:nvPr/>
        </p:nvSpPr>
        <p:spPr>
          <a:xfrm>
            <a:off x="6302225" y="3743850"/>
            <a:ext cx="1726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99" name="Google Shape;1399;p23"/>
          <p:cNvGrpSpPr/>
          <p:nvPr/>
        </p:nvGrpSpPr>
        <p:grpSpPr>
          <a:xfrm>
            <a:off x="1271218" y="1987860"/>
            <a:ext cx="1520737" cy="2426008"/>
            <a:chOff x="1271218" y="1987860"/>
            <a:chExt cx="1520737" cy="2426008"/>
          </a:xfrm>
        </p:grpSpPr>
        <p:sp>
          <p:nvSpPr>
            <p:cNvPr id="1400" name="Google Shape;1400;p23"/>
            <p:cNvSpPr/>
            <p:nvPr/>
          </p:nvSpPr>
          <p:spPr>
            <a:xfrm>
              <a:off x="1569221" y="2979282"/>
              <a:ext cx="1222734" cy="1434586"/>
            </a:xfrm>
            <a:custGeom>
              <a:avLst/>
              <a:gdLst/>
              <a:ahLst/>
              <a:cxnLst/>
              <a:rect l="l" t="t" r="r" b="b"/>
              <a:pathLst>
                <a:path w="5096" h="5979" extrusionOk="0">
                  <a:moveTo>
                    <a:pt x="2297" y="0"/>
                  </a:moveTo>
                  <a:cubicBezTo>
                    <a:pt x="2184" y="0"/>
                    <a:pt x="2071" y="11"/>
                    <a:pt x="1958" y="34"/>
                  </a:cubicBezTo>
                  <a:cubicBezTo>
                    <a:pt x="732" y="279"/>
                    <a:pt x="1" y="1800"/>
                    <a:pt x="325" y="3431"/>
                  </a:cubicBezTo>
                  <a:cubicBezTo>
                    <a:pt x="622" y="4914"/>
                    <a:pt x="1686" y="5978"/>
                    <a:pt x="2799" y="5978"/>
                  </a:cubicBezTo>
                  <a:cubicBezTo>
                    <a:pt x="2911" y="5978"/>
                    <a:pt x="3025" y="5967"/>
                    <a:pt x="3138" y="5945"/>
                  </a:cubicBezTo>
                  <a:cubicBezTo>
                    <a:pt x="4364" y="5700"/>
                    <a:pt x="5095" y="4178"/>
                    <a:pt x="4769" y="2546"/>
                  </a:cubicBezTo>
                  <a:cubicBezTo>
                    <a:pt x="4474" y="1063"/>
                    <a:pt x="3409" y="0"/>
                    <a:pt x="229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1271218" y="1987860"/>
              <a:ext cx="1186743" cy="790114"/>
            </a:xfrm>
            <a:custGeom>
              <a:avLst/>
              <a:gdLst/>
              <a:ahLst/>
              <a:cxnLst/>
              <a:rect l="l" t="t" r="r" b="b"/>
              <a:pathLst>
                <a:path w="4946" h="3293" extrusionOk="0">
                  <a:moveTo>
                    <a:pt x="2299" y="1"/>
                  </a:moveTo>
                  <a:cubicBezTo>
                    <a:pt x="1922" y="614"/>
                    <a:pt x="1824" y="1316"/>
                    <a:pt x="1958" y="1898"/>
                  </a:cubicBezTo>
                  <a:cubicBezTo>
                    <a:pt x="1495" y="1766"/>
                    <a:pt x="928" y="1393"/>
                    <a:pt x="239" y="1393"/>
                  </a:cubicBezTo>
                  <a:cubicBezTo>
                    <a:pt x="161" y="1393"/>
                    <a:pt x="81" y="1397"/>
                    <a:pt x="1" y="1408"/>
                  </a:cubicBezTo>
                  <a:cubicBezTo>
                    <a:pt x="490" y="1538"/>
                    <a:pt x="1729" y="2803"/>
                    <a:pt x="1729" y="2803"/>
                  </a:cubicBezTo>
                  <a:cubicBezTo>
                    <a:pt x="1961" y="2973"/>
                    <a:pt x="2343" y="3292"/>
                    <a:pt x="2803" y="3292"/>
                  </a:cubicBezTo>
                  <a:cubicBezTo>
                    <a:pt x="2883" y="3292"/>
                    <a:pt x="2965" y="3283"/>
                    <a:pt x="3049" y="3261"/>
                  </a:cubicBezTo>
                  <a:cubicBezTo>
                    <a:pt x="3617" y="3115"/>
                    <a:pt x="4020" y="2379"/>
                    <a:pt x="4107" y="2189"/>
                  </a:cubicBezTo>
                  <a:lnTo>
                    <a:pt x="4946" y="135"/>
                  </a:lnTo>
                  <a:lnTo>
                    <a:pt x="4946" y="135"/>
                  </a:lnTo>
                  <a:cubicBezTo>
                    <a:pt x="4416" y="319"/>
                    <a:pt x="3869" y="1125"/>
                    <a:pt x="3485" y="1493"/>
                  </a:cubicBezTo>
                  <a:cubicBezTo>
                    <a:pt x="3325" y="923"/>
                    <a:pt x="2910" y="360"/>
                    <a:pt x="2299" y="1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1329523" y="2256350"/>
              <a:ext cx="1202339" cy="795633"/>
            </a:xfrm>
            <a:custGeom>
              <a:avLst/>
              <a:gdLst/>
              <a:ahLst/>
              <a:cxnLst/>
              <a:rect l="l" t="t" r="r" b="b"/>
              <a:pathLst>
                <a:path w="5011" h="3316" extrusionOk="0">
                  <a:moveTo>
                    <a:pt x="2372" y="0"/>
                  </a:moveTo>
                  <a:cubicBezTo>
                    <a:pt x="1962" y="591"/>
                    <a:pt x="1826" y="1288"/>
                    <a:pt x="1929" y="1876"/>
                  </a:cubicBezTo>
                  <a:cubicBezTo>
                    <a:pt x="1450" y="1711"/>
                    <a:pt x="872" y="1274"/>
                    <a:pt x="133" y="1274"/>
                  </a:cubicBezTo>
                  <a:cubicBezTo>
                    <a:pt x="90" y="1274"/>
                    <a:pt x="46" y="1276"/>
                    <a:pt x="1" y="1279"/>
                  </a:cubicBezTo>
                  <a:cubicBezTo>
                    <a:pt x="482" y="1435"/>
                    <a:pt x="1649" y="2766"/>
                    <a:pt x="1649" y="2766"/>
                  </a:cubicBezTo>
                  <a:cubicBezTo>
                    <a:pt x="1882" y="2957"/>
                    <a:pt x="2266" y="3316"/>
                    <a:pt x="2751" y="3316"/>
                  </a:cubicBezTo>
                  <a:cubicBezTo>
                    <a:pt x="2813" y="3316"/>
                    <a:pt x="2876" y="3310"/>
                    <a:pt x="2941" y="3297"/>
                  </a:cubicBezTo>
                  <a:cubicBezTo>
                    <a:pt x="3518" y="3182"/>
                    <a:pt x="3959" y="2470"/>
                    <a:pt x="4058" y="2285"/>
                  </a:cubicBezTo>
                  <a:lnTo>
                    <a:pt x="5010" y="280"/>
                  </a:lnTo>
                  <a:lnTo>
                    <a:pt x="5010" y="280"/>
                  </a:lnTo>
                  <a:cubicBezTo>
                    <a:pt x="4472" y="435"/>
                    <a:pt x="3878" y="1209"/>
                    <a:pt x="3476" y="1555"/>
                  </a:cubicBezTo>
                  <a:cubicBezTo>
                    <a:pt x="3346" y="978"/>
                    <a:pt x="2964" y="393"/>
                    <a:pt x="2372" y="0"/>
                  </a:cubicBezTo>
                  <a:close/>
                </a:path>
              </a:pathLst>
            </a:custGeom>
            <a:solidFill>
              <a:srgbClr val="C0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1380869" y="2511883"/>
              <a:ext cx="1202099" cy="663667"/>
            </a:xfrm>
            <a:custGeom>
              <a:avLst/>
              <a:gdLst/>
              <a:ahLst/>
              <a:cxnLst/>
              <a:rect l="l" t="t" r="r" b="b"/>
              <a:pathLst>
                <a:path w="5010" h="2766" extrusionOk="0">
                  <a:moveTo>
                    <a:pt x="2371" y="0"/>
                  </a:moveTo>
                  <a:cubicBezTo>
                    <a:pt x="1961" y="591"/>
                    <a:pt x="1826" y="1287"/>
                    <a:pt x="1928" y="1876"/>
                  </a:cubicBezTo>
                  <a:cubicBezTo>
                    <a:pt x="1448" y="1710"/>
                    <a:pt x="871" y="1274"/>
                    <a:pt x="133" y="1274"/>
                  </a:cubicBezTo>
                  <a:cubicBezTo>
                    <a:pt x="89" y="1274"/>
                    <a:pt x="45" y="1275"/>
                    <a:pt x="0" y="1279"/>
                  </a:cubicBezTo>
                  <a:cubicBezTo>
                    <a:pt x="482" y="1435"/>
                    <a:pt x="1649" y="2765"/>
                    <a:pt x="1649" y="2765"/>
                  </a:cubicBezTo>
                  <a:cubicBezTo>
                    <a:pt x="1695" y="2543"/>
                    <a:pt x="3128" y="2222"/>
                    <a:pt x="3766" y="2222"/>
                  </a:cubicBezTo>
                  <a:cubicBezTo>
                    <a:pt x="3920" y="2222"/>
                    <a:pt x="4028" y="2241"/>
                    <a:pt x="4058" y="2284"/>
                  </a:cubicBezTo>
                  <a:lnTo>
                    <a:pt x="5010" y="280"/>
                  </a:lnTo>
                  <a:lnTo>
                    <a:pt x="5010" y="280"/>
                  </a:lnTo>
                  <a:cubicBezTo>
                    <a:pt x="4468" y="434"/>
                    <a:pt x="3877" y="1209"/>
                    <a:pt x="3476" y="1555"/>
                  </a:cubicBezTo>
                  <a:cubicBezTo>
                    <a:pt x="3346" y="978"/>
                    <a:pt x="2964" y="393"/>
                    <a:pt x="2371" y="0"/>
                  </a:cubicBezTo>
                  <a:close/>
                </a:path>
              </a:pathLst>
            </a:custGeom>
            <a:solidFill>
              <a:srgbClr val="E9F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1569221" y="2979282"/>
              <a:ext cx="1222734" cy="1434586"/>
            </a:xfrm>
            <a:custGeom>
              <a:avLst/>
              <a:gdLst/>
              <a:ahLst/>
              <a:cxnLst/>
              <a:rect l="l" t="t" r="r" b="b"/>
              <a:pathLst>
                <a:path w="5096" h="5979" extrusionOk="0">
                  <a:moveTo>
                    <a:pt x="2297" y="0"/>
                  </a:moveTo>
                  <a:cubicBezTo>
                    <a:pt x="2184" y="0"/>
                    <a:pt x="2071" y="11"/>
                    <a:pt x="1958" y="34"/>
                  </a:cubicBezTo>
                  <a:cubicBezTo>
                    <a:pt x="732" y="279"/>
                    <a:pt x="1" y="1800"/>
                    <a:pt x="325" y="3431"/>
                  </a:cubicBezTo>
                  <a:cubicBezTo>
                    <a:pt x="622" y="4914"/>
                    <a:pt x="1686" y="5978"/>
                    <a:pt x="2799" y="5978"/>
                  </a:cubicBezTo>
                  <a:cubicBezTo>
                    <a:pt x="2911" y="5978"/>
                    <a:pt x="3025" y="5967"/>
                    <a:pt x="3138" y="5945"/>
                  </a:cubicBezTo>
                  <a:cubicBezTo>
                    <a:pt x="4364" y="5700"/>
                    <a:pt x="5095" y="4178"/>
                    <a:pt x="4769" y="2546"/>
                  </a:cubicBezTo>
                  <a:cubicBezTo>
                    <a:pt x="4474" y="1063"/>
                    <a:pt x="3409" y="0"/>
                    <a:pt x="2297" y="0"/>
                  </a:cubicBezTo>
                  <a:close/>
                </a:path>
              </a:pathLst>
            </a:custGeom>
            <a:solidFill>
              <a:srgbClr val="F2B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1702626" y="3601680"/>
              <a:ext cx="262014" cy="157399"/>
            </a:xfrm>
            <a:custGeom>
              <a:avLst/>
              <a:gdLst/>
              <a:ahLst/>
              <a:cxnLst/>
              <a:rect l="l" t="t" r="r" b="b"/>
              <a:pathLst>
                <a:path w="1092" h="656" extrusionOk="0">
                  <a:moveTo>
                    <a:pt x="1091" y="0"/>
                  </a:moveTo>
                  <a:lnTo>
                    <a:pt x="0" y="219"/>
                  </a:lnTo>
                  <a:lnTo>
                    <a:pt x="655" y="655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2023184" y="3537856"/>
              <a:ext cx="261775" cy="156919"/>
            </a:xfrm>
            <a:custGeom>
              <a:avLst/>
              <a:gdLst/>
              <a:ahLst/>
              <a:cxnLst/>
              <a:rect l="l" t="t" r="r" b="b"/>
              <a:pathLst>
                <a:path w="1091" h="654" extrusionOk="0">
                  <a:moveTo>
                    <a:pt x="1091" y="0"/>
                  </a:moveTo>
                  <a:lnTo>
                    <a:pt x="0" y="218"/>
                  </a:lnTo>
                  <a:lnTo>
                    <a:pt x="655" y="654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1938965" y="3114847"/>
              <a:ext cx="262014" cy="157399"/>
            </a:xfrm>
            <a:custGeom>
              <a:avLst/>
              <a:gdLst/>
              <a:ahLst/>
              <a:cxnLst/>
              <a:rect l="l" t="t" r="r" b="b"/>
              <a:pathLst>
                <a:path w="1092" h="656" extrusionOk="0">
                  <a:moveTo>
                    <a:pt x="1091" y="1"/>
                  </a:moveTo>
                  <a:lnTo>
                    <a:pt x="0" y="218"/>
                  </a:lnTo>
                  <a:lnTo>
                    <a:pt x="653" y="655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1720142" y="3175311"/>
              <a:ext cx="178275" cy="107012"/>
            </a:xfrm>
            <a:custGeom>
              <a:avLst/>
              <a:gdLst/>
              <a:ahLst/>
              <a:cxnLst/>
              <a:rect l="l" t="t" r="r" b="b"/>
              <a:pathLst>
                <a:path w="743" h="446" extrusionOk="0">
                  <a:moveTo>
                    <a:pt x="742" y="0"/>
                  </a:moveTo>
                  <a:lnTo>
                    <a:pt x="0" y="148"/>
                  </a:lnTo>
                  <a:lnTo>
                    <a:pt x="445" y="445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1903455" y="3771556"/>
              <a:ext cx="261535" cy="157399"/>
            </a:xfrm>
            <a:custGeom>
              <a:avLst/>
              <a:gdLst/>
              <a:ahLst/>
              <a:cxnLst/>
              <a:rect l="l" t="t" r="r" b="b"/>
              <a:pathLst>
                <a:path w="1090" h="656" extrusionOk="0">
                  <a:moveTo>
                    <a:pt x="1090" y="1"/>
                  </a:moveTo>
                  <a:lnTo>
                    <a:pt x="1" y="218"/>
                  </a:lnTo>
                  <a:lnTo>
                    <a:pt x="654" y="656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1661357" y="3830100"/>
              <a:ext cx="212827" cy="127167"/>
            </a:xfrm>
            <a:custGeom>
              <a:avLst/>
              <a:gdLst/>
              <a:ahLst/>
              <a:cxnLst/>
              <a:rect l="l" t="t" r="r" b="b"/>
              <a:pathLst>
                <a:path w="887" h="530" extrusionOk="0">
                  <a:moveTo>
                    <a:pt x="886" y="0"/>
                  </a:moveTo>
                  <a:lnTo>
                    <a:pt x="0" y="175"/>
                  </a:lnTo>
                  <a:lnTo>
                    <a:pt x="532" y="53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1848989" y="3346866"/>
              <a:ext cx="264414" cy="158599"/>
            </a:xfrm>
            <a:custGeom>
              <a:avLst/>
              <a:gdLst/>
              <a:ahLst/>
              <a:cxnLst/>
              <a:rect l="l" t="t" r="r" b="b"/>
              <a:pathLst>
                <a:path w="1102" h="661" extrusionOk="0">
                  <a:moveTo>
                    <a:pt x="1101" y="1"/>
                  </a:moveTo>
                  <a:lnTo>
                    <a:pt x="0" y="220"/>
                  </a:lnTo>
                  <a:lnTo>
                    <a:pt x="662" y="661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2217780" y="3714406"/>
              <a:ext cx="261535" cy="157399"/>
            </a:xfrm>
            <a:custGeom>
              <a:avLst/>
              <a:gdLst/>
              <a:ahLst/>
              <a:cxnLst/>
              <a:rect l="l" t="t" r="r" b="b"/>
              <a:pathLst>
                <a:path w="1090" h="656" extrusionOk="0">
                  <a:moveTo>
                    <a:pt x="1090" y="1"/>
                  </a:moveTo>
                  <a:lnTo>
                    <a:pt x="1" y="218"/>
                  </a:lnTo>
                  <a:lnTo>
                    <a:pt x="654" y="656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1646241" y="3399412"/>
              <a:ext cx="204189" cy="122368"/>
            </a:xfrm>
            <a:custGeom>
              <a:avLst/>
              <a:gdLst/>
              <a:ahLst/>
              <a:cxnLst/>
              <a:rect l="l" t="t" r="r" b="b"/>
              <a:pathLst>
                <a:path w="851" h="510" extrusionOk="0">
                  <a:moveTo>
                    <a:pt x="850" y="1"/>
                  </a:moveTo>
                  <a:lnTo>
                    <a:pt x="1" y="169"/>
                  </a:lnTo>
                  <a:lnTo>
                    <a:pt x="510" y="510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2114840" y="3294080"/>
              <a:ext cx="264414" cy="158599"/>
            </a:xfrm>
            <a:custGeom>
              <a:avLst/>
              <a:gdLst/>
              <a:ahLst/>
              <a:cxnLst/>
              <a:rect l="l" t="t" r="r" b="b"/>
              <a:pathLst>
                <a:path w="1102" h="661" extrusionOk="0">
                  <a:moveTo>
                    <a:pt x="1102" y="0"/>
                  </a:moveTo>
                  <a:lnTo>
                    <a:pt x="0" y="219"/>
                  </a:lnTo>
                  <a:lnTo>
                    <a:pt x="660" y="660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1775568" y="3994938"/>
              <a:ext cx="262014" cy="156919"/>
            </a:xfrm>
            <a:custGeom>
              <a:avLst/>
              <a:gdLst/>
              <a:ahLst/>
              <a:cxnLst/>
              <a:rect l="l" t="t" r="r" b="b"/>
              <a:pathLst>
                <a:path w="1092" h="654" extrusionOk="0">
                  <a:moveTo>
                    <a:pt x="1091" y="1"/>
                  </a:moveTo>
                  <a:lnTo>
                    <a:pt x="0" y="218"/>
                  </a:lnTo>
                  <a:lnTo>
                    <a:pt x="653" y="654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2096125" y="3930874"/>
              <a:ext cx="261775" cy="157399"/>
            </a:xfrm>
            <a:custGeom>
              <a:avLst/>
              <a:gdLst/>
              <a:ahLst/>
              <a:cxnLst/>
              <a:rect l="l" t="t" r="r" b="b"/>
              <a:pathLst>
                <a:path w="1091" h="656" extrusionOk="0">
                  <a:moveTo>
                    <a:pt x="1091" y="0"/>
                  </a:moveTo>
                  <a:lnTo>
                    <a:pt x="0" y="218"/>
                  </a:lnTo>
                  <a:lnTo>
                    <a:pt x="655" y="655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1975916" y="4164573"/>
              <a:ext cx="262014" cy="157399"/>
            </a:xfrm>
            <a:custGeom>
              <a:avLst/>
              <a:gdLst/>
              <a:ahLst/>
              <a:cxnLst/>
              <a:rect l="l" t="t" r="r" b="b"/>
              <a:pathLst>
                <a:path w="1092" h="656" extrusionOk="0">
                  <a:moveTo>
                    <a:pt x="1092" y="1"/>
                  </a:moveTo>
                  <a:lnTo>
                    <a:pt x="1" y="220"/>
                  </a:lnTo>
                  <a:lnTo>
                    <a:pt x="656" y="656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3"/>
          <p:cNvGrpSpPr/>
          <p:nvPr/>
        </p:nvGrpSpPr>
        <p:grpSpPr>
          <a:xfrm>
            <a:off x="5215439" y="1347871"/>
            <a:ext cx="623323" cy="999848"/>
            <a:chOff x="5215439" y="1347871"/>
            <a:chExt cx="623323" cy="999848"/>
          </a:xfrm>
        </p:grpSpPr>
        <p:grpSp>
          <p:nvGrpSpPr>
            <p:cNvPr id="1419" name="Google Shape;1419;p23"/>
            <p:cNvGrpSpPr/>
            <p:nvPr/>
          </p:nvGrpSpPr>
          <p:grpSpPr>
            <a:xfrm>
              <a:off x="5215439" y="1347871"/>
              <a:ext cx="623323" cy="999848"/>
              <a:chOff x="5708833" y="985875"/>
              <a:chExt cx="848058" cy="1353157"/>
            </a:xfrm>
          </p:grpSpPr>
          <p:sp>
            <p:nvSpPr>
              <p:cNvPr id="1420" name="Google Shape;1420;p23"/>
              <p:cNvSpPr/>
              <p:nvPr/>
            </p:nvSpPr>
            <p:spPr>
              <a:xfrm>
                <a:off x="5708833" y="985875"/>
                <a:ext cx="662134" cy="44019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797" extrusionOk="0">
                    <a:moveTo>
                      <a:pt x="1255" y="1"/>
                    </a:moveTo>
                    <a:cubicBezTo>
                      <a:pt x="1050" y="334"/>
                      <a:pt x="996" y="718"/>
                      <a:pt x="1069" y="1036"/>
                    </a:cubicBezTo>
                    <a:cubicBezTo>
                      <a:pt x="816" y="964"/>
                      <a:pt x="507" y="760"/>
                      <a:pt x="130" y="760"/>
                    </a:cubicBezTo>
                    <a:cubicBezTo>
                      <a:pt x="88" y="760"/>
                      <a:pt x="45" y="763"/>
                      <a:pt x="1" y="768"/>
                    </a:cubicBezTo>
                    <a:cubicBezTo>
                      <a:pt x="268" y="840"/>
                      <a:pt x="944" y="1529"/>
                      <a:pt x="944" y="1529"/>
                    </a:cubicBezTo>
                    <a:cubicBezTo>
                      <a:pt x="1071" y="1622"/>
                      <a:pt x="1279" y="1796"/>
                      <a:pt x="1531" y="1796"/>
                    </a:cubicBezTo>
                    <a:cubicBezTo>
                      <a:pt x="1574" y="1796"/>
                      <a:pt x="1619" y="1791"/>
                      <a:pt x="1665" y="1779"/>
                    </a:cubicBezTo>
                    <a:cubicBezTo>
                      <a:pt x="1974" y="1701"/>
                      <a:pt x="2195" y="1298"/>
                      <a:pt x="2242" y="1196"/>
                    </a:cubicBezTo>
                    <a:lnTo>
                      <a:pt x="2702" y="74"/>
                    </a:lnTo>
                    <a:lnTo>
                      <a:pt x="2702" y="74"/>
                    </a:lnTo>
                    <a:cubicBezTo>
                      <a:pt x="2412" y="173"/>
                      <a:pt x="2113" y="614"/>
                      <a:pt x="1903" y="815"/>
                    </a:cubicBezTo>
                    <a:cubicBezTo>
                      <a:pt x="1816" y="504"/>
                      <a:pt x="1589" y="197"/>
                      <a:pt x="1255" y="1"/>
                    </a:cubicBezTo>
                    <a:close/>
                  </a:path>
                </a:pathLst>
              </a:custGeom>
              <a:solidFill>
                <a:srgbClr val="4E7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5741168" y="1135300"/>
                <a:ext cx="670462" cy="443868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12" extrusionOk="0">
                    <a:moveTo>
                      <a:pt x="1297" y="0"/>
                    </a:moveTo>
                    <a:cubicBezTo>
                      <a:pt x="1073" y="323"/>
                      <a:pt x="998" y="704"/>
                      <a:pt x="1054" y="1025"/>
                    </a:cubicBezTo>
                    <a:cubicBezTo>
                      <a:pt x="793" y="935"/>
                      <a:pt x="478" y="696"/>
                      <a:pt x="73" y="696"/>
                    </a:cubicBezTo>
                    <a:cubicBezTo>
                      <a:pt x="50" y="696"/>
                      <a:pt x="25" y="697"/>
                      <a:pt x="1" y="699"/>
                    </a:cubicBezTo>
                    <a:cubicBezTo>
                      <a:pt x="265" y="785"/>
                      <a:pt x="901" y="1511"/>
                      <a:pt x="901" y="1511"/>
                    </a:cubicBezTo>
                    <a:cubicBezTo>
                      <a:pt x="1029" y="1615"/>
                      <a:pt x="1238" y="1811"/>
                      <a:pt x="1504" y="1811"/>
                    </a:cubicBezTo>
                    <a:cubicBezTo>
                      <a:pt x="1538" y="1811"/>
                      <a:pt x="1572" y="1808"/>
                      <a:pt x="1608" y="1802"/>
                    </a:cubicBezTo>
                    <a:cubicBezTo>
                      <a:pt x="1922" y="1739"/>
                      <a:pt x="2164" y="1350"/>
                      <a:pt x="2216" y="1249"/>
                    </a:cubicBezTo>
                    <a:lnTo>
                      <a:pt x="2737" y="153"/>
                    </a:lnTo>
                    <a:lnTo>
                      <a:pt x="2737" y="153"/>
                    </a:lnTo>
                    <a:cubicBezTo>
                      <a:pt x="2441" y="238"/>
                      <a:pt x="2118" y="660"/>
                      <a:pt x="1900" y="850"/>
                    </a:cubicBezTo>
                    <a:cubicBezTo>
                      <a:pt x="1828" y="535"/>
                      <a:pt x="1620" y="216"/>
                      <a:pt x="1297" y="0"/>
                    </a:cubicBezTo>
                    <a:close/>
                  </a:path>
                </a:pathLst>
              </a:custGeom>
              <a:solidFill>
                <a:srgbClr val="C0D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3"/>
              <p:cNvSpPr/>
              <p:nvPr/>
            </p:nvSpPr>
            <p:spPr>
              <a:xfrm>
                <a:off x="5769828" y="1277866"/>
                <a:ext cx="669972" cy="369890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10" extrusionOk="0">
                    <a:moveTo>
                      <a:pt x="1294" y="0"/>
                    </a:moveTo>
                    <a:cubicBezTo>
                      <a:pt x="1070" y="323"/>
                      <a:pt x="997" y="702"/>
                      <a:pt x="1053" y="1023"/>
                    </a:cubicBezTo>
                    <a:cubicBezTo>
                      <a:pt x="791" y="933"/>
                      <a:pt x="477" y="696"/>
                      <a:pt x="76" y="696"/>
                    </a:cubicBezTo>
                    <a:cubicBezTo>
                      <a:pt x="51" y="696"/>
                      <a:pt x="26" y="697"/>
                      <a:pt x="0" y="698"/>
                    </a:cubicBezTo>
                    <a:cubicBezTo>
                      <a:pt x="263" y="785"/>
                      <a:pt x="900" y="1510"/>
                      <a:pt x="900" y="1510"/>
                    </a:cubicBezTo>
                    <a:cubicBezTo>
                      <a:pt x="925" y="1388"/>
                      <a:pt x="1706" y="1213"/>
                      <a:pt x="2055" y="1213"/>
                    </a:cubicBezTo>
                    <a:cubicBezTo>
                      <a:pt x="2139" y="1213"/>
                      <a:pt x="2199" y="1223"/>
                      <a:pt x="2215" y="1247"/>
                    </a:cubicBezTo>
                    <a:lnTo>
                      <a:pt x="2734" y="153"/>
                    </a:lnTo>
                    <a:lnTo>
                      <a:pt x="2734" y="153"/>
                    </a:lnTo>
                    <a:cubicBezTo>
                      <a:pt x="2441" y="236"/>
                      <a:pt x="2118" y="660"/>
                      <a:pt x="1897" y="850"/>
                    </a:cubicBezTo>
                    <a:cubicBezTo>
                      <a:pt x="1826" y="533"/>
                      <a:pt x="1618" y="214"/>
                      <a:pt x="1294" y="0"/>
                    </a:cubicBezTo>
                    <a:close/>
                  </a:path>
                </a:pathLst>
              </a:custGeom>
              <a:solidFill>
                <a:srgbClr val="E9FA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3"/>
              <p:cNvSpPr/>
              <p:nvPr/>
            </p:nvSpPr>
            <p:spPr>
              <a:xfrm>
                <a:off x="5875406" y="1539238"/>
                <a:ext cx="681486" cy="799794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3265" extrusionOk="0">
                    <a:moveTo>
                      <a:pt x="1253" y="1"/>
                    </a:moveTo>
                    <a:cubicBezTo>
                      <a:pt x="1192" y="1"/>
                      <a:pt x="1130" y="6"/>
                      <a:pt x="1068" y="19"/>
                    </a:cubicBezTo>
                    <a:cubicBezTo>
                      <a:pt x="398" y="153"/>
                      <a:pt x="0" y="983"/>
                      <a:pt x="177" y="1874"/>
                    </a:cubicBezTo>
                    <a:cubicBezTo>
                      <a:pt x="338" y="2683"/>
                      <a:pt x="920" y="3264"/>
                      <a:pt x="1528" y="3264"/>
                    </a:cubicBezTo>
                    <a:cubicBezTo>
                      <a:pt x="1589" y="3264"/>
                      <a:pt x="1651" y="3258"/>
                      <a:pt x="1713" y="3246"/>
                    </a:cubicBezTo>
                    <a:cubicBezTo>
                      <a:pt x="2382" y="3112"/>
                      <a:pt x="2781" y="2282"/>
                      <a:pt x="2604" y="1391"/>
                    </a:cubicBezTo>
                    <a:cubicBezTo>
                      <a:pt x="2441" y="582"/>
                      <a:pt x="1861" y="1"/>
                      <a:pt x="1253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3"/>
              <p:cNvSpPr/>
              <p:nvPr/>
            </p:nvSpPr>
            <p:spPr>
              <a:xfrm>
                <a:off x="5875406" y="1539238"/>
                <a:ext cx="681486" cy="799794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3265" extrusionOk="0">
                    <a:moveTo>
                      <a:pt x="1253" y="1"/>
                    </a:moveTo>
                    <a:cubicBezTo>
                      <a:pt x="1192" y="1"/>
                      <a:pt x="1130" y="6"/>
                      <a:pt x="1068" y="19"/>
                    </a:cubicBezTo>
                    <a:cubicBezTo>
                      <a:pt x="398" y="153"/>
                      <a:pt x="0" y="983"/>
                      <a:pt x="177" y="1874"/>
                    </a:cubicBezTo>
                    <a:cubicBezTo>
                      <a:pt x="338" y="2683"/>
                      <a:pt x="920" y="3264"/>
                      <a:pt x="1528" y="3264"/>
                    </a:cubicBezTo>
                    <a:cubicBezTo>
                      <a:pt x="1589" y="3264"/>
                      <a:pt x="1651" y="3258"/>
                      <a:pt x="1713" y="3246"/>
                    </a:cubicBezTo>
                    <a:cubicBezTo>
                      <a:pt x="2382" y="3112"/>
                      <a:pt x="2781" y="2282"/>
                      <a:pt x="2604" y="1391"/>
                    </a:cubicBezTo>
                    <a:cubicBezTo>
                      <a:pt x="2441" y="582"/>
                      <a:pt x="1861" y="1"/>
                      <a:pt x="1253" y="1"/>
                    </a:cubicBezTo>
                    <a:close/>
                  </a:path>
                </a:pathLst>
              </a:custGeom>
              <a:solidFill>
                <a:srgbClr val="F2B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3"/>
              <p:cNvSpPr/>
              <p:nvPr/>
            </p:nvSpPr>
            <p:spPr>
              <a:xfrm>
                <a:off x="5966780" y="1895180"/>
                <a:ext cx="146243" cy="8794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59" extrusionOk="0">
                    <a:moveTo>
                      <a:pt x="597" y="0"/>
                    </a:moveTo>
                    <a:lnTo>
                      <a:pt x="1" y="120"/>
                    </a:lnTo>
                    <a:lnTo>
                      <a:pt x="357" y="358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3"/>
              <p:cNvSpPr/>
              <p:nvPr/>
            </p:nvSpPr>
            <p:spPr>
              <a:xfrm>
                <a:off x="6135295" y="1858045"/>
                <a:ext cx="146243" cy="8745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57" extrusionOk="0">
                    <a:moveTo>
                      <a:pt x="596" y="0"/>
                    </a:moveTo>
                    <a:lnTo>
                      <a:pt x="0" y="118"/>
                    </a:lnTo>
                    <a:lnTo>
                      <a:pt x="356" y="356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3"/>
              <p:cNvSpPr/>
              <p:nvPr/>
            </p:nvSpPr>
            <p:spPr>
              <a:xfrm>
                <a:off x="6299692" y="1821892"/>
                <a:ext cx="146243" cy="8794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59" extrusionOk="0">
                    <a:moveTo>
                      <a:pt x="597" y="1"/>
                    </a:moveTo>
                    <a:lnTo>
                      <a:pt x="1" y="121"/>
                    </a:lnTo>
                    <a:lnTo>
                      <a:pt x="359" y="359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3"/>
              <p:cNvSpPr/>
              <p:nvPr/>
            </p:nvSpPr>
            <p:spPr>
              <a:xfrm>
                <a:off x="6013078" y="1667963"/>
                <a:ext cx="99700" cy="5977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44" extrusionOk="0">
                    <a:moveTo>
                      <a:pt x="407" y="1"/>
                    </a:moveTo>
                    <a:lnTo>
                      <a:pt x="1" y="82"/>
                    </a:lnTo>
                    <a:lnTo>
                      <a:pt x="244" y="244"/>
                    </a:lnTo>
                    <a:lnTo>
                      <a:pt x="407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3"/>
              <p:cNvSpPr/>
              <p:nvPr/>
            </p:nvSpPr>
            <p:spPr>
              <a:xfrm>
                <a:off x="6156620" y="1967182"/>
                <a:ext cx="145753" cy="87696"/>
              </a:xfrm>
              <a:custGeom>
                <a:avLst/>
                <a:gdLst/>
                <a:ahLst/>
                <a:cxnLst/>
                <a:rect l="l" t="t" r="r" b="b"/>
                <a:pathLst>
                  <a:path w="595" h="358" extrusionOk="0">
                    <a:moveTo>
                      <a:pt x="594" y="0"/>
                    </a:moveTo>
                    <a:lnTo>
                      <a:pt x="0" y="118"/>
                    </a:lnTo>
                    <a:lnTo>
                      <a:pt x="356" y="358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3"/>
              <p:cNvSpPr/>
              <p:nvPr/>
            </p:nvSpPr>
            <p:spPr>
              <a:xfrm>
                <a:off x="6328582" y="1939011"/>
                <a:ext cx="145998" cy="8745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57" extrusionOk="0">
                    <a:moveTo>
                      <a:pt x="596" y="0"/>
                    </a:moveTo>
                    <a:lnTo>
                      <a:pt x="0" y="119"/>
                    </a:lnTo>
                    <a:lnTo>
                      <a:pt x="358" y="356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3"/>
              <p:cNvSpPr/>
              <p:nvPr/>
            </p:nvSpPr>
            <p:spPr>
              <a:xfrm>
                <a:off x="5994209" y="2012499"/>
                <a:ext cx="118317" cy="7103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90" extrusionOk="0">
                    <a:moveTo>
                      <a:pt x="483" y="1"/>
                    </a:moveTo>
                    <a:lnTo>
                      <a:pt x="0" y="96"/>
                    </a:lnTo>
                    <a:lnTo>
                      <a:pt x="290" y="289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3"/>
              <p:cNvSpPr/>
              <p:nvPr/>
            </p:nvSpPr>
            <p:spPr>
              <a:xfrm>
                <a:off x="6104688" y="1747943"/>
                <a:ext cx="147467" cy="8843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61" extrusionOk="0">
                    <a:moveTo>
                      <a:pt x="601" y="1"/>
                    </a:moveTo>
                    <a:lnTo>
                      <a:pt x="0" y="120"/>
                    </a:lnTo>
                    <a:lnTo>
                      <a:pt x="360" y="360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3"/>
              <p:cNvSpPr/>
              <p:nvPr/>
            </p:nvSpPr>
            <p:spPr>
              <a:xfrm>
                <a:off x="5991517" y="1776848"/>
                <a:ext cx="113908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81" extrusionOk="0">
                    <a:moveTo>
                      <a:pt x="464" y="1"/>
                    </a:moveTo>
                    <a:lnTo>
                      <a:pt x="0" y="94"/>
                    </a:lnTo>
                    <a:lnTo>
                      <a:pt x="278" y="280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3"/>
              <p:cNvSpPr/>
              <p:nvPr/>
            </p:nvSpPr>
            <p:spPr>
              <a:xfrm>
                <a:off x="6252644" y="1718058"/>
                <a:ext cx="147467" cy="8892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63" extrusionOk="0">
                    <a:moveTo>
                      <a:pt x="602" y="1"/>
                    </a:moveTo>
                    <a:lnTo>
                      <a:pt x="1" y="121"/>
                    </a:lnTo>
                    <a:lnTo>
                      <a:pt x="360" y="362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3"/>
              <p:cNvSpPr/>
              <p:nvPr/>
            </p:nvSpPr>
            <p:spPr>
              <a:xfrm>
                <a:off x="5989802" y="2104604"/>
                <a:ext cx="146243" cy="8745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57" extrusionOk="0">
                    <a:moveTo>
                      <a:pt x="596" y="0"/>
                    </a:moveTo>
                    <a:lnTo>
                      <a:pt x="0" y="118"/>
                    </a:lnTo>
                    <a:lnTo>
                      <a:pt x="358" y="356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3"/>
              <p:cNvSpPr/>
              <p:nvPr/>
            </p:nvSpPr>
            <p:spPr>
              <a:xfrm>
                <a:off x="6168378" y="2068840"/>
                <a:ext cx="146243" cy="8769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58" extrusionOk="0">
                    <a:moveTo>
                      <a:pt x="597" y="0"/>
                    </a:moveTo>
                    <a:lnTo>
                      <a:pt x="1" y="118"/>
                    </a:lnTo>
                    <a:lnTo>
                      <a:pt x="359" y="358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3"/>
              <p:cNvSpPr/>
              <p:nvPr/>
            </p:nvSpPr>
            <p:spPr>
              <a:xfrm>
                <a:off x="6346464" y="2033566"/>
                <a:ext cx="145998" cy="8745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57" extrusionOk="0">
                    <a:moveTo>
                      <a:pt x="596" y="0"/>
                    </a:moveTo>
                    <a:lnTo>
                      <a:pt x="0" y="118"/>
                    </a:lnTo>
                    <a:lnTo>
                      <a:pt x="358" y="356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3"/>
              <p:cNvSpPr/>
              <p:nvPr/>
            </p:nvSpPr>
            <p:spPr>
              <a:xfrm>
                <a:off x="6182569" y="2177357"/>
                <a:ext cx="146243" cy="8745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57" extrusionOk="0">
                    <a:moveTo>
                      <a:pt x="596" y="0"/>
                    </a:moveTo>
                    <a:lnTo>
                      <a:pt x="1" y="118"/>
                    </a:lnTo>
                    <a:lnTo>
                      <a:pt x="357" y="356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C78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9" name="Google Shape;1439;p23"/>
            <p:cNvSpPr/>
            <p:nvPr/>
          </p:nvSpPr>
          <p:spPr>
            <a:xfrm>
              <a:off x="5548584" y="1825716"/>
              <a:ext cx="73279" cy="44164"/>
            </a:xfrm>
            <a:custGeom>
              <a:avLst/>
              <a:gdLst/>
              <a:ahLst/>
              <a:cxnLst/>
              <a:rect l="l" t="t" r="r" b="b"/>
              <a:pathLst>
                <a:path w="407" h="244" extrusionOk="0">
                  <a:moveTo>
                    <a:pt x="407" y="1"/>
                  </a:moveTo>
                  <a:lnTo>
                    <a:pt x="1" y="82"/>
                  </a:lnTo>
                  <a:lnTo>
                    <a:pt x="244" y="244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7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23"/>
          <p:cNvGrpSpPr/>
          <p:nvPr/>
        </p:nvGrpSpPr>
        <p:grpSpPr>
          <a:xfrm>
            <a:off x="2139074" y="1295400"/>
            <a:ext cx="1461235" cy="3174614"/>
            <a:chOff x="2139074" y="1295400"/>
            <a:chExt cx="1461235" cy="3174614"/>
          </a:xfrm>
        </p:grpSpPr>
        <p:sp>
          <p:nvSpPr>
            <p:cNvPr id="1441" name="Google Shape;1441;p23"/>
            <p:cNvSpPr/>
            <p:nvPr/>
          </p:nvSpPr>
          <p:spPr>
            <a:xfrm>
              <a:off x="2798184" y="2151017"/>
              <a:ext cx="155481" cy="323916"/>
            </a:xfrm>
            <a:custGeom>
              <a:avLst/>
              <a:gdLst/>
              <a:ahLst/>
              <a:cxnLst/>
              <a:rect l="l" t="t" r="r" b="b"/>
              <a:pathLst>
                <a:path w="648" h="1350" extrusionOk="0">
                  <a:moveTo>
                    <a:pt x="647" y="0"/>
                  </a:moveTo>
                  <a:lnTo>
                    <a:pt x="1" y="377"/>
                  </a:lnTo>
                  <a:lnTo>
                    <a:pt x="1" y="1350"/>
                  </a:lnTo>
                  <a:lnTo>
                    <a:pt x="647" y="97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2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2798184" y="2534198"/>
              <a:ext cx="155481" cy="324156"/>
            </a:xfrm>
            <a:custGeom>
              <a:avLst/>
              <a:gdLst/>
              <a:ahLst/>
              <a:cxnLst/>
              <a:rect l="l" t="t" r="r" b="b"/>
              <a:pathLst>
                <a:path w="648" h="1351" extrusionOk="0">
                  <a:moveTo>
                    <a:pt x="647" y="1"/>
                  </a:moveTo>
                  <a:lnTo>
                    <a:pt x="1" y="378"/>
                  </a:lnTo>
                  <a:lnTo>
                    <a:pt x="1" y="1351"/>
                  </a:lnTo>
                  <a:lnTo>
                    <a:pt x="647" y="974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E2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2798184" y="1295400"/>
              <a:ext cx="155481" cy="1649570"/>
            </a:xfrm>
            <a:custGeom>
              <a:avLst/>
              <a:gdLst/>
              <a:ahLst/>
              <a:cxnLst/>
              <a:rect l="l" t="t" r="r" b="b"/>
              <a:pathLst>
                <a:path w="648" h="6875" extrusionOk="0">
                  <a:moveTo>
                    <a:pt x="1" y="0"/>
                  </a:moveTo>
                  <a:lnTo>
                    <a:pt x="1" y="6875"/>
                  </a:lnTo>
                  <a:lnTo>
                    <a:pt x="647" y="687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2198099" y="2825962"/>
              <a:ext cx="1356141" cy="1644052"/>
            </a:xfrm>
            <a:custGeom>
              <a:avLst/>
              <a:gdLst/>
              <a:ahLst/>
              <a:cxnLst/>
              <a:rect l="l" t="t" r="r" b="b"/>
              <a:pathLst>
                <a:path w="5652" h="6852" extrusionOk="0">
                  <a:moveTo>
                    <a:pt x="1" y="1"/>
                  </a:moveTo>
                  <a:lnTo>
                    <a:pt x="1060" y="6851"/>
                  </a:lnTo>
                  <a:lnTo>
                    <a:pt x="4592" y="6851"/>
                  </a:lnTo>
                  <a:lnTo>
                    <a:pt x="5651" y="1"/>
                  </a:ln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2330784" y="2986960"/>
              <a:ext cx="1090527" cy="1322056"/>
            </a:xfrm>
            <a:custGeom>
              <a:avLst/>
              <a:gdLst/>
              <a:ahLst/>
              <a:cxnLst/>
              <a:rect l="l" t="t" r="r" b="b"/>
              <a:pathLst>
                <a:path w="4545" h="5510" extrusionOk="0">
                  <a:moveTo>
                    <a:pt x="0" y="0"/>
                  </a:moveTo>
                  <a:lnTo>
                    <a:pt x="853" y="5510"/>
                  </a:lnTo>
                  <a:lnTo>
                    <a:pt x="3693" y="5510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2242247" y="2096791"/>
              <a:ext cx="1267363" cy="615200"/>
            </a:xfrm>
            <a:custGeom>
              <a:avLst/>
              <a:gdLst/>
              <a:ahLst/>
              <a:cxnLst/>
              <a:rect l="l" t="t" r="r" b="b"/>
              <a:pathLst>
                <a:path w="5282" h="2564" extrusionOk="0">
                  <a:moveTo>
                    <a:pt x="1964" y="0"/>
                  </a:moveTo>
                  <a:cubicBezTo>
                    <a:pt x="807" y="308"/>
                    <a:pt x="1" y="1355"/>
                    <a:pt x="1" y="2553"/>
                  </a:cubicBezTo>
                  <a:lnTo>
                    <a:pt x="1" y="2564"/>
                  </a:lnTo>
                  <a:lnTo>
                    <a:pt x="5281" y="2564"/>
                  </a:lnTo>
                  <a:lnTo>
                    <a:pt x="5281" y="2553"/>
                  </a:lnTo>
                  <a:cubicBezTo>
                    <a:pt x="5281" y="1357"/>
                    <a:pt x="4477" y="309"/>
                    <a:pt x="3320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2139074" y="2665204"/>
              <a:ext cx="1461235" cy="254334"/>
            </a:xfrm>
            <a:custGeom>
              <a:avLst/>
              <a:gdLst/>
              <a:ahLst/>
              <a:cxnLst/>
              <a:rect l="l" t="t" r="r" b="b"/>
              <a:pathLst>
                <a:path w="6090" h="1060" extrusionOk="0">
                  <a:moveTo>
                    <a:pt x="61" y="0"/>
                  </a:moveTo>
                  <a:cubicBezTo>
                    <a:pt x="28" y="0"/>
                    <a:pt x="0" y="28"/>
                    <a:pt x="0" y="63"/>
                  </a:cubicBezTo>
                  <a:lnTo>
                    <a:pt x="0" y="997"/>
                  </a:lnTo>
                  <a:cubicBezTo>
                    <a:pt x="0" y="1032"/>
                    <a:pt x="28" y="1060"/>
                    <a:pt x="61" y="1060"/>
                  </a:cubicBezTo>
                  <a:lnTo>
                    <a:pt x="6027" y="1060"/>
                  </a:lnTo>
                  <a:cubicBezTo>
                    <a:pt x="6062" y="1060"/>
                    <a:pt x="6090" y="1032"/>
                    <a:pt x="6090" y="997"/>
                  </a:cubicBezTo>
                  <a:lnTo>
                    <a:pt x="6090" y="63"/>
                  </a:lnTo>
                  <a:cubicBezTo>
                    <a:pt x="6090" y="28"/>
                    <a:pt x="6062" y="0"/>
                    <a:pt x="6027" y="0"/>
                  </a:cubicBezTo>
                  <a:close/>
                </a:path>
              </a:pathLst>
            </a:custGeom>
            <a:solidFill>
              <a:srgbClr val="AE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2913354" y="2736945"/>
              <a:ext cx="158120" cy="182353"/>
            </a:xfrm>
            <a:custGeom>
              <a:avLst/>
              <a:gdLst/>
              <a:ahLst/>
              <a:cxnLst/>
              <a:rect l="l" t="t" r="r" b="b"/>
              <a:pathLst>
                <a:path w="659" h="760" extrusionOk="0">
                  <a:moveTo>
                    <a:pt x="329" y="0"/>
                  </a:moveTo>
                  <a:cubicBezTo>
                    <a:pt x="148" y="0"/>
                    <a:pt x="0" y="148"/>
                    <a:pt x="0" y="330"/>
                  </a:cubicBezTo>
                  <a:lnTo>
                    <a:pt x="0" y="759"/>
                  </a:lnTo>
                  <a:lnTo>
                    <a:pt x="659" y="759"/>
                  </a:lnTo>
                  <a:lnTo>
                    <a:pt x="659" y="330"/>
                  </a:lnTo>
                  <a:cubicBezTo>
                    <a:pt x="659" y="148"/>
                    <a:pt x="511" y="0"/>
                    <a:pt x="329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2430599" y="2736945"/>
              <a:ext cx="158600" cy="182353"/>
            </a:xfrm>
            <a:custGeom>
              <a:avLst/>
              <a:gdLst/>
              <a:ahLst/>
              <a:cxnLst/>
              <a:rect l="l" t="t" r="r" b="b"/>
              <a:pathLst>
                <a:path w="661" h="760" extrusionOk="0">
                  <a:moveTo>
                    <a:pt x="331" y="0"/>
                  </a:moveTo>
                  <a:cubicBezTo>
                    <a:pt x="149" y="0"/>
                    <a:pt x="1" y="148"/>
                    <a:pt x="1" y="330"/>
                  </a:cubicBezTo>
                  <a:lnTo>
                    <a:pt x="1" y="759"/>
                  </a:lnTo>
                  <a:lnTo>
                    <a:pt x="661" y="759"/>
                  </a:lnTo>
                  <a:lnTo>
                    <a:pt x="661" y="330"/>
                  </a:lnTo>
                  <a:cubicBezTo>
                    <a:pt x="661" y="148"/>
                    <a:pt x="513" y="0"/>
                    <a:pt x="331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2671976" y="2738624"/>
              <a:ext cx="158600" cy="180673"/>
            </a:xfrm>
            <a:custGeom>
              <a:avLst/>
              <a:gdLst/>
              <a:ahLst/>
              <a:cxnLst/>
              <a:rect l="l" t="t" r="r" b="b"/>
              <a:pathLst>
                <a:path w="661" h="753" extrusionOk="0">
                  <a:moveTo>
                    <a:pt x="331" y="0"/>
                  </a:moveTo>
                  <a:cubicBezTo>
                    <a:pt x="152" y="0"/>
                    <a:pt x="6" y="144"/>
                    <a:pt x="1" y="323"/>
                  </a:cubicBezTo>
                  <a:lnTo>
                    <a:pt x="1" y="752"/>
                  </a:lnTo>
                  <a:lnTo>
                    <a:pt x="661" y="752"/>
                  </a:lnTo>
                  <a:lnTo>
                    <a:pt x="661" y="323"/>
                  </a:lnTo>
                  <a:cubicBezTo>
                    <a:pt x="655" y="144"/>
                    <a:pt x="510" y="0"/>
                    <a:pt x="331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154252" y="2738624"/>
              <a:ext cx="158600" cy="180673"/>
            </a:xfrm>
            <a:custGeom>
              <a:avLst/>
              <a:gdLst/>
              <a:ahLst/>
              <a:cxnLst/>
              <a:rect l="l" t="t" r="r" b="b"/>
              <a:pathLst>
                <a:path w="661" h="753" extrusionOk="0">
                  <a:moveTo>
                    <a:pt x="330" y="0"/>
                  </a:moveTo>
                  <a:cubicBezTo>
                    <a:pt x="151" y="0"/>
                    <a:pt x="6" y="144"/>
                    <a:pt x="0" y="323"/>
                  </a:cubicBezTo>
                  <a:lnTo>
                    <a:pt x="0" y="752"/>
                  </a:lnTo>
                  <a:lnTo>
                    <a:pt x="660" y="752"/>
                  </a:lnTo>
                  <a:lnTo>
                    <a:pt x="660" y="323"/>
                  </a:lnTo>
                  <a:cubicBezTo>
                    <a:pt x="655" y="144"/>
                    <a:pt x="509" y="0"/>
                    <a:pt x="330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395630" y="2736945"/>
              <a:ext cx="158120" cy="182353"/>
            </a:xfrm>
            <a:custGeom>
              <a:avLst/>
              <a:gdLst/>
              <a:ahLst/>
              <a:cxnLst/>
              <a:rect l="l" t="t" r="r" b="b"/>
              <a:pathLst>
                <a:path w="659" h="760" extrusionOk="0">
                  <a:moveTo>
                    <a:pt x="328" y="0"/>
                  </a:moveTo>
                  <a:cubicBezTo>
                    <a:pt x="146" y="0"/>
                    <a:pt x="0" y="148"/>
                    <a:pt x="0" y="330"/>
                  </a:cubicBezTo>
                  <a:lnTo>
                    <a:pt x="0" y="759"/>
                  </a:lnTo>
                  <a:lnTo>
                    <a:pt x="658" y="759"/>
                  </a:lnTo>
                  <a:lnTo>
                    <a:pt x="658" y="330"/>
                  </a:lnTo>
                  <a:cubicBezTo>
                    <a:pt x="658" y="148"/>
                    <a:pt x="511" y="0"/>
                    <a:pt x="328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2798184" y="1384177"/>
              <a:ext cx="155481" cy="323916"/>
            </a:xfrm>
            <a:custGeom>
              <a:avLst/>
              <a:gdLst/>
              <a:ahLst/>
              <a:cxnLst/>
              <a:rect l="l" t="t" r="r" b="b"/>
              <a:pathLst>
                <a:path w="648" h="1350" extrusionOk="0">
                  <a:moveTo>
                    <a:pt x="647" y="0"/>
                  </a:moveTo>
                  <a:lnTo>
                    <a:pt x="1" y="377"/>
                  </a:lnTo>
                  <a:lnTo>
                    <a:pt x="1" y="1350"/>
                  </a:lnTo>
                  <a:lnTo>
                    <a:pt x="647" y="97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2798184" y="1767597"/>
              <a:ext cx="155481" cy="323916"/>
            </a:xfrm>
            <a:custGeom>
              <a:avLst/>
              <a:gdLst/>
              <a:ahLst/>
              <a:cxnLst/>
              <a:rect l="l" t="t" r="r" b="b"/>
              <a:pathLst>
                <a:path w="648" h="1350" extrusionOk="0">
                  <a:moveTo>
                    <a:pt x="647" y="0"/>
                  </a:moveTo>
                  <a:lnTo>
                    <a:pt x="1" y="377"/>
                  </a:lnTo>
                  <a:lnTo>
                    <a:pt x="1" y="1350"/>
                  </a:lnTo>
                  <a:lnTo>
                    <a:pt x="647" y="97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2197624" y="2736945"/>
              <a:ext cx="158600" cy="182353"/>
            </a:xfrm>
            <a:custGeom>
              <a:avLst/>
              <a:gdLst/>
              <a:ahLst/>
              <a:cxnLst/>
              <a:rect l="l" t="t" r="r" b="b"/>
              <a:pathLst>
                <a:path w="661" h="760" extrusionOk="0">
                  <a:moveTo>
                    <a:pt x="331" y="0"/>
                  </a:moveTo>
                  <a:cubicBezTo>
                    <a:pt x="149" y="0"/>
                    <a:pt x="1" y="148"/>
                    <a:pt x="1" y="330"/>
                  </a:cubicBezTo>
                  <a:lnTo>
                    <a:pt x="1" y="759"/>
                  </a:lnTo>
                  <a:lnTo>
                    <a:pt x="661" y="759"/>
                  </a:lnTo>
                  <a:lnTo>
                    <a:pt x="661" y="330"/>
                  </a:lnTo>
                  <a:cubicBezTo>
                    <a:pt x="661" y="148"/>
                    <a:pt x="513" y="0"/>
                    <a:pt x="331" y="0"/>
                  </a:cubicBezTo>
                  <a:close/>
                </a:path>
              </a:pathLst>
            </a:custGeom>
            <a:solidFill>
              <a:srgbClr val="DFF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23"/>
          <p:cNvGrpSpPr/>
          <p:nvPr/>
        </p:nvGrpSpPr>
        <p:grpSpPr>
          <a:xfrm>
            <a:off x="2702449" y="3235295"/>
            <a:ext cx="1403406" cy="1248875"/>
            <a:chOff x="2702449" y="3235295"/>
            <a:chExt cx="1403406" cy="1248875"/>
          </a:xfrm>
        </p:grpSpPr>
        <p:sp>
          <p:nvSpPr>
            <p:cNvPr id="1457" name="Google Shape;1457;p23"/>
            <p:cNvSpPr/>
            <p:nvPr/>
          </p:nvSpPr>
          <p:spPr>
            <a:xfrm>
              <a:off x="3476009" y="3235295"/>
              <a:ext cx="169398" cy="454442"/>
            </a:xfrm>
            <a:custGeom>
              <a:avLst/>
              <a:gdLst/>
              <a:ahLst/>
              <a:cxnLst/>
              <a:rect l="l" t="t" r="r" b="b"/>
              <a:pathLst>
                <a:path w="706" h="1894" extrusionOk="0">
                  <a:moveTo>
                    <a:pt x="254" y="0"/>
                  </a:moveTo>
                  <a:lnTo>
                    <a:pt x="0" y="258"/>
                  </a:lnTo>
                  <a:lnTo>
                    <a:pt x="51" y="308"/>
                  </a:lnTo>
                  <a:lnTo>
                    <a:pt x="108" y="363"/>
                  </a:lnTo>
                  <a:lnTo>
                    <a:pt x="176" y="447"/>
                  </a:lnTo>
                  <a:cubicBezTo>
                    <a:pt x="202" y="480"/>
                    <a:pt x="226" y="515"/>
                    <a:pt x="247" y="551"/>
                  </a:cubicBezTo>
                  <a:cubicBezTo>
                    <a:pt x="259" y="570"/>
                    <a:pt x="273" y="589"/>
                    <a:pt x="283" y="610"/>
                  </a:cubicBezTo>
                  <a:lnTo>
                    <a:pt x="316" y="676"/>
                  </a:lnTo>
                  <a:cubicBezTo>
                    <a:pt x="341" y="721"/>
                    <a:pt x="362" y="770"/>
                    <a:pt x="379" y="819"/>
                  </a:cubicBezTo>
                  <a:cubicBezTo>
                    <a:pt x="400" y="867"/>
                    <a:pt x="414" y="921"/>
                    <a:pt x="429" y="973"/>
                  </a:cubicBezTo>
                  <a:cubicBezTo>
                    <a:pt x="445" y="1025"/>
                    <a:pt x="454" y="1081"/>
                    <a:pt x="466" y="1133"/>
                  </a:cubicBezTo>
                  <a:cubicBezTo>
                    <a:pt x="475" y="1189"/>
                    <a:pt x="487" y="1241"/>
                    <a:pt x="490" y="1293"/>
                  </a:cubicBezTo>
                  <a:cubicBezTo>
                    <a:pt x="501" y="1388"/>
                    <a:pt x="508" y="1486"/>
                    <a:pt x="506" y="1581"/>
                  </a:cubicBezTo>
                  <a:cubicBezTo>
                    <a:pt x="506" y="1666"/>
                    <a:pt x="502" y="1737"/>
                    <a:pt x="497" y="1786"/>
                  </a:cubicBezTo>
                  <a:cubicBezTo>
                    <a:pt x="495" y="1810"/>
                    <a:pt x="494" y="1829"/>
                    <a:pt x="492" y="1842"/>
                  </a:cubicBezTo>
                  <a:cubicBezTo>
                    <a:pt x="490" y="1856"/>
                    <a:pt x="490" y="1862"/>
                    <a:pt x="490" y="1862"/>
                  </a:cubicBezTo>
                  <a:lnTo>
                    <a:pt x="633" y="1894"/>
                  </a:lnTo>
                  <a:lnTo>
                    <a:pt x="638" y="1871"/>
                  </a:lnTo>
                  <a:cubicBezTo>
                    <a:pt x="641" y="1857"/>
                    <a:pt x="646" y="1836"/>
                    <a:pt x="652" y="1810"/>
                  </a:cubicBezTo>
                  <a:cubicBezTo>
                    <a:pt x="662" y="1758"/>
                    <a:pt x="676" y="1684"/>
                    <a:pt x="686" y="1593"/>
                  </a:cubicBezTo>
                  <a:cubicBezTo>
                    <a:pt x="699" y="1491"/>
                    <a:pt x="704" y="1387"/>
                    <a:pt x="704" y="1282"/>
                  </a:cubicBezTo>
                  <a:cubicBezTo>
                    <a:pt x="706" y="1225"/>
                    <a:pt x="700" y="1166"/>
                    <a:pt x="699" y="1105"/>
                  </a:cubicBezTo>
                  <a:cubicBezTo>
                    <a:pt x="692" y="1044"/>
                    <a:pt x="686" y="984"/>
                    <a:pt x="678" y="921"/>
                  </a:cubicBezTo>
                  <a:cubicBezTo>
                    <a:pt x="667" y="860"/>
                    <a:pt x="655" y="799"/>
                    <a:pt x="640" y="739"/>
                  </a:cubicBezTo>
                  <a:cubicBezTo>
                    <a:pt x="626" y="680"/>
                    <a:pt x="608" y="621"/>
                    <a:pt x="587" y="563"/>
                  </a:cubicBezTo>
                  <a:cubicBezTo>
                    <a:pt x="577" y="535"/>
                    <a:pt x="567" y="508"/>
                    <a:pt x="556" y="480"/>
                  </a:cubicBezTo>
                  <a:cubicBezTo>
                    <a:pt x="546" y="454"/>
                    <a:pt x="534" y="429"/>
                    <a:pt x="521" y="403"/>
                  </a:cubicBezTo>
                  <a:cubicBezTo>
                    <a:pt x="501" y="357"/>
                    <a:pt x="476" y="310"/>
                    <a:pt x="447" y="264"/>
                  </a:cubicBezTo>
                  <a:lnTo>
                    <a:pt x="376" y="152"/>
                  </a:lnTo>
                  <a:lnTo>
                    <a:pt x="311" y="7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C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122580" y="3608398"/>
              <a:ext cx="983274" cy="875772"/>
            </a:xfrm>
            <a:custGeom>
              <a:avLst/>
              <a:gdLst/>
              <a:ahLst/>
              <a:cxnLst/>
              <a:rect l="l" t="t" r="r" b="b"/>
              <a:pathLst>
                <a:path w="4098" h="3650" extrusionOk="0">
                  <a:moveTo>
                    <a:pt x="2845" y="0"/>
                  </a:moveTo>
                  <a:cubicBezTo>
                    <a:pt x="2607" y="0"/>
                    <a:pt x="2340" y="50"/>
                    <a:pt x="2048" y="156"/>
                  </a:cubicBezTo>
                  <a:cubicBezTo>
                    <a:pt x="1784" y="72"/>
                    <a:pt x="1536" y="31"/>
                    <a:pt x="1311" y="31"/>
                  </a:cubicBezTo>
                  <a:cubicBezTo>
                    <a:pt x="517" y="31"/>
                    <a:pt x="0" y="534"/>
                    <a:pt x="0" y="1390"/>
                  </a:cubicBezTo>
                  <a:cubicBezTo>
                    <a:pt x="0" y="2486"/>
                    <a:pt x="917" y="3649"/>
                    <a:pt x="2048" y="3649"/>
                  </a:cubicBezTo>
                  <a:cubicBezTo>
                    <a:pt x="3181" y="3649"/>
                    <a:pt x="4098" y="2486"/>
                    <a:pt x="4098" y="1390"/>
                  </a:cubicBezTo>
                  <a:cubicBezTo>
                    <a:pt x="4098" y="546"/>
                    <a:pt x="3632" y="0"/>
                    <a:pt x="2845" y="0"/>
                  </a:cubicBezTo>
                  <a:close/>
                </a:path>
              </a:pathLst>
            </a:custGeom>
            <a:solidFill>
              <a:srgbClr val="B8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676837" y="3354784"/>
              <a:ext cx="354871" cy="240897"/>
            </a:xfrm>
            <a:custGeom>
              <a:avLst/>
              <a:gdLst/>
              <a:ahLst/>
              <a:cxnLst/>
              <a:rect l="l" t="t" r="r" b="b"/>
              <a:pathLst>
                <a:path w="1479" h="1004" extrusionOk="0">
                  <a:moveTo>
                    <a:pt x="1218" y="0"/>
                  </a:moveTo>
                  <a:cubicBezTo>
                    <a:pt x="1005" y="0"/>
                    <a:pt x="703" y="32"/>
                    <a:pt x="466" y="182"/>
                  </a:cubicBezTo>
                  <a:cubicBezTo>
                    <a:pt x="56" y="440"/>
                    <a:pt x="1" y="949"/>
                    <a:pt x="1" y="949"/>
                  </a:cubicBezTo>
                  <a:cubicBezTo>
                    <a:pt x="1" y="949"/>
                    <a:pt x="156" y="1003"/>
                    <a:pt x="364" y="1003"/>
                  </a:cubicBezTo>
                  <a:cubicBezTo>
                    <a:pt x="524" y="1003"/>
                    <a:pt x="716" y="971"/>
                    <a:pt x="893" y="859"/>
                  </a:cubicBezTo>
                  <a:cubicBezTo>
                    <a:pt x="1302" y="602"/>
                    <a:pt x="1479" y="17"/>
                    <a:pt x="1479" y="17"/>
                  </a:cubicBezTo>
                  <a:cubicBezTo>
                    <a:pt x="1479" y="17"/>
                    <a:pt x="1372" y="0"/>
                    <a:pt x="1218" y="0"/>
                  </a:cubicBezTo>
                  <a:close/>
                </a:path>
              </a:pathLst>
            </a:custGeom>
            <a:solidFill>
              <a:srgbClr val="408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2702449" y="3760039"/>
              <a:ext cx="916331" cy="717893"/>
            </a:xfrm>
            <a:custGeom>
              <a:avLst/>
              <a:gdLst/>
              <a:ahLst/>
              <a:cxnLst/>
              <a:rect l="l" t="t" r="r" b="b"/>
              <a:pathLst>
                <a:path w="3819" h="2992" extrusionOk="0">
                  <a:moveTo>
                    <a:pt x="2470" y="0"/>
                  </a:moveTo>
                  <a:lnTo>
                    <a:pt x="0" y="2472"/>
                  </a:lnTo>
                  <a:cubicBezTo>
                    <a:pt x="359" y="2830"/>
                    <a:pt x="853" y="2992"/>
                    <a:pt x="1358" y="2992"/>
                  </a:cubicBezTo>
                  <a:cubicBezTo>
                    <a:pt x="1978" y="2992"/>
                    <a:pt x="2617" y="2747"/>
                    <a:pt x="3044" y="2319"/>
                  </a:cubicBezTo>
                  <a:cubicBezTo>
                    <a:pt x="3818" y="1544"/>
                    <a:pt x="3681" y="567"/>
                    <a:pt x="2470" y="0"/>
                  </a:cubicBezTo>
                  <a:close/>
                </a:path>
              </a:pathLst>
            </a:custGeom>
            <a:solidFill>
              <a:srgbClr val="E6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382913" y="3702934"/>
              <a:ext cx="409578" cy="198668"/>
            </a:xfrm>
            <a:custGeom>
              <a:avLst/>
              <a:gdLst/>
              <a:ahLst/>
              <a:cxnLst/>
              <a:rect l="l" t="t" r="r" b="b"/>
              <a:pathLst>
                <a:path w="1707" h="828" extrusionOk="0">
                  <a:moveTo>
                    <a:pt x="676" y="1"/>
                  </a:moveTo>
                  <a:cubicBezTo>
                    <a:pt x="295" y="1"/>
                    <a:pt x="1" y="237"/>
                    <a:pt x="1" y="237"/>
                  </a:cubicBezTo>
                  <a:cubicBezTo>
                    <a:pt x="1" y="237"/>
                    <a:pt x="227" y="699"/>
                    <a:pt x="698" y="805"/>
                  </a:cubicBezTo>
                  <a:cubicBezTo>
                    <a:pt x="770" y="821"/>
                    <a:pt x="845" y="828"/>
                    <a:pt x="918" y="828"/>
                  </a:cubicBezTo>
                  <a:cubicBezTo>
                    <a:pt x="1322" y="828"/>
                    <a:pt x="1707" y="620"/>
                    <a:pt x="1707" y="620"/>
                  </a:cubicBezTo>
                  <a:cubicBezTo>
                    <a:pt x="1707" y="620"/>
                    <a:pt x="1345" y="129"/>
                    <a:pt x="873" y="23"/>
                  </a:cubicBezTo>
                  <a:cubicBezTo>
                    <a:pt x="805" y="7"/>
                    <a:pt x="739" y="1"/>
                    <a:pt x="676" y="1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2797944" y="3809946"/>
              <a:ext cx="713582" cy="590726"/>
            </a:xfrm>
            <a:custGeom>
              <a:avLst/>
              <a:gdLst/>
              <a:ahLst/>
              <a:cxnLst/>
              <a:rect l="l" t="t" r="r" b="b"/>
              <a:pathLst>
                <a:path w="2974" h="2462" extrusionOk="0">
                  <a:moveTo>
                    <a:pt x="1861" y="1"/>
                  </a:moveTo>
                  <a:lnTo>
                    <a:pt x="1353" y="508"/>
                  </a:lnTo>
                  <a:lnTo>
                    <a:pt x="51" y="1811"/>
                  </a:lnTo>
                  <a:lnTo>
                    <a:pt x="45" y="1838"/>
                  </a:lnTo>
                  <a:cubicBezTo>
                    <a:pt x="0" y="2052"/>
                    <a:pt x="115" y="2266"/>
                    <a:pt x="318" y="2347"/>
                  </a:cubicBezTo>
                  <a:cubicBezTo>
                    <a:pt x="517" y="2425"/>
                    <a:pt x="732" y="2462"/>
                    <a:pt x="951" y="2462"/>
                  </a:cubicBezTo>
                  <a:cubicBezTo>
                    <a:pt x="1461" y="2462"/>
                    <a:pt x="1985" y="2261"/>
                    <a:pt x="2336" y="1910"/>
                  </a:cubicBezTo>
                  <a:cubicBezTo>
                    <a:pt x="2974" y="1272"/>
                    <a:pt x="2861" y="466"/>
                    <a:pt x="1861" y="1"/>
                  </a:cubicBezTo>
                  <a:close/>
                </a:path>
              </a:pathLst>
            </a:custGeom>
            <a:solidFill>
              <a:srgbClr val="FCE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2917433" y="3931594"/>
              <a:ext cx="345034" cy="241377"/>
            </a:xfrm>
            <a:custGeom>
              <a:avLst/>
              <a:gdLst/>
              <a:ahLst/>
              <a:cxnLst/>
              <a:rect l="l" t="t" r="r" b="b"/>
              <a:pathLst>
                <a:path w="1438" h="1006" extrusionOk="0">
                  <a:moveTo>
                    <a:pt x="855" y="1"/>
                  </a:moveTo>
                  <a:lnTo>
                    <a:pt x="1" y="855"/>
                  </a:lnTo>
                  <a:cubicBezTo>
                    <a:pt x="1" y="855"/>
                    <a:pt x="324" y="1005"/>
                    <a:pt x="651" y="1005"/>
                  </a:cubicBezTo>
                  <a:cubicBezTo>
                    <a:pt x="792" y="1005"/>
                    <a:pt x="933" y="978"/>
                    <a:pt x="1050" y="899"/>
                  </a:cubicBezTo>
                  <a:cubicBezTo>
                    <a:pt x="1437" y="637"/>
                    <a:pt x="1050" y="185"/>
                    <a:pt x="1050" y="185"/>
                  </a:cubicBezTo>
                  <a:lnTo>
                    <a:pt x="855" y="1"/>
                  </a:lnTo>
                  <a:close/>
                </a:path>
              </a:pathLst>
            </a:custGeom>
            <a:solidFill>
              <a:srgbClr val="FFF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044600" y="4033807"/>
              <a:ext cx="59505" cy="69342"/>
            </a:xfrm>
            <a:custGeom>
              <a:avLst/>
              <a:gdLst/>
              <a:ahLst/>
              <a:cxnLst/>
              <a:rect l="l" t="t" r="r" b="b"/>
              <a:pathLst>
                <a:path w="248" h="289" extrusionOk="0">
                  <a:moveTo>
                    <a:pt x="209" y="0"/>
                  </a:moveTo>
                  <a:cubicBezTo>
                    <a:pt x="209" y="0"/>
                    <a:pt x="96" y="9"/>
                    <a:pt x="49" y="86"/>
                  </a:cubicBezTo>
                  <a:cubicBezTo>
                    <a:pt x="4" y="162"/>
                    <a:pt x="1" y="249"/>
                    <a:pt x="42" y="278"/>
                  </a:cubicBezTo>
                  <a:cubicBezTo>
                    <a:pt x="52" y="285"/>
                    <a:pt x="63" y="288"/>
                    <a:pt x="75" y="288"/>
                  </a:cubicBezTo>
                  <a:cubicBezTo>
                    <a:pt x="115" y="288"/>
                    <a:pt x="166" y="252"/>
                    <a:pt x="202" y="193"/>
                  </a:cubicBezTo>
                  <a:cubicBezTo>
                    <a:pt x="247" y="117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23"/>
          <p:cNvGrpSpPr/>
          <p:nvPr/>
        </p:nvGrpSpPr>
        <p:grpSpPr>
          <a:xfrm>
            <a:off x="1846349" y="4013893"/>
            <a:ext cx="945124" cy="476036"/>
            <a:chOff x="1846349" y="4013893"/>
            <a:chExt cx="945124" cy="476036"/>
          </a:xfrm>
        </p:grpSpPr>
        <p:sp>
          <p:nvSpPr>
            <p:cNvPr id="1466" name="Google Shape;1466;p23"/>
            <p:cNvSpPr/>
            <p:nvPr/>
          </p:nvSpPr>
          <p:spPr>
            <a:xfrm>
              <a:off x="1846349" y="4013893"/>
              <a:ext cx="945124" cy="476036"/>
            </a:xfrm>
            <a:custGeom>
              <a:avLst/>
              <a:gdLst/>
              <a:ahLst/>
              <a:cxnLst/>
              <a:rect l="l" t="t" r="r" b="b"/>
              <a:pathLst>
                <a:path w="3939" h="1984" extrusionOk="0">
                  <a:moveTo>
                    <a:pt x="13" y="0"/>
                  </a:moveTo>
                  <a:lnTo>
                    <a:pt x="13" y="7"/>
                  </a:lnTo>
                  <a:cubicBezTo>
                    <a:pt x="1" y="1096"/>
                    <a:pt x="881" y="1984"/>
                    <a:pt x="1969" y="1984"/>
                  </a:cubicBezTo>
                  <a:cubicBezTo>
                    <a:pt x="3058" y="1984"/>
                    <a:pt x="3938" y="1096"/>
                    <a:pt x="3926" y="7"/>
                  </a:cubicBezTo>
                  <a:lnTo>
                    <a:pt x="3926" y="2"/>
                  </a:lnTo>
                  <a:lnTo>
                    <a:pt x="39" y="2"/>
                  </a:lnTo>
                  <a:cubicBezTo>
                    <a:pt x="30" y="2"/>
                    <a:pt x="21" y="2"/>
                    <a:pt x="13" y="0"/>
                  </a:cubicBezTo>
                  <a:close/>
                </a:path>
              </a:pathLst>
            </a:custGeom>
            <a:solidFill>
              <a:srgbClr val="4E7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1943044" y="4014133"/>
              <a:ext cx="751732" cy="372863"/>
            </a:xfrm>
            <a:custGeom>
              <a:avLst/>
              <a:gdLst/>
              <a:ahLst/>
              <a:cxnLst/>
              <a:rect l="l" t="t" r="r" b="b"/>
              <a:pathLst>
                <a:path w="3133" h="1554" extrusionOk="0">
                  <a:moveTo>
                    <a:pt x="1" y="1"/>
                  </a:moveTo>
                  <a:lnTo>
                    <a:pt x="1" y="6"/>
                  </a:lnTo>
                  <a:cubicBezTo>
                    <a:pt x="11" y="862"/>
                    <a:pt x="709" y="1554"/>
                    <a:pt x="1567" y="1554"/>
                  </a:cubicBezTo>
                  <a:cubicBezTo>
                    <a:pt x="2424" y="1554"/>
                    <a:pt x="3122" y="862"/>
                    <a:pt x="3132" y="6"/>
                  </a:cubicBezTo>
                  <a:lnTo>
                    <a:pt x="3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2391009" y="4014133"/>
              <a:ext cx="243299" cy="133165"/>
            </a:xfrm>
            <a:custGeom>
              <a:avLst/>
              <a:gdLst/>
              <a:ahLst/>
              <a:cxnLst/>
              <a:rect l="l" t="t" r="r" b="b"/>
              <a:pathLst>
                <a:path w="1014" h="555" extrusionOk="0">
                  <a:moveTo>
                    <a:pt x="13" y="1"/>
                  </a:moveTo>
                  <a:cubicBezTo>
                    <a:pt x="4" y="11"/>
                    <a:pt x="1" y="25"/>
                    <a:pt x="1" y="39"/>
                  </a:cubicBezTo>
                  <a:cubicBezTo>
                    <a:pt x="1" y="62"/>
                    <a:pt x="13" y="84"/>
                    <a:pt x="34" y="96"/>
                  </a:cubicBezTo>
                  <a:lnTo>
                    <a:pt x="816" y="546"/>
                  </a:lnTo>
                  <a:cubicBezTo>
                    <a:pt x="826" y="552"/>
                    <a:pt x="837" y="555"/>
                    <a:pt x="849" y="555"/>
                  </a:cubicBezTo>
                  <a:cubicBezTo>
                    <a:pt x="874" y="555"/>
                    <a:pt x="898" y="540"/>
                    <a:pt x="909" y="515"/>
                  </a:cubicBezTo>
                  <a:cubicBezTo>
                    <a:pt x="977" y="353"/>
                    <a:pt x="1014" y="180"/>
                    <a:pt x="1014" y="6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2346860" y="4083714"/>
              <a:ext cx="220265" cy="243537"/>
            </a:xfrm>
            <a:custGeom>
              <a:avLst/>
              <a:gdLst/>
              <a:ahLst/>
              <a:cxnLst/>
              <a:rect l="l" t="t" r="r" b="b"/>
              <a:pathLst>
                <a:path w="918" h="1015" extrusionOk="0">
                  <a:moveTo>
                    <a:pt x="68" y="0"/>
                  </a:moveTo>
                  <a:cubicBezTo>
                    <a:pt x="33" y="0"/>
                    <a:pt x="1" y="29"/>
                    <a:pt x="1" y="67"/>
                  </a:cubicBezTo>
                  <a:lnTo>
                    <a:pt x="1" y="949"/>
                  </a:lnTo>
                  <a:cubicBezTo>
                    <a:pt x="1" y="986"/>
                    <a:pt x="32" y="1014"/>
                    <a:pt x="68" y="1014"/>
                  </a:cubicBezTo>
                  <a:cubicBezTo>
                    <a:pt x="71" y="1014"/>
                    <a:pt x="74" y="1014"/>
                    <a:pt x="77" y="1013"/>
                  </a:cubicBezTo>
                  <a:cubicBezTo>
                    <a:pt x="395" y="967"/>
                    <a:pt x="685" y="803"/>
                    <a:pt x="892" y="555"/>
                  </a:cubicBezTo>
                  <a:cubicBezTo>
                    <a:pt x="918" y="524"/>
                    <a:pt x="909" y="475"/>
                    <a:pt x="873" y="456"/>
                  </a:cubicBezTo>
                  <a:lnTo>
                    <a:pt x="102" y="10"/>
                  </a:lnTo>
                  <a:cubicBezTo>
                    <a:pt x="91" y="3"/>
                    <a:pt x="79" y="0"/>
                    <a:pt x="68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2070691" y="4083714"/>
              <a:ext cx="220265" cy="243537"/>
            </a:xfrm>
            <a:custGeom>
              <a:avLst/>
              <a:gdLst/>
              <a:ahLst/>
              <a:cxnLst/>
              <a:rect l="l" t="t" r="r" b="b"/>
              <a:pathLst>
                <a:path w="918" h="1015" extrusionOk="0">
                  <a:moveTo>
                    <a:pt x="851" y="0"/>
                  </a:moveTo>
                  <a:cubicBezTo>
                    <a:pt x="840" y="0"/>
                    <a:pt x="829" y="3"/>
                    <a:pt x="818" y="10"/>
                  </a:cubicBezTo>
                  <a:lnTo>
                    <a:pt x="45" y="456"/>
                  </a:lnTo>
                  <a:cubicBezTo>
                    <a:pt x="9" y="477"/>
                    <a:pt x="0" y="524"/>
                    <a:pt x="26" y="555"/>
                  </a:cubicBezTo>
                  <a:cubicBezTo>
                    <a:pt x="233" y="803"/>
                    <a:pt x="523" y="967"/>
                    <a:pt x="841" y="1013"/>
                  </a:cubicBezTo>
                  <a:cubicBezTo>
                    <a:pt x="845" y="1014"/>
                    <a:pt x="848" y="1014"/>
                    <a:pt x="852" y="1014"/>
                  </a:cubicBezTo>
                  <a:cubicBezTo>
                    <a:pt x="887" y="1014"/>
                    <a:pt x="917" y="985"/>
                    <a:pt x="917" y="949"/>
                  </a:cubicBezTo>
                  <a:lnTo>
                    <a:pt x="917" y="67"/>
                  </a:lnTo>
                  <a:cubicBezTo>
                    <a:pt x="916" y="28"/>
                    <a:pt x="885" y="0"/>
                    <a:pt x="851" y="0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003989" y="4014133"/>
              <a:ext cx="242819" cy="133405"/>
            </a:xfrm>
            <a:custGeom>
              <a:avLst/>
              <a:gdLst/>
              <a:ahLst/>
              <a:cxnLst/>
              <a:rect l="l" t="t" r="r" b="b"/>
              <a:pathLst>
                <a:path w="1012" h="556" extrusionOk="0">
                  <a:moveTo>
                    <a:pt x="0" y="1"/>
                  </a:moveTo>
                  <a:lnTo>
                    <a:pt x="0" y="6"/>
                  </a:lnTo>
                  <a:cubicBezTo>
                    <a:pt x="0" y="180"/>
                    <a:pt x="35" y="353"/>
                    <a:pt x="104" y="515"/>
                  </a:cubicBezTo>
                  <a:cubicBezTo>
                    <a:pt x="114" y="540"/>
                    <a:pt x="139" y="556"/>
                    <a:pt x="165" y="556"/>
                  </a:cubicBezTo>
                  <a:cubicBezTo>
                    <a:pt x="176" y="556"/>
                    <a:pt x="188" y="553"/>
                    <a:pt x="198" y="546"/>
                  </a:cubicBezTo>
                  <a:lnTo>
                    <a:pt x="978" y="96"/>
                  </a:lnTo>
                  <a:cubicBezTo>
                    <a:pt x="999" y="84"/>
                    <a:pt x="1011" y="62"/>
                    <a:pt x="1011" y="39"/>
                  </a:cubicBezTo>
                  <a:cubicBezTo>
                    <a:pt x="1011" y="25"/>
                    <a:pt x="1008" y="11"/>
                    <a:pt x="999" y="1"/>
                  </a:cubicBezTo>
                  <a:close/>
                </a:path>
              </a:pathLst>
            </a:custGeom>
            <a:solidFill>
              <a:srgbClr val="B8D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ood Recipe Infographics by Slidesgo">
  <a:themeElements>
    <a:clrScheme name="Simple Light">
      <a:dk1>
        <a:srgbClr val="000000"/>
      </a:dk1>
      <a:lt1>
        <a:srgbClr val="EEEEEE"/>
      </a:lt1>
      <a:dk2>
        <a:srgbClr val="4E754E"/>
      </a:dk2>
      <a:lt2>
        <a:srgbClr val="C0D877"/>
      </a:lt2>
      <a:accent1>
        <a:srgbClr val="89DFD0"/>
      </a:accent1>
      <a:accent2>
        <a:srgbClr val="6BBFA7"/>
      </a:accent2>
      <a:accent3>
        <a:srgbClr val="7A42AB"/>
      </a:accent3>
      <a:accent4>
        <a:srgbClr val="E65A5A"/>
      </a:accent4>
      <a:accent5>
        <a:srgbClr val="FF8080"/>
      </a:accent5>
      <a:accent6>
        <a:srgbClr val="F2BC5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1909</Words>
  <Application>Microsoft Office PowerPoint</Application>
  <PresentationFormat>全屏显示(16:9)</PresentationFormat>
  <Paragraphs>319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Fira Sans Extra Condensed SemiBold</vt:lpstr>
      <vt:lpstr>Proxima Nova Semibold</vt:lpstr>
      <vt:lpstr>Roboto</vt:lpstr>
      <vt:lpstr>Fira Sans Extra Condensed</vt:lpstr>
      <vt:lpstr>Proxima Nova</vt:lpstr>
      <vt:lpstr>Fira Sans Extra Condensed Medium</vt:lpstr>
      <vt:lpstr>Arial</vt:lpstr>
      <vt:lpstr>Fira Sans</vt:lpstr>
      <vt:lpstr>Food Recipe Infographics by Slidesgo</vt:lpstr>
      <vt:lpstr>Slidesgo Final Pages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 </vt:lpstr>
      <vt:lpstr>Food Recipe Infographics </vt:lpstr>
      <vt:lpstr>Food Recipe Infographics </vt:lpstr>
      <vt:lpstr>Food Recipe Infographics</vt:lpstr>
      <vt:lpstr>Food Recipe Infographics</vt:lpstr>
      <vt:lpstr>Food Recipe Infographics </vt:lpstr>
      <vt:lpstr>Food Recipe Infographics</vt:lpstr>
      <vt:lpstr>Food Recipe Infographics</vt:lpstr>
      <vt:lpstr>Food Recipe Infographics 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Food Recipe 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Recipe Infographics</dc:title>
  <dc:creator>刘龙</dc:creator>
  <cp:lastModifiedBy>刘 龙</cp:lastModifiedBy>
  <cp:revision>3</cp:revision>
  <dcterms:modified xsi:type="dcterms:W3CDTF">2020-09-06T02:32:50Z</dcterms:modified>
</cp:coreProperties>
</file>